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</p:sldMasterIdLst>
  <p:notesMasterIdLst>
    <p:notesMasterId r:id="rId21"/>
  </p:notesMasterIdLst>
  <p:sldIdLst>
    <p:sldId id="257" r:id="rId2"/>
    <p:sldId id="256" r:id="rId3"/>
    <p:sldId id="277" r:id="rId4"/>
    <p:sldId id="262" r:id="rId5"/>
    <p:sldId id="258" r:id="rId6"/>
    <p:sldId id="261" r:id="rId7"/>
    <p:sldId id="276" r:id="rId8"/>
    <p:sldId id="263" r:id="rId9"/>
    <p:sldId id="265" r:id="rId10"/>
    <p:sldId id="274" r:id="rId11"/>
    <p:sldId id="273" r:id="rId12"/>
    <p:sldId id="271" r:id="rId13"/>
    <p:sldId id="279" r:id="rId14"/>
    <p:sldId id="299" r:id="rId15"/>
    <p:sldId id="272" r:id="rId16"/>
    <p:sldId id="290" r:id="rId17"/>
    <p:sldId id="270" r:id="rId18"/>
    <p:sldId id="264" r:id="rId19"/>
    <p:sldId id="293" r:id="rId2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Fredoka One" panose="02000000000000000000" pitchFamily="2" charset="77"/>
      <p:regular r:id="rId26"/>
    </p:embeddedFont>
    <p:embeddedFont>
      <p:font typeface="Nunito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297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278"/>
    <a:srgbClr val="E09D2D"/>
    <a:srgbClr val="E9C1DA"/>
    <a:srgbClr val="7671B0"/>
    <a:srgbClr val="3971A1"/>
    <a:srgbClr val="EDC2BD"/>
    <a:srgbClr val="FFD891"/>
    <a:srgbClr val="BBD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C3DD9-A160-C342-85EF-0565D384C887}" v="1467" dt="2023-09-11T09:49:08.047"/>
  </p1510:revLst>
</p1510:revInfo>
</file>

<file path=ppt/tableStyles.xml><?xml version="1.0" encoding="utf-8"?>
<a:tblStyleLst xmlns:a="http://schemas.openxmlformats.org/drawingml/2006/main" def="{7E87661D-7032-49F0-8A5B-75521B805C59}">
  <a:tblStyle styleId="{7E87661D-7032-49F0-8A5B-75521B805C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5"/>
    <p:restoredTop sz="94582"/>
  </p:normalViewPr>
  <p:slideViewPr>
    <p:cSldViewPr snapToGrid="0">
      <p:cViewPr>
        <p:scale>
          <a:sx n="121" d="100"/>
          <a:sy n="121" d="100"/>
        </p:scale>
        <p:origin x="144" y="704"/>
      </p:cViewPr>
      <p:guideLst>
        <p:guide pos="5297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ải Ngân Đinh" userId="b56d41eb1ff6fed2" providerId="LiveId" clId="{51A1F86F-5840-B243-A18D-D5CA351ADC24}"/>
    <pc:docChg chg="undo custSel delSld modSld sldOrd delMainMaster modMainMaster">
      <pc:chgData name="Hải Ngân Đinh" userId="b56d41eb1ff6fed2" providerId="LiveId" clId="{51A1F86F-5840-B243-A18D-D5CA351ADC24}" dt="2023-08-25T14:13:54.245" v="3101" actId="1582"/>
      <pc:docMkLst>
        <pc:docMk/>
      </pc:docMkLst>
      <pc:sldChg chg="addSp delSp modSp mod">
        <pc:chgData name="Hải Ngân Đinh" userId="b56d41eb1ff6fed2" providerId="LiveId" clId="{51A1F86F-5840-B243-A18D-D5CA351ADC24}" dt="2023-08-25T13:04:29.771" v="365" actId="207"/>
        <pc:sldMkLst>
          <pc:docMk/>
          <pc:sldMk cId="0" sldId="256"/>
        </pc:sldMkLst>
        <pc:spChg chg="add del mod">
          <ac:chgData name="Hải Ngân Đinh" userId="b56d41eb1ff6fed2" providerId="LiveId" clId="{51A1F86F-5840-B243-A18D-D5CA351ADC24}" dt="2023-08-25T13:02:31.983" v="227" actId="478"/>
          <ac:spMkLst>
            <pc:docMk/>
            <pc:sldMk cId="0" sldId="256"/>
            <ac:spMk id="3" creationId="{53040156-1A3F-F0D0-0C71-AD4EDD1AD471}"/>
          </ac:spMkLst>
        </pc:spChg>
        <pc:spChg chg="add del mod">
          <ac:chgData name="Hải Ngân Đinh" userId="b56d41eb1ff6fed2" providerId="LiveId" clId="{51A1F86F-5840-B243-A18D-D5CA351ADC24}" dt="2023-08-25T13:04:20.135" v="364" actId="1076"/>
          <ac:spMkLst>
            <pc:docMk/>
            <pc:sldMk cId="0" sldId="256"/>
            <ac:spMk id="393" creationId="{00000000-0000-0000-0000-000000000000}"/>
          </ac:spMkLst>
        </pc:spChg>
        <pc:spChg chg="mod">
          <ac:chgData name="Hải Ngân Đinh" userId="b56d41eb1ff6fed2" providerId="LiveId" clId="{51A1F86F-5840-B243-A18D-D5CA351ADC24}" dt="2023-08-25T13:04:29.771" v="365" actId="207"/>
          <ac:spMkLst>
            <pc:docMk/>
            <pc:sldMk cId="0" sldId="256"/>
            <ac:spMk id="394" creationId="{00000000-0000-0000-0000-000000000000}"/>
          </ac:spMkLst>
        </pc:spChg>
        <pc:spChg chg="del mod">
          <ac:chgData name="Hải Ngân Đinh" userId="b56d41eb1ff6fed2" providerId="LiveId" clId="{51A1F86F-5840-B243-A18D-D5CA351ADC24}" dt="2023-08-25T13:02:25.188" v="221" actId="478"/>
          <ac:spMkLst>
            <pc:docMk/>
            <pc:sldMk cId="0" sldId="256"/>
            <ac:spMk id="451" creationId="{00000000-0000-0000-0000-000000000000}"/>
          </ac:spMkLst>
        </pc:spChg>
        <pc:grpChg chg="mod">
          <ac:chgData name="Hải Ngân Đinh" userId="b56d41eb1ff6fed2" providerId="LiveId" clId="{51A1F86F-5840-B243-A18D-D5CA351ADC24}" dt="2023-08-25T13:03:11.703" v="269" actId="1076"/>
          <ac:grpSpMkLst>
            <pc:docMk/>
            <pc:sldMk cId="0" sldId="256"/>
            <ac:grpSpMk id="395" creationId="{00000000-0000-0000-0000-000000000000}"/>
          </ac:grpSpMkLst>
        </pc:grpChg>
      </pc:sldChg>
      <pc:sldChg chg="addSp delSp modSp mod ord modAnim">
        <pc:chgData name="Hải Ngân Đinh" userId="b56d41eb1ff6fed2" providerId="LiveId" clId="{51A1F86F-5840-B243-A18D-D5CA351ADC24}" dt="2023-08-25T12:57:50.191" v="71" actId="1035"/>
        <pc:sldMkLst>
          <pc:docMk/>
          <pc:sldMk cId="0" sldId="257"/>
        </pc:sldMkLst>
        <pc:spChg chg="add del mod">
          <ac:chgData name="Hải Ngân Đinh" userId="b56d41eb1ff6fed2" providerId="LiveId" clId="{51A1F86F-5840-B243-A18D-D5CA351ADC24}" dt="2023-08-25T12:56:24.686" v="32" actId="478"/>
          <ac:spMkLst>
            <pc:docMk/>
            <pc:sldMk cId="0" sldId="257"/>
            <ac:spMk id="3" creationId="{2B4AA500-22F4-3C1D-2F8C-D8CB8C3012A5}"/>
          </ac:spMkLst>
        </pc:spChg>
        <pc:spChg chg="add mod">
          <ac:chgData name="Hải Ngân Đinh" userId="b56d41eb1ff6fed2" providerId="LiveId" clId="{51A1F86F-5840-B243-A18D-D5CA351ADC24}" dt="2023-08-25T12:57:22.730" v="56" actId="164"/>
          <ac:spMkLst>
            <pc:docMk/>
            <pc:sldMk cId="0" sldId="257"/>
            <ac:spMk id="6" creationId="{4D0C8582-D8A4-1C85-537F-AEE7670F6839}"/>
          </ac:spMkLst>
        </pc:spChg>
        <pc:spChg chg="add mod">
          <ac:chgData name="Hải Ngân Đinh" userId="b56d41eb1ff6fed2" providerId="LiveId" clId="{51A1F86F-5840-B243-A18D-D5CA351ADC24}" dt="2023-08-25T12:57:50.191" v="71" actId="1035"/>
          <ac:spMkLst>
            <pc:docMk/>
            <pc:sldMk cId="0" sldId="257"/>
            <ac:spMk id="7" creationId="{D5CA94CF-0757-D48E-46D7-971288BBBF14}"/>
          </ac:spMkLst>
        </pc:spChg>
        <pc:spChg chg="del">
          <ac:chgData name="Hải Ngân Đinh" userId="b56d41eb1ff6fed2" providerId="LiveId" clId="{51A1F86F-5840-B243-A18D-D5CA351ADC24}" dt="2023-08-25T12:56:23.497" v="31" actId="478"/>
          <ac:spMkLst>
            <pc:docMk/>
            <pc:sldMk cId="0" sldId="257"/>
            <ac:spMk id="456" creationId="{00000000-0000-0000-0000-000000000000}"/>
          </ac:spMkLst>
        </pc:spChg>
        <pc:spChg chg="mod">
          <ac:chgData name="Hải Ngân Đinh" userId="b56d41eb1ff6fed2" providerId="LiveId" clId="{51A1F86F-5840-B243-A18D-D5CA351ADC24}" dt="2023-08-25T12:56:49.806" v="51" actId="1076"/>
          <ac:spMkLst>
            <pc:docMk/>
            <pc:sldMk cId="0" sldId="257"/>
            <ac:spMk id="457" creationId="{00000000-0000-0000-0000-000000000000}"/>
          </ac:spMkLst>
        </pc:spChg>
        <pc:grpChg chg="add mod">
          <ac:chgData name="Hải Ngân Đinh" userId="b56d41eb1ff6fed2" providerId="LiveId" clId="{51A1F86F-5840-B243-A18D-D5CA351ADC24}" dt="2023-08-25T12:57:20.830" v="55" actId="164"/>
          <ac:grpSpMkLst>
            <pc:docMk/>
            <pc:sldMk cId="0" sldId="257"/>
            <ac:grpSpMk id="8" creationId="{41CF3F55-AB6C-BA34-BC70-4C19E1887D39}"/>
          </ac:grpSpMkLst>
        </pc:grpChg>
        <pc:grpChg chg="add mod">
          <ac:chgData name="Hải Ngân Đinh" userId="b56d41eb1ff6fed2" providerId="LiveId" clId="{51A1F86F-5840-B243-A18D-D5CA351ADC24}" dt="2023-08-25T12:57:22.730" v="56" actId="164"/>
          <ac:grpSpMkLst>
            <pc:docMk/>
            <pc:sldMk cId="0" sldId="257"/>
            <ac:grpSpMk id="9" creationId="{74FC8083-819A-C234-89F2-C18D0609C53A}"/>
          </ac:grpSpMkLst>
        </pc:grpChg>
        <pc:picChg chg="add mod">
          <ac:chgData name="Hải Ngân Đinh" userId="b56d41eb1ff6fed2" providerId="LiveId" clId="{51A1F86F-5840-B243-A18D-D5CA351ADC24}" dt="2023-08-25T12:57:22.730" v="56" actId="164"/>
          <ac:picMkLst>
            <pc:docMk/>
            <pc:sldMk cId="0" sldId="257"/>
            <ac:picMk id="4" creationId="{037FA6A9-1EE2-EC7F-77B8-DBA65D048721}"/>
          </ac:picMkLst>
        </pc:picChg>
        <pc:picChg chg="add mod">
          <ac:chgData name="Hải Ngân Đinh" userId="b56d41eb1ff6fed2" providerId="LiveId" clId="{51A1F86F-5840-B243-A18D-D5CA351ADC24}" dt="2023-08-25T12:57:22.730" v="56" actId="164"/>
          <ac:picMkLst>
            <pc:docMk/>
            <pc:sldMk cId="0" sldId="257"/>
            <ac:picMk id="5" creationId="{55551F46-D828-7B87-F3EC-3B46E374527A}"/>
          </ac:picMkLst>
        </pc:picChg>
      </pc:sldChg>
      <pc:sldChg chg="addSp delSp modSp mod ord addAnim delAnim modAnim">
        <pc:chgData name="Hải Ngân Đinh" userId="b56d41eb1ff6fed2" providerId="LiveId" clId="{51A1F86F-5840-B243-A18D-D5CA351ADC24}" dt="2023-08-25T13:19:27.862" v="1079" actId="1582"/>
        <pc:sldMkLst>
          <pc:docMk/>
          <pc:sldMk cId="0" sldId="258"/>
        </pc:sldMkLst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3" creationId="{6DDFF230-B78B-9B07-EE4B-75CB02A21977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5" creationId="{8FB25D54-B157-1A47-12A6-1F45FB69F983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7" creationId="{93A6EEE2-BD8C-5AF9-7C4D-C4DAC4846CF4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9" creationId="{EA2BC43A-CC55-76CF-6A73-E34D2EFDFDAF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11" creationId="{D462ACEB-BC1C-489F-C237-5F204AB5D6AF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13" creationId="{217B7324-A2DC-0FFA-172E-E4868A457266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15" creationId="{F27A589F-9459-EF6B-8195-359EA744156C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17" creationId="{2FF10BFC-15CB-0212-B03E-16DC5F3686D0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19" creationId="{D35514E8-6602-E726-BB9C-7D57ECD53EEC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21" creationId="{34FB14B4-04D5-1349-496D-249A118D885C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23" creationId="{666AD2D8-AB05-87B8-6FCF-C0542DF5BDFC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25" creationId="{774AD6E6-5CCD-7DB0-33D9-75A2D24325E8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27" creationId="{3066625A-CC4C-CB46-1680-33FF875437B5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29" creationId="{B2A1E826-DC79-7230-58AA-3DE550924A9C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31" creationId="{D939BBD3-608D-C9AC-243A-7892A4547EB4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33" creationId="{1E33762A-425C-B980-77CF-E82F38646AE8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35" creationId="{CD525FB5-0F06-8E28-F5B5-2FA7DBE85A91}"/>
          </ac:spMkLst>
        </pc:spChg>
        <pc:spChg chg="add del mod">
          <ac:chgData name="Hải Ngân Đinh" userId="b56d41eb1ff6fed2" providerId="LiveId" clId="{51A1F86F-5840-B243-A18D-D5CA351ADC24}" dt="2023-08-25T13:05:30.364" v="367" actId="478"/>
          <ac:spMkLst>
            <pc:docMk/>
            <pc:sldMk cId="0" sldId="258"/>
            <ac:spMk id="37" creationId="{D7D1A4DA-BC54-1409-2DA6-A22534F7C0BB}"/>
          </ac:spMkLst>
        </pc:spChg>
        <pc:spChg chg="add mod">
          <ac:chgData name="Hải Ngân Đinh" userId="b56d41eb1ff6fed2" providerId="LiveId" clId="{51A1F86F-5840-B243-A18D-D5CA351ADC24}" dt="2023-08-25T13:11:32.288" v="679" actId="1076"/>
          <ac:spMkLst>
            <pc:docMk/>
            <pc:sldMk cId="0" sldId="258"/>
            <ac:spMk id="38" creationId="{85172238-A2ED-5B1B-A533-58EA4CE75450}"/>
          </ac:spMkLst>
        </pc:spChg>
        <pc:spChg chg="add del mod">
          <ac:chgData name="Hải Ngân Đinh" userId="b56d41eb1ff6fed2" providerId="LiveId" clId="{51A1F86F-5840-B243-A18D-D5CA351ADC24}" dt="2023-08-25T13:10:55.853" v="668" actId="478"/>
          <ac:spMkLst>
            <pc:docMk/>
            <pc:sldMk cId="0" sldId="258"/>
            <ac:spMk id="40" creationId="{D036A237-A62D-7B58-6716-354E9976392C}"/>
          </ac:spMkLst>
        </pc:spChg>
        <pc:spChg chg="add del mod">
          <ac:chgData name="Hải Ngân Đinh" userId="b56d41eb1ff6fed2" providerId="LiveId" clId="{51A1F86F-5840-B243-A18D-D5CA351ADC24}" dt="2023-08-25T13:10:55.853" v="668" actId="478"/>
          <ac:spMkLst>
            <pc:docMk/>
            <pc:sldMk cId="0" sldId="258"/>
            <ac:spMk id="42" creationId="{06A90FEC-1FC6-54B9-9C2C-1DB04A12C1C3}"/>
          </ac:spMkLst>
        </pc:spChg>
        <pc:spChg chg="add del mod">
          <ac:chgData name="Hải Ngân Đinh" userId="b56d41eb1ff6fed2" providerId="LiveId" clId="{51A1F86F-5840-B243-A18D-D5CA351ADC24}" dt="2023-08-25T13:10:55.853" v="668" actId="478"/>
          <ac:spMkLst>
            <pc:docMk/>
            <pc:sldMk cId="0" sldId="258"/>
            <ac:spMk id="44" creationId="{056382A3-2F67-DE47-51AD-D19972E7361C}"/>
          </ac:spMkLst>
        </pc:spChg>
        <pc:spChg chg="add del mod">
          <ac:chgData name="Hải Ngân Đinh" userId="b56d41eb1ff6fed2" providerId="LiveId" clId="{51A1F86F-5840-B243-A18D-D5CA351ADC24}" dt="2023-08-25T13:10:55.853" v="668" actId="478"/>
          <ac:spMkLst>
            <pc:docMk/>
            <pc:sldMk cId="0" sldId="258"/>
            <ac:spMk id="46" creationId="{349B0E23-EDB1-93A7-9AD7-A7D9A265EABF}"/>
          </ac:spMkLst>
        </pc:spChg>
        <pc:spChg chg="add del mod">
          <ac:chgData name="Hải Ngân Đinh" userId="b56d41eb1ff6fed2" providerId="LiveId" clId="{51A1F86F-5840-B243-A18D-D5CA351ADC24}" dt="2023-08-25T13:10:55.853" v="668" actId="478"/>
          <ac:spMkLst>
            <pc:docMk/>
            <pc:sldMk cId="0" sldId="258"/>
            <ac:spMk id="48" creationId="{7BFC774A-1BC5-059A-41A9-6DB25C4F8629}"/>
          </ac:spMkLst>
        </pc:spChg>
        <pc:spChg chg="add del mod">
          <ac:chgData name="Hải Ngân Đinh" userId="b56d41eb1ff6fed2" providerId="LiveId" clId="{51A1F86F-5840-B243-A18D-D5CA351ADC24}" dt="2023-08-25T13:10:55.853" v="668" actId="478"/>
          <ac:spMkLst>
            <pc:docMk/>
            <pc:sldMk cId="0" sldId="258"/>
            <ac:spMk id="50" creationId="{E442EB9E-7057-6FF4-78C3-99359A4AC979}"/>
          </ac:spMkLst>
        </pc:spChg>
        <pc:spChg chg="add del mod">
          <ac:chgData name="Hải Ngân Đinh" userId="b56d41eb1ff6fed2" providerId="LiveId" clId="{51A1F86F-5840-B243-A18D-D5CA351ADC24}" dt="2023-08-25T13:10:55.853" v="668" actId="478"/>
          <ac:spMkLst>
            <pc:docMk/>
            <pc:sldMk cId="0" sldId="258"/>
            <ac:spMk id="52" creationId="{C005FDBD-6B76-A9D2-AD9A-404280244A19}"/>
          </ac:spMkLst>
        </pc:spChg>
        <pc:spChg chg="add del mod">
          <ac:chgData name="Hải Ngân Đinh" userId="b56d41eb1ff6fed2" providerId="LiveId" clId="{51A1F86F-5840-B243-A18D-D5CA351ADC24}" dt="2023-08-25T13:10:55.853" v="668" actId="478"/>
          <ac:spMkLst>
            <pc:docMk/>
            <pc:sldMk cId="0" sldId="258"/>
            <ac:spMk id="54" creationId="{838D9FD2-4053-E086-4417-69EEAFF3C8B0}"/>
          </ac:spMkLst>
        </pc:spChg>
        <pc:spChg chg="add del mod">
          <ac:chgData name="Hải Ngân Đinh" userId="b56d41eb1ff6fed2" providerId="LiveId" clId="{51A1F86F-5840-B243-A18D-D5CA351ADC24}" dt="2023-08-25T13:10:55.853" v="668" actId="478"/>
          <ac:spMkLst>
            <pc:docMk/>
            <pc:sldMk cId="0" sldId="258"/>
            <ac:spMk id="56" creationId="{F490CEA1-752B-990C-9C46-C4D95151B34B}"/>
          </ac:spMkLst>
        </pc:spChg>
        <pc:spChg chg="add del mod">
          <ac:chgData name="Hải Ngân Đinh" userId="b56d41eb1ff6fed2" providerId="LiveId" clId="{51A1F86F-5840-B243-A18D-D5CA351ADC24}" dt="2023-08-25T13:10:55.853" v="668" actId="478"/>
          <ac:spMkLst>
            <pc:docMk/>
            <pc:sldMk cId="0" sldId="258"/>
            <ac:spMk id="58" creationId="{BDA9E5C1-8086-5C20-0880-26F5502365FE}"/>
          </ac:spMkLst>
        </pc:spChg>
        <pc:spChg chg="add del mod">
          <ac:chgData name="Hải Ngân Đinh" userId="b56d41eb1ff6fed2" providerId="LiveId" clId="{51A1F86F-5840-B243-A18D-D5CA351ADC24}" dt="2023-08-25T13:10:55.853" v="668" actId="478"/>
          <ac:spMkLst>
            <pc:docMk/>
            <pc:sldMk cId="0" sldId="258"/>
            <ac:spMk id="60" creationId="{23C29C81-A5EE-FF2F-4653-F753D4C58843}"/>
          </ac:spMkLst>
        </pc:spChg>
        <pc:spChg chg="add del mod">
          <ac:chgData name="Hải Ngân Đinh" userId="b56d41eb1ff6fed2" providerId="LiveId" clId="{51A1F86F-5840-B243-A18D-D5CA351ADC24}" dt="2023-08-25T13:10:55.853" v="668" actId="478"/>
          <ac:spMkLst>
            <pc:docMk/>
            <pc:sldMk cId="0" sldId="258"/>
            <ac:spMk id="62" creationId="{55C56482-C091-F687-C781-A56C0C91BA6C}"/>
          </ac:spMkLst>
        </pc:spChg>
        <pc:spChg chg="add del mod">
          <ac:chgData name="Hải Ngân Đinh" userId="b56d41eb1ff6fed2" providerId="LiveId" clId="{51A1F86F-5840-B243-A18D-D5CA351ADC24}" dt="2023-08-25T13:10:59.616" v="670" actId="478"/>
          <ac:spMkLst>
            <pc:docMk/>
            <pc:sldMk cId="0" sldId="258"/>
            <ac:spMk id="448" creationId="{08DFAC15-E63E-32BF-F8DD-54C91F5D3DEF}"/>
          </ac:spMkLst>
        </pc:spChg>
        <pc:spChg chg="add del mod">
          <ac:chgData name="Hải Ngân Đinh" userId="b56d41eb1ff6fed2" providerId="LiveId" clId="{51A1F86F-5840-B243-A18D-D5CA351ADC24}" dt="2023-08-25T13:10:59.616" v="670" actId="478"/>
          <ac:spMkLst>
            <pc:docMk/>
            <pc:sldMk cId="0" sldId="258"/>
            <ac:spMk id="450" creationId="{23CC7058-12C8-F2C7-BE60-59ED75B49C99}"/>
          </ac:spMkLst>
        </pc:spChg>
        <pc:spChg chg="add del mod">
          <ac:chgData name="Hải Ngân Đinh" userId="b56d41eb1ff6fed2" providerId="LiveId" clId="{51A1F86F-5840-B243-A18D-D5CA351ADC24}" dt="2023-08-25T13:10:59.616" v="670" actId="478"/>
          <ac:spMkLst>
            <pc:docMk/>
            <pc:sldMk cId="0" sldId="258"/>
            <ac:spMk id="452" creationId="{FE38FF22-A1EF-8E7C-1012-9B7AA559392C}"/>
          </ac:spMkLst>
        </pc:spChg>
        <pc:spChg chg="add del mod">
          <ac:chgData name="Hải Ngân Đinh" userId="b56d41eb1ff6fed2" providerId="LiveId" clId="{51A1F86F-5840-B243-A18D-D5CA351ADC24}" dt="2023-08-25T13:11:09.924" v="674" actId="478"/>
          <ac:spMkLst>
            <pc:docMk/>
            <pc:sldMk cId="0" sldId="258"/>
            <ac:spMk id="454" creationId="{945317F1-B759-ED7D-A4A5-A0E9BA8F6B28}"/>
          </ac:spMkLst>
        </pc:spChg>
        <pc:spChg chg="add del mod">
          <ac:chgData name="Hải Ngân Đinh" userId="b56d41eb1ff6fed2" providerId="LiveId" clId="{51A1F86F-5840-B243-A18D-D5CA351ADC24}" dt="2023-08-25T13:11:09.924" v="674" actId="478"/>
          <ac:spMkLst>
            <pc:docMk/>
            <pc:sldMk cId="0" sldId="258"/>
            <ac:spMk id="456" creationId="{98F0A672-9199-A13A-B2A3-7B68B029C496}"/>
          </ac:spMkLst>
        </pc:spChg>
        <pc:spChg chg="add del mod">
          <ac:chgData name="Hải Ngân Đinh" userId="b56d41eb1ff6fed2" providerId="LiveId" clId="{51A1F86F-5840-B243-A18D-D5CA351ADC24}" dt="2023-08-25T13:11:13.993" v="677" actId="478"/>
          <ac:spMkLst>
            <pc:docMk/>
            <pc:sldMk cId="0" sldId="258"/>
            <ac:spMk id="458" creationId="{362854A5-0511-8221-4217-84FEC7665101}"/>
          </ac:spMkLst>
        </pc:spChg>
        <pc:spChg chg="add mod">
          <ac:chgData name="Hải Ngân Đinh" userId="b56d41eb1ff6fed2" providerId="LiveId" clId="{51A1F86F-5840-B243-A18D-D5CA351ADC24}" dt="2023-08-25T13:16:17.235" v="952" actId="1037"/>
          <ac:spMkLst>
            <pc:docMk/>
            <pc:sldMk cId="0" sldId="258"/>
            <ac:spMk id="459" creationId="{44CCEF0C-7CA7-58AC-27DF-13B97FE73C96}"/>
          </ac:spMkLst>
        </pc:spChg>
        <pc:spChg chg="add mod">
          <ac:chgData name="Hải Ngân Đinh" userId="b56d41eb1ff6fed2" providerId="LiveId" clId="{51A1F86F-5840-B243-A18D-D5CA351ADC24}" dt="2023-08-25T13:14:40.069" v="820" actId="1076"/>
          <ac:spMkLst>
            <pc:docMk/>
            <pc:sldMk cId="0" sldId="258"/>
            <ac:spMk id="460" creationId="{2AB49CF4-70D3-4DD3-7D79-8BC7A3265718}"/>
          </ac:spMkLst>
        </pc:spChg>
        <pc:spChg chg="add mod">
          <ac:chgData name="Hải Ngân Đinh" userId="b56d41eb1ff6fed2" providerId="LiveId" clId="{51A1F86F-5840-B243-A18D-D5CA351ADC24}" dt="2023-08-25T13:18:51.129" v="1068" actId="1076"/>
          <ac:spMkLst>
            <pc:docMk/>
            <pc:sldMk cId="0" sldId="258"/>
            <ac:spMk id="461" creationId="{48393394-711A-9EAB-8615-DF5C92E7FCE8}"/>
          </ac:spMkLst>
        </pc:spChg>
        <pc:spChg chg="add del mod">
          <ac:chgData name="Hải Ngân Đinh" userId="b56d41eb1ff6fed2" providerId="LiveId" clId="{51A1F86F-5840-B243-A18D-D5CA351ADC24}" dt="2023-08-25T13:14:11.368" v="814" actId="1076"/>
          <ac:spMkLst>
            <pc:docMk/>
            <pc:sldMk cId="0" sldId="258"/>
            <ac:spMk id="462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1:54.742" v="695" actId="478"/>
          <ac:spMkLst>
            <pc:docMk/>
            <pc:sldMk cId="0" sldId="258"/>
            <ac:spMk id="463" creationId="{00000000-0000-0000-0000-000000000000}"/>
          </ac:spMkLst>
        </pc:spChg>
        <pc:spChg chg="add del mod">
          <ac:chgData name="Hải Ngân Đinh" userId="b56d41eb1ff6fed2" providerId="LiveId" clId="{51A1F86F-5840-B243-A18D-D5CA351ADC24}" dt="2023-08-25T13:11:51.465" v="694" actId="478"/>
          <ac:spMkLst>
            <pc:docMk/>
            <pc:sldMk cId="0" sldId="258"/>
            <ac:spMk id="464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1:08.944" v="673" actId="478"/>
          <ac:spMkLst>
            <pc:docMk/>
            <pc:sldMk cId="0" sldId="258"/>
            <ac:spMk id="465" creationId="{00000000-0000-0000-0000-000000000000}"/>
          </ac:spMkLst>
        </pc:spChg>
        <pc:spChg chg="add del mod">
          <ac:chgData name="Hải Ngân Đinh" userId="b56d41eb1ff6fed2" providerId="LiveId" clId="{51A1F86F-5840-B243-A18D-D5CA351ADC24}" dt="2023-08-25T13:11:08.944" v="673" actId="478"/>
          <ac:spMkLst>
            <pc:docMk/>
            <pc:sldMk cId="0" sldId="258"/>
            <ac:spMk id="466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1:12.895" v="676" actId="478"/>
          <ac:spMkLst>
            <pc:docMk/>
            <pc:sldMk cId="0" sldId="258"/>
            <ac:spMk id="467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68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69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70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71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72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73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75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77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79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81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83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85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86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87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88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89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90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91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8.208" v="669" actId="478"/>
          <ac:spMkLst>
            <pc:docMk/>
            <pc:sldMk cId="0" sldId="258"/>
            <ac:spMk id="492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93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8.208" v="669" actId="478"/>
          <ac:spMkLst>
            <pc:docMk/>
            <pc:sldMk cId="0" sldId="258"/>
            <ac:spMk id="494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95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8.208" v="669" actId="478"/>
          <ac:spMkLst>
            <pc:docMk/>
            <pc:sldMk cId="0" sldId="258"/>
            <ac:spMk id="496" creationId="{00000000-0000-0000-0000-000000000000}"/>
          </ac:spMkLst>
        </pc:spChg>
        <pc:spChg chg="add del">
          <ac:chgData name="Hải Ngân Đinh" userId="b56d41eb1ff6fed2" providerId="LiveId" clId="{51A1F86F-5840-B243-A18D-D5CA351ADC24}" dt="2023-08-25T13:10:53.684" v="667" actId="478"/>
          <ac:spMkLst>
            <pc:docMk/>
            <pc:sldMk cId="0" sldId="258"/>
            <ac:spMk id="497" creationId="{00000000-0000-0000-0000-000000000000}"/>
          </ac:spMkLst>
        </pc:spChg>
        <pc:spChg chg="add mod">
          <ac:chgData name="Hải Ngân Đinh" userId="b56d41eb1ff6fed2" providerId="LiveId" clId="{51A1F86F-5840-B243-A18D-D5CA351ADC24}" dt="2023-08-25T13:16:17.235" v="952" actId="1037"/>
          <ac:spMkLst>
            <pc:docMk/>
            <pc:sldMk cId="0" sldId="258"/>
            <ac:spMk id="498" creationId="{AEA2E54A-E896-C9D7-00C5-98C2C6CED959}"/>
          </ac:spMkLst>
        </pc:spChg>
        <pc:spChg chg="add mod">
          <ac:chgData name="Hải Ngân Đinh" userId="b56d41eb1ff6fed2" providerId="LiveId" clId="{51A1F86F-5840-B243-A18D-D5CA351ADC24}" dt="2023-08-25T13:17:09.082" v="972" actId="1076"/>
          <ac:spMkLst>
            <pc:docMk/>
            <pc:sldMk cId="0" sldId="258"/>
            <ac:spMk id="499" creationId="{42207501-9430-3752-F270-E427C9435394}"/>
          </ac:spMkLst>
        </pc:spChg>
        <pc:spChg chg="add mod">
          <ac:chgData name="Hải Ngân Đinh" userId="b56d41eb1ff6fed2" providerId="LiveId" clId="{51A1F86F-5840-B243-A18D-D5CA351ADC24}" dt="2023-08-25T13:17:15" v="974" actId="1076"/>
          <ac:spMkLst>
            <pc:docMk/>
            <pc:sldMk cId="0" sldId="258"/>
            <ac:spMk id="500" creationId="{2DE386EC-6C6F-E1B7-8C98-B4D983506601}"/>
          </ac:spMkLst>
        </pc:spChg>
        <pc:spChg chg="add mod">
          <ac:chgData name="Hải Ngân Đinh" userId="b56d41eb1ff6fed2" providerId="LiveId" clId="{51A1F86F-5840-B243-A18D-D5CA351ADC24}" dt="2023-08-25T13:17:06.300" v="971" actId="1076"/>
          <ac:spMkLst>
            <pc:docMk/>
            <pc:sldMk cId="0" sldId="258"/>
            <ac:spMk id="501" creationId="{0E9A75E8-DE74-D641-CF37-3E6461EE9350}"/>
          </ac:spMkLst>
        </pc:spChg>
        <pc:spChg chg="add mod">
          <ac:chgData name="Hải Ngân Đinh" userId="b56d41eb1ff6fed2" providerId="LiveId" clId="{51A1F86F-5840-B243-A18D-D5CA351ADC24}" dt="2023-08-25T13:17:12.113" v="973" actId="1076"/>
          <ac:spMkLst>
            <pc:docMk/>
            <pc:sldMk cId="0" sldId="258"/>
            <ac:spMk id="502" creationId="{CDD1126D-2C88-95E7-57A3-77E19A03E7E1}"/>
          </ac:spMkLst>
        </pc:spChg>
        <pc:spChg chg="add mod">
          <ac:chgData name="Hải Ngân Đinh" userId="b56d41eb1ff6fed2" providerId="LiveId" clId="{51A1F86F-5840-B243-A18D-D5CA351ADC24}" dt="2023-08-25T13:17:52.775" v="1013" actId="20577"/>
          <ac:spMkLst>
            <pc:docMk/>
            <pc:sldMk cId="0" sldId="258"/>
            <ac:spMk id="503" creationId="{A64E4B44-0876-C80C-BFD7-78130BC3B46A}"/>
          </ac:spMkLst>
        </pc:spChg>
        <pc:spChg chg="add mod">
          <ac:chgData name="Hải Ngân Đinh" userId="b56d41eb1ff6fed2" providerId="LiveId" clId="{51A1F86F-5840-B243-A18D-D5CA351ADC24}" dt="2023-08-25T13:18:09.509" v="1058" actId="5793"/>
          <ac:spMkLst>
            <pc:docMk/>
            <pc:sldMk cId="0" sldId="258"/>
            <ac:spMk id="504" creationId="{E8D40AB6-A8C7-C2F3-D091-D8FFFB28288A}"/>
          </ac:spMkLst>
        </pc:spChg>
        <pc:cxnChg chg="add del mod">
          <ac:chgData name="Hải Ngân Đinh" userId="b56d41eb1ff6fed2" providerId="LiveId" clId="{51A1F86F-5840-B243-A18D-D5CA351ADC24}" dt="2023-08-25T13:10:53.684" v="667" actId="478"/>
          <ac:cxnSpMkLst>
            <pc:docMk/>
            <pc:sldMk cId="0" sldId="258"/>
            <ac:cxnSpMk id="474" creationId="{00000000-0000-0000-0000-000000000000}"/>
          </ac:cxnSpMkLst>
        </pc:cxnChg>
        <pc:cxnChg chg="add del mod">
          <ac:chgData name="Hải Ngân Đinh" userId="b56d41eb1ff6fed2" providerId="LiveId" clId="{51A1F86F-5840-B243-A18D-D5CA351ADC24}" dt="2023-08-25T13:10:53.684" v="667" actId="478"/>
          <ac:cxnSpMkLst>
            <pc:docMk/>
            <pc:sldMk cId="0" sldId="258"/>
            <ac:cxnSpMk id="476" creationId="{00000000-0000-0000-0000-000000000000}"/>
          </ac:cxnSpMkLst>
        </pc:cxnChg>
        <pc:cxnChg chg="add del mod">
          <ac:chgData name="Hải Ngân Đinh" userId="b56d41eb1ff6fed2" providerId="LiveId" clId="{51A1F86F-5840-B243-A18D-D5CA351ADC24}" dt="2023-08-25T13:10:53.684" v="667" actId="478"/>
          <ac:cxnSpMkLst>
            <pc:docMk/>
            <pc:sldMk cId="0" sldId="258"/>
            <ac:cxnSpMk id="478" creationId="{00000000-0000-0000-0000-000000000000}"/>
          </ac:cxnSpMkLst>
        </pc:cxnChg>
        <pc:cxnChg chg="add del mod">
          <ac:chgData name="Hải Ngân Đinh" userId="b56d41eb1ff6fed2" providerId="LiveId" clId="{51A1F86F-5840-B243-A18D-D5CA351ADC24}" dt="2023-08-25T13:10:55.853" v="668" actId="478"/>
          <ac:cxnSpMkLst>
            <pc:docMk/>
            <pc:sldMk cId="0" sldId="258"/>
            <ac:cxnSpMk id="480" creationId="{00000000-0000-0000-0000-000000000000}"/>
          </ac:cxnSpMkLst>
        </pc:cxnChg>
        <pc:cxnChg chg="add del mod">
          <ac:chgData name="Hải Ngân Đinh" userId="b56d41eb1ff6fed2" providerId="LiveId" clId="{51A1F86F-5840-B243-A18D-D5CA351ADC24}" dt="2023-08-25T13:10:55.853" v="668" actId="478"/>
          <ac:cxnSpMkLst>
            <pc:docMk/>
            <pc:sldMk cId="0" sldId="258"/>
            <ac:cxnSpMk id="482" creationId="{00000000-0000-0000-0000-000000000000}"/>
          </ac:cxnSpMkLst>
        </pc:cxnChg>
        <pc:cxnChg chg="add del mod">
          <ac:chgData name="Hải Ngân Đinh" userId="b56d41eb1ff6fed2" providerId="LiveId" clId="{51A1F86F-5840-B243-A18D-D5CA351ADC24}" dt="2023-08-25T13:10:55.853" v="668" actId="478"/>
          <ac:cxnSpMkLst>
            <pc:docMk/>
            <pc:sldMk cId="0" sldId="258"/>
            <ac:cxnSpMk id="484" creationId="{00000000-0000-0000-0000-000000000000}"/>
          </ac:cxnSpMkLst>
        </pc:cxnChg>
        <pc:cxnChg chg="add mod">
          <ac:chgData name="Hải Ngân Đinh" userId="b56d41eb1ff6fed2" providerId="LiveId" clId="{51A1F86F-5840-B243-A18D-D5CA351ADC24}" dt="2023-08-25T13:18:29.765" v="1063" actId="1582"/>
          <ac:cxnSpMkLst>
            <pc:docMk/>
            <pc:sldMk cId="0" sldId="258"/>
            <ac:cxnSpMk id="506" creationId="{EC70AADC-B0DD-66D3-088D-C4394BC635A4}"/>
          </ac:cxnSpMkLst>
        </pc:cxnChg>
        <pc:cxnChg chg="add mod">
          <ac:chgData name="Hải Ngân Đinh" userId="b56d41eb1ff6fed2" providerId="LiveId" clId="{51A1F86F-5840-B243-A18D-D5CA351ADC24}" dt="2023-08-25T13:18:29.765" v="1063" actId="1582"/>
          <ac:cxnSpMkLst>
            <pc:docMk/>
            <pc:sldMk cId="0" sldId="258"/>
            <ac:cxnSpMk id="508" creationId="{90BA96CB-DCBE-5C9B-11E1-DB1BB757545B}"/>
          </ac:cxnSpMkLst>
        </pc:cxnChg>
        <pc:cxnChg chg="add mod">
          <ac:chgData name="Hải Ngân Đinh" userId="b56d41eb1ff6fed2" providerId="LiveId" clId="{51A1F86F-5840-B243-A18D-D5CA351ADC24}" dt="2023-08-25T13:18:48.249" v="1067" actId="1582"/>
          <ac:cxnSpMkLst>
            <pc:docMk/>
            <pc:sldMk cId="0" sldId="258"/>
            <ac:cxnSpMk id="510" creationId="{377B50B8-EAD9-0808-9D1C-90FBD137C467}"/>
          </ac:cxnSpMkLst>
        </pc:cxnChg>
        <pc:cxnChg chg="add mod">
          <ac:chgData name="Hải Ngân Đinh" userId="b56d41eb1ff6fed2" providerId="LiveId" clId="{51A1F86F-5840-B243-A18D-D5CA351ADC24}" dt="2023-08-25T13:18:51.129" v="1068" actId="1076"/>
          <ac:cxnSpMkLst>
            <pc:docMk/>
            <pc:sldMk cId="0" sldId="258"/>
            <ac:cxnSpMk id="512" creationId="{E728FD9A-6C78-7987-93E8-2381892FA825}"/>
          </ac:cxnSpMkLst>
        </pc:cxnChg>
        <pc:cxnChg chg="add mod">
          <ac:chgData name="Hải Ngân Đinh" userId="b56d41eb1ff6fed2" providerId="LiveId" clId="{51A1F86F-5840-B243-A18D-D5CA351ADC24}" dt="2023-08-25T13:19:07.716" v="1073" actId="1582"/>
          <ac:cxnSpMkLst>
            <pc:docMk/>
            <pc:sldMk cId="0" sldId="258"/>
            <ac:cxnSpMk id="515" creationId="{F96BAB68-1EA8-5E1A-7F52-E06EE60E1694}"/>
          </ac:cxnSpMkLst>
        </pc:cxnChg>
        <pc:cxnChg chg="add mod">
          <ac:chgData name="Hải Ngân Đinh" userId="b56d41eb1ff6fed2" providerId="LiveId" clId="{51A1F86F-5840-B243-A18D-D5CA351ADC24}" dt="2023-08-25T13:19:07.716" v="1073" actId="1582"/>
          <ac:cxnSpMkLst>
            <pc:docMk/>
            <pc:sldMk cId="0" sldId="258"/>
            <ac:cxnSpMk id="517" creationId="{65899F01-019D-3058-9B9D-9BA034358BA6}"/>
          </ac:cxnSpMkLst>
        </pc:cxnChg>
        <pc:cxnChg chg="add mod">
          <ac:chgData name="Hải Ngân Đinh" userId="b56d41eb1ff6fed2" providerId="LiveId" clId="{51A1F86F-5840-B243-A18D-D5CA351ADC24}" dt="2023-08-25T13:19:07.716" v="1073" actId="1582"/>
          <ac:cxnSpMkLst>
            <pc:docMk/>
            <pc:sldMk cId="0" sldId="258"/>
            <ac:cxnSpMk id="519" creationId="{B232C229-C269-5682-BC4B-FA895C18B952}"/>
          </ac:cxnSpMkLst>
        </pc:cxnChg>
        <pc:cxnChg chg="add mod">
          <ac:chgData name="Hải Ngân Đinh" userId="b56d41eb1ff6fed2" providerId="LiveId" clId="{51A1F86F-5840-B243-A18D-D5CA351ADC24}" dt="2023-08-25T13:19:27.862" v="1079" actId="1582"/>
          <ac:cxnSpMkLst>
            <pc:docMk/>
            <pc:sldMk cId="0" sldId="258"/>
            <ac:cxnSpMk id="521" creationId="{BAB14911-CBF8-BB73-5623-19D3B4F889F6}"/>
          </ac:cxnSpMkLst>
        </pc:cxnChg>
        <pc:cxnChg chg="add mod">
          <ac:chgData name="Hải Ngân Đinh" userId="b56d41eb1ff6fed2" providerId="LiveId" clId="{51A1F86F-5840-B243-A18D-D5CA351ADC24}" dt="2023-08-25T13:19:27.862" v="1079" actId="1582"/>
          <ac:cxnSpMkLst>
            <pc:docMk/>
            <pc:sldMk cId="0" sldId="258"/>
            <ac:cxnSpMk id="523" creationId="{A276E3B9-BC11-C7D6-A79A-7DC8A2215EA6}"/>
          </ac:cxnSpMkLst>
        </pc:cxnChg>
        <pc:cxnChg chg="add mod">
          <ac:chgData name="Hải Ngân Đinh" userId="b56d41eb1ff6fed2" providerId="LiveId" clId="{51A1F86F-5840-B243-A18D-D5CA351ADC24}" dt="2023-08-25T13:19:27.862" v="1079" actId="1582"/>
          <ac:cxnSpMkLst>
            <pc:docMk/>
            <pc:sldMk cId="0" sldId="258"/>
            <ac:cxnSpMk id="525" creationId="{04B45B61-246A-C842-AC8D-D7533CE9E555}"/>
          </ac:cxnSpMkLst>
        </pc:cxnChg>
        <pc:cxnChg chg="add mod">
          <ac:chgData name="Hải Ngân Đinh" userId="b56d41eb1ff6fed2" providerId="LiveId" clId="{51A1F86F-5840-B243-A18D-D5CA351ADC24}" dt="2023-08-25T13:19:27.862" v="1079" actId="1582"/>
          <ac:cxnSpMkLst>
            <pc:docMk/>
            <pc:sldMk cId="0" sldId="258"/>
            <ac:cxnSpMk id="527" creationId="{E804389A-EDFF-DDBB-FE78-D819BDD2875E}"/>
          </ac:cxnSpMkLst>
        </pc:cxnChg>
      </pc:sldChg>
      <pc:sldChg chg="addSp delSp modSp mod delAnim modAnim">
        <pc:chgData name="Hải Ngân Đinh" userId="b56d41eb1ff6fed2" providerId="LiveId" clId="{51A1F86F-5840-B243-A18D-D5CA351ADC24}" dt="2023-08-25T13:55:43.335" v="2431" actId="207"/>
        <pc:sldMkLst>
          <pc:docMk/>
          <pc:sldMk cId="0" sldId="259"/>
        </pc:sldMkLst>
        <pc:spChg chg="add del mod">
          <ac:chgData name="Hải Ngân Đinh" userId="b56d41eb1ff6fed2" providerId="LiveId" clId="{51A1F86F-5840-B243-A18D-D5CA351ADC24}" dt="2023-08-25T13:38:52.100" v="1806" actId="478"/>
          <ac:spMkLst>
            <pc:docMk/>
            <pc:sldMk cId="0" sldId="259"/>
            <ac:spMk id="3" creationId="{E69B75BB-0C31-B0D0-4726-BC884297FC2A}"/>
          </ac:spMkLst>
        </pc:spChg>
        <pc:spChg chg="add del mod">
          <ac:chgData name="Hải Ngân Đinh" userId="b56d41eb1ff6fed2" providerId="LiveId" clId="{51A1F86F-5840-B243-A18D-D5CA351ADC24}" dt="2023-08-25T13:38:52.100" v="1806" actId="478"/>
          <ac:spMkLst>
            <pc:docMk/>
            <pc:sldMk cId="0" sldId="259"/>
            <ac:spMk id="5" creationId="{3CF764DE-2D15-177D-933A-8C7AB3A65613}"/>
          </ac:spMkLst>
        </pc:spChg>
        <pc:spChg chg="add del mod">
          <ac:chgData name="Hải Ngân Đinh" userId="b56d41eb1ff6fed2" providerId="LiveId" clId="{51A1F86F-5840-B243-A18D-D5CA351ADC24}" dt="2023-08-25T13:38:52.100" v="1806" actId="478"/>
          <ac:spMkLst>
            <pc:docMk/>
            <pc:sldMk cId="0" sldId="259"/>
            <ac:spMk id="7" creationId="{D2DDFF92-5106-13C5-FC68-B93727B4D2A8}"/>
          </ac:spMkLst>
        </pc:spChg>
        <pc:spChg chg="add del mod">
          <ac:chgData name="Hải Ngân Đinh" userId="b56d41eb1ff6fed2" providerId="LiveId" clId="{51A1F86F-5840-B243-A18D-D5CA351ADC24}" dt="2023-08-25T13:38:52.100" v="1806" actId="478"/>
          <ac:spMkLst>
            <pc:docMk/>
            <pc:sldMk cId="0" sldId="259"/>
            <ac:spMk id="9" creationId="{14BA8A63-3354-5373-0C23-384756A1DE07}"/>
          </ac:spMkLst>
        </pc:spChg>
        <pc:spChg chg="add del mod">
          <ac:chgData name="Hải Ngân Đinh" userId="b56d41eb1ff6fed2" providerId="LiveId" clId="{51A1F86F-5840-B243-A18D-D5CA351ADC24}" dt="2023-08-25T13:38:52.100" v="1806" actId="478"/>
          <ac:spMkLst>
            <pc:docMk/>
            <pc:sldMk cId="0" sldId="259"/>
            <ac:spMk id="11" creationId="{93B4743B-4B31-D5DC-8DD6-AF5B2F821594}"/>
          </ac:spMkLst>
        </pc:spChg>
        <pc:spChg chg="add del mod">
          <ac:chgData name="Hải Ngân Đinh" userId="b56d41eb1ff6fed2" providerId="LiveId" clId="{51A1F86F-5840-B243-A18D-D5CA351ADC24}" dt="2023-08-25T13:38:52.100" v="1806" actId="478"/>
          <ac:spMkLst>
            <pc:docMk/>
            <pc:sldMk cId="0" sldId="259"/>
            <ac:spMk id="13" creationId="{959B9C9D-9995-D6CA-3EE5-CCC36BE45AB4}"/>
          </ac:spMkLst>
        </pc:spChg>
        <pc:spChg chg="add del mod">
          <ac:chgData name="Hải Ngân Đinh" userId="b56d41eb1ff6fed2" providerId="LiveId" clId="{51A1F86F-5840-B243-A18D-D5CA351ADC24}" dt="2023-08-25T13:38:52.100" v="1806" actId="478"/>
          <ac:spMkLst>
            <pc:docMk/>
            <pc:sldMk cId="0" sldId="259"/>
            <ac:spMk id="15" creationId="{D96D86B5-9F99-C747-12B8-8D3EBF2899C7}"/>
          </ac:spMkLst>
        </pc:spChg>
        <pc:spChg chg="add del mod">
          <ac:chgData name="Hải Ngân Đinh" userId="b56d41eb1ff6fed2" providerId="LiveId" clId="{51A1F86F-5840-B243-A18D-D5CA351ADC24}" dt="2023-08-25T13:38:52.100" v="1806" actId="478"/>
          <ac:spMkLst>
            <pc:docMk/>
            <pc:sldMk cId="0" sldId="259"/>
            <ac:spMk id="17" creationId="{87C41563-1135-79CD-D12C-A4FFBACC6026}"/>
          </ac:spMkLst>
        </pc:spChg>
        <pc:spChg chg="add del mod">
          <ac:chgData name="Hải Ngân Đinh" userId="b56d41eb1ff6fed2" providerId="LiveId" clId="{51A1F86F-5840-B243-A18D-D5CA351ADC24}" dt="2023-08-25T13:38:52.100" v="1806" actId="478"/>
          <ac:spMkLst>
            <pc:docMk/>
            <pc:sldMk cId="0" sldId="259"/>
            <ac:spMk id="19" creationId="{D4EED118-DB1E-733C-5665-FAD8F6521215}"/>
          </ac:spMkLst>
        </pc:spChg>
        <pc:spChg chg="add del mod">
          <ac:chgData name="Hải Ngân Đinh" userId="b56d41eb1ff6fed2" providerId="LiveId" clId="{51A1F86F-5840-B243-A18D-D5CA351ADC24}" dt="2023-08-25T13:38:52.100" v="1806" actId="478"/>
          <ac:spMkLst>
            <pc:docMk/>
            <pc:sldMk cId="0" sldId="259"/>
            <ac:spMk id="21" creationId="{5A897A3C-888A-2BFB-875B-3EFB82E39BF5}"/>
          </ac:spMkLst>
        </pc:spChg>
        <pc:spChg chg="add del mod">
          <ac:chgData name="Hải Ngân Đinh" userId="b56d41eb1ff6fed2" providerId="LiveId" clId="{51A1F86F-5840-B243-A18D-D5CA351ADC24}" dt="2023-08-25T13:38:52.100" v="1806" actId="478"/>
          <ac:spMkLst>
            <pc:docMk/>
            <pc:sldMk cId="0" sldId="259"/>
            <ac:spMk id="23" creationId="{DDF209C1-2AB1-2F8F-5469-B06EBC5D1D0B}"/>
          </ac:spMkLst>
        </pc:spChg>
        <pc:spChg chg="add del mod">
          <ac:chgData name="Hải Ngân Đinh" userId="b56d41eb1ff6fed2" providerId="LiveId" clId="{51A1F86F-5840-B243-A18D-D5CA351ADC24}" dt="2023-08-25T13:38:52.100" v="1806" actId="478"/>
          <ac:spMkLst>
            <pc:docMk/>
            <pc:sldMk cId="0" sldId="259"/>
            <ac:spMk id="25" creationId="{29332B7F-FB1D-BB66-D2D2-7EE19318D3C1}"/>
          </ac:spMkLst>
        </pc:spChg>
        <pc:spChg chg="add del mod">
          <ac:chgData name="Hải Ngân Đinh" userId="b56d41eb1ff6fed2" providerId="LiveId" clId="{51A1F86F-5840-B243-A18D-D5CA351ADC24}" dt="2023-08-25T13:38:52.100" v="1806" actId="478"/>
          <ac:spMkLst>
            <pc:docMk/>
            <pc:sldMk cId="0" sldId="259"/>
            <ac:spMk id="27" creationId="{52267125-673A-33CA-800E-71C9817C773D}"/>
          </ac:spMkLst>
        </pc:spChg>
        <pc:spChg chg="add mod">
          <ac:chgData name="Hải Ngân Đinh" userId="b56d41eb1ff6fed2" providerId="LiveId" clId="{51A1F86F-5840-B243-A18D-D5CA351ADC24}" dt="2023-08-25T13:55:43.335" v="2431" actId="207"/>
          <ac:spMkLst>
            <pc:docMk/>
            <pc:sldMk cId="0" sldId="259"/>
            <ac:spMk id="28" creationId="{2ED88A03-255B-5892-6E80-CC4E5F9A236B}"/>
          </ac:spMkLst>
        </pc:spChg>
        <pc:spChg chg="add mod">
          <ac:chgData name="Hải Ngân Đinh" userId="b56d41eb1ff6fed2" providerId="LiveId" clId="{51A1F86F-5840-B243-A18D-D5CA351ADC24}" dt="2023-08-25T13:44:26.339" v="1952" actId="1076"/>
          <ac:spMkLst>
            <pc:docMk/>
            <pc:sldMk cId="0" sldId="259"/>
            <ac:spMk id="29" creationId="{D4E40A59-2D9D-C64E-845F-C8FE062C39B9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31" creationId="{909411F0-4A40-3FE5-44BF-B0F0402D381F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32" creationId="{09BED199-50D0-6EA8-6D6A-3959B0134D41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33" creationId="{49C4999D-294A-DF5B-D6A1-AB83D81D48D3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34" creationId="{0D379263-740E-02FB-787A-A16B122AAC3A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35" creationId="{F09D89A6-AA04-1E13-4A4A-E4BF25F0554C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36" creationId="{BEB29184-EE00-605E-501B-61F0057A897F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37" creationId="{4AF44318-2E64-2D2F-96C2-5D8742D21BEB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38" creationId="{7870C908-6043-5A41-15C8-7BEF18E2880B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39" creationId="{5F0BE96F-F2A4-62C6-DAD9-B4311B0687B8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0" creationId="{669DE773-9439-BCA8-F796-417ADEBA4736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1" creationId="{D4C4615E-67AA-2DC0-D58A-4F6A72FC3B4D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2" creationId="{286F3B3A-B604-36AB-5DDE-4135A0F61891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3" creationId="{308CA9CF-D22F-2FEB-7115-85E0BD1B077A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4" creationId="{42633A5A-50FA-32C0-7574-E96774A7E6A3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5" creationId="{1D854525-AC9C-10C4-B19A-6E59789EEE24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6" creationId="{5C30BB22-CAF7-0AAC-9910-74254E6F43F7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7" creationId="{63BF09DD-7516-CBE6-95DE-9479109BF843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8" creationId="{99822DA4-0B88-FABA-E4E0-97804A9504B8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9" creationId="{7E6C831B-B799-9F2C-724A-5DE2926DD7AB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50" creationId="{39F03E6F-D80E-C4A0-1411-04D83D952BF5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51" creationId="{E816C6D2-FC67-94DE-C356-F55D92AD12E3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52" creationId="{3585AF0E-5D90-AFC5-56C7-B1940B2184F7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53" creationId="{4A5EBD23-3951-C22D-1B39-5BEC7B869858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54" creationId="{BED889BC-C1A4-37D6-C811-0F30BFFEEC4B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55" creationId="{07A4B280-2F60-576D-EFD0-00E928E106C8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56" creationId="{9B45D6AC-2BB5-4076-C20B-25B36416E316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57" creationId="{C864477C-6154-05F9-C34C-8EE3B277C1A8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58" creationId="{C6B4A509-B874-D40F-64AE-4CCB7D1B9C71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59" creationId="{0D35C0EA-252B-3390-74FC-89AA7D5CFD78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60" creationId="{60E3B10D-E833-367F-1F3C-B6B0BDC98474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61" creationId="{5E044AD6-E260-E5CD-189C-3E8448865743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62" creationId="{A405966C-D255-5080-4494-1BDBCB009EA0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63" creationId="{29EC9D26-145B-B7F7-E4AF-D50C65054442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48" creationId="{93D40D43-12C7-46D9-D477-D7A8F2EB0E71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49" creationId="{7F5F3B29-F29F-DB93-2905-EDB61D82E7D0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50" creationId="{1BC9E597-A5F3-0E2D-2595-B58826880F7E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52" creationId="{63B987D4-2E58-99C2-3091-34F7723EC6F7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53" creationId="{B296E087-AA67-8976-A982-6BEA875E48D9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54" creationId="{58B92F22-77D9-D0E6-E418-6D1A4011CBEE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55" creationId="{7757D6D8-147B-43B5-A30C-1490B8108254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56" creationId="{959AE9A6-FC7F-9BBC-DF29-BB4D27BA56A3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57" creationId="{7CD19E2D-2CA3-3AB0-5F0B-0FB9C4BC92EA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58" creationId="{418CFB00-313C-72EC-6179-ABF55F894870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59" creationId="{EB4F43E3-E560-E70D-B9E4-1411D3AB962B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60" creationId="{C19058B8-E203-D35D-2CC3-3360577583A3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61" creationId="{5D1E1920-D700-89FD-6C0F-A6FBCD180F6D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62" creationId="{84F3ED1E-8041-FD53-A609-8BD157DF7E30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63" creationId="{855CCE6B-344A-6B67-6DC1-977365E10B01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64" creationId="{2C48B8B9-1767-CC56-32CC-B39D7C1E4DE3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65" creationId="{88F8AE7C-089B-6DDA-288A-CBD04AA87B93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66" creationId="{9028B126-F98B-1F6A-8F8E-E54CFE77CC7C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67" creationId="{924EF935-562F-30FB-6592-426275707927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68" creationId="{4C41D9BB-D017-870B-401D-CCB9061C3DAE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69" creationId="{2CAF4976-25EB-F820-8ABF-ACDCAB86E39D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70" creationId="{5668136B-ABBF-FB43-D743-2B298306A3C7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71" creationId="{B2F28F24-9C13-BBEE-B66A-1780984BA955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72" creationId="{0B391927-06FF-F2E5-49F8-330259A1DE3B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73" creationId="{517576B6-5202-4698-AF49-298F17E2E181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74" creationId="{0B851867-C60F-AF0E-AD41-8A98F6B7AA6A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75" creationId="{7B54AE69-6813-3B05-C3FC-E8A0426E7057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76" creationId="{6D792678-2A6C-255E-13EE-57D7C39348AA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77" creationId="{50D33256-6F7E-9982-37B1-4A81DEACF38A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78" creationId="{195C2C64-BF9A-DCFA-5F4B-6EF044EF4F71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79" creationId="{8DA69FCE-FC3C-AFE0-83E4-F58ADFA77F71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80" creationId="{EA2F3D2A-EA48-C448-A46A-122A5C9C0F46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81" creationId="{48CA27B5-CCCF-5438-C6DA-D1E60E146FA0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82" creationId="{395BCC6E-0051-6CCE-EEEE-F1BCA6113547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83" creationId="{A16CD63F-1866-55D1-FE10-682968EC2342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84" creationId="{D44669B6-1311-DBF2-7425-24041292143E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85" creationId="{A05365A9-C0F2-33D1-7AEC-70E4F84333C7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86" creationId="{924FA346-FFD0-2C67-61B7-E31ACEC12508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87" creationId="{D0DDBC03-09E8-B1C5-269A-5BEA88FBBE51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88" creationId="{1ACCAFEB-41D1-4D6A-2FA8-D7438EE8C140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89" creationId="{B3767F36-9E13-02A4-DFFC-CB5B8FFFA55B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90" creationId="{DA3D0B52-B586-1978-48F2-E86470E0E5E0}"/>
          </ac:spMkLst>
        </pc:spChg>
        <pc:spChg chg="mod">
          <ac:chgData name="Hải Ngân Đinh" userId="b56d41eb1ff6fed2" providerId="LiveId" clId="{51A1F86F-5840-B243-A18D-D5CA351ADC24}" dt="2023-08-25T13:39:17.234" v="1832"/>
          <ac:spMkLst>
            <pc:docMk/>
            <pc:sldMk cId="0" sldId="259"/>
            <ac:spMk id="491" creationId="{A1438FA8-7746-1F41-0A4F-C6E45E713210}"/>
          </ac:spMkLst>
        </pc:spChg>
        <pc:spChg chg="add mod">
          <ac:chgData name="Hải Ngân Đinh" userId="b56d41eb1ff6fed2" providerId="LiveId" clId="{51A1F86F-5840-B243-A18D-D5CA351ADC24}" dt="2023-08-25T13:44:34.338" v="1955" actId="114"/>
          <ac:spMkLst>
            <pc:docMk/>
            <pc:sldMk cId="0" sldId="259"/>
            <ac:spMk id="493" creationId="{AF3EAD0F-35E9-B80E-4C2D-D6F2DCD16AE6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0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0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0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0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0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0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0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09" creationId="{00000000-0000-0000-0000-000000000000}"/>
          </ac:spMkLst>
        </pc:spChg>
        <pc:spChg chg="del mod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1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11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1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1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1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1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1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1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1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19" creationId="{00000000-0000-0000-0000-000000000000}"/>
          </ac:spMkLst>
        </pc:spChg>
        <pc:spChg chg="del mod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2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21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2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8:51.611" v="1805" actId="478"/>
          <ac:spMkLst>
            <pc:docMk/>
            <pc:sldMk cId="0" sldId="259"/>
            <ac:spMk id="523" creationId="{00000000-0000-0000-0000-000000000000}"/>
          </ac:spMkLst>
        </pc:spChg>
        <pc:grpChg chg="add mod">
          <ac:chgData name="Hải Ngân Đinh" userId="b56d41eb1ff6fed2" providerId="LiveId" clId="{51A1F86F-5840-B243-A18D-D5CA351ADC24}" dt="2023-08-25T13:39:21.757" v="1834" actId="1076"/>
          <ac:grpSpMkLst>
            <pc:docMk/>
            <pc:sldMk cId="0" sldId="259"/>
            <ac:grpSpMk id="30" creationId="{398B0EAE-686F-6A8B-C77A-B906285A8992}"/>
          </ac:grpSpMkLst>
        </pc:grpChg>
        <pc:grpChg chg="add mod">
          <ac:chgData name="Hải Ngân Đinh" userId="b56d41eb1ff6fed2" providerId="LiveId" clId="{51A1F86F-5840-B243-A18D-D5CA351ADC24}" dt="2023-08-25T13:39:25.170" v="1835" actId="1076"/>
          <ac:grpSpMkLst>
            <pc:docMk/>
            <pc:sldMk cId="0" sldId="259"/>
            <ac:grpSpMk id="451" creationId="{42D3EFF4-0594-73CB-D93F-A8F25E06978C}"/>
          </ac:grpSpMkLst>
        </pc:grpChg>
        <pc:picChg chg="add del mod">
          <ac:chgData name="Hải Ngân Đinh" userId="b56d41eb1ff6fed2" providerId="LiveId" clId="{51A1F86F-5840-B243-A18D-D5CA351ADC24}" dt="2023-08-25T13:42:42.490" v="1942" actId="478"/>
          <ac:picMkLst>
            <pc:docMk/>
            <pc:sldMk cId="0" sldId="259"/>
            <ac:picMk id="492" creationId="{A8E16B28-2D83-3774-39B3-62295CA6D965}"/>
          </ac:picMkLst>
        </pc:picChg>
        <pc:picChg chg="add mod">
          <ac:chgData name="Hải Ngân Đinh" userId="b56d41eb1ff6fed2" providerId="LiveId" clId="{51A1F86F-5840-B243-A18D-D5CA351ADC24}" dt="2023-08-25T13:44:32.273" v="1954" actId="1076"/>
          <ac:picMkLst>
            <pc:docMk/>
            <pc:sldMk cId="0" sldId="259"/>
            <ac:picMk id="494" creationId="{FFD0F7F8-A589-ED5E-02B4-7A2CD1FF3782}"/>
          </ac:picMkLst>
        </pc:picChg>
      </pc:sldChg>
      <pc:sldChg chg="addSp delSp modSp mod ord delAnim modAnim">
        <pc:chgData name="Hải Ngân Đinh" userId="b56d41eb1ff6fed2" providerId="LiveId" clId="{51A1F86F-5840-B243-A18D-D5CA351ADC24}" dt="2023-08-25T12:59:37.644" v="150" actId="20577"/>
        <pc:sldMkLst>
          <pc:docMk/>
          <pc:sldMk cId="0" sldId="260"/>
        </pc:sldMkLst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3" creationId="{7E66F193-7674-6147-1E83-97ACD19F4847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5" creationId="{D3F9DBD6-1836-C676-C49C-C76FAF9BC1EA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7" creationId="{0D5D918B-0A00-FC83-995C-0849B0B559AE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9" creationId="{CEAC7C32-18EF-79B8-31CF-7656EEC651C0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11" creationId="{7E4C9CB6-7157-361C-0A06-3F1C7DCA5FB1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13" creationId="{288F6120-DF23-7FF5-89B1-9B70A9FF304C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15" creationId="{CB9B1A24-80B4-F9BC-E315-228536B90152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17" creationId="{00B733CF-5BF3-29FD-0DD3-57347C9FDA45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19" creationId="{E124E8CA-77E7-CE17-A1B9-9E19559340E6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21" creationId="{028B938E-A5F4-A9D4-EACC-88CDC88E245E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23" creationId="{89FD332E-7341-663E-2015-379616CE8C77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25" creationId="{77FAEE06-F6C8-891C-4619-67F624B2E4D0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27" creationId="{E358B199-F310-60EC-574A-DAE7B1CDDAD9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29" creationId="{B2286C01-BA02-2FF9-82DD-908F29CCD74C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31" creationId="{089B4FDE-75F8-626F-4E27-E7331C6EE343}"/>
          </ac:spMkLst>
        </pc:spChg>
        <pc:spChg chg="add del mod">
          <ac:chgData name="Hải Ngân Đinh" userId="b56d41eb1ff6fed2" providerId="LiveId" clId="{51A1F86F-5840-B243-A18D-D5CA351ADC24}" dt="2023-08-25T12:58:13.988" v="78" actId="478"/>
          <ac:spMkLst>
            <pc:docMk/>
            <pc:sldMk cId="0" sldId="260"/>
            <ac:spMk id="33" creationId="{726177EC-3BC4-D051-C62C-EFC4105F0718}"/>
          </ac:spMkLst>
        </pc:spChg>
        <pc:spChg chg="add mod">
          <ac:chgData name="Hải Ngân Đinh" userId="b56d41eb1ff6fed2" providerId="LiveId" clId="{51A1F86F-5840-B243-A18D-D5CA351ADC24}" dt="2023-08-25T12:59:37.644" v="150" actId="20577"/>
          <ac:spMkLst>
            <pc:docMk/>
            <pc:sldMk cId="0" sldId="260"/>
            <ac:spMk id="34" creationId="{3A1DB8C8-EDE2-6092-B5EE-AA8A4B49E6FB}"/>
          </ac:spMkLst>
        </pc:spChg>
        <pc:spChg chg="add mod">
          <ac:chgData name="Hải Ngân Đinh" userId="b56d41eb1ff6fed2" providerId="LiveId" clId="{51A1F86F-5840-B243-A18D-D5CA351ADC24}" dt="2023-08-25T12:58:39.793" v="87" actId="113"/>
          <ac:spMkLst>
            <pc:docMk/>
            <pc:sldMk cId="0" sldId="260"/>
            <ac:spMk id="36" creationId="{F5F7DB1D-C2AF-B49F-115B-3CA77F0F605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2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29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3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31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3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3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3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3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3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3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3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39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4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41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4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4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4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4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4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4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4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49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5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51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5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5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8:12.903" v="77" actId="478"/>
          <ac:spMkLst>
            <pc:docMk/>
            <pc:sldMk cId="0" sldId="260"/>
            <ac:spMk id="554" creationId="{00000000-0000-0000-0000-000000000000}"/>
          </ac:spMkLst>
        </pc:spChg>
        <pc:picChg chg="add del mod">
          <ac:chgData name="Hải Ngân Đinh" userId="b56d41eb1ff6fed2" providerId="LiveId" clId="{51A1F86F-5840-B243-A18D-D5CA351ADC24}" dt="2023-08-25T12:58:27.989" v="81" actId="478"/>
          <ac:picMkLst>
            <pc:docMk/>
            <pc:sldMk cId="0" sldId="260"/>
            <ac:picMk id="35" creationId="{B7BC089B-B256-B9FA-F35E-7F427B8BC256}"/>
          </ac:picMkLst>
        </pc:picChg>
      </pc:sldChg>
      <pc:sldChg chg="addSp delSp modSp mod ord modAnim">
        <pc:chgData name="Hải Ngân Đinh" userId="b56d41eb1ff6fed2" providerId="LiveId" clId="{51A1F86F-5840-B243-A18D-D5CA351ADC24}" dt="2023-08-25T13:21:59.559" v="1250" actId="1036"/>
        <pc:sldMkLst>
          <pc:docMk/>
          <pc:sldMk cId="0" sldId="261"/>
        </pc:sldMkLst>
        <pc:spChg chg="add del mod">
          <ac:chgData name="Hải Ngân Đinh" userId="b56d41eb1ff6fed2" providerId="LiveId" clId="{51A1F86F-5840-B243-A18D-D5CA351ADC24}" dt="2023-08-25T13:20:04.613" v="1082" actId="478"/>
          <ac:spMkLst>
            <pc:docMk/>
            <pc:sldMk cId="0" sldId="261"/>
            <ac:spMk id="3" creationId="{59D55049-6AED-539B-3C6A-1E40D34AF90A}"/>
          </ac:spMkLst>
        </pc:spChg>
        <pc:spChg chg="add del mod">
          <ac:chgData name="Hải Ngân Đinh" userId="b56d41eb1ff6fed2" providerId="LiveId" clId="{51A1F86F-5840-B243-A18D-D5CA351ADC24}" dt="2023-08-25T13:20:06.720" v="1084" actId="478"/>
          <ac:spMkLst>
            <pc:docMk/>
            <pc:sldMk cId="0" sldId="261"/>
            <ac:spMk id="5" creationId="{C115AF96-8525-7CC6-1122-1DC6329595D7}"/>
          </ac:spMkLst>
        </pc:spChg>
        <pc:spChg chg="add del mod">
          <ac:chgData name="Hải Ngân Đinh" userId="b56d41eb1ff6fed2" providerId="LiveId" clId="{51A1F86F-5840-B243-A18D-D5CA351ADC24}" dt="2023-08-25T13:20:13.153" v="1086" actId="478"/>
          <ac:spMkLst>
            <pc:docMk/>
            <pc:sldMk cId="0" sldId="261"/>
            <ac:spMk id="7" creationId="{09BEDF1C-24BE-BA9C-71C5-D9E6E07D43D7}"/>
          </ac:spMkLst>
        </pc:spChg>
        <pc:spChg chg="add mod">
          <ac:chgData name="Hải Ngân Đinh" userId="b56d41eb1ff6fed2" providerId="LiveId" clId="{51A1F86F-5840-B243-A18D-D5CA351ADC24}" dt="2023-08-25T13:21:59.559" v="1250" actId="1036"/>
          <ac:spMkLst>
            <pc:docMk/>
            <pc:sldMk cId="0" sldId="261"/>
            <ac:spMk id="8" creationId="{9899D715-E648-9B1F-14B0-E398CA1C971F}"/>
          </ac:spMkLst>
        </pc:spChg>
        <pc:spChg chg="add mod">
          <ac:chgData name="Hải Ngân Đinh" userId="b56d41eb1ff6fed2" providerId="LiveId" clId="{51A1F86F-5840-B243-A18D-D5CA351ADC24}" dt="2023-08-25T13:21:59.559" v="1250" actId="1036"/>
          <ac:spMkLst>
            <pc:docMk/>
            <pc:sldMk cId="0" sldId="261"/>
            <ac:spMk id="9" creationId="{DF3A3FE7-54EC-5143-8364-71BED552C140}"/>
          </ac:spMkLst>
        </pc:spChg>
        <pc:spChg chg="del">
          <ac:chgData name="Hải Ngân Đinh" userId="b56d41eb1ff6fed2" providerId="LiveId" clId="{51A1F86F-5840-B243-A18D-D5CA351ADC24}" dt="2023-08-25T13:20:03.305" v="1081" actId="478"/>
          <ac:spMkLst>
            <pc:docMk/>
            <pc:sldMk cId="0" sldId="261"/>
            <ac:spMk id="561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20:03.305" v="1081" actId="478"/>
          <ac:spMkLst>
            <pc:docMk/>
            <pc:sldMk cId="0" sldId="261"/>
            <ac:spMk id="563" creationId="{00000000-0000-0000-0000-000000000000}"/>
          </ac:spMkLst>
        </pc:spChg>
        <pc:spChg chg="mod">
          <ac:chgData name="Hải Ngân Đinh" userId="b56d41eb1ff6fed2" providerId="LiveId" clId="{51A1F86F-5840-B243-A18D-D5CA351ADC24}" dt="2023-08-25T13:20:30.898" v="1110" actId="1076"/>
          <ac:spMkLst>
            <pc:docMk/>
            <pc:sldMk cId="0" sldId="261"/>
            <ac:spMk id="56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20:04.613" v="1082" actId="478"/>
          <ac:spMkLst>
            <pc:docMk/>
            <pc:sldMk cId="0" sldId="261"/>
            <ac:spMk id="56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20:09.730" v="1085" actId="478"/>
          <ac:spMkLst>
            <pc:docMk/>
            <pc:sldMk cId="0" sldId="261"/>
            <ac:spMk id="641" creationId="{00000000-0000-0000-0000-000000000000}"/>
          </ac:spMkLst>
        </pc:spChg>
        <pc:cxnChg chg="add mod">
          <ac:chgData name="Hải Ngân Đinh" userId="b56d41eb1ff6fed2" providerId="LiveId" clId="{51A1F86F-5840-B243-A18D-D5CA351ADC24}" dt="2023-08-25T13:21:59.559" v="1250" actId="1036"/>
          <ac:cxnSpMkLst>
            <pc:docMk/>
            <pc:sldMk cId="0" sldId="261"/>
            <ac:cxnSpMk id="11" creationId="{FD5C84AF-6BFD-CC2F-DA1A-750290B5F3F2}"/>
          </ac:cxnSpMkLst>
        </pc:cxnChg>
        <pc:cxnChg chg="del mod">
          <ac:chgData name="Hải Ngân Đinh" userId="b56d41eb1ff6fed2" providerId="LiveId" clId="{51A1F86F-5840-B243-A18D-D5CA351ADC24}" dt="2023-08-25T13:20:03.305" v="1081" actId="478"/>
          <ac:cxnSpMkLst>
            <pc:docMk/>
            <pc:sldMk cId="0" sldId="261"/>
            <ac:cxnSpMk id="559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20:03.305" v="1081" actId="478"/>
          <ac:cxnSpMkLst>
            <pc:docMk/>
            <pc:sldMk cId="0" sldId="261"/>
            <ac:cxnSpMk id="562" creationId="{00000000-0000-0000-0000-000000000000}"/>
          </ac:cxnSpMkLst>
        </pc:cxnChg>
      </pc:sldChg>
      <pc:sldChg chg="addSp delSp modSp mod ord addAnim delAnim modAnim">
        <pc:chgData name="Hải Ngân Đinh" userId="b56d41eb1ff6fed2" providerId="LiveId" clId="{51A1F86F-5840-B243-A18D-D5CA351ADC24}" dt="2023-08-25T13:09:24.110" v="597" actId="208"/>
        <pc:sldMkLst>
          <pc:docMk/>
          <pc:sldMk cId="0" sldId="262"/>
        </pc:sldMkLst>
        <pc:spChg chg="add del mod">
          <ac:chgData name="Hải Ngân Đinh" userId="b56d41eb1ff6fed2" providerId="LiveId" clId="{51A1F86F-5840-B243-A18D-D5CA351ADC24}" dt="2023-08-25T13:06:11.022" v="375" actId="478"/>
          <ac:spMkLst>
            <pc:docMk/>
            <pc:sldMk cId="0" sldId="262"/>
            <ac:spMk id="3" creationId="{E406512D-DBFA-2FDB-7CC1-2D5F2CFF0DFA}"/>
          </ac:spMkLst>
        </pc:spChg>
        <pc:spChg chg="add del mod">
          <ac:chgData name="Hải Ngân Đinh" userId="b56d41eb1ff6fed2" providerId="LiveId" clId="{51A1F86F-5840-B243-A18D-D5CA351ADC24}" dt="2023-08-25T13:06:16.298" v="377" actId="478"/>
          <ac:spMkLst>
            <pc:docMk/>
            <pc:sldMk cId="0" sldId="262"/>
            <ac:spMk id="5" creationId="{9A8370E0-C985-7B81-B940-66E33BB3D48C}"/>
          </ac:spMkLst>
        </pc:spChg>
        <pc:spChg chg="add del mod">
          <ac:chgData name="Hải Ngân Đinh" userId="b56d41eb1ff6fed2" providerId="LiveId" clId="{51A1F86F-5840-B243-A18D-D5CA351ADC24}" dt="2023-08-25T13:06:20.975" v="380" actId="478"/>
          <ac:spMkLst>
            <pc:docMk/>
            <pc:sldMk cId="0" sldId="262"/>
            <ac:spMk id="7" creationId="{F92BE6EC-EE26-415A-85A9-79A5DC7C24B0}"/>
          </ac:spMkLst>
        </pc:spChg>
        <pc:spChg chg="add del mod">
          <ac:chgData name="Hải Ngân Đinh" userId="b56d41eb1ff6fed2" providerId="LiveId" clId="{51A1F86F-5840-B243-A18D-D5CA351ADC24}" dt="2023-08-25T13:07:58.673" v="513"/>
          <ac:spMkLst>
            <pc:docMk/>
            <pc:sldMk cId="0" sldId="262"/>
            <ac:spMk id="9" creationId="{06CA00ED-6859-83F0-7858-0384F19A0E1E}"/>
          </ac:spMkLst>
        </pc:spChg>
        <pc:spChg chg="add del mod">
          <ac:chgData name="Hải Ngân Đinh" userId="b56d41eb1ff6fed2" providerId="LiveId" clId="{51A1F86F-5840-B243-A18D-D5CA351ADC24}" dt="2023-08-25T13:07:58.673" v="513"/>
          <ac:spMkLst>
            <pc:docMk/>
            <pc:sldMk cId="0" sldId="262"/>
            <ac:spMk id="11" creationId="{5352461F-94F2-C794-C29E-51C81E83906D}"/>
          </ac:spMkLst>
        </pc:spChg>
        <pc:spChg chg="add del mod">
          <ac:chgData name="Hải Ngân Đinh" userId="b56d41eb1ff6fed2" providerId="LiveId" clId="{51A1F86F-5840-B243-A18D-D5CA351ADC24}" dt="2023-08-25T13:07:58.673" v="513"/>
          <ac:spMkLst>
            <pc:docMk/>
            <pc:sldMk cId="0" sldId="262"/>
            <ac:spMk id="13" creationId="{C384986E-667B-4C78-2605-9F28782A36C9}"/>
          </ac:spMkLst>
        </pc:spChg>
        <pc:spChg chg="add mod">
          <ac:chgData name="Hải Ngân Đinh" userId="b56d41eb1ff6fed2" providerId="LiveId" clId="{51A1F86F-5840-B243-A18D-D5CA351ADC24}" dt="2023-08-25T13:09:07.571" v="592" actId="1076"/>
          <ac:spMkLst>
            <pc:docMk/>
            <pc:sldMk cId="0" sldId="262"/>
            <ac:spMk id="14" creationId="{CBEAB1FC-4AB4-020E-9EC3-554B32E89C13}"/>
          </ac:spMkLst>
        </pc:spChg>
        <pc:spChg chg="add mod">
          <ac:chgData name="Hải Ngân Đinh" userId="b56d41eb1ff6fed2" providerId="LiveId" clId="{51A1F86F-5840-B243-A18D-D5CA351ADC24}" dt="2023-08-25T13:09:03.855" v="591" actId="1076"/>
          <ac:spMkLst>
            <pc:docMk/>
            <pc:sldMk cId="0" sldId="262"/>
            <ac:spMk id="15" creationId="{1021E919-8BC7-AB55-6F0D-F27BC4ED09FD}"/>
          </ac:spMkLst>
        </pc:spChg>
        <pc:spChg chg="add mod">
          <ac:chgData name="Hải Ngân Đinh" userId="b56d41eb1ff6fed2" providerId="LiveId" clId="{51A1F86F-5840-B243-A18D-D5CA351ADC24}" dt="2023-08-25T13:09:10.053" v="593" actId="1076"/>
          <ac:spMkLst>
            <pc:docMk/>
            <pc:sldMk cId="0" sldId="262"/>
            <ac:spMk id="16" creationId="{6D6B72B8-F6BD-D6B4-FCFE-F48A1D9D15D8}"/>
          </ac:spMkLst>
        </pc:spChg>
        <pc:spChg chg="mod">
          <ac:chgData name="Hải Ngân Đinh" userId="b56d41eb1ff6fed2" providerId="LiveId" clId="{51A1F86F-5840-B243-A18D-D5CA351ADC24}" dt="2023-08-25T13:07:47.594" v="507" actId="1076"/>
          <ac:spMkLst>
            <pc:docMk/>
            <pc:sldMk cId="0" sldId="262"/>
            <ac:spMk id="646" creationId="{00000000-0000-0000-0000-000000000000}"/>
          </ac:spMkLst>
        </pc:spChg>
        <pc:spChg chg="del mod">
          <ac:chgData name="Hải Ngân Đinh" userId="b56d41eb1ff6fed2" providerId="LiveId" clId="{51A1F86F-5840-B243-A18D-D5CA351ADC24}" dt="2023-08-25T13:06:19.872" v="379" actId="478"/>
          <ac:spMkLst>
            <pc:docMk/>
            <pc:sldMk cId="0" sldId="262"/>
            <ac:spMk id="647" creationId="{00000000-0000-0000-0000-000000000000}"/>
          </ac:spMkLst>
        </pc:spChg>
        <pc:spChg chg="del mod">
          <ac:chgData name="Hải Ngân Đinh" userId="b56d41eb1ff6fed2" providerId="LiveId" clId="{51A1F86F-5840-B243-A18D-D5CA351ADC24}" dt="2023-08-25T13:06:08.619" v="374" actId="478"/>
          <ac:spMkLst>
            <pc:docMk/>
            <pc:sldMk cId="0" sldId="262"/>
            <ac:spMk id="648" creationId="{00000000-0000-0000-0000-000000000000}"/>
          </ac:spMkLst>
        </pc:spChg>
        <pc:spChg chg="del mod">
          <ac:chgData name="Hải Ngân Đinh" userId="b56d41eb1ff6fed2" providerId="LiveId" clId="{51A1F86F-5840-B243-A18D-D5CA351ADC24}" dt="2023-08-25T13:06:08.619" v="374" actId="478"/>
          <ac:spMkLst>
            <pc:docMk/>
            <pc:sldMk cId="0" sldId="262"/>
            <ac:spMk id="649" creationId="{00000000-0000-0000-0000-000000000000}"/>
          </ac:spMkLst>
        </pc:spChg>
        <pc:spChg chg="del mod">
          <ac:chgData name="Hải Ngân Đinh" userId="b56d41eb1ff6fed2" providerId="LiveId" clId="{51A1F86F-5840-B243-A18D-D5CA351ADC24}" dt="2023-08-25T13:06:14.435" v="376" actId="478"/>
          <ac:spMkLst>
            <pc:docMk/>
            <pc:sldMk cId="0" sldId="262"/>
            <ac:spMk id="65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05:38.366" v="369" actId="478"/>
          <ac:spMkLst>
            <pc:docMk/>
            <pc:sldMk cId="0" sldId="262"/>
            <ac:spMk id="651" creationId="{00000000-0000-0000-0000-000000000000}"/>
          </ac:spMkLst>
        </pc:spChg>
        <pc:grpChg chg="mod">
          <ac:chgData name="Hải Ngân Đinh" userId="b56d41eb1ff6fed2" providerId="LiveId" clId="{51A1F86F-5840-B243-A18D-D5CA351ADC24}" dt="2023-08-25T13:07:17.680" v="500" actId="1076"/>
          <ac:grpSpMkLst>
            <pc:docMk/>
            <pc:sldMk cId="0" sldId="262"/>
            <ac:grpSpMk id="652" creationId="{00000000-0000-0000-0000-000000000000}"/>
          </ac:grpSpMkLst>
        </pc:grpChg>
        <pc:picChg chg="add del mod">
          <ac:chgData name="Hải Ngân Đinh" userId="b56d41eb1ff6fed2" providerId="LiveId" clId="{51A1F86F-5840-B243-A18D-D5CA351ADC24}" dt="2023-08-25T13:07:58.673" v="513"/>
          <ac:picMkLst>
            <pc:docMk/>
            <pc:sldMk cId="0" sldId="262"/>
            <ac:picMk id="8" creationId="{027BA428-EC84-2AFF-B3B4-2E9C0318CC67}"/>
          </ac:picMkLst>
        </pc:picChg>
        <pc:picChg chg="add del mod">
          <ac:chgData name="Hải Ngân Đinh" userId="b56d41eb1ff6fed2" providerId="LiveId" clId="{51A1F86F-5840-B243-A18D-D5CA351ADC24}" dt="2023-08-25T13:07:58.673" v="513"/>
          <ac:picMkLst>
            <pc:docMk/>
            <pc:sldMk cId="0" sldId="262"/>
            <ac:picMk id="10" creationId="{48B0F702-9CA8-AB5F-0C3C-3D372933859B}"/>
          </ac:picMkLst>
        </pc:picChg>
        <pc:picChg chg="add del mod">
          <ac:chgData name="Hải Ngân Đinh" userId="b56d41eb1ff6fed2" providerId="LiveId" clId="{51A1F86F-5840-B243-A18D-D5CA351ADC24}" dt="2023-08-25T13:07:58.673" v="513"/>
          <ac:picMkLst>
            <pc:docMk/>
            <pc:sldMk cId="0" sldId="262"/>
            <ac:picMk id="12" creationId="{55194031-0C1B-380B-4DB0-EB9CA0378CC7}"/>
          </ac:picMkLst>
        </pc:picChg>
        <pc:cxnChg chg="add mod">
          <ac:chgData name="Hải Ngân Đinh" userId="b56d41eb1ff6fed2" providerId="LiveId" clId="{51A1F86F-5840-B243-A18D-D5CA351ADC24}" dt="2023-08-25T13:09:24.110" v="597" actId="208"/>
          <ac:cxnSpMkLst>
            <pc:docMk/>
            <pc:sldMk cId="0" sldId="262"/>
            <ac:cxnSpMk id="18" creationId="{3D0C7FA1-81BB-48C3-5179-C21ED34F4A9F}"/>
          </ac:cxnSpMkLst>
        </pc:cxnChg>
        <pc:cxnChg chg="add mod">
          <ac:chgData name="Hải Ngân Đinh" userId="b56d41eb1ff6fed2" providerId="LiveId" clId="{51A1F86F-5840-B243-A18D-D5CA351ADC24}" dt="2023-08-25T13:09:24.110" v="597" actId="208"/>
          <ac:cxnSpMkLst>
            <pc:docMk/>
            <pc:sldMk cId="0" sldId="262"/>
            <ac:cxnSpMk id="21" creationId="{87FF4410-6C7F-C67E-8758-24156104293B}"/>
          </ac:cxnSpMkLst>
        </pc:cxnChg>
        <pc:cxnChg chg="add mod">
          <ac:chgData name="Hải Ngân Đinh" userId="b56d41eb1ff6fed2" providerId="LiveId" clId="{51A1F86F-5840-B243-A18D-D5CA351ADC24}" dt="2023-08-25T13:09:24.110" v="597" actId="208"/>
          <ac:cxnSpMkLst>
            <pc:docMk/>
            <pc:sldMk cId="0" sldId="262"/>
            <ac:cxnSpMk id="23" creationId="{84EA1D9F-A7FA-5563-E208-42C0B2B0BBCA}"/>
          </ac:cxnSpMkLst>
        </pc:cxnChg>
      </pc:sldChg>
      <pc:sldChg chg="addSp delSp modSp mod ord addAnim delAnim">
        <pc:chgData name="Hải Ngân Đinh" userId="b56d41eb1ff6fed2" providerId="LiveId" clId="{51A1F86F-5840-B243-A18D-D5CA351ADC24}" dt="2023-08-25T13:30:06.425" v="1562" actId="1076"/>
        <pc:sldMkLst>
          <pc:docMk/>
          <pc:sldMk cId="0" sldId="263"/>
        </pc:sldMkLst>
        <pc:spChg chg="add del mod">
          <ac:chgData name="Hải Ngân Đinh" userId="b56d41eb1ff6fed2" providerId="LiveId" clId="{51A1F86F-5840-B243-A18D-D5CA351ADC24}" dt="2023-08-25T13:26:41.694" v="1331" actId="478"/>
          <ac:spMkLst>
            <pc:docMk/>
            <pc:sldMk cId="0" sldId="263"/>
            <ac:spMk id="3" creationId="{D11025E8-1047-0EF6-5725-0AE701B02C30}"/>
          </ac:spMkLst>
        </pc:spChg>
        <pc:spChg chg="add del mod">
          <ac:chgData name="Hải Ngân Đinh" userId="b56d41eb1ff6fed2" providerId="LiveId" clId="{51A1F86F-5840-B243-A18D-D5CA351ADC24}" dt="2023-08-25T13:26:41.694" v="1331" actId="478"/>
          <ac:spMkLst>
            <pc:docMk/>
            <pc:sldMk cId="0" sldId="263"/>
            <ac:spMk id="5" creationId="{2C226871-3868-6BE8-A6A3-3CED0FEBF781}"/>
          </ac:spMkLst>
        </pc:spChg>
        <pc:spChg chg="add del mod">
          <ac:chgData name="Hải Ngân Đinh" userId="b56d41eb1ff6fed2" providerId="LiveId" clId="{51A1F86F-5840-B243-A18D-D5CA351ADC24}" dt="2023-08-25T13:26:48.939" v="1337" actId="478"/>
          <ac:spMkLst>
            <pc:docMk/>
            <pc:sldMk cId="0" sldId="263"/>
            <ac:spMk id="7" creationId="{1E6AB6D9-249D-5863-2FED-0938A837FAD6}"/>
          </ac:spMkLst>
        </pc:spChg>
        <pc:spChg chg="add mod">
          <ac:chgData name="Hải Ngân Đinh" userId="b56d41eb1ff6fed2" providerId="LiveId" clId="{51A1F86F-5840-B243-A18D-D5CA351ADC24}" dt="2023-08-25T13:30:01.896" v="1561" actId="1076"/>
          <ac:spMkLst>
            <pc:docMk/>
            <pc:sldMk cId="0" sldId="263"/>
            <ac:spMk id="9" creationId="{8F1F6EA5-1382-AED4-2DDF-1F4FB9B9804D}"/>
          </ac:spMkLst>
        </pc:spChg>
        <pc:spChg chg="del">
          <ac:chgData name="Hải Ngân Đinh" userId="b56d41eb1ff6fed2" providerId="LiveId" clId="{51A1F86F-5840-B243-A18D-D5CA351ADC24}" dt="2023-08-25T13:26:38.041" v="1330" actId="478"/>
          <ac:spMkLst>
            <pc:docMk/>
            <pc:sldMk cId="0" sldId="263"/>
            <ac:spMk id="730" creationId="{00000000-0000-0000-0000-000000000000}"/>
          </ac:spMkLst>
        </pc:spChg>
        <pc:spChg chg="del mod">
          <ac:chgData name="Hải Ngân Đinh" userId="b56d41eb1ff6fed2" providerId="LiveId" clId="{51A1F86F-5840-B243-A18D-D5CA351ADC24}" dt="2023-08-25T13:26:47.370" v="1335" actId="478"/>
          <ac:spMkLst>
            <pc:docMk/>
            <pc:sldMk cId="0" sldId="263"/>
            <ac:spMk id="731" creationId="{00000000-0000-0000-0000-000000000000}"/>
          </ac:spMkLst>
        </pc:spChg>
        <pc:spChg chg="add del mod">
          <ac:chgData name="Hải Ngân Đinh" userId="b56d41eb1ff6fed2" providerId="LiveId" clId="{51A1F86F-5840-B243-A18D-D5CA351ADC24}" dt="2023-08-25T13:30:06.425" v="1562" actId="1076"/>
          <ac:spMkLst>
            <pc:docMk/>
            <pc:sldMk cId="0" sldId="263"/>
            <ac:spMk id="73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26:38.041" v="1330" actId="478"/>
          <ac:spMkLst>
            <pc:docMk/>
            <pc:sldMk cId="0" sldId="263"/>
            <ac:spMk id="73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26:38.041" v="1330" actId="478"/>
          <ac:spMkLst>
            <pc:docMk/>
            <pc:sldMk cId="0" sldId="263"/>
            <ac:spMk id="73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26:31.966" v="1329" actId="478"/>
          <ac:spMkLst>
            <pc:docMk/>
            <pc:sldMk cId="0" sldId="263"/>
            <ac:spMk id="735" creationId="{00000000-0000-0000-0000-000000000000}"/>
          </ac:spMkLst>
        </pc:spChg>
        <pc:grpChg chg="mod">
          <ac:chgData name="Hải Ngân Đinh" userId="b56d41eb1ff6fed2" providerId="LiveId" clId="{51A1F86F-5840-B243-A18D-D5CA351ADC24}" dt="2023-08-25T13:29:09.065" v="1541" actId="1076"/>
          <ac:grpSpMkLst>
            <pc:docMk/>
            <pc:sldMk cId="0" sldId="263"/>
            <ac:grpSpMk id="737" creationId="{00000000-0000-0000-0000-000000000000}"/>
          </ac:grpSpMkLst>
        </pc:grpChg>
        <pc:cxnChg chg="del mod">
          <ac:chgData name="Hải Ngân Đinh" userId="b56d41eb1ff6fed2" providerId="LiveId" clId="{51A1F86F-5840-B243-A18D-D5CA351ADC24}" dt="2023-08-25T13:26:38.041" v="1330" actId="478"/>
          <ac:cxnSpMkLst>
            <pc:docMk/>
            <pc:sldMk cId="0" sldId="263"/>
            <ac:cxnSpMk id="729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26:41.694" v="1331" actId="478"/>
          <ac:cxnSpMkLst>
            <pc:docMk/>
            <pc:sldMk cId="0" sldId="263"/>
            <ac:cxnSpMk id="736" creationId="{00000000-0000-0000-0000-000000000000}"/>
          </ac:cxnSpMkLst>
        </pc:cxnChg>
      </pc:sldChg>
      <pc:sldChg chg="del">
        <pc:chgData name="Hải Ngân Đinh" userId="b56d41eb1ff6fed2" providerId="LiveId" clId="{51A1F86F-5840-B243-A18D-D5CA351ADC24}" dt="2023-08-25T13:09:57.250" v="600" actId="2696"/>
        <pc:sldMkLst>
          <pc:docMk/>
          <pc:sldMk cId="0" sldId="266"/>
        </pc:sldMkLst>
      </pc:sldChg>
      <pc:sldChg chg="del">
        <pc:chgData name="Hải Ngân Đinh" userId="b56d41eb1ff6fed2" providerId="LiveId" clId="{51A1F86F-5840-B243-A18D-D5CA351ADC24}" dt="2023-08-25T13:09:59.054" v="602" actId="2696"/>
        <pc:sldMkLst>
          <pc:docMk/>
          <pc:sldMk cId="0" sldId="267"/>
        </pc:sldMkLst>
      </pc:sldChg>
      <pc:sldChg chg="addSp delSp modSp mod ord delAnim modAnim">
        <pc:chgData name="Hải Ngân Đinh" userId="b56d41eb1ff6fed2" providerId="LiveId" clId="{51A1F86F-5840-B243-A18D-D5CA351ADC24}" dt="2023-08-25T13:01:05" v="163" actId="207"/>
        <pc:sldMkLst>
          <pc:docMk/>
          <pc:sldMk cId="0" sldId="269"/>
        </pc:sldMkLst>
        <pc:spChg chg="add del mod">
          <ac:chgData name="Hải Ngân Đinh" userId="b56d41eb1ff6fed2" providerId="LiveId" clId="{51A1F86F-5840-B243-A18D-D5CA351ADC24}" dt="2023-08-25T12:59:52.829" v="153" actId="478"/>
          <ac:spMkLst>
            <pc:docMk/>
            <pc:sldMk cId="0" sldId="269"/>
            <ac:spMk id="3" creationId="{6F2D61D9-06E8-F631-7A9A-8D56181F4CD1}"/>
          </ac:spMkLst>
        </pc:spChg>
        <pc:spChg chg="add del mod">
          <ac:chgData name="Hải Ngân Đinh" userId="b56d41eb1ff6fed2" providerId="LiveId" clId="{51A1F86F-5840-B243-A18D-D5CA351ADC24}" dt="2023-08-25T12:59:52.829" v="153" actId="478"/>
          <ac:spMkLst>
            <pc:docMk/>
            <pc:sldMk cId="0" sldId="269"/>
            <ac:spMk id="5" creationId="{D36985CC-F752-3C90-04C5-128AB41135A5}"/>
          </ac:spMkLst>
        </pc:spChg>
        <pc:spChg chg="add del mod">
          <ac:chgData name="Hải Ngân Đinh" userId="b56d41eb1ff6fed2" providerId="LiveId" clId="{51A1F86F-5840-B243-A18D-D5CA351ADC24}" dt="2023-08-25T12:59:52.829" v="153" actId="478"/>
          <ac:spMkLst>
            <pc:docMk/>
            <pc:sldMk cId="0" sldId="269"/>
            <ac:spMk id="7" creationId="{5E1BCD12-4E52-E8C3-B6F6-5977BD3124E2}"/>
          </ac:spMkLst>
        </pc:spChg>
        <pc:spChg chg="add del mod">
          <ac:chgData name="Hải Ngân Đinh" userId="b56d41eb1ff6fed2" providerId="LiveId" clId="{51A1F86F-5840-B243-A18D-D5CA351ADC24}" dt="2023-08-25T12:59:52.829" v="153" actId="478"/>
          <ac:spMkLst>
            <pc:docMk/>
            <pc:sldMk cId="0" sldId="269"/>
            <ac:spMk id="9" creationId="{E84D221B-CBE2-0296-C581-935C88C2E2EF}"/>
          </ac:spMkLst>
        </pc:spChg>
        <pc:spChg chg="add del mod">
          <ac:chgData name="Hải Ngân Đinh" userId="b56d41eb1ff6fed2" providerId="LiveId" clId="{51A1F86F-5840-B243-A18D-D5CA351ADC24}" dt="2023-08-25T12:59:52.829" v="153" actId="478"/>
          <ac:spMkLst>
            <pc:docMk/>
            <pc:sldMk cId="0" sldId="269"/>
            <ac:spMk id="11" creationId="{A798313F-4781-E263-60D9-DB579CF8388D}"/>
          </ac:spMkLst>
        </pc:spChg>
        <pc:spChg chg="add del mod">
          <ac:chgData name="Hải Ngân Đinh" userId="b56d41eb1ff6fed2" providerId="LiveId" clId="{51A1F86F-5840-B243-A18D-D5CA351ADC24}" dt="2023-08-25T12:59:52.829" v="153" actId="478"/>
          <ac:spMkLst>
            <pc:docMk/>
            <pc:sldMk cId="0" sldId="269"/>
            <ac:spMk id="13" creationId="{785378F2-4143-9532-EA75-8BA78718CE6D}"/>
          </ac:spMkLst>
        </pc:spChg>
        <pc:spChg chg="add del mod">
          <ac:chgData name="Hải Ngân Đinh" userId="b56d41eb1ff6fed2" providerId="LiveId" clId="{51A1F86F-5840-B243-A18D-D5CA351ADC24}" dt="2023-08-25T12:59:52.829" v="153" actId="478"/>
          <ac:spMkLst>
            <pc:docMk/>
            <pc:sldMk cId="0" sldId="269"/>
            <ac:spMk id="15" creationId="{E5734564-A451-14AB-CDFE-82DABD068FB3}"/>
          </ac:spMkLst>
        </pc:spChg>
        <pc:spChg chg="add mod">
          <ac:chgData name="Hải Ngân Đinh" userId="b56d41eb1ff6fed2" providerId="LiveId" clId="{51A1F86F-5840-B243-A18D-D5CA351ADC24}" dt="2023-08-25T13:00:52.371" v="159" actId="207"/>
          <ac:spMkLst>
            <pc:docMk/>
            <pc:sldMk cId="0" sldId="269"/>
            <ac:spMk id="16" creationId="{506AB573-4344-25AD-5D13-E0D1589FD47F}"/>
          </ac:spMkLst>
        </pc:spChg>
        <pc:spChg chg="add mod">
          <ac:chgData name="Hải Ngân Đinh" userId="b56d41eb1ff6fed2" providerId="LiveId" clId="{51A1F86F-5840-B243-A18D-D5CA351ADC24}" dt="2023-08-25T13:00:52.371" v="159" actId="207"/>
          <ac:spMkLst>
            <pc:docMk/>
            <pc:sldMk cId="0" sldId="269"/>
            <ac:spMk id="17" creationId="{E995E695-347F-B907-A71C-B46111EB13AE}"/>
          </ac:spMkLst>
        </pc:spChg>
        <pc:spChg chg="add mod">
          <ac:chgData name="Hải Ngân Đinh" userId="b56d41eb1ff6fed2" providerId="LiveId" clId="{51A1F86F-5840-B243-A18D-D5CA351ADC24}" dt="2023-08-25T13:00:52.371" v="159" actId="207"/>
          <ac:spMkLst>
            <pc:docMk/>
            <pc:sldMk cId="0" sldId="269"/>
            <ac:spMk id="18" creationId="{106D2D67-3BB7-60A8-377F-117316BE71A1}"/>
          </ac:spMkLst>
        </pc:spChg>
        <pc:spChg chg="add mod">
          <ac:chgData name="Hải Ngân Đinh" userId="b56d41eb1ff6fed2" providerId="LiveId" clId="{51A1F86F-5840-B243-A18D-D5CA351ADC24}" dt="2023-08-25T13:00:52.371" v="159" actId="207"/>
          <ac:spMkLst>
            <pc:docMk/>
            <pc:sldMk cId="0" sldId="269"/>
            <ac:spMk id="19" creationId="{7E4C7594-0E74-B182-E326-2BA63CB984B5}"/>
          </ac:spMkLst>
        </pc:spChg>
        <pc:spChg chg="add mod">
          <ac:chgData name="Hải Ngân Đinh" userId="b56d41eb1ff6fed2" providerId="LiveId" clId="{51A1F86F-5840-B243-A18D-D5CA351ADC24}" dt="2023-08-25T13:01:05" v="163" actId="207"/>
          <ac:spMkLst>
            <pc:docMk/>
            <pc:sldMk cId="0" sldId="269"/>
            <ac:spMk id="20" creationId="{F75EA2DD-0DF8-DE22-BE04-9D42CD8EBE96}"/>
          </ac:spMkLst>
        </pc:spChg>
        <pc:spChg chg="add mod">
          <ac:chgData name="Hải Ngân Đinh" userId="b56d41eb1ff6fed2" providerId="LiveId" clId="{51A1F86F-5840-B243-A18D-D5CA351ADC24}" dt="2023-08-25T13:01:05" v="163" actId="207"/>
          <ac:spMkLst>
            <pc:docMk/>
            <pc:sldMk cId="0" sldId="269"/>
            <ac:spMk id="21" creationId="{830B557F-C3D5-4938-B8AE-10C69C04EC21}"/>
          </ac:spMkLst>
        </pc:spChg>
        <pc:spChg chg="add mod">
          <ac:chgData name="Hải Ngân Đinh" userId="b56d41eb1ff6fed2" providerId="LiveId" clId="{51A1F86F-5840-B243-A18D-D5CA351ADC24}" dt="2023-08-25T13:01:05" v="163" actId="207"/>
          <ac:spMkLst>
            <pc:docMk/>
            <pc:sldMk cId="0" sldId="269"/>
            <ac:spMk id="22" creationId="{3497563F-9DEE-28A6-252B-BB19CBB45885}"/>
          </ac:spMkLst>
        </pc:spChg>
        <pc:spChg chg="add mod">
          <ac:chgData name="Hải Ngân Đinh" userId="b56d41eb1ff6fed2" providerId="LiveId" clId="{51A1F86F-5840-B243-A18D-D5CA351ADC24}" dt="2023-08-25T13:01:05" v="163" actId="207"/>
          <ac:spMkLst>
            <pc:docMk/>
            <pc:sldMk cId="0" sldId="269"/>
            <ac:spMk id="23" creationId="{7C7D5D52-5F2A-DBD2-5A61-953728AA3C2C}"/>
          </ac:spMkLst>
        </pc:spChg>
        <pc:spChg chg="add mod">
          <ac:chgData name="Hải Ngân Đinh" userId="b56d41eb1ff6fed2" providerId="LiveId" clId="{51A1F86F-5840-B243-A18D-D5CA351ADC24}" dt="2023-08-25T13:01:05" v="163" actId="207"/>
          <ac:spMkLst>
            <pc:docMk/>
            <pc:sldMk cId="0" sldId="269"/>
            <ac:spMk id="24" creationId="{64EEA522-B42C-E558-542C-44DE9284026C}"/>
          </ac:spMkLst>
        </pc:spChg>
        <pc:spChg chg="add mod">
          <ac:chgData name="Hải Ngân Đinh" userId="b56d41eb1ff6fed2" providerId="LiveId" clId="{51A1F86F-5840-B243-A18D-D5CA351ADC24}" dt="2023-08-25T13:01:05" v="163" actId="207"/>
          <ac:spMkLst>
            <pc:docMk/>
            <pc:sldMk cId="0" sldId="269"/>
            <ac:spMk id="25" creationId="{FC12256F-C0A4-BA6A-3669-E5E470A30D0B}"/>
          </ac:spMkLst>
        </pc:spChg>
        <pc:spChg chg="add mod">
          <ac:chgData name="Hải Ngân Đinh" userId="b56d41eb1ff6fed2" providerId="LiveId" clId="{51A1F86F-5840-B243-A18D-D5CA351ADC24}" dt="2023-08-25T13:00:52.371" v="159" actId="207"/>
          <ac:spMkLst>
            <pc:docMk/>
            <pc:sldMk cId="0" sldId="269"/>
            <ac:spMk id="27" creationId="{C24491DB-9077-01CF-58A7-4013BAC1EE6E}"/>
          </ac:spMkLst>
        </pc:spChg>
        <pc:spChg chg="del">
          <ac:chgData name="Hải Ngân Đinh" userId="b56d41eb1ff6fed2" providerId="LiveId" clId="{51A1F86F-5840-B243-A18D-D5CA351ADC24}" dt="2023-08-25T12:59:52.418" v="152" actId="478"/>
          <ac:spMkLst>
            <pc:docMk/>
            <pc:sldMk cId="0" sldId="269"/>
            <ac:spMk id="94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9:52.418" v="152" actId="478"/>
          <ac:spMkLst>
            <pc:docMk/>
            <pc:sldMk cId="0" sldId="269"/>
            <ac:spMk id="94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9:52.418" v="152" actId="478"/>
          <ac:spMkLst>
            <pc:docMk/>
            <pc:sldMk cId="0" sldId="269"/>
            <ac:spMk id="94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9:52.418" v="152" actId="478"/>
          <ac:spMkLst>
            <pc:docMk/>
            <pc:sldMk cId="0" sldId="269"/>
            <ac:spMk id="949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9:52.418" v="152" actId="478"/>
          <ac:spMkLst>
            <pc:docMk/>
            <pc:sldMk cId="0" sldId="269"/>
            <ac:spMk id="95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9:52.418" v="152" actId="478"/>
          <ac:spMkLst>
            <pc:docMk/>
            <pc:sldMk cId="0" sldId="269"/>
            <ac:spMk id="95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9:52.418" v="152" actId="478"/>
          <ac:spMkLst>
            <pc:docMk/>
            <pc:sldMk cId="0" sldId="269"/>
            <ac:spMk id="95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9:52.418" v="152" actId="478"/>
          <ac:spMkLst>
            <pc:docMk/>
            <pc:sldMk cId="0" sldId="269"/>
            <ac:spMk id="95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9:52.418" v="152" actId="478"/>
          <ac:spMkLst>
            <pc:docMk/>
            <pc:sldMk cId="0" sldId="269"/>
            <ac:spMk id="95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9:52.418" v="152" actId="478"/>
          <ac:spMkLst>
            <pc:docMk/>
            <pc:sldMk cId="0" sldId="269"/>
            <ac:spMk id="99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9:52.418" v="152" actId="478"/>
          <ac:spMkLst>
            <pc:docMk/>
            <pc:sldMk cId="0" sldId="269"/>
            <ac:spMk id="99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9:52.418" v="152" actId="478"/>
          <ac:spMkLst>
            <pc:docMk/>
            <pc:sldMk cId="0" sldId="269"/>
            <ac:spMk id="99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2:59:52.418" v="152" actId="478"/>
          <ac:spMkLst>
            <pc:docMk/>
            <pc:sldMk cId="0" sldId="269"/>
            <ac:spMk id="995" creationId="{00000000-0000-0000-0000-000000000000}"/>
          </ac:spMkLst>
        </pc:spChg>
        <pc:grpChg chg="del">
          <ac:chgData name="Hải Ngân Đinh" userId="b56d41eb1ff6fed2" providerId="LiveId" clId="{51A1F86F-5840-B243-A18D-D5CA351ADC24}" dt="2023-08-25T12:59:52.418" v="152" actId="478"/>
          <ac:grpSpMkLst>
            <pc:docMk/>
            <pc:sldMk cId="0" sldId="269"/>
            <ac:grpSpMk id="958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2:59:52.418" v="152" actId="478"/>
          <ac:grpSpMkLst>
            <pc:docMk/>
            <pc:sldMk cId="0" sldId="269"/>
            <ac:grpSpMk id="961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2:59:52.418" v="152" actId="478"/>
          <ac:grpSpMkLst>
            <pc:docMk/>
            <pc:sldMk cId="0" sldId="269"/>
            <ac:grpSpMk id="966" creationId="{00000000-0000-0000-0000-000000000000}"/>
          </ac:grpSpMkLst>
        </pc:grpChg>
        <pc:cxnChg chg="add mod">
          <ac:chgData name="Hải Ngân Đinh" userId="b56d41eb1ff6fed2" providerId="LiveId" clId="{51A1F86F-5840-B243-A18D-D5CA351ADC24}" dt="2023-08-25T13:00:43.604" v="158" actId="1582"/>
          <ac:cxnSpMkLst>
            <pc:docMk/>
            <pc:sldMk cId="0" sldId="269"/>
            <ac:cxnSpMk id="26" creationId="{D740A9AF-0D8C-EC42-3D1E-9AFA34524EB2}"/>
          </ac:cxnSpMkLst>
        </pc:cxnChg>
        <pc:cxnChg chg="add mod">
          <ac:chgData name="Hải Ngân Đinh" userId="b56d41eb1ff6fed2" providerId="LiveId" clId="{51A1F86F-5840-B243-A18D-D5CA351ADC24}" dt="2023-08-25T13:00:43.604" v="158" actId="1582"/>
          <ac:cxnSpMkLst>
            <pc:docMk/>
            <pc:sldMk cId="0" sldId="269"/>
            <ac:cxnSpMk id="28" creationId="{86308C0E-4F0E-5F3E-7A4E-5ECA2C6EAE45}"/>
          </ac:cxnSpMkLst>
        </pc:cxnChg>
        <pc:cxnChg chg="add mod">
          <ac:chgData name="Hải Ngân Đinh" userId="b56d41eb1ff6fed2" providerId="LiveId" clId="{51A1F86F-5840-B243-A18D-D5CA351ADC24}" dt="2023-08-25T13:00:43.604" v="158" actId="1582"/>
          <ac:cxnSpMkLst>
            <pc:docMk/>
            <pc:sldMk cId="0" sldId="269"/>
            <ac:cxnSpMk id="29" creationId="{D50C8971-D1E6-3DAD-2008-706790E6D026}"/>
          </ac:cxnSpMkLst>
        </pc:cxnChg>
        <pc:cxnChg chg="add mod">
          <ac:chgData name="Hải Ngân Đinh" userId="b56d41eb1ff6fed2" providerId="LiveId" clId="{51A1F86F-5840-B243-A18D-D5CA351ADC24}" dt="2023-08-25T13:00:43.604" v="158" actId="1582"/>
          <ac:cxnSpMkLst>
            <pc:docMk/>
            <pc:sldMk cId="0" sldId="269"/>
            <ac:cxnSpMk id="30" creationId="{2863765F-41C9-82A0-13D8-A59CCE7D5B38}"/>
          </ac:cxnSpMkLst>
        </pc:cxnChg>
        <pc:cxnChg chg="add mod">
          <ac:chgData name="Hải Ngân Đinh" userId="b56d41eb1ff6fed2" providerId="LiveId" clId="{51A1F86F-5840-B243-A18D-D5CA351ADC24}" dt="2023-08-25T13:00:43.604" v="158" actId="1582"/>
          <ac:cxnSpMkLst>
            <pc:docMk/>
            <pc:sldMk cId="0" sldId="269"/>
            <ac:cxnSpMk id="31" creationId="{1B2B22B8-0D71-254F-FB36-B5520CA92F2C}"/>
          </ac:cxnSpMkLst>
        </pc:cxnChg>
        <pc:cxnChg chg="add mod">
          <ac:chgData name="Hải Ngân Đinh" userId="b56d41eb1ff6fed2" providerId="LiveId" clId="{51A1F86F-5840-B243-A18D-D5CA351ADC24}" dt="2023-08-25T13:00:43.604" v="158" actId="1582"/>
          <ac:cxnSpMkLst>
            <pc:docMk/>
            <pc:sldMk cId="0" sldId="269"/>
            <ac:cxnSpMk id="32" creationId="{F8B4207E-C952-633C-30E1-0E4301D3A937}"/>
          </ac:cxnSpMkLst>
        </pc:cxnChg>
        <pc:cxnChg chg="del mod">
          <ac:chgData name="Hải Ngân Đinh" userId="b56d41eb1ff6fed2" providerId="LiveId" clId="{51A1F86F-5840-B243-A18D-D5CA351ADC24}" dt="2023-08-25T12:59:52.418" v="152" actId="478"/>
          <ac:cxnSpMkLst>
            <pc:docMk/>
            <pc:sldMk cId="0" sldId="269"/>
            <ac:cxnSpMk id="943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2:59:52.418" v="152" actId="478"/>
          <ac:cxnSpMkLst>
            <pc:docMk/>
            <pc:sldMk cId="0" sldId="269"/>
            <ac:cxnSpMk id="946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2:59:52.418" v="152" actId="478"/>
          <ac:cxnSpMkLst>
            <pc:docMk/>
            <pc:sldMk cId="0" sldId="269"/>
            <ac:cxnSpMk id="948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2:59:52.418" v="152" actId="478"/>
          <ac:cxnSpMkLst>
            <pc:docMk/>
            <pc:sldMk cId="0" sldId="269"/>
            <ac:cxnSpMk id="951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2:59:52.418" v="152" actId="478"/>
          <ac:cxnSpMkLst>
            <pc:docMk/>
            <pc:sldMk cId="0" sldId="269"/>
            <ac:cxnSpMk id="953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2:59:52.418" v="152" actId="478"/>
          <ac:cxnSpMkLst>
            <pc:docMk/>
            <pc:sldMk cId="0" sldId="269"/>
            <ac:cxnSpMk id="955" creationId="{00000000-0000-0000-0000-000000000000}"/>
          </ac:cxnSpMkLst>
        </pc:cxnChg>
      </pc:sldChg>
      <pc:sldChg chg="addSp delSp modSp mod ord modAnim">
        <pc:chgData name="Hải Ngân Đinh" userId="b56d41eb1ff6fed2" providerId="LiveId" clId="{51A1F86F-5840-B243-A18D-D5CA351ADC24}" dt="2023-08-25T14:13:54.245" v="3101" actId="1582"/>
        <pc:sldMkLst>
          <pc:docMk/>
          <pc:sldMk cId="0" sldId="270"/>
        </pc:sldMkLst>
        <pc:spChg chg="add del mod">
          <ac:chgData name="Hải Ngân Đinh" userId="b56d41eb1ff6fed2" providerId="LiveId" clId="{51A1F86F-5840-B243-A18D-D5CA351ADC24}" dt="2023-08-25T14:10:21.209" v="2804" actId="478"/>
          <ac:spMkLst>
            <pc:docMk/>
            <pc:sldMk cId="0" sldId="270"/>
            <ac:spMk id="3" creationId="{E65C20BA-C75F-35F4-7087-8466D57BA596}"/>
          </ac:spMkLst>
        </pc:spChg>
        <pc:spChg chg="add del mod">
          <ac:chgData name="Hải Ngân Đinh" userId="b56d41eb1ff6fed2" providerId="LiveId" clId="{51A1F86F-5840-B243-A18D-D5CA351ADC24}" dt="2023-08-25T14:10:21.209" v="2804" actId="478"/>
          <ac:spMkLst>
            <pc:docMk/>
            <pc:sldMk cId="0" sldId="270"/>
            <ac:spMk id="5" creationId="{0F85B204-2FF9-C2B2-5F8A-266A8FF71239}"/>
          </ac:spMkLst>
        </pc:spChg>
        <pc:spChg chg="add mod">
          <ac:chgData name="Hải Ngân Đinh" userId="b56d41eb1ff6fed2" providerId="LiveId" clId="{51A1F86F-5840-B243-A18D-D5CA351ADC24}" dt="2023-08-25T14:10:28.929" v="2818" actId="20577"/>
          <ac:spMkLst>
            <pc:docMk/>
            <pc:sldMk cId="0" sldId="270"/>
            <ac:spMk id="6" creationId="{7A6074A7-0CBB-60B2-8300-ED229C0A19FA}"/>
          </ac:spMkLst>
        </pc:spChg>
        <pc:spChg chg="add mod">
          <ac:chgData name="Hải Ngân Đinh" userId="b56d41eb1ff6fed2" providerId="LiveId" clId="{51A1F86F-5840-B243-A18D-D5CA351ADC24}" dt="2023-08-25T14:11:52.928" v="2930" actId="1076"/>
          <ac:spMkLst>
            <pc:docMk/>
            <pc:sldMk cId="0" sldId="270"/>
            <ac:spMk id="7" creationId="{89E34AE5-B95E-9E32-20E9-960D49F4907A}"/>
          </ac:spMkLst>
        </pc:spChg>
        <pc:spChg chg="add mod">
          <ac:chgData name="Hải Ngân Đinh" userId="b56d41eb1ff6fed2" providerId="LiveId" clId="{51A1F86F-5840-B243-A18D-D5CA351ADC24}" dt="2023-08-25T14:12:17.246" v="3009" actId="20577"/>
          <ac:spMkLst>
            <pc:docMk/>
            <pc:sldMk cId="0" sldId="270"/>
            <ac:spMk id="8" creationId="{140D2978-0DDC-B587-27F9-EE574D4BB4B5}"/>
          </ac:spMkLst>
        </pc:spChg>
        <pc:spChg chg="add mod">
          <ac:chgData name="Hải Ngân Đinh" userId="b56d41eb1ff6fed2" providerId="LiveId" clId="{51A1F86F-5840-B243-A18D-D5CA351ADC24}" dt="2023-08-25T14:12:44.575" v="3097" actId="20577"/>
          <ac:spMkLst>
            <pc:docMk/>
            <pc:sldMk cId="0" sldId="270"/>
            <ac:spMk id="9" creationId="{545F7E2C-0C89-5FB8-8412-28C50EEF8542}"/>
          </ac:spMkLst>
        </pc:spChg>
        <pc:spChg chg="del">
          <ac:chgData name="Hải Ngân Đinh" userId="b56d41eb1ff6fed2" providerId="LiveId" clId="{51A1F86F-5840-B243-A18D-D5CA351ADC24}" dt="2023-08-25T14:10:19.536" v="2803" actId="478"/>
          <ac:spMkLst>
            <pc:docMk/>
            <pc:sldMk cId="0" sldId="270"/>
            <ac:spMk id="100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10:19.536" v="2803" actId="478"/>
          <ac:spMkLst>
            <pc:docMk/>
            <pc:sldMk cId="0" sldId="270"/>
            <ac:spMk id="1001" creationId="{00000000-0000-0000-0000-000000000000}"/>
          </ac:spMkLst>
        </pc:spChg>
        <pc:spChg chg="del mod">
          <ac:chgData name="Hải Ngân Đinh" userId="b56d41eb1ff6fed2" providerId="LiveId" clId="{51A1F86F-5840-B243-A18D-D5CA351ADC24}" dt="2023-08-25T14:10:19.536" v="2803" actId="478"/>
          <ac:spMkLst>
            <pc:docMk/>
            <pc:sldMk cId="0" sldId="270"/>
            <ac:spMk id="1002" creationId="{00000000-0000-0000-0000-000000000000}"/>
          </ac:spMkLst>
        </pc:spChg>
        <pc:cxnChg chg="add mod">
          <ac:chgData name="Hải Ngân Đinh" userId="b56d41eb1ff6fed2" providerId="LiveId" clId="{51A1F86F-5840-B243-A18D-D5CA351ADC24}" dt="2023-08-25T14:13:54.245" v="3101" actId="1582"/>
          <ac:cxnSpMkLst>
            <pc:docMk/>
            <pc:sldMk cId="0" sldId="270"/>
            <ac:cxnSpMk id="11" creationId="{360C8966-CC6B-EEDE-5AB3-35888E312E11}"/>
          </ac:cxnSpMkLst>
        </pc:cxnChg>
        <pc:cxnChg chg="add mod">
          <ac:chgData name="Hải Ngân Đinh" userId="b56d41eb1ff6fed2" providerId="LiveId" clId="{51A1F86F-5840-B243-A18D-D5CA351ADC24}" dt="2023-08-25T14:13:54.245" v="3101" actId="1582"/>
          <ac:cxnSpMkLst>
            <pc:docMk/>
            <pc:sldMk cId="0" sldId="270"/>
            <ac:cxnSpMk id="13" creationId="{4FBDAA14-8258-CF08-DD8A-696D7EACB4B7}"/>
          </ac:cxnSpMkLst>
        </pc:cxnChg>
      </pc:sldChg>
      <pc:sldChg chg="addSp delSp modSp mod ord delAnim modAnim">
        <pc:chgData name="Hải Ngân Đinh" userId="b56d41eb1ff6fed2" providerId="LiveId" clId="{51A1F86F-5840-B243-A18D-D5CA351ADC24}" dt="2023-08-25T13:55:29.123" v="2429" actId="207"/>
        <pc:sldMkLst>
          <pc:docMk/>
          <pc:sldMk cId="0" sldId="271"/>
        </pc:sldMkLst>
        <pc:spChg chg="add del mod">
          <ac:chgData name="Hải Ngân Đinh" userId="b56d41eb1ff6fed2" providerId="LiveId" clId="{51A1F86F-5840-B243-A18D-D5CA351ADC24}" dt="2023-08-25T13:34:32.159" v="1738" actId="478"/>
          <ac:spMkLst>
            <pc:docMk/>
            <pc:sldMk cId="0" sldId="271"/>
            <ac:spMk id="3" creationId="{CEB5E097-486A-AC81-996A-F605CA0EC34F}"/>
          </ac:spMkLst>
        </pc:spChg>
        <pc:spChg chg="add mod">
          <ac:chgData name="Hải Ngân Đinh" userId="b56d41eb1ff6fed2" providerId="LiveId" clId="{51A1F86F-5840-B243-A18D-D5CA351ADC24}" dt="2023-08-25T13:55:29.123" v="2429" actId="207"/>
          <ac:spMkLst>
            <pc:docMk/>
            <pc:sldMk cId="0" sldId="271"/>
            <ac:spMk id="4" creationId="{EEF3F063-270A-27BE-7865-242F65CD5DD7}"/>
          </ac:spMkLst>
        </pc:spChg>
        <pc:spChg chg="add mod">
          <ac:chgData name="Hải Ngân Đinh" userId="b56d41eb1ff6fed2" providerId="LiveId" clId="{51A1F86F-5840-B243-A18D-D5CA351ADC24}" dt="2023-08-25T13:37:10.166" v="1785" actId="114"/>
          <ac:spMkLst>
            <pc:docMk/>
            <pc:sldMk cId="0" sldId="271"/>
            <ac:spMk id="6" creationId="{F129E4F6-7217-2514-2206-2F757E1A0BFA}"/>
          </ac:spMkLst>
        </pc:spChg>
        <pc:spChg chg="add mod">
          <ac:chgData name="Hải Ngân Đinh" userId="b56d41eb1ff6fed2" providerId="LiveId" clId="{51A1F86F-5840-B243-A18D-D5CA351ADC24}" dt="2023-08-25T13:37:10.166" v="1785" actId="114"/>
          <ac:spMkLst>
            <pc:docMk/>
            <pc:sldMk cId="0" sldId="271"/>
            <ac:spMk id="7" creationId="{79FDF57E-F1AB-598D-EDC0-0EAFDFF4B7ED}"/>
          </ac:spMkLst>
        </pc:spChg>
        <pc:spChg chg="add mod">
          <ac:chgData name="Hải Ngân Đinh" userId="b56d41eb1ff6fed2" providerId="LiveId" clId="{51A1F86F-5840-B243-A18D-D5CA351ADC24}" dt="2023-08-25T13:37:10.166" v="1785" actId="114"/>
          <ac:spMkLst>
            <pc:docMk/>
            <pc:sldMk cId="0" sldId="271"/>
            <ac:spMk id="8" creationId="{1A1E928D-788E-E64C-6C59-972E79E83577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0" creationId="{590BFCF5-9BA2-4795-E5DB-CB82816C408F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" creationId="{6AE7EB0D-3940-5070-3F93-9F04ADE6BCCA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2" creationId="{49ADD397-BDC1-09F7-7F98-5B067536C304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3" creationId="{EE15EC34-4CE6-9203-A249-9D2B0046DB64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4" creationId="{5E4421C5-746F-BC76-E9E7-1F6E5C378ECC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5" creationId="{2274BCAD-8B11-E277-9C64-A6EBAA171A2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6" creationId="{FF0CA62F-0735-196F-9669-3D1C464A41AE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7" creationId="{188954C1-4505-5929-098C-404D7050D1B1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8" creationId="{D8BCD9A3-B21E-C63D-2237-5A00B5F57B64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9" creationId="{6AF6F132-D2BC-6B9D-817C-2BAD6EB8C327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20" creationId="{EB551931-24FC-FD59-148B-196112D272D7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21" creationId="{9E59ACAE-43E6-56FE-955B-158C8D95A5C3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22" creationId="{EB3475FB-DB44-25C4-91E8-577743412C08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23" creationId="{E073A074-FDCD-1FB4-62E1-F122107BA978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24" creationId="{8A1904DD-6A39-3D27-CD0A-42D886FB4D65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25" creationId="{CB3AAEE2-B760-2524-4920-049AB57C1DAC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26" creationId="{7236431F-9435-248F-AEA4-FB25D1506119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27" creationId="{96DC5B5E-5143-6CDB-6626-83C1EA0A607E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28" creationId="{1E244C71-1B55-7964-6DB1-DEA5CA22B899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29" creationId="{48B91387-D593-64BA-9F82-2151A96AF461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30" creationId="{BC03C9F5-0A64-789A-75D8-152CA46864DE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31" creationId="{C554D761-7F41-4365-5648-2D3D5B6E437A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32" creationId="{8CFF4532-2672-7F95-FD5B-ECC2F2676E4D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33" creationId="{685F0FAD-F980-D7E9-5B8A-FE981F5ED25F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34" creationId="{62658A8F-8A73-1AB2-6ED3-48AB3F79B21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35" creationId="{99A5BEA5-5E6A-883B-7B89-3BA80FB5EF0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36" creationId="{539078A1-1123-2C5B-0837-E0D81DD39580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37" creationId="{08082EA4-FD97-DFCF-3C6D-8E5711EAFE9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38" creationId="{ABC94992-AD67-8906-8C93-CCB3D606BBB9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39" creationId="{6D092C7E-F7DA-4A22-123A-2EA66D0A6F26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40" creationId="{35A3C277-A67A-6A8E-73BD-C70595F9C40A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41" creationId="{FF714E75-4721-E975-0170-75C86E7389D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42" creationId="{5AE389AC-E82B-C9DE-5CDA-7800E259CC1D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43" creationId="{44FD2E7B-0536-3A2D-AC59-5E358E422FF5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44" creationId="{7AD386B1-9492-4919-323F-989CB926A593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45" creationId="{3886FDA7-0483-E4B1-0288-B5302233406A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46" creationId="{06FB4F64-AED8-D7DE-02E7-F446BFFFF96A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47" creationId="{A4D5D44A-044E-1F93-C43E-D5D78CC204A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48" creationId="{2BEE527E-F013-06C5-6248-5AC10E125A20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49" creationId="{C7489E18-2DFF-D65C-8C7B-817E6E3BF604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50" creationId="{EB9FBA43-13BA-3BEC-584C-3633A0CA99A9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51" creationId="{68EF907D-301B-E2DF-3292-6B8E3B20C97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52" creationId="{50E5DD2E-E360-4FCB-01E9-F987E32BC6FE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53" creationId="{15EC1A81-EDC9-5D20-9C53-CC51CF9E9831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54" creationId="{ECC5044D-3341-B13A-4932-C04B22B5D820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56" creationId="{D1DC5225-742C-4FD9-490F-EE2FB1E44E11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57" creationId="{C7189CC2-F961-D0B5-19B7-1D5CFBE17116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58" creationId="{A88D42C4-0C21-8BFD-C362-E3F203CCB9E5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59" creationId="{58F279E1-7245-6766-4F57-E2CCD6490057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60" creationId="{C4EEB68C-D9A5-1495-BF01-353C72A5A75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61" creationId="{2102AAEB-165F-C1F1-DB26-2E41007D77D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62" creationId="{85E6F5A8-C983-3C8D-F109-549C9B01147D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63" creationId="{190CC9A9-4143-D1FC-D300-5C4143430EA1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088" creationId="{0D866347-83FF-F772-8D0A-E543BD276197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089" creationId="{9428F84C-F3A6-F48F-5BAC-6358757DC69D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090" creationId="{D2AB7AB5-9E65-119A-54BF-8F5F473852CF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091" creationId="{B9C59477-E31E-22EB-7A7B-D8FC34E0B6E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092" creationId="{64B89D78-9241-33F3-54AA-51068618D1B7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093" creationId="{861B0F01-F6E0-B5E3-BC60-2C95213B79B7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094" creationId="{8EB27A86-2AD6-2674-82AF-77D8702879D1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095" creationId="{1296E18A-ECC7-9A66-EF7E-17169CC9EEFC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096" creationId="{598842ED-40B1-F164-4B27-258007F6B1F2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097" creationId="{E6169CEE-24D0-CE6B-A281-B3BF51455202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099" creationId="{611FFB12-4DED-5411-BDE3-936A123C0F8F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01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0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0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0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0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0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0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0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09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1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11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1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1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1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1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19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21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4:31.692" v="1737" actId="478"/>
          <ac:spMkLst>
            <pc:docMk/>
            <pc:sldMk cId="0" sldId="271"/>
            <ac:spMk id="1168" creationId="{00000000-0000-0000-0000-000000000000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69" creationId="{2305BC5C-6682-D337-8819-2F0E9FE5D1F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70" creationId="{D51DB2E8-A79F-4535-73A7-7E467C1B82B8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71" creationId="{0302A6CC-E340-3744-83BF-6DAA2420FF99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72" creationId="{44140824-011B-91A6-FE44-A1B69974B3C2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73" creationId="{BD787B7B-C402-B08D-F06A-2D2C2903F1FE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74" creationId="{25AA4BB6-3E67-DBBB-6BE1-08A0AE5DDB74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75" creationId="{4F0B9B2A-90D1-E0C2-110D-8110502E0B6D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76" creationId="{DD08F2EE-4920-7E90-CA9C-85942E8B37C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77" creationId="{8E330B1A-4C80-4B80-1FE3-FFE2EB0A7A09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78" creationId="{0B3E3115-B39F-029E-66D2-C929E24A8EED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79" creationId="{7C395E21-C9F9-AB43-F173-EB908EC0C4ED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80" creationId="{A51D5F6D-7811-016A-E341-BE88761422A7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81" creationId="{CD2FD306-8CDE-EA69-DB94-294CFBBC026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82" creationId="{26E88706-EA58-3586-9B0E-6F014773C3BA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83" creationId="{5D74B696-EBE3-3761-ED79-57C2EB34CC2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84" creationId="{9323B0FC-96CA-39E6-BB01-63FF28897DF2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85" creationId="{199D4D95-BD62-76BA-D60C-6901BF8D77DE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86" creationId="{65DF1C7F-DF1C-48C0-8A7B-ECA6765424A7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87" creationId="{671F5AA2-C4B2-7EB6-604C-4F9396B0BB6E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88" creationId="{D6DCF656-0EEC-8028-36D8-9A8CAB4B4F5C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90" creationId="{FF63C0C4-5D2F-A8AD-B343-043737F4987A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91" creationId="{B83137B8-A4F5-567B-5D95-9E2733FF0D10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92" creationId="{76D73D62-D234-B7B9-08E5-9F47023184E4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93" creationId="{80CE680A-3F7B-930E-C118-934181C44CB4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94" creationId="{DA165E06-36AE-5BCA-68F5-2B31CA0C52A0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95" creationId="{8A0F91C7-1316-E665-286A-FBE61B8B74BD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96" creationId="{0BA2BD21-CC98-C837-55AE-86DAFD8E9B95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97" creationId="{1857909C-9569-CE53-8071-4C8E713B59C4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98" creationId="{4F7B4659-74EF-0424-90ED-F9434F187BA8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199" creationId="{81EFF248-547D-A1D7-C9FA-DFF900019DA2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200" creationId="{74BDCBF9-B027-C475-614C-66194774E9EA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201" creationId="{6D47CF90-ECAF-FCAA-AFAB-172329403545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202" creationId="{513B3A19-AB6C-CBB4-E5D9-3EDF8AA889BE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203" creationId="{4C851A9A-45B5-A8A6-B330-B8700031F3FF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204" creationId="{C78F4A75-FA27-FB1C-69FE-75693071DF39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205" creationId="{3626D944-FB88-3EC4-03DA-C286A336B425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206" creationId="{A662E725-21C2-02EB-0485-1C6BDBAC1F1F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207" creationId="{F2D34C92-AF11-A957-B0DF-2FC61CC44AC8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208" creationId="{E459F12B-D161-FB39-42E8-E3D8801C4568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209" creationId="{A1B77056-847D-7D2D-73E1-F717C3D22E2B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210" creationId="{0FC18571-2380-78C7-752F-CEA82657D9D5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211" creationId="{392EED36-9F28-2785-3628-5E6C230542B7}"/>
          </ac:spMkLst>
        </pc:spChg>
        <pc:spChg chg="mod">
          <ac:chgData name="Hải Ngân Đinh" userId="b56d41eb1ff6fed2" providerId="LiveId" clId="{51A1F86F-5840-B243-A18D-D5CA351ADC24}" dt="2023-08-25T13:37:39.448" v="1786"/>
          <ac:spMkLst>
            <pc:docMk/>
            <pc:sldMk cId="0" sldId="271"/>
            <ac:spMk id="1212" creationId="{0EBEE75E-FF67-E719-56F5-F31388A18456}"/>
          </ac:spMkLst>
        </pc:spChg>
        <pc:grpChg chg="add mod">
          <ac:chgData name="Hải Ngân Đinh" userId="b56d41eb1ff6fed2" providerId="LiveId" clId="{51A1F86F-5840-B243-A18D-D5CA351ADC24}" dt="2023-08-25T13:38:01.652" v="1804" actId="1037"/>
          <ac:grpSpMkLst>
            <pc:docMk/>
            <pc:sldMk cId="0" sldId="271"/>
            <ac:grpSpMk id="9" creationId="{25BD0BC5-1500-2B7E-9CEB-C59D1006876E}"/>
          </ac:grpSpMkLst>
        </pc:grpChg>
        <pc:grpChg chg="add mod">
          <ac:chgData name="Hải Ngân Đinh" userId="b56d41eb1ff6fed2" providerId="LiveId" clId="{51A1F86F-5840-B243-A18D-D5CA351ADC24}" dt="2023-08-25T13:38:01.652" v="1804" actId="1037"/>
          <ac:grpSpMkLst>
            <pc:docMk/>
            <pc:sldMk cId="0" sldId="271"/>
            <ac:grpSpMk id="55" creationId="{8C5F48A7-24CC-1D75-2E33-DE1E6CC19251}"/>
          </ac:grpSpMkLst>
        </pc:grpChg>
        <pc:grpChg chg="add mod">
          <ac:chgData name="Hải Ngân Đinh" userId="b56d41eb1ff6fed2" providerId="LiveId" clId="{51A1F86F-5840-B243-A18D-D5CA351ADC24}" dt="2023-08-25T13:38:01.652" v="1804" actId="1037"/>
          <ac:grpSpMkLst>
            <pc:docMk/>
            <pc:sldMk cId="0" sldId="271"/>
            <ac:grpSpMk id="1098" creationId="{BB028137-C04D-FC2B-48B6-B7B836609179}"/>
          </ac:grpSpMkLst>
        </pc:grpChg>
        <pc:grpChg chg="del">
          <ac:chgData name="Hải Ngân Đinh" userId="b56d41eb1ff6fed2" providerId="LiveId" clId="{51A1F86F-5840-B243-A18D-D5CA351ADC24}" dt="2023-08-25T13:34:31.692" v="1737" actId="478"/>
          <ac:grpSpMkLst>
            <pc:docMk/>
            <pc:sldMk cId="0" sldId="271"/>
            <ac:grpSpMk id="1125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34:31.692" v="1737" actId="478"/>
          <ac:grpSpMkLst>
            <pc:docMk/>
            <pc:sldMk cId="0" sldId="271"/>
            <ac:grpSpMk id="1129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34:31.692" v="1737" actId="478"/>
          <ac:grpSpMkLst>
            <pc:docMk/>
            <pc:sldMk cId="0" sldId="271"/>
            <ac:grpSpMk id="1132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34:31.692" v="1737" actId="478"/>
          <ac:grpSpMkLst>
            <pc:docMk/>
            <pc:sldMk cId="0" sldId="271"/>
            <ac:grpSpMk id="1153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34:31.692" v="1737" actId="478"/>
          <ac:grpSpMkLst>
            <pc:docMk/>
            <pc:sldMk cId="0" sldId="271"/>
            <ac:grpSpMk id="1163" creationId="{00000000-0000-0000-0000-000000000000}"/>
          </ac:grpSpMkLst>
        </pc:grpChg>
        <pc:grpChg chg="add mod">
          <ac:chgData name="Hải Ngân Đinh" userId="b56d41eb1ff6fed2" providerId="LiveId" clId="{51A1F86F-5840-B243-A18D-D5CA351ADC24}" dt="2023-08-25T13:38:01.652" v="1804" actId="1037"/>
          <ac:grpSpMkLst>
            <pc:docMk/>
            <pc:sldMk cId="0" sldId="271"/>
            <ac:grpSpMk id="1189" creationId="{CBEF0A37-A147-400F-6C0F-483F6737E021}"/>
          </ac:grpSpMkLst>
        </pc:grpChg>
        <pc:graphicFrameChg chg="add mod modGraphic">
          <ac:chgData name="Hải Ngân Đinh" userId="b56d41eb1ff6fed2" providerId="LiveId" clId="{51A1F86F-5840-B243-A18D-D5CA351ADC24}" dt="2023-08-25T13:37:07.854" v="1784" actId="1076"/>
          <ac:graphicFrameMkLst>
            <pc:docMk/>
            <pc:sldMk cId="0" sldId="271"/>
            <ac:graphicFrameMk id="5" creationId="{80D4E54D-B995-7629-F2E6-CF92FA21D5D3}"/>
          </ac:graphicFrameMkLst>
        </pc:graphicFrameChg>
        <pc:cxnChg chg="del mod">
          <ac:chgData name="Hải Ngân Đinh" userId="b56d41eb1ff6fed2" providerId="LiveId" clId="{51A1F86F-5840-B243-A18D-D5CA351ADC24}" dt="2023-08-25T13:34:31.692" v="1737" actId="478"/>
          <ac:cxnSpMkLst>
            <pc:docMk/>
            <pc:sldMk cId="0" sldId="271"/>
            <ac:cxnSpMk id="1100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34:31.692" v="1737" actId="478"/>
          <ac:cxnSpMkLst>
            <pc:docMk/>
            <pc:sldMk cId="0" sldId="271"/>
            <ac:cxnSpMk id="1115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34:31.692" v="1737" actId="478"/>
          <ac:cxnSpMkLst>
            <pc:docMk/>
            <pc:sldMk cId="0" sldId="271"/>
            <ac:cxnSpMk id="1116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34:31.692" v="1737" actId="478"/>
          <ac:cxnSpMkLst>
            <pc:docMk/>
            <pc:sldMk cId="0" sldId="271"/>
            <ac:cxnSpMk id="1118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34:31.692" v="1737" actId="478"/>
          <ac:cxnSpMkLst>
            <pc:docMk/>
            <pc:sldMk cId="0" sldId="271"/>
            <ac:cxnSpMk id="1120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34:31.692" v="1737" actId="478"/>
          <ac:cxnSpMkLst>
            <pc:docMk/>
            <pc:sldMk cId="0" sldId="271"/>
            <ac:cxnSpMk id="1122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34:31.692" v="1737" actId="478"/>
          <ac:cxnSpMkLst>
            <pc:docMk/>
            <pc:sldMk cId="0" sldId="271"/>
            <ac:cxnSpMk id="1123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34:31.692" v="1737" actId="478"/>
          <ac:cxnSpMkLst>
            <pc:docMk/>
            <pc:sldMk cId="0" sldId="271"/>
            <ac:cxnSpMk id="1124" creationId="{00000000-0000-0000-0000-000000000000}"/>
          </ac:cxnSpMkLst>
        </pc:cxnChg>
      </pc:sldChg>
      <pc:sldChg chg="addSp delSp modSp mod ord delAnim modAnim">
        <pc:chgData name="Hải Ngân Đinh" userId="b56d41eb1ff6fed2" providerId="LiveId" clId="{51A1F86F-5840-B243-A18D-D5CA351ADC24}" dt="2023-08-25T13:59:40.297" v="2594" actId="20577"/>
        <pc:sldMkLst>
          <pc:docMk/>
          <pc:sldMk cId="0" sldId="272"/>
        </pc:sldMkLst>
        <pc:spChg chg="add del mod">
          <ac:chgData name="Hải Ngân Đinh" userId="b56d41eb1ff6fed2" providerId="LiveId" clId="{51A1F86F-5840-B243-A18D-D5CA351ADC24}" dt="2023-08-25T13:55:09.577" v="2406" actId="478"/>
          <ac:spMkLst>
            <pc:docMk/>
            <pc:sldMk cId="0" sldId="272"/>
            <ac:spMk id="3" creationId="{79026D13-A4D6-926E-2DFB-0A2C34DC9D12}"/>
          </ac:spMkLst>
        </pc:spChg>
        <pc:spChg chg="add mod">
          <ac:chgData name="Hải Ngân Đinh" userId="b56d41eb1ff6fed2" providerId="LiveId" clId="{51A1F86F-5840-B243-A18D-D5CA351ADC24}" dt="2023-08-25T13:55:20.431" v="2428" actId="207"/>
          <ac:spMkLst>
            <pc:docMk/>
            <pc:sldMk cId="0" sldId="272"/>
            <ac:spMk id="4" creationId="{C7338848-D079-3D4D-42D2-51D47525AFFD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6" creationId="{00C5FD44-9170-BE97-EEA4-12E84392BFA7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7" creationId="{B8AAF250-064C-6CC9-B502-0701842A55A8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8" creationId="{988F7506-2B98-C6C7-0BF3-8D6143382311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9" creationId="{3E527CFF-FC9B-86B5-EC80-31266E8E588B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0" creationId="{03437796-A7B6-42A5-258B-EF64FAD2E495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1" creationId="{D890D97D-25E9-A22D-F069-39C966EAA90E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2" creationId="{2253BC87-78F5-09FE-E9EE-D975D4C7AADC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3" creationId="{7C8DA0CB-1DCD-E7EE-86A4-32C5B11B7C6A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4" creationId="{78806C70-AE57-C8AB-65A5-8F64C346F8FB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5" creationId="{B22B8035-267A-EAB4-4AFA-87FF94B73A8E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6" creationId="{A5C1F016-2002-59FE-BC21-9346A3889FB5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7" creationId="{4EA75885-5776-4EB8-78EC-8A84C438199F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8" creationId="{BE7639F0-32D0-4639-6A31-3FCA11DB36CE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9" creationId="{49D577AD-6914-E085-B492-E982C0D210F1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20" creationId="{3A655115-E742-DC00-16B4-B8F7FB7B208B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21" creationId="{D3F7B3E2-965E-F01B-9FA2-E7C1DFB3C082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22" creationId="{240E7400-282C-2B9D-B10E-422EEDF26C08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23" creationId="{DF7F2448-959C-FFFE-4F36-42EF29FFF430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24" creationId="{4DC29AFA-EA78-CBC1-130B-81C3AF1EDC60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25" creationId="{BE0EDD52-D041-FEE1-2F38-0143F861FF16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26" creationId="{20844658-EC75-F5E5-A693-8290CACFF431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27" creationId="{86AC9B78-9609-0F3A-436F-FE087A6D6157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28" creationId="{4B18A4ED-778D-A5BE-33AC-12262F41F3B7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29" creationId="{7139644A-5722-B34E-D0FE-1C12A664B98C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30" creationId="{6CC967D5-8672-16AD-0FEB-8E513B3AD84F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31" creationId="{476B3861-AFBC-1D09-A7F3-7D566D17887C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32" creationId="{E53218A7-1446-215B-C27B-80CC26B61CA1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33" creationId="{B23449F5-1C56-C31B-2949-56902FB5C8FC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34" creationId="{45CB418B-308E-6127-62FE-9CDA92A18F75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35" creationId="{B6DB4853-7E47-004D-3880-5255E7311277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36" creationId="{45A07CCB-F9CF-AB29-EB35-AFD7DE0853E2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37" creationId="{1565FF1F-3B59-0248-8CF3-01961DA62330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38" creationId="{16031A58-34F4-8E8F-3625-351BA73B8DAF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39" creationId="{5821E789-AB79-F799-0721-A1E20BEFA159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40" creationId="{E310A1FC-5B70-5EA4-ADC1-1615F5AD94D4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41" creationId="{216058E7-3B71-8B6B-746A-EDE7C9DFC2F9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42" creationId="{4FA6B503-22C7-06C6-57F0-D241A45B4DA0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43" creationId="{FD84E1EC-C9B9-B078-108F-5B03A630B2B5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44" creationId="{D6EBCB24-695B-E2AB-BA74-F4FBABE9C773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45" creationId="{BA75103B-45E7-BE8F-00F1-6270DC32ADF0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46" creationId="{8F570AF5-1794-41C8-320B-9FE5679ED59F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47" creationId="{E0DC1330-BFA9-0211-F882-426DEC7DB510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48" creationId="{3662904E-E670-563D-EDE2-03699CE2DE03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49" creationId="{58C05F77-511C-5202-A3C9-0A507064B0D9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50" creationId="{BC05A75D-F47C-57A9-4026-C55712C0FFED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51" creationId="{1C36BB8A-842C-D708-4C1C-7AD8902A9AAA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52" creationId="{9D2E8911-9F7B-6C7D-535C-F6B31FAB9E5B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53" creationId="{C5B4E6C9-8913-224F-24DF-2ADBC7892C84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54" creationId="{F3F0A891-60F1-12C4-4BEE-362050E81E0F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55" creationId="{DCE13137-328D-0EFF-C8EB-13B9D834665C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56" creationId="{8971686A-6EBF-7B6C-BFD4-13BB94CA2561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57" creationId="{1E53830B-CC39-984E-4C93-076607022174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58" creationId="{A61369DA-A174-3D38-A22F-92DEEF0D5AFE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59" creationId="{12E5F1FB-86DE-F452-BFAF-0E38F7CBBA9E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60" creationId="{A6ED6C2A-5A52-13E3-56FE-C9D97FA26EEA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61" creationId="{8F910874-24E0-30EA-695A-CAF9346E2870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62" creationId="{B74A3F2D-D3E0-2650-6506-1532CEBA890D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63" creationId="{BB652E4A-B493-25D9-5F4F-ECE92C703252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152" creationId="{381F25B8-A91B-3AE6-D4BA-43EBA305FCFB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153" creationId="{5BBD6547-E01D-5B4F-EB2B-3978DFCE53AC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154" creationId="{7DDDBC0C-7981-F559-F9A0-676101CDE52C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155" creationId="{537A3CCB-1CB6-3F5A-0A11-B0860E631782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156" creationId="{AA85C9F6-A054-77A6-984D-38611EE15287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157" creationId="{895A59FD-40F1-F828-2132-7E4BB46128FC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158" creationId="{0B7B2079-F839-4169-D6D7-10FF66316A85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159" creationId="{64AC6026-9A42-8E09-DEF5-F3CA55BF4D6E}"/>
          </ac:spMkLst>
        </pc:spChg>
        <pc:spChg chg="mod">
          <ac:chgData name="Hải Ngân Đinh" userId="b56d41eb1ff6fed2" providerId="LiveId" clId="{51A1F86F-5840-B243-A18D-D5CA351ADC24}" dt="2023-08-25T13:57:02.395" v="2434"/>
          <ac:spMkLst>
            <pc:docMk/>
            <pc:sldMk cId="0" sldId="272"/>
            <ac:spMk id="1160" creationId="{FF3F86AE-1CA9-2AB3-33D6-CA1573335F4A}"/>
          </ac:spMkLst>
        </pc:spChg>
        <pc:spChg chg="add mod">
          <ac:chgData name="Hải Ngân Đinh" userId="b56d41eb1ff6fed2" providerId="LiveId" clId="{51A1F86F-5840-B243-A18D-D5CA351ADC24}" dt="2023-08-25T13:58:31.744" v="2456" actId="403"/>
          <ac:spMkLst>
            <pc:docMk/>
            <pc:sldMk cId="0" sldId="272"/>
            <ac:spMk id="1164" creationId="{A4EE8F5A-9FA2-A2B1-C882-E1A6D2A237AD}"/>
          </ac:spMkLst>
        </pc:spChg>
        <pc:spChg chg="add del mod">
          <ac:chgData name="Hải Ngân Đinh" userId="b56d41eb1ff6fed2" providerId="LiveId" clId="{51A1F86F-5840-B243-A18D-D5CA351ADC24}" dt="2023-08-25T13:58:31.744" v="2456" actId="403"/>
          <ac:spMkLst>
            <pc:docMk/>
            <pc:sldMk cId="0" sldId="272"/>
            <ac:spMk id="1165" creationId="{926A3143-7BF4-6103-295F-10CE3CB0DBDE}"/>
          </ac:spMkLst>
        </pc:spChg>
        <pc:spChg chg="add mod">
          <ac:chgData name="Hải Ngân Đinh" userId="b56d41eb1ff6fed2" providerId="LiveId" clId="{51A1F86F-5840-B243-A18D-D5CA351ADC24}" dt="2023-08-25T13:58:31.744" v="2456" actId="403"/>
          <ac:spMkLst>
            <pc:docMk/>
            <pc:sldMk cId="0" sldId="272"/>
            <ac:spMk id="1166" creationId="{93A211BC-1DD5-CEBA-A64D-C407366A595D}"/>
          </ac:spMkLst>
        </pc:spChg>
        <pc:spChg chg="mod">
          <ac:chgData name="Hải Ngân Đinh" userId="b56d41eb1ff6fed2" providerId="LiveId" clId="{51A1F86F-5840-B243-A18D-D5CA351ADC24}" dt="2023-08-25T13:57:26.986" v="2437"/>
          <ac:spMkLst>
            <pc:docMk/>
            <pc:sldMk cId="0" sldId="272"/>
            <ac:spMk id="1168" creationId="{4BCF03F9-80D1-6FF1-623D-9AE13C0914C6}"/>
          </ac:spMkLst>
        </pc:spChg>
        <pc:spChg chg="mod">
          <ac:chgData name="Hải Ngân Đinh" userId="b56d41eb1ff6fed2" providerId="LiveId" clId="{51A1F86F-5840-B243-A18D-D5CA351ADC24}" dt="2023-08-25T13:57:26.986" v="2437"/>
          <ac:spMkLst>
            <pc:docMk/>
            <pc:sldMk cId="0" sldId="272"/>
            <ac:spMk id="1169" creationId="{0452C588-884A-A803-E66E-F5A78560820D}"/>
          </ac:spMkLst>
        </pc:spChg>
        <pc:spChg chg="mod">
          <ac:chgData name="Hải Ngân Đinh" userId="b56d41eb1ff6fed2" providerId="LiveId" clId="{51A1F86F-5840-B243-A18D-D5CA351ADC24}" dt="2023-08-25T13:57:26.986" v="2437"/>
          <ac:spMkLst>
            <pc:docMk/>
            <pc:sldMk cId="0" sldId="272"/>
            <ac:spMk id="1171" creationId="{247BEAA5-5C0A-B347-436D-F22A6E5B7EBE}"/>
          </ac:spMkLst>
        </pc:spChg>
        <pc:spChg chg="mod">
          <ac:chgData name="Hải Ngân Đinh" userId="b56d41eb1ff6fed2" providerId="LiveId" clId="{51A1F86F-5840-B243-A18D-D5CA351ADC24}" dt="2023-08-25T13:57:26.986" v="2437"/>
          <ac:spMkLst>
            <pc:docMk/>
            <pc:sldMk cId="0" sldId="272"/>
            <ac:spMk id="1172" creationId="{809BAE80-DE12-407A-AD22-DC44DDD760EA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7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7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7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7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7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7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79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8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81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8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8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8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8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8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8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8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9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9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9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5:09.130" v="2405" actId="478"/>
          <ac:spMkLst>
            <pc:docMk/>
            <pc:sldMk cId="0" sldId="272"/>
            <ac:spMk id="1198" creationId="{00000000-0000-0000-0000-000000000000}"/>
          </ac:spMkLst>
        </pc:spChg>
        <pc:spChg chg="mod">
          <ac:chgData name="Hải Ngân Đinh" userId="b56d41eb1ff6fed2" providerId="LiveId" clId="{51A1F86F-5840-B243-A18D-D5CA351ADC24}" dt="2023-08-25T13:57:26.986" v="2437"/>
          <ac:spMkLst>
            <pc:docMk/>
            <pc:sldMk cId="0" sldId="272"/>
            <ac:spMk id="1199" creationId="{1EC01D9A-C746-34E4-FCA3-A18632285575}"/>
          </ac:spMkLst>
        </pc:spChg>
        <pc:spChg chg="mod">
          <ac:chgData name="Hải Ngân Đinh" userId="b56d41eb1ff6fed2" providerId="LiveId" clId="{51A1F86F-5840-B243-A18D-D5CA351ADC24}" dt="2023-08-25T13:57:26.986" v="2437"/>
          <ac:spMkLst>
            <pc:docMk/>
            <pc:sldMk cId="0" sldId="272"/>
            <ac:spMk id="1202" creationId="{81BC9B77-E4D4-FB37-C25F-043D435B6C20}"/>
          </ac:spMkLst>
        </pc:spChg>
        <pc:spChg chg="mod">
          <ac:chgData name="Hải Ngân Đinh" userId="b56d41eb1ff6fed2" providerId="LiveId" clId="{51A1F86F-5840-B243-A18D-D5CA351ADC24}" dt="2023-08-25T13:57:26.986" v="2437"/>
          <ac:spMkLst>
            <pc:docMk/>
            <pc:sldMk cId="0" sldId="272"/>
            <ac:spMk id="1203" creationId="{A64F946F-B58C-4DC2-5038-2A163F048073}"/>
          </ac:spMkLst>
        </pc:spChg>
        <pc:spChg chg="mod">
          <ac:chgData name="Hải Ngân Đinh" userId="b56d41eb1ff6fed2" providerId="LiveId" clId="{51A1F86F-5840-B243-A18D-D5CA351ADC24}" dt="2023-08-25T13:57:26.986" v="2437"/>
          <ac:spMkLst>
            <pc:docMk/>
            <pc:sldMk cId="0" sldId="272"/>
            <ac:spMk id="1204" creationId="{1F2DC27E-860E-7B88-BBE2-EA44E2054F10}"/>
          </ac:spMkLst>
        </pc:spChg>
        <pc:spChg chg="add del mod">
          <ac:chgData name="Hải Ngân Đinh" userId="b56d41eb1ff6fed2" providerId="LiveId" clId="{51A1F86F-5840-B243-A18D-D5CA351ADC24}" dt="2023-08-25T13:58:07.578" v="2438" actId="478"/>
          <ac:spMkLst>
            <pc:docMk/>
            <pc:sldMk cId="0" sldId="272"/>
            <ac:spMk id="1205" creationId="{3BF78DCE-05CD-B5BE-4C8A-983C33DD6B8C}"/>
          </ac:spMkLst>
        </pc:spChg>
        <pc:spChg chg="mod">
          <ac:chgData name="Hải Ngân Đinh" userId="b56d41eb1ff6fed2" providerId="LiveId" clId="{51A1F86F-5840-B243-A18D-D5CA351ADC24}" dt="2023-08-25T13:57:26.986" v="2437"/>
          <ac:spMkLst>
            <pc:docMk/>
            <pc:sldMk cId="0" sldId="272"/>
            <ac:spMk id="1207" creationId="{B52AB957-3132-A26B-0A58-602BA2CC5DED}"/>
          </ac:spMkLst>
        </pc:spChg>
        <pc:spChg chg="mod">
          <ac:chgData name="Hải Ngân Đinh" userId="b56d41eb1ff6fed2" providerId="LiveId" clId="{51A1F86F-5840-B243-A18D-D5CA351ADC24}" dt="2023-08-25T13:57:26.986" v="2437"/>
          <ac:spMkLst>
            <pc:docMk/>
            <pc:sldMk cId="0" sldId="272"/>
            <ac:spMk id="1208" creationId="{6A653595-3525-7DE3-4516-8038B7EB31F9}"/>
          </ac:spMkLst>
        </pc:spChg>
        <pc:spChg chg="mod">
          <ac:chgData name="Hải Ngân Đinh" userId="b56d41eb1ff6fed2" providerId="LiveId" clId="{51A1F86F-5840-B243-A18D-D5CA351ADC24}" dt="2023-08-25T13:57:26.986" v="2437"/>
          <ac:spMkLst>
            <pc:docMk/>
            <pc:sldMk cId="0" sldId="272"/>
            <ac:spMk id="1209" creationId="{C9169FA1-32B6-4805-7D70-B6768FA96B16}"/>
          </ac:spMkLst>
        </pc:spChg>
        <pc:spChg chg="mod">
          <ac:chgData name="Hải Ngân Đinh" userId="b56d41eb1ff6fed2" providerId="LiveId" clId="{51A1F86F-5840-B243-A18D-D5CA351ADC24}" dt="2023-08-25T13:57:26.986" v="2437"/>
          <ac:spMkLst>
            <pc:docMk/>
            <pc:sldMk cId="0" sldId="272"/>
            <ac:spMk id="1210" creationId="{77F16D48-5BFE-74FD-4F7E-1CA0BEBA235A}"/>
          </ac:spMkLst>
        </pc:spChg>
        <pc:spChg chg="add mod">
          <ac:chgData name="Hải Ngân Đinh" userId="b56d41eb1ff6fed2" providerId="LiveId" clId="{51A1F86F-5840-B243-A18D-D5CA351ADC24}" dt="2023-08-25T13:59:07.579" v="2501" actId="1076"/>
          <ac:spMkLst>
            <pc:docMk/>
            <pc:sldMk cId="0" sldId="272"/>
            <ac:spMk id="1213" creationId="{09180BC6-8A8F-3674-CC97-42CDA6A5C3DC}"/>
          </ac:spMkLst>
        </pc:spChg>
        <pc:spChg chg="add mod">
          <ac:chgData name="Hải Ngân Đinh" userId="b56d41eb1ff6fed2" providerId="LiveId" clId="{51A1F86F-5840-B243-A18D-D5CA351ADC24}" dt="2023-08-25T13:59:25.827" v="2549" actId="20577"/>
          <ac:spMkLst>
            <pc:docMk/>
            <pc:sldMk cId="0" sldId="272"/>
            <ac:spMk id="1214" creationId="{3A367FF9-03D5-6A86-1E55-D3D11F30E479}"/>
          </ac:spMkLst>
        </pc:spChg>
        <pc:spChg chg="add mod">
          <ac:chgData name="Hải Ngân Đinh" userId="b56d41eb1ff6fed2" providerId="LiveId" clId="{51A1F86F-5840-B243-A18D-D5CA351ADC24}" dt="2023-08-25T13:59:40.297" v="2594" actId="20577"/>
          <ac:spMkLst>
            <pc:docMk/>
            <pc:sldMk cId="0" sldId="272"/>
            <ac:spMk id="1215" creationId="{42126AEB-E9BF-F15E-D8DC-E109D00A08B8}"/>
          </ac:spMkLst>
        </pc:spChg>
        <pc:grpChg chg="add mod">
          <ac:chgData name="Hải Ngân Đinh" userId="b56d41eb1ff6fed2" providerId="LiveId" clId="{51A1F86F-5840-B243-A18D-D5CA351ADC24}" dt="2023-08-25T13:57:07.850" v="2436" actId="1076"/>
          <ac:grpSpMkLst>
            <pc:docMk/>
            <pc:sldMk cId="0" sldId="272"/>
            <ac:grpSpMk id="5" creationId="{DA9FECFD-8E29-4156-F461-7BB00D4B59CD}"/>
          </ac:grpSpMkLst>
        </pc:grpChg>
        <pc:grpChg chg="add del mod">
          <ac:chgData name="Hải Ngân Đinh" userId="b56d41eb1ff6fed2" providerId="LiveId" clId="{51A1F86F-5840-B243-A18D-D5CA351ADC24}" dt="2023-08-25T13:58:20.551" v="2447" actId="478"/>
          <ac:grpSpMkLst>
            <pc:docMk/>
            <pc:sldMk cId="0" sldId="272"/>
            <ac:grpSpMk id="1167" creationId="{A3555B93-5A76-84F4-5837-C727CAA1E9A5}"/>
          </ac:grpSpMkLst>
        </pc:grpChg>
        <pc:grpChg chg="add del mod">
          <ac:chgData name="Hải Ngân Đinh" userId="b56d41eb1ff6fed2" providerId="LiveId" clId="{51A1F86F-5840-B243-A18D-D5CA351ADC24}" dt="2023-08-25T13:58:15.829" v="2443" actId="478"/>
          <ac:grpSpMkLst>
            <pc:docMk/>
            <pc:sldMk cId="0" sldId="272"/>
            <ac:grpSpMk id="1170" creationId="{9E05C4CA-9116-B03E-0111-57A1EE4AB600}"/>
          </ac:grpSpMkLst>
        </pc:grpChg>
        <pc:grpChg chg="add del mod">
          <ac:chgData name="Hải Ngân Đinh" userId="b56d41eb1ff6fed2" providerId="LiveId" clId="{51A1F86F-5840-B243-A18D-D5CA351ADC24}" dt="2023-08-25T13:58:14.745" v="2442" actId="478"/>
          <ac:grpSpMkLst>
            <pc:docMk/>
            <pc:sldMk cId="0" sldId="272"/>
            <ac:grpSpMk id="1200" creationId="{CA60221A-1A48-0BC9-EECF-BBA35DA740E8}"/>
          </ac:grpSpMkLst>
        </pc:grpChg>
        <pc:grpChg chg="mod">
          <ac:chgData name="Hải Ngân Đinh" userId="b56d41eb1ff6fed2" providerId="LiveId" clId="{51A1F86F-5840-B243-A18D-D5CA351ADC24}" dt="2023-08-25T13:57:26.986" v="2437"/>
          <ac:grpSpMkLst>
            <pc:docMk/>
            <pc:sldMk cId="0" sldId="272"/>
            <ac:grpSpMk id="1201" creationId="{7150ABA5-62BA-CA06-4576-BBC657C8FFA7}"/>
          </ac:grpSpMkLst>
        </pc:grpChg>
        <pc:grpChg chg="add del mod">
          <ac:chgData name="Hải Ngân Đinh" userId="b56d41eb1ff6fed2" providerId="LiveId" clId="{51A1F86F-5840-B243-A18D-D5CA351ADC24}" dt="2023-08-25T13:58:07.578" v="2438" actId="478"/>
          <ac:grpSpMkLst>
            <pc:docMk/>
            <pc:sldMk cId="0" sldId="272"/>
            <ac:grpSpMk id="1206" creationId="{BC7F520A-EA39-6943-AE39-D03E6D45E256}"/>
          </ac:grpSpMkLst>
        </pc:grpChg>
        <pc:cxnChg chg="add del mod">
          <ac:chgData name="Hải Ngân Đinh" userId="b56d41eb1ff6fed2" providerId="LiveId" clId="{51A1F86F-5840-B243-A18D-D5CA351ADC24}" dt="2023-08-25T13:58:08.771" v="2439" actId="478"/>
          <ac:cxnSpMkLst>
            <pc:docMk/>
            <pc:sldMk cId="0" sldId="272"/>
            <ac:cxnSpMk id="1161" creationId="{AB854652-F281-A82F-35D9-9324F5A992E2}"/>
          </ac:cxnSpMkLst>
        </pc:cxnChg>
        <pc:cxnChg chg="add mod">
          <ac:chgData name="Hải Ngân Đinh" userId="b56d41eb1ff6fed2" providerId="LiveId" clId="{51A1F86F-5840-B243-A18D-D5CA351ADC24}" dt="2023-08-25T13:58:12.599" v="2440" actId="1076"/>
          <ac:cxnSpMkLst>
            <pc:docMk/>
            <pc:sldMk cId="0" sldId="272"/>
            <ac:cxnSpMk id="1162" creationId="{3533E1FA-514D-EB4F-1350-E78AED56981E}"/>
          </ac:cxnSpMkLst>
        </pc:cxnChg>
        <pc:cxnChg chg="add mod">
          <ac:chgData name="Hải Ngân Đinh" userId="b56d41eb1ff6fed2" providerId="LiveId" clId="{51A1F86F-5840-B243-A18D-D5CA351ADC24}" dt="2023-08-25T13:58:24.428" v="2448" actId="1076"/>
          <ac:cxnSpMkLst>
            <pc:docMk/>
            <pc:sldMk cId="0" sldId="272"/>
            <ac:cxnSpMk id="1163" creationId="{1F81BBD5-E4A6-1C01-A35A-93A380738278}"/>
          </ac:cxnSpMkLst>
        </pc:cxnChg>
        <pc:cxnChg chg="del mod">
          <ac:chgData name="Hải Ngân Đinh" userId="b56d41eb1ff6fed2" providerId="LiveId" clId="{51A1F86F-5840-B243-A18D-D5CA351ADC24}" dt="2023-08-25T13:55:09.130" v="2405" actId="478"/>
          <ac:cxnSpMkLst>
            <pc:docMk/>
            <pc:sldMk cId="0" sldId="272"/>
            <ac:cxnSpMk id="1189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55:09.130" v="2405" actId="478"/>
          <ac:cxnSpMkLst>
            <pc:docMk/>
            <pc:sldMk cId="0" sldId="272"/>
            <ac:cxnSpMk id="1190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55:09.130" v="2405" actId="478"/>
          <ac:cxnSpMkLst>
            <pc:docMk/>
            <pc:sldMk cId="0" sldId="272"/>
            <ac:cxnSpMk id="1191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55:09.130" v="2405" actId="478"/>
          <ac:cxnSpMkLst>
            <pc:docMk/>
            <pc:sldMk cId="0" sldId="272"/>
            <ac:cxnSpMk id="1192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55:09.130" v="2405" actId="478"/>
          <ac:cxnSpMkLst>
            <pc:docMk/>
            <pc:sldMk cId="0" sldId="272"/>
            <ac:cxnSpMk id="1193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55:09.130" v="2405" actId="478"/>
          <ac:cxnSpMkLst>
            <pc:docMk/>
            <pc:sldMk cId="0" sldId="272"/>
            <ac:cxnSpMk id="1194" creationId="{00000000-0000-0000-0000-000000000000}"/>
          </ac:cxnSpMkLst>
        </pc:cxnChg>
      </pc:sldChg>
      <pc:sldChg chg="addSp delSp modSp mod ord delAnim modAnim">
        <pc:chgData name="Hải Ngân Đinh" userId="b56d41eb1ff6fed2" providerId="LiveId" clId="{51A1F86F-5840-B243-A18D-D5CA351ADC24}" dt="2023-08-25T13:55:36.031" v="2430" actId="207"/>
        <pc:sldMkLst>
          <pc:docMk/>
          <pc:sldMk cId="0" sldId="273"/>
        </pc:sldMkLst>
        <pc:spChg chg="add mod">
          <ac:chgData name="Hải Ngân Đinh" userId="b56d41eb1ff6fed2" providerId="LiveId" clId="{51A1F86F-5840-B243-A18D-D5CA351ADC24}" dt="2023-08-25T13:55:36.031" v="2430" actId="207"/>
          <ac:spMkLst>
            <pc:docMk/>
            <pc:sldMk cId="0" sldId="273"/>
            <ac:spMk id="3" creationId="{DA4315A2-1C99-A831-AE6B-61403DA1141E}"/>
          </ac:spMkLst>
        </pc:spChg>
        <pc:spChg chg="add mod">
          <ac:chgData name="Hải Ngân Đinh" userId="b56d41eb1ff6fed2" providerId="LiveId" clId="{51A1F86F-5840-B243-A18D-D5CA351ADC24}" dt="2023-08-25T13:34:05.725" v="1734" actId="1076"/>
          <ac:spMkLst>
            <pc:docMk/>
            <pc:sldMk cId="0" sldId="273"/>
            <ac:spMk id="4" creationId="{AAFE3D5D-3AC0-1C06-D9BC-854DC9798A81}"/>
          </ac:spMkLst>
        </pc:spChg>
        <pc:spChg chg="add mod">
          <ac:chgData name="Hải Ngân Đinh" userId="b56d41eb1ff6fed2" providerId="LiveId" clId="{51A1F86F-5840-B243-A18D-D5CA351ADC24}" dt="2023-08-25T13:34:04.308" v="1733" actId="1076"/>
          <ac:spMkLst>
            <pc:docMk/>
            <pc:sldMk cId="0" sldId="273"/>
            <ac:spMk id="7" creationId="{B145327E-F6E9-BD6D-B5F6-EB47F05D3DD1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0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0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0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0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0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09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1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11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1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1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1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1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1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1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1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31:15.012" v="1564" actId="478"/>
          <ac:spMkLst>
            <pc:docMk/>
            <pc:sldMk cId="0" sldId="273"/>
            <ac:spMk id="1226" creationId="{00000000-0000-0000-0000-000000000000}"/>
          </ac:spMkLst>
        </pc:spChg>
        <pc:grpChg chg="del">
          <ac:chgData name="Hải Ngân Đinh" userId="b56d41eb1ff6fed2" providerId="LiveId" clId="{51A1F86F-5840-B243-A18D-D5CA351ADC24}" dt="2023-08-25T13:31:15.012" v="1564" actId="478"/>
          <ac:grpSpMkLst>
            <pc:docMk/>
            <pc:sldMk cId="0" sldId="273"/>
            <ac:grpSpMk id="1219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31:15.012" v="1564" actId="478"/>
          <ac:grpSpMkLst>
            <pc:docMk/>
            <pc:sldMk cId="0" sldId="273"/>
            <ac:grpSpMk id="1227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31:15.012" v="1564" actId="478"/>
          <ac:grpSpMkLst>
            <pc:docMk/>
            <pc:sldMk cId="0" sldId="273"/>
            <ac:grpSpMk id="1241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31:15.012" v="1564" actId="478"/>
          <ac:grpSpMkLst>
            <pc:docMk/>
            <pc:sldMk cId="0" sldId="273"/>
            <ac:grpSpMk id="1265" creationId="{00000000-0000-0000-0000-000000000000}"/>
          </ac:grpSpMkLst>
        </pc:grpChg>
        <pc:grpChg chg="mod">
          <ac:chgData name="Hải Ngân Đinh" userId="b56d41eb1ff6fed2" providerId="LiveId" clId="{51A1F86F-5840-B243-A18D-D5CA351ADC24}" dt="2023-08-25T13:34:08.961" v="1735" actId="1076"/>
          <ac:grpSpMkLst>
            <pc:docMk/>
            <pc:sldMk cId="0" sldId="273"/>
            <ac:grpSpMk id="1283" creationId="{00000000-0000-0000-0000-000000000000}"/>
          </ac:grpSpMkLst>
        </pc:grpChg>
        <pc:graphicFrameChg chg="add del mod modGraphic">
          <ac:chgData name="Hải Ngân Đinh" userId="b56d41eb1ff6fed2" providerId="LiveId" clId="{51A1F86F-5840-B243-A18D-D5CA351ADC24}" dt="2023-08-25T13:33:50.515" v="1724" actId="478"/>
          <ac:graphicFrameMkLst>
            <pc:docMk/>
            <pc:sldMk cId="0" sldId="273"/>
            <ac:graphicFrameMk id="5" creationId="{1E6FFAFE-2678-5DBC-FD93-E30175D94DD0}"/>
          </ac:graphicFrameMkLst>
        </pc:graphicFrameChg>
        <pc:cxnChg chg="del mod">
          <ac:chgData name="Hải Ngân Đinh" userId="b56d41eb1ff6fed2" providerId="LiveId" clId="{51A1F86F-5840-B243-A18D-D5CA351ADC24}" dt="2023-08-25T13:31:15.012" v="1564" actId="478"/>
          <ac:cxnSpMkLst>
            <pc:docMk/>
            <pc:sldMk cId="0" sldId="273"/>
            <ac:cxnSpMk id="1203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31:15.012" v="1564" actId="478"/>
          <ac:cxnSpMkLst>
            <pc:docMk/>
            <pc:sldMk cId="0" sldId="273"/>
            <ac:cxnSpMk id="1279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31:15.012" v="1564" actId="478"/>
          <ac:cxnSpMkLst>
            <pc:docMk/>
            <pc:sldMk cId="0" sldId="273"/>
            <ac:cxnSpMk id="1281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31:15.012" v="1564" actId="478"/>
          <ac:cxnSpMkLst>
            <pc:docMk/>
            <pc:sldMk cId="0" sldId="273"/>
            <ac:cxnSpMk id="1282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31:15.012" v="1564" actId="478"/>
          <ac:cxnSpMkLst>
            <pc:docMk/>
            <pc:sldMk cId="0" sldId="273"/>
            <ac:cxnSpMk id="1356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31:15.012" v="1564" actId="478"/>
          <ac:cxnSpMkLst>
            <pc:docMk/>
            <pc:sldMk cId="0" sldId="273"/>
            <ac:cxnSpMk id="1357" creationId="{00000000-0000-0000-0000-000000000000}"/>
          </ac:cxnSpMkLst>
        </pc:cxnChg>
      </pc:sldChg>
      <pc:sldChg chg="addSp delSp modSp mod ord delAnim modAnim">
        <pc:chgData name="Hải Ngân Đinh" userId="b56d41eb1ff6fed2" providerId="LiveId" clId="{51A1F86F-5840-B243-A18D-D5CA351ADC24}" dt="2023-08-25T13:25:02.900" v="1327" actId="1582"/>
        <pc:sldMkLst>
          <pc:docMk/>
          <pc:sldMk cId="0" sldId="276"/>
        </pc:sldMkLst>
        <pc:spChg chg="add del mod">
          <ac:chgData name="Hải Ngân Đinh" userId="b56d41eb1ff6fed2" providerId="LiveId" clId="{51A1F86F-5840-B243-A18D-D5CA351ADC24}" dt="2023-08-25T13:22:26.637" v="1253" actId="478"/>
          <ac:spMkLst>
            <pc:docMk/>
            <pc:sldMk cId="0" sldId="276"/>
            <ac:spMk id="3" creationId="{9F1FD3DA-42A3-7145-40E4-2E83F2EEB46E}"/>
          </ac:spMkLst>
        </pc:spChg>
        <pc:spChg chg="add mod">
          <ac:chgData name="Hải Ngân Đinh" userId="b56d41eb1ff6fed2" providerId="LiveId" clId="{51A1F86F-5840-B243-A18D-D5CA351ADC24}" dt="2023-08-25T13:23:12.926" v="1275" actId="1076"/>
          <ac:spMkLst>
            <pc:docMk/>
            <pc:sldMk cId="0" sldId="276"/>
            <ac:spMk id="4" creationId="{C23A84CB-7C1D-5021-B749-A919CC05F976}"/>
          </ac:spMkLst>
        </pc:spChg>
        <pc:spChg chg="add mod">
          <ac:chgData name="Hải Ngân Đinh" userId="b56d41eb1ff6fed2" providerId="LiveId" clId="{51A1F86F-5840-B243-A18D-D5CA351ADC24}" dt="2023-08-25T13:23:14.625" v="1276" actId="1076"/>
          <ac:spMkLst>
            <pc:docMk/>
            <pc:sldMk cId="0" sldId="276"/>
            <ac:spMk id="5" creationId="{B055981B-C6C1-BE7C-D84B-09DAC5855DC2}"/>
          </ac:spMkLst>
        </pc:spChg>
        <pc:spChg chg="add mod">
          <ac:chgData name="Hải Ngân Đinh" userId="b56d41eb1ff6fed2" providerId="LiveId" clId="{51A1F86F-5840-B243-A18D-D5CA351ADC24}" dt="2023-08-25T13:23:17.211" v="1277" actId="1076"/>
          <ac:spMkLst>
            <pc:docMk/>
            <pc:sldMk cId="0" sldId="276"/>
            <ac:spMk id="6" creationId="{68EAA1E7-BAFF-77F8-5ABB-8D1E6FA3E218}"/>
          </ac:spMkLst>
        </pc:spChg>
        <pc:spChg chg="add mod">
          <ac:chgData name="Hải Ngân Đinh" userId="b56d41eb1ff6fed2" providerId="LiveId" clId="{51A1F86F-5840-B243-A18D-D5CA351ADC24}" dt="2023-08-25T13:23:20.493" v="1278" actId="1076"/>
          <ac:spMkLst>
            <pc:docMk/>
            <pc:sldMk cId="0" sldId="276"/>
            <ac:spMk id="7" creationId="{08FE43F2-822F-CBC8-BF23-B6EE2C8FFBF7}"/>
          </ac:spMkLst>
        </pc:spChg>
        <pc:spChg chg="add mod">
          <ac:chgData name="Hải Ngân Đinh" userId="b56d41eb1ff6fed2" providerId="LiveId" clId="{51A1F86F-5840-B243-A18D-D5CA351ADC24}" dt="2023-08-25T13:23:24.211" v="1279" actId="1076"/>
          <ac:spMkLst>
            <pc:docMk/>
            <pc:sldMk cId="0" sldId="276"/>
            <ac:spMk id="8" creationId="{4D293199-BD82-3C59-5A8C-9EEA340DB585}"/>
          </ac:spMkLst>
        </pc:spChg>
        <pc:spChg chg="add mod">
          <ac:chgData name="Hải Ngân Đinh" userId="b56d41eb1ff6fed2" providerId="LiveId" clId="{51A1F86F-5840-B243-A18D-D5CA351ADC24}" dt="2023-08-25T13:23:49.754" v="1285" actId="1076"/>
          <ac:spMkLst>
            <pc:docMk/>
            <pc:sldMk cId="0" sldId="276"/>
            <ac:spMk id="9" creationId="{976017DC-3889-7043-B980-A8B0D0C20F74}"/>
          </ac:spMkLst>
        </pc:spChg>
        <pc:spChg chg="add mod">
          <ac:chgData name="Hải Ngân Đinh" userId="b56d41eb1ff6fed2" providerId="LiveId" clId="{51A1F86F-5840-B243-A18D-D5CA351ADC24}" dt="2023-08-25T13:23:57.453" v="1287" actId="1076"/>
          <ac:spMkLst>
            <pc:docMk/>
            <pc:sldMk cId="0" sldId="276"/>
            <ac:spMk id="10" creationId="{34410867-8A20-18A7-3F70-816695F83FE8}"/>
          </ac:spMkLst>
        </pc:spChg>
        <pc:spChg chg="add mod">
          <ac:chgData name="Hải Ngân Đinh" userId="b56d41eb1ff6fed2" providerId="LiveId" clId="{51A1F86F-5840-B243-A18D-D5CA351ADC24}" dt="2023-08-25T13:23:55.169" v="1286" actId="1076"/>
          <ac:spMkLst>
            <pc:docMk/>
            <pc:sldMk cId="0" sldId="276"/>
            <ac:spMk id="11" creationId="{3C536DE5-4BB7-0B6F-AD0E-8DCB9EB1C798}"/>
          </ac:spMkLst>
        </pc:spChg>
        <pc:spChg chg="add mod">
          <ac:chgData name="Hải Ngân Đinh" userId="b56d41eb1ff6fed2" providerId="LiveId" clId="{51A1F86F-5840-B243-A18D-D5CA351ADC24}" dt="2023-08-25T13:24:03.782" v="1289" actId="14100"/>
          <ac:spMkLst>
            <pc:docMk/>
            <pc:sldMk cId="0" sldId="276"/>
            <ac:spMk id="12" creationId="{F4B4174A-8CF9-BB9C-7059-CC0B3D00D364}"/>
          </ac:spMkLst>
        </pc:spChg>
        <pc:spChg chg="add mod">
          <ac:chgData name="Hải Ngân Đinh" userId="b56d41eb1ff6fed2" providerId="LiveId" clId="{51A1F86F-5840-B243-A18D-D5CA351ADC24}" dt="2023-08-25T13:24:43.003" v="1321" actId="1076"/>
          <ac:spMkLst>
            <pc:docMk/>
            <pc:sldMk cId="0" sldId="276"/>
            <ac:spMk id="13" creationId="{203BDCB6-4BBC-1163-74B5-1F6005201D36}"/>
          </ac:spMkLst>
        </pc:spChg>
        <pc:spChg chg="add mod">
          <ac:chgData name="Hải Ngân Đinh" userId="b56d41eb1ff6fed2" providerId="LiveId" clId="{51A1F86F-5840-B243-A18D-D5CA351ADC24}" dt="2023-08-25T13:24:31.958" v="1310" actId="20577"/>
          <ac:spMkLst>
            <pc:docMk/>
            <pc:sldMk cId="0" sldId="276"/>
            <ac:spMk id="14" creationId="{885E69C2-ED15-F0F0-776F-E1395289538E}"/>
          </ac:spMkLst>
        </pc:spChg>
        <pc:spChg chg="add mod">
          <ac:chgData name="Hải Ngân Đinh" userId="b56d41eb1ff6fed2" providerId="LiveId" clId="{51A1F86F-5840-B243-A18D-D5CA351ADC24}" dt="2023-08-25T13:24:40.069" v="1320" actId="20577"/>
          <ac:spMkLst>
            <pc:docMk/>
            <pc:sldMk cId="0" sldId="276"/>
            <ac:spMk id="15" creationId="{BAD25E61-7F08-F67B-0975-21828C65546E}"/>
          </ac:spMkLst>
        </pc:spChg>
        <pc:spChg chg="del">
          <ac:chgData name="Hải Ngân Đinh" userId="b56d41eb1ff6fed2" providerId="LiveId" clId="{51A1F86F-5840-B243-A18D-D5CA351ADC24}" dt="2023-08-25T13:22:26.147" v="1252" actId="478"/>
          <ac:spMkLst>
            <pc:docMk/>
            <pc:sldMk cId="0" sldId="276"/>
            <ac:spMk id="143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22:26.147" v="1252" actId="478"/>
          <ac:spMkLst>
            <pc:docMk/>
            <pc:sldMk cId="0" sldId="276"/>
            <ac:spMk id="1431" creationId="{00000000-0000-0000-0000-000000000000}"/>
          </ac:spMkLst>
        </pc:spChg>
        <pc:cxnChg chg="add mod">
          <ac:chgData name="Hải Ngân Đinh" userId="b56d41eb1ff6fed2" providerId="LiveId" clId="{51A1F86F-5840-B243-A18D-D5CA351ADC24}" dt="2023-08-25T13:25:02.900" v="1327" actId="1582"/>
          <ac:cxnSpMkLst>
            <pc:docMk/>
            <pc:sldMk cId="0" sldId="276"/>
            <ac:cxnSpMk id="17" creationId="{1889DD0E-270E-D12C-E34D-097D738AAACC}"/>
          </ac:cxnSpMkLst>
        </pc:cxnChg>
        <pc:cxnChg chg="add del">
          <ac:chgData name="Hải Ngân Đinh" userId="b56d41eb1ff6fed2" providerId="LiveId" clId="{51A1F86F-5840-B243-A18D-D5CA351ADC24}" dt="2023-08-25T13:24:55.077" v="1324" actId="478"/>
          <ac:cxnSpMkLst>
            <pc:docMk/>
            <pc:sldMk cId="0" sldId="276"/>
            <ac:cxnSpMk id="19" creationId="{8D928ADB-453D-CFE9-8C80-5833E11A555B}"/>
          </ac:cxnSpMkLst>
        </pc:cxnChg>
        <pc:cxnChg chg="add mod">
          <ac:chgData name="Hải Ngân Đinh" userId="b56d41eb1ff6fed2" providerId="LiveId" clId="{51A1F86F-5840-B243-A18D-D5CA351ADC24}" dt="2023-08-25T13:25:02.900" v="1327" actId="1582"/>
          <ac:cxnSpMkLst>
            <pc:docMk/>
            <pc:sldMk cId="0" sldId="276"/>
            <ac:cxnSpMk id="20" creationId="{54A346AB-AD96-97A3-43CF-31BA1D39D5FC}"/>
          </ac:cxnSpMkLst>
        </pc:cxnChg>
      </pc:sldChg>
      <pc:sldChg chg="addSp delSp modSp mod ord delAnim modAnim">
        <pc:chgData name="Hải Ngân Đinh" userId="b56d41eb1ff6fed2" providerId="LiveId" clId="{51A1F86F-5840-B243-A18D-D5CA351ADC24}" dt="2023-08-25T13:48:39.154" v="2187" actId="113"/>
        <pc:sldMkLst>
          <pc:docMk/>
          <pc:sldMk cId="0" sldId="279"/>
        </pc:sldMkLst>
        <pc:spChg chg="add del mod">
          <ac:chgData name="Hải Ngân Đinh" userId="b56d41eb1ff6fed2" providerId="LiveId" clId="{51A1F86F-5840-B243-A18D-D5CA351ADC24}" dt="2023-08-25T13:45:13.259" v="1958" actId="478"/>
          <ac:spMkLst>
            <pc:docMk/>
            <pc:sldMk cId="0" sldId="279"/>
            <ac:spMk id="3" creationId="{E97136FA-8D4A-603B-6025-3D75C884C71C}"/>
          </ac:spMkLst>
        </pc:spChg>
        <pc:spChg chg="add del mod">
          <ac:chgData name="Hải Ngân Đinh" userId="b56d41eb1ff6fed2" providerId="LiveId" clId="{51A1F86F-5840-B243-A18D-D5CA351ADC24}" dt="2023-08-25T13:45:13.259" v="1958" actId="478"/>
          <ac:spMkLst>
            <pc:docMk/>
            <pc:sldMk cId="0" sldId="279"/>
            <ac:spMk id="5" creationId="{0DED66E9-6E24-8D0D-A437-821DF6972197}"/>
          </ac:spMkLst>
        </pc:spChg>
        <pc:spChg chg="add del mod">
          <ac:chgData name="Hải Ngân Đinh" userId="b56d41eb1ff6fed2" providerId="LiveId" clId="{51A1F86F-5840-B243-A18D-D5CA351ADC24}" dt="2023-08-25T13:45:13.259" v="1958" actId="478"/>
          <ac:spMkLst>
            <pc:docMk/>
            <pc:sldMk cId="0" sldId="279"/>
            <ac:spMk id="7" creationId="{FFB91D4F-A3C4-7AF9-92B0-92DE66D112F0}"/>
          </ac:spMkLst>
        </pc:spChg>
        <pc:spChg chg="add del mod">
          <ac:chgData name="Hải Ngân Đinh" userId="b56d41eb1ff6fed2" providerId="LiveId" clId="{51A1F86F-5840-B243-A18D-D5CA351ADC24}" dt="2023-08-25T13:45:13.259" v="1958" actId="478"/>
          <ac:spMkLst>
            <pc:docMk/>
            <pc:sldMk cId="0" sldId="279"/>
            <ac:spMk id="9" creationId="{8D444D01-4079-A282-30E6-72E019E49709}"/>
          </ac:spMkLst>
        </pc:spChg>
        <pc:spChg chg="add del mod">
          <ac:chgData name="Hải Ngân Đinh" userId="b56d41eb1ff6fed2" providerId="LiveId" clId="{51A1F86F-5840-B243-A18D-D5CA351ADC24}" dt="2023-08-25T13:45:13.259" v="1958" actId="478"/>
          <ac:spMkLst>
            <pc:docMk/>
            <pc:sldMk cId="0" sldId="279"/>
            <ac:spMk id="11" creationId="{792D3D0B-D470-A7A1-B45E-89C90F981460}"/>
          </ac:spMkLst>
        </pc:spChg>
        <pc:spChg chg="add del mod">
          <ac:chgData name="Hải Ngân Đinh" userId="b56d41eb1ff6fed2" providerId="LiveId" clId="{51A1F86F-5840-B243-A18D-D5CA351ADC24}" dt="2023-08-25T13:45:13.259" v="1958" actId="478"/>
          <ac:spMkLst>
            <pc:docMk/>
            <pc:sldMk cId="0" sldId="279"/>
            <ac:spMk id="13" creationId="{C2BABBDE-2B27-5247-6078-1938653ACA7C}"/>
          </ac:spMkLst>
        </pc:spChg>
        <pc:spChg chg="add del mod">
          <ac:chgData name="Hải Ngân Đinh" userId="b56d41eb1ff6fed2" providerId="LiveId" clId="{51A1F86F-5840-B243-A18D-D5CA351ADC24}" dt="2023-08-25T13:45:13.259" v="1958" actId="478"/>
          <ac:spMkLst>
            <pc:docMk/>
            <pc:sldMk cId="0" sldId="279"/>
            <ac:spMk id="15" creationId="{0D6CE0A8-ACDA-8133-4822-E2D8F8989771}"/>
          </ac:spMkLst>
        </pc:spChg>
        <pc:spChg chg="add mod">
          <ac:chgData name="Hải Ngân Đinh" userId="b56d41eb1ff6fed2" providerId="LiveId" clId="{51A1F86F-5840-B243-A18D-D5CA351ADC24}" dt="2023-08-25T13:45:35.392" v="1977" actId="207"/>
          <ac:spMkLst>
            <pc:docMk/>
            <pc:sldMk cId="0" sldId="279"/>
            <ac:spMk id="16" creationId="{E253FFE9-3FD3-01E0-112D-E169867D13AE}"/>
          </ac:spMkLst>
        </pc:spChg>
        <pc:spChg chg="add mod">
          <ac:chgData name="Hải Ngân Đinh" userId="b56d41eb1ff6fed2" providerId="LiveId" clId="{51A1F86F-5840-B243-A18D-D5CA351ADC24}" dt="2023-08-25T13:48:39.154" v="2187" actId="113"/>
          <ac:spMkLst>
            <pc:docMk/>
            <pc:sldMk cId="0" sldId="279"/>
            <ac:spMk id="17" creationId="{12D6880E-7024-7BD5-B98D-E148363B6D6A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19" creationId="{04A8403A-CA70-F360-DC19-E8B5BFEBD218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20" creationId="{DC2CC48D-C1A7-DEB1-8226-D49F779F56CF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21" creationId="{4C6F4DF2-4F0F-FA4A-C1A7-1BEF6B990C2C}"/>
          </ac:spMkLst>
        </pc:spChg>
        <pc:spChg chg="mod">
          <ac:chgData name="Hải Ngân Đinh" userId="b56d41eb1ff6fed2" providerId="LiveId" clId="{51A1F86F-5840-B243-A18D-D5CA351ADC24}" dt="2023-08-25T13:46:49.820" v="1988" actId="207"/>
          <ac:spMkLst>
            <pc:docMk/>
            <pc:sldMk cId="0" sldId="279"/>
            <ac:spMk id="22" creationId="{C280ACF4-6778-7C4E-60D0-ACF29B7E3E90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23" creationId="{810D7988-2797-DFA3-245B-CF9146AA1B6A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24" creationId="{2AF1CE75-8753-D9DB-F860-4270074F28D1}"/>
          </ac:spMkLst>
        </pc:spChg>
        <pc:spChg chg="mod">
          <ac:chgData name="Hải Ngân Đinh" userId="b56d41eb1ff6fed2" providerId="LiveId" clId="{51A1F86F-5840-B243-A18D-D5CA351ADC24}" dt="2023-08-25T13:46:43.537" v="1986" actId="207"/>
          <ac:spMkLst>
            <pc:docMk/>
            <pc:sldMk cId="0" sldId="279"/>
            <ac:spMk id="25" creationId="{80073057-BEF8-AE3E-0004-1AACCFD31DCC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26" creationId="{4C57EF64-C2B6-2E04-20FB-BA7C7A567720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27" creationId="{EC353F2F-8D22-5CA5-C320-9BE8C1925706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28" creationId="{9F9D8FBD-FE09-0964-D286-BA2C722C9A50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29" creationId="{8D73B978-F078-47A6-751C-47384EC09AF6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30" creationId="{FE5F2CE7-7B0D-88CA-694D-A99B97B035EB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31" creationId="{2F9BE6E3-9AF6-F979-2C8B-E2190F3890DA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32" creationId="{D2B47C4F-E17D-9B55-CEFD-0579C57D8B92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33" creationId="{02C58F86-E09C-B80B-9805-446D5BE2DAA9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34" creationId="{09FCA4FD-8158-5240-4FDB-AF97495FC104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35" creationId="{B6821D66-362C-72EA-B512-5967AC6A85F1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36" creationId="{B710A2B0-7E19-5C5A-B862-12BE019BE01C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37" creationId="{AAD34E95-3C9F-8F1F-52AD-C54EF76F3B11}"/>
          </ac:spMkLst>
        </pc:spChg>
        <pc:spChg chg="mod">
          <ac:chgData name="Hải Ngân Đinh" userId="b56d41eb1ff6fed2" providerId="LiveId" clId="{51A1F86F-5840-B243-A18D-D5CA351ADC24}" dt="2023-08-25T13:46:47.454" v="1987" actId="207"/>
          <ac:spMkLst>
            <pc:docMk/>
            <pc:sldMk cId="0" sldId="279"/>
            <ac:spMk id="38" creationId="{DAA7F676-D40A-21D2-134F-2B1A32E62338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39" creationId="{6D6CF3F8-54B9-DB99-10EA-A0B35FEA171E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40" creationId="{48048487-2A01-B83F-C0F4-2681C4E41AA5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41" creationId="{61CBD31E-D33E-67D7-9374-2276F5031001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42" creationId="{225DF676-4595-3B3F-71DF-05D41A592A78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43" creationId="{105A53F8-8A80-AF7A-E0C0-D8DD13072302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44" creationId="{3E08BD9E-8DD5-0A80-D7E7-91BA06F421BE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45" creationId="{A4D69650-EE25-03A4-D674-9AFBB411BD1D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46" creationId="{E903E315-E513-F7B3-ECEF-6B169E2A3E0D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47" creationId="{D9E841EC-F751-0F64-FFA4-580C84A27C32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48" creationId="{30856A77-F932-F9BD-4CD3-2CA76BD33E5E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49" creationId="{9AE7C9A8-B9A4-4E95-3278-5EB1D41B958C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50" creationId="{83A0A4A4-0E91-FC9C-1D39-FF5307329820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51" creationId="{D2E23183-AB77-07A4-5981-EB21B6B2ED22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52" creationId="{5A57711F-C939-DA29-D40C-B6F088F31D45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53" creationId="{DC8C029C-F229-03A2-F833-ABB9E55F85FC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54" creationId="{EB6CABF8-5577-975F-0938-285FFDA88DE3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55" creationId="{55154F0C-2804-F349-49B1-25EF0AAA18EA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56" creationId="{DD77E642-2020-6AB9-5BDE-0629D9CB9254}"/>
          </ac:spMkLst>
        </pc:spChg>
        <pc:spChg chg="mod">
          <ac:chgData name="Hải Ngân Đinh" userId="b56d41eb1ff6fed2" providerId="LiveId" clId="{51A1F86F-5840-B243-A18D-D5CA351ADC24}" dt="2023-08-25T13:46:28.372" v="1981"/>
          <ac:spMkLst>
            <pc:docMk/>
            <pc:sldMk cId="0" sldId="279"/>
            <ac:spMk id="57" creationId="{844747C7-E360-164C-ABBD-A3B75AA03107}"/>
          </ac:spMkLst>
        </pc:spChg>
        <pc:spChg chg="add mod">
          <ac:chgData name="Hải Ngân Đinh" userId="b56d41eb1ff6fed2" providerId="LiveId" clId="{51A1F86F-5840-B243-A18D-D5CA351ADC24}" dt="2023-08-25T13:48:29.212" v="2186" actId="20577"/>
          <ac:spMkLst>
            <pc:docMk/>
            <pc:sldMk cId="0" sldId="279"/>
            <ac:spMk id="58" creationId="{2EEB77C9-DD04-A133-5174-06E63ED7F50C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2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2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29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3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31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3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3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3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3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3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3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3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39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4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45:12.809" v="1957" actId="478"/>
          <ac:spMkLst>
            <pc:docMk/>
            <pc:sldMk cId="0" sldId="279"/>
            <ac:spMk id="1547" creationId="{00000000-0000-0000-0000-000000000000}"/>
          </ac:spMkLst>
        </pc:spChg>
        <pc:grpChg chg="add mod">
          <ac:chgData name="Hải Ngân Đinh" userId="b56d41eb1ff6fed2" providerId="LiveId" clId="{51A1F86F-5840-B243-A18D-D5CA351ADC24}" dt="2023-08-25T13:46:28.372" v="1981"/>
          <ac:grpSpMkLst>
            <pc:docMk/>
            <pc:sldMk cId="0" sldId="279"/>
            <ac:grpSpMk id="18" creationId="{0E041841-4395-78C5-6D6E-F9643A82903D}"/>
          </ac:grpSpMkLst>
        </pc:grpChg>
        <pc:grpChg chg="del">
          <ac:chgData name="Hải Ngân Đinh" userId="b56d41eb1ff6fed2" providerId="LiveId" clId="{51A1F86F-5840-B243-A18D-D5CA351ADC24}" dt="2023-08-25T13:45:12.809" v="1957" actId="478"/>
          <ac:grpSpMkLst>
            <pc:docMk/>
            <pc:sldMk cId="0" sldId="279"/>
            <ac:grpSpMk id="1540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45:12.809" v="1957" actId="478"/>
          <ac:grpSpMkLst>
            <pc:docMk/>
            <pc:sldMk cId="0" sldId="279"/>
            <ac:grpSpMk id="1548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45:12.809" v="1957" actId="478"/>
          <ac:grpSpMkLst>
            <pc:docMk/>
            <pc:sldMk cId="0" sldId="279"/>
            <ac:grpSpMk id="1556" creationId="{00000000-0000-0000-0000-000000000000}"/>
          </ac:grpSpMkLst>
        </pc:grpChg>
        <pc:cxnChg chg="del mod">
          <ac:chgData name="Hải Ngân Đinh" userId="b56d41eb1ff6fed2" providerId="LiveId" clId="{51A1F86F-5840-B243-A18D-D5CA351ADC24}" dt="2023-08-25T13:45:12.809" v="1957" actId="478"/>
          <ac:cxnSpMkLst>
            <pc:docMk/>
            <pc:sldMk cId="0" sldId="279"/>
            <ac:cxnSpMk id="1570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45:12.809" v="1957" actId="478"/>
          <ac:cxnSpMkLst>
            <pc:docMk/>
            <pc:sldMk cId="0" sldId="279"/>
            <ac:cxnSpMk id="1571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45:12.809" v="1957" actId="478"/>
          <ac:cxnSpMkLst>
            <pc:docMk/>
            <pc:sldMk cId="0" sldId="279"/>
            <ac:cxnSpMk id="1572" creationId="{00000000-0000-0000-0000-000000000000}"/>
          </ac:cxnSpMkLst>
        </pc:cxnChg>
      </pc:sldChg>
      <pc:sldChg chg="modSp mod">
        <pc:chgData name="Hải Ngân Đinh" userId="b56d41eb1ff6fed2" providerId="LiveId" clId="{51A1F86F-5840-B243-A18D-D5CA351ADC24}" dt="2023-08-25T13:12:26.377" v="704" actId="1076"/>
        <pc:sldMkLst>
          <pc:docMk/>
          <pc:sldMk cId="0" sldId="281"/>
        </pc:sldMkLst>
        <pc:spChg chg="mod">
          <ac:chgData name="Hải Ngân Đinh" userId="b56d41eb1ff6fed2" providerId="LiveId" clId="{51A1F86F-5840-B243-A18D-D5CA351ADC24}" dt="2023-08-25T13:12:26.377" v="704" actId="1076"/>
          <ac:spMkLst>
            <pc:docMk/>
            <pc:sldMk cId="0" sldId="281"/>
            <ac:spMk id="1649" creationId="{00000000-0000-0000-0000-000000000000}"/>
          </ac:spMkLst>
        </pc:spChg>
      </pc:sldChg>
      <pc:sldChg chg="addSp delSp modSp mod ord delAnim modAnim">
        <pc:chgData name="Hải Ngân Đinh" userId="b56d41eb1ff6fed2" providerId="LiveId" clId="{51A1F86F-5840-B243-A18D-D5CA351ADC24}" dt="2023-08-25T14:06:17.392" v="2801" actId="20577"/>
        <pc:sldMkLst>
          <pc:docMk/>
          <pc:sldMk cId="0" sldId="282"/>
        </pc:sldMkLst>
        <pc:spChg chg="add del mod">
          <ac:chgData name="Hải Ngân Đinh" userId="b56d41eb1ff6fed2" providerId="LiveId" clId="{51A1F86F-5840-B243-A18D-D5CA351ADC24}" dt="2023-08-25T14:04:49.500" v="2651" actId="478"/>
          <ac:spMkLst>
            <pc:docMk/>
            <pc:sldMk cId="0" sldId="282"/>
            <ac:spMk id="3" creationId="{88028BBB-5251-626D-28F4-ABD98E3BF3EC}"/>
          </ac:spMkLst>
        </pc:spChg>
        <pc:spChg chg="add mod">
          <ac:chgData name="Hải Ngân Đinh" userId="b56d41eb1ff6fed2" providerId="LiveId" clId="{51A1F86F-5840-B243-A18D-D5CA351ADC24}" dt="2023-08-25T14:05:04.523" v="2670" actId="20577"/>
          <ac:spMkLst>
            <pc:docMk/>
            <pc:sldMk cId="0" sldId="282"/>
            <ac:spMk id="4" creationId="{04B4C34E-F6F5-16AE-337F-29C575FEB950}"/>
          </ac:spMkLst>
        </pc:spChg>
        <pc:spChg chg="mod">
          <ac:chgData name="Hải Ngân Đinh" userId="b56d41eb1ff6fed2" providerId="LiveId" clId="{51A1F86F-5840-B243-A18D-D5CA351ADC24}" dt="2023-08-25T14:05:27.572" v="2674" actId="207"/>
          <ac:spMkLst>
            <pc:docMk/>
            <pc:sldMk cId="0" sldId="282"/>
            <ac:spMk id="6" creationId="{5C383C5F-4AD3-7AC2-6BEB-F2C3D720E5EA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7" creationId="{1365CE09-EF2E-2707-561B-17BAB088B94F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8" creationId="{BCF3806A-0213-1E10-365A-F9B37D915E24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9" creationId="{7535C0F4-A532-CC8F-042C-AEBFC5E4A61A}"/>
          </ac:spMkLst>
        </pc:spChg>
        <pc:spChg chg="mod">
          <ac:chgData name="Hải Ngân Đinh" userId="b56d41eb1ff6fed2" providerId="LiveId" clId="{51A1F86F-5840-B243-A18D-D5CA351ADC24}" dt="2023-08-25T14:05:30.241" v="2675" actId="207"/>
          <ac:spMkLst>
            <pc:docMk/>
            <pc:sldMk cId="0" sldId="282"/>
            <ac:spMk id="10" creationId="{7B11C8CA-59A8-BD57-F0E6-E0F91900BE92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11" creationId="{6C2FE15A-5277-8820-9DAA-CD0ECD5BD682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12" creationId="{5C9F624C-ABD8-6EF2-036E-DEB24D2EB35B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13" creationId="{5957EED6-D11C-E900-CAFB-66D71324BC2C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14" creationId="{5EDDAE5C-93BE-AED4-3297-4EA00153C538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15" creationId="{30B6A4EA-43A0-7A0D-A3A9-F818D1881BE6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16" creationId="{AB88D648-557D-F77D-A8CB-9D1A02A5660D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17" creationId="{90C8F3ED-5BB1-0D0B-1EFF-9C36EE9CBD27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18" creationId="{F2E1184D-C5DB-0F36-52A6-E7030C3985DD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19" creationId="{ECA764F2-FF27-FAC3-4A84-D36C06B65A91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20" creationId="{3E988A44-A33D-92E8-0686-078B694B74F9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21" creationId="{F3803E95-D8F5-3677-444D-11BF268BFA5F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22" creationId="{940B59ED-3AC9-A584-BE7A-29B32C6D07A8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23" creationId="{4BD0358A-D801-17F3-CC20-9A14ABAB3286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24" creationId="{ACA2A192-550B-3058-F366-E385B86B5CDE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25" creationId="{E1485E8C-47E1-9A6C-98B4-316AB08D3435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26" creationId="{F563B1B4-D2F8-74C8-90A0-E7A5C4BDC72F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27" creationId="{3FA8C548-A80C-DD12-3FEC-5F53F0322717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28" creationId="{56355E33-3969-3B0D-78C3-5F1E8AC0E1B7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29" creationId="{5E55C385-4E5B-D24D-820D-702A6DEA5EB5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30" creationId="{F228F723-1C4F-2E33-276C-9F85D9F71833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31" creationId="{D8091916-A917-6EA7-9C59-C7A3F3C4AE00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32" creationId="{6844291E-E746-6C45-854C-742CE6535DE1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33" creationId="{1C42A870-09F7-A16C-3644-9CAA71253AFD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34" creationId="{BC82571F-CFFA-61C8-A655-3DB15FA8A81E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35" creationId="{4D4B939E-5488-09BE-3EA1-B8F4626780F9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36" creationId="{AA733F7E-5CEF-24CE-7962-3EF01A549240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37" creationId="{2D4C4DDC-80EA-AC76-0ED5-9BF621AD0E31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38" creationId="{3DDE105F-3FE6-EE50-3C47-2C7E74152B91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39" creationId="{EAED4236-E2CD-B08F-50DD-8F387E38E23D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40" creationId="{B2822A58-95EB-D1F5-EC92-40F5F6FE4131}"/>
          </ac:spMkLst>
        </pc:spChg>
        <pc:spChg chg="mod">
          <ac:chgData name="Hải Ngân Đinh" userId="b56d41eb1ff6fed2" providerId="LiveId" clId="{51A1F86F-5840-B243-A18D-D5CA351ADC24}" dt="2023-08-25T14:05:18.278" v="2671"/>
          <ac:spMkLst>
            <pc:docMk/>
            <pc:sldMk cId="0" sldId="282"/>
            <ac:spMk id="41" creationId="{3EAF659D-06F7-0CFE-F06B-9865D5781EC3}"/>
          </ac:spMkLst>
        </pc:spChg>
        <pc:spChg chg="add mod">
          <ac:chgData name="Hải Ngân Đinh" userId="b56d41eb1ff6fed2" providerId="LiveId" clId="{51A1F86F-5840-B243-A18D-D5CA351ADC24}" dt="2023-08-25T14:05:55.277" v="2679" actId="1076"/>
          <ac:spMkLst>
            <pc:docMk/>
            <pc:sldMk cId="0" sldId="282"/>
            <ac:spMk id="44" creationId="{68318C28-16D3-3DF5-C031-F1032DD117FD}"/>
          </ac:spMkLst>
        </pc:spChg>
        <pc:spChg chg="add mod">
          <ac:chgData name="Hải Ngân Đinh" userId="b56d41eb1ff6fed2" providerId="LiveId" clId="{51A1F86F-5840-B243-A18D-D5CA351ADC24}" dt="2023-08-25T14:05:55.277" v="2679" actId="1076"/>
          <ac:spMkLst>
            <pc:docMk/>
            <pc:sldMk cId="0" sldId="282"/>
            <ac:spMk id="45" creationId="{6CE6276D-0173-06AB-B89F-964F6860FA81}"/>
          </ac:spMkLst>
        </pc:spChg>
        <pc:spChg chg="add mod">
          <ac:chgData name="Hải Ngân Đinh" userId="b56d41eb1ff6fed2" providerId="LiveId" clId="{51A1F86F-5840-B243-A18D-D5CA351ADC24}" dt="2023-08-25T14:05:55.277" v="2679" actId="1076"/>
          <ac:spMkLst>
            <pc:docMk/>
            <pc:sldMk cId="0" sldId="282"/>
            <ac:spMk id="46" creationId="{7F1FBCD3-3B9B-DC3D-0AE0-1760E01D1A50}"/>
          </ac:spMkLst>
        </pc:spChg>
        <pc:spChg chg="add mod">
          <ac:chgData name="Hải Ngân Đinh" userId="b56d41eb1ff6fed2" providerId="LiveId" clId="{51A1F86F-5840-B243-A18D-D5CA351ADC24}" dt="2023-08-25T14:06:00.721" v="2704" actId="20577"/>
          <ac:spMkLst>
            <pc:docMk/>
            <pc:sldMk cId="0" sldId="282"/>
            <ac:spMk id="47" creationId="{0F764636-E68E-DFAF-5990-3134667CDC6F}"/>
          </ac:spMkLst>
        </pc:spChg>
        <pc:spChg chg="add mod">
          <ac:chgData name="Hải Ngân Đinh" userId="b56d41eb1ff6fed2" providerId="LiveId" clId="{51A1F86F-5840-B243-A18D-D5CA351ADC24}" dt="2023-08-25T14:06:06.819" v="2733" actId="20577"/>
          <ac:spMkLst>
            <pc:docMk/>
            <pc:sldMk cId="0" sldId="282"/>
            <ac:spMk id="48" creationId="{39A56FF1-024E-74AF-B661-968AC9863392}"/>
          </ac:spMkLst>
        </pc:spChg>
        <pc:spChg chg="add mod">
          <ac:chgData name="Hải Ngân Đinh" userId="b56d41eb1ff6fed2" providerId="LiveId" clId="{51A1F86F-5840-B243-A18D-D5CA351ADC24}" dt="2023-08-25T14:06:17.392" v="2801" actId="20577"/>
          <ac:spMkLst>
            <pc:docMk/>
            <pc:sldMk cId="0" sldId="282"/>
            <ac:spMk id="49" creationId="{1AED6759-892F-5341-DBF5-E64EAA7C70E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6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79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8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81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8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8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8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8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8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8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8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89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9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91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4:49.138" v="2650" actId="478"/>
          <ac:spMkLst>
            <pc:docMk/>
            <pc:sldMk cId="0" sldId="282"/>
            <ac:spMk id="1692" creationId="{00000000-0000-0000-0000-000000000000}"/>
          </ac:spMkLst>
        </pc:spChg>
        <pc:grpChg chg="add mod">
          <ac:chgData name="Hải Ngân Đinh" userId="b56d41eb1ff6fed2" providerId="LiveId" clId="{51A1F86F-5840-B243-A18D-D5CA351ADC24}" dt="2023-08-25T14:05:24.057" v="2673" actId="1076"/>
          <ac:grpSpMkLst>
            <pc:docMk/>
            <pc:sldMk cId="0" sldId="282"/>
            <ac:grpSpMk id="5" creationId="{F627BE54-B427-BC70-B1A4-5381F911D6B4}"/>
          </ac:grpSpMkLst>
        </pc:grpChg>
        <pc:grpChg chg="del">
          <ac:chgData name="Hải Ngân Đinh" userId="b56d41eb1ff6fed2" providerId="LiveId" clId="{51A1F86F-5840-B243-A18D-D5CA351ADC24}" dt="2023-08-25T14:04:49.138" v="2650" actId="478"/>
          <ac:grpSpMkLst>
            <pc:docMk/>
            <pc:sldMk cId="0" sldId="282"/>
            <ac:grpSpMk id="1669" creationId="{00000000-0000-0000-0000-000000000000}"/>
          </ac:grpSpMkLst>
        </pc:grpChg>
        <pc:picChg chg="del">
          <ac:chgData name="Hải Ngân Đinh" userId="b56d41eb1ff6fed2" providerId="LiveId" clId="{51A1F86F-5840-B243-A18D-D5CA351ADC24}" dt="2023-08-25T14:04:49.138" v="2650" actId="478"/>
          <ac:picMkLst>
            <pc:docMk/>
            <pc:sldMk cId="0" sldId="282"/>
            <ac:picMk id="1693" creationId="{00000000-0000-0000-0000-000000000000}"/>
          </ac:picMkLst>
        </pc:picChg>
        <pc:cxnChg chg="add mod">
          <ac:chgData name="Hải Ngân Đinh" userId="b56d41eb1ff6fed2" providerId="LiveId" clId="{51A1F86F-5840-B243-A18D-D5CA351ADC24}" dt="2023-08-25T14:05:55.277" v="2679" actId="1076"/>
          <ac:cxnSpMkLst>
            <pc:docMk/>
            <pc:sldMk cId="0" sldId="282"/>
            <ac:cxnSpMk id="42" creationId="{44FAFBFA-AE77-0917-D3B7-9A60EFA58B07}"/>
          </ac:cxnSpMkLst>
        </pc:cxnChg>
        <pc:cxnChg chg="add mod">
          <ac:chgData name="Hải Ngân Đinh" userId="b56d41eb1ff6fed2" providerId="LiveId" clId="{51A1F86F-5840-B243-A18D-D5CA351ADC24}" dt="2023-08-25T14:05:55.277" v="2679" actId="1076"/>
          <ac:cxnSpMkLst>
            <pc:docMk/>
            <pc:sldMk cId="0" sldId="282"/>
            <ac:cxnSpMk id="43" creationId="{1E5A97DC-CB04-FD10-8E6E-E1BA57905C7D}"/>
          </ac:cxnSpMkLst>
        </pc:cxnChg>
      </pc:sldChg>
      <pc:sldChg chg="addSp delSp modSp mod delAnim">
        <pc:chgData name="Hải Ngân Đinh" userId="b56d41eb1ff6fed2" providerId="LiveId" clId="{51A1F86F-5840-B243-A18D-D5CA351ADC24}" dt="2023-08-25T13:46:21.708" v="1980" actId="478"/>
        <pc:sldMkLst>
          <pc:docMk/>
          <pc:sldMk cId="0" sldId="288"/>
        </pc:sldMkLst>
        <pc:spChg chg="add del mod">
          <ac:chgData name="Hải Ngân Đinh" userId="b56d41eb1ff6fed2" providerId="LiveId" clId="{51A1F86F-5840-B243-A18D-D5CA351ADC24}" dt="2023-08-25T13:46:21.708" v="1980" actId="478"/>
          <ac:spMkLst>
            <pc:docMk/>
            <pc:sldMk cId="0" sldId="288"/>
            <ac:spMk id="3" creationId="{1772AE00-6283-1D62-DA88-EE1DA65C9F2C}"/>
          </ac:spMkLst>
        </pc:spChg>
        <pc:spChg chg="del mod">
          <ac:chgData name="Hải Ngân Đinh" userId="b56d41eb1ff6fed2" providerId="LiveId" clId="{51A1F86F-5840-B243-A18D-D5CA351ADC24}" dt="2023-08-25T13:46:20.128" v="1979" actId="478"/>
          <ac:spMkLst>
            <pc:docMk/>
            <pc:sldMk cId="0" sldId="288"/>
            <ac:spMk id="1890" creationId="{00000000-0000-0000-0000-000000000000}"/>
          </ac:spMkLst>
        </pc:spChg>
      </pc:sldChg>
      <pc:sldChg chg="addSp delSp modSp mod ord modAnim">
        <pc:chgData name="Hải Ngân Đinh" userId="b56d41eb1ff6fed2" providerId="LiveId" clId="{51A1F86F-5840-B243-A18D-D5CA351ADC24}" dt="2023-08-25T14:03:37.611" v="2648" actId="1076"/>
        <pc:sldMkLst>
          <pc:docMk/>
          <pc:sldMk cId="0" sldId="290"/>
        </pc:sldMkLst>
        <pc:spChg chg="add del mod">
          <ac:chgData name="Hải Ngân Đinh" userId="b56d41eb1ff6fed2" providerId="LiveId" clId="{51A1F86F-5840-B243-A18D-D5CA351ADC24}" dt="2023-08-25T14:01:19.188" v="2596" actId="478"/>
          <ac:spMkLst>
            <pc:docMk/>
            <pc:sldMk cId="0" sldId="290"/>
            <ac:spMk id="3" creationId="{DD25858C-5EA0-6D53-BF2D-347AE36E3ABA}"/>
          </ac:spMkLst>
        </pc:spChg>
        <pc:spChg chg="add del mod">
          <ac:chgData name="Hải Ngân Đinh" userId="b56d41eb1ff6fed2" providerId="LiveId" clId="{51A1F86F-5840-B243-A18D-D5CA351ADC24}" dt="2023-08-25T14:01:19.188" v="2596" actId="478"/>
          <ac:spMkLst>
            <pc:docMk/>
            <pc:sldMk cId="0" sldId="290"/>
            <ac:spMk id="5" creationId="{D827C73E-5621-A183-7DC4-CDD260FEE5AA}"/>
          </ac:spMkLst>
        </pc:spChg>
        <pc:spChg chg="add mod">
          <ac:chgData name="Hải Ngân Đinh" userId="b56d41eb1ff6fed2" providerId="LiveId" clId="{51A1F86F-5840-B243-A18D-D5CA351ADC24}" dt="2023-08-25T14:03:37.611" v="2648" actId="1076"/>
          <ac:spMkLst>
            <pc:docMk/>
            <pc:sldMk cId="0" sldId="290"/>
            <ac:spMk id="7" creationId="{1500CAD1-BC8F-F3E8-B603-B70DB3E9FC19}"/>
          </ac:spMkLst>
        </pc:spChg>
        <pc:spChg chg="add mod">
          <ac:chgData name="Hải Ngân Đinh" userId="b56d41eb1ff6fed2" providerId="LiveId" clId="{51A1F86F-5840-B243-A18D-D5CA351ADC24}" dt="2023-08-25T14:03:37.611" v="2648" actId="1076"/>
          <ac:spMkLst>
            <pc:docMk/>
            <pc:sldMk cId="0" sldId="290"/>
            <ac:spMk id="8" creationId="{BC10EBC5-81ED-995A-FB23-FAD8D7E2A258}"/>
          </ac:spMkLst>
        </pc:spChg>
        <pc:spChg chg="add mod">
          <ac:chgData name="Hải Ngân Đinh" userId="b56d41eb1ff6fed2" providerId="LiveId" clId="{51A1F86F-5840-B243-A18D-D5CA351ADC24}" dt="2023-08-25T14:03:37.611" v="2648" actId="1076"/>
          <ac:spMkLst>
            <pc:docMk/>
            <pc:sldMk cId="0" sldId="290"/>
            <ac:spMk id="9" creationId="{2D9B083B-FC92-E3EE-AF08-7EA064FC7BDC}"/>
          </ac:spMkLst>
        </pc:spChg>
        <pc:spChg chg="add mod">
          <ac:chgData name="Hải Ngân Đinh" userId="b56d41eb1ff6fed2" providerId="LiveId" clId="{51A1F86F-5840-B243-A18D-D5CA351ADC24}" dt="2023-08-25T14:03:37.611" v="2648" actId="1076"/>
          <ac:spMkLst>
            <pc:docMk/>
            <pc:sldMk cId="0" sldId="290"/>
            <ac:spMk id="10" creationId="{91499774-1247-8D2D-03EF-C87610B9124E}"/>
          </ac:spMkLst>
        </pc:spChg>
        <pc:spChg chg="del">
          <ac:chgData name="Hải Ngân Đinh" userId="b56d41eb1ff6fed2" providerId="LiveId" clId="{51A1F86F-5840-B243-A18D-D5CA351ADC24}" dt="2023-08-25T14:01:18.764" v="2595" actId="478"/>
          <ac:spMkLst>
            <pc:docMk/>
            <pc:sldMk cId="0" sldId="290"/>
            <ac:spMk id="201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1:18.764" v="2595" actId="478"/>
          <ac:spMkLst>
            <pc:docMk/>
            <pc:sldMk cId="0" sldId="290"/>
            <ac:spMk id="201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1:18.764" v="2595" actId="478"/>
          <ac:spMkLst>
            <pc:docMk/>
            <pc:sldMk cId="0" sldId="290"/>
            <ac:spMk id="2014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4:01:18.764" v="2595" actId="478"/>
          <ac:spMkLst>
            <pc:docMk/>
            <pc:sldMk cId="0" sldId="290"/>
            <ac:spMk id="2015" creationId="{00000000-0000-0000-0000-000000000000}"/>
          </ac:spMkLst>
        </pc:spChg>
        <pc:graphicFrameChg chg="add mod modGraphic">
          <ac:chgData name="Hải Ngân Đinh" userId="b56d41eb1ff6fed2" providerId="LiveId" clId="{51A1F86F-5840-B243-A18D-D5CA351ADC24}" dt="2023-08-25T14:03:37.611" v="2648" actId="1076"/>
          <ac:graphicFrameMkLst>
            <pc:docMk/>
            <pc:sldMk cId="0" sldId="290"/>
            <ac:graphicFrameMk id="6" creationId="{07D99644-43AD-E40C-16DB-8F34BA72DDF4}"/>
          </ac:graphicFrameMkLst>
        </pc:graphicFrameChg>
      </pc:sldChg>
      <pc:sldChg chg="addSp delSp modSp mod ord modAnim">
        <pc:chgData name="Hải Ngân Đinh" userId="b56d41eb1ff6fed2" providerId="LiveId" clId="{51A1F86F-5840-B243-A18D-D5CA351ADC24}" dt="2023-08-25T13:54:46.158" v="2403" actId="207"/>
        <pc:sldMkLst>
          <pc:docMk/>
          <pc:sldMk cId="0" sldId="299"/>
        </pc:sldMkLst>
        <pc:spChg chg="add del mod">
          <ac:chgData name="Hải Ngân Đinh" userId="b56d41eb1ff6fed2" providerId="LiveId" clId="{51A1F86F-5840-B243-A18D-D5CA351ADC24}" dt="2023-08-25T13:50:08.098" v="2191" actId="478"/>
          <ac:spMkLst>
            <pc:docMk/>
            <pc:sldMk cId="0" sldId="299"/>
            <ac:spMk id="3" creationId="{C54C7DA2-606F-3552-FCA7-74A7C415AF15}"/>
          </ac:spMkLst>
        </pc:spChg>
        <pc:spChg chg="add mod">
          <ac:chgData name="Hải Ngân Đinh" userId="b56d41eb1ff6fed2" providerId="LiveId" clId="{51A1F86F-5840-B243-A18D-D5CA351ADC24}" dt="2023-08-25T13:50:35.192" v="2202" actId="403"/>
          <ac:spMkLst>
            <pc:docMk/>
            <pc:sldMk cId="0" sldId="299"/>
            <ac:spMk id="4" creationId="{4439FF6F-DA27-ED86-A5E2-ED7B229F3E34}"/>
          </ac:spMkLst>
        </pc:spChg>
        <pc:spChg chg="add mod">
          <ac:chgData name="Hải Ngân Đinh" userId="b56d41eb1ff6fed2" providerId="LiveId" clId="{51A1F86F-5840-B243-A18D-D5CA351ADC24}" dt="2023-08-25T13:51:15.968" v="2221" actId="208"/>
          <ac:spMkLst>
            <pc:docMk/>
            <pc:sldMk cId="0" sldId="299"/>
            <ac:spMk id="7" creationId="{9D5470B1-4EC9-FE96-1BE6-FFE3C48D2DE9}"/>
          </ac:spMkLst>
        </pc:spChg>
        <pc:spChg chg="add mod">
          <ac:chgData name="Hải Ngân Đinh" userId="b56d41eb1ff6fed2" providerId="LiveId" clId="{51A1F86F-5840-B243-A18D-D5CA351ADC24}" dt="2023-08-25T13:54:46.158" v="2403" actId="207"/>
          <ac:spMkLst>
            <pc:docMk/>
            <pc:sldMk cId="0" sldId="299"/>
            <ac:spMk id="8" creationId="{68D15A5F-C661-5A50-47B2-C693B14048F9}"/>
          </ac:spMkLst>
        </pc:spChg>
        <pc:spChg chg="add del mod">
          <ac:chgData name="Hải Ngân Đinh" userId="b56d41eb1ff6fed2" providerId="LiveId" clId="{51A1F86F-5840-B243-A18D-D5CA351ADC24}" dt="2023-08-25T13:52:09.650" v="2281"/>
          <ac:spMkLst>
            <pc:docMk/>
            <pc:sldMk cId="0" sldId="299"/>
            <ac:spMk id="12" creationId="{DE7A7AB8-EB0F-5060-4AF0-1A01C3E23F14}"/>
          </ac:spMkLst>
        </pc:spChg>
        <pc:spChg chg="add mod">
          <ac:chgData name="Hải Ngân Đinh" userId="b56d41eb1ff6fed2" providerId="LiveId" clId="{51A1F86F-5840-B243-A18D-D5CA351ADC24}" dt="2023-08-25T13:52:32.935" v="2294" actId="14100"/>
          <ac:spMkLst>
            <pc:docMk/>
            <pc:sldMk cId="0" sldId="299"/>
            <ac:spMk id="13" creationId="{989B32B1-8C77-46C3-506A-CB7DB7479FF4}"/>
          </ac:spMkLst>
        </pc:spChg>
        <pc:spChg chg="add mod">
          <ac:chgData name="Hải Ngân Đinh" userId="b56d41eb1ff6fed2" providerId="LiveId" clId="{51A1F86F-5840-B243-A18D-D5CA351ADC24}" dt="2023-08-25T13:52:46.799" v="2297" actId="14100"/>
          <ac:spMkLst>
            <pc:docMk/>
            <pc:sldMk cId="0" sldId="299"/>
            <ac:spMk id="14" creationId="{5C830BE7-A698-46E1-77BD-A6B20F334723}"/>
          </ac:spMkLst>
        </pc:spChg>
        <pc:spChg chg="add mod">
          <ac:chgData name="Hải Ngân Đinh" userId="b56d41eb1ff6fed2" providerId="LiveId" clId="{51A1F86F-5840-B243-A18D-D5CA351ADC24}" dt="2023-08-25T13:54:46.158" v="2403" actId="207"/>
          <ac:spMkLst>
            <pc:docMk/>
            <pc:sldMk cId="0" sldId="299"/>
            <ac:spMk id="15" creationId="{9A1EB27E-75E1-F8D6-48BF-196DAA7FE46A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0" creationId="{65AF0085-696A-5731-69A9-E95C78EBD423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1" creationId="{0A4A514B-C1F5-C217-AD1A-D4E1DF4EAC3F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2" creationId="{BFA211B3-0AF2-A4AD-4507-0991A4AFE023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3" creationId="{1C1D2FE8-F0F7-A6C9-C86B-75E9A5224BAF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" creationId="{17E02CCB-D7C9-9584-6380-F10AA684D311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5" creationId="{3A5DE1DA-4BD4-2F48-B22C-7F334A064502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6" creationId="{A712B9D4-D444-AA32-C7AD-F4366D5FCC2D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7" creationId="{E2603F80-D6DA-9377-4CEE-AB8F79027C93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8" creationId="{DF22B1A5-A451-1ABE-4DA9-6F93CA28A939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9" creationId="{7E846EE7-3F8A-4CE7-50C4-812DE46E295A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30" creationId="{49D23C29-578B-0606-445A-B4FDB74DA93C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31" creationId="{8EC0BA9E-C7C2-E8C2-8588-709986F901F5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32" creationId="{9629EA63-C592-188F-4F79-3607505FA6C1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33" creationId="{62B6FDA0-A0AF-E99A-7ECE-40B74CA54D4C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34" creationId="{ABF7CBBD-9F57-56E0-3894-FB58CFF86136}"/>
          </ac:spMkLst>
        </pc:spChg>
        <pc:spChg chg="mod">
          <ac:chgData name="Hải Ngân Đinh" userId="b56d41eb1ff6fed2" providerId="LiveId" clId="{51A1F86F-5840-B243-A18D-D5CA351ADC24}" dt="2023-08-25T13:54:16.923" v="2399" actId="207"/>
          <ac:spMkLst>
            <pc:docMk/>
            <pc:sldMk cId="0" sldId="299"/>
            <ac:spMk id="35" creationId="{5E43AB27-36A4-2099-5D91-AC876B302121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36" creationId="{E6214D4B-58D8-107D-C884-EA4B2346FBF5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37" creationId="{0617AE56-0048-F991-764A-0333AB8C60AA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38" creationId="{E9516BB3-8C3F-70FE-1406-2D0A0B527527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39" creationId="{48341D6A-FFC6-A444-29BA-EE79BC3A0309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40" creationId="{6FDB8A35-789C-DFE5-8134-0F0B503736C7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41" creationId="{34F32B3F-03F7-D328-87BF-C2B7A847E187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42" creationId="{C58DDB38-F655-B413-0ED9-F8C67D090CAF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43" creationId="{5734DAA7-25EA-2B1C-A261-643B753BDAC1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44" creationId="{C8F4C653-171D-E4BD-9684-D4DAF027E02F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45" creationId="{031BE677-D225-0A29-0671-8ADC12B8DEE3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46" creationId="{731B7793-FE15-37A5-B110-C9A7C1001546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47" creationId="{5D2CE60E-07D2-FEEF-CD7D-6386B4EF1B1A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48" creationId="{0915E45E-27AC-E93B-FB55-C7E14E6B9CC8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49" creationId="{EBB2AD96-DA01-DE86-D015-7F2856FEA73A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50" creationId="{52C4F59E-37D8-BAEC-68AB-C9D8C6693EC0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51" creationId="{6FBEFC90-4159-FA0E-D627-295C6CD0DF31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52" creationId="{75AD8F4B-0CEF-AC5A-5BF8-5FDE44FC1D69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53" creationId="{220164DF-C84B-99F8-051D-B9445741E01F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54" creationId="{389E076B-4E90-E098-63E6-F62326536923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55" creationId="{FCD0A75C-C7DF-8873-5940-F082F6DF6223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56" creationId="{18CEB325-5A7F-7574-6AB4-B47C4AAADD32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57" creationId="{A5AC6681-6760-DDD2-D97E-7D5E1703A73B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58" creationId="{18586907-F7AA-C22F-025F-3743EFCEDA12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59" creationId="{8682E605-DDDF-1B29-8D80-509903D2F771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60" creationId="{779B7AE4-B7AA-C383-D24C-38A9E1F869D3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61" creationId="{D868666C-8C9D-D8EE-75AE-83AE12C97161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62" creationId="{ADD63165-AFD2-B27C-E226-E474D398CD0A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63" creationId="{91215FA2-34D5-469A-7A55-C90CDDEF87DB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32" creationId="{A7A086F2-D7F0-7779-CCE4-92F2E9428756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33" creationId="{C5630705-5809-9A6C-1FCA-44EEF373FD8E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34" creationId="{10807BBF-9AFB-30C8-B8D3-AE997899E31B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35" creationId="{4E6D8C37-9E3C-9DDD-6FAE-303E313C4B8C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36" creationId="{FC9DF882-210E-6C3F-4D33-FEC4E142BD7D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37" creationId="{75DD4B19-4CA4-8483-901C-2E22CF22D02D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38" creationId="{FE265C62-BCF1-B0A6-6CF9-54B39EA1616B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39" creationId="{6142A480-A606-363E-C373-4E9268C4BFFE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40" creationId="{59D9B146-5415-62DE-E102-369E7C7557BA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41" creationId="{D4825954-EFD1-6AB1-F9C6-D55B2351DC83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42" creationId="{1E353537-381C-4B39-BF16-79A74ADFEDCB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43" creationId="{AA31CB14-F399-DDEF-7551-7E6780CA8B2F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44" creationId="{40A06DB0-B630-04A3-A409-CC0A9F5B1B9F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45" creationId="{1728C713-2477-BF5B-64B3-93ACEEEE4B1A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46" creationId="{15977E3F-6CFF-E9A7-A7C0-52CB067B8DEB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47" creationId="{F731859C-8F88-33A8-4DDA-48261FE7B42C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48" creationId="{0E44823F-3D64-C4A0-448F-BEBFD655084D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49" creationId="{AF9B983E-BC6E-4DFF-6217-5922913F71CC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50" creationId="{8834C5CA-2075-A6D4-D46E-2BDF170CCAAA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51" creationId="{4BC382EC-ECFD-031D-28A9-4AF87E32DD3F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52" creationId="{5C9C47BB-04B9-254B-ADFF-080EDD4569AE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53" creationId="{E88097C1-F51D-E12E-DAA0-DE24CD7723B2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54" creationId="{26CCF30C-D5BC-EF17-A36E-E38F792BDFB5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55" creationId="{E3252E57-F3C7-F7C9-0AB6-AD4E8EC3A068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56" creationId="{37AF3A1A-4806-83FE-B957-B16B1F10D03F}"/>
          </ac:spMkLst>
        </pc:spChg>
        <pc:spChg chg="mod">
          <ac:chgData name="Hải Ngân Đinh" userId="b56d41eb1ff6fed2" providerId="LiveId" clId="{51A1F86F-5840-B243-A18D-D5CA351ADC24}" dt="2023-08-25T13:53:57.841" v="2393"/>
          <ac:spMkLst>
            <pc:docMk/>
            <pc:sldMk cId="0" sldId="299"/>
            <ac:spMk id="2457" creationId="{5DBF2045-B3F4-D44B-EFF2-AE8708D5B7EF}"/>
          </ac:spMkLst>
        </pc:spChg>
        <pc:spChg chg="del">
          <ac:chgData name="Hải Ngân Đinh" userId="b56d41eb1ff6fed2" providerId="LiveId" clId="{51A1F86F-5840-B243-A18D-D5CA351ADC24}" dt="2023-08-25T13:50:07.717" v="2190" actId="478"/>
          <ac:spMkLst>
            <pc:docMk/>
            <pc:sldMk cId="0" sldId="299"/>
            <ac:spMk id="2540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0:07.717" v="2190" actId="478"/>
          <ac:spMkLst>
            <pc:docMk/>
            <pc:sldMk cId="0" sldId="299"/>
            <ac:spMk id="254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0:07.717" v="2190" actId="478"/>
          <ac:spMkLst>
            <pc:docMk/>
            <pc:sldMk cId="0" sldId="299"/>
            <ac:spMk id="2545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0:07.717" v="2190" actId="478"/>
          <ac:spMkLst>
            <pc:docMk/>
            <pc:sldMk cId="0" sldId="299"/>
            <ac:spMk id="2546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0:07.717" v="2190" actId="478"/>
          <ac:spMkLst>
            <pc:docMk/>
            <pc:sldMk cId="0" sldId="299"/>
            <ac:spMk id="2547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0:07.717" v="2190" actId="478"/>
          <ac:spMkLst>
            <pc:docMk/>
            <pc:sldMk cId="0" sldId="299"/>
            <ac:spMk id="2548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0:07.717" v="2190" actId="478"/>
          <ac:spMkLst>
            <pc:docMk/>
            <pc:sldMk cId="0" sldId="299"/>
            <ac:spMk id="2602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0:07.717" v="2190" actId="478"/>
          <ac:spMkLst>
            <pc:docMk/>
            <pc:sldMk cId="0" sldId="299"/>
            <ac:spMk id="2603" creationId="{00000000-0000-0000-0000-000000000000}"/>
          </ac:spMkLst>
        </pc:spChg>
        <pc:spChg chg="del">
          <ac:chgData name="Hải Ngân Đinh" userId="b56d41eb1ff6fed2" providerId="LiveId" clId="{51A1F86F-5840-B243-A18D-D5CA351ADC24}" dt="2023-08-25T13:50:07.717" v="2190" actId="478"/>
          <ac:spMkLst>
            <pc:docMk/>
            <pc:sldMk cId="0" sldId="299"/>
            <ac:spMk id="2604" creationId="{00000000-0000-0000-0000-000000000000}"/>
          </ac:spMkLst>
        </pc:spChg>
        <pc:grpChg chg="add mod">
          <ac:chgData name="Hải Ngân Đinh" userId="b56d41eb1ff6fed2" providerId="LiveId" clId="{51A1F86F-5840-B243-A18D-D5CA351ADC24}" dt="2023-08-25T13:54:00.686" v="2394" actId="1076"/>
          <ac:grpSpMkLst>
            <pc:docMk/>
            <pc:sldMk cId="0" sldId="299"/>
            <ac:grpSpMk id="19" creationId="{87E63093-4C3B-C8A4-41DF-E1A5F60DA154}"/>
          </ac:grpSpMkLst>
        </pc:grpChg>
        <pc:grpChg chg="del">
          <ac:chgData name="Hải Ngân Đinh" userId="b56d41eb1ff6fed2" providerId="LiveId" clId="{51A1F86F-5840-B243-A18D-D5CA351ADC24}" dt="2023-08-25T13:50:07.717" v="2190" actId="478"/>
          <ac:grpSpMkLst>
            <pc:docMk/>
            <pc:sldMk cId="0" sldId="299"/>
            <ac:grpSpMk id="2487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50:07.717" v="2190" actId="478"/>
          <ac:grpSpMkLst>
            <pc:docMk/>
            <pc:sldMk cId="0" sldId="299"/>
            <ac:grpSpMk id="2549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50:07.717" v="2190" actId="478"/>
          <ac:grpSpMkLst>
            <pc:docMk/>
            <pc:sldMk cId="0" sldId="299"/>
            <ac:grpSpMk id="2552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50:07.717" v="2190" actId="478"/>
          <ac:grpSpMkLst>
            <pc:docMk/>
            <pc:sldMk cId="0" sldId="299"/>
            <ac:grpSpMk id="2558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50:07.717" v="2190" actId="478"/>
          <ac:grpSpMkLst>
            <pc:docMk/>
            <pc:sldMk cId="0" sldId="299"/>
            <ac:grpSpMk id="2563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50:07.717" v="2190" actId="478"/>
          <ac:grpSpMkLst>
            <pc:docMk/>
            <pc:sldMk cId="0" sldId="299"/>
            <ac:grpSpMk id="2571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50:07.717" v="2190" actId="478"/>
          <ac:grpSpMkLst>
            <pc:docMk/>
            <pc:sldMk cId="0" sldId="299"/>
            <ac:grpSpMk id="2579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50:07.717" v="2190" actId="478"/>
          <ac:grpSpMkLst>
            <pc:docMk/>
            <pc:sldMk cId="0" sldId="299"/>
            <ac:grpSpMk id="2584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50:07.717" v="2190" actId="478"/>
          <ac:grpSpMkLst>
            <pc:docMk/>
            <pc:sldMk cId="0" sldId="299"/>
            <ac:grpSpMk id="2589" creationId="{00000000-0000-0000-0000-000000000000}"/>
          </ac:grpSpMkLst>
        </pc:grpChg>
        <pc:grpChg chg="del">
          <ac:chgData name="Hải Ngân Đinh" userId="b56d41eb1ff6fed2" providerId="LiveId" clId="{51A1F86F-5840-B243-A18D-D5CA351ADC24}" dt="2023-08-25T13:50:07.717" v="2190" actId="478"/>
          <ac:grpSpMkLst>
            <pc:docMk/>
            <pc:sldMk cId="0" sldId="299"/>
            <ac:grpSpMk id="2594" creationId="{00000000-0000-0000-0000-000000000000}"/>
          </ac:grpSpMkLst>
        </pc:grpChg>
        <pc:cxnChg chg="add del mod">
          <ac:chgData name="Hải Ngân Đinh" userId="b56d41eb1ff6fed2" providerId="LiveId" clId="{51A1F86F-5840-B243-A18D-D5CA351ADC24}" dt="2023-08-25T13:51:00.531" v="2212" actId="478"/>
          <ac:cxnSpMkLst>
            <pc:docMk/>
            <pc:sldMk cId="0" sldId="299"/>
            <ac:cxnSpMk id="6" creationId="{E618E080-6CBA-50DA-CA55-93645DD4088D}"/>
          </ac:cxnSpMkLst>
        </pc:cxnChg>
        <pc:cxnChg chg="add mod">
          <ac:chgData name="Hải Ngân Đinh" userId="b56d41eb1ff6fed2" providerId="LiveId" clId="{51A1F86F-5840-B243-A18D-D5CA351ADC24}" dt="2023-08-25T13:52:03.486" v="2273" actId="14100"/>
          <ac:cxnSpMkLst>
            <pc:docMk/>
            <pc:sldMk cId="0" sldId="299"/>
            <ac:cxnSpMk id="10" creationId="{D2F4DCD0-4EE2-5102-8D2A-7BA5F37DBDC7}"/>
          </ac:cxnSpMkLst>
        </pc:cxnChg>
        <pc:cxnChg chg="add mod">
          <ac:chgData name="Hải Ngân Đinh" userId="b56d41eb1ff6fed2" providerId="LiveId" clId="{51A1F86F-5840-B243-A18D-D5CA351ADC24}" dt="2023-08-25T13:53:38.165" v="2392" actId="14100"/>
          <ac:cxnSpMkLst>
            <pc:docMk/>
            <pc:sldMk cId="0" sldId="299"/>
            <ac:cxnSpMk id="16" creationId="{391D4665-406A-F6F3-D2E7-9708E089CC55}"/>
          </ac:cxnSpMkLst>
        </pc:cxnChg>
        <pc:cxnChg chg="del mod">
          <ac:chgData name="Hải Ngân Đinh" userId="b56d41eb1ff6fed2" providerId="LiveId" clId="{51A1F86F-5840-B243-A18D-D5CA351ADC24}" dt="2023-08-25T13:50:07.717" v="2190" actId="478"/>
          <ac:cxnSpMkLst>
            <pc:docMk/>
            <pc:sldMk cId="0" sldId="299"/>
            <ac:cxnSpMk id="2539" creationId="{00000000-0000-0000-0000-000000000000}"/>
          </ac:cxnSpMkLst>
        </pc:cxnChg>
        <pc:cxnChg chg="del mod">
          <ac:chgData name="Hải Ngân Đinh" userId="b56d41eb1ff6fed2" providerId="LiveId" clId="{51A1F86F-5840-B243-A18D-D5CA351ADC24}" dt="2023-08-25T13:50:07.717" v="2190" actId="478"/>
          <ac:cxnSpMkLst>
            <pc:docMk/>
            <pc:sldMk cId="0" sldId="299"/>
            <ac:cxnSpMk id="2542" creationId="{00000000-0000-0000-0000-000000000000}"/>
          </ac:cxnSpMkLst>
        </pc:cxnChg>
      </pc:sldChg>
      <pc:sldChg chg="modSp mod">
        <pc:chgData name="Hải Ngân Đinh" userId="b56d41eb1ff6fed2" providerId="LiveId" clId="{51A1F86F-5840-B243-A18D-D5CA351ADC24}" dt="2023-08-25T13:56:54.284" v="2433" actId="1076"/>
        <pc:sldMkLst>
          <pc:docMk/>
          <pc:sldMk cId="0" sldId="315"/>
        </pc:sldMkLst>
        <pc:grpChg chg="mod">
          <ac:chgData name="Hải Ngân Đinh" userId="b56d41eb1ff6fed2" providerId="LiveId" clId="{51A1F86F-5840-B243-A18D-D5CA351ADC24}" dt="2023-08-25T13:56:54.284" v="2433" actId="1076"/>
          <ac:grpSpMkLst>
            <pc:docMk/>
            <pc:sldMk cId="0" sldId="315"/>
            <ac:grpSpMk id="3203" creationId="{00000000-0000-0000-0000-000000000000}"/>
          </ac:grpSpMkLst>
        </pc:grpChg>
      </pc:sldChg>
      <pc:sldChg chg="del">
        <pc:chgData name="Hải Ngân Đinh" userId="b56d41eb1ff6fed2" providerId="LiveId" clId="{51A1F86F-5840-B243-A18D-D5CA351ADC24}" dt="2023-08-25T12:56:06.092" v="8" actId="2696"/>
        <pc:sldMkLst>
          <pc:docMk/>
          <pc:sldMk cId="0" sldId="326"/>
        </pc:sldMkLst>
      </pc:sldChg>
      <pc:sldChg chg="del">
        <pc:chgData name="Hải Ngân Đinh" userId="b56d41eb1ff6fed2" providerId="LiveId" clId="{51A1F86F-5840-B243-A18D-D5CA351ADC24}" dt="2023-08-25T12:56:06.125" v="11" actId="2696"/>
        <pc:sldMkLst>
          <pc:docMk/>
          <pc:sldMk cId="0" sldId="327"/>
        </pc:sldMkLst>
      </pc:sldChg>
      <pc:sldChg chg="del">
        <pc:chgData name="Hải Ngân Đinh" userId="b56d41eb1ff6fed2" providerId="LiveId" clId="{51A1F86F-5840-B243-A18D-D5CA351ADC24}" dt="2023-08-25T12:56:06.141" v="12" actId="2696"/>
        <pc:sldMkLst>
          <pc:docMk/>
          <pc:sldMk cId="0" sldId="328"/>
        </pc:sldMkLst>
      </pc:sldChg>
      <pc:sldChg chg="modSp del mod">
        <pc:chgData name="Hải Ngân Đinh" userId="b56d41eb1ff6fed2" providerId="LiveId" clId="{51A1F86F-5840-B243-A18D-D5CA351ADC24}" dt="2023-08-25T12:56:06.156" v="13" actId="2696"/>
        <pc:sldMkLst>
          <pc:docMk/>
          <pc:sldMk cId="0" sldId="329"/>
        </pc:sldMkLst>
        <pc:spChg chg="mod">
          <ac:chgData name="Hải Ngân Đinh" userId="b56d41eb1ff6fed2" providerId="LiveId" clId="{51A1F86F-5840-B243-A18D-D5CA351ADC24}" dt="2023-08-25T12:55:59.627" v="7" actId="207"/>
          <ac:spMkLst>
            <pc:docMk/>
            <pc:sldMk cId="0" sldId="329"/>
            <ac:spMk id="4786" creationId="{00000000-0000-0000-0000-000000000000}"/>
          </ac:spMkLst>
        </pc:spChg>
      </pc:sldChg>
      <pc:sldChg chg="del">
        <pc:chgData name="Hải Ngân Đinh" userId="b56d41eb1ff6fed2" providerId="LiveId" clId="{51A1F86F-5840-B243-A18D-D5CA351ADC24}" dt="2023-08-25T12:56:06.178" v="14" actId="2696"/>
        <pc:sldMkLst>
          <pc:docMk/>
          <pc:sldMk cId="0" sldId="330"/>
        </pc:sldMkLst>
      </pc:sldChg>
      <pc:sldChg chg="del">
        <pc:chgData name="Hải Ngân Đinh" userId="b56d41eb1ff6fed2" providerId="LiveId" clId="{51A1F86F-5840-B243-A18D-D5CA351ADC24}" dt="2023-08-25T12:56:06.386" v="15" actId="2696"/>
        <pc:sldMkLst>
          <pc:docMk/>
          <pc:sldMk cId="0" sldId="331"/>
        </pc:sldMkLst>
      </pc:sldChg>
      <pc:sldChg chg="del">
        <pc:chgData name="Hải Ngân Đinh" userId="b56d41eb1ff6fed2" providerId="LiveId" clId="{51A1F86F-5840-B243-A18D-D5CA351ADC24}" dt="2023-08-25T12:56:06.750" v="16" actId="2696"/>
        <pc:sldMkLst>
          <pc:docMk/>
          <pc:sldMk cId="0" sldId="332"/>
        </pc:sldMkLst>
      </pc:sldChg>
      <pc:sldChg chg="del">
        <pc:chgData name="Hải Ngân Đinh" userId="b56d41eb1ff6fed2" providerId="LiveId" clId="{51A1F86F-5840-B243-A18D-D5CA351ADC24}" dt="2023-08-25T12:56:06.819" v="20" actId="2696"/>
        <pc:sldMkLst>
          <pc:docMk/>
          <pc:sldMk cId="0" sldId="333"/>
        </pc:sldMkLst>
      </pc:sldChg>
      <pc:sldChg chg="modSp del modNotes">
        <pc:chgData name="Hải Ngân Đinh" userId="b56d41eb1ff6fed2" providerId="LiveId" clId="{51A1F86F-5840-B243-A18D-D5CA351ADC24}" dt="2023-08-25T12:56:06.934" v="27"/>
        <pc:sldMkLst>
          <pc:docMk/>
          <pc:sldMk cId="0" sldId="334"/>
        </pc:sldMkLst>
        <pc:graphicFrameChg chg="mod">
          <ac:chgData name="Hải Ngân Đinh" userId="b56d41eb1ff6fed2" providerId="LiveId" clId="{51A1F86F-5840-B243-A18D-D5CA351ADC24}" dt="2023-08-25T12:56:06.934" v="27"/>
          <ac:graphicFrameMkLst>
            <pc:docMk/>
            <pc:sldMk cId="0" sldId="334"/>
            <ac:graphicFrameMk id="11526" creationId="{00000000-0000-0000-0000-000000000000}"/>
          </ac:graphicFrameMkLst>
        </pc:graphicFrameChg>
        <pc:graphicFrameChg chg="mod">
          <ac:chgData name="Hải Ngân Đinh" userId="b56d41eb1ff6fed2" providerId="LiveId" clId="{51A1F86F-5840-B243-A18D-D5CA351ADC24}" dt="2023-08-25T12:56:06.934" v="27"/>
          <ac:graphicFrameMkLst>
            <pc:docMk/>
            <pc:sldMk cId="0" sldId="334"/>
            <ac:graphicFrameMk id="11562" creationId="{00000000-0000-0000-0000-000000000000}"/>
          </ac:graphicFrameMkLst>
        </pc:graphicFrameChg>
        <pc:graphicFrameChg chg="mod">
          <ac:chgData name="Hải Ngân Đinh" userId="b56d41eb1ff6fed2" providerId="LiveId" clId="{51A1F86F-5840-B243-A18D-D5CA351ADC24}" dt="2023-08-25T12:56:06.934" v="27"/>
          <ac:graphicFrameMkLst>
            <pc:docMk/>
            <pc:sldMk cId="0" sldId="334"/>
            <ac:graphicFrameMk id="11563" creationId="{00000000-0000-0000-0000-000000000000}"/>
          </ac:graphicFrameMkLst>
        </pc:graphicFrameChg>
        <pc:graphicFrameChg chg="mod">
          <ac:chgData name="Hải Ngân Đinh" userId="b56d41eb1ff6fed2" providerId="LiveId" clId="{51A1F86F-5840-B243-A18D-D5CA351ADC24}" dt="2023-08-25T12:56:06.934" v="27"/>
          <ac:graphicFrameMkLst>
            <pc:docMk/>
            <pc:sldMk cId="0" sldId="334"/>
            <ac:graphicFrameMk id="11601" creationId="{00000000-0000-0000-0000-000000000000}"/>
          </ac:graphicFrameMkLst>
        </pc:graphicFrameChg>
      </pc:sldChg>
      <pc:sldChg chg="del">
        <pc:chgData name="Hải Ngân Đinh" userId="b56d41eb1ff6fed2" providerId="LiveId" clId="{51A1F86F-5840-B243-A18D-D5CA351ADC24}" dt="2023-08-25T12:56:06.882" v="22" actId="2696"/>
        <pc:sldMkLst>
          <pc:docMk/>
          <pc:sldMk cId="0" sldId="335"/>
        </pc:sldMkLst>
      </pc:sldChg>
      <pc:sldChg chg="del">
        <pc:chgData name="Hải Ngân Đinh" userId="b56d41eb1ff6fed2" providerId="LiveId" clId="{51A1F86F-5840-B243-A18D-D5CA351ADC24}" dt="2023-08-25T12:56:06.901" v="23" actId="2696"/>
        <pc:sldMkLst>
          <pc:docMk/>
          <pc:sldMk cId="0" sldId="336"/>
        </pc:sldMkLst>
      </pc:sldChg>
      <pc:sldChg chg="del">
        <pc:chgData name="Hải Ngân Đinh" userId="b56d41eb1ff6fed2" providerId="LiveId" clId="{51A1F86F-5840-B243-A18D-D5CA351ADC24}" dt="2023-08-25T12:56:06.932" v="24" actId="2696"/>
        <pc:sldMkLst>
          <pc:docMk/>
          <pc:sldMk cId="0" sldId="337"/>
        </pc:sldMkLst>
      </pc:sldChg>
      <pc:sldMasterChg chg="delSldLayout modSldLayout">
        <pc:chgData name="Hải Ngân Đinh" userId="b56d41eb1ff6fed2" providerId="LiveId" clId="{51A1F86F-5840-B243-A18D-D5CA351ADC24}" dt="2023-08-25T13:50:15.079" v="2197" actId="21"/>
        <pc:sldMasterMkLst>
          <pc:docMk/>
          <pc:sldMasterMk cId="0" sldId="2147483709"/>
        </pc:sldMasterMkLst>
        <pc:sldLayoutChg chg="modSp mod">
          <pc:chgData name="Hải Ngân Đinh" userId="b56d41eb1ff6fed2" providerId="LiveId" clId="{51A1F86F-5840-B243-A18D-D5CA351ADC24}" dt="2023-08-25T13:10:15.186" v="606" actId="1076"/>
          <pc:sldLayoutMkLst>
            <pc:docMk/>
            <pc:sldMasterMk cId="0" sldId="2147483709"/>
            <pc:sldLayoutMk cId="0" sldId="2147483650"/>
          </pc:sldLayoutMkLst>
          <pc:spChg chg="mod">
            <ac:chgData name="Hải Ngân Đinh" userId="b56d41eb1ff6fed2" providerId="LiveId" clId="{51A1F86F-5840-B243-A18D-D5CA351ADC24}" dt="2023-08-25T13:10:15.186" v="606" actId="1076"/>
            <ac:spMkLst>
              <pc:docMk/>
              <pc:sldMasterMk cId="0" sldId="2147483709"/>
              <pc:sldLayoutMk cId="0" sldId="2147483650"/>
              <ac:spMk id="21" creationId="{00000000-0000-0000-0000-000000000000}"/>
            </ac:spMkLst>
          </pc:spChg>
        </pc:sldLayoutChg>
        <pc:sldLayoutChg chg="delSp modSp mod">
          <pc:chgData name="Hải Ngân Đinh" userId="b56d41eb1ff6fed2" providerId="LiveId" clId="{51A1F86F-5840-B243-A18D-D5CA351ADC24}" dt="2023-08-25T13:50:15.079" v="2197" actId="21"/>
          <pc:sldLayoutMkLst>
            <pc:docMk/>
            <pc:sldMasterMk cId="0" sldId="2147483709"/>
            <pc:sldLayoutMk cId="0" sldId="2147483652"/>
          </pc:sldLayoutMkLst>
          <pc:spChg chg="del mod">
            <ac:chgData name="Hải Ngân Đinh" userId="b56d41eb1ff6fed2" providerId="LiveId" clId="{51A1F86F-5840-B243-A18D-D5CA351ADC24}" dt="2023-08-25T13:50:15.079" v="2197" actId="21"/>
            <ac:spMkLst>
              <pc:docMk/>
              <pc:sldMasterMk cId="0" sldId="2147483709"/>
              <pc:sldLayoutMk cId="0" sldId="2147483652"/>
              <ac:spMk id="32" creationId="{00000000-0000-0000-0000-000000000000}"/>
            </ac:spMkLst>
          </pc:spChg>
          <pc:spChg chg="del mod">
            <ac:chgData name="Hải Ngân Đinh" userId="b56d41eb1ff6fed2" providerId="LiveId" clId="{51A1F86F-5840-B243-A18D-D5CA351ADC24}" dt="2023-08-25T13:50:11.535" v="2193" actId="478"/>
            <ac:spMkLst>
              <pc:docMk/>
              <pc:sldMasterMk cId="0" sldId="2147483709"/>
              <pc:sldLayoutMk cId="0" sldId="2147483652"/>
              <ac:spMk id="33" creationId="{00000000-0000-0000-0000-000000000000}"/>
            </ac:spMkLst>
          </pc:spChg>
          <pc:picChg chg="mod">
            <ac:chgData name="Hải Ngân Đinh" userId="b56d41eb1ff6fed2" providerId="LiveId" clId="{51A1F86F-5840-B243-A18D-D5CA351ADC24}" dt="2023-08-25T13:50:13.324" v="2195" actId="1076"/>
            <ac:picMkLst>
              <pc:docMk/>
              <pc:sldMasterMk cId="0" sldId="2147483709"/>
              <pc:sldLayoutMk cId="0" sldId="2147483652"/>
              <ac:picMk id="31" creationId="{00000000-0000-0000-0000-000000000000}"/>
            </ac:picMkLst>
          </pc:picChg>
        </pc:sldLayoutChg>
        <pc:sldLayoutChg chg="del">
          <pc:chgData name="Hải Ngân Đinh" userId="b56d41eb1ff6fed2" providerId="LiveId" clId="{51A1F86F-5840-B243-A18D-D5CA351ADC24}" dt="2023-08-25T13:09:57.257" v="601" actId="2696"/>
          <pc:sldLayoutMkLst>
            <pc:docMk/>
            <pc:sldMasterMk cId="0" sldId="2147483709"/>
            <pc:sldLayoutMk cId="0" sldId="2147483656"/>
          </pc:sldLayoutMkLst>
        </pc:sldLayoutChg>
        <pc:sldLayoutChg chg="del">
          <pc:chgData name="Hải Ngân Đinh" userId="b56d41eb1ff6fed2" providerId="LiveId" clId="{51A1F86F-5840-B243-A18D-D5CA351ADC24}" dt="2023-08-25T13:09:59.066" v="603" actId="2696"/>
          <pc:sldLayoutMkLst>
            <pc:docMk/>
            <pc:sldMasterMk cId="0" sldId="2147483709"/>
            <pc:sldLayoutMk cId="0" sldId="2147483668"/>
          </pc:sldLayoutMkLst>
        </pc:sldLayoutChg>
        <pc:sldLayoutChg chg="delSp modSp mod">
          <pc:chgData name="Hải Ngân Đinh" userId="b56d41eb1ff6fed2" providerId="LiveId" clId="{51A1F86F-5840-B243-A18D-D5CA351ADC24}" dt="2023-08-25T13:00:13.877" v="155" actId="21"/>
          <pc:sldLayoutMkLst>
            <pc:docMk/>
            <pc:sldMasterMk cId="0" sldId="2147483709"/>
            <pc:sldLayoutMk cId="0" sldId="2147483687"/>
          </pc:sldLayoutMkLst>
          <pc:spChg chg="del">
            <ac:chgData name="Hải Ngân Đinh" userId="b56d41eb1ff6fed2" providerId="LiveId" clId="{51A1F86F-5840-B243-A18D-D5CA351ADC24}" dt="2023-08-25T13:00:13.877" v="155" actId="21"/>
            <ac:spMkLst>
              <pc:docMk/>
              <pc:sldMasterMk cId="0" sldId="2147483709"/>
              <pc:sldLayoutMk cId="0" sldId="2147483687"/>
              <ac:spMk id="224" creationId="{00000000-0000-0000-0000-000000000000}"/>
            </ac:spMkLst>
          </pc:spChg>
          <pc:spChg chg="mod">
            <ac:chgData name="Hải Ngân Đinh" userId="b56d41eb1ff6fed2" providerId="LiveId" clId="{51A1F86F-5840-B243-A18D-D5CA351ADC24}" dt="2023-08-25T13:00:11.417" v="154" actId="1076"/>
            <ac:spMkLst>
              <pc:docMk/>
              <pc:sldMasterMk cId="0" sldId="2147483709"/>
              <pc:sldLayoutMk cId="0" sldId="2147483687"/>
              <ac:spMk id="228" creationId="{00000000-0000-0000-0000-000000000000}"/>
            </ac:spMkLst>
          </pc:spChg>
        </pc:sldLayoutChg>
      </pc:sldMasterChg>
      <pc:sldMasterChg chg="del delSldLayout">
        <pc:chgData name="Hải Ngân Đinh" userId="b56d41eb1ff6fed2" providerId="LiveId" clId="{51A1F86F-5840-B243-A18D-D5CA351ADC24}" dt="2023-08-25T12:56:06.934" v="26" actId="2696"/>
        <pc:sldMasterMkLst>
          <pc:docMk/>
          <pc:sldMasterMk cId="0" sldId="2147483710"/>
        </pc:sldMasterMkLst>
        <pc:sldLayoutChg chg="del">
          <pc:chgData name="Hải Ngân Đinh" userId="b56d41eb1ff6fed2" providerId="LiveId" clId="{51A1F86F-5840-B243-A18D-D5CA351ADC24}" dt="2023-08-25T12:56:06.933" v="25" actId="2696"/>
          <pc:sldLayoutMkLst>
            <pc:docMk/>
            <pc:sldMasterMk cId="0" sldId="2147483710"/>
            <pc:sldLayoutMk cId="0" sldId="2147483705"/>
          </pc:sldLayoutMkLst>
        </pc:sldLayoutChg>
      </pc:sldMasterChg>
      <pc:sldMasterChg chg="del delSldLayout">
        <pc:chgData name="Hải Ngân Đinh" userId="b56d41eb1ff6fed2" providerId="LiveId" clId="{51A1F86F-5840-B243-A18D-D5CA351ADC24}" dt="2023-08-25T12:56:06.753" v="19" actId="2696"/>
        <pc:sldMasterMkLst>
          <pc:docMk/>
          <pc:sldMasterMk cId="0" sldId="2147483711"/>
        </pc:sldMasterMkLst>
        <pc:sldLayoutChg chg="del">
          <pc:chgData name="Hải Ngân Đinh" userId="b56d41eb1ff6fed2" providerId="LiveId" clId="{51A1F86F-5840-B243-A18D-D5CA351ADC24}" dt="2023-08-25T12:56:06.751" v="17" actId="2696"/>
          <pc:sldLayoutMkLst>
            <pc:docMk/>
            <pc:sldMasterMk cId="0" sldId="2147483711"/>
            <pc:sldLayoutMk cId="0" sldId="2147483706"/>
          </pc:sldLayoutMkLst>
        </pc:sldLayoutChg>
        <pc:sldLayoutChg chg="del">
          <pc:chgData name="Hải Ngân Đinh" userId="b56d41eb1ff6fed2" providerId="LiveId" clId="{51A1F86F-5840-B243-A18D-D5CA351ADC24}" dt="2023-08-25T12:56:06.752" v="18" actId="2696"/>
          <pc:sldLayoutMkLst>
            <pc:docMk/>
            <pc:sldMasterMk cId="0" sldId="2147483711"/>
            <pc:sldLayoutMk cId="0" sldId="2147483707"/>
          </pc:sldLayoutMkLst>
        </pc:sldLayoutChg>
      </pc:sldMasterChg>
      <pc:sldMasterChg chg="del delSldLayout">
        <pc:chgData name="Hải Ngân Đinh" userId="b56d41eb1ff6fed2" providerId="LiveId" clId="{51A1F86F-5840-B243-A18D-D5CA351ADC24}" dt="2023-08-25T12:56:06.096" v="10" actId="2696"/>
        <pc:sldMasterMkLst>
          <pc:docMk/>
          <pc:sldMasterMk cId="0" sldId="2147483712"/>
        </pc:sldMasterMkLst>
        <pc:sldLayoutChg chg="del">
          <pc:chgData name="Hải Ngân Đinh" userId="b56d41eb1ff6fed2" providerId="LiveId" clId="{51A1F86F-5840-B243-A18D-D5CA351ADC24}" dt="2023-08-25T12:56:06.093" v="9" actId="2696"/>
          <pc:sldLayoutMkLst>
            <pc:docMk/>
            <pc:sldMasterMk cId="0" sldId="2147483712"/>
            <pc:sldLayoutMk cId="0" sldId="2147483708"/>
          </pc:sldLayoutMkLst>
        </pc:sldLayoutChg>
      </pc:sldMasterChg>
    </pc:docChg>
  </pc:docChgLst>
  <pc:docChgLst>
    <pc:chgData name="Hải Ngân Đinh" userId="b56d41eb1ff6fed2" providerId="LiveId" clId="{842C3DD9-A160-C342-85EF-0565D384C887}"/>
    <pc:docChg chg="undo custSel delSld modSld sldOrd modMainMaster">
      <pc:chgData name="Hải Ngân Đinh" userId="b56d41eb1ff6fed2" providerId="LiveId" clId="{842C3DD9-A160-C342-85EF-0565D384C887}" dt="2023-09-11T09:49:08.047" v="2153"/>
      <pc:docMkLst>
        <pc:docMk/>
      </pc:docMkLst>
      <pc:sldChg chg="addSp delSp modSp mod modTransition modAnim">
        <pc:chgData name="Hải Ngân Đinh" userId="b56d41eb1ff6fed2" providerId="LiveId" clId="{842C3DD9-A160-C342-85EF-0565D384C887}" dt="2023-09-11T09:41:35.793" v="2050"/>
        <pc:sldMkLst>
          <pc:docMk/>
          <pc:sldMk cId="0" sldId="256"/>
        </pc:sldMkLst>
        <pc:spChg chg="add del mod">
          <ac:chgData name="Hải Ngân Đinh" userId="b56d41eb1ff6fed2" providerId="LiveId" clId="{842C3DD9-A160-C342-85EF-0565D384C887}" dt="2023-09-08T15:39:36.061" v="227" actId="478"/>
          <ac:spMkLst>
            <pc:docMk/>
            <pc:sldMk cId="0" sldId="256"/>
            <ac:spMk id="3" creationId="{383622E4-D834-3240-E977-0C7E793E51CF}"/>
          </ac:spMkLst>
        </pc:spChg>
        <pc:spChg chg="mod">
          <ac:chgData name="Hải Ngân Đinh" userId="b56d41eb1ff6fed2" providerId="LiveId" clId="{842C3DD9-A160-C342-85EF-0565D384C887}" dt="2023-09-11T09:32:51.264" v="1967" actId="1076"/>
          <ac:spMkLst>
            <pc:docMk/>
            <pc:sldMk cId="0" sldId="256"/>
            <ac:spMk id="393" creationId="{00000000-0000-0000-0000-000000000000}"/>
          </ac:spMkLst>
        </pc:spChg>
        <pc:spChg chg="del mod">
          <ac:chgData name="Hải Ngân Đinh" userId="b56d41eb1ff6fed2" providerId="LiveId" clId="{842C3DD9-A160-C342-85EF-0565D384C887}" dt="2023-09-08T15:39:34.209" v="226" actId="478"/>
          <ac:spMkLst>
            <pc:docMk/>
            <pc:sldMk cId="0" sldId="256"/>
            <ac:spMk id="394" creationId="{00000000-0000-0000-0000-000000000000}"/>
          </ac:spMkLst>
        </pc:spChg>
        <pc:picChg chg="add mod">
          <ac:chgData name="Hải Ngân Đinh" userId="b56d41eb1ff6fed2" providerId="LiveId" clId="{842C3DD9-A160-C342-85EF-0565D384C887}" dt="2023-09-08T15:39:45.194" v="229" actId="1076"/>
          <ac:picMkLst>
            <pc:docMk/>
            <pc:sldMk cId="0" sldId="256"/>
            <ac:picMk id="5" creationId="{F4B5E1C2-E571-355D-17B9-CB15D5ABB90B}"/>
          </ac:picMkLst>
        </pc:picChg>
      </pc:sldChg>
      <pc:sldChg chg="addSp delSp modSp mod modTransition modAnim">
        <pc:chgData name="Hải Ngân Đinh" userId="b56d41eb1ff6fed2" providerId="LiveId" clId="{842C3DD9-A160-C342-85EF-0565D384C887}" dt="2023-09-11T09:41:35.793" v="2050"/>
        <pc:sldMkLst>
          <pc:docMk/>
          <pc:sldMk cId="0" sldId="257"/>
        </pc:sldMkLst>
        <pc:spChg chg="add mod">
          <ac:chgData name="Hải Ngân Đinh" userId="b56d41eb1ff6fed2" providerId="LiveId" clId="{842C3DD9-A160-C342-85EF-0565D384C887}" dt="2023-09-08T15:38:34.194" v="213" actId="1076"/>
          <ac:spMkLst>
            <pc:docMk/>
            <pc:sldMk cId="0" sldId="257"/>
            <ac:spMk id="2" creationId="{3542D06E-50FD-202A-DA7F-FAEB101C3BF1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8" creationId="{4C7135B3-B6CF-C9A7-30B5-E8B2290FEE87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10" creationId="{66434BD9-031D-B514-64B7-B0062461CC57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11" creationId="{E756F110-AF2F-976D-B213-A137421653FB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12" creationId="{36AE286A-AF9C-6A5A-5146-39A597056012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13" creationId="{29657B5D-018F-9F07-1C13-DD19EFD4A4DF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14" creationId="{D60488A1-E1B5-74BC-8023-7EE278A8FFE6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15" creationId="{DC326D6C-A10C-8F2D-4C46-7146049763BC}"/>
          </ac:spMkLst>
        </pc:spChg>
        <pc:spChg chg="mod">
          <ac:chgData name="Hải Ngân Đinh" userId="b56d41eb1ff6fed2" providerId="LiveId" clId="{842C3DD9-A160-C342-85EF-0565D384C887}" dt="2023-09-08T15:38:01.133" v="205" actId="688"/>
          <ac:spMkLst>
            <pc:docMk/>
            <pc:sldMk cId="0" sldId="257"/>
            <ac:spMk id="16" creationId="{A8FC9407-B822-8DB2-3C64-EB4D5AEA99F4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17" creationId="{9EBFF128-BF1C-74DE-14AC-DF6F8D70513B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18" creationId="{CB43355D-AA6D-B80B-5124-041211B62952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19" creationId="{8C3CCB0B-6FE0-F8C3-6C65-AF6C12E1D99C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20" creationId="{FEB79703-6732-5994-E59E-290213E6B671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21" creationId="{618BDA41-4C5B-93FE-272F-EB253A6F9D01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22" creationId="{8028AC6E-B677-6F36-F5F5-AA0642C7893E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23" creationId="{EC2D94F0-1BD6-2796-44CA-CFF0303EAF25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24" creationId="{2059C0D0-EAA9-97E7-FB92-3BC792577288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25" creationId="{250A6336-FF96-BEF3-22F4-229DC0F3EA9A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26" creationId="{791A6F34-6F47-F718-C8FF-064D047E263B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27" creationId="{5A93690A-B4A7-AD34-894F-CA05751E6026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28" creationId="{7B97A21B-42D3-3A77-3601-61F72C743CAD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29" creationId="{2F68305F-9FE6-202E-75E0-7CF36AB3D588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30" creationId="{BA1BD7BF-32E1-C08F-A45A-05DAC0AD51B9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31" creationId="{24E358F4-8A66-35A5-7F13-6B22810DEF92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32" creationId="{C9A18ECD-E6C3-5CBE-521F-F3C9D09D2026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33" creationId="{95E1873D-92A8-FADA-473A-71DB775CED64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34" creationId="{377D9607-A5B4-706E-0E1F-4FD4F1679843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35" creationId="{34BC02C1-F006-CDE9-81DB-32B7972A07FE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36" creationId="{A9B533E9-4AB0-B869-732F-8A9B51694E5B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37" creationId="{EEB69437-4985-4F07-5EC8-8E5A5BA1C685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38" creationId="{CCE063AB-3929-0415-82B7-A76560D9B7B6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39" creationId="{C3C2394C-84D4-A458-8BAB-F8AA3CD725F1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40" creationId="{820C02CC-D9FD-D87A-58E6-28E70D73E046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41" creationId="{B33E0C6C-1DD9-2F08-587B-7284B13F6B8C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42" creationId="{76192266-5FEC-4B61-0D75-26956ED6F25D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43" creationId="{8973A2CF-D4B6-2A0E-2F2E-6068CE5A343C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44" creationId="{A556F5A1-FE90-081C-F39D-4DA7D6A8627F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45" creationId="{E8F3CBD8-D1A7-8627-92EE-235003E6F29D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46" creationId="{8B65062B-6603-641C-AB6C-D07183B95780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47" creationId="{94403B0C-DC5E-EFC2-A592-9A6A29C73CEA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48" creationId="{E2A2282F-00BA-8CA8-7AD3-E873808A7731}"/>
          </ac:spMkLst>
        </pc:spChg>
        <pc:spChg chg="mod">
          <ac:chgData name="Hải Ngân Đinh" userId="b56d41eb1ff6fed2" providerId="LiveId" clId="{842C3DD9-A160-C342-85EF-0565D384C887}" dt="2023-09-08T15:37:48.052" v="200"/>
          <ac:spMkLst>
            <pc:docMk/>
            <pc:sldMk cId="0" sldId="257"/>
            <ac:spMk id="49" creationId="{ECB87F07-A916-E7D4-98C4-60FAD58F63F4}"/>
          </ac:spMkLst>
        </pc:spChg>
        <pc:spChg chg="mod">
          <ac:chgData name="Hải Ngân Đinh" userId="b56d41eb1ff6fed2" providerId="LiveId" clId="{842C3DD9-A160-C342-85EF-0565D384C887}" dt="2023-09-11T09:31:59.858" v="1957" actId="1076"/>
          <ac:spMkLst>
            <pc:docMk/>
            <pc:sldMk cId="0" sldId="257"/>
            <ac:spMk id="457" creationId="{00000000-0000-0000-0000-000000000000}"/>
          </ac:spMkLst>
        </pc:spChg>
        <pc:grpChg chg="add mod">
          <ac:chgData name="Hải Ngân Đinh" userId="b56d41eb1ff6fed2" providerId="LiveId" clId="{842C3DD9-A160-C342-85EF-0565D384C887}" dt="2023-09-08T15:38:36.765" v="214" actId="1076"/>
          <ac:grpSpMkLst>
            <pc:docMk/>
            <pc:sldMk cId="0" sldId="257"/>
            <ac:grpSpMk id="3" creationId="{90D35528-72EC-0478-8EE4-237CE0D76823}"/>
          </ac:grpSpMkLst>
        </pc:grpChg>
        <pc:grpChg chg="del">
          <ac:chgData name="Hải Ngân Đinh" userId="b56d41eb1ff6fed2" providerId="LiveId" clId="{842C3DD9-A160-C342-85EF-0565D384C887}" dt="2023-09-08T15:36:04.803" v="0" actId="478"/>
          <ac:grpSpMkLst>
            <pc:docMk/>
            <pc:sldMk cId="0" sldId="257"/>
            <ac:grpSpMk id="9" creationId="{74FC8083-819A-C234-89F2-C18D0609C53A}"/>
          </ac:grpSpMkLst>
        </pc:grpChg>
      </pc:sldChg>
      <pc:sldChg chg="mod modTransition modAnim modShow">
        <pc:chgData name="Hải Ngân Đinh" userId="b56d41eb1ff6fed2" providerId="LiveId" clId="{842C3DD9-A160-C342-85EF-0565D384C887}" dt="2023-09-11T09:41:35.793" v="2050"/>
        <pc:sldMkLst>
          <pc:docMk/>
          <pc:sldMk cId="0" sldId="258"/>
        </pc:sldMkLst>
      </pc:sldChg>
      <pc:sldChg chg="modSp del mod">
        <pc:chgData name="Hải Ngân Đinh" userId="b56d41eb1ff6fed2" providerId="LiveId" clId="{842C3DD9-A160-C342-85EF-0565D384C887}" dt="2023-09-08T15:59:41.954" v="1482" actId="2696"/>
        <pc:sldMkLst>
          <pc:docMk/>
          <pc:sldMk cId="0" sldId="259"/>
        </pc:sldMkLst>
        <pc:spChg chg="mod">
          <ac:chgData name="Hải Ngân Đinh" userId="b56d41eb1ff6fed2" providerId="LiveId" clId="{842C3DD9-A160-C342-85EF-0565D384C887}" dt="2023-09-08T15:59:28.308" v="1466" actId="20577"/>
          <ac:spMkLst>
            <pc:docMk/>
            <pc:sldMk cId="0" sldId="259"/>
            <ac:spMk id="28" creationId="{2ED88A03-255B-5892-6E80-CC4E5F9A236B}"/>
          </ac:spMkLst>
        </pc:spChg>
        <pc:spChg chg="mod">
          <ac:chgData name="Hải Ngân Đinh" userId="b56d41eb1ff6fed2" providerId="LiveId" clId="{842C3DD9-A160-C342-85EF-0565D384C887}" dt="2023-09-08T15:59:33.043" v="1481" actId="20577"/>
          <ac:spMkLst>
            <pc:docMk/>
            <pc:sldMk cId="0" sldId="259"/>
            <ac:spMk id="29" creationId="{D4E40A59-2D9D-C64E-845F-C8FE062C39B9}"/>
          </ac:spMkLst>
        </pc:spChg>
      </pc:sldChg>
      <pc:sldChg chg="del">
        <pc:chgData name="Hải Ngân Đinh" userId="b56d41eb1ff6fed2" providerId="LiveId" clId="{842C3DD9-A160-C342-85EF-0565D384C887}" dt="2023-09-08T15:37:33.172" v="196" actId="2696"/>
        <pc:sldMkLst>
          <pc:docMk/>
          <pc:sldMk cId="0" sldId="260"/>
        </pc:sldMkLst>
      </pc:sldChg>
      <pc:sldChg chg="modTransition modAnim">
        <pc:chgData name="Hải Ngân Đinh" userId="b56d41eb1ff6fed2" providerId="LiveId" clId="{842C3DD9-A160-C342-85EF-0565D384C887}" dt="2023-09-11T09:41:35.793" v="2050"/>
        <pc:sldMkLst>
          <pc:docMk/>
          <pc:sldMk cId="0" sldId="261"/>
        </pc:sldMkLst>
      </pc:sldChg>
      <pc:sldChg chg="mod modTransition modAnim modShow">
        <pc:chgData name="Hải Ngân Đinh" userId="b56d41eb1ff6fed2" providerId="LiveId" clId="{842C3DD9-A160-C342-85EF-0565D384C887}" dt="2023-09-11T09:41:35.793" v="2050"/>
        <pc:sldMkLst>
          <pc:docMk/>
          <pc:sldMk cId="0" sldId="262"/>
        </pc:sldMkLst>
      </pc:sldChg>
      <pc:sldChg chg="addSp delSp modSp mod modTransition delAnim modAnim">
        <pc:chgData name="Hải Ngân Đinh" userId="b56d41eb1ff6fed2" providerId="LiveId" clId="{842C3DD9-A160-C342-85EF-0565D384C887}" dt="2023-09-11T09:41:35.793" v="2050"/>
        <pc:sldMkLst>
          <pc:docMk/>
          <pc:sldMk cId="0" sldId="263"/>
        </pc:sldMkLst>
        <pc:spChg chg="add mod">
          <ac:chgData name="Hải Ngân Đinh" userId="b56d41eb1ff6fed2" providerId="LiveId" clId="{842C3DD9-A160-C342-85EF-0565D384C887}" dt="2023-09-08T15:53:45.669" v="884" actId="1076"/>
          <ac:spMkLst>
            <pc:docMk/>
            <pc:sldMk cId="0" sldId="263"/>
            <ac:spMk id="2" creationId="{CDBE3EC4-6E2E-CF2D-989F-001A164D82F1}"/>
          </ac:spMkLst>
        </pc:spChg>
        <pc:spChg chg="add mod">
          <ac:chgData name="Hải Ngân Đinh" userId="b56d41eb1ff6fed2" providerId="LiveId" clId="{842C3DD9-A160-C342-85EF-0565D384C887}" dt="2023-09-08T15:53:47.054" v="885" actId="1076"/>
          <ac:spMkLst>
            <pc:docMk/>
            <pc:sldMk cId="0" sldId="263"/>
            <ac:spMk id="3" creationId="{A87FAC82-0FE4-887B-BAC5-5B583949BD1B}"/>
          </ac:spMkLst>
        </pc:spChg>
        <pc:spChg chg="del">
          <ac:chgData name="Hải Ngân Đinh" userId="b56d41eb1ff6fed2" providerId="LiveId" clId="{842C3DD9-A160-C342-85EF-0565D384C887}" dt="2023-09-08T15:46:18.685" v="629" actId="478"/>
          <ac:spMkLst>
            <pc:docMk/>
            <pc:sldMk cId="0" sldId="263"/>
            <ac:spMk id="9" creationId="{8F1F6EA5-1382-AED4-2DDF-1F4FB9B9804D}"/>
          </ac:spMkLst>
        </pc:spChg>
        <pc:spChg chg="del">
          <ac:chgData name="Hải Ngân Đinh" userId="b56d41eb1ff6fed2" providerId="LiveId" clId="{842C3DD9-A160-C342-85EF-0565D384C887}" dt="2023-09-08T15:46:18.685" v="629" actId="478"/>
          <ac:spMkLst>
            <pc:docMk/>
            <pc:sldMk cId="0" sldId="263"/>
            <ac:spMk id="732" creationId="{00000000-0000-0000-0000-000000000000}"/>
          </ac:spMkLst>
        </pc:spChg>
      </pc:sldChg>
      <pc:sldChg chg="addSp delSp modSp mod modTransition delAnim modAnim">
        <pc:chgData name="Hải Ngân Đinh" userId="b56d41eb1ff6fed2" providerId="LiveId" clId="{842C3DD9-A160-C342-85EF-0565D384C887}" dt="2023-09-11T09:49:08.047" v="2153"/>
        <pc:sldMkLst>
          <pc:docMk/>
          <pc:sldMk cId="0" sldId="264"/>
        </pc:sldMkLst>
        <pc:spChg chg="add del mod">
          <ac:chgData name="Hải Ngân Đinh" userId="b56d41eb1ff6fed2" providerId="LiveId" clId="{842C3DD9-A160-C342-85EF-0565D384C887}" dt="2023-09-08T16:00:36.320" v="1544" actId="478"/>
          <ac:spMkLst>
            <pc:docMk/>
            <pc:sldMk cId="0" sldId="264"/>
            <ac:spMk id="3" creationId="{B2DFC5F8-46DA-3D21-E587-D950100114D4}"/>
          </ac:spMkLst>
        </pc:spChg>
        <pc:spChg chg="add del mod">
          <ac:chgData name="Hải Ngân Đinh" userId="b56d41eb1ff6fed2" providerId="LiveId" clId="{842C3DD9-A160-C342-85EF-0565D384C887}" dt="2023-09-08T16:00:39.018" v="1546" actId="478"/>
          <ac:spMkLst>
            <pc:docMk/>
            <pc:sldMk cId="0" sldId="264"/>
            <ac:spMk id="5" creationId="{4810F73B-DC0B-6EDB-3DD0-B899C42265D4}"/>
          </ac:spMkLst>
        </pc:spChg>
        <pc:spChg chg="add mod">
          <ac:chgData name="Hải Ngân Đinh" userId="b56d41eb1ff6fed2" providerId="LiveId" clId="{842C3DD9-A160-C342-85EF-0565D384C887}" dt="2023-09-08T16:01:04.644" v="1565" actId="164"/>
          <ac:spMkLst>
            <pc:docMk/>
            <pc:sldMk cId="0" sldId="264"/>
            <ac:spMk id="6" creationId="{A90F0217-46EE-56A7-4CFA-2CAE94188FD5}"/>
          </ac:spMkLst>
        </pc:spChg>
        <pc:spChg chg="add mod">
          <ac:chgData name="Hải Ngân Đinh" userId="b56d41eb1ff6fed2" providerId="LiveId" clId="{842C3DD9-A160-C342-85EF-0565D384C887}" dt="2023-09-08T16:02:05.811" v="1819" actId="1076"/>
          <ac:spMkLst>
            <pc:docMk/>
            <pc:sldMk cId="0" sldId="264"/>
            <ac:spMk id="8" creationId="{0317BF1F-E6ED-1BD9-33D8-BD520CF72F20}"/>
          </ac:spMkLst>
        </pc:spChg>
        <pc:spChg chg="mod">
          <ac:chgData name="Hải Ngân Đinh" userId="b56d41eb1ff6fed2" providerId="LiveId" clId="{842C3DD9-A160-C342-85EF-0565D384C887}" dt="2023-09-08T16:01:04.644" v="1565" actId="164"/>
          <ac:spMkLst>
            <pc:docMk/>
            <pc:sldMk cId="0" sldId="264"/>
            <ac:spMk id="792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0:37.911" v="1545" actId="478"/>
          <ac:spMkLst>
            <pc:docMk/>
            <pc:sldMk cId="0" sldId="264"/>
            <ac:spMk id="793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0:34.767" v="1543" actId="478"/>
          <ac:spMkLst>
            <pc:docMk/>
            <pc:sldMk cId="0" sldId="264"/>
            <ac:spMk id="794" creationId="{00000000-0000-0000-0000-000000000000}"/>
          </ac:spMkLst>
        </pc:spChg>
        <pc:grpChg chg="add mod">
          <ac:chgData name="Hải Ngân Đinh" userId="b56d41eb1ff6fed2" providerId="LiveId" clId="{842C3DD9-A160-C342-85EF-0565D384C887}" dt="2023-09-08T16:02:08.898" v="1820" actId="1076"/>
          <ac:grpSpMkLst>
            <pc:docMk/>
            <pc:sldMk cId="0" sldId="264"/>
            <ac:grpSpMk id="7" creationId="{C4BEA04A-EDAB-140A-B5E4-214EC4C068D7}"/>
          </ac:grpSpMkLst>
        </pc:grpChg>
        <pc:grpChg chg="mod">
          <ac:chgData name="Hải Ngân Đinh" userId="b56d41eb1ff6fed2" providerId="LiveId" clId="{842C3DD9-A160-C342-85EF-0565D384C887}" dt="2023-09-08T16:02:03.667" v="1818" actId="1076"/>
          <ac:grpSpMkLst>
            <pc:docMk/>
            <pc:sldMk cId="0" sldId="264"/>
            <ac:grpSpMk id="796" creationId="{00000000-0000-0000-0000-000000000000}"/>
          </ac:grpSpMkLst>
        </pc:grpChg>
        <pc:grpChg chg="mod">
          <ac:chgData name="Hải Ngân Đinh" userId="b56d41eb1ff6fed2" providerId="LiveId" clId="{842C3DD9-A160-C342-85EF-0565D384C887}" dt="2023-09-08T16:02:03.667" v="1818" actId="1076"/>
          <ac:grpSpMkLst>
            <pc:docMk/>
            <pc:sldMk cId="0" sldId="264"/>
            <ac:grpSpMk id="833" creationId="{00000000-0000-0000-0000-000000000000}"/>
          </ac:grpSpMkLst>
        </pc:grpChg>
      </pc:sldChg>
      <pc:sldChg chg="addSp delSp modSp mod ord modTransition delAnim modAnim">
        <pc:chgData name="Hải Ngân Đinh" userId="b56d41eb1ff6fed2" providerId="LiveId" clId="{842C3DD9-A160-C342-85EF-0565D384C887}" dt="2023-09-11T09:41:35.793" v="2050"/>
        <pc:sldMkLst>
          <pc:docMk/>
          <pc:sldMk cId="0" sldId="265"/>
        </pc:sldMkLst>
        <pc:spChg chg="add del mod">
          <ac:chgData name="Hải Ngân Đinh" userId="b56d41eb1ff6fed2" providerId="LiveId" clId="{842C3DD9-A160-C342-85EF-0565D384C887}" dt="2023-09-08T15:54:12.204" v="888" actId="478"/>
          <ac:spMkLst>
            <pc:docMk/>
            <pc:sldMk cId="0" sldId="265"/>
            <ac:spMk id="3" creationId="{EB1731B9-33CD-3047-9D6E-E51F0C7856FA}"/>
          </ac:spMkLst>
        </pc:spChg>
        <pc:spChg chg="add del mod">
          <ac:chgData name="Hải Ngân Đinh" userId="b56d41eb1ff6fed2" providerId="LiveId" clId="{842C3DD9-A160-C342-85EF-0565D384C887}" dt="2023-09-08T15:54:12.204" v="888" actId="478"/>
          <ac:spMkLst>
            <pc:docMk/>
            <pc:sldMk cId="0" sldId="265"/>
            <ac:spMk id="5" creationId="{995F988A-DACD-D40D-CBDC-1FA6C8C393E3}"/>
          </ac:spMkLst>
        </pc:spChg>
        <pc:spChg chg="add mod">
          <ac:chgData name="Hải Ngân Đinh" userId="b56d41eb1ff6fed2" providerId="LiveId" clId="{842C3DD9-A160-C342-85EF-0565D384C887}" dt="2023-09-08T15:55:53.831" v="1241" actId="1076"/>
          <ac:spMkLst>
            <pc:docMk/>
            <pc:sldMk cId="0" sldId="265"/>
            <ac:spMk id="6" creationId="{1D808F73-E03D-432D-4B11-FD8945B0EEB8}"/>
          </ac:spMkLst>
        </pc:spChg>
        <pc:spChg chg="del">
          <ac:chgData name="Hải Ngân Đinh" userId="b56d41eb1ff6fed2" providerId="LiveId" clId="{842C3DD9-A160-C342-85EF-0565D384C887}" dt="2023-09-08T15:54:11.061" v="887" actId="478"/>
          <ac:spMkLst>
            <pc:docMk/>
            <pc:sldMk cId="0" sldId="265"/>
            <ac:spMk id="878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4:11.061" v="887" actId="478"/>
          <ac:spMkLst>
            <pc:docMk/>
            <pc:sldMk cId="0" sldId="265"/>
            <ac:spMk id="879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4:11.061" v="887" actId="478"/>
          <ac:spMkLst>
            <pc:docMk/>
            <pc:sldMk cId="0" sldId="265"/>
            <ac:spMk id="880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4:11.061" v="887" actId="478"/>
          <ac:spMkLst>
            <pc:docMk/>
            <pc:sldMk cId="0" sldId="265"/>
            <ac:spMk id="881" creationId="{00000000-0000-0000-0000-000000000000}"/>
          </ac:spMkLst>
        </pc:spChg>
      </pc:sldChg>
      <pc:sldChg chg="del">
        <pc:chgData name="Hải Ngân Đinh" userId="b56d41eb1ff6fed2" providerId="LiveId" clId="{842C3DD9-A160-C342-85EF-0565D384C887}" dt="2023-09-08T16:04:29.350" v="1881" actId="2696"/>
        <pc:sldMkLst>
          <pc:docMk/>
          <pc:sldMk cId="0" sldId="268"/>
        </pc:sldMkLst>
      </pc:sldChg>
      <pc:sldChg chg="del">
        <pc:chgData name="Hải Ngân Đinh" userId="b56d41eb1ff6fed2" providerId="LiveId" clId="{842C3DD9-A160-C342-85EF-0565D384C887}" dt="2023-09-08T15:37:34.490" v="198" actId="2696"/>
        <pc:sldMkLst>
          <pc:docMk/>
          <pc:sldMk cId="0" sldId="269"/>
        </pc:sldMkLst>
      </pc:sldChg>
      <pc:sldChg chg="modSp mod modTransition modAnim">
        <pc:chgData name="Hải Ngân Đinh" userId="b56d41eb1ff6fed2" providerId="LiveId" clId="{842C3DD9-A160-C342-85EF-0565D384C887}" dt="2023-09-11T09:46:34.265" v="2136"/>
        <pc:sldMkLst>
          <pc:docMk/>
          <pc:sldMk cId="0" sldId="270"/>
        </pc:sldMkLst>
        <pc:spChg chg="mod">
          <ac:chgData name="Hải Ngân Đinh" userId="b56d41eb1ff6fed2" providerId="LiveId" clId="{842C3DD9-A160-C342-85EF-0565D384C887}" dt="2023-09-08T16:00:20.831" v="1542" actId="20577"/>
          <ac:spMkLst>
            <pc:docMk/>
            <pc:sldMk cId="0" sldId="270"/>
            <ac:spMk id="6" creationId="{7A6074A7-0CBB-60B2-8300-ED229C0A19FA}"/>
          </ac:spMkLst>
        </pc:spChg>
      </pc:sldChg>
      <pc:sldChg chg="modSp mod modTransition modAnim">
        <pc:chgData name="Hải Ngân Đinh" userId="b56d41eb1ff6fed2" providerId="LiveId" clId="{842C3DD9-A160-C342-85EF-0565D384C887}" dt="2023-09-11T09:42:46.765" v="2057"/>
        <pc:sldMkLst>
          <pc:docMk/>
          <pc:sldMk cId="0" sldId="271"/>
        </pc:sldMkLst>
        <pc:spChg chg="mod">
          <ac:chgData name="Hải Ngân Đinh" userId="b56d41eb1ff6fed2" providerId="LiveId" clId="{842C3DD9-A160-C342-85EF-0565D384C887}" dt="2023-09-08T15:59:22.602" v="1453" actId="20577"/>
          <ac:spMkLst>
            <pc:docMk/>
            <pc:sldMk cId="0" sldId="271"/>
            <ac:spMk id="4" creationId="{EEF3F063-270A-27BE-7865-242F65CD5DD7}"/>
          </ac:spMkLst>
        </pc:spChg>
      </pc:sldChg>
      <pc:sldChg chg="delSp modSp mod modTransition delAnim modAnim">
        <pc:chgData name="Hải Ngân Đinh" userId="b56d41eb1ff6fed2" providerId="LiveId" clId="{842C3DD9-A160-C342-85EF-0565D384C887}" dt="2023-09-11T09:48:40.188" v="2150" actId="14100"/>
        <pc:sldMkLst>
          <pc:docMk/>
          <pc:sldMk cId="0" sldId="272"/>
        </pc:sldMkLst>
        <pc:spChg chg="mod">
          <ac:chgData name="Hải Ngân Đinh" userId="b56d41eb1ff6fed2" providerId="LiveId" clId="{842C3DD9-A160-C342-85EF-0565D384C887}" dt="2023-09-08T16:00:08.606" v="1535" actId="20577"/>
          <ac:spMkLst>
            <pc:docMk/>
            <pc:sldMk cId="0" sldId="272"/>
            <ac:spMk id="4" creationId="{C7338848-D079-3D4D-42D2-51D47525AFFD}"/>
          </ac:spMkLst>
        </pc:spChg>
        <pc:spChg chg="mod">
          <ac:chgData name="Hải Ngân Đinh" userId="b56d41eb1ff6fed2" providerId="LiveId" clId="{842C3DD9-A160-C342-85EF-0565D384C887}" dt="2023-09-11T09:48:32.434" v="2146" actId="1076"/>
          <ac:spMkLst>
            <pc:docMk/>
            <pc:sldMk cId="0" sldId="272"/>
            <ac:spMk id="1164" creationId="{A4EE8F5A-9FA2-A2B1-C882-E1A6D2A237AD}"/>
          </ac:spMkLst>
        </pc:spChg>
        <pc:spChg chg="del">
          <ac:chgData name="Hải Ngân Đinh" userId="b56d41eb1ff6fed2" providerId="LiveId" clId="{842C3DD9-A160-C342-85EF-0565D384C887}" dt="2023-09-11T09:48:28.586" v="2145" actId="478"/>
          <ac:spMkLst>
            <pc:docMk/>
            <pc:sldMk cId="0" sldId="272"/>
            <ac:spMk id="1165" creationId="{926A3143-7BF4-6103-295F-10CE3CB0DBDE}"/>
          </ac:spMkLst>
        </pc:spChg>
        <pc:spChg chg="mod">
          <ac:chgData name="Hải Ngân Đinh" userId="b56d41eb1ff6fed2" providerId="LiveId" clId="{842C3DD9-A160-C342-85EF-0565D384C887}" dt="2023-09-11T09:48:32.434" v="2146" actId="1076"/>
          <ac:spMkLst>
            <pc:docMk/>
            <pc:sldMk cId="0" sldId="272"/>
            <ac:spMk id="1166" creationId="{93A211BC-1DD5-CEBA-A64D-C407366A595D}"/>
          </ac:spMkLst>
        </pc:spChg>
        <pc:spChg chg="mod">
          <ac:chgData name="Hải Ngân Đinh" userId="b56d41eb1ff6fed2" providerId="LiveId" clId="{842C3DD9-A160-C342-85EF-0565D384C887}" dt="2023-09-11T09:48:37.290" v="2148" actId="14100"/>
          <ac:spMkLst>
            <pc:docMk/>
            <pc:sldMk cId="0" sldId="272"/>
            <ac:spMk id="1213" creationId="{09180BC6-8A8F-3674-CC97-42CDA6A5C3DC}"/>
          </ac:spMkLst>
        </pc:spChg>
        <pc:spChg chg="mod">
          <ac:chgData name="Hải Ngân Đinh" userId="b56d41eb1ff6fed2" providerId="LiveId" clId="{842C3DD9-A160-C342-85EF-0565D384C887}" dt="2023-09-11T09:48:40.188" v="2150" actId="14100"/>
          <ac:spMkLst>
            <pc:docMk/>
            <pc:sldMk cId="0" sldId="272"/>
            <ac:spMk id="1214" creationId="{3A367FF9-03D5-6A86-1E55-D3D11F30E479}"/>
          </ac:spMkLst>
        </pc:spChg>
        <pc:spChg chg="del">
          <ac:chgData name="Hải Ngân Đinh" userId="b56d41eb1ff6fed2" providerId="LiveId" clId="{842C3DD9-A160-C342-85EF-0565D384C887}" dt="2023-09-11T09:48:28.586" v="2145" actId="478"/>
          <ac:spMkLst>
            <pc:docMk/>
            <pc:sldMk cId="0" sldId="272"/>
            <ac:spMk id="1215" creationId="{42126AEB-E9BF-F15E-D8DC-E109D00A08B8}"/>
          </ac:spMkLst>
        </pc:spChg>
        <pc:cxnChg chg="mod">
          <ac:chgData name="Hải Ngân Đinh" userId="b56d41eb1ff6fed2" providerId="LiveId" clId="{842C3DD9-A160-C342-85EF-0565D384C887}" dt="2023-09-11T09:48:32.434" v="2146" actId="1076"/>
          <ac:cxnSpMkLst>
            <pc:docMk/>
            <pc:sldMk cId="0" sldId="272"/>
            <ac:cxnSpMk id="1162" creationId="{3533E1FA-514D-EB4F-1350-E78AED56981E}"/>
          </ac:cxnSpMkLst>
        </pc:cxnChg>
        <pc:cxnChg chg="del mod">
          <ac:chgData name="Hải Ngân Đinh" userId="b56d41eb1ff6fed2" providerId="LiveId" clId="{842C3DD9-A160-C342-85EF-0565D384C887}" dt="2023-09-11T09:48:28.586" v="2145" actId="478"/>
          <ac:cxnSpMkLst>
            <pc:docMk/>
            <pc:sldMk cId="0" sldId="272"/>
            <ac:cxnSpMk id="1163" creationId="{1F81BBD5-E4A6-1C01-A35A-93A380738278}"/>
          </ac:cxnSpMkLst>
        </pc:cxnChg>
      </pc:sldChg>
      <pc:sldChg chg="modSp mod modTransition modAnim">
        <pc:chgData name="Hải Ngân Đinh" userId="b56d41eb1ff6fed2" providerId="LiveId" clId="{842C3DD9-A160-C342-85EF-0565D384C887}" dt="2023-09-11T09:42:34.682" v="2056"/>
        <pc:sldMkLst>
          <pc:docMk/>
          <pc:sldMk cId="0" sldId="273"/>
        </pc:sldMkLst>
        <pc:spChg chg="mod">
          <ac:chgData name="Hải Ngân Đinh" userId="b56d41eb1ff6fed2" providerId="LiveId" clId="{842C3DD9-A160-C342-85EF-0565D384C887}" dt="2023-09-08T15:59:08.953" v="1437" actId="20577"/>
          <ac:spMkLst>
            <pc:docMk/>
            <pc:sldMk cId="0" sldId="273"/>
            <ac:spMk id="3" creationId="{DA4315A2-1C99-A831-AE6B-61403DA1141E}"/>
          </ac:spMkLst>
        </pc:spChg>
        <pc:spChg chg="mod">
          <ac:chgData name="Hải Ngân Đinh" userId="b56d41eb1ff6fed2" providerId="LiveId" clId="{842C3DD9-A160-C342-85EF-0565D384C887}" dt="2023-09-08T15:59:16.750" v="1447" actId="1076"/>
          <ac:spMkLst>
            <pc:docMk/>
            <pc:sldMk cId="0" sldId="273"/>
            <ac:spMk id="4" creationId="{AAFE3D5D-3AC0-1C06-D9BC-854DC9798A81}"/>
          </ac:spMkLst>
        </pc:spChg>
      </pc:sldChg>
      <pc:sldChg chg="addSp delSp modSp mod ord modTransition delAnim modAnim">
        <pc:chgData name="Hải Ngân Đinh" userId="b56d41eb1ff6fed2" providerId="LiveId" clId="{842C3DD9-A160-C342-85EF-0565D384C887}" dt="2023-09-11T09:41:35.793" v="2050"/>
        <pc:sldMkLst>
          <pc:docMk/>
          <pc:sldMk cId="0" sldId="274"/>
        </pc:sldMkLst>
        <pc:spChg chg="add del mod">
          <ac:chgData name="Hải Ngân Đinh" userId="b56d41eb1ff6fed2" providerId="LiveId" clId="{842C3DD9-A160-C342-85EF-0565D384C887}" dt="2023-09-08T15:56:09.215" v="1244" actId="478"/>
          <ac:spMkLst>
            <pc:docMk/>
            <pc:sldMk cId="0" sldId="274"/>
            <ac:spMk id="3" creationId="{DE566A2E-1E4A-4C8B-5FAE-DE115302B572}"/>
          </ac:spMkLst>
        </pc:spChg>
        <pc:spChg chg="add del mod">
          <ac:chgData name="Hải Ngân Đinh" userId="b56d41eb1ff6fed2" providerId="LiveId" clId="{842C3DD9-A160-C342-85EF-0565D384C887}" dt="2023-09-08T15:56:09.215" v="1244" actId="478"/>
          <ac:spMkLst>
            <pc:docMk/>
            <pc:sldMk cId="0" sldId="274"/>
            <ac:spMk id="5" creationId="{F382A181-276B-940C-E4F6-CA0A2919B254}"/>
          </ac:spMkLst>
        </pc:spChg>
        <pc:spChg chg="add del mod">
          <ac:chgData name="Hải Ngân Đinh" userId="b56d41eb1ff6fed2" providerId="LiveId" clId="{842C3DD9-A160-C342-85EF-0565D384C887}" dt="2023-09-08T15:56:09.215" v="1244" actId="478"/>
          <ac:spMkLst>
            <pc:docMk/>
            <pc:sldMk cId="0" sldId="274"/>
            <ac:spMk id="7" creationId="{5892FBD6-AC6F-BAAE-1F8D-D0729E8F5DCC}"/>
          </ac:spMkLst>
        </pc:spChg>
        <pc:spChg chg="add del mod">
          <ac:chgData name="Hải Ngân Đinh" userId="b56d41eb1ff6fed2" providerId="LiveId" clId="{842C3DD9-A160-C342-85EF-0565D384C887}" dt="2023-09-08T15:56:09.215" v="1244" actId="478"/>
          <ac:spMkLst>
            <pc:docMk/>
            <pc:sldMk cId="0" sldId="274"/>
            <ac:spMk id="9" creationId="{E3FBF9D7-463D-5861-F25D-F311DC373E3C}"/>
          </ac:spMkLst>
        </pc:spChg>
        <pc:spChg chg="add del mod">
          <ac:chgData name="Hải Ngân Đinh" userId="b56d41eb1ff6fed2" providerId="LiveId" clId="{842C3DD9-A160-C342-85EF-0565D384C887}" dt="2023-09-08T15:56:09.215" v="1244" actId="478"/>
          <ac:spMkLst>
            <pc:docMk/>
            <pc:sldMk cId="0" sldId="274"/>
            <ac:spMk id="11" creationId="{FF49F521-5718-2E83-9ADF-884B6C72D7E6}"/>
          </ac:spMkLst>
        </pc:spChg>
        <pc:spChg chg="add del mod">
          <ac:chgData name="Hải Ngân Đinh" userId="b56d41eb1ff6fed2" providerId="LiveId" clId="{842C3DD9-A160-C342-85EF-0565D384C887}" dt="2023-09-08T15:56:09.215" v="1244" actId="478"/>
          <ac:spMkLst>
            <pc:docMk/>
            <pc:sldMk cId="0" sldId="274"/>
            <ac:spMk id="13" creationId="{6B21DF48-0E4D-4D97-61BD-A4054FD4F9EE}"/>
          </ac:spMkLst>
        </pc:spChg>
        <pc:spChg chg="add del mod">
          <ac:chgData name="Hải Ngân Đinh" userId="b56d41eb1ff6fed2" providerId="LiveId" clId="{842C3DD9-A160-C342-85EF-0565D384C887}" dt="2023-09-08T15:56:09.215" v="1244" actId="478"/>
          <ac:spMkLst>
            <pc:docMk/>
            <pc:sldMk cId="0" sldId="274"/>
            <ac:spMk id="15" creationId="{4E6CD244-E1DD-0221-EF24-FC9E401052B4}"/>
          </ac:spMkLst>
        </pc:spChg>
        <pc:spChg chg="add del mod">
          <ac:chgData name="Hải Ngân Đinh" userId="b56d41eb1ff6fed2" providerId="LiveId" clId="{842C3DD9-A160-C342-85EF-0565D384C887}" dt="2023-09-08T15:56:09.215" v="1244" actId="478"/>
          <ac:spMkLst>
            <pc:docMk/>
            <pc:sldMk cId="0" sldId="274"/>
            <ac:spMk id="17" creationId="{40D9B870-63EF-2C18-6AC7-B2DBD559CDAD}"/>
          </ac:spMkLst>
        </pc:spChg>
        <pc:spChg chg="add del mod">
          <ac:chgData name="Hải Ngân Đinh" userId="b56d41eb1ff6fed2" providerId="LiveId" clId="{842C3DD9-A160-C342-85EF-0565D384C887}" dt="2023-09-08T15:56:09.215" v="1244" actId="478"/>
          <ac:spMkLst>
            <pc:docMk/>
            <pc:sldMk cId="0" sldId="274"/>
            <ac:spMk id="19" creationId="{8CA5F4D4-7A15-0EFD-BEB2-C2F6383197FD}"/>
          </ac:spMkLst>
        </pc:spChg>
        <pc:spChg chg="add mod">
          <ac:chgData name="Hải Ngân Đinh" userId="b56d41eb1ff6fed2" providerId="LiveId" clId="{842C3DD9-A160-C342-85EF-0565D384C887}" dt="2023-09-08T15:56:23.762" v="1266" actId="20577"/>
          <ac:spMkLst>
            <pc:docMk/>
            <pc:sldMk cId="0" sldId="274"/>
            <ac:spMk id="20" creationId="{E36C913B-3FC1-776E-E899-18054502A339}"/>
          </ac:spMkLst>
        </pc:spChg>
        <pc:spChg chg="add mod">
          <ac:chgData name="Hải Ngân Đinh" userId="b56d41eb1ff6fed2" providerId="LiveId" clId="{842C3DD9-A160-C342-85EF-0565D384C887}" dt="2023-09-08T15:57:43.032" v="1383" actId="122"/>
          <ac:spMkLst>
            <pc:docMk/>
            <pc:sldMk cId="0" sldId="274"/>
            <ac:spMk id="22" creationId="{C1A41E38-60CA-57A0-4B17-89574F640AE4}"/>
          </ac:spMkLst>
        </pc:spChg>
        <pc:spChg chg="add mod">
          <ac:chgData name="Hải Ngân Đinh" userId="b56d41eb1ff6fed2" providerId="LiveId" clId="{842C3DD9-A160-C342-85EF-0565D384C887}" dt="2023-09-08T15:57:47.371" v="1388" actId="20577"/>
          <ac:spMkLst>
            <pc:docMk/>
            <pc:sldMk cId="0" sldId="274"/>
            <ac:spMk id="23" creationId="{F2CCD1C8-9C8A-4499-55B2-57EC3EBC4EBA}"/>
          </ac:spMkLst>
        </pc:spChg>
        <pc:spChg chg="add mod">
          <ac:chgData name="Hải Ngân Đinh" userId="b56d41eb1ff6fed2" providerId="LiveId" clId="{842C3DD9-A160-C342-85EF-0565D384C887}" dt="2023-09-08T15:58:01.061" v="1410" actId="1076"/>
          <ac:spMkLst>
            <pc:docMk/>
            <pc:sldMk cId="0" sldId="274"/>
            <ac:spMk id="25" creationId="{6DE1644A-7DF1-9A06-088C-DD896C3DE46C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27" creationId="{5682ED9C-062A-F9EE-5550-7A9B87B48611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28" creationId="{B128E977-438E-BCE4-BF42-A23BFD23FD2D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29" creationId="{D192156C-66EE-C1BA-0D94-6231BD397130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30" creationId="{0A3E8E99-2AC3-9389-A14C-3F03E25B3C24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31" creationId="{5AA7CBAA-86B2-4EC2-B983-FE05E53D288E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32" creationId="{B89FB1E3-B72D-0072-9468-63E842BB8BA2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33" creationId="{C37C2C6E-F28A-CB9B-3429-EAF80A3F0E3D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34" creationId="{70C8BFF3-6FFF-DDF1-715F-1331355EA50C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35" creationId="{BBEBBAB6-FE3C-70F1-137C-83CF4E1D92A6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36" creationId="{F4880E78-60FB-A99B-ADED-C44B51C86C8C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37" creationId="{972D479C-2410-D828-9294-E2CF363B83A8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38" creationId="{25C09B22-E99E-8253-B0E3-CC4858AFEB2D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39" creationId="{A4B9BB7B-901C-E4F5-3262-0C6D3BC12A1F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40" creationId="{3E8F3A74-3953-1AE8-425F-F825E0D97908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41" creationId="{FABA36CD-4155-A1EC-E258-0A70E6CBBA07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42" creationId="{9135AB9C-61D1-46CA-C885-B312992609B6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43" creationId="{E6C797D7-B36F-7FE8-263A-CA18E3809F89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44" creationId="{8E67DB68-6BA1-C7E5-0EC7-26F77F84002C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45" creationId="{58A9B8B0-33B7-A70F-6CBF-D92040A7BF80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46" creationId="{90CC4E59-FC74-1449-8783-CD91520BF95C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47" creationId="{613F4A14-DA2E-0221-BF69-3DE760527425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48" creationId="{426EC3CF-DBA4-461F-7C74-24491417710C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49" creationId="{902E4610-9993-8236-BB90-B4A6F23B418E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50" creationId="{3BC8D36B-B3A0-6C5B-56B4-E0A1934BA84D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51" creationId="{7C482748-8465-9FA6-A2F4-E5B42FA8E424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52" creationId="{641E9263-39C2-46E4-19B5-A427DD41352A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53" creationId="{6C7C021A-67B5-DF42-966F-1C5011ED1B07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54" creationId="{AF254D18-A332-EDF1-B937-DF45F2347414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55" creationId="{87BFD304-3AB1-94EC-80F4-51BC463444ED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56" creationId="{FCFD50AE-D7F9-E57C-A0AB-D6B735A50213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57" creationId="{9EDA88FE-718E-7AAC-E662-0E526CA3455D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58" creationId="{35EB38AE-CAC6-97F5-6738-B8008D200EDB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59" creationId="{48803147-AE24-5E53-B71B-0DDF4EC725B5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60" creationId="{F03E9C36-A525-40E7-DA48-AB9F4D1D9E55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61" creationId="{09BBA5EB-6BE6-DA07-7904-C14ABF57185A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62" creationId="{8B5367EB-5563-D4CC-9851-2D98B281F7E0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63" creationId="{E64CDDED-65A5-FA34-2244-79A27B8A1554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1344" creationId="{BAE0CC7C-4024-2831-7F29-F0FAF5A7DC8F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1345" creationId="{B9F76E89-C222-D716-B371-562DFDB8062D}"/>
          </ac:spMkLst>
        </pc:spChg>
        <pc:spChg chg="mod">
          <ac:chgData name="Hải Ngân Đinh" userId="b56d41eb1ff6fed2" providerId="LiveId" clId="{842C3DD9-A160-C342-85EF-0565D384C887}" dt="2023-09-08T15:58:17.385" v="1411"/>
          <ac:spMkLst>
            <pc:docMk/>
            <pc:sldMk cId="0" sldId="274"/>
            <ac:spMk id="1346" creationId="{1358934E-7841-665E-285B-7DE7BB08D73D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48" creationId="{45782E6B-7037-CAB8-57C8-8D5B0F4459E6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49" creationId="{611C6329-7B94-C0C0-D226-9A7EC49C05DE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50" creationId="{63E40186-CEAF-54DA-A551-0CBCC94B08F3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51" creationId="{EEFCB1AD-BDB6-A9F3-B068-360B574FA60A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52" creationId="{4BCCE2D9-0F89-87E8-58EF-C399E2EFA318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53" creationId="{259EED3F-9205-75E2-5A32-FD99FA3BC679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54" creationId="{D591C45A-4043-3851-DE1F-A064A2F99815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55" creationId="{4A4E12A1-A68D-3AFF-AD20-697F3D559A7A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56" creationId="{0934791C-D4E7-A39B-DEB0-19ECFE77ADF2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57" creationId="{0283C05C-F2A0-59DD-5914-E1916CADAA81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58" creationId="{94F5EFD1-09CA-1FB0-B359-1AF24894BF00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59" creationId="{4DE87663-F77E-A211-5D9D-956399A41C31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60" creationId="{435F4465-C3F5-CAFF-37CF-312E65200EB5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61" creationId="{CA047244-4CA9-7ACF-0068-EE0409DF092E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363" creationId="{00000000-0000-0000-0000-000000000000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64" creationId="{33E21ADC-2EEB-6F21-CA80-CAEB7F301C3D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366" creationId="{00000000-0000-0000-0000-000000000000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67" creationId="{10772318-C6E3-638E-9AD4-0DF711CBE886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369" creationId="{00000000-0000-0000-0000-000000000000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70" creationId="{0FD2210D-5FD5-89DB-4AD9-ED0D62FA694E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372" creationId="{00000000-0000-0000-0000-000000000000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373" creationId="{421951FE-E82A-33B3-0927-3CADADB4E548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374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375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376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377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378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379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380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381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410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411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412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413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56:08.366" v="1243" actId="478"/>
          <ac:spMkLst>
            <pc:docMk/>
            <pc:sldMk cId="0" sldId="274"/>
            <ac:spMk id="1414" creationId="{00000000-0000-0000-0000-000000000000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15" creationId="{332CF56D-02EA-09DA-3C0C-1A92530C75B6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16" creationId="{C4A839F2-5F35-455D-F386-024BFDD52227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17" creationId="{4B930B39-85A5-93FD-D331-A36E8B65B3B5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18" creationId="{0552538E-D9C5-C186-AAFE-CB0B19360B65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19" creationId="{650FE39E-F599-DC25-D459-73929F4E6F92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20" creationId="{0601AAC6-1C63-F32F-768E-884483B8410D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21" creationId="{C133808C-1565-1D59-50FA-0F28F562F41F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22" creationId="{A856CD5C-85DB-6933-2416-D3AB5156427F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23" creationId="{F30BD893-DB8F-1CB2-0A7C-6132B3AE4A73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24" creationId="{99EE99DE-0964-3EAE-07B6-EC2C31B4F742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25" creationId="{823EFA76-0991-355B-D8D1-DBB0F6CA28E2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26" creationId="{927C79D1-C41B-52B4-1903-A1FDFF45B681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27" creationId="{E93A2D9F-56FE-739F-AF7D-A4FC7EA323B8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28" creationId="{E443B7CF-B4DA-6533-AE68-E4AA67B0CDDC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29" creationId="{3FD9DAA4-8084-790F-5FA1-4EF6C1AFD16A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30" creationId="{2FBEB467-652E-46AA-DD29-23DAC71C69A0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31" creationId="{66D674FC-77EF-D701-C565-8A2F5A9A34C0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32" creationId="{487B8423-5F93-A022-9EDB-050BD564F380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33" creationId="{068D855A-5276-37BE-59B1-1ED3884B3F1F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34" creationId="{B562518D-75E6-175A-A20F-BC72E9F32F6A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35" creationId="{06CD1B9C-1A10-2FE5-3CF4-44F8A365D1E3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36" creationId="{68F1F460-E8B1-037D-75D2-501FF3BE9093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37" creationId="{E9A9736F-FFDA-33CA-B8A8-ED84F3463CA9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38" creationId="{DDE794FE-4019-48E5-3195-0F79F934F033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39" creationId="{D7F7C9C5-3988-5174-8234-494A789A17D4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40" creationId="{5C33CC30-FDEE-9476-6FA4-2335A0A2A9B7}"/>
          </ac:spMkLst>
        </pc:spChg>
        <pc:spChg chg="mod">
          <ac:chgData name="Hải Ngân Đinh" userId="b56d41eb1ff6fed2" providerId="LiveId" clId="{842C3DD9-A160-C342-85EF-0565D384C887}" dt="2023-09-08T15:58:48.304" v="1415"/>
          <ac:spMkLst>
            <pc:docMk/>
            <pc:sldMk cId="0" sldId="274"/>
            <ac:spMk id="1441" creationId="{A9683ACA-E7FF-26B1-354D-932744EF2009}"/>
          </ac:spMkLst>
        </pc:spChg>
        <pc:grpChg chg="add del mod">
          <ac:chgData name="Hải Ngân Đinh" userId="b56d41eb1ff6fed2" providerId="LiveId" clId="{842C3DD9-A160-C342-85EF-0565D384C887}" dt="2023-09-08T15:58:19.994" v="1414"/>
          <ac:grpSpMkLst>
            <pc:docMk/>
            <pc:sldMk cId="0" sldId="274"/>
            <ac:grpSpMk id="26" creationId="{37076CC2-41E5-CE0A-B645-F992EEBAA9E9}"/>
          </ac:grpSpMkLst>
        </pc:grpChg>
        <pc:grpChg chg="add mod">
          <ac:chgData name="Hải Ngân Đinh" userId="b56d41eb1ff6fed2" providerId="LiveId" clId="{842C3DD9-A160-C342-85EF-0565D384C887}" dt="2023-09-08T15:58:57.682" v="1420" actId="1076"/>
          <ac:grpSpMkLst>
            <pc:docMk/>
            <pc:sldMk cId="0" sldId="274"/>
            <ac:grpSpMk id="1347" creationId="{217534E0-800E-FC26-2021-66046FCB503F}"/>
          </ac:grpSpMkLst>
        </pc:grpChg>
        <pc:grpChg chg="del">
          <ac:chgData name="Hải Ngân Đinh" userId="b56d41eb1ff6fed2" providerId="LiveId" clId="{842C3DD9-A160-C342-85EF-0565D384C887}" dt="2023-09-08T15:56:08.366" v="1243" actId="478"/>
          <ac:grpSpMkLst>
            <pc:docMk/>
            <pc:sldMk cId="0" sldId="274"/>
            <ac:grpSpMk id="1382" creationId="{00000000-0000-0000-0000-000000000000}"/>
          </ac:grpSpMkLst>
        </pc:grpChg>
        <pc:grpChg chg="del">
          <ac:chgData name="Hải Ngân Đinh" userId="b56d41eb1ff6fed2" providerId="LiveId" clId="{842C3DD9-A160-C342-85EF-0565D384C887}" dt="2023-09-08T15:56:08.366" v="1243" actId="478"/>
          <ac:grpSpMkLst>
            <pc:docMk/>
            <pc:sldMk cId="0" sldId="274"/>
            <ac:grpSpMk id="1385" creationId="{00000000-0000-0000-0000-000000000000}"/>
          </ac:grpSpMkLst>
        </pc:grpChg>
        <pc:grpChg chg="del">
          <ac:chgData name="Hải Ngân Đinh" userId="b56d41eb1ff6fed2" providerId="LiveId" clId="{842C3DD9-A160-C342-85EF-0565D384C887}" dt="2023-09-08T15:56:08.366" v="1243" actId="478"/>
          <ac:grpSpMkLst>
            <pc:docMk/>
            <pc:sldMk cId="0" sldId="274"/>
            <ac:grpSpMk id="1399" creationId="{00000000-0000-0000-0000-000000000000}"/>
          </ac:grpSpMkLst>
        </pc:grpChg>
        <pc:grpChg chg="del">
          <ac:chgData name="Hải Ngân Đinh" userId="b56d41eb1ff6fed2" providerId="LiveId" clId="{842C3DD9-A160-C342-85EF-0565D384C887}" dt="2023-09-08T15:56:08.366" v="1243" actId="478"/>
          <ac:grpSpMkLst>
            <pc:docMk/>
            <pc:sldMk cId="0" sldId="274"/>
            <ac:grpSpMk id="1404" creationId="{00000000-0000-0000-0000-000000000000}"/>
          </ac:grpSpMkLst>
        </pc:grpChg>
        <pc:graphicFrameChg chg="add mod modGraphic">
          <ac:chgData name="Hải Ngân Đinh" userId="b56d41eb1ff6fed2" providerId="LiveId" clId="{842C3DD9-A160-C342-85EF-0565D384C887}" dt="2023-09-08T15:57:21.716" v="1369" actId="14734"/>
          <ac:graphicFrameMkLst>
            <pc:docMk/>
            <pc:sldMk cId="0" sldId="274"/>
            <ac:graphicFrameMk id="21" creationId="{44228DD3-906A-26B3-5A64-4BB654003125}"/>
          </ac:graphicFrameMkLst>
        </pc:graphicFrameChg>
        <pc:graphicFrameChg chg="add del mod">
          <ac:chgData name="Hải Ngân Đinh" userId="b56d41eb1ff6fed2" providerId="LiveId" clId="{842C3DD9-A160-C342-85EF-0565D384C887}" dt="2023-09-08T15:57:49.718" v="1390"/>
          <ac:graphicFrameMkLst>
            <pc:docMk/>
            <pc:sldMk cId="0" sldId="274"/>
            <ac:graphicFrameMk id="24" creationId="{61CA0C86-7A46-A041-BA60-C3703387AD9A}"/>
          </ac:graphicFrameMkLst>
        </pc:graphicFrameChg>
        <pc:cxnChg chg="del mod">
          <ac:chgData name="Hải Ngân Đinh" userId="b56d41eb1ff6fed2" providerId="LiveId" clId="{842C3DD9-A160-C342-85EF-0565D384C887}" dt="2023-09-08T15:56:08.366" v="1243" actId="478"/>
          <ac:cxnSpMkLst>
            <pc:docMk/>
            <pc:sldMk cId="0" sldId="274"/>
            <ac:cxnSpMk id="1362" creationId="{00000000-0000-0000-0000-000000000000}"/>
          </ac:cxnSpMkLst>
        </pc:cxnChg>
        <pc:cxnChg chg="del mod">
          <ac:chgData name="Hải Ngân Đinh" userId="b56d41eb1ff6fed2" providerId="LiveId" clId="{842C3DD9-A160-C342-85EF-0565D384C887}" dt="2023-09-08T15:56:08.366" v="1243" actId="478"/>
          <ac:cxnSpMkLst>
            <pc:docMk/>
            <pc:sldMk cId="0" sldId="274"/>
            <ac:cxnSpMk id="1365" creationId="{00000000-0000-0000-0000-000000000000}"/>
          </ac:cxnSpMkLst>
        </pc:cxnChg>
        <pc:cxnChg chg="del mod">
          <ac:chgData name="Hải Ngân Đinh" userId="b56d41eb1ff6fed2" providerId="LiveId" clId="{842C3DD9-A160-C342-85EF-0565D384C887}" dt="2023-09-08T15:56:08.366" v="1243" actId="478"/>
          <ac:cxnSpMkLst>
            <pc:docMk/>
            <pc:sldMk cId="0" sldId="274"/>
            <ac:cxnSpMk id="1368" creationId="{00000000-0000-0000-0000-000000000000}"/>
          </ac:cxnSpMkLst>
        </pc:cxnChg>
        <pc:cxnChg chg="del mod">
          <ac:chgData name="Hải Ngân Đinh" userId="b56d41eb1ff6fed2" providerId="LiveId" clId="{842C3DD9-A160-C342-85EF-0565D384C887}" dt="2023-09-08T15:56:08.366" v="1243" actId="478"/>
          <ac:cxnSpMkLst>
            <pc:docMk/>
            <pc:sldMk cId="0" sldId="274"/>
            <ac:cxnSpMk id="1371" creationId="{00000000-0000-0000-0000-000000000000}"/>
          </ac:cxnSpMkLst>
        </pc:cxnChg>
      </pc:sldChg>
      <pc:sldChg chg="modSp del">
        <pc:chgData name="Hải Ngân Đinh" userId="b56d41eb1ff6fed2" providerId="LiveId" clId="{842C3DD9-A160-C342-85EF-0565D384C887}" dt="2023-09-08T16:04:30.139" v="1954"/>
        <pc:sldMkLst>
          <pc:docMk/>
          <pc:sldMk cId="0" sldId="275"/>
        </pc:sldMkLst>
        <pc:graphicFrameChg chg="mod">
          <ac:chgData name="Hải Ngân Đinh" userId="b56d41eb1ff6fed2" providerId="LiveId" clId="{842C3DD9-A160-C342-85EF-0565D384C887}" dt="2023-09-08T16:04:30.139" v="1954"/>
          <ac:graphicFrameMkLst>
            <pc:docMk/>
            <pc:sldMk cId="0" sldId="275"/>
            <ac:graphicFrameMk id="1424" creationId="{00000000-0000-0000-0000-000000000000}"/>
          </ac:graphicFrameMkLst>
        </pc:graphicFrameChg>
      </pc:sldChg>
      <pc:sldChg chg="modSp mod modTransition modAnim">
        <pc:chgData name="Hải Ngân Đinh" userId="b56d41eb1ff6fed2" providerId="LiveId" clId="{842C3DD9-A160-C342-85EF-0565D384C887}" dt="2023-09-11T09:41:35.793" v="2050"/>
        <pc:sldMkLst>
          <pc:docMk/>
          <pc:sldMk cId="0" sldId="276"/>
        </pc:sldMkLst>
        <pc:spChg chg="mod">
          <ac:chgData name="Hải Ngân Đinh" userId="b56d41eb1ff6fed2" providerId="LiveId" clId="{842C3DD9-A160-C342-85EF-0565D384C887}" dt="2023-09-11T09:36:15.113" v="2015" actId="962"/>
          <ac:spMkLst>
            <pc:docMk/>
            <pc:sldMk cId="0" sldId="276"/>
            <ac:spMk id="4" creationId="{C23A84CB-7C1D-5021-B749-A919CC05F976}"/>
          </ac:spMkLst>
        </pc:spChg>
        <pc:spChg chg="mod">
          <ac:chgData name="Hải Ngân Đinh" userId="b56d41eb1ff6fed2" providerId="LiveId" clId="{842C3DD9-A160-C342-85EF-0565D384C887}" dt="2023-09-11T09:37:33.313" v="2016" actId="962"/>
          <ac:spMkLst>
            <pc:docMk/>
            <pc:sldMk cId="0" sldId="276"/>
            <ac:spMk id="5" creationId="{B055981B-C6C1-BE7C-D84B-09DAC5855DC2}"/>
          </ac:spMkLst>
        </pc:spChg>
        <pc:spChg chg="mod">
          <ac:chgData name="Hải Ngân Đinh" userId="b56d41eb1ff6fed2" providerId="LiveId" clId="{842C3DD9-A160-C342-85EF-0565D384C887}" dt="2023-09-11T09:37:42.009" v="2017" actId="962"/>
          <ac:spMkLst>
            <pc:docMk/>
            <pc:sldMk cId="0" sldId="276"/>
            <ac:spMk id="6" creationId="{68EAA1E7-BAFF-77F8-5ABB-8D1E6FA3E218}"/>
          </ac:spMkLst>
        </pc:spChg>
        <pc:spChg chg="mod">
          <ac:chgData name="Hải Ngân Đinh" userId="b56d41eb1ff6fed2" providerId="LiveId" clId="{842C3DD9-A160-C342-85EF-0565D384C887}" dt="2023-09-11T09:37:45.238" v="2018" actId="962"/>
          <ac:spMkLst>
            <pc:docMk/>
            <pc:sldMk cId="0" sldId="276"/>
            <ac:spMk id="7" creationId="{08FE43F2-822F-CBC8-BF23-B6EE2C8FFBF7}"/>
          </ac:spMkLst>
        </pc:spChg>
        <pc:spChg chg="mod">
          <ac:chgData name="Hải Ngân Đinh" userId="b56d41eb1ff6fed2" providerId="LiveId" clId="{842C3DD9-A160-C342-85EF-0565D384C887}" dt="2023-09-11T09:37:48.617" v="2019" actId="962"/>
          <ac:spMkLst>
            <pc:docMk/>
            <pc:sldMk cId="0" sldId="276"/>
            <ac:spMk id="8" creationId="{4D293199-BD82-3C59-5A8C-9EEA340DB585}"/>
          </ac:spMkLst>
        </pc:spChg>
        <pc:spChg chg="mod">
          <ac:chgData name="Hải Ngân Đinh" userId="b56d41eb1ff6fed2" providerId="LiveId" clId="{842C3DD9-A160-C342-85EF-0565D384C887}" dt="2023-09-11T09:37:51.415" v="2020" actId="962"/>
          <ac:spMkLst>
            <pc:docMk/>
            <pc:sldMk cId="0" sldId="276"/>
            <ac:spMk id="9" creationId="{976017DC-3889-7043-B980-A8B0D0C20F74}"/>
          </ac:spMkLst>
        </pc:spChg>
        <pc:spChg chg="mod">
          <ac:chgData name="Hải Ngân Đinh" userId="b56d41eb1ff6fed2" providerId="LiveId" clId="{842C3DD9-A160-C342-85EF-0565D384C887}" dt="2023-09-11T09:37:59.533" v="2022" actId="962"/>
          <ac:spMkLst>
            <pc:docMk/>
            <pc:sldMk cId="0" sldId="276"/>
            <ac:spMk id="10" creationId="{34410867-8A20-18A7-3F70-816695F83FE8}"/>
          </ac:spMkLst>
        </pc:spChg>
        <pc:spChg chg="mod">
          <ac:chgData name="Hải Ngân Đinh" userId="b56d41eb1ff6fed2" providerId="LiveId" clId="{842C3DD9-A160-C342-85EF-0565D384C887}" dt="2023-09-11T09:38:04.035" v="2023" actId="962"/>
          <ac:spMkLst>
            <pc:docMk/>
            <pc:sldMk cId="0" sldId="276"/>
            <ac:spMk id="11" creationId="{3C536DE5-4BB7-0B6F-AD0E-8DCB9EB1C798}"/>
          </ac:spMkLst>
        </pc:spChg>
        <pc:spChg chg="mod">
          <ac:chgData name="Hải Ngân Đinh" userId="b56d41eb1ff6fed2" providerId="LiveId" clId="{842C3DD9-A160-C342-85EF-0565D384C887}" dt="2023-09-11T09:38:07.240" v="2024" actId="962"/>
          <ac:spMkLst>
            <pc:docMk/>
            <pc:sldMk cId="0" sldId="276"/>
            <ac:spMk id="12" creationId="{F4B4174A-8CF9-BB9C-7059-CC0B3D00D364}"/>
          </ac:spMkLst>
        </pc:spChg>
        <pc:spChg chg="mod">
          <ac:chgData name="Hải Ngân Đinh" userId="b56d41eb1ff6fed2" providerId="LiveId" clId="{842C3DD9-A160-C342-85EF-0565D384C887}" dt="2023-09-08T15:47:43.014" v="658" actId="1035"/>
          <ac:spMkLst>
            <pc:docMk/>
            <pc:sldMk cId="0" sldId="276"/>
            <ac:spMk id="13" creationId="{203BDCB6-4BBC-1163-74B5-1F6005201D36}"/>
          </ac:spMkLst>
        </pc:spChg>
        <pc:spChg chg="mod">
          <ac:chgData name="Hải Ngân Đinh" userId="b56d41eb1ff6fed2" providerId="LiveId" clId="{842C3DD9-A160-C342-85EF-0565D384C887}" dt="2023-09-08T15:47:43.014" v="658" actId="1035"/>
          <ac:spMkLst>
            <pc:docMk/>
            <pc:sldMk cId="0" sldId="276"/>
            <ac:spMk id="14" creationId="{885E69C2-ED15-F0F0-776F-E1395289538E}"/>
          </ac:spMkLst>
        </pc:spChg>
        <pc:spChg chg="mod">
          <ac:chgData name="Hải Ngân Đinh" userId="b56d41eb1ff6fed2" providerId="LiveId" clId="{842C3DD9-A160-C342-85EF-0565D384C887}" dt="2023-09-08T15:47:43.014" v="658" actId="1035"/>
          <ac:spMkLst>
            <pc:docMk/>
            <pc:sldMk cId="0" sldId="276"/>
            <ac:spMk id="15" creationId="{BAD25E61-7F08-F67B-0975-21828C65546E}"/>
          </ac:spMkLst>
        </pc:spChg>
        <pc:cxnChg chg="mod">
          <ac:chgData name="Hải Ngân Đinh" userId="b56d41eb1ff6fed2" providerId="LiveId" clId="{842C3DD9-A160-C342-85EF-0565D384C887}" dt="2023-09-08T15:47:43.014" v="658" actId="1035"/>
          <ac:cxnSpMkLst>
            <pc:docMk/>
            <pc:sldMk cId="0" sldId="276"/>
            <ac:cxnSpMk id="17" creationId="{1889DD0E-270E-D12C-E34D-097D738AAACC}"/>
          </ac:cxnSpMkLst>
        </pc:cxnChg>
        <pc:cxnChg chg="mod">
          <ac:chgData name="Hải Ngân Đinh" userId="b56d41eb1ff6fed2" providerId="LiveId" clId="{842C3DD9-A160-C342-85EF-0565D384C887}" dt="2023-09-08T15:47:43.014" v="658" actId="1035"/>
          <ac:cxnSpMkLst>
            <pc:docMk/>
            <pc:sldMk cId="0" sldId="276"/>
            <ac:cxnSpMk id="20" creationId="{54A346AB-AD96-97A3-43CF-31BA1D39D5FC}"/>
          </ac:cxnSpMkLst>
        </pc:cxnChg>
      </pc:sldChg>
      <pc:sldChg chg="addSp delSp modSp mod ord modTransition delAnim modAnim">
        <pc:chgData name="Hải Ngân Đinh" userId="b56d41eb1ff6fed2" providerId="LiveId" clId="{842C3DD9-A160-C342-85EF-0565D384C887}" dt="2023-09-11T09:41:35.793" v="2050"/>
        <pc:sldMkLst>
          <pc:docMk/>
          <pc:sldMk cId="0" sldId="277"/>
        </pc:sldMkLst>
        <pc:spChg chg="add del mod">
          <ac:chgData name="Hải Ngân Đinh" userId="b56d41eb1ff6fed2" providerId="LiveId" clId="{842C3DD9-A160-C342-85EF-0565D384C887}" dt="2023-09-08T15:40:18.428" v="232" actId="478"/>
          <ac:spMkLst>
            <pc:docMk/>
            <pc:sldMk cId="0" sldId="277"/>
            <ac:spMk id="3" creationId="{8E938E78-D988-B7E2-C47C-89A832518805}"/>
          </ac:spMkLst>
        </pc:spChg>
        <pc:spChg chg="add mod">
          <ac:chgData name="Hải Ngân Đinh" userId="b56d41eb1ff6fed2" providerId="LiveId" clId="{842C3DD9-A160-C342-85EF-0565D384C887}" dt="2023-09-08T15:42:40.437" v="467" actId="1076"/>
          <ac:spMkLst>
            <pc:docMk/>
            <pc:sldMk cId="0" sldId="277"/>
            <ac:spMk id="4" creationId="{01FE21E9-865D-077E-9F97-296057109575}"/>
          </ac:spMkLst>
        </pc:spChg>
        <pc:spChg chg="add mod">
          <ac:chgData name="Hải Ngân Đinh" userId="b56d41eb1ff6fed2" providerId="LiveId" clId="{842C3DD9-A160-C342-85EF-0565D384C887}" dt="2023-09-08T15:42:40.437" v="467" actId="1076"/>
          <ac:spMkLst>
            <pc:docMk/>
            <pc:sldMk cId="0" sldId="277"/>
            <ac:spMk id="5" creationId="{C59E0824-8CB8-177A-B5BD-A6ADE78F52B8}"/>
          </ac:spMkLst>
        </pc:spChg>
        <pc:spChg chg="add mod">
          <ac:chgData name="Hải Ngân Đinh" userId="b56d41eb1ff6fed2" providerId="LiveId" clId="{842C3DD9-A160-C342-85EF-0565D384C887}" dt="2023-09-08T15:42:40.437" v="467" actId="1076"/>
          <ac:spMkLst>
            <pc:docMk/>
            <pc:sldMk cId="0" sldId="277"/>
            <ac:spMk id="6" creationId="{A60FBD16-8AA6-6A7B-3238-C4E65576A787}"/>
          </ac:spMkLst>
        </pc:spChg>
        <pc:spChg chg="add mod">
          <ac:chgData name="Hải Ngân Đinh" userId="b56d41eb1ff6fed2" providerId="LiveId" clId="{842C3DD9-A160-C342-85EF-0565D384C887}" dt="2023-09-08T15:42:44.589" v="478" actId="1035"/>
          <ac:spMkLst>
            <pc:docMk/>
            <pc:sldMk cId="0" sldId="277"/>
            <ac:spMk id="7" creationId="{60DA8CEE-10D2-63C7-84FA-8156E66B6B59}"/>
          </ac:spMkLst>
        </pc:spChg>
        <pc:spChg chg="add mod">
          <ac:chgData name="Hải Ngân Đinh" userId="b56d41eb1ff6fed2" providerId="LiveId" clId="{842C3DD9-A160-C342-85EF-0565D384C887}" dt="2023-09-08T15:42:44.589" v="478" actId="1035"/>
          <ac:spMkLst>
            <pc:docMk/>
            <pc:sldMk cId="0" sldId="277"/>
            <ac:spMk id="8" creationId="{F2F29367-54EE-2A95-303B-A36A3A8C8C6B}"/>
          </ac:spMkLst>
        </pc:spChg>
        <pc:spChg chg="add mod">
          <ac:chgData name="Hải Ngân Đinh" userId="b56d41eb1ff6fed2" providerId="LiveId" clId="{842C3DD9-A160-C342-85EF-0565D384C887}" dt="2023-09-08T15:42:44.589" v="478" actId="1035"/>
          <ac:spMkLst>
            <pc:docMk/>
            <pc:sldMk cId="0" sldId="277"/>
            <ac:spMk id="9" creationId="{23648D99-85D5-B567-0F94-6D30D922BF95}"/>
          </ac:spMkLst>
        </pc:spChg>
        <pc:spChg chg="add mod">
          <ac:chgData name="Hải Ngân Đinh" userId="b56d41eb1ff6fed2" providerId="LiveId" clId="{842C3DD9-A160-C342-85EF-0565D384C887}" dt="2023-09-08T15:42:44.589" v="478" actId="1035"/>
          <ac:spMkLst>
            <pc:docMk/>
            <pc:sldMk cId="0" sldId="277"/>
            <ac:spMk id="10" creationId="{BA439FB0-936A-88F2-807E-F34F027F3C50}"/>
          </ac:spMkLst>
        </pc:spChg>
        <pc:spChg chg="add mod">
          <ac:chgData name="Hải Ngân Đinh" userId="b56d41eb1ff6fed2" providerId="LiveId" clId="{842C3DD9-A160-C342-85EF-0565D384C887}" dt="2023-09-08T15:42:44.589" v="478" actId="1035"/>
          <ac:spMkLst>
            <pc:docMk/>
            <pc:sldMk cId="0" sldId="277"/>
            <ac:spMk id="11" creationId="{31D4F92A-9060-53AD-D9AF-225A738258EB}"/>
          </ac:spMkLst>
        </pc:spChg>
        <pc:spChg chg="add mod">
          <ac:chgData name="Hải Ngân Đinh" userId="b56d41eb1ff6fed2" providerId="LiveId" clId="{842C3DD9-A160-C342-85EF-0565D384C887}" dt="2023-09-08T15:42:44.589" v="478" actId="1035"/>
          <ac:spMkLst>
            <pc:docMk/>
            <pc:sldMk cId="0" sldId="277"/>
            <ac:spMk id="12" creationId="{35277786-89D1-2A0A-C53E-8FFE8DC1F8AC}"/>
          </ac:spMkLst>
        </pc:spChg>
        <pc:spChg chg="add mod">
          <ac:chgData name="Hải Ngân Đinh" userId="b56d41eb1ff6fed2" providerId="LiveId" clId="{842C3DD9-A160-C342-85EF-0565D384C887}" dt="2023-09-08T15:42:44.589" v="478" actId="1035"/>
          <ac:spMkLst>
            <pc:docMk/>
            <pc:sldMk cId="0" sldId="277"/>
            <ac:spMk id="13" creationId="{56E5E6B9-912E-4E3C-7C5C-A8B126C73F18}"/>
          </ac:spMkLst>
        </pc:spChg>
        <pc:spChg chg="add mod">
          <ac:chgData name="Hải Ngân Đinh" userId="b56d41eb1ff6fed2" providerId="LiveId" clId="{842C3DD9-A160-C342-85EF-0565D384C887}" dt="2023-09-08T15:42:44.589" v="478" actId="1035"/>
          <ac:spMkLst>
            <pc:docMk/>
            <pc:sldMk cId="0" sldId="277"/>
            <ac:spMk id="14" creationId="{EBCEE058-A3EC-FE60-0700-BD8568419E40}"/>
          </ac:spMkLst>
        </pc:spChg>
        <pc:spChg chg="add mod">
          <ac:chgData name="Hải Ngân Đinh" userId="b56d41eb1ff6fed2" providerId="LiveId" clId="{842C3DD9-A160-C342-85EF-0565D384C887}" dt="2023-09-08T15:42:44.589" v="478" actId="1035"/>
          <ac:spMkLst>
            <pc:docMk/>
            <pc:sldMk cId="0" sldId="277"/>
            <ac:spMk id="15" creationId="{48DB9BB0-877C-09B5-28B9-B09A57008FBF}"/>
          </ac:spMkLst>
        </pc:spChg>
        <pc:spChg chg="add mod">
          <ac:chgData name="Hải Ngân Đinh" userId="b56d41eb1ff6fed2" providerId="LiveId" clId="{842C3DD9-A160-C342-85EF-0565D384C887}" dt="2023-09-08T15:42:51.155" v="493" actId="20577"/>
          <ac:spMkLst>
            <pc:docMk/>
            <pc:sldMk cId="0" sldId="277"/>
            <ac:spMk id="16" creationId="{594DBC18-051A-F999-921E-D3318DF81DAF}"/>
          </ac:spMkLst>
        </pc:spChg>
        <pc:spChg chg="add mod">
          <ac:chgData name="Hải Ngân Đinh" userId="b56d41eb1ff6fed2" providerId="LiveId" clId="{842C3DD9-A160-C342-85EF-0565D384C887}" dt="2023-09-11T09:34:23.807" v="1990" actId="14100"/>
          <ac:spMkLst>
            <pc:docMk/>
            <pc:sldMk cId="0" sldId="277"/>
            <ac:spMk id="29" creationId="{1B036787-DEC2-BC72-4DCB-5F6324A92E1A}"/>
          </ac:spMkLst>
        </pc:spChg>
        <pc:spChg chg="del">
          <ac:chgData name="Hải Ngân Đinh" userId="b56d41eb1ff6fed2" providerId="LiveId" clId="{842C3DD9-A160-C342-85EF-0565D384C887}" dt="2023-09-08T15:40:17.035" v="231" actId="478"/>
          <ac:spMkLst>
            <pc:docMk/>
            <pc:sldMk cId="0" sldId="277"/>
            <ac:spMk id="1436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40:17.035" v="231" actId="478"/>
          <ac:spMkLst>
            <pc:docMk/>
            <pc:sldMk cId="0" sldId="277"/>
            <ac:spMk id="1437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5:40:17.035" v="231" actId="478"/>
          <ac:spMkLst>
            <pc:docMk/>
            <pc:sldMk cId="0" sldId="277"/>
            <ac:spMk id="1438" creationId="{00000000-0000-0000-0000-000000000000}"/>
          </ac:spMkLst>
        </pc:spChg>
        <pc:grpChg chg="mod">
          <ac:chgData name="Hải Ngân Đinh" userId="b56d41eb1ff6fed2" providerId="LiveId" clId="{842C3DD9-A160-C342-85EF-0565D384C887}" dt="2023-09-08T15:44:00.947" v="512" actId="1076"/>
          <ac:grpSpMkLst>
            <pc:docMk/>
            <pc:sldMk cId="0" sldId="277"/>
            <ac:grpSpMk id="1439" creationId="{00000000-0000-0000-0000-000000000000}"/>
          </ac:grpSpMkLst>
        </pc:grpChg>
        <pc:cxnChg chg="add mod">
          <ac:chgData name="Hải Ngân Đinh" userId="b56d41eb1ff6fed2" providerId="LiveId" clId="{842C3DD9-A160-C342-85EF-0565D384C887}" dt="2023-09-11T09:33:41.888" v="1978" actId="1076"/>
          <ac:cxnSpMkLst>
            <pc:docMk/>
            <pc:sldMk cId="0" sldId="277"/>
            <ac:cxnSpMk id="18" creationId="{2EE613B4-B250-754F-FF13-0E2B982CE561}"/>
          </ac:cxnSpMkLst>
        </pc:cxnChg>
        <pc:cxnChg chg="add mod">
          <ac:chgData name="Hải Ngân Đinh" userId="b56d41eb1ff6fed2" providerId="LiveId" clId="{842C3DD9-A160-C342-85EF-0565D384C887}" dt="2023-09-08T15:43:16.144" v="499" actId="1582"/>
          <ac:cxnSpMkLst>
            <pc:docMk/>
            <pc:sldMk cId="0" sldId="277"/>
            <ac:cxnSpMk id="20" creationId="{3A2212AD-B562-E550-1271-758698E4EF81}"/>
          </ac:cxnSpMkLst>
        </pc:cxnChg>
        <pc:cxnChg chg="add mod">
          <ac:chgData name="Hải Ngân Đinh" userId="b56d41eb1ff6fed2" providerId="LiveId" clId="{842C3DD9-A160-C342-85EF-0565D384C887}" dt="2023-09-08T15:43:26.877" v="502" actId="1582"/>
          <ac:cxnSpMkLst>
            <pc:docMk/>
            <pc:sldMk cId="0" sldId="277"/>
            <ac:cxnSpMk id="22" creationId="{F685694E-4AB1-B543-0D89-A79F6BEF5E50}"/>
          </ac:cxnSpMkLst>
        </pc:cxnChg>
        <pc:cxnChg chg="add mod">
          <ac:chgData name="Hải Ngân Đinh" userId="b56d41eb1ff6fed2" providerId="LiveId" clId="{842C3DD9-A160-C342-85EF-0565D384C887}" dt="2023-09-08T15:43:34.692" v="505" actId="1582"/>
          <ac:cxnSpMkLst>
            <pc:docMk/>
            <pc:sldMk cId="0" sldId="277"/>
            <ac:cxnSpMk id="24" creationId="{218CB752-024C-EA48-3F1C-1F6AE543DAF1}"/>
          </ac:cxnSpMkLst>
        </pc:cxnChg>
        <pc:cxnChg chg="add mod">
          <ac:chgData name="Hải Ngân Đinh" userId="b56d41eb1ff6fed2" providerId="LiveId" clId="{842C3DD9-A160-C342-85EF-0565D384C887}" dt="2023-09-08T15:43:47.485" v="508" actId="208"/>
          <ac:cxnSpMkLst>
            <pc:docMk/>
            <pc:sldMk cId="0" sldId="277"/>
            <ac:cxnSpMk id="26" creationId="{5E717F96-96B4-FC29-9EBC-EBDC04EFC4E7}"/>
          </ac:cxnSpMkLst>
        </pc:cxnChg>
        <pc:cxnChg chg="add mod">
          <ac:chgData name="Hải Ngân Đinh" userId="b56d41eb1ff6fed2" providerId="LiveId" clId="{842C3DD9-A160-C342-85EF-0565D384C887}" dt="2023-09-08T15:43:57.815" v="511" actId="1582"/>
          <ac:cxnSpMkLst>
            <pc:docMk/>
            <pc:sldMk cId="0" sldId="277"/>
            <ac:cxnSpMk id="28" creationId="{21B1C531-D5AC-58EE-8BC5-15A5EAFFDDE5}"/>
          </ac:cxnSpMkLst>
        </pc:cxnChg>
      </pc:sldChg>
      <pc:sldChg chg="modSp del">
        <pc:chgData name="Hải Ngân Đinh" userId="b56d41eb1ff6fed2" providerId="LiveId" clId="{842C3DD9-A160-C342-85EF-0565D384C887}" dt="2023-09-08T16:04:30.139" v="1954"/>
        <pc:sldMkLst>
          <pc:docMk/>
          <pc:sldMk cId="0" sldId="278"/>
        </pc:sldMkLst>
        <pc:graphicFrameChg chg="mod">
          <ac:chgData name="Hải Ngân Đinh" userId="b56d41eb1ff6fed2" providerId="LiveId" clId="{842C3DD9-A160-C342-85EF-0565D384C887}" dt="2023-09-08T16:04:30.139" v="1954"/>
          <ac:graphicFrameMkLst>
            <pc:docMk/>
            <pc:sldMk cId="0" sldId="278"/>
            <ac:graphicFrameMk id="1494" creationId="{00000000-0000-0000-0000-000000000000}"/>
          </ac:graphicFrameMkLst>
        </pc:graphicFrameChg>
      </pc:sldChg>
      <pc:sldChg chg="modSp mod modTransition modAnim">
        <pc:chgData name="Hải Ngân Đinh" userId="b56d41eb1ff6fed2" providerId="LiveId" clId="{842C3DD9-A160-C342-85EF-0565D384C887}" dt="2023-09-11T09:43:02.553" v="2060"/>
        <pc:sldMkLst>
          <pc:docMk/>
          <pc:sldMk cId="0" sldId="279"/>
        </pc:sldMkLst>
        <pc:spChg chg="mod">
          <ac:chgData name="Hải Ngân Đinh" userId="b56d41eb1ff6fed2" providerId="LiveId" clId="{842C3DD9-A160-C342-85EF-0565D384C887}" dt="2023-09-08T15:59:45.262" v="1496" actId="20577"/>
          <ac:spMkLst>
            <pc:docMk/>
            <pc:sldMk cId="0" sldId="279"/>
            <ac:spMk id="16" creationId="{E253FFE9-3FD3-01E0-112D-E169867D13AE}"/>
          </ac:spMkLst>
        </pc:spChg>
        <pc:spChg chg="mod">
          <ac:chgData name="Hải Ngân Đinh" userId="b56d41eb1ff6fed2" providerId="LiveId" clId="{842C3DD9-A160-C342-85EF-0565D384C887}" dt="2023-09-08T15:59:50.332" v="1509" actId="20577"/>
          <ac:spMkLst>
            <pc:docMk/>
            <pc:sldMk cId="0" sldId="279"/>
            <ac:spMk id="17" creationId="{12D6880E-7024-7BD5-B98D-E148363B6D6A}"/>
          </ac:spMkLst>
        </pc:spChg>
      </pc:sldChg>
      <pc:sldChg chg="del">
        <pc:chgData name="Hải Ngân Đinh" userId="b56d41eb1ff6fed2" providerId="LiveId" clId="{842C3DD9-A160-C342-85EF-0565D384C887}" dt="2023-09-08T16:04:29.408" v="1885" actId="2696"/>
        <pc:sldMkLst>
          <pc:docMk/>
          <pc:sldMk cId="0" sldId="280"/>
        </pc:sldMkLst>
      </pc:sldChg>
      <pc:sldChg chg="del">
        <pc:chgData name="Hải Ngân Đinh" userId="b56d41eb1ff6fed2" providerId="LiveId" clId="{842C3DD9-A160-C342-85EF-0565D384C887}" dt="2023-09-08T16:04:29.424" v="1887" actId="2696"/>
        <pc:sldMkLst>
          <pc:docMk/>
          <pc:sldMk cId="0" sldId="281"/>
        </pc:sldMkLst>
      </pc:sldChg>
      <pc:sldChg chg="del">
        <pc:chgData name="Hải Ngân Đinh" userId="b56d41eb1ff6fed2" providerId="LiveId" clId="{842C3DD9-A160-C342-85EF-0565D384C887}" dt="2023-09-08T16:00:18.279" v="1536" actId="2696"/>
        <pc:sldMkLst>
          <pc:docMk/>
          <pc:sldMk cId="0" sldId="282"/>
        </pc:sldMkLst>
      </pc:sldChg>
      <pc:sldChg chg="del">
        <pc:chgData name="Hải Ngân Đinh" userId="b56d41eb1ff6fed2" providerId="LiveId" clId="{842C3DD9-A160-C342-85EF-0565D384C887}" dt="2023-09-08T16:04:29.441" v="1889" actId="2696"/>
        <pc:sldMkLst>
          <pc:docMk/>
          <pc:sldMk cId="0" sldId="283"/>
        </pc:sldMkLst>
      </pc:sldChg>
      <pc:sldChg chg="del">
        <pc:chgData name="Hải Ngân Đinh" userId="b56d41eb1ff6fed2" providerId="LiveId" clId="{842C3DD9-A160-C342-85EF-0565D384C887}" dt="2023-09-08T16:04:29.453" v="1890" actId="2696"/>
        <pc:sldMkLst>
          <pc:docMk/>
          <pc:sldMk cId="0" sldId="284"/>
        </pc:sldMkLst>
      </pc:sldChg>
      <pc:sldChg chg="del">
        <pc:chgData name="Hải Ngân Đinh" userId="b56d41eb1ff6fed2" providerId="LiveId" clId="{842C3DD9-A160-C342-85EF-0565D384C887}" dt="2023-09-08T16:04:29.467" v="1891" actId="2696"/>
        <pc:sldMkLst>
          <pc:docMk/>
          <pc:sldMk cId="0" sldId="285"/>
        </pc:sldMkLst>
      </pc:sldChg>
      <pc:sldChg chg="del">
        <pc:chgData name="Hải Ngân Đinh" userId="b56d41eb1ff6fed2" providerId="LiveId" clId="{842C3DD9-A160-C342-85EF-0565D384C887}" dt="2023-09-08T16:04:29.477" v="1893" actId="2696"/>
        <pc:sldMkLst>
          <pc:docMk/>
          <pc:sldMk cId="0" sldId="286"/>
        </pc:sldMkLst>
      </pc:sldChg>
      <pc:sldChg chg="del">
        <pc:chgData name="Hải Ngân Đinh" userId="b56d41eb1ff6fed2" providerId="LiveId" clId="{842C3DD9-A160-C342-85EF-0565D384C887}" dt="2023-09-08T16:04:29.490" v="1895" actId="2696"/>
        <pc:sldMkLst>
          <pc:docMk/>
          <pc:sldMk cId="0" sldId="287"/>
        </pc:sldMkLst>
      </pc:sldChg>
      <pc:sldChg chg="del">
        <pc:chgData name="Hải Ngân Đinh" userId="b56d41eb1ff6fed2" providerId="LiveId" clId="{842C3DD9-A160-C342-85EF-0565D384C887}" dt="2023-09-08T16:04:29.503" v="1897" actId="2696"/>
        <pc:sldMkLst>
          <pc:docMk/>
          <pc:sldMk cId="0" sldId="288"/>
        </pc:sldMkLst>
      </pc:sldChg>
      <pc:sldChg chg="del">
        <pc:chgData name="Hải Ngân Đinh" userId="b56d41eb1ff6fed2" providerId="LiveId" clId="{842C3DD9-A160-C342-85EF-0565D384C887}" dt="2023-09-08T16:04:29.525" v="1899" actId="2696"/>
        <pc:sldMkLst>
          <pc:docMk/>
          <pc:sldMk cId="0" sldId="289"/>
        </pc:sldMkLst>
      </pc:sldChg>
      <pc:sldChg chg="modSp modTransition modAnim">
        <pc:chgData name="Hải Ngân Đinh" userId="b56d41eb1ff6fed2" providerId="LiveId" clId="{842C3DD9-A160-C342-85EF-0565D384C887}" dt="2023-09-11T09:45:49.630" v="2122"/>
        <pc:sldMkLst>
          <pc:docMk/>
          <pc:sldMk cId="0" sldId="290"/>
        </pc:sldMkLst>
        <pc:graphicFrameChg chg="mod">
          <ac:chgData name="Hải Ngân Đinh" userId="b56d41eb1ff6fed2" providerId="LiveId" clId="{842C3DD9-A160-C342-85EF-0565D384C887}" dt="2023-09-11T09:45:42.769" v="2121"/>
          <ac:graphicFrameMkLst>
            <pc:docMk/>
            <pc:sldMk cId="0" sldId="290"/>
            <ac:graphicFrameMk id="6" creationId="{07D99644-43AD-E40C-16DB-8F34BA72DDF4}"/>
          </ac:graphicFrameMkLst>
        </pc:graphicFrameChg>
      </pc:sldChg>
      <pc:sldChg chg="del">
        <pc:chgData name="Hải Ngân Đinh" userId="b56d41eb1ff6fed2" providerId="LiveId" clId="{842C3DD9-A160-C342-85EF-0565D384C887}" dt="2023-09-08T16:04:29.542" v="1901" actId="2696"/>
        <pc:sldMkLst>
          <pc:docMk/>
          <pc:sldMk cId="0" sldId="291"/>
        </pc:sldMkLst>
      </pc:sldChg>
      <pc:sldChg chg="del">
        <pc:chgData name="Hải Ngân Đinh" userId="b56d41eb1ff6fed2" providerId="LiveId" clId="{842C3DD9-A160-C342-85EF-0565D384C887}" dt="2023-09-08T16:04:29.559" v="1903" actId="2696"/>
        <pc:sldMkLst>
          <pc:docMk/>
          <pc:sldMk cId="0" sldId="292"/>
        </pc:sldMkLst>
      </pc:sldChg>
      <pc:sldChg chg="addSp delSp modSp mod ord modTransition delAnim modAnim">
        <pc:chgData name="Hải Ngân Đinh" userId="b56d41eb1ff6fed2" providerId="LiveId" clId="{842C3DD9-A160-C342-85EF-0565D384C887}" dt="2023-09-11T09:47:05.199" v="2144"/>
        <pc:sldMkLst>
          <pc:docMk/>
          <pc:sldMk cId="0" sldId="293"/>
        </pc:sldMkLst>
        <pc:spChg chg="add del mod">
          <ac:chgData name="Hải Ngân Đinh" userId="b56d41eb1ff6fed2" providerId="LiveId" clId="{842C3DD9-A160-C342-85EF-0565D384C887}" dt="2023-09-08T16:02:23.382" v="1823" actId="478"/>
          <ac:spMkLst>
            <pc:docMk/>
            <pc:sldMk cId="0" sldId="293"/>
            <ac:spMk id="3" creationId="{BD81657F-FD9B-9568-FBA2-A239BBAD98DE}"/>
          </ac:spMkLst>
        </pc:spChg>
        <pc:spChg chg="add del mod">
          <ac:chgData name="Hải Ngân Đinh" userId="b56d41eb1ff6fed2" providerId="LiveId" clId="{842C3DD9-A160-C342-85EF-0565D384C887}" dt="2023-09-08T16:02:23.382" v="1823" actId="478"/>
          <ac:spMkLst>
            <pc:docMk/>
            <pc:sldMk cId="0" sldId="293"/>
            <ac:spMk id="5" creationId="{C97F9421-4861-9A11-D737-16B1C5059227}"/>
          </ac:spMkLst>
        </pc:spChg>
        <pc:spChg chg="add del mod">
          <ac:chgData name="Hải Ngân Đinh" userId="b56d41eb1ff6fed2" providerId="LiveId" clId="{842C3DD9-A160-C342-85EF-0565D384C887}" dt="2023-09-08T16:02:23.382" v="1823" actId="478"/>
          <ac:spMkLst>
            <pc:docMk/>
            <pc:sldMk cId="0" sldId="293"/>
            <ac:spMk id="7" creationId="{9D9245E2-2274-FD63-0E92-61F7B5901734}"/>
          </ac:spMkLst>
        </pc:spChg>
        <pc:spChg chg="add del mod">
          <ac:chgData name="Hải Ngân Đinh" userId="b56d41eb1ff6fed2" providerId="LiveId" clId="{842C3DD9-A160-C342-85EF-0565D384C887}" dt="2023-09-08T16:02:23.382" v="1823" actId="478"/>
          <ac:spMkLst>
            <pc:docMk/>
            <pc:sldMk cId="0" sldId="293"/>
            <ac:spMk id="9" creationId="{3260E3F1-F572-22CD-D6BC-A5B7DD1C1E40}"/>
          </ac:spMkLst>
        </pc:spChg>
        <pc:spChg chg="add del mod">
          <ac:chgData name="Hải Ngân Đinh" userId="b56d41eb1ff6fed2" providerId="LiveId" clId="{842C3DD9-A160-C342-85EF-0565D384C887}" dt="2023-09-08T16:02:23.382" v="1823" actId="478"/>
          <ac:spMkLst>
            <pc:docMk/>
            <pc:sldMk cId="0" sldId="293"/>
            <ac:spMk id="11" creationId="{EF5DF86A-BF78-FAF5-3F1C-0A219E761A06}"/>
          </ac:spMkLst>
        </pc:spChg>
        <pc:spChg chg="add del mod">
          <ac:chgData name="Hải Ngân Đinh" userId="b56d41eb1ff6fed2" providerId="LiveId" clId="{842C3DD9-A160-C342-85EF-0565D384C887}" dt="2023-09-08T16:02:23.382" v="1823" actId="478"/>
          <ac:spMkLst>
            <pc:docMk/>
            <pc:sldMk cId="0" sldId="293"/>
            <ac:spMk id="13" creationId="{C1B97D77-C930-08AB-733E-2E43D295BF5B}"/>
          </ac:spMkLst>
        </pc:spChg>
        <pc:spChg chg="add del mod">
          <ac:chgData name="Hải Ngân Đinh" userId="b56d41eb1ff6fed2" providerId="LiveId" clId="{842C3DD9-A160-C342-85EF-0565D384C887}" dt="2023-09-08T16:02:23.382" v="1823" actId="478"/>
          <ac:spMkLst>
            <pc:docMk/>
            <pc:sldMk cId="0" sldId="293"/>
            <ac:spMk id="15" creationId="{5D13689D-2C1E-9748-28B6-83C479BDF941}"/>
          </ac:spMkLst>
        </pc:spChg>
        <pc:spChg chg="add del mod">
          <ac:chgData name="Hải Ngân Đinh" userId="b56d41eb1ff6fed2" providerId="LiveId" clId="{842C3DD9-A160-C342-85EF-0565D384C887}" dt="2023-09-08T16:02:23.382" v="1823" actId="478"/>
          <ac:spMkLst>
            <pc:docMk/>
            <pc:sldMk cId="0" sldId="293"/>
            <ac:spMk id="17" creationId="{3F3EAFC6-270C-E8C2-BD04-7A75E3D1D16E}"/>
          </ac:spMkLst>
        </pc:spChg>
        <pc:spChg chg="add del mod">
          <ac:chgData name="Hải Ngân Đinh" userId="b56d41eb1ff6fed2" providerId="LiveId" clId="{842C3DD9-A160-C342-85EF-0565D384C887}" dt="2023-09-08T16:02:23.382" v="1823" actId="478"/>
          <ac:spMkLst>
            <pc:docMk/>
            <pc:sldMk cId="0" sldId="293"/>
            <ac:spMk id="19" creationId="{F2E4DEE7-009F-75BA-2018-3797A5E05632}"/>
          </ac:spMkLst>
        </pc:spChg>
        <pc:spChg chg="add mod">
          <ac:chgData name="Hải Ngân Đinh" userId="b56d41eb1ff6fed2" providerId="LiveId" clId="{842C3DD9-A160-C342-85EF-0565D384C887}" dt="2023-09-08T16:02:34.685" v="1839" actId="207"/>
          <ac:spMkLst>
            <pc:docMk/>
            <pc:sldMk cId="0" sldId="293"/>
            <ac:spMk id="20" creationId="{DC39B4CD-2370-5E2E-380A-BDF08ACED14F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23" creationId="{247C28C3-24C7-6C0A-9B0F-D9DE2C3AF99C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24" creationId="{15E0C5F7-6ACA-E3E6-1215-31CCD7A1D0B6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25" creationId="{D6C69190-33C9-3201-53DB-5FFFE1E430D7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26" creationId="{7224C12D-DE45-06D1-4BCC-B92568A11D35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27" creationId="{A864DF7D-3455-F856-B406-C55C489D9B58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28" creationId="{DCA2457F-4595-EDAA-6089-716815848F3B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29" creationId="{B8CC2E8F-8D2A-7A46-5663-C3B18E7040AE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30" creationId="{5C506FF5-2315-873B-7A92-6F2C27D00208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31" creationId="{5FF2452D-E182-9FEE-5152-5E7B04434EC9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32" creationId="{34F61E5B-AFB6-D0D4-DEFE-829BF67F7BAF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33" creationId="{0C5AE8D4-D941-F13B-315A-91719E4432C1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34" creationId="{EFA32EC1-4C3C-9B5C-90D1-BCE699DE0D73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35" creationId="{92E7EB82-CCE4-D4B8-E341-8D4B41C28DEB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36" creationId="{353BA6A2-E5B8-839D-8B58-8A218F8946FB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37" creationId="{F3244E57-15C0-135A-D4D4-9DA5DCBD87C5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38" creationId="{2465966A-C509-2C38-E080-2F66C01C1A8B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39" creationId="{555A0D62-6810-110F-6902-E1E35EC1524E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40" creationId="{F2F3E877-026D-8136-F8AE-E81ED4A60D9A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41" creationId="{CE29E87D-BF11-380F-87E9-7AFF0DBC53EE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42" creationId="{C4CABCBC-D62A-CBB2-1CDE-16F92E6450DE}"/>
          </ac:spMkLst>
        </pc:spChg>
        <pc:spChg chg="mod">
          <ac:chgData name="Hải Ngân Đinh" userId="b56d41eb1ff6fed2" providerId="LiveId" clId="{842C3DD9-A160-C342-85EF-0565D384C887}" dt="2023-09-08T16:03:35.921" v="1861"/>
          <ac:spMkLst>
            <pc:docMk/>
            <pc:sldMk cId="0" sldId="293"/>
            <ac:spMk id="43" creationId="{92AAF5CB-9F97-F035-4B50-149570D2CFD9}"/>
          </ac:spMkLst>
        </pc:spChg>
        <pc:spChg chg="add del mod">
          <ac:chgData name="Hải Ngân Đinh" userId="b56d41eb1ff6fed2" providerId="LiveId" clId="{842C3DD9-A160-C342-85EF-0565D384C887}" dt="2023-09-08T16:04:15.895" v="1880"/>
          <ac:spMkLst>
            <pc:docMk/>
            <pc:sldMk cId="0" sldId="293"/>
            <ac:spMk id="44" creationId="{6CA47D4C-ADAE-ECE0-CCE0-01ED884B677C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066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069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072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075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078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080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082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084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085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086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087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088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113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114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115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116" creationId="{00000000-0000-0000-0000-000000000000}"/>
          </ac:spMkLst>
        </pc:spChg>
        <pc:spChg chg="del">
          <ac:chgData name="Hải Ngân Đinh" userId="b56d41eb1ff6fed2" providerId="LiveId" clId="{842C3DD9-A160-C342-85EF-0565D384C887}" dt="2023-09-08T16:02:23.046" v="1822" actId="478"/>
          <ac:spMkLst>
            <pc:docMk/>
            <pc:sldMk cId="0" sldId="293"/>
            <ac:spMk id="2117" creationId="{00000000-0000-0000-0000-000000000000}"/>
          </ac:spMkLst>
        </pc:spChg>
        <pc:grpChg chg="add mod">
          <ac:chgData name="Hải Ngân Đinh" userId="b56d41eb1ff6fed2" providerId="LiveId" clId="{842C3DD9-A160-C342-85EF-0565D384C887}" dt="2023-09-08T16:04:13.065" v="1878" actId="1076"/>
          <ac:grpSpMkLst>
            <pc:docMk/>
            <pc:sldMk cId="0" sldId="293"/>
            <ac:grpSpMk id="22" creationId="{37D3B566-008B-0FCB-5ACC-216963DAA2D3}"/>
          </ac:grpSpMkLst>
        </pc:grpChg>
        <pc:grpChg chg="del">
          <ac:chgData name="Hải Ngân Đinh" userId="b56d41eb1ff6fed2" providerId="LiveId" clId="{842C3DD9-A160-C342-85EF-0565D384C887}" dt="2023-09-08T16:02:23.046" v="1822" actId="478"/>
          <ac:grpSpMkLst>
            <pc:docMk/>
            <pc:sldMk cId="0" sldId="293"/>
            <ac:grpSpMk id="2089" creationId="{00000000-0000-0000-0000-000000000000}"/>
          </ac:grpSpMkLst>
        </pc:grpChg>
        <pc:grpChg chg="del">
          <ac:chgData name="Hải Ngân Đinh" userId="b56d41eb1ff6fed2" providerId="LiveId" clId="{842C3DD9-A160-C342-85EF-0565D384C887}" dt="2023-09-08T16:02:23.046" v="1822" actId="478"/>
          <ac:grpSpMkLst>
            <pc:docMk/>
            <pc:sldMk cId="0" sldId="293"/>
            <ac:grpSpMk id="2095" creationId="{00000000-0000-0000-0000-000000000000}"/>
          </ac:grpSpMkLst>
        </pc:grpChg>
        <pc:grpChg chg="del">
          <ac:chgData name="Hải Ngân Đinh" userId="b56d41eb1ff6fed2" providerId="LiveId" clId="{842C3DD9-A160-C342-85EF-0565D384C887}" dt="2023-09-08T16:02:23.046" v="1822" actId="478"/>
          <ac:grpSpMkLst>
            <pc:docMk/>
            <pc:sldMk cId="0" sldId="293"/>
            <ac:grpSpMk id="2104" creationId="{00000000-0000-0000-0000-000000000000}"/>
          </ac:grpSpMkLst>
        </pc:grpChg>
        <pc:grpChg chg="del">
          <ac:chgData name="Hải Ngân Đinh" userId="b56d41eb1ff6fed2" providerId="LiveId" clId="{842C3DD9-A160-C342-85EF-0565D384C887}" dt="2023-09-08T16:02:23.046" v="1822" actId="478"/>
          <ac:grpSpMkLst>
            <pc:docMk/>
            <pc:sldMk cId="0" sldId="293"/>
            <ac:grpSpMk id="2108" creationId="{00000000-0000-0000-0000-000000000000}"/>
          </ac:grpSpMkLst>
        </pc:grpChg>
        <pc:graphicFrameChg chg="add mod modGraphic">
          <ac:chgData name="Hải Ngân Đinh" userId="b56d41eb1ff6fed2" providerId="LiveId" clId="{842C3DD9-A160-C342-85EF-0565D384C887}" dt="2023-09-08T16:06:12.435" v="1955" actId="14100"/>
          <ac:graphicFrameMkLst>
            <pc:docMk/>
            <pc:sldMk cId="0" sldId="293"/>
            <ac:graphicFrameMk id="21" creationId="{FCDFA34F-714E-1AB7-700B-7B24B36C9142}"/>
          </ac:graphicFrameMkLst>
        </pc:graphicFrameChg>
        <pc:cxnChg chg="del mod">
          <ac:chgData name="Hải Ngân Đinh" userId="b56d41eb1ff6fed2" providerId="LiveId" clId="{842C3DD9-A160-C342-85EF-0565D384C887}" dt="2023-09-08T16:02:23.046" v="1822" actId="478"/>
          <ac:cxnSpMkLst>
            <pc:docMk/>
            <pc:sldMk cId="0" sldId="293"/>
            <ac:cxnSpMk id="2065" creationId="{00000000-0000-0000-0000-000000000000}"/>
          </ac:cxnSpMkLst>
        </pc:cxnChg>
        <pc:cxnChg chg="del mod">
          <ac:chgData name="Hải Ngân Đinh" userId="b56d41eb1ff6fed2" providerId="LiveId" clId="{842C3DD9-A160-C342-85EF-0565D384C887}" dt="2023-09-08T16:02:23.046" v="1822" actId="478"/>
          <ac:cxnSpMkLst>
            <pc:docMk/>
            <pc:sldMk cId="0" sldId="293"/>
            <ac:cxnSpMk id="2068" creationId="{00000000-0000-0000-0000-000000000000}"/>
          </ac:cxnSpMkLst>
        </pc:cxnChg>
        <pc:cxnChg chg="del mod">
          <ac:chgData name="Hải Ngân Đinh" userId="b56d41eb1ff6fed2" providerId="LiveId" clId="{842C3DD9-A160-C342-85EF-0565D384C887}" dt="2023-09-08T16:02:23.046" v="1822" actId="478"/>
          <ac:cxnSpMkLst>
            <pc:docMk/>
            <pc:sldMk cId="0" sldId="293"/>
            <ac:cxnSpMk id="2071" creationId="{00000000-0000-0000-0000-000000000000}"/>
          </ac:cxnSpMkLst>
        </pc:cxnChg>
        <pc:cxnChg chg="del mod">
          <ac:chgData name="Hải Ngân Đinh" userId="b56d41eb1ff6fed2" providerId="LiveId" clId="{842C3DD9-A160-C342-85EF-0565D384C887}" dt="2023-09-08T16:02:23.046" v="1822" actId="478"/>
          <ac:cxnSpMkLst>
            <pc:docMk/>
            <pc:sldMk cId="0" sldId="293"/>
            <ac:cxnSpMk id="2074" creationId="{00000000-0000-0000-0000-000000000000}"/>
          </ac:cxnSpMkLst>
        </pc:cxnChg>
        <pc:cxnChg chg="del mod">
          <ac:chgData name="Hải Ngân Đinh" userId="b56d41eb1ff6fed2" providerId="LiveId" clId="{842C3DD9-A160-C342-85EF-0565D384C887}" dt="2023-09-08T16:02:23.046" v="1822" actId="478"/>
          <ac:cxnSpMkLst>
            <pc:docMk/>
            <pc:sldMk cId="0" sldId="293"/>
            <ac:cxnSpMk id="2077" creationId="{00000000-0000-0000-0000-000000000000}"/>
          </ac:cxnSpMkLst>
        </pc:cxnChg>
        <pc:cxnChg chg="del mod">
          <ac:chgData name="Hải Ngân Đinh" userId="b56d41eb1ff6fed2" providerId="LiveId" clId="{842C3DD9-A160-C342-85EF-0565D384C887}" dt="2023-09-08T16:02:23.046" v="1822" actId="478"/>
          <ac:cxnSpMkLst>
            <pc:docMk/>
            <pc:sldMk cId="0" sldId="293"/>
            <ac:cxnSpMk id="2079" creationId="{00000000-0000-0000-0000-000000000000}"/>
          </ac:cxnSpMkLst>
        </pc:cxnChg>
        <pc:cxnChg chg="del mod">
          <ac:chgData name="Hải Ngân Đinh" userId="b56d41eb1ff6fed2" providerId="LiveId" clId="{842C3DD9-A160-C342-85EF-0565D384C887}" dt="2023-09-08T16:02:23.046" v="1822" actId="478"/>
          <ac:cxnSpMkLst>
            <pc:docMk/>
            <pc:sldMk cId="0" sldId="293"/>
            <ac:cxnSpMk id="2081" creationId="{00000000-0000-0000-0000-000000000000}"/>
          </ac:cxnSpMkLst>
        </pc:cxnChg>
        <pc:cxnChg chg="del mod">
          <ac:chgData name="Hải Ngân Đinh" userId="b56d41eb1ff6fed2" providerId="LiveId" clId="{842C3DD9-A160-C342-85EF-0565D384C887}" dt="2023-09-08T16:02:23.046" v="1822" actId="478"/>
          <ac:cxnSpMkLst>
            <pc:docMk/>
            <pc:sldMk cId="0" sldId="293"/>
            <ac:cxnSpMk id="2083" creationId="{00000000-0000-0000-0000-000000000000}"/>
          </ac:cxnSpMkLst>
        </pc:cxnChg>
      </pc:sldChg>
      <pc:sldChg chg="del">
        <pc:chgData name="Hải Ngân Đinh" userId="b56d41eb1ff6fed2" providerId="LiveId" clId="{842C3DD9-A160-C342-85EF-0565D384C887}" dt="2023-09-08T16:04:29.584" v="1905" actId="2696"/>
        <pc:sldMkLst>
          <pc:docMk/>
          <pc:sldMk cId="0" sldId="294"/>
        </pc:sldMkLst>
      </pc:sldChg>
      <pc:sldChg chg="modSp del">
        <pc:chgData name="Hải Ngân Đinh" userId="b56d41eb1ff6fed2" providerId="LiveId" clId="{842C3DD9-A160-C342-85EF-0565D384C887}" dt="2023-09-08T16:04:30.139" v="1954"/>
        <pc:sldMkLst>
          <pc:docMk/>
          <pc:sldMk cId="0" sldId="295"/>
        </pc:sldMkLst>
        <pc:graphicFrameChg chg="mod">
          <ac:chgData name="Hải Ngân Đinh" userId="b56d41eb1ff6fed2" providerId="LiveId" clId="{842C3DD9-A160-C342-85EF-0565D384C887}" dt="2023-09-08T16:04:30.139" v="1954"/>
          <ac:graphicFrameMkLst>
            <pc:docMk/>
            <pc:sldMk cId="0" sldId="295"/>
            <ac:graphicFrameMk id="2259" creationId="{00000000-0000-0000-0000-000000000000}"/>
          </ac:graphicFrameMkLst>
        </pc:graphicFrameChg>
      </pc:sldChg>
      <pc:sldChg chg="del">
        <pc:chgData name="Hải Ngân Đinh" userId="b56d41eb1ff6fed2" providerId="LiveId" clId="{842C3DD9-A160-C342-85EF-0565D384C887}" dt="2023-09-08T16:04:29.617" v="1907" actId="2696"/>
        <pc:sldMkLst>
          <pc:docMk/>
          <pc:sldMk cId="0" sldId="296"/>
        </pc:sldMkLst>
      </pc:sldChg>
      <pc:sldChg chg="del">
        <pc:chgData name="Hải Ngân Đinh" userId="b56d41eb1ff6fed2" providerId="LiveId" clId="{842C3DD9-A160-C342-85EF-0565D384C887}" dt="2023-09-08T16:04:29.636" v="1908" actId="2696"/>
        <pc:sldMkLst>
          <pc:docMk/>
          <pc:sldMk cId="0" sldId="297"/>
        </pc:sldMkLst>
      </pc:sldChg>
      <pc:sldChg chg="del">
        <pc:chgData name="Hải Ngân Đinh" userId="b56d41eb1ff6fed2" providerId="LiveId" clId="{842C3DD9-A160-C342-85EF-0565D384C887}" dt="2023-09-08T16:04:29.655" v="1910" actId="2696"/>
        <pc:sldMkLst>
          <pc:docMk/>
          <pc:sldMk cId="0" sldId="298"/>
        </pc:sldMkLst>
      </pc:sldChg>
      <pc:sldChg chg="modSp mod modTransition modAnim">
        <pc:chgData name="Hải Ngân Đinh" userId="b56d41eb1ff6fed2" providerId="LiveId" clId="{842C3DD9-A160-C342-85EF-0565D384C887}" dt="2023-09-11T09:44:39.640" v="2103"/>
        <pc:sldMkLst>
          <pc:docMk/>
          <pc:sldMk cId="0" sldId="299"/>
        </pc:sldMkLst>
        <pc:spChg chg="mod">
          <ac:chgData name="Hải Ngân Đinh" userId="b56d41eb1ff6fed2" providerId="LiveId" clId="{842C3DD9-A160-C342-85EF-0565D384C887}" dt="2023-09-11T09:43:53.458" v="2092" actId="1076"/>
          <ac:spMkLst>
            <pc:docMk/>
            <pc:sldMk cId="0" sldId="299"/>
            <ac:spMk id="8" creationId="{68D15A5F-C661-5A50-47B2-C693B14048F9}"/>
          </ac:spMkLst>
        </pc:spChg>
        <pc:cxnChg chg="mod">
          <ac:chgData name="Hải Ngân Đinh" userId="b56d41eb1ff6fed2" providerId="LiveId" clId="{842C3DD9-A160-C342-85EF-0565D384C887}" dt="2023-09-11T09:43:53.458" v="2092" actId="1076"/>
          <ac:cxnSpMkLst>
            <pc:docMk/>
            <pc:sldMk cId="0" sldId="299"/>
            <ac:cxnSpMk id="10" creationId="{D2F4DCD0-4EE2-5102-8D2A-7BA5F37DBDC7}"/>
          </ac:cxnSpMkLst>
        </pc:cxnChg>
      </pc:sldChg>
      <pc:sldChg chg="del">
        <pc:chgData name="Hải Ngân Đinh" userId="b56d41eb1ff6fed2" providerId="LiveId" clId="{842C3DD9-A160-C342-85EF-0565D384C887}" dt="2023-09-08T16:04:29.682" v="1911" actId="2696"/>
        <pc:sldMkLst>
          <pc:docMk/>
          <pc:sldMk cId="0" sldId="300"/>
        </pc:sldMkLst>
      </pc:sldChg>
      <pc:sldChg chg="del">
        <pc:chgData name="Hải Ngân Đinh" userId="b56d41eb1ff6fed2" providerId="LiveId" clId="{842C3DD9-A160-C342-85EF-0565D384C887}" dt="2023-09-08T16:04:29.709" v="1912" actId="2696"/>
        <pc:sldMkLst>
          <pc:docMk/>
          <pc:sldMk cId="0" sldId="301"/>
        </pc:sldMkLst>
      </pc:sldChg>
      <pc:sldChg chg="del">
        <pc:chgData name="Hải Ngân Đinh" userId="b56d41eb1ff6fed2" providerId="LiveId" clId="{842C3DD9-A160-C342-85EF-0565D384C887}" dt="2023-09-08T16:04:29.727" v="1914" actId="2696"/>
        <pc:sldMkLst>
          <pc:docMk/>
          <pc:sldMk cId="0" sldId="302"/>
        </pc:sldMkLst>
      </pc:sldChg>
      <pc:sldChg chg="del">
        <pc:chgData name="Hải Ngân Đinh" userId="b56d41eb1ff6fed2" providerId="LiveId" clId="{842C3DD9-A160-C342-85EF-0565D384C887}" dt="2023-09-08T16:04:29.754" v="1916" actId="2696"/>
        <pc:sldMkLst>
          <pc:docMk/>
          <pc:sldMk cId="0" sldId="303"/>
        </pc:sldMkLst>
      </pc:sldChg>
      <pc:sldChg chg="del">
        <pc:chgData name="Hải Ngân Đinh" userId="b56d41eb1ff6fed2" providerId="LiveId" clId="{842C3DD9-A160-C342-85EF-0565D384C887}" dt="2023-09-08T16:04:29.772" v="1918" actId="2696"/>
        <pc:sldMkLst>
          <pc:docMk/>
          <pc:sldMk cId="0" sldId="304"/>
        </pc:sldMkLst>
      </pc:sldChg>
      <pc:sldChg chg="del">
        <pc:chgData name="Hải Ngân Đinh" userId="b56d41eb1ff6fed2" providerId="LiveId" clId="{842C3DD9-A160-C342-85EF-0565D384C887}" dt="2023-09-08T16:04:29.786" v="1920" actId="2696"/>
        <pc:sldMkLst>
          <pc:docMk/>
          <pc:sldMk cId="0" sldId="305"/>
        </pc:sldMkLst>
      </pc:sldChg>
      <pc:sldChg chg="del">
        <pc:chgData name="Hải Ngân Đinh" userId="b56d41eb1ff6fed2" providerId="LiveId" clId="{842C3DD9-A160-C342-85EF-0565D384C887}" dt="2023-09-08T16:04:29.800" v="1922" actId="2696"/>
        <pc:sldMkLst>
          <pc:docMk/>
          <pc:sldMk cId="0" sldId="306"/>
        </pc:sldMkLst>
      </pc:sldChg>
      <pc:sldChg chg="del">
        <pc:chgData name="Hải Ngân Đinh" userId="b56d41eb1ff6fed2" providerId="LiveId" clId="{842C3DD9-A160-C342-85EF-0565D384C887}" dt="2023-09-08T16:04:29.808" v="1923" actId="2696"/>
        <pc:sldMkLst>
          <pc:docMk/>
          <pc:sldMk cId="0" sldId="307"/>
        </pc:sldMkLst>
      </pc:sldChg>
      <pc:sldChg chg="del">
        <pc:chgData name="Hải Ngân Đinh" userId="b56d41eb1ff6fed2" providerId="LiveId" clId="{842C3DD9-A160-C342-85EF-0565D384C887}" dt="2023-09-08T16:04:29.818" v="1925" actId="2696"/>
        <pc:sldMkLst>
          <pc:docMk/>
          <pc:sldMk cId="0" sldId="308"/>
        </pc:sldMkLst>
      </pc:sldChg>
      <pc:sldChg chg="del">
        <pc:chgData name="Hải Ngân Đinh" userId="b56d41eb1ff6fed2" providerId="LiveId" clId="{842C3DD9-A160-C342-85EF-0565D384C887}" dt="2023-09-08T16:04:29.827" v="1927" actId="2696"/>
        <pc:sldMkLst>
          <pc:docMk/>
          <pc:sldMk cId="0" sldId="309"/>
        </pc:sldMkLst>
      </pc:sldChg>
      <pc:sldChg chg="del">
        <pc:chgData name="Hải Ngân Đinh" userId="b56d41eb1ff6fed2" providerId="LiveId" clId="{842C3DD9-A160-C342-85EF-0565D384C887}" dt="2023-09-08T16:04:29.835" v="1929" actId="2696"/>
        <pc:sldMkLst>
          <pc:docMk/>
          <pc:sldMk cId="0" sldId="310"/>
        </pc:sldMkLst>
      </pc:sldChg>
      <pc:sldChg chg="del">
        <pc:chgData name="Hải Ngân Đinh" userId="b56d41eb1ff6fed2" providerId="LiveId" clId="{842C3DD9-A160-C342-85EF-0565D384C887}" dt="2023-09-08T16:04:29.844" v="1931" actId="2696"/>
        <pc:sldMkLst>
          <pc:docMk/>
          <pc:sldMk cId="0" sldId="311"/>
        </pc:sldMkLst>
      </pc:sldChg>
      <pc:sldChg chg="del">
        <pc:chgData name="Hải Ngân Đinh" userId="b56d41eb1ff6fed2" providerId="LiveId" clId="{842C3DD9-A160-C342-85EF-0565D384C887}" dt="2023-09-08T16:04:29.871" v="1933" actId="2696"/>
        <pc:sldMkLst>
          <pc:docMk/>
          <pc:sldMk cId="0" sldId="312"/>
        </pc:sldMkLst>
      </pc:sldChg>
      <pc:sldChg chg="del">
        <pc:chgData name="Hải Ngân Đinh" userId="b56d41eb1ff6fed2" providerId="LiveId" clId="{842C3DD9-A160-C342-85EF-0565D384C887}" dt="2023-09-08T16:04:29.904" v="1935" actId="2696"/>
        <pc:sldMkLst>
          <pc:docMk/>
          <pc:sldMk cId="0" sldId="313"/>
        </pc:sldMkLst>
      </pc:sldChg>
      <pc:sldChg chg="del">
        <pc:chgData name="Hải Ngân Đinh" userId="b56d41eb1ff6fed2" providerId="LiveId" clId="{842C3DD9-A160-C342-85EF-0565D384C887}" dt="2023-09-08T16:04:29.919" v="1937" actId="2696"/>
        <pc:sldMkLst>
          <pc:docMk/>
          <pc:sldMk cId="0" sldId="314"/>
        </pc:sldMkLst>
      </pc:sldChg>
      <pc:sldChg chg="del">
        <pc:chgData name="Hải Ngân Đinh" userId="b56d41eb1ff6fed2" providerId="LiveId" clId="{842C3DD9-A160-C342-85EF-0565D384C887}" dt="2023-09-08T16:04:29.941" v="1939" actId="2696"/>
        <pc:sldMkLst>
          <pc:docMk/>
          <pc:sldMk cId="0" sldId="315"/>
        </pc:sldMkLst>
      </pc:sldChg>
      <pc:sldChg chg="del">
        <pc:chgData name="Hải Ngân Đinh" userId="b56d41eb1ff6fed2" providerId="LiveId" clId="{842C3DD9-A160-C342-85EF-0565D384C887}" dt="2023-09-08T16:04:29.981" v="1941" actId="2696"/>
        <pc:sldMkLst>
          <pc:docMk/>
          <pc:sldMk cId="0" sldId="316"/>
        </pc:sldMkLst>
      </pc:sldChg>
      <pc:sldChg chg="del">
        <pc:chgData name="Hải Ngân Đinh" userId="b56d41eb1ff6fed2" providerId="LiveId" clId="{842C3DD9-A160-C342-85EF-0565D384C887}" dt="2023-09-08T16:04:30.018" v="1942" actId="2696"/>
        <pc:sldMkLst>
          <pc:docMk/>
          <pc:sldMk cId="0" sldId="317"/>
        </pc:sldMkLst>
      </pc:sldChg>
      <pc:sldChg chg="del">
        <pc:chgData name="Hải Ngân Đinh" userId="b56d41eb1ff6fed2" providerId="LiveId" clId="{842C3DD9-A160-C342-85EF-0565D384C887}" dt="2023-09-08T16:04:30.037" v="1944" actId="2696"/>
        <pc:sldMkLst>
          <pc:docMk/>
          <pc:sldMk cId="0" sldId="318"/>
        </pc:sldMkLst>
      </pc:sldChg>
      <pc:sldChg chg="del">
        <pc:chgData name="Hải Ngân Đinh" userId="b56d41eb1ff6fed2" providerId="LiveId" clId="{842C3DD9-A160-C342-85EF-0565D384C887}" dt="2023-09-08T16:04:30.049" v="1945" actId="2696"/>
        <pc:sldMkLst>
          <pc:docMk/>
          <pc:sldMk cId="0" sldId="319"/>
        </pc:sldMkLst>
      </pc:sldChg>
      <pc:sldChg chg="del">
        <pc:chgData name="Hải Ngân Đinh" userId="b56d41eb1ff6fed2" providerId="LiveId" clId="{842C3DD9-A160-C342-85EF-0565D384C887}" dt="2023-09-08T16:04:30.059" v="1946" actId="2696"/>
        <pc:sldMkLst>
          <pc:docMk/>
          <pc:sldMk cId="0" sldId="320"/>
        </pc:sldMkLst>
      </pc:sldChg>
      <pc:sldChg chg="del">
        <pc:chgData name="Hải Ngân Đinh" userId="b56d41eb1ff6fed2" providerId="LiveId" clId="{842C3DD9-A160-C342-85EF-0565D384C887}" dt="2023-09-08T16:04:30.078" v="1947" actId="2696"/>
        <pc:sldMkLst>
          <pc:docMk/>
          <pc:sldMk cId="0" sldId="321"/>
        </pc:sldMkLst>
      </pc:sldChg>
      <pc:sldChg chg="del">
        <pc:chgData name="Hải Ngân Đinh" userId="b56d41eb1ff6fed2" providerId="LiveId" clId="{842C3DD9-A160-C342-85EF-0565D384C887}" dt="2023-09-08T16:04:30.089" v="1948" actId="2696"/>
        <pc:sldMkLst>
          <pc:docMk/>
          <pc:sldMk cId="0" sldId="322"/>
        </pc:sldMkLst>
      </pc:sldChg>
      <pc:sldChg chg="del">
        <pc:chgData name="Hải Ngân Đinh" userId="b56d41eb1ff6fed2" providerId="LiveId" clId="{842C3DD9-A160-C342-85EF-0565D384C887}" dt="2023-09-08T16:04:30.106" v="1949" actId="2696"/>
        <pc:sldMkLst>
          <pc:docMk/>
          <pc:sldMk cId="0" sldId="323"/>
        </pc:sldMkLst>
      </pc:sldChg>
      <pc:sldChg chg="del">
        <pc:chgData name="Hải Ngân Đinh" userId="b56d41eb1ff6fed2" providerId="LiveId" clId="{842C3DD9-A160-C342-85EF-0565D384C887}" dt="2023-09-08T16:04:30.123" v="1951" actId="2696"/>
        <pc:sldMkLst>
          <pc:docMk/>
          <pc:sldMk cId="0" sldId="324"/>
        </pc:sldMkLst>
      </pc:sldChg>
      <pc:sldChg chg="del">
        <pc:chgData name="Hải Ngân Đinh" userId="b56d41eb1ff6fed2" providerId="LiveId" clId="{842C3DD9-A160-C342-85EF-0565D384C887}" dt="2023-09-08T16:04:30.138" v="1952" actId="2696"/>
        <pc:sldMkLst>
          <pc:docMk/>
          <pc:sldMk cId="0" sldId="325"/>
        </pc:sldMkLst>
      </pc:sldChg>
      <pc:sldMasterChg chg="modTransition delSldLayout modSldLayout">
        <pc:chgData name="Hải Ngân Đinh" userId="b56d41eb1ff6fed2" providerId="LiveId" clId="{842C3DD9-A160-C342-85EF-0565D384C887}" dt="2023-09-11T09:41:35.793" v="2050"/>
        <pc:sldMasterMkLst>
          <pc:docMk/>
          <pc:sldMasterMk cId="0" sldId="2147483709"/>
        </pc:sldMasterMkLst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48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49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50"/>
          </pc:sldLayoutMkLst>
        </pc:sldLayoutChg>
        <pc:sldLayoutChg chg="del">
          <pc:chgData name="Hải Ngân Đinh" userId="b56d41eb1ff6fed2" providerId="LiveId" clId="{842C3DD9-A160-C342-85EF-0565D384C887}" dt="2023-09-08T16:04:29.711" v="1913" actId="2696"/>
          <pc:sldLayoutMkLst>
            <pc:docMk/>
            <pc:sldMasterMk cId="0" sldId="2147483709"/>
            <pc:sldLayoutMk cId="0" sldId="2147483651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52"/>
          </pc:sldLayoutMkLst>
        </pc:sldLayoutChg>
        <pc:sldLayoutChg chg="del">
          <pc:chgData name="Hải Ngân Đinh" userId="b56d41eb1ff6fed2" providerId="LiveId" clId="{842C3DD9-A160-C342-85EF-0565D384C887}" dt="2023-09-08T16:04:29.410" v="1886" actId="2696"/>
          <pc:sldLayoutMkLst>
            <pc:docMk/>
            <pc:sldMasterMk cId="0" sldId="2147483709"/>
            <pc:sldLayoutMk cId="0" sldId="2147483653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54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55"/>
          </pc:sldLayoutMkLst>
        </pc:sldLayoutChg>
        <pc:sldLayoutChg chg="del">
          <pc:chgData name="Hải Ngân Đinh" userId="b56d41eb1ff6fed2" providerId="LiveId" clId="{842C3DD9-A160-C342-85EF-0565D384C887}" dt="2023-09-08T16:04:29.491" v="1896" actId="2696"/>
          <pc:sldLayoutMkLst>
            <pc:docMk/>
            <pc:sldMasterMk cId="0" sldId="2147483709"/>
            <pc:sldLayoutMk cId="0" sldId="2147483657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58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59"/>
          </pc:sldLayoutMkLst>
        </pc:sldLayoutChg>
        <pc:sldLayoutChg chg="del">
          <pc:chgData name="Hải Ngân Đinh" userId="b56d41eb1ff6fed2" providerId="LiveId" clId="{842C3DD9-A160-C342-85EF-0565D384C887}" dt="2023-09-08T15:37:33.174" v="197" actId="2696"/>
          <pc:sldLayoutMkLst>
            <pc:docMk/>
            <pc:sldMasterMk cId="0" sldId="2147483709"/>
            <pc:sldLayoutMk cId="0" sldId="2147483660"/>
          </pc:sldLayoutMkLst>
        </pc:sldLayoutChg>
        <pc:sldLayoutChg chg="del">
          <pc:chgData name="Hải Ngân Đinh" userId="b56d41eb1ff6fed2" providerId="LiveId" clId="{842C3DD9-A160-C342-85EF-0565D384C887}" dt="2023-09-08T15:59:41.957" v="1483" actId="2696"/>
          <pc:sldLayoutMkLst>
            <pc:docMk/>
            <pc:sldMasterMk cId="0" sldId="2147483709"/>
            <pc:sldLayoutMk cId="0" sldId="2147483661"/>
          </pc:sldLayoutMkLst>
        </pc:sldLayoutChg>
        <pc:sldLayoutChg chg="del">
          <pc:chgData name="Hải Ngân Đinh" userId="b56d41eb1ff6fed2" providerId="LiveId" clId="{842C3DD9-A160-C342-85EF-0565D384C887}" dt="2023-09-08T16:04:29.526" v="1900" actId="2696"/>
          <pc:sldLayoutMkLst>
            <pc:docMk/>
            <pc:sldMasterMk cId="0" sldId="2147483709"/>
            <pc:sldLayoutMk cId="0" sldId="2147483662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63"/>
          </pc:sldLayoutMkLst>
        </pc:sldLayoutChg>
        <pc:sldLayoutChg chg="del">
          <pc:chgData name="Hải Ngân Đinh" userId="b56d41eb1ff6fed2" providerId="LiveId" clId="{842C3DD9-A160-C342-85EF-0565D384C887}" dt="2023-09-08T16:04:29.638" v="1909" actId="2696"/>
          <pc:sldLayoutMkLst>
            <pc:docMk/>
            <pc:sldMasterMk cId="0" sldId="2147483709"/>
            <pc:sldLayoutMk cId="0" sldId="2147483664"/>
          </pc:sldLayoutMkLst>
        </pc:sldLayoutChg>
        <pc:sldLayoutChg chg="del">
          <pc:chgData name="Hải Ngân Đinh" userId="b56d41eb1ff6fed2" providerId="LiveId" clId="{842C3DD9-A160-C342-85EF-0565D384C887}" dt="2023-09-08T16:04:30.019" v="1943" actId="2696"/>
          <pc:sldLayoutMkLst>
            <pc:docMk/>
            <pc:sldMasterMk cId="0" sldId="2147483709"/>
            <pc:sldLayoutMk cId="0" sldId="2147483665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66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67"/>
          </pc:sldLayoutMkLst>
        </pc:sldLayoutChg>
        <pc:sldLayoutChg chg="del">
          <pc:chgData name="Hải Ngân Đinh" userId="b56d41eb1ff6fed2" providerId="LiveId" clId="{842C3DD9-A160-C342-85EF-0565D384C887}" dt="2023-09-08T16:04:29.353" v="1882" actId="2696"/>
          <pc:sldLayoutMkLst>
            <pc:docMk/>
            <pc:sldMasterMk cId="0" sldId="2147483709"/>
            <pc:sldLayoutMk cId="0" sldId="2147483669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70"/>
          </pc:sldLayoutMkLst>
        </pc:sldLayoutChg>
        <pc:sldLayoutChg chg="del">
          <pc:chgData name="Hải Ngân Đinh" userId="b56d41eb1ff6fed2" providerId="LiveId" clId="{842C3DD9-A160-C342-85EF-0565D384C887}" dt="2023-09-08T16:04:29.505" v="1898" actId="2696"/>
          <pc:sldLayoutMkLst>
            <pc:docMk/>
            <pc:sldMasterMk cId="0" sldId="2147483709"/>
            <pc:sldLayoutMk cId="0" sldId="2147483671"/>
          </pc:sldLayoutMkLst>
        </pc:sldLayoutChg>
        <pc:sldLayoutChg chg="del">
          <pc:chgData name="Hải Ngân Đinh" userId="b56d41eb1ff6fed2" providerId="LiveId" clId="{842C3DD9-A160-C342-85EF-0565D384C887}" dt="2023-09-08T16:04:29.774" v="1919" actId="2696"/>
          <pc:sldLayoutMkLst>
            <pc:docMk/>
            <pc:sldMasterMk cId="0" sldId="2147483709"/>
            <pc:sldLayoutMk cId="0" sldId="2147483672"/>
          </pc:sldLayoutMkLst>
        </pc:sldLayoutChg>
        <pc:sldLayoutChg chg="del">
          <pc:chgData name="Hải Ngân Đinh" userId="b56d41eb1ff6fed2" providerId="LiveId" clId="{842C3DD9-A160-C342-85EF-0565D384C887}" dt="2023-09-08T16:04:29.845" v="1932" actId="2696"/>
          <pc:sldLayoutMkLst>
            <pc:docMk/>
            <pc:sldMasterMk cId="0" sldId="2147483709"/>
            <pc:sldLayoutMk cId="0" sldId="2147483673"/>
          </pc:sldLayoutMkLst>
        </pc:sldLayoutChg>
        <pc:sldLayoutChg chg="del">
          <pc:chgData name="Hải Ngân Đinh" userId="b56d41eb1ff6fed2" providerId="LiveId" clId="{842C3DD9-A160-C342-85EF-0565D384C887}" dt="2023-09-08T16:04:29.905" v="1936" actId="2696"/>
          <pc:sldLayoutMkLst>
            <pc:docMk/>
            <pc:sldMasterMk cId="0" sldId="2147483709"/>
            <pc:sldLayoutMk cId="0" sldId="2147483674"/>
          </pc:sldLayoutMkLst>
        </pc:sldLayoutChg>
        <pc:sldLayoutChg chg="del">
          <pc:chgData name="Hải Ngân Đinh" userId="b56d41eb1ff6fed2" providerId="LiveId" clId="{842C3DD9-A160-C342-85EF-0565D384C887}" dt="2023-09-08T16:04:30.107" v="1950" actId="2696"/>
          <pc:sldLayoutMkLst>
            <pc:docMk/>
            <pc:sldMasterMk cId="0" sldId="2147483709"/>
            <pc:sldLayoutMk cId="0" sldId="2147483675"/>
          </pc:sldLayoutMkLst>
        </pc:sldLayoutChg>
        <pc:sldLayoutChg chg="del">
          <pc:chgData name="Hải Ngân Đinh" userId="b56d41eb1ff6fed2" providerId="LiveId" clId="{842C3DD9-A160-C342-85EF-0565D384C887}" dt="2023-09-08T16:04:30.139" v="1953" actId="2696"/>
          <pc:sldLayoutMkLst>
            <pc:docMk/>
            <pc:sldMasterMk cId="0" sldId="2147483709"/>
            <pc:sldLayoutMk cId="0" sldId="2147483676"/>
          </pc:sldLayoutMkLst>
        </pc:sldLayoutChg>
        <pc:sldLayoutChg chg="del">
          <pc:chgData name="Hải Ngân Đinh" userId="b56d41eb1ff6fed2" providerId="LiveId" clId="{842C3DD9-A160-C342-85EF-0565D384C887}" dt="2023-09-08T16:04:29.819" v="1926" actId="2696"/>
          <pc:sldLayoutMkLst>
            <pc:docMk/>
            <pc:sldMasterMk cId="0" sldId="2147483709"/>
            <pc:sldLayoutMk cId="0" sldId="2147483677"/>
          </pc:sldLayoutMkLst>
        </pc:sldLayoutChg>
        <pc:sldLayoutChg chg="del">
          <pc:chgData name="Hải Ngân Đinh" userId="b56d41eb1ff6fed2" providerId="LiveId" clId="{842C3DD9-A160-C342-85EF-0565D384C887}" dt="2023-09-08T16:04:29.828" v="1928" actId="2696"/>
          <pc:sldLayoutMkLst>
            <pc:docMk/>
            <pc:sldMasterMk cId="0" sldId="2147483709"/>
            <pc:sldLayoutMk cId="0" sldId="2147483678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79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80"/>
          </pc:sldLayoutMkLst>
        </pc:sldLayoutChg>
        <pc:sldLayoutChg chg="del">
          <pc:chgData name="Hải Ngân Đinh" userId="b56d41eb1ff6fed2" providerId="LiveId" clId="{842C3DD9-A160-C342-85EF-0565D384C887}" dt="2023-09-08T16:04:29.836" v="1930" actId="2696"/>
          <pc:sldLayoutMkLst>
            <pc:docMk/>
            <pc:sldMasterMk cId="0" sldId="2147483709"/>
            <pc:sldLayoutMk cId="0" sldId="2147483681"/>
          </pc:sldLayoutMkLst>
        </pc:sldLayoutChg>
        <pc:sldLayoutChg chg="del">
          <pc:chgData name="Hải Ngân Đinh" userId="b56d41eb1ff6fed2" providerId="LiveId" clId="{842C3DD9-A160-C342-85EF-0565D384C887}" dt="2023-09-08T16:04:29.872" v="1934" actId="2696"/>
          <pc:sldLayoutMkLst>
            <pc:docMk/>
            <pc:sldMasterMk cId="0" sldId="2147483709"/>
            <pc:sldLayoutMk cId="0" sldId="2147483682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83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84"/>
          </pc:sldLayoutMkLst>
        </pc:sldLayoutChg>
        <pc:sldLayoutChg chg="del">
          <pc:chgData name="Hải Ngân Đinh" userId="b56d41eb1ff6fed2" providerId="LiveId" clId="{842C3DD9-A160-C342-85EF-0565D384C887}" dt="2023-09-08T16:04:29.728" v="1915" actId="2696"/>
          <pc:sldLayoutMkLst>
            <pc:docMk/>
            <pc:sldMasterMk cId="0" sldId="2147483709"/>
            <pc:sldLayoutMk cId="0" sldId="2147483685"/>
          </pc:sldLayoutMkLst>
        </pc:sldLayoutChg>
        <pc:sldLayoutChg chg="del">
          <pc:chgData name="Hải Ngân Đinh" userId="b56d41eb1ff6fed2" providerId="LiveId" clId="{842C3DD9-A160-C342-85EF-0565D384C887}" dt="2023-09-08T16:04:29.921" v="1938" actId="2696"/>
          <pc:sldLayoutMkLst>
            <pc:docMk/>
            <pc:sldMasterMk cId="0" sldId="2147483709"/>
            <pc:sldLayoutMk cId="0" sldId="2147483686"/>
          </pc:sldLayoutMkLst>
        </pc:sldLayoutChg>
        <pc:sldLayoutChg chg="del">
          <pc:chgData name="Hải Ngân Đinh" userId="b56d41eb1ff6fed2" providerId="LiveId" clId="{842C3DD9-A160-C342-85EF-0565D384C887}" dt="2023-09-08T15:37:34.494" v="199" actId="2696"/>
          <pc:sldLayoutMkLst>
            <pc:docMk/>
            <pc:sldMasterMk cId="0" sldId="2147483709"/>
            <pc:sldLayoutMk cId="0" sldId="2147483687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88"/>
          </pc:sldLayoutMkLst>
        </pc:sldLayoutChg>
        <pc:sldLayoutChg chg="del">
          <pc:chgData name="Hải Ngân Đinh" userId="b56d41eb1ff6fed2" providerId="LiveId" clId="{842C3DD9-A160-C342-85EF-0565D384C887}" dt="2023-09-08T16:04:29.788" v="1921" actId="2696"/>
          <pc:sldLayoutMkLst>
            <pc:docMk/>
            <pc:sldMasterMk cId="0" sldId="2147483709"/>
            <pc:sldLayoutMk cId="0" sldId="2147483689"/>
          </pc:sldLayoutMkLst>
        </pc:sldLayoutChg>
        <pc:sldLayoutChg chg="del">
          <pc:chgData name="Hải Ngân Đinh" userId="b56d41eb1ff6fed2" providerId="LiveId" clId="{842C3DD9-A160-C342-85EF-0565D384C887}" dt="2023-09-08T16:04:29.810" v="1924" actId="2696"/>
          <pc:sldLayoutMkLst>
            <pc:docMk/>
            <pc:sldMasterMk cId="0" sldId="2147483709"/>
            <pc:sldLayoutMk cId="0" sldId="2147483690"/>
          </pc:sldLayoutMkLst>
        </pc:sldLayoutChg>
        <pc:sldLayoutChg chg="del">
          <pc:chgData name="Hải Ngân Đinh" userId="b56d41eb1ff6fed2" providerId="LiveId" clId="{842C3DD9-A160-C342-85EF-0565D384C887}" dt="2023-09-08T16:04:29.756" v="1917" actId="2696"/>
          <pc:sldLayoutMkLst>
            <pc:docMk/>
            <pc:sldMasterMk cId="0" sldId="2147483709"/>
            <pc:sldLayoutMk cId="0" sldId="2147483691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92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693"/>
          </pc:sldLayoutMkLst>
        </pc:sldLayoutChg>
        <pc:sldLayoutChg chg="del">
          <pc:chgData name="Hải Ngân Đinh" userId="b56d41eb1ff6fed2" providerId="LiveId" clId="{842C3DD9-A160-C342-85EF-0565D384C887}" dt="2023-09-08T16:04:29.544" v="1902" actId="2696"/>
          <pc:sldLayoutMkLst>
            <pc:docMk/>
            <pc:sldMasterMk cId="0" sldId="2147483709"/>
            <pc:sldLayoutMk cId="0" sldId="2147483694"/>
          </pc:sldLayoutMkLst>
        </pc:sldLayoutChg>
        <pc:sldLayoutChg chg="del">
          <pc:chgData name="Hải Ngân Đinh" userId="b56d41eb1ff6fed2" providerId="LiveId" clId="{842C3DD9-A160-C342-85EF-0565D384C887}" dt="2023-09-08T16:04:29.426" v="1888" actId="2696"/>
          <pc:sldLayoutMkLst>
            <pc:docMk/>
            <pc:sldMasterMk cId="0" sldId="2147483709"/>
            <pc:sldLayoutMk cId="0" sldId="2147483695"/>
          </pc:sldLayoutMkLst>
        </pc:sldLayoutChg>
        <pc:sldLayoutChg chg="del">
          <pc:chgData name="Hải Ngân Đinh" userId="b56d41eb1ff6fed2" providerId="LiveId" clId="{842C3DD9-A160-C342-85EF-0565D384C887}" dt="2023-09-08T16:04:29.561" v="1904" actId="2696"/>
          <pc:sldLayoutMkLst>
            <pc:docMk/>
            <pc:sldMasterMk cId="0" sldId="2147483709"/>
            <pc:sldLayoutMk cId="0" sldId="2147483696"/>
          </pc:sldLayoutMkLst>
        </pc:sldLayoutChg>
        <pc:sldLayoutChg chg="del">
          <pc:chgData name="Hải Ngân Đinh" userId="b56d41eb1ff6fed2" providerId="LiveId" clId="{842C3DD9-A160-C342-85EF-0565D384C887}" dt="2023-09-08T16:04:29.469" v="1892" actId="2696"/>
          <pc:sldLayoutMkLst>
            <pc:docMk/>
            <pc:sldMasterMk cId="0" sldId="2147483709"/>
            <pc:sldLayoutMk cId="0" sldId="2147483697"/>
          </pc:sldLayoutMkLst>
        </pc:sldLayoutChg>
        <pc:sldLayoutChg chg="del">
          <pc:chgData name="Hải Ngân Đinh" userId="b56d41eb1ff6fed2" providerId="LiveId" clId="{842C3DD9-A160-C342-85EF-0565D384C887}" dt="2023-09-08T16:04:29.479" v="1894" actId="2696"/>
          <pc:sldLayoutMkLst>
            <pc:docMk/>
            <pc:sldMasterMk cId="0" sldId="2147483709"/>
            <pc:sldLayoutMk cId="0" sldId="2147483698"/>
          </pc:sldLayoutMkLst>
        </pc:sldLayoutChg>
        <pc:sldLayoutChg chg="del">
          <pc:chgData name="Hải Ngân Đinh" userId="b56d41eb1ff6fed2" providerId="LiveId" clId="{842C3DD9-A160-C342-85EF-0565D384C887}" dt="2023-09-08T16:04:29.942" v="1940" actId="2696"/>
          <pc:sldLayoutMkLst>
            <pc:docMk/>
            <pc:sldMasterMk cId="0" sldId="2147483709"/>
            <pc:sldLayoutMk cId="0" sldId="2147483699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700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701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702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703"/>
          </pc:sldLayoutMkLst>
        </pc:sldLayoutChg>
        <pc:sldLayoutChg chg="modTransition">
          <pc:chgData name="Hải Ngân Đinh" userId="b56d41eb1ff6fed2" providerId="LiveId" clId="{842C3DD9-A160-C342-85EF-0565D384C887}" dt="2023-09-11T09:41:35.793" v="2050"/>
          <pc:sldLayoutMkLst>
            <pc:docMk/>
            <pc:sldMasterMk cId="0" sldId="2147483709"/>
            <pc:sldLayoutMk cId="0" sldId="2147483704"/>
          </pc:sldLayoutMkLst>
        </pc:sldLayoutChg>
      </pc:sldMasterChg>
    </pc:docChg>
  </pc:docChgLst>
  <pc:docChgLst>
    <pc:chgData name="Hải Ngân Đinh" userId="b56d41eb1ff6fed2" providerId="LiveId" clId="{43CFF335-04CC-AF42-9DE1-73DA928D916E}"/>
    <pc:docChg chg="undo custSel modSld">
      <pc:chgData name="Hải Ngân Đinh" userId="b56d41eb1ff6fed2" providerId="LiveId" clId="{43CFF335-04CC-AF42-9DE1-73DA928D916E}" dt="2023-09-06T10:06:42.054" v="119" actId="1076"/>
      <pc:docMkLst>
        <pc:docMk/>
      </pc:docMkLst>
      <pc:sldChg chg="modSp mod">
        <pc:chgData name="Hải Ngân Đinh" userId="b56d41eb1ff6fed2" providerId="LiveId" clId="{43CFF335-04CC-AF42-9DE1-73DA928D916E}" dt="2023-09-06T10:06:42.054" v="119" actId="1076"/>
        <pc:sldMkLst>
          <pc:docMk/>
          <pc:sldMk cId="0" sldId="258"/>
        </pc:sldMkLst>
        <pc:spChg chg="mod">
          <ac:chgData name="Hải Ngân Đinh" userId="b56d41eb1ff6fed2" providerId="LiveId" clId="{43CFF335-04CC-AF42-9DE1-73DA928D916E}" dt="2023-09-06T10:06:34.093" v="115" actId="113"/>
          <ac:spMkLst>
            <pc:docMk/>
            <pc:sldMk cId="0" sldId="258"/>
            <ac:spMk id="460" creationId="{2AB49CF4-70D3-4DD3-7D79-8BC7A3265718}"/>
          </ac:spMkLst>
        </pc:spChg>
        <pc:spChg chg="mod">
          <ac:chgData name="Hải Ngân Đinh" userId="b56d41eb1ff6fed2" providerId="LiveId" clId="{43CFF335-04CC-AF42-9DE1-73DA928D916E}" dt="2023-09-06T10:06:20.577" v="81" actId="1076"/>
          <ac:spMkLst>
            <pc:docMk/>
            <pc:sldMk cId="0" sldId="258"/>
            <ac:spMk id="461" creationId="{48393394-711A-9EAB-8615-DF5C92E7FCE8}"/>
          </ac:spMkLst>
        </pc:spChg>
        <pc:spChg chg="mod">
          <ac:chgData name="Hải Ngân Đinh" userId="b56d41eb1ff6fed2" providerId="LiveId" clId="{43CFF335-04CC-AF42-9DE1-73DA928D916E}" dt="2023-09-06T10:06:20.898" v="82" actId="1076"/>
          <ac:spMkLst>
            <pc:docMk/>
            <pc:sldMk cId="0" sldId="258"/>
            <ac:spMk id="462" creationId="{00000000-0000-0000-0000-000000000000}"/>
          </ac:spMkLst>
        </pc:spChg>
        <pc:spChg chg="mod">
          <ac:chgData name="Hải Ngân Đinh" userId="b56d41eb1ff6fed2" providerId="LiveId" clId="{43CFF335-04CC-AF42-9DE1-73DA928D916E}" dt="2023-09-06T10:06:42.054" v="119" actId="1076"/>
          <ac:spMkLst>
            <pc:docMk/>
            <pc:sldMk cId="0" sldId="258"/>
            <ac:spMk id="498" creationId="{AEA2E54A-E896-C9D7-00C5-98C2C6CED959}"/>
          </ac:spMkLst>
        </pc:spChg>
        <pc:cxnChg chg="mod">
          <ac:chgData name="Hải Ngân Đinh" userId="b56d41eb1ff6fed2" providerId="LiveId" clId="{43CFF335-04CC-AF42-9DE1-73DA928D916E}" dt="2023-09-06T10:06:20.898" v="82" actId="1076"/>
          <ac:cxnSpMkLst>
            <pc:docMk/>
            <pc:sldMk cId="0" sldId="258"/>
            <ac:cxnSpMk id="506" creationId="{EC70AADC-B0DD-66D3-088D-C4394BC635A4}"/>
          </ac:cxnSpMkLst>
        </pc:cxnChg>
        <pc:cxnChg chg="mod">
          <ac:chgData name="Hải Ngân Đinh" userId="b56d41eb1ff6fed2" providerId="LiveId" clId="{43CFF335-04CC-AF42-9DE1-73DA928D916E}" dt="2023-09-06T10:06:21.143" v="83" actId="14100"/>
          <ac:cxnSpMkLst>
            <pc:docMk/>
            <pc:sldMk cId="0" sldId="258"/>
            <ac:cxnSpMk id="510" creationId="{377B50B8-EAD9-0808-9D1C-90FBD137C467}"/>
          </ac:cxnSpMkLst>
        </pc:cxnChg>
        <pc:cxnChg chg="mod">
          <ac:chgData name="Hải Ngân Đinh" userId="b56d41eb1ff6fed2" providerId="LiveId" clId="{43CFF335-04CC-AF42-9DE1-73DA928D916E}" dt="2023-09-06T10:06:21.143" v="83" actId="14100"/>
          <ac:cxnSpMkLst>
            <pc:docMk/>
            <pc:sldMk cId="0" sldId="258"/>
            <ac:cxnSpMk id="512" creationId="{E728FD9A-6C78-7987-93E8-2381892FA825}"/>
          </ac:cxnSpMkLst>
        </pc:cxnChg>
        <pc:cxnChg chg="mod">
          <ac:chgData name="Hải Ngân Đinh" userId="b56d41eb1ff6fed2" providerId="LiveId" clId="{43CFF335-04CC-AF42-9DE1-73DA928D916E}" dt="2023-09-06T10:06:42.054" v="119" actId="1076"/>
          <ac:cxnSpMkLst>
            <pc:docMk/>
            <pc:sldMk cId="0" sldId="258"/>
            <ac:cxnSpMk id="515" creationId="{F96BAB68-1EA8-5E1A-7F52-E06EE60E1694}"/>
          </ac:cxnSpMkLst>
        </pc:cxnChg>
        <pc:cxnChg chg="mod">
          <ac:chgData name="Hải Ngân Đinh" userId="b56d41eb1ff6fed2" providerId="LiveId" clId="{43CFF335-04CC-AF42-9DE1-73DA928D916E}" dt="2023-09-06T10:06:42.054" v="119" actId="1076"/>
          <ac:cxnSpMkLst>
            <pc:docMk/>
            <pc:sldMk cId="0" sldId="258"/>
            <ac:cxnSpMk id="517" creationId="{65899F01-019D-3058-9B9D-9BA034358BA6}"/>
          </ac:cxnSpMkLst>
        </pc:cxnChg>
        <pc:cxnChg chg="mod">
          <ac:chgData name="Hải Ngân Đinh" userId="b56d41eb1ff6fed2" providerId="LiveId" clId="{43CFF335-04CC-AF42-9DE1-73DA928D916E}" dt="2023-09-06T10:06:42.054" v="119" actId="1076"/>
          <ac:cxnSpMkLst>
            <pc:docMk/>
            <pc:sldMk cId="0" sldId="258"/>
            <ac:cxnSpMk id="519" creationId="{B232C229-C269-5682-BC4B-FA895C18B952}"/>
          </ac:cxnSpMkLst>
        </pc:cxnChg>
      </pc:sldChg>
      <pc:sldChg chg="modSp">
        <pc:chgData name="Hải Ngân Đinh" userId="b56d41eb1ff6fed2" providerId="LiveId" clId="{43CFF335-04CC-AF42-9DE1-73DA928D916E}" dt="2023-09-06T08:33:35.865" v="18" actId="20577"/>
        <pc:sldMkLst>
          <pc:docMk/>
          <pc:sldMk cId="0" sldId="260"/>
        </pc:sldMkLst>
        <pc:spChg chg="mod">
          <ac:chgData name="Hải Ngân Đinh" userId="b56d41eb1ff6fed2" providerId="LiveId" clId="{43CFF335-04CC-AF42-9DE1-73DA928D916E}" dt="2023-09-06T08:33:35.865" v="18" actId="20577"/>
          <ac:spMkLst>
            <pc:docMk/>
            <pc:sldMk cId="0" sldId="260"/>
            <ac:spMk id="34" creationId="{3A1DB8C8-EDE2-6092-B5EE-AA8A4B49E6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eb71ed2a6d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eb71ed2a6d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11698312384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11698312384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eb71ed2a6d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eb71ed2a6d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117b6f2b92f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117b6f2b92f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eb71ed2a6d_0_1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5" name="Google Shape;2485;geb71ed2a6d_0_1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117b6f2b92f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117b6f2b92f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117b6f2b92f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117b6f2b92f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117b6f2b92f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117b6f2b92f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eb71ed2a6d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eb71ed2a6d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eb71ed2a6d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eb71ed2a6d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117b6f2b92f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117b6f2b92f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d1f6af672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d1f6af672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eb71ed2a6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eb71ed2a6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b71ed2a6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b71ed2a6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eb71ed2a6d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geb71ed2a6d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17cc3e7f43_0_12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117cc3e7f43_0_12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17b6f2b92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117b6f2b92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08625" y="3574150"/>
            <a:ext cx="33654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0000" y="732168"/>
            <a:ext cx="3942600" cy="29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800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1_1_1_1_1_1_2_1_1">
    <p:bg>
      <p:bgPr>
        <a:solidFill>
          <a:schemeClr val="accen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BLANK_1_1_1_1_1_1_2_1_1_1_1">
    <p:bg>
      <p:bgPr>
        <a:solidFill>
          <a:schemeClr val="accent3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4">
    <p:bg>
      <p:bgPr>
        <a:solidFill>
          <a:schemeClr val="accen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ctrTitle"/>
          </p:nvPr>
        </p:nvSpPr>
        <p:spPr>
          <a:xfrm>
            <a:off x="1023275" y="1162350"/>
            <a:ext cx="5157600" cy="28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79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">
    <p:bg>
      <p:bgPr>
        <a:solidFill>
          <a:schemeClr val="accen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3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3"/>
          <p:cNvSpPr txBox="1">
            <a:spLocks noGrp="1"/>
          </p:cNvSpPr>
          <p:nvPr>
            <p:ph type="subTitle" idx="1"/>
          </p:nvPr>
        </p:nvSpPr>
        <p:spPr>
          <a:xfrm>
            <a:off x="3151450" y="2835625"/>
            <a:ext cx="5157600" cy="11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ctrTitle"/>
          </p:nvPr>
        </p:nvSpPr>
        <p:spPr>
          <a:xfrm>
            <a:off x="3411450" y="1261350"/>
            <a:ext cx="48975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">
    <p:bg>
      <p:bgPr>
        <a:solidFill>
          <a:schemeClr val="accent5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xfrm>
            <a:off x="720000" y="1716175"/>
            <a:ext cx="48321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">
  <p:cSld name="CUSTOM">
    <p:bg>
      <p:bgPr>
        <a:solidFill>
          <a:schemeClr val="dk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7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7"/>
          <p:cNvSpPr txBox="1">
            <a:spLocks noGrp="1"/>
          </p:cNvSpPr>
          <p:nvPr>
            <p:ph type="title" hasCustomPrompt="1"/>
          </p:nvPr>
        </p:nvSpPr>
        <p:spPr>
          <a:xfrm>
            <a:off x="734035" y="1776660"/>
            <a:ext cx="12411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37"/>
          <p:cNvSpPr txBox="1">
            <a:spLocks noGrp="1"/>
          </p:cNvSpPr>
          <p:nvPr>
            <p:ph type="subTitle" idx="1"/>
          </p:nvPr>
        </p:nvSpPr>
        <p:spPr>
          <a:xfrm rot="285">
            <a:off x="2033560" y="3216550"/>
            <a:ext cx="36165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ctrTitle" idx="2"/>
          </p:nvPr>
        </p:nvSpPr>
        <p:spPr>
          <a:xfrm>
            <a:off x="2375510" y="1570675"/>
            <a:ext cx="33591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CUSTOM_11">
    <p:bg>
      <p:bgPr>
        <a:solidFill>
          <a:schemeClr val="accent3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8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8"/>
          <p:cNvSpPr txBox="1">
            <a:spLocks noGrp="1"/>
          </p:cNvSpPr>
          <p:nvPr>
            <p:ph type="title" hasCustomPrompt="1"/>
          </p:nvPr>
        </p:nvSpPr>
        <p:spPr>
          <a:xfrm>
            <a:off x="2135075" y="670085"/>
            <a:ext cx="12411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38"/>
          <p:cNvSpPr txBox="1">
            <a:spLocks noGrp="1"/>
          </p:cNvSpPr>
          <p:nvPr>
            <p:ph type="subTitle" idx="1"/>
          </p:nvPr>
        </p:nvSpPr>
        <p:spPr>
          <a:xfrm rot="401">
            <a:off x="1468850" y="3896750"/>
            <a:ext cx="25734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ctrTitle" idx="2"/>
          </p:nvPr>
        </p:nvSpPr>
        <p:spPr>
          <a:xfrm>
            <a:off x="1076075" y="2180975"/>
            <a:ext cx="33591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bg>
      <p:bgPr>
        <a:solidFill>
          <a:schemeClr val="accent6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/>
          <p:cNvPicPr preferRelativeResize="0"/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2"/>
          <p:cNvSpPr txBox="1">
            <a:spLocks noGrp="1"/>
          </p:cNvSpPr>
          <p:nvPr>
            <p:ph type="subTitle" idx="1"/>
          </p:nvPr>
        </p:nvSpPr>
        <p:spPr>
          <a:xfrm>
            <a:off x="1196450" y="3306073"/>
            <a:ext cx="2091600" cy="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2"/>
          <p:cNvSpPr txBox="1">
            <a:spLocks noGrp="1"/>
          </p:cNvSpPr>
          <p:nvPr>
            <p:ph type="subTitle" idx="2"/>
          </p:nvPr>
        </p:nvSpPr>
        <p:spPr>
          <a:xfrm>
            <a:off x="3526197" y="3306092"/>
            <a:ext cx="2091600" cy="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2"/>
          <p:cNvSpPr txBox="1">
            <a:spLocks noGrp="1"/>
          </p:cNvSpPr>
          <p:nvPr>
            <p:ph type="subTitle" idx="3"/>
          </p:nvPr>
        </p:nvSpPr>
        <p:spPr>
          <a:xfrm>
            <a:off x="5855944" y="3306077"/>
            <a:ext cx="2091600" cy="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2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subTitle" idx="4"/>
          </p:nvPr>
        </p:nvSpPr>
        <p:spPr>
          <a:xfrm>
            <a:off x="1196214" y="2645298"/>
            <a:ext cx="20916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subTitle" idx="5"/>
          </p:nvPr>
        </p:nvSpPr>
        <p:spPr>
          <a:xfrm>
            <a:off x="3526961" y="2645298"/>
            <a:ext cx="20916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subTitle" idx="6"/>
          </p:nvPr>
        </p:nvSpPr>
        <p:spPr>
          <a:xfrm>
            <a:off x="5857708" y="2645298"/>
            <a:ext cx="20916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solidFill>
          <a:schemeClr val="accent5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6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6"/>
          <p:cNvSpPr txBox="1">
            <a:spLocks noGrp="1"/>
          </p:cNvSpPr>
          <p:nvPr>
            <p:ph type="subTitle" idx="1"/>
          </p:nvPr>
        </p:nvSpPr>
        <p:spPr>
          <a:xfrm>
            <a:off x="1749997" y="2371238"/>
            <a:ext cx="25104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6"/>
          <p:cNvSpPr txBox="1">
            <a:spLocks noGrp="1"/>
          </p:cNvSpPr>
          <p:nvPr>
            <p:ph type="subTitle" idx="2"/>
          </p:nvPr>
        </p:nvSpPr>
        <p:spPr>
          <a:xfrm>
            <a:off x="5913655" y="2371238"/>
            <a:ext cx="25104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6"/>
          <p:cNvSpPr txBox="1">
            <a:spLocks noGrp="1"/>
          </p:cNvSpPr>
          <p:nvPr>
            <p:ph type="subTitle" idx="3"/>
          </p:nvPr>
        </p:nvSpPr>
        <p:spPr>
          <a:xfrm>
            <a:off x="1749986" y="4039200"/>
            <a:ext cx="25104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6"/>
          <p:cNvSpPr txBox="1">
            <a:spLocks noGrp="1"/>
          </p:cNvSpPr>
          <p:nvPr>
            <p:ph type="subTitle" idx="4"/>
          </p:nvPr>
        </p:nvSpPr>
        <p:spPr>
          <a:xfrm>
            <a:off x="5913645" y="4039200"/>
            <a:ext cx="25104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6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6"/>
          <p:cNvSpPr txBox="1">
            <a:spLocks noGrp="1"/>
          </p:cNvSpPr>
          <p:nvPr>
            <p:ph type="subTitle" idx="5"/>
          </p:nvPr>
        </p:nvSpPr>
        <p:spPr>
          <a:xfrm>
            <a:off x="1749975" y="1803900"/>
            <a:ext cx="2510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77" name="Google Shape;277;p46"/>
          <p:cNvSpPr txBox="1">
            <a:spLocks noGrp="1"/>
          </p:cNvSpPr>
          <p:nvPr>
            <p:ph type="subTitle" idx="6"/>
          </p:nvPr>
        </p:nvSpPr>
        <p:spPr>
          <a:xfrm>
            <a:off x="1749975" y="3471875"/>
            <a:ext cx="2510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78" name="Google Shape;278;p46"/>
          <p:cNvSpPr txBox="1">
            <a:spLocks noGrp="1"/>
          </p:cNvSpPr>
          <p:nvPr>
            <p:ph type="subTitle" idx="7"/>
          </p:nvPr>
        </p:nvSpPr>
        <p:spPr>
          <a:xfrm>
            <a:off x="5913650" y="1803900"/>
            <a:ext cx="2510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79" name="Google Shape;279;p46"/>
          <p:cNvSpPr txBox="1">
            <a:spLocks noGrp="1"/>
          </p:cNvSpPr>
          <p:nvPr>
            <p:ph type="subTitle" idx="8"/>
          </p:nvPr>
        </p:nvSpPr>
        <p:spPr>
          <a:xfrm>
            <a:off x="5913650" y="3471875"/>
            <a:ext cx="2510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80" name="Google Shape;280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ONLY_1_1_1">
    <p:bg>
      <p:bgPr>
        <a:solidFill>
          <a:schemeClr val="accen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7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7"/>
          <p:cNvSpPr txBox="1">
            <a:spLocks noGrp="1"/>
          </p:cNvSpPr>
          <p:nvPr>
            <p:ph type="subTitle" idx="1"/>
          </p:nvPr>
        </p:nvSpPr>
        <p:spPr>
          <a:xfrm flipH="1">
            <a:off x="6118500" y="4039209"/>
            <a:ext cx="23055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7"/>
          <p:cNvSpPr txBox="1">
            <a:spLocks noGrp="1"/>
          </p:cNvSpPr>
          <p:nvPr>
            <p:ph type="subTitle" idx="2"/>
          </p:nvPr>
        </p:nvSpPr>
        <p:spPr>
          <a:xfrm>
            <a:off x="720000" y="3219542"/>
            <a:ext cx="23055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7"/>
          <p:cNvSpPr txBox="1">
            <a:spLocks noGrp="1"/>
          </p:cNvSpPr>
          <p:nvPr>
            <p:ph type="subTitle" idx="3"/>
          </p:nvPr>
        </p:nvSpPr>
        <p:spPr>
          <a:xfrm flipH="1">
            <a:off x="6118500" y="2399900"/>
            <a:ext cx="23055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7"/>
          <p:cNvSpPr txBox="1">
            <a:spLocks noGrp="1"/>
          </p:cNvSpPr>
          <p:nvPr>
            <p:ph type="subTitle" idx="4"/>
          </p:nvPr>
        </p:nvSpPr>
        <p:spPr>
          <a:xfrm>
            <a:off x="720000" y="1580259"/>
            <a:ext cx="23055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7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7"/>
          <p:cNvSpPr txBox="1">
            <a:spLocks noGrp="1"/>
          </p:cNvSpPr>
          <p:nvPr>
            <p:ph type="subTitle" idx="5"/>
          </p:nvPr>
        </p:nvSpPr>
        <p:spPr>
          <a:xfrm>
            <a:off x="3408050" y="1617756"/>
            <a:ext cx="2336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89" name="Google Shape;289;p47"/>
          <p:cNvSpPr txBox="1">
            <a:spLocks noGrp="1"/>
          </p:cNvSpPr>
          <p:nvPr>
            <p:ph type="subTitle" idx="6"/>
          </p:nvPr>
        </p:nvSpPr>
        <p:spPr>
          <a:xfrm>
            <a:off x="3408050" y="2437406"/>
            <a:ext cx="2336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90" name="Google Shape;290;p47"/>
          <p:cNvSpPr txBox="1">
            <a:spLocks noGrp="1"/>
          </p:cNvSpPr>
          <p:nvPr>
            <p:ph type="subTitle" idx="7"/>
          </p:nvPr>
        </p:nvSpPr>
        <p:spPr>
          <a:xfrm>
            <a:off x="3408050" y="3257056"/>
            <a:ext cx="2336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91" name="Google Shape;291;p47"/>
          <p:cNvSpPr txBox="1">
            <a:spLocks noGrp="1"/>
          </p:cNvSpPr>
          <p:nvPr>
            <p:ph type="subTitle" idx="8"/>
          </p:nvPr>
        </p:nvSpPr>
        <p:spPr>
          <a:xfrm>
            <a:off x="3408050" y="4076706"/>
            <a:ext cx="2336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92" name="Google Shape;292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5911750" y="670085"/>
            <a:ext cx="12411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 rot="462">
            <a:off x="5415700" y="3973325"/>
            <a:ext cx="22332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4852750" y="2180975"/>
            <a:ext cx="33591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2">
    <p:bg>
      <p:bgPr>
        <a:solidFill>
          <a:schemeClr val="accent6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4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BODY_1_1_1">
    <p:bg>
      <p:bgPr>
        <a:solidFill>
          <a:schemeClr val="dk2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3">
    <p:bg>
      <p:bgPr>
        <a:solidFill>
          <a:schemeClr val="accent3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56"/>
          <p:cNvPicPr preferRelativeResize="0"/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3">
    <p:bg>
      <p:bgPr>
        <a:solidFill>
          <a:schemeClr val="accent5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7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2_1">
    <p:bg>
      <p:bgPr>
        <a:solidFill>
          <a:schemeClr val="accen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8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0000" y="1348675"/>
            <a:ext cx="7704000" cy="32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1348675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1556675" y="1162350"/>
            <a:ext cx="6030600" cy="28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997200" y="2683213"/>
            <a:ext cx="46032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ctrTitle"/>
          </p:nvPr>
        </p:nvSpPr>
        <p:spPr>
          <a:xfrm>
            <a:off x="850100" y="1108950"/>
            <a:ext cx="48975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83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728650" y="1895882"/>
            <a:ext cx="23364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>
            <a:hlinkClick r:id="rId3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 rot="1973">
            <a:off x="1374250" y="625492"/>
            <a:ext cx="10452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2"/>
          </p:nvPr>
        </p:nvSpPr>
        <p:spPr>
          <a:xfrm>
            <a:off x="3408050" y="1895882"/>
            <a:ext cx="23364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4053650" y="625492"/>
            <a:ext cx="10452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4"/>
          </p:nvPr>
        </p:nvSpPr>
        <p:spPr>
          <a:xfrm>
            <a:off x="6087450" y="1895882"/>
            <a:ext cx="23364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5" hasCustomPrompt="1"/>
          </p:nvPr>
        </p:nvSpPr>
        <p:spPr>
          <a:xfrm rot="1973">
            <a:off x="6733050" y="625492"/>
            <a:ext cx="10452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>
            <a:off x="728650" y="3980407"/>
            <a:ext cx="23364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7" hasCustomPrompt="1"/>
          </p:nvPr>
        </p:nvSpPr>
        <p:spPr>
          <a:xfrm rot="1973">
            <a:off x="1374250" y="2720742"/>
            <a:ext cx="10452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8"/>
          </p:nvPr>
        </p:nvSpPr>
        <p:spPr>
          <a:xfrm>
            <a:off x="3408050" y="3980407"/>
            <a:ext cx="23364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053650" y="2720742"/>
            <a:ext cx="10452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3"/>
          </p:nvPr>
        </p:nvSpPr>
        <p:spPr>
          <a:xfrm>
            <a:off x="6087450" y="3980407"/>
            <a:ext cx="23364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4" hasCustomPrompt="1"/>
          </p:nvPr>
        </p:nvSpPr>
        <p:spPr>
          <a:xfrm rot="1973">
            <a:off x="6733050" y="2720742"/>
            <a:ext cx="10452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subTitle" idx="15"/>
          </p:nvPr>
        </p:nvSpPr>
        <p:spPr>
          <a:xfrm>
            <a:off x="728650" y="1404600"/>
            <a:ext cx="2336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6"/>
          </p:nvPr>
        </p:nvSpPr>
        <p:spPr>
          <a:xfrm>
            <a:off x="3408050" y="1404600"/>
            <a:ext cx="2336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7"/>
          </p:nvPr>
        </p:nvSpPr>
        <p:spPr>
          <a:xfrm>
            <a:off x="6087450" y="1404600"/>
            <a:ext cx="2336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8"/>
          </p:nvPr>
        </p:nvSpPr>
        <p:spPr>
          <a:xfrm>
            <a:off x="728650" y="3498770"/>
            <a:ext cx="2336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9"/>
          </p:nvPr>
        </p:nvSpPr>
        <p:spPr>
          <a:xfrm>
            <a:off x="3408050" y="3498770"/>
            <a:ext cx="2336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0"/>
          </p:nvPr>
        </p:nvSpPr>
        <p:spPr>
          <a:xfrm>
            <a:off x="6087450" y="3498770"/>
            <a:ext cx="2336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_1_1">
    <p:bg>
      <p:bgPr>
        <a:solidFill>
          <a:schemeClr val="accent6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1536175" y="1580525"/>
            <a:ext cx="6071700" cy="16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2"/>
          </p:nvPr>
        </p:nvSpPr>
        <p:spPr>
          <a:xfrm>
            <a:off x="3026250" y="3096025"/>
            <a:ext cx="30915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48675"/>
            <a:ext cx="7704000" cy="3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3" r:id="rId9"/>
    <p:sldLayoutId id="2147483666" r:id="rId10"/>
    <p:sldLayoutId id="2147483667" r:id="rId11"/>
    <p:sldLayoutId id="2147483670" r:id="rId12"/>
    <p:sldLayoutId id="2147483679" r:id="rId13"/>
    <p:sldLayoutId id="2147483680" r:id="rId14"/>
    <p:sldLayoutId id="2147483683" r:id="rId15"/>
    <p:sldLayoutId id="2147483684" r:id="rId16"/>
    <p:sldLayoutId id="2147483688" r:id="rId17"/>
    <p:sldLayoutId id="2147483692" r:id="rId18"/>
    <p:sldLayoutId id="2147483693" r:id="rId19"/>
    <p:sldLayoutId id="2147483700" r:id="rId20"/>
    <p:sldLayoutId id="2147483701" r:id="rId21"/>
    <p:sldLayoutId id="2147483702" r:id="rId22"/>
    <p:sldLayoutId id="2147483703" r:id="rId23"/>
    <p:sldLayoutId id="2147483704" r:id="rId24"/>
  </p:sldLayoutIdLst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7"/>
          <p:cNvSpPr txBox="1">
            <a:spLocks noGrp="1"/>
          </p:cNvSpPr>
          <p:nvPr>
            <p:ph type="title"/>
          </p:nvPr>
        </p:nvSpPr>
        <p:spPr>
          <a:xfrm>
            <a:off x="720000" y="584245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American Typewriter" panose="02090604020004020304" pitchFamily="18" charset="77"/>
              </a:rPr>
              <a:t>MỞ ĐẦU</a:t>
            </a:r>
            <a:endParaRPr sz="3600" b="1" dirty="0">
              <a:latin typeface="American Typewriter" panose="02090604020004020304" pitchFamily="18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2D06E-50FD-202A-DA7F-FAEB101C3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04" y="1739460"/>
            <a:ext cx="4735978" cy="241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Sắp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xếp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sau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thành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cụm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nghĩa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.</a:t>
            </a:r>
          </a:p>
          <a:p>
            <a:pPr algn="ctr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E09D2D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Rào</a:t>
            </a:r>
            <a:r>
              <a:rPr lang="en-US" sz="2400" b="1" i="1" dirty="0">
                <a:solidFill>
                  <a:srgbClr val="E09D2D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/ </a:t>
            </a:r>
            <a:r>
              <a:rPr lang="en-US" sz="2400" b="1" i="1" dirty="0" err="1">
                <a:solidFill>
                  <a:srgbClr val="E09D2D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cây</a:t>
            </a:r>
            <a:r>
              <a:rPr lang="en-US" sz="2400" b="1" i="1" dirty="0">
                <a:solidFill>
                  <a:srgbClr val="E09D2D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i="1" dirty="0" err="1">
                <a:solidFill>
                  <a:srgbClr val="E09D2D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táo</a:t>
            </a:r>
            <a:r>
              <a:rPr lang="en-US" sz="2400" b="1" i="1" dirty="0">
                <a:solidFill>
                  <a:srgbClr val="E09D2D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/ </a:t>
            </a:r>
            <a:r>
              <a:rPr lang="en-US" sz="2400" b="1" i="1" dirty="0" err="1">
                <a:solidFill>
                  <a:srgbClr val="E09D2D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ăn</a:t>
            </a:r>
            <a:r>
              <a:rPr lang="en-US" sz="2400" b="1" i="1" dirty="0">
                <a:solidFill>
                  <a:srgbClr val="E09D2D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/ </a:t>
            </a:r>
            <a:r>
              <a:rPr lang="en-US" sz="2400" b="1" i="1" dirty="0" err="1">
                <a:solidFill>
                  <a:srgbClr val="E09D2D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cây</a:t>
            </a:r>
            <a:r>
              <a:rPr lang="en-US" sz="2400" b="1" i="1" dirty="0">
                <a:solidFill>
                  <a:srgbClr val="E09D2D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sung.</a:t>
            </a:r>
          </a:p>
          <a:p>
            <a:pPr marL="457200" indent="-457200" algn="just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phức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em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vừa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. </a:t>
            </a:r>
          </a:p>
        </p:txBody>
      </p:sp>
      <p:grpSp>
        <p:nvGrpSpPr>
          <p:cNvPr id="3" name="Google Shape;4476;p129">
            <a:extLst>
              <a:ext uri="{FF2B5EF4-FFF2-40B4-BE49-F238E27FC236}">
                <a16:creationId xmlns:a16="http://schemas.microsoft.com/office/drawing/2014/main" id="{90D35528-72EC-0478-8EE4-237CE0D76823}"/>
              </a:ext>
            </a:extLst>
          </p:cNvPr>
          <p:cNvGrpSpPr/>
          <p:nvPr/>
        </p:nvGrpSpPr>
        <p:grpSpPr>
          <a:xfrm>
            <a:off x="5860869" y="189841"/>
            <a:ext cx="3054174" cy="4953659"/>
            <a:chOff x="7006616" y="1584527"/>
            <a:chExt cx="1568097" cy="2543345"/>
          </a:xfrm>
        </p:grpSpPr>
        <p:sp>
          <p:nvSpPr>
            <p:cNvPr id="8" name="Google Shape;4477;p129">
              <a:extLst>
                <a:ext uri="{FF2B5EF4-FFF2-40B4-BE49-F238E27FC236}">
                  <a16:creationId xmlns:a16="http://schemas.microsoft.com/office/drawing/2014/main" id="{4C7135B3-B6CF-C9A7-30B5-E8B2290FEE87}"/>
                </a:ext>
              </a:extLst>
            </p:cNvPr>
            <p:cNvSpPr/>
            <p:nvPr/>
          </p:nvSpPr>
          <p:spPr>
            <a:xfrm>
              <a:off x="7199459" y="1584527"/>
              <a:ext cx="1375254" cy="1529653"/>
            </a:xfrm>
            <a:custGeom>
              <a:avLst/>
              <a:gdLst/>
              <a:ahLst/>
              <a:cxnLst/>
              <a:rect l="l" t="t" r="r" b="b"/>
              <a:pathLst>
                <a:path w="17458" h="19418" extrusionOk="0">
                  <a:moveTo>
                    <a:pt x="7200" y="1"/>
                  </a:moveTo>
                  <a:cubicBezTo>
                    <a:pt x="6073" y="1"/>
                    <a:pt x="4901" y="481"/>
                    <a:pt x="4001" y="1832"/>
                  </a:cubicBezTo>
                  <a:cubicBezTo>
                    <a:pt x="1865" y="5064"/>
                    <a:pt x="3265" y="7617"/>
                    <a:pt x="2481" y="8761"/>
                  </a:cubicBezTo>
                  <a:cubicBezTo>
                    <a:pt x="1705" y="9913"/>
                    <a:pt x="833" y="10041"/>
                    <a:pt x="1929" y="11265"/>
                  </a:cubicBezTo>
                  <a:cubicBezTo>
                    <a:pt x="1185" y="11345"/>
                    <a:pt x="1" y="11897"/>
                    <a:pt x="753" y="14361"/>
                  </a:cubicBezTo>
                  <a:cubicBezTo>
                    <a:pt x="521" y="15761"/>
                    <a:pt x="1249" y="18265"/>
                    <a:pt x="2753" y="18393"/>
                  </a:cubicBezTo>
                  <a:cubicBezTo>
                    <a:pt x="4249" y="18529"/>
                    <a:pt x="5385" y="18345"/>
                    <a:pt x="5929" y="18745"/>
                  </a:cubicBezTo>
                  <a:cubicBezTo>
                    <a:pt x="6205" y="18945"/>
                    <a:pt x="7109" y="18995"/>
                    <a:pt x="7944" y="18995"/>
                  </a:cubicBezTo>
                  <a:cubicBezTo>
                    <a:pt x="8779" y="18995"/>
                    <a:pt x="9545" y="18945"/>
                    <a:pt x="9545" y="18945"/>
                  </a:cubicBezTo>
                  <a:cubicBezTo>
                    <a:pt x="9545" y="18945"/>
                    <a:pt x="9939" y="19418"/>
                    <a:pt x="10521" y="19418"/>
                  </a:cubicBezTo>
                  <a:cubicBezTo>
                    <a:pt x="10936" y="19418"/>
                    <a:pt x="11446" y="19179"/>
                    <a:pt x="11977" y="18361"/>
                  </a:cubicBezTo>
                  <a:cubicBezTo>
                    <a:pt x="12133" y="18477"/>
                    <a:pt x="12331" y="18553"/>
                    <a:pt x="12539" y="18553"/>
                  </a:cubicBezTo>
                  <a:cubicBezTo>
                    <a:pt x="12964" y="18553"/>
                    <a:pt x="13429" y="18237"/>
                    <a:pt x="13650" y="17297"/>
                  </a:cubicBezTo>
                  <a:cubicBezTo>
                    <a:pt x="13663" y="17298"/>
                    <a:pt x="13678" y="17298"/>
                    <a:pt x="13693" y="17298"/>
                  </a:cubicBezTo>
                  <a:cubicBezTo>
                    <a:pt x="14671" y="17298"/>
                    <a:pt x="17458" y="15237"/>
                    <a:pt x="14282" y="13393"/>
                  </a:cubicBezTo>
                  <a:cubicBezTo>
                    <a:pt x="14986" y="12465"/>
                    <a:pt x="14962" y="11249"/>
                    <a:pt x="13682" y="11017"/>
                  </a:cubicBezTo>
                  <a:cubicBezTo>
                    <a:pt x="14810" y="10185"/>
                    <a:pt x="13962" y="9417"/>
                    <a:pt x="13281" y="8961"/>
                  </a:cubicBezTo>
                  <a:cubicBezTo>
                    <a:pt x="12601" y="8513"/>
                    <a:pt x="12185" y="7817"/>
                    <a:pt x="12665" y="6417"/>
                  </a:cubicBezTo>
                  <a:cubicBezTo>
                    <a:pt x="13145" y="5016"/>
                    <a:pt x="12505" y="2680"/>
                    <a:pt x="10785" y="1736"/>
                  </a:cubicBezTo>
                  <a:cubicBezTo>
                    <a:pt x="10250" y="931"/>
                    <a:pt x="8769" y="1"/>
                    <a:pt x="7200" y="1"/>
                  </a:cubicBezTo>
                  <a:close/>
                </a:path>
              </a:pathLst>
            </a:custGeom>
            <a:solidFill>
              <a:srgbClr val="FFB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478;p129">
              <a:extLst>
                <a:ext uri="{FF2B5EF4-FFF2-40B4-BE49-F238E27FC236}">
                  <a16:creationId xmlns:a16="http://schemas.microsoft.com/office/drawing/2014/main" id="{66434BD9-031D-B514-64B7-B0062461CC57}"/>
                </a:ext>
              </a:extLst>
            </p:cNvPr>
            <p:cNvSpPr/>
            <p:nvPr/>
          </p:nvSpPr>
          <p:spPr>
            <a:xfrm>
              <a:off x="7334323" y="2928756"/>
              <a:ext cx="312107" cy="757028"/>
            </a:xfrm>
            <a:custGeom>
              <a:avLst/>
              <a:gdLst/>
              <a:ahLst/>
              <a:cxnLst/>
              <a:rect l="l" t="t" r="r" b="b"/>
              <a:pathLst>
                <a:path w="3962" h="9610" extrusionOk="0">
                  <a:moveTo>
                    <a:pt x="3521" y="1"/>
                  </a:moveTo>
                  <a:lnTo>
                    <a:pt x="2273" y="505"/>
                  </a:lnTo>
                  <a:cubicBezTo>
                    <a:pt x="2273" y="505"/>
                    <a:pt x="1833" y="3561"/>
                    <a:pt x="1065" y="5529"/>
                  </a:cubicBezTo>
                  <a:cubicBezTo>
                    <a:pt x="289" y="7497"/>
                    <a:pt x="1" y="9249"/>
                    <a:pt x="1" y="9249"/>
                  </a:cubicBezTo>
                  <a:cubicBezTo>
                    <a:pt x="1" y="9249"/>
                    <a:pt x="473" y="9537"/>
                    <a:pt x="1593" y="9609"/>
                  </a:cubicBezTo>
                  <a:cubicBezTo>
                    <a:pt x="2481" y="7497"/>
                    <a:pt x="3961" y="1929"/>
                    <a:pt x="3961" y="1929"/>
                  </a:cubicBezTo>
                  <a:lnTo>
                    <a:pt x="3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479;p129">
              <a:extLst>
                <a:ext uri="{FF2B5EF4-FFF2-40B4-BE49-F238E27FC236}">
                  <a16:creationId xmlns:a16="http://schemas.microsoft.com/office/drawing/2014/main" id="{E756F110-AF2F-976D-B213-A137421653FB}"/>
                </a:ext>
              </a:extLst>
            </p:cNvPr>
            <p:cNvSpPr/>
            <p:nvPr/>
          </p:nvSpPr>
          <p:spPr>
            <a:xfrm>
              <a:off x="7690468" y="2235530"/>
              <a:ext cx="272955" cy="554025"/>
            </a:xfrm>
            <a:custGeom>
              <a:avLst/>
              <a:gdLst/>
              <a:ahLst/>
              <a:cxnLst/>
              <a:rect l="l" t="t" r="r" b="b"/>
              <a:pathLst>
                <a:path w="3465" h="7033" extrusionOk="0">
                  <a:moveTo>
                    <a:pt x="3280" y="1"/>
                  </a:moveTo>
                  <a:lnTo>
                    <a:pt x="3280" y="1"/>
                  </a:lnTo>
                  <a:cubicBezTo>
                    <a:pt x="1928" y="353"/>
                    <a:pt x="1384" y="505"/>
                    <a:pt x="1384" y="505"/>
                  </a:cubicBezTo>
                  <a:cubicBezTo>
                    <a:pt x="1384" y="505"/>
                    <a:pt x="504" y="3001"/>
                    <a:pt x="80" y="3585"/>
                  </a:cubicBezTo>
                  <a:cubicBezTo>
                    <a:pt x="0" y="4865"/>
                    <a:pt x="80" y="7033"/>
                    <a:pt x="80" y="7033"/>
                  </a:cubicBezTo>
                  <a:lnTo>
                    <a:pt x="3464" y="3033"/>
                  </a:lnTo>
                  <a:cubicBezTo>
                    <a:pt x="3464" y="3033"/>
                    <a:pt x="2864" y="1753"/>
                    <a:pt x="3280" y="1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80;p129">
              <a:extLst>
                <a:ext uri="{FF2B5EF4-FFF2-40B4-BE49-F238E27FC236}">
                  <a16:creationId xmlns:a16="http://schemas.microsoft.com/office/drawing/2014/main" id="{36AE286A-AF9C-6A5A-5146-39A597056012}"/>
                </a:ext>
              </a:extLst>
            </p:cNvPr>
            <p:cNvSpPr/>
            <p:nvPr/>
          </p:nvSpPr>
          <p:spPr>
            <a:xfrm>
              <a:off x="7769243" y="2235530"/>
              <a:ext cx="180316" cy="121707"/>
            </a:xfrm>
            <a:custGeom>
              <a:avLst/>
              <a:gdLst/>
              <a:ahLst/>
              <a:cxnLst/>
              <a:rect l="l" t="t" r="r" b="b"/>
              <a:pathLst>
                <a:path w="2289" h="1545" extrusionOk="0">
                  <a:moveTo>
                    <a:pt x="2288" y="1"/>
                  </a:moveTo>
                  <a:lnTo>
                    <a:pt x="2288" y="1"/>
                  </a:lnTo>
                  <a:cubicBezTo>
                    <a:pt x="944" y="353"/>
                    <a:pt x="392" y="505"/>
                    <a:pt x="392" y="505"/>
                  </a:cubicBezTo>
                  <a:cubicBezTo>
                    <a:pt x="392" y="505"/>
                    <a:pt x="224" y="969"/>
                    <a:pt x="0" y="1545"/>
                  </a:cubicBezTo>
                  <a:cubicBezTo>
                    <a:pt x="760" y="1385"/>
                    <a:pt x="1504" y="1065"/>
                    <a:pt x="2192" y="505"/>
                  </a:cubicBezTo>
                  <a:cubicBezTo>
                    <a:pt x="2208" y="345"/>
                    <a:pt x="2248" y="169"/>
                    <a:pt x="2288" y="1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481;p129">
              <a:extLst>
                <a:ext uri="{FF2B5EF4-FFF2-40B4-BE49-F238E27FC236}">
                  <a16:creationId xmlns:a16="http://schemas.microsoft.com/office/drawing/2014/main" id="{29657B5D-018F-9F07-1C13-DD19EFD4A4DF}"/>
                </a:ext>
              </a:extLst>
            </p:cNvPr>
            <p:cNvSpPr/>
            <p:nvPr/>
          </p:nvSpPr>
          <p:spPr>
            <a:xfrm>
              <a:off x="7438307" y="1748696"/>
              <a:ext cx="688966" cy="596169"/>
            </a:xfrm>
            <a:custGeom>
              <a:avLst/>
              <a:gdLst/>
              <a:ahLst/>
              <a:cxnLst/>
              <a:rect l="l" t="t" r="r" b="b"/>
              <a:pathLst>
                <a:path w="8746" h="7568" extrusionOk="0">
                  <a:moveTo>
                    <a:pt x="3912" y="0"/>
                  </a:moveTo>
                  <a:cubicBezTo>
                    <a:pt x="3008" y="0"/>
                    <a:pt x="1346" y="285"/>
                    <a:pt x="921" y="2300"/>
                  </a:cubicBezTo>
                  <a:cubicBezTo>
                    <a:pt x="473" y="3260"/>
                    <a:pt x="1" y="5221"/>
                    <a:pt x="2081" y="7373"/>
                  </a:cubicBezTo>
                  <a:cubicBezTo>
                    <a:pt x="2193" y="7493"/>
                    <a:pt x="2353" y="7549"/>
                    <a:pt x="2513" y="7565"/>
                  </a:cubicBezTo>
                  <a:cubicBezTo>
                    <a:pt x="2584" y="7566"/>
                    <a:pt x="2656" y="7567"/>
                    <a:pt x="2727" y="7567"/>
                  </a:cubicBezTo>
                  <a:cubicBezTo>
                    <a:pt x="4375" y="7567"/>
                    <a:pt x="6010" y="7108"/>
                    <a:pt x="7313" y="5421"/>
                  </a:cubicBezTo>
                  <a:cubicBezTo>
                    <a:pt x="8745" y="3580"/>
                    <a:pt x="7401" y="244"/>
                    <a:pt x="7401" y="244"/>
                  </a:cubicBezTo>
                  <a:lnTo>
                    <a:pt x="4505" y="44"/>
                  </a:lnTo>
                  <a:cubicBezTo>
                    <a:pt x="4505" y="44"/>
                    <a:pt x="4267" y="0"/>
                    <a:pt x="3912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482;p129">
              <a:extLst>
                <a:ext uri="{FF2B5EF4-FFF2-40B4-BE49-F238E27FC236}">
                  <a16:creationId xmlns:a16="http://schemas.microsoft.com/office/drawing/2014/main" id="{D60488A1-E1B5-74BC-8023-7EE278A8FFE6}"/>
                </a:ext>
              </a:extLst>
            </p:cNvPr>
            <p:cNvSpPr/>
            <p:nvPr/>
          </p:nvSpPr>
          <p:spPr>
            <a:xfrm>
              <a:off x="7006616" y="2384337"/>
              <a:ext cx="343538" cy="562769"/>
            </a:xfrm>
            <a:custGeom>
              <a:avLst/>
              <a:gdLst/>
              <a:ahLst/>
              <a:cxnLst/>
              <a:rect l="l" t="t" r="r" b="b"/>
              <a:pathLst>
                <a:path w="4361" h="7144" extrusionOk="0">
                  <a:moveTo>
                    <a:pt x="458" y="1"/>
                  </a:moveTo>
                  <a:cubicBezTo>
                    <a:pt x="439" y="1"/>
                    <a:pt x="420" y="9"/>
                    <a:pt x="401" y="24"/>
                  </a:cubicBezTo>
                  <a:cubicBezTo>
                    <a:pt x="281" y="112"/>
                    <a:pt x="249" y="160"/>
                    <a:pt x="369" y="480"/>
                  </a:cubicBezTo>
                  <a:cubicBezTo>
                    <a:pt x="249" y="544"/>
                    <a:pt x="153" y="720"/>
                    <a:pt x="273" y="984"/>
                  </a:cubicBezTo>
                  <a:cubicBezTo>
                    <a:pt x="193" y="1048"/>
                    <a:pt x="1" y="1176"/>
                    <a:pt x="353" y="1784"/>
                  </a:cubicBezTo>
                  <a:cubicBezTo>
                    <a:pt x="705" y="2400"/>
                    <a:pt x="1513" y="3240"/>
                    <a:pt x="1713" y="3792"/>
                  </a:cubicBezTo>
                  <a:cubicBezTo>
                    <a:pt x="1913" y="4344"/>
                    <a:pt x="2945" y="7144"/>
                    <a:pt x="2945" y="7144"/>
                  </a:cubicBezTo>
                  <a:cubicBezTo>
                    <a:pt x="2945" y="7144"/>
                    <a:pt x="4329" y="6456"/>
                    <a:pt x="4361" y="5640"/>
                  </a:cubicBezTo>
                  <a:cubicBezTo>
                    <a:pt x="4361" y="5640"/>
                    <a:pt x="3081" y="3496"/>
                    <a:pt x="2985" y="3096"/>
                  </a:cubicBezTo>
                  <a:cubicBezTo>
                    <a:pt x="2881" y="2696"/>
                    <a:pt x="2953" y="1720"/>
                    <a:pt x="2881" y="1480"/>
                  </a:cubicBezTo>
                  <a:cubicBezTo>
                    <a:pt x="2863" y="1421"/>
                    <a:pt x="2828" y="1393"/>
                    <a:pt x="2786" y="1393"/>
                  </a:cubicBezTo>
                  <a:cubicBezTo>
                    <a:pt x="2657" y="1393"/>
                    <a:pt x="2463" y="1655"/>
                    <a:pt x="2505" y="2072"/>
                  </a:cubicBezTo>
                  <a:cubicBezTo>
                    <a:pt x="2505" y="2072"/>
                    <a:pt x="1673" y="552"/>
                    <a:pt x="1529" y="304"/>
                  </a:cubicBezTo>
                  <a:cubicBezTo>
                    <a:pt x="1448" y="165"/>
                    <a:pt x="1292" y="21"/>
                    <a:pt x="1211" y="21"/>
                  </a:cubicBezTo>
                  <a:cubicBezTo>
                    <a:pt x="1148" y="21"/>
                    <a:pt x="1131" y="110"/>
                    <a:pt x="1233" y="360"/>
                  </a:cubicBezTo>
                  <a:cubicBezTo>
                    <a:pt x="1449" y="936"/>
                    <a:pt x="1849" y="1776"/>
                    <a:pt x="1801" y="1824"/>
                  </a:cubicBezTo>
                  <a:cubicBezTo>
                    <a:pt x="1783" y="1845"/>
                    <a:pt x="1768" y="1897"/>
                    <a:pt x="1726" y="1897"/>
                  </a:cubicBezTo>
                  <a:cubicBezTo>
                    <a:pt x="1657" y="1897"/>
                    <a:pt x="1516" y="1757"/>
                    <a:pt x="1169" y="1112"/>
                  </a:cubicBezTo>
                  <a:cubicBezTo>
                    <a:pt x="699" y="233"/>
                    <a:pt x="561" y="1"/>
                    <a:pt x="458" y="1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483;p129">
              <a:extLst>
                <a:ext uri="{FF2B5EF4-FFF2-40B4-BE49-F238E27FC236}">
                  <a16:creationId xmlns:a16="http://schemas.microsoft.com/office/drawing/2014/main" id="{DC326D6C-A10C-8F2D-4C46-7146049763BC}"/>
                </a:ext>
              </a:extLst>
            </p:cNvPr>
            <p:cNvSpPr/>
            <p:nvPr/>
          </p:nvSpPr>
          <p:spPr>
            <a:xfrm>
              <a:off x="8233075" y="3237006"/>
              <a:ext cx="324632" cy="545832"/>
            </a:xfrm>
            <a:custGeom>
              <a:avLst/>
              <a:gdLst/>
              <a:ahLst/>
              <a:cxnLst/>
              <a:rect l="l" t="t" r="r" b="b"/>
              <a:pathLst>
                <a:path w="4121" h="6929" extrusionOk="0">
                  <a:moveTo>
                    <a:pt x="1353" y="0"/>
                  </a:moveTo>
                  <a:lnTo>
                    <a:pt x="0" y="1136"/>
                  </a:lnTo>
                  <a:cubicBezTo>
                    <a:pt x="0" y="1136"/>
                    <a:pt x="1185" y="3552"/>
                    <a:pt x="1353" y="4088"/>
                  </a:cubicBezTo>
                  <a:cubicBezTo>
                    <a:pt x="1521" y="4616"/>
                    <a:pt x="1073" y="5560"/>
                    <a:pt x="1417" y="5696"/>
                  </a:cubicBezTo>
                  <a:cubicBezTo>
                    <a:pt x="1426" y="5700"/>
                    <a:pt x="1437" y="5702"/>
                    <a:pt x="1447" y="5702"/>
                  </a:cubicBezTo>
                  <a:cubicBezTo>
                    <a:pt x="1622" y="5702"/>
                    <a:pt x="1865" y="5211"/>
                    <a:pt x="1873" y="4720"/>
                  </a:cubicBezTo>
                  <a:cubicBezTo>
                    <a:pt x="2305" y="5432"/>
                    <a:pt x="2577" y="6576"/>
                    <a:pt x="3017" y="6752"/>
                  </a:cubicBezTo>
                  <a:cubicBezTo>
                    <a:pt x="3017" y="6752"/>
                    <a:pt x="3017" y="6752"/>
                    <a:pt x="3018" y="6752"/>
                  </a:cubicBezTo>
                  <a:cubicBezTo>
                    <a:pt x="3237" y="6752"/>
                    <a:pt x="2395" y="4645"/>
                    <a:pt x="2393" y="4640"/>
                  </a:cubicBezTo>
                  <a:lnTo>
                    <a:pt x="2393" y="4640"/>
                  </a:lnTo>
                  <a:cubicBezTo>
                    <a:pt x="2395" y="4645"/>
                    <a:pt x="3265" y="6809"/>
                    <a:pt x="3681" y="6928"/>
                  </a:cubicBezTo>
                  <a:cubicBezTo>
                    <a:pt x="3685" y="6929"/>
                    <a:pt x="3689" y="6929"/>
                    <a:pt x="3692" y="6929"/>
                  </a:cubicBezTo>
                  <a:cubicBezTo>
                    <a:pt x="3929" y="6929"/>
                    <a:pt x="3681" y="6449"/>
                    <a:pt x="3681" y="6448"/>
                  </a:cubicBezTo>
                  <a:lnTo>
                    <a:pt x="3681" y="6448"/>
                  </a:lnTo>
                  <a:cubicBezTo>
                    <a:pt x="3681" y="6448"/>
                    <a:pt x="3741" y="6472"/>
                    <a:pt x="3809" y="6472"/>
                  </a:cubicBezTo>
                  <a:cubicBezTo>
                    <a:pt x="3894" y="6472"/>
                    <a:pt x="3989" y="6434"/>
                    <a:pt x="3985" y="6264"/>
                  </a:cubicBezTo>
                  <a:cubicBezTo>
                    <a:pt x="4121" y="6136"/>
                    <a:pt x="4081" y="5856"/>
                    <a:pt x="3881" y="5520"/>
                  </a:cubicBezTo>
                  <a:cubicBezTo>
                    <a:pt x="3681" y="5176"/>
                    <a:pt x="2961" y="4168"/>
                    <a:pt x="2617" y="3536"/>
                  </a:cubicBezTo>
                  <a:cubicBezTo>
                    <a:pt x="2265" y="2904"/>
                    <a:pt x="1353" y="0"/>
                    <a:pt x="1353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484;p129">
              <a:extLst>
                <a:ext uri="{FF2B5EF4-FFF2-40B4-BE49-F238E27FC236}">
                  <a16:creationId xmlns:a16="http://schemas.microsoft.com/office/drawing/2014/main" id="{A8FC9407-B822-8DB2-3C64-EB4D5AEA99F4}"/>
                </a:ext>
              </a:extLst>
            </p:cNvPr>
            <p:cNvSpPr/>
            <p:nvPr/>
          </p:nvSpPr>
          <p:spPr>
            <a:xfrm>
              <a:off x="7392932" y="3116637"/>
              <a:ext cx="716065" cy="1011235"/>
            </a:xfrm>
            <a:custGeom>
              <a:avLst/>
              <a:gdLst/>
              <a:ahLst/>
              <a:cxnLst/>
              <a:rect l="l" t="t" r="r" b="b"/>
              <a:pathLst>
                <a:path w="9090" h="12837" extrusionOk="0">
                  <a:moveTo>
                    <a:pt x="2729" y="0"/>
                  </a:moveTo>
                  <a:cubicBezTo>
                    <a:pt x="2729" y="0"/>
                    <a:pt x="1057" y="3296"/>
                    <a:pt x="529" y="6200"/>
                  </a:cubicBezTo>
                  <a:cubicBezTo>
                    <a:pt x="1" y="9096"/>
                    <a:pt x="81" y="12801"/>
                    <a:pt x="81" y="12801"/>
                  </a:cubicBezTo>
                  <a:cubicBezTo>
                    <a:pt x="81" y="12801"/>
                    <a:pt x="1279" y="12836"/>
                    <a:pt x="2374" y="12836"/>
                  </a:cubicBezTo>
                  <a:cubicBezTo>
                    <a:pt x="2922" y="12836"/>
                    <a:pt x="3444" y="12827"/>
                    <a:pt x="3777" y="12801"/>
                  </a:cubicBezTo>
                  <a:cubicBezTo>
                    <a:pt x="3497" y="10521"/>
                    <a:pt x="3881" y="9320"/>
                    <a:pt x="4129" y="6968"/>
                  </a:cubicBezTo>
                  <a:cubicBezTo>
                    <a:pt x="4257" y="9200"/>
                    <a:pt x="5409" y="12601"/>
                    <a:pt x="5409" y="12601"/>
                  </a:cubicBezTo>
                  <a:lnTo>
                    <a:pt x="8089" y="12601"/>
                  </a:lnTo>
                  <a:cubicBezTo>
                    <a:pt x="8089" y="12601"/>
                    <a:pt x="8049" y="11641"/>
                    <a:pt x="8569" y="9368"/>
                  </a:cubicBezTo>
                  <a:cubicBezTo>
                    <a:pt x="9089" y="7096"/>
                    <a:pt x="8609" y="4664"/>
                    <a:pt x="7785" y="3368"/>
                  </a:cubicBezTo>
                  <a:cubicBezTo>
                    <a:pt x="6969" y="2064"/>
                    <a:pt x="6137" y="0"/>
                    <a:pt x="6137" y="0"/>
                  </a:cubicBezTo>
                  <a:close/>
                </a:path>
              </a:pathLst>
            </a:custGeom>
            <a:solidFill>
              <a:srgbClr val="397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485;p129">
              <a:extLst>
                <a:ext uri="{FF2B5EF4-FFF2-40B4-BE49-F238E27FC236}">
                  <a16:creationId xmlns:a16="http://schemas.microsoft.com/office/drawing/2014/main" id="{9EBFF128-BF1C-74DE-14AC-DF6F8D70513B}"/>
                </a:ext>
              </a:extLst>
            </p:cNvPr>
            <p:cNvSpPr/>
            <p:nvPr/>
          </p:nvSpPr>
          <p:spPr>
            <a:xfrm>
              <a:off x="7489432" y="2440347"/>
              <a:ext cx="512431" cy="737885"/>
            </a:xfrm>
            <a:custGeom>
              <a:avLst/>
              <a:gdLst/>
              <a:ahLst/>
              <a:cxnLst/>
              <a:rect l="l" t="t" r="r" b="b"/>
              <a:pathLst>
                <a:path w="6505" h="9367" extrusionOk="0">
                  <a:moveTo>
                    <a:pt x="5864" y="1"/>
                  </a:moveTo>
                  <a:lnTo>
                    <a:pt x="2824" y="3609"/>
                  </a:lnTo>
                  <a:lnTo>
                    <a:pt x="3056" y="169"/>
                  </a:lnTo>
                  <a:lnTo>
                    <a:pt x="3056" y="169"/>
                  </a:lnTo>
                  <a:cubicBezTo>
                    <a:pt x="3056" y="169"/>
                    <a:pt x="2376" y="233"/>
                    <a:pt x="1840" y="425"/>
                  </a:cubicBezTo>
                  <a:cubicBezTo>
                    <a:pt x="1312" y="609"/>
                    <a:pt x="864" y="2601"/>
                    <a:pt x="864" y="2601"/>
                  </a:cubicBezTo>
                  <a:cubicBezTo>
                    <a:pt x="864" y="2601"/>
                    <a:pt x="0" y="3761"/>
                    <a:pt x="432" y="4849"/>
                  </a:cubicBezTo>
                  <a:cubicBezTo>
                    <a:pt x="864" y="5945"/>
                    <a:pt x="1112" y="7273"/>
                    <a:pt x="1376" y="8833"/>
                  </a:cubicBezTo>
                  <a:cubicBezTo>
                    <a:pt x="1731" y="9233"/>
                    <a:pt x="2260" y="9366"/>
                    <a:pt x="2807" y="9366"/>
                  </a:cubicBezTo>
                  <a:cubicBezTo>
                    <a:pt x="3902" y="9366"/>
                    <a:pt x="5072" y="8833"/>
                    <a:pt x="5072" y="8833"/>
                  </a:cubicBezTo>
                  <a:cubicBezTo>
                    <a:pt x="5072" y="8833"/>
                    <a:pt x="6504" y="729"/>
                    <a:pt x="6336" y="641"/>
                  </a:cubicBezTo>
                  <a:cubicBezTo>
                    <a:pt x="6160" y="553"/>
                    <a:pt x="5864" y="1"/>
                    <a:pt x="5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86;p129">
              <a:extLst>
                <a:ext uri="{FF2B5EF4-FFF2-40B4-BE49-F238E27FC236}">
                  <a16:creationId xmlns:a16="http://schemas.microsoft.com/office/drawing/2014/main" id="{CB43355D-AA6D-B80B-5124-041211B62952}"/>
                </a:ext>
              </a:extLst>
            </p:cNvPr>
            <p:cNvSpPr/>
            <p:nvPr/>
          </p:nvSpPr>
          <p:spPr>
            <a:xfrm>
              <a:off x="7514010" y="1683470"/>
              <a:ext cx="642883" cy="358663"/>
            </a:xfrm>
            <a:custGeom>
              <a:avLst/>
              <a:gdLst/>
              <a:ahLst/>
              <a:cxnLst/>
              <a:rect l="l" t="t" r="r" b="b"/>
              <a:pathLst>
                <a:path w="8161" h="4553" extrusionOk="0">
                  <a:moveTo>
                    <a:pt x="4928" y="0"/>
                  </a:moveTo>
                  <a:cubicBezTo>
                    <a:pt x="4848" y="0"/>
                    <a:pt x="0" y="1576"/>
                    <a:pt x="0" y="1576"/>
                  </a:cubicBezTo>
                  <a:lnTo>
                    <a:pt x="0" y="2160"/>
                  </a:lnTo>
                  <a:cubicBezTo>
                    <a:pt x="0" y="2160"/>
                    <a:pt x="1056" y="1667"/>
                    <a:pt x="1921" y="1667"/>
                  </a:cubicBezTo>
                  <a:cubicBezTo>
                    <a:pt x="2123" y="1667"/>
                    <a:pt x="2315" y="1694"/>
                    <a:pt x="2480" y="1760"/>
                  </a:cubicBezTo>
                  <a:cubicBezTo>
                    <a:pt x="2861" y="1914"/>
                    <a:pt x="3384" y="2005"/>
                    <a:pt x="3925" y="2005"/>
                  </a:cubicBezTo>
                  <a:cubicBezTo>
                    <a:pt x="4623" y="2005"/>
                    <a:pt x="5353" y="1853"/>
                    <a:pt x="5848" y="1488"/>
                  </a:cubicBezTo>
                  <a:lnTo>
                    <a:pt x="5848" y="1488"/>
                  </a:lnTo>
                  <a:cubicBezTo>
                    <a:pt x="5848" y="1489"/>
                    <a:pt x="4920" y="3241"/>
                    <a:pt x="6384" y="4488"/>
                  </a:cubicBezTo>
                  <a:cubicBezTo>
                    <a:pt x="6653" y="4533"/>
                    <a:pt x="6878" y="4552"/>
                    <a:pt x="7067" y="4552"/>
                  </a:cubicBezTo>
                  <a:cubicBezTo>
                    <a:pt x="8160" y="4552"/>
                    <a:pt x="8032" y="3912"/>
                    <a:pt x="8032" y="3912"/>
                  </a:cubicBezTo>
                  <a:lnTo>
                    <a:pt x="7024" y="1232"/>
                  </a:lnTo>
                  <a:cubicBezTo>
                    <a:pt x="7024" y="1232"/>
                    <a:pt x="5008" y="0"/>
                    <a:pt x="4928" y="0"/>
                  </a:cubicBezTo>
                  <a:close/>
                </a:path>
              </a:pathLst>
            </a:custGeom>
            <a:solidFill>
              <a:srgbClr val="FFB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87;p129">
              <a:extLst>
                <a:ext uri="{FF2B5EF4-FFF2-40B4-BE49-F238E27FC236}">
                  <a16:creationId xmlns:a16="http://schemas.microsoft.com/office/drawing/2014/main" id="{8C3CCB0B-6FE0-F8C3-6C65-AF6C12E1D99C}"/>
                </a:ext>
              </a:extLst>
            </p:cNvPr>
            <p:cNvSpPr/>
            <p:nvPr/>
          </p:nvSpPr>
          <p:spPr>
            <a:xfrm>
              <a:off x="7803275" y="2440347"/>
              <a:ext cx="558436" cy="1312313"/>
            </a:xfrm>
            <a:custGeom>
              <a:avLst/>
              <a:gdLst/>
              <a:ahLst/>
              <a:cxnLst/>
              <a:rect l="l" t="t" r="r" b="b"/>
              <a:pathLst>
                <a:path w="7089" h="16659" extrusionOk="0">
                  <a:moveTo>
                    <a:pt x="1880" y="1"/>
                  </a:moveTo>
                  <a:cubicBezTo>
                    <a:pt x="1720" y="2641"/>
                    <a:pt x="0" y="15633"/>
                    <a:pt x="0" y="15633"/>
                  </a:cubicBezTo>
                  <a:cubicBezTo>
                    <a:pt x="612" y="16387"/>
                    <a:pt x="1400" y="16659"/>
                    <a:pt x="2191" y="16659"/>
                  </a:cubicBezTo>
                  <a:cubicBezTo>
                    <a:pt x="2868" y="16659"/>
                    <a:pt x="3548" y="16459"/>
                    <a:pt x="4120" y="16193"/>
                  </a:cubicBezTo>
                  <a:cubicBezTo>
                    <a:pt x="4280" y="14249"/>
                    <a:pt x="3232" y="12369"/>
                    <a:pt x="2520" y="9929"/>
                  </a:cubicBezTo>
                  <a:cubicBezTo>
                    <a:pt x="1808" y="7489"/>
                    <a:pt x="3096" y="5497"/>
                    <a:pt x="3096" y="5497"/>
                  </a:cubicBezTo>
                  <a:cubicBezTo>
                    <a:pt x="3096" y="5497"/>
                    <a:pt x="4616" y="9961"/>
                    <a:pt x="5456" y="11249"/>
                  </a:cubicBezTo>
                  <a:cubicBezTo>
                    <a:pt x="5661" y="11328"/>
                    <a:pt x="5842" y="11361"/>
                    <a:pt x="6002" y="11361"/>
                  </a:cubicBezTo>
                  <a:cubicBezTo>
                    <a:pt x="6845" y="11361"/>
                    <a:pt x="7089" y="10433"/>
                    <a:pt x="7089" y="10433"/>
                  </a:cubicBezTo>
                  <a:cubicBezTo>
                    <a:pt x="7089" y="10433"/>
                    <a:pt x="6177" y="7241"/>
                    <a:pt x="5697" y="5497"/>
                  </a:cubicBezTo>
                  <a:cubicBezTo>
                    <a:pt x="5216" y="3761"/>
                    <a:pt x="4176" y="1921"/>
                    <a:pt x="3640" y="1497"/>
                  </a:cubicBezTo>
                  <a:cubicBezTo>
                    <a:pt x="3096" y="1081"/>
                    <a:pt x="2656" y="56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88;p129">
              <a:extLst>
                <a:ext uri="{FF2B5EF4-FFF2-40B4-BE49-F238E27FC236}">
                  <a16:creationId xmlns:a16="http://schemas.microsoft.com/office/drawing/2014/main" id="{FEB79703-6732-5994-E59E-290213E6B671}"/>
                </a:ext>
              </a:extLst>
            </p:cNvPr>
            <p:cNvSpPr/>
            <p:nvPr/>
          </p:nvSpPr>
          <p:spPr>
            <a:xfrm>
              <a:off x="7220886" y="2478711"/>
              <a:ext cx="402855" cy="713623"/>
            </a:xfrm>
            <a:custGeom>
              <a:avLst/>
              <a:gdLst/>
              <a:ahLst/>
              <a:cxnLst/>
              <a:rect l="l" t="t" r="r" b="b"/>
              <a:pathLst>
                <a:path w="5114" h="9059" extrusionOk="0">
                  <a:moveTo>
                    <a:pt x="5034" y="0"/>
                  </a:moveTo>
                  <a:cubicBezTo>
                    <a:pt x="4924" y="0"/>
                    <a:pt x="4661" y="49"/>
                    <a:pt x="4033" y="282"/>
                  </a:cubicBezTo>
                  <a:cubicBezTo>
                    <a:pt x="2961" y="666"/>
                    <a:pt x="2129" y="5282"/>
                    <a:pt x="2129" y="5282"/>
                  </a:cubicBezTo>
                  <a:cubicBezTo>
                    <a:pt x="2129" y="5282"/>
                    <a:pt x="2009" y="4906"/>
                    <a:pt x="1353" y="3954"/>
                  </a:cubicBezTo>
                  <a:cubicBezTo>
                    <a:pt x="1305" y="4522"/>
                    <a:pt x="641" y="5002"/>
                    <a:pt x="1" y="5338"/>
                  </a:cubicBezTo>
                  <a:cubicBezTo>
                    <a:pt x="812" y="7531"/>
                    <a:pt x="1542" y="9058"/>
                    <a:pt x="2318" y="9058"/>
                  </a:cubicBezTo>
                  <a:cubicBezTo>
                    <a:pt x="2414" y="9058"/>
                    <a:pt x="2511" y="9035"/>
                    <a:pt x="2609" y="8986"/>
                  </a:cubicBezTo>
                  <a:cubicBezTo>
                    <a:pt x="3489" y="8538"/>
                    <a:pt x="4329" y="6034"/>
                    <a:pt x="4329" y="6034"/>
                  </a:cubicBezTo>
                  <a:lnTo>
                    <a:pt x="3945" y="4674"/>
                  </a:lnTo>
                  <a:cubicBezTo>
                    <a:pt x="3585" y="3394"/>
                    <a:pt x="3841" y="2978"/>
                    <a:pt x="4265" y="2122"/>
                  </a:cubicBezTo>
                  <a:cubicBezTo>
                    <a:pt x="4521" y="802"/>
                    <a:pt x="5113" y="26"/>
                    <a:pt x="5113" y="26"/>
                  </a:cubicBezTo>
                  <a:cubicBezTo>
                    <a:pt x="5113" y="26"/>
                    <a:pt x="5113" y="0"/>
                    <a:pt x="5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89;p129">
              <a:extLst>
                <a:ext uri="{FF2B5EF4-FFF2-40B4-BE49-F238E27FC236}">
                  <a16:creationId xmlns:a16="http://schemas.microsoft.com/office/drawing/2014/main" id="{618BDA41-4C5B-93FE-272F-EB253A6F9D01}"/>
                </a:ext>
              </a:extLst>
            </p:cNvPr>
            <p:cNvSpPr/>
            <p:nvPr/>
          </p:nvSpPr>
          <p:spPr>
            <a:xfrm>
              <a:off x="7976581" y="2009916"/>
              <a:ext cx="141244" cy="141716"/>
            </a:xfrm>
            <a:custGeom>
              <a:avLst/>
              <a:gdLst/>
              <a:ahLst/>
              <a:cxnLst/>
              <a:rect l="l" t="t" r="r" b="b"/>
              <a:pathLst>
                <a:path w="1793" h="1799" extrusionOk="0">
                  <a:moveTo>
                    <a:pt x="907" y="1"/>
                  </a:moveTo>
                  <a:cubicBezTo>
                    <a:pt x="488" y="1"/>
                    <a:pt x="123" y="335"/>
                    <a:pt x="64" y="784"/>
                  </a:cubicBezTo>
                  <a:cubicBezTo>
                    <a:pt x="0" y="1281"/>
                    <a:pt x="320" y="1729"/>
                    <a:pt x="784" y="1793"/>
                  </a:cubicBezTo>
                  <a:cubicBezTo>
                    <a:pt x="816" y="1796"/>
                    <a:pt x="848" y="1798"/>
                    <a:pt x="880" y="1798"/>
                  </a:cubicBezTo>
                  <a:cubicBezTo>
                    <a:pt x="1298" y="1798"/>
                    <a:pt x="1669" y="1462"/>
                    <a:pt x="1728" y="1009"/>
                  </a:cubicBezTo>
                  <a:cubicBezTo>
                    <a:pt x="1792" y="512"/>
                    <a:pt x="1472" y="64"/>
                    <a:pt x="1016" y="8"/>
                  </a:cubicBezTo>
                  <a:cubicBezTo>
                    <a:pt x="980" y="3"/>
                    <a:pt x="943" y="1"/>
                    <a:pt x="907" y="1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90;p129">
              <a:extLst>
                <a:ext uri="{FF2B5EF4-FFF2-40B4-BE49-F238E27FC236}">
                  <a16:creationId xmlns:a16="http://schemas.microsoft.com/office/drawing/2014/main" id="{8028AC6E-B677-6F36-F5F5-AA0642C7893E}"/>
                </a:ext>
              </a:extLst>
            </p:cNvPr>
            <p:cNvSpPr/>
            <p:nvPr/>
          </p:nvSpPr>
          <p:spPr>
            <a:xfrm>
              <a:off x="8003050" y="2034967"/>
              <a:ext cx="97208" cy="41672"/>
            </a:xfrm>
            <a:custGeom>
              <a:avLst/>
              <a:gdLst/>
              <a:ahLst/>
              <a:cxnLst/>
              <a:rect l="l" t="t" r="r" b="b"/>
              <a:pathLst>
                <a:path w="1234" h="529" extrusionOk="0">
                  <a:moveTo>
                    <a:pt x="755" y="1"/>
                  </a:moveTo>
                  <a:cubicBezTo>
                    <a:pt x="454" y="1"/>
                    <a:pt x="166" y="168"/>
                    <a:pt x="16" y="466"/>
                  </a:cubicBezTo>
                  <a:cubicBezTo>
                    <a:pt x="0" y="499"/>
                    <a:pt x="24" y="528"/>
                    <a:pt x="47" y="528"/>
                  </a:cubicBezTo>
                  <a:cubicBezTo>
                    <a:pt x="57" y="528"/>
                    <a:pt x="67" y="522"/>
                    <a:pt x="72" y="507"/>
                  </a:cubicBezTo>
                  <a:cubicBezTo>
                    <a:pt x="212" y="227"/>
                    <a:pt x="475" y="70"/>
                    <a:pt x="753" y="70"/>
                  </a:cubicBezTo>
                  <a:cubicBezTo>
                    <a:pt x="889" y="70"/>
                    <a:pt x="1029" y="108"/>
                    <a:pt x="1160" y="186"/>
                  </a:cubicBezTo>
                  <a:cubicBezTo>
                    <a:pt x="1168" y="192"/>
                    <a:pt x="1175" y="195"/>
                    <a:pt x="1181" y="195"/>
                  </a:cubicBezTo>
                  <a:cubicBezTo>
                    <a:pt x="1212" y="195"/>
                    <a:pt x="1233" y="144"/>
                    <a:pt x="1200" y="130"/>
                  </a:cubicBezTo>
                  <a:cubicBezTo>
                    <a:pt x="1059" y="42"/>
                    <a:pt x="905" y="1"/>
                    <a:pt x="755" y="1"/>
                  </a:cubicBezTo>
                  <a:close/>
                </a:path>
              </a:pathLst>
            </a:custGeom>
            <a:solidFill>
              <a:srgbClr val="81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491;p129">
              <a:extLst>
                <a:ext uri="{FF2B5EF4-FFF2-40B4-BE49-F238E27FC236}">
                  <a16:creationId xmlns:a16="http://schemas.microsoft.com/office/drawing/2014/main" id="{EC2D94F0-1BD6-2796-44CA-CFF0303EAF25}"/>
                </a:ext>
              </a:extLst>
            </p:cNvPr>
            <p:cNvSpPr/>
            <p:nvPr/>
          </p:nvSpPr>
          <p:spPr>
            <a:xfrm>
              <a:off x="8044643" y="2038827"/>
              <a:ext cx="25050" cy="30565"/>
            </a:xfrm>
            <a:custGeom>
              <a:avLst/>
              <a:gdLst/>
              <a:ahLst/>
              <a:cxnLst/>
              <a:rect l="l" t="t" r="r" b="b"/>
              <a:pathLst>
                <a:path w="318" h="388" extrusionOk="0">
                  <a:moveTo>
                    <a:pt x="50" y="1"/>
                  </a:moveTo>
                  <a:cubicBezTo>
                    <a:pt x="20" y="1"/>
                    <a:pt x="0" y="46"/>
                    <a:pt x="32" y="65"/>
                  </a:cubicBezTo>
                  <a:cubicBezTo>
                    <a:pt x="144" y="129"/>
                    <a:pt x="224" y="225"/>
                    <a:pt x="248" y="361"/>
                  </a:cubicBezTo>
                  <a:cubicBezTo>
                    <a:pt x="251" y="380"/>
                    <a:pt x="263" y="388"/>
                    <a:pt x="275" y="388"/>
                  </a:cubicBezTo>
                  <a:cubicBezTo>
                    <a:pt x="295" y="388"/>
                    <a:pt x="317" y="367"/>
                    <a:pt x="312" y="337"/>
                  </a:cubicBezTo>
                  <a:cubicBezTo>
                    <a:pt x="296" y="201"/>
                    <a:pt x="208" y="81"/>
                    <a:pt x="72" y="9"/>
                  </a:cubicBezTo>
                  <a:cubicBezTo>
                    <a:pt x="65" y="3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81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492;p129">
              <a:extLst>
                <a:ext uri="{FF2B5EF4-FFF2-40B4-BE49-F238E27FC236}">
                  <a16:creationId xmlns:a16="http://schemas.microsoft.com/office/drawing/2014/main" id="{2059C0D0-EAA9-97E7-FB92-3BC792577288}"/>
                </a:ext>
              </a:extLst>
            </p:cNvPr>
            <p:cNvSpPr/>
            <p:nvPr/>
          </p:nvSpPr>
          <p:spPr>
            <a:xfrm>
              <a:off x="7576401" y="1973364"/>
              <a:ext cx="85786" cy="136832"/>
            </a:xfrm>
            <a:custGeom>
              <a:avLst/>
              <a:gdLst/>
              <a:ahLst/>
              <a:cxnLst/>
              <a:rect l="l" t="t" r="r" b="b"/>
              <a:pathLst>
                <a:path w="1089" h="1737" extrusionOk="0">
                  <a:moveTo>
                    <a:pt x="1040" y="0"/>
                  </a:moveTo>
                  <a:cubicBezTo>
                    <a:pt x="1008" y="0"/>
                    <a:pt x="976" y="8"/>
                    <a:pt x="976" y="40"/>
                  </a:cubicBezTo>
                  <a:cubicBezTo>
                    <a:pt x="928" y="312"/>
                    <a:pt x="880" y="576"/>
                    <a:pt x="808" y="840"/>
                  </a:cubicBezTo>
                  <a:cubicBezTo>
                    <a:pt x="792" y="920"/>
                    <a:pt x="760" y="1008"/>
                    <a:pt x="696" y="1048"/>
                  </a:cubicBezTo>
                  <a:cubicBezTo>
                    <a:pt x="661" y="1078"/>
                    <a:pt x="614" y="1087"/>
                    <a:pt x="558" y="1087"/>
                  </a:cubicBezTo>
                  <a:cubicBezTo>
                    <a:pt x="524" y="1087"/>
                    <a:pt x="487" y="1084"/>
                    <a:pt x="448" y="1080"/>
                  </a:cubicBezTo>
                  <a:cubicBezTo>
                    <a:pt x="408" y="1078"/>
                    <a:pt x="367" y="1074"/>
                    <a:pt x="327" y="1074"/>
                  </a:cubicBezTo>
                  <a:cubicBezTo>
                    <a:pt x="247" y="1074"/>
                    <a:pt x="171" y="1088"/>
                    <a:pt x="112" y="1152"/>
                  </a:cubicBezTo>
                  <a:cubicBezTo>
                    <a:pt x="0" y="1248"/>
                    <a:pt x="32" y="1433"/>
                    <a:pt x="112" y="1529"/>
                  </a:cubicBezTo>
                  <a:cubicBezTo>
                    <a:pt x="176" y="1617"/>
                    <a:pt x="288" y="1681"/>
                    <a:pt x="440" y="1697"/>
                  </a:cubicBezTo>
                  <a:cubicBezTo>
                    <a:pt x="496" y="1713"/>
                    <a:pt x="552" y="1721"/>
                    <a:pt x="600" y="1721"/>
                  </a:cubicBezTo>
                  <a:cubicBezTo>
                    <a:pt x="656" y="1721"/>
                    <a:pt x="720" y="1729"/>
                    <a:pt x="776" y="1737"/>
                  </a:cubicBezTo>
                  <a:lnTo>
                    <a:pt x="792" y="1737"/>
                  </a:lnTo>
                  <a:cubicBezTo>
                    <a:pt x="816" y="1737"/>
                    <a:pt x="840" y="1729"/>
                    <a:pt x="848" y="1689"/>
                  </a:cubicBezTo>
                  <a:cubicBezTo>
                    <a:pt x="848" y="1657"/>
                    <a:pt x="840" y="1641"/>
                    <a:pt x="808" y="1633"/>
                  </a:cubicBezTo>
                  <a:cubicBezTo>
                    <a:pt x="752" y="1617"/>
                    <a:pt x="680" y="1617"/>
                    <a:pt x="616" y="1609"/>
                  </a:cubicBezTo>
                  <a:cubicBezTo>
                    <a:pt x="568" y="1601"/>
                    <a:pt x="520" y="1601"/>
                    <a:pt x="472" y="1585"/>
                  </a:cubicBezTo>
                  <a:cubicBezTo>
                    <a:pt x="336" y="1569"/>
                    <a:pt x="248" y="1529"/>
                    <a:pt x="200" y="1457"/>
                  </a:cubicBezTo>
                  <a:cubicBezTo>
                    <a:pt x="136" y="1401"/>
                    <a:pt x="128" y="1281"/>
                    <a:pt x="192" y="1216"/>
                  </a:cubicBezTo>
                  <a:cubicBezTo>
                    <a:pt x="228" y="1180"/>
                    <a:pt x="285" y="1171"/>
                    <a:pt x="346" y="1171"/>
                  </a:cubicBezTo>
                  <a:cubicBezTo>
                    <a:pt x="379" y="1171"/>
                    <a:pt x="414" y="1174"/>
                    <a:pt x="448" y="1176"/>
                  </a:cubicBezTo>
                  <a:cubicBezTo>
                    <a:pt x="491" y="1180"/>
                    <a:pt x="535" y="1184"/>
                    <a:pt x="578" y="1184"/>
                  </a:cubicBezTo>
                  <a:cubicBezTo>
                    <a:pt x="648" y="1184"/>
                    <a:pt x="714" y="1173"/>
                    <a:pt x="768" y="1128"/>
                  </a:cubicBezTo>
                  <a:cubicBezTo>
                    <a:pt x="848" y="1064"/>
                    <a:pt x="880" y="968"/>
                    <a:pt x="912" y="864"/>
                  </a:cubicBezTo>
                  <a:cubicBezTo>
                    <a:pt x="976" y="600"/>
                    <a:pt x="1032" y="328"/>
                    <a:pt x="1080" y="56"/>
                  </a:cubicBezTo>
                  <a:cubicBezTo>
                    <a:pt x="1088" y="32"/>
                    <a:pt x="1072" y="0"/>
                    <a:pt x="1040" y="0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93;p129">
              <a:extLst>
                <a:ext uri="{FF2B5EF4-FFF2-40B4-BE49-F238E27FC236}">
                  <a16:creationId xmlns:a16="http://schemas.microsoft.com/office/drawing/2014/main" id="{250A6336-FF96-BEF3-22F4-229DC0F3EA9A}"/>
                </a:ext>
              </a:extLst>
            </p:cNvPr>
            <p:cNvSpPr/>
            <p:nvPr/>
          </p:nvSpPr>
          <p:spPr>
            <a:xfrm>
              <a:off x="7818400" y="1932322"/>
              <a:ext cx="57427" cy="31668"/>
            </a:xfrm>
            <a:custGeom>
              <a:avLst/>
              <a:gdLst/>
              <a:ahLst/>
              <a:cxnLst/>
              <a:rect l="l" t="t" r="r" b="b"/>
              <a:pathLst>
                <a:path w="729" h="402" extrusionOk="0">
                  <a:moveTo>
                    <a:pt x="54" y="1"/>
                  </a:moveTo>
                  <a:cubicBezTo>
                    <a:pt x="44" y="1"/>
                    <a:pt x="33" y="3"/>
                    <a:pt x="24" y="9"/>
                  </a:cubicBezTo>
                  <a:cubicBezTo>
                    <a:pt x="8" y="33"/>
                    <a:pt x="0" y="57"/>
                    <a:pt x="16" y="81"/>
                  </a:cubicBezTo>
                  <a:cubicBezTo>
                    <a:pt x="160" y="281"/>
                    <a:pt x="408" y="401"/>
                    <a:pt x="648" y="401"/>
                  </a:cubicBezTo>
                  <a:lnTo>
                    <a:pt x="680" y="401"/>
                  </a:lnTo>
                  <a:cubicBezTo>
                    <a:pt x="704" y="401"/>
                    <a:pt x="728" y="377"/>
                    <a:pt x="728" y="353"/>
                  </a:cubicBezTo>
                  <a:cubicBezTo>
                    <a:pt x="728" y="321"/>
                    <a:pt x="704" y="297"/>
                    <a:pt x="680" y="297"/>
                  </a:cubicBezTo>
                  <a:cubicBezTo>
                    <a:pt x="666" y="298"/>
                    <a:pt x="651" y="299"/>
                    <a:pt x="636" y="299"/>
                  </a:cubicBezTo>
                  <a:cubicBezTo>
                    <a:pt x="420" y="299"/>
                    <a:pt x="216" y="190"/>
                    <a:pt x="96" y="17"/>
                  </a:cubicBezTo>
                  <a:cubicBezTo>
                    <a:pt x="86" y="8"/>
                    <a:pt x="70" y="1"/>
                    <a:pt x="54" y="1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94;p129">
              <a:extLst>
                <a:ext uri="{FF2B5EF4-FFF2-40B4-BE49-F238E27FC236}">
                  <a16:creationId xmlns:a16="http://schemas.microsoft.com/office/drawing/2014/main" id="{791A6F34-6F47-F718-C8FF-064D047E263B}"/>
                </a:ext>
              </a:extLst>
            </p:cNvPr>
            <p:cNvSpPr/>
            <p:nvPr/>
          </p:nvSpPr>
          <p:spPr>
            <a:xfrm>
              <a:off x="7561276" y="1889311"/>
              <a:ext cx="69401" cy="12919"/>
            </a:xfrm>
            <a:custGeom>
              <a:avLst/>
              <a:gdLst/>
              <a:ahLst/>
              <a:cxnLst/>
              <a:rect l="l" t="t" r="r" b="b"/>
              <a:pathLst>
                <a:path w="881" h="164" extrusionOk="0">
                  <a:moveTo>
                    <a:pt x="55" y="1"/>
                  </a:moveTo>
                  <a:cubicBezTo>
                    <a:pt x="37" y="1"/>
                    <a:pt x="20" y="11"/>
                    <a:pt x="8" y="35"/>
                  </a:cubicBezTo>
                  <a:cubicBezTo>
                    <a:pt x="0" y="51"/>
                    <a:pt x="8" y="83"/>
                    <a:pt x="40" y="99"/>
                  </a:cubicBezTo>
                  <a:cubicBezTo>
                    <a:pt x="168" y="147"/>
                    <a:pt x="312" y="163"/>
                    <a:pt x="448" y="163"/>
                  </a:cubicBezTo>
                  <a:cubicBezTo>
                    <a:pt x="584" y="163"/>
                    <a:pt x="720" y="147"/>
                    <a:pt x="840" y="107"/>
                  </a:cubicBezTo>
                  <a:cubicBezTo>
                    <a:pt x="872" y="99"/>
                    <a:pt x="880" y="75"/>
                    <a:pt x="872" y="43"/>
                  </a:cubicBezTo>
                  <a:cubicBezTo>
                    <a:pt x="866" y="26"/>
                    <a:pt x="852" y="13"/>
                    <a:pt x="833" y="13"/>
                  </a:cubicBezTo>
                  <a:cubicBezTo>
                    <a:pt x="825" y="13"/>
                    <a:pt x="817" y="15"/>
                    <a:pt x="808" y="19"/>
                  </a:cubicBezTo>
                  <a:cubicBezTo>
                    <a:pt x="701" y="58"/>
                    <a:pt x="583" y="78"/>
                    <a:pt x="463" y="78"/>
                  </a:cubicBezTo>
                  <a:cubicBezTo>
                    <a:pt x="332" y="78"/>
                    <a:pt x="198" y="54"/>
                    <a:pt x="72" y="3"/>
                  </a:cubicBezTo>
                  <a:cubicBezTo>
                    <a:pt x="66" y="2"/>
                    <a:pt x="61" y="1"/>
                    <a:pt x="55" y="1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95;p129">
              <a:extLst>
                <a:ext uri="{FF2B5EF4-FFF2-40B4-BE49-F238E27FC236}">
                  <a16:creationId xmlns:a16="http://schemas.microsoft.com/office/drawing/2014/main" id="{5A93690A-B4A7-AD34-894F-CA05751E6026}"/>
                </a:ext>
              </a:extLst>
            </p:cNvPr>
            <p:cNvSpPr/>
            <p:nvPr/>
          </p:nvSpPr>
          <p:spPr>
            <a:xfrm>
              <a:off x="7566947" y="2150452"/>
              <a:ext cx="141874" cy="94766"/>
            </a:xfrm>
            <a:custGeom>
              <a:avLst/>
              <a:gdLst/>
              <a:ahLst/>
              <a:cxnLst/>
              <a:rect l="l" t="t" r="r" b="b"/>
              <a:pathLst>
                <a:path w="1801" h="1203" extrusionOk="0">
                  <a:moveTo>
                    <a:pt x="1800" y="1"/>
                  </a:moveTo>
                  <a:cubicBezTo>
                    <a:pt x="1484" y="260"/>
                    <a:pt x="1070" y="398"/>
                    <a:pt x="657" y="398"/>
                  </a:cubicBezTo>
                  <a:cubicBezTo>
                    <a:pt x="433" y="398"/>
                    <a:pt x="209" y="357"/>
                    <a:pt x="0" y="273"/>
                  </a:cubicBezTo>
                  <a:lnTo>
                    <a:pt x="0" y="273"/>
                  </a:lnTo>
                  <a:cubicBezTo>
                    <a:pt x="16" y="529"/>
                    <a:pt x="120" y="777"/>
                    <a:pt x="296" y="961"/>
                  </a:cubicBezTo>
                  <a:cubicBezTo>
                    <a:pt x="451" y="1115"/>
                    <a:pt x="668" y="1202"/>
                    <a:pt x="880" y="1202"/>
                  </a:cubicBezTo>
                  <a:cubicBezTo>
                    <a:pt x="920" y="1202"/>
                    <a:pt x="961" y="1199"/>
                    <a:pt x="1000" y="1193"/>
                  </a:cubicBezTo>
                  <a:cubicBezTo>
                    <a:pt x="1256" y="1145"/>
                    <a:pt x="1472" y="961"/>
                    <a:pt x="1600" y="745"/>
                  </a:cubicBezTo>
                  <a:cubicBezTo>
                    <a:pt x="1728" y="521"/>
                    <a:pt x="1776" y="257"/>
                    <a:pt x="1800" y="1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96;p129">
              <a:extLst>
                <a:ext uri="{FF2B5EF4-FFF2-40B4-BE49-F238E27FC236}">
                  <a16:creationId xmlns:a16="http://schemas.microsoft.com/office/drawing/2014/main" id="{7B97A21B-42D3-3A77-3601-61F72C743CAD}"/>
                </a:ext>
              </a:extLst>
            </p:cNvPr>
            <p:cNvSpPr/>
            <p:nvPr/>
          </p:nvSpPr>
          <p:spPr>
            <a:xfrm>
              <a:off x="7613583" y="2213315"/>
              <a:ext cx="76333" cy="32140"/>
            </a:xfrm>
            <a:custGeom>
              <a:avLst/>
              <a:gdLst/>
              <a:ahLst/>
              <a:cxnLst/>
              <a:rect l="l" t="t" r="r" b="b"/>
              <a:pathLst>
                <a:path w="969" h="408" extrusionOk="0">
                  <a:moveTo>
                    <a:pt x="882" y="0"/>
                  </a:moveTo>
                  <a:cubicBezTo>
                    <a:pt x="823" y="0"/>
                    <a:pt x="763" y="15"/>
                    <a:pt x="704" y="35"/>
                  </a:cubicBezTo>
                  <a:cubicBezTo>
                    <a:pt x="456" y="107"/>
                    <a:pt x="208" y="195"/>
                    <a:pt x="0" y="347"/>
                  </a:cubicBezTo>
                  <a:cubicBezTo>
                    <a:pt x="92" y="381"/>
                    <a:pt x="197" y="407"/>
                    <a:pt x="299" y="407"/>
                  </a:cubicBezTo>
                  <a:cubicBezTo>
                    <a:pt x="339" y="407"/>
                    <a:pt x="378" y="404"/>
                    <a:pt x="416" y="395"/>
                  </a:cubicBezTo>
                  <a:cubicBezTo>
                    <a:pt x="640" y="355"/>
                    <a:pt x="840" y="203"/>
                    <a:pt x="968" y="27"/>
                  </a:cubicBezTo>
                  <a:cubicBezTo>
                    <a:pt x="944" y="11"/>
                    <a:pt x="928" y="11"/>
                    <a:pt x="920" y="3"/>
                  </a:cubicBezTo>
                  <a:cubicBezTo>
                    <a:pt x="907" y="1"/>
                    <a:pt x="895" y="0"/>
                    <a:pt x="882" y="0"/>
                  </a:cubicBezTo>
                  <a:close/>
                </a:path>
              </a:pathLst>
            </a:custGeom>
            <a:solidFill>
              <a:srgbClr val="FF1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97;p129">
              <a:extLst>
                <a:ext uri="{FF2B5EF4-FFF2-40B4-BE49-F238E27FC236}">
                  <a16:creationId xmlns:a16="http://schemas.microsoft.com/office/drawing/2014/main" id="{2F68305F-9FE6-202E-75E0-7CF36AB3D588}"/>
                </a:ext>
              </a:extLst>
            </p:cNvPr>
            <p:cNvSpPr/>
            <p:nvPr/>
          </p:nvSpPr>
          <p:spPr>
            <a:xfrm>
              <a:off x="7546151" y="1959500"/>
              <a:ext cx="41042" cy="71291"/>
            </a:xfrm>
            <a:custGeom>
              <a:avLst/>
              <a:gdLst/>
              <a:ahLst/>
              <a:cxnLst/>
              <a:rect l="l" t="t" r="r" b="b"/>
              <a:pathLst>
                <a:path w="521" h="905" extrusionOk="0">
                  <a:moveTo>
                    <a:pt x="272" y="0"/>
                  </a:moveTo>
                  <a:cubicBezTo>
                    <a:pt x="131" y="0"/>
                    <a:pt x="16" y="197"/>
                    <a:pt x="8" y="440"/>
                  </a:cubicBezTo>
                  <a:cubicBezTo>
                    <a:pt x="0" y="688"/>
                    <a:pt x="96" y="896"/>
                    <a:pt x="240" y="904"/>
                  </a:cubicBezTo>
                  <a:cubicBezTo>
                    <a:pt x="376" y="904"/>
                    <a:pt x="496" y="712"/>
                    <a:pt x="504" y="464"/>
                  </a:cubicBezTo>
                  <a:cubicBezTo>
                    <a:pt x="520" y="216"/>
                    <a:pt x="416" y="8"/>
                    <a:pt x="280" y="0"/>
                  </a:cubicBezTo>
                  <a:cubicBezTo>
                    <a:pt x="277" y="0"/>
                    <a:pt x="275" y="0"/>
                    <a:pt x="272" y="0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98;p129">
              <a:extLst>
                <a:ext uri="{FF2B5EF4-FFF2-40B4-BE49-F238E27FC236}">
                  <a16:creationId xmlns:a16="http://schemas.microsoft.com/office/drawing/2014/main" id="{BA1BD7BF-32E1-C08F-A45A-05DAC0AD51B9}"/>
                </a:ext>
              </a:extLst>
            </p:cNvPr>
            <p:cNvSpPr/>
            <p:nvPr/>
          </p:nvSpPr>
          <p:spPr>
            <a:xfrm>
              <a:off x="7778697" y="2025671"/>
              <a:ext cx="41042" cy="71291"/>
            </a:xfrm>
            <a:custGeom>
              <a:avLst/>
              <a:gdLst/>
              <a:ahLst/>
              <a:cxnLst/>
              <a:rect l="l" t="t" r="r" b="b"/>
              <a:pathLst>
                <a:path w="521" h="905" extrusionOk="0">
                  <a:moveTo>
                    <a:pt x="280" y="0"/>
                  </a:moveTo>
                  <a:cubicBezTo>
                    <a:pt x="144" y="0"/>
                    <a:pt x="24" y="192"/>
                    <a:pt x="8" y="440"/>
                  </a:cubicBezTo>
                  <a:cubicBezTo>
                    <a:pt x="0" y="689"/>
                    <a:pt x="104" y="897"/>
                    <a:pt x="240" y="905"/>
                  </a:cubicBezTo>
                  <a:cubicBezTo>
                    <a:pt x="243" y="905"/>
                    <a:pt x="245" y="905"/>
                    <a:pt x="248" y="905"/>
                  </a:cubicBezTo>
                  <a:cubicBezTo>
                    <a:pt x="381" y="905"/>
                    <a:pt x="497" y="708"/>
                    <a:pt x="512" y="464"/>
                  </a:cubicBezTo>
                  <a:cubicBezTo>
                    <a:pt x="520" y="216"/>
                    <a:pt x="416" y="8"/>
                    <a:pt x="280" y="0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99;p129">
              <a:extLst>
                <a:ext uri="{FF2B5EF4-FFF2-40B4-BE49-F238E27FC236}">
                  <a16:creationId xmlns:a16="http://schemas.microsoft.com/office/drawing/2014/main" id="{24E358F4-8A66-35A5-7F13-6B22810DEF92}"/>
                </a:ext>
              </a:extLst>
            </p:cNvPr>
            <p:cNvSpPr/>
            <p:nvPr/>
          </p:nvSpPr>
          <p:spPr>
            <a:xfrm>
              <a:off x="7050100" y="2431524"/>
              <a:ext cx="56797" cy="99020"/>
            </a:xfrm>
            <a:custGeom>
              <a:avLst/>
              <a:gdLst/>
              <a:ahLst/>
              <a:cxnLst/>
              <a:rect l="l" t="t" r="r" b="b"/>
              <a:pathLst>
                <a:path w="721" h="1257" extrusionOk="0">
                  <a:moveTo>
                    <a:pt x="1" y="1"/>
                  </a:moveTo>
                  <a:cubicBezTo>
                    <a:pt x="97" y="225"/>
                    <a:pt x="209" y="433"/>
                    <a:pt x="321" y="641"/>
                  </a:cubicBezTo>
                  <a:cubicBezTo>
                    <a:pt x="441" y="857"/>
                    <a:pt x="569" y="1065"/>
                    <a:pt x="721" y="1257"/>
                  </a:cubicBezTo>
                  <a:cubicBezTo>
                    <a:pt x="609" y="1041"/>
                    <a:pt x="489" y="833"/>
                    <a:pt x="369" y="625"/>
                  </a:cubicBezTo>
                  <a:cubicBezTo>
                    <a:pt x="249" y="417"/>
                    <a:pt x="129" y="217"/>
                    <a:pt x="1" y="1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00;p129">
              <a:extLst>
                <a:ext uri="{FF2B5EF4-FFF2-40B4-BE49-F238E27FC236}">
                  <a16:creationId xmlns:a16="http://schemas.microsoft.com/office/drawing/2014/main" id="{C9A18ECD-E6C3-5CBE-521F-F3C9D09D2026}"/>
                </a:ext>
              </a:extLst>
            </p:cNvPr>
            <p:cNvSpPr/>
            <p:nvPr/>
          </p:nvSpPr>
          <p:spPr>
            <a:xfrm>
              <a:off x="7038126" y="2475008"/>
              <a:ext cx="50495" cy="76333"/>
            </a:xfrm>
            <a:custGeom>
              <a:avLst/>
              <a:gdLst/>
              <a:ahLst/>
              <a:cxnLst/>
              <a:rect l="l" t="t" r="r" b="b"/>
              <a:pathLst>
                <a:path w="641" h="969" extrusionOk="0">
                  <a:moveTo>
                    <a:pt x="1" y="1"/>
                  </a:moveTo>
                  <a:cubicBezTo>
                    <a:pt x="89" y="185"/>
                    <a:pt x="201" y="345"/>
                    <a:pt x="305" y="505"/>
                  </a:cubicBezTo>
                  <a:cubicBezTo>
                    <a:pt x="409" y="665"/>
                    <a:pt x="521" y="825"/>
                    <a:pt x="641" y="969"/>
                  </a:cubicBezTo>
                  <a:cubicBezTo>
                    <a:pt x="553" y="801"/>
                    <a:pt x="449" y="633"/>
                    <a:pt x="345" y="473"/>
                  </a:cubicBezTo>
                  <a:cubicBezTo>
                    <a:pt x="233" y="313"/>
                    <a:pt x="121" y="153"/>
                    <a:pt x="1" y="1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01;p129">
              <a:extLst>
                <a:ext uri="{FF2B5EF4-FFF2-40B4-BE49-F238E27FC236}">
                  <a16:creationId xmlns:a16="http://schemas.microsoft.com/office/drawing/2014/main" id="{95E1873D-92A8-FADA-473A-71DB775CED64}"/>
                </a:ext>
              </a:extLst>
            </p:cNvPr>
            <p:cNvSpPr/>
            <p:nvPr/>
          </p:nvSpPr>
          <p:spPr>
            <a:xfrm>
              <a:off x="8453647" y="3613239"/>
              <a:ext cx="58687" cy="113515"/>
            </a:xfrm>
            <a:custGeom>
              <a:avLst/>
              <a:gdLst/>
              <a:ahLst/>
              <a:cxnLst/>
              <a:rect l="l" t="t" r="r" b="b"/>
              <a:pathLst>
                <a:path w="745" h="1441" extrusionOk="0">
                  <a:moveTo>
                    <a:pt x="1" y="0"/>
                  </a:moveTo>
                  <a:lnTo>
                    <a:pt x="1" y="0"/>
                  </a:lnTo>
                  <a:cubicBezTo>
                    <a:pt x="113" y="256"/>
                    <a:pt x="233" y="496"/>
                    <a:pt x="353" y="736"/>
                  </a:cubicBezTo>
                  <a:cubicBezTo>
                    <a:pt x="473" y="976"/>
                    <a:pt x="601" y="1216"/>
                    <a:pt x="745" y="1440"/>
                  </a:cubicBezTo>
                  <a:cubicBezTo>
                    <a:pt x="633" y="1192"/>
                    <a:pt x="513" y="952"/>
                    <a:pt x="393" y="712"/>
                  </a:cubicBezTo>
                  <a:cubicBezTo>
                    <a:pt x="273" y="472"/>
                    <a:pt x="145" y="232"/>
                    <a:pt x="1" y="0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02;p129">
              <a:extLst>
                <a:ext uri="{FF2B5EF4-FFF2-40B4-BE49-F238E27FC236}">
                  <a16:creationId xmlns:a16="http://schemas.microsoft.com/office/drawing/2014/main" id="{377D9607-A5B4-706E-0E1F-4FD4F1679843}"/>
                </a:ext>
              </a:extLst>
            </p:cNvPr>
            <p:cNvSpPr/>
            <p:nvPr/>
          </p:nvSpPr>
          <p:spPr>
            <a:xfrm>
              <a:off x="8481376" y="3609458"/>
              <a:ext cx="56167" cy="104062"/>
            </a:xfrm>
            <a:custGeom>
              <a:avLst/>
              <a:gdLst/>
              <a:ahLst/>
              <a:cxnLst/>
              <a:rect l="l" t="t" r="r" b="b"/>
              <a:pathLst>
                <a:path w="713" h="1321" extrusionOk="0">
                  <a:moveTo>
                    <a:pt x="1" y="0"/>
                  </a:moveTo>
                  <a:cubicBezTo>
                    <a:pt x="89" y="232"/>
                    <a:pt x="201" y="464"/>
                    <a:pt x="321" y="680"/>
                  </a:cubicBezTo>
                  <a:cubicBezTo>
                    <a:pt x="441" y="904"/>
                    <a:pt x="561" y="1120"/>
                    <a:pt x="713" y="1320"/>
                  </a:cubicBezTo>
                  <a:cubicBezTo>
                    <a:pt x="601" y="1104"/>
                    <a:pt x="481" y="880"/>
                    <a:pt x="361" y="664"/>
                  </a:cubicBezTo>
                  <a:cubicBezTo>
                    <a:pt x="241" y="440"/>
                    <a:pt x="129" y="224"/>
                    <a:pt x="1" y="0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03;p129">
              <a:extLst>
                <a:ext uri="{FF2B5EF4-FFF2-40B4-BE49-F238E27FC236}">
                  <a16:creationId xmlns:a16="http://schemas.microsoft.com/office/drawing/2014/main" id="{34BC02C1-F006-CDE9-81DB-32B7972A07FE}"/>
                </a:ext>
              </a:extLst>
            </p:cNvPr>
            <p:cNvSpPr/>
            <p:nvPr/>
          </p:nvSpPr>
          <p:spPr>
            <a:xfrm>
              <a:off x="7351969" y="2267355"/>
              <a:ext cx="92718" cy="183546"/>
            </a:xfrm>
            <a:custGeom>
              <a:avLst/>
              <a:gdLst/>
              <a:ahLst/>
              <a:cxnLst/>
              <a:rect l="l" t="t" r="r" b="b"/>
              <a:pathLst>
                <a:path w="1177" h="2330" extrusionOk="0">
                  <a:moveTo>
                    <a:pt x="1140" y="1"/>
                  </a:moveTo>
                  <a:cubicBezTo>
                    <a:pt x="1121" y="1"/>
                    <a:pt x="1101" y="13"/>
                    <a:pt x="1097" y="37"/>
                  </a:cubicBezTo>
                  <a:cubicBezTo>
                    <a:pt x="1081" y="749"/>
                    <a:pt x="297" y="949"/>
                    <a:pt x="97" y="1565"/>
                  </a:cubicBezTo>
                  <a:cubicBezTo>
                    <a:pt x="1" y="1869"/>
                    <a:pt x="65" y="2149"/>
                    <a:pt x="329" y="2325"/>
                  </a:cubicBezTo>
                  <a:cubicBezTo>
                    <a:pt x="336" y="2328"/>
                    <a:pt x="342" y="2330"/>
                    <a:pt x="348" y="2330"/>
                  </a:cubicBezTo>
                  <a:cubicBezTo>
                    <a:pt x="385" y="2330"/>
                    <a:pt x="403" y="2274"/>
                    <a:pt x="369" y="2261"/>
                  </a:cubicBezTo>
                  <a:cubicBezTo>
                    <a:pt x="129" y="2101"/>
                    <a:pt x="105" y="1709"/>
                    <a:pt x="217" y="1477"/>
                  </a:cubicBezTo>
                  <a:cubicBezTo>
                    <a:pt x="281" y="1357"/>
                    <a:pt x="369" y="1261"/>
                    <a:pt x="457" y="1157"/>
                  </a:cubicBezTo>
                  <a:cubicBezTo>
                    <a:pt x="601" y="1005"/>
                    <a:pt x="761" y="885"/>
                    <a:pt x="889" y="725"/>
                  </a:cubicBezTo>
                  <a:cubicBezTo>
                    <a:pt x="1065" y="517"/>
                    <a:pt x="1169" y="309"/>
                    <a:pt x="1177" y="37"/>
                  </a:cubicBezTo>
                  <a:cubicBezTo>
                    <a:pt x="1177" y="13"/>
                    <a:pt x="1159" y="1"/>
                    <a:pt x="1140" y="1"/>
                  </a:cubicBezTo>
                  <a:close/>
                </a:path>
              </a:pathLst>
            </a:custGeom>
            <a:solidFill>
              <a:srgbClr val="DC9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04;p129">
              <a:extLst>
                <a:ext uri="{FF2B5EF4-FFF2-40B4-BE49-F238E27FC236}">
                  <a16:creationId xmlns:a16="http://schemas.microsoft.com/office/drawing/2014/main" id="{A9B533E9-4AB0-B869-732F-8A9B51694E5B}"/>
                </a:ext>
              </a:extLst>
            </p:cNvPr>
            <p:cNvSpPr/>
            <p:nvPr/>
          </p:nvSpPr>
          <p:spPr>
            <a:xfrm>
              <a:off x="7381588" y="2354560"/>
              <a:ext cx="42381" cy="86810"/>
            </a:xfrm>
            <a:custGeom>
              <a:avLst/>
              <a:gdLst/>
              <a:ahLst/>
              <a:cxnLst/>
              <a:rect l="l" t="t" r="r" b="b"/>
              <a:pathLst>
                <a:path w="538" h="1102" extrusionOk="0">
                  <a:moveTo>
                    <a:pt x="488" y="1"/>
                  </a:moveTo>
                  <a:cubicBezTo>
                    <a:pt x="480" y="1"/>
                    <a:pt x="473" y="3"/>
                    <a:pt x="465" y="10"/>
                  </a:cubicBezTo>
                  <a:cubicBezTo>
                    <a:pt x="129" y="258"/>
                    <a:pt x="1" y="690"/>
                    <a:pt x="137" y="1082"/>
                  </a:cubicBezTo>
                  <a:cubicBezTo>
                    <a:pt x="145" y="1096"/>
                    <a:pt x="160" y="1102"/>
                    <a:pt x="174" y="1102"/>
                  </a:cubicBezTo>
                  <a:cubicBezTo>
                    <a:pt x="202" y="1102"/>
                    <a:pt x="230" y="1081"/>
                    <a:pt x="225" y="1050"/>
                  </a:cubicBezTo>
                  <a:cubicBezTo>
                    <a:pt x="89" y="698"/>
                    <a:pt x="201" y="298"/>
                    <a:pt x="505" y="66"/>
                  </a:cubicBezTo>
                  <a:cubicBezTo>
                    <a:pt x="537" y="46"/>
                    <a:pt x="517" y="1"/>
                    <a:pt x="488" y="1"/>
                  </a:cubicBezTo>
                  <a:close/>
                </a:path>
              </a:pathLst>
            </a:custGeom>
            <a:solidFill>
              <a:srgbClr val="DC9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05;p129">
              <a:extLst>
                <a:ext uri="{FF2B5EF4-FFF2-40B4-BE49-F238E27FC236}">
                  <a16:creationId xmlns:a16="http://schemas.microsoft.com/office/drawing/2014/main" id="{EEB69437-4985-4F07-5EC8-8E5A5BA1C685}"/>
                </a:ext>
              </a:extLst>
            </p:cNvPr>
            <p:cNvSpPr/>
            <p:nvPr/>
          </p:nvSpPr>
          <p:spPr>
            <a:xfrm>
              <a:off x="7473756" y="1811559"/>
              <a:ext cx="228132" cy="103274"/>
            </a:xfrm>
            <a:custGeom>
              <a:avLst/>
              <a:gdLst/>
              <a:ahLst/>
              <a:cxnLst/>
              <a:rect l="l" t="t" r="r" b="b"/>
              <a:pathLst>
                <a:path w="2896" h="1311" extrusionOk="0">
                  <a:moveTo>
                    <a:pt x="2420" y="1"/>
                  </a:moveTo>
                  <a:cubicBezTo>
                    <a:pt x="1457" y="1"/>
                    <a:pt x="526" y="353"/>
                    <a:pt x="23" y="1254"/>
                  </a:cubicBezTo>
                  <a:cubicBezTo>
                    <a:pt x="0" y="1283"/>
                    <a:pt x="26" y="1311"/>
                    <a:pt x="51" y="1311"/>
                  </a:cubicBezTo>
                  <a:cubicBezTo>
                    <a:pt x="62" y="1311"/>
                    <a:pt x="72" y="1306"/>
                    <a:pt x="79" y="1294"/>
                  </a:cubicBezTo>
                  <a:cubicBezTo>
                    <a:pt x="570" y="419"/>
                    <a:pt x="1484" y="83"/>
                    <a:pt x="2434" y="83"/>
                  </a:cubicBezTo>
                  <a:cubicBezTo>
                    <a:pt x="2569" y="83"/>
                    <a:pt x="2704" y="89"/>
                    <a:pt x="2839" y="102"/>
                  </a:cubicBezTo>
                  <a:cubicBezTo>
                    <a:pt x="2895" y="102"/>
                    <a:pt x="2895" y="30"/>
                    <a:pt x="2839" y="22"/>
                  </a:cubicBezTo>
                  <a:cubicBezTo>
                    <a:pt x="2700" y="8"/>
                    <a:pt x="2559" y="1"/>
                    <a:pt x="2420" y="1"/>
                  </a:cubicBezTo>
                  <a:close/>
                </a:path>
              </a:pathLst>
            </a:custGeom>
            <a:solidFill>
              <a:srgbClr val="DC9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06;p129">
              <a:extLst>
                <a:ext uri="{FF2B5EF4-FFF2-40B4-BE49-F238E27FC236}">
                  <a16:creationId xmlns:a16="http://schemas.microsoft.com/office/drawing/2014/main" id="{CCE063AB-3929-0415-82B7-A76560D9B7B6}"/>
                </a:ext>
              </a:extLst>
            </p:cNvPr>
            <p:cNvSpPr/>
            <p:nvPr/>
          </p:nvSpPr>
          <p:spPr>
            <a:xfrm>
              <a:off x="7459970" y="1758858"/>
              <a:ext cx="270513" cy="128324"/>
            </a:xfrm>
            <a:custGeom>
              <a:avLst/>
              <a:gdLst/>
              <a:ahLst/>
              <a:cxnLst/>
              <a:rect l="l" t="t" r="r" b="b"/>
              <a:pathLst>
                <a:path w="3434" h="1629" extrusionOk="0">
                  <a:moveTo>
                    <a:pt x="2363" y="1"/>
                  </a:moveTo>
                  <a:cubicBezTo>
                    <a:pt x="1360" y="1"/>
                    <a:pt x="429" y="583"/>
                    <a:pt x="6" y="1579"/>
                  </a:cubicBezTo>
                  <a:cubicBezTo>
                    <a:pt x="0" y="1602"/>
                    <a:pt x="26" y="1628"/>
                    <a:pt x="50" y="1628"/>
                  </a:cubicBezTo>
                  <a:cubicBezTo>
                    <a:pt x="61" y="1628"/>
                    <a:pt x="71" y="1623"/>
                    <a:pt x="78" y="1611"/>
                  </a:cubicBezTo>
                  <a:cubicBezTo>
                    <a:pt x="488" y="637"/>
                    <a:pt x="1387" y="73"/>
                    <a:pt x="2357" y="73"/>
                  </a:cubicBezTo>
                  <a:cubicBezTo>
                    <a:pt x="2693" y="73"/>
                    <a:pt x="3038" y="141"/>
                    <a:pt x="3374" y="283"/>
                  </a:cubicBezTo>
                  <a:cubicBezTo>
                    <a:pt x="3379" y="285"/>
                    <a:pt x="3383" y="286"/>
                    <a:pt x="3387" y="286"/>
                  </a:cubicBezTo>
                  <a:cubicBezTo>
                    <a:pt x="3419" y="286"/>
                    <a:pt x="3434" y="233"/>
                    <a:pt x="3398" y="211"/>
                  </a:cubicBezTo>
                  <a:cubicBezTo>
                    <a:pt x="3056" y="69"/>
                    <a:pt x="2705" y="1"/>
                    <a:pt x="2363" y="1"/>
                  </a:cubicBezTo>
                  <a:close/>
                </a:path>
              </a:pathLst>
            </a:custGeom>
            <a:solidFill>
              <a:srgbClr val="DC9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07;p129">
              <a:extLst>
                <a:ext uri="{FF2B5EF4-FFF2-40B4-BE49-F238E27FC236}">
                  <a16:creationId xmlns:a16="http://schemas.microsoft.com/office/drawing/2014/main" id="{C3C2394C-84D4-A458-8BAB-F8AA3CD725F1}"/>
                </a:ext>
              </a:extLst>
            </p:cNvPr>
            <p:cNvSpPr/>
            <p:nvPr/>
          </p:nvSpPr>
          <p:spPr>
            <a:xfrm>
              <a:off x="7963347" y="1819673"/>
              <a:ext cx="52858" cy="179292"/>
            </a:xfrm>
            <a:custGeom>
              <a:avLst/>
              <a:gdLst/>
              <a:ahLst/>
              <a:cxnLst/>
              <a:rect l="l" t="t" r="r" b="b"/>
              <a:pathLst>
                <a:path w="671" h="2276" extrusionOk="0">
                  <a:moveTo>
                    <a:pt x="219" y="0"/>
                  </a:moveTo>
                  <a:cubicBezTo>
                    <a:pt x="205" y="0"/>
                    <a:pt x="191" y="7"/>
                    <a:pt x="184" y="23"/>
                  </a:cubicBezTo>
                  <a:cubicBezTo>
                    <a:pt x="0" y="799"/>
                    <a:pt x="136" y="1591"/>
                    <a:pt x="584" y="2255"/>
                  </a:cubicBezTo>
                  <a:cubicBezTo>
                    <a:pt x="594" y="2270"/>
                    <a:pt x="606" y="2276"/>
                    <a:pt x="618" y="2276"/>
                  </a:cubicBezTo>
                  <a:cubicBezTo>
                    <a:pt x="646" y="2276"/>
                    <a:pt x="671" y="2244"/>
                    <a:pt x="648" y="2215"/>
                  </a:cubicBezTo>
                  <a:cubicBezTo>
                    <a:pt x="208" y="1567"/>
                    <a:pt x="64" y="799"/>
                    <a:pt x="248" y="39"/>
                  </a:cubicBezTo>
                  <a:cubicBezTo>
                    <a:pt x="258" y="16"/>
                    <a:pt x="239" y="0"/>
                    <a:pt x="219" y="0"/>
                  </a:cubicBezTo>
                  <a:close/>
                </a:path>
              </a:pathLst>
            </a:custGeom>
            <a:solidFill>
              <a:srgbClr val="DC9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08;p129">
              <a:extLst>
                <a:ext uri="{FF2B5EF4-FFF2-40B4-BE49-F238E27FC236}">
                  <a16:creationId xmlns:a16="http://schemas.microsoft.com/office/drawing/2014/main" id="{820C02CC-D9FD-D87A-58E6-28E70D73E046}"/>
                </a:ext>
              </a:extLst>
            </p:cNvPr>
            <p:cNvSpPr/>
            <p:nvPr/>
          </p:nvSpPr>
          <p:spPr>
            <a:xfrm>
              <a:off x="7999899" y="1816128"/>
              <a:ext cx="47816" cy="150539"/>
            </a:xfrm>
            <a:custGeom>
              <a:avLst/>
              <a:gdLst/>
              <a:ahLst/>
              <a:cxnLst/>
              <a:rect l="l" t="t" r="r" b="b"/>
              <a:pathLst>
                <a:path w="607" h="1911" extrusionOk="0">
                  <a:moveTo>
                    <a:pt x="36" y="0"/>
                  </a:moveTo>
                  <a:cubicBezTo>
                    <a:pt x="18" y="0"/>
                    <a:pt x="0" y="12"/>
                    <a:pt x="0" y="36"/>
                  </a:cubicBezTo>
                  <a:cubicBezTo>
                    <a:pt x="40" y="684"/>
                    <a:pt x="224" y="1316"/>
                    <a:pt x="520" y="1892"/>
                  </a:cubicBezTo>
                  <a:cubicBezTo>
                    <a:pt x="528" y="1905"/>
                    <a:pt x="540" y="1911"/>
                    <a:pt x="553" y="1911"/>
                  </a:cubicBezTo>
                  <a:cubicBezTo>
                    <a:pt x="580" y="1911"/>
                    <a:pt x="606" y="1885"/>
                    <a:pt x="584" y="1852"/>
                  </a:cubicBezTo>
                  <a:cubicBezTo>
                    <a:pt x="280" y="1284"/>
                    <a:pt x="120" y="676"/>
                    <a:pt x="72" y="36"/>
                  </a:cubicBezTo>
                  <a:cubicBezTo>
                    <a:pt x="72" y="12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DC9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09;p129">
              <a:extLst>
                <a:ext uri="{FF2B5EF4-FFF2-40B4-BE49-F238E27FC236}">
                  <a16:creationId xmlns:a16="http://schemas.microsoft.com/office/drawing/2014/main" id="{B33E0C6C-1DD9-2F08-587B-7284B13F6B8C}"/>
                </a:ext>
              </a:extLst>
            </p:cNvPr>
            <p:cNvSpPr/>
            <p:nvPr/>
          </p:nvSpPr>
          <p:spPr>
            <a:xfrm>
              <a:off x="8036372" y="1771226"/>
              <a:ext cx="95948" cy="188666"/>
            </a:xfrm>
            <a:custGeom>
              <a:avLst/>
              <a:gdLst/>
              <a:ahLst/>
              <a:cxnLst/>
              <a:rect l="l" t="t" r="r" b="b"/>
              <a:pathLst>
                <a:path w="1218" h="2395" extrusionOk="0">
                  <a:moveTo>
                    <a:pt x="68" y="0"/>
                  </a:moveTo>
                  <a:cubicBezTo>
                    <a:pt x="33" y="0"/>
                    <a:pt x="0" y="42"/>
                    <a:pt x="33" y="62"/>
                  </a:cubicBezTo>
                  <a:cubicBezTo>
                    <a:pt x="753" y="622"/>
                    <a:pt x="1137" y="1446"/>
                    <a:pt x="1121" y="2358"/>
                  </a:cubicBezTo>
                  <a:cubicBezTo>
                    <a:pt x="1121" y="2382"/>
                    <a:pt x="1139" y="2394"/>
                    <a:pt x="1158" y="2394"/>
                  </a:cubicBezTo>
                  <a:cubicBezTo>
                    <a:pt x="1177" y="2394"/>
                    <a:pt x="1197" y="2382"/>
                    <a:pt x="1201" y="2358"/>
                  </a:cubicBezTo>
                  <a:cubicBezTo>
                    <a:pt x="1217" y="1422"/>
                    <a:pt x="817" y="574"/>
                    <a:pt x="89" y="6"/>
                  </a:cubicBezTo>
                  <a:cubicBezTo>
                    <a:pt x="83" y="2"/>
                    <a:pt x="75" y="0"/>
                    <a:pt x="68" y="0"/>
                  </a:cubicBezTo>
                  <a:close/>
                </a:path>
              </a:pathLst>
            </a:custGeom>
            <a:solidFill>
              <a:srgbClr val="DC9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10;p129">
              <a:extLst>
                <a:ext uri="{FF2B5EF4-FFF2-40B4-BE49-F238E27FC236}">
                  <a16:creationId xmlns:a16="http://schemas.microsoft.com/office/drawing/2014/main" id="{76192266-5FEC-4B61-0D75-26956ED6F25D}"/>
                </a:ext>
              </a:extLst>
            </p:cNvPr>
            <p:cNvSpPr/>
            <p:nvPr/>
          </p:nvSpPr>
          <p:spPr>
            <a:xfrm>
              <a:off x="8191481" y="2326910"/>
              <a:ext cx="88937" cy="107922"/>
            </a:xfrm>
            <a:custGeom>
              <a:avLst/>
              <a:gdLst/>
              <a:ahLst/>
              <a:cxnLst/>
              <a:rect l="l" t="t" r="r" b="b"/>
              <a:pathLst>
                <a:path w="1129" h="1370" extrusionOk="0">
                  <a:moveTo>
                    <a:pt x="48" y="1"/>
                  </a:moveTo>
                  <a:cubicBezTo>
                    <a:pt x="0" y="1"/>
                    <a:pt x="0" y="73"/>
                    <a:pt x="48" y="73"/>
                  </a:cubicBezTo>
                  <a:cubicBezTo>
                    <a:pt x="672" y="121"/>
                    <a:pt x="1049" y="729"/>
                    <a:pt x="801" y="1313"/>
                  </a:cubicBezTo>
                  <a:cubicBezTo>
                    <a:pt x="789" y="1341"/>
                    <a:pt x="818" y="1369"/>
                    <a:pt x="838" y="1369"/>
                  </a:cubicBezTo>
                  <a:cubicBezTo>
                    <a:pt x="847" y="1369"/>
                    <a:pt x="854" y="1364"/>
                    <a:pt x="857" y="1353"/>
                  </a:cubicBezTo>
                  <a:cubicBezTo>
                    <a:pt x="1129" y="721"/>
                    <a:pt x="728" y="49"/>
                    <a:pt x="48" y="1"/>
                  </a:cubicBezTo>
                  <a:close/>
                </a:path>
              </a:pathLst>
            </a:custGeom>
            <a:solidFill>
              <a:srgbClr val="DC9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11;p129">
              <a:extLst>
                <a:ext uri="{FF2B5EF4-FFF2-40B4-BE49-F238E27FC236}">
                  <a16:creationId xmlns:a16="http://schemas.microsoft.com/office/drawing/2014/main" id="{8973A2CF-D4B6-2A0E-2F2E-6068CE5A343C}"/>
                </a:ext>
              </a:extLst>
            </p:cNvPr>
            <p:cNvSpPr/>
            <p:nvPr/>
          </p:nvSpPr>
          <p:spPr>
            <a:xfrm>
              <a:off x="8300822" y="2766636"/>
              <a:ext cx="100596" cy="146049"/>
            </a:xfrm>
            <a:custGeom>
              <a:avLst/>
              <a:gdLst/>
              <a:ahLst/>
              <a:cxnLst/>
              <a:rect l="l" t="t" r="r" b="b"/>
              <a:pathLst>
                <a:path w="1277" h="1854" extrusionOk="0">
                  <a:moveTo>
                    <a:pt x="990" y="1"/>
                  </a:moveTo>
                  <a:cubicBezTo>
                    <a:pt x="967" y="1"/>
                    <a:pt x="942" y="21"/>
                    <a:pt x="957" y="51"/>
                  </a:cubicBezTo>
                  <a:cubicBezTo>
                    <a:pt x="1197" y="811"/>
                    <a:pt x="797" y="1563"/>
                    <a:pt x="37" y="1779"/>
                  </a:cubicBezTo>
                  <a:cubicBezTo>
                    <a:pt x="0" y="1786"/>
                    <a:pt x="10" y="1853"/>
                    <a:pt x="42" y="1853"/>
                  </a:cubicBezTo>
                  <a:cubicBezTo>
                    <a:pt x="45" y="1853"/>
                    <a:pt x="49" y="1852"/>
                    <a:pt x="53" y="1851"/>
                  </a:cubicBezTo>
                  <a:cubicBezTo>
                    <a:pt x="853" y="1619"/>
                    <a:pt x="1277" y="819"/>
                    <a:pt x="1021" y="27"/>
                  </a:cubicBezTo>
                  <a:cubicBezTo>
                    <a:pt x="1018" y="9"/>
                    <a:pt x="1004" y="1"/>
                    <a:pt x="990" y="1"/>
                  </a:cubicBezTo>
                  <a:close/>
                </a:path>
              </a:pathLst>
            </a:custGeom>
            <a:solidFill>
              <a:srgbClr val="DC9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12;p129">
              <a:extLst>
                <a:ext uri="{FF2B5EF4-FFF2-40B4-BE49-F238E27FC236}">
                  <a16:creationId xmlns:a16="http://schemas.microsoft.com/office/drawing/2014/main" id="{A556F5A1-FE90-081C-F39D-4DA7D6A8627F}"/>
                </a:ext>
              </a:extLst>
            </p:cNvPr>
            <p:cNvSpPr/>
            <p:nvPr/>
          </p:nvSpPr>
          <p:spPr>
            <a:xfrm>
              <a:off x="8301216" y="2740876"/>
              <a:ext cx="70582" cy="132578"/>
            </a:xfrm>
            <a:custGeom>
              <a:avLst/>
              <a:gdLst/>
              <a:ahLst/>
              <a:cxnLst/>
              <a:rect l="l" t="t" r="r" b="b"/>
              <a:pathLst>
                <a:path w="896" h="1683" extrusionOk="0">
                  <a:moveTo>
                    <a:pt x="609" y="1"/>
                  </a:moveTo>
                  <a:cubicBezTo>
                    <a:pt x="587" y="1"/>
                    <a:pt x="566" y="17"/>
                    <a:pt x="576" y="50"/>
                  </a:cubicBezTo>
                  <a:cubicBezTo>
                    <a:pt x="816" y="658"/>
                    <a:pt x="600" y="1290"/>
                    <a:pt x="40" y="1618"/>
                  </a:cubicBezTo>
                  <a:cubicBezTo>
                    <a:pt x="0" y="1631"/>
                    <a:pt x="20" y="1682"/>
                    <a:pt x="51" y="1682"/>
                  </a:cubicBezTo>
                  <a:cubicBezTo>
                    <a:pt x="57" y="1682"/>
                    <a:pt x="64" y="1680"/>
                    <a:pt x="72" y="1674"/>
                  </a:cubicBezTo>
                  <a:cubicBezTo>
                    <a:pt x="656" y="1338"/>
                    <a:pt x="896" y="666"/>
                    <a:pt x="648" y="26"/>
                  </a:cubicBezTo>
                  <a:cubicBezTo>
                    <a:pt x="641" y="9"/>
                    <a:pt x="625" y="1"/>
                    <a:pt x="609" y="1"/>
                  </a:cubicBezTo>
                  <a:close/>
                </a:path>
              </a:pathLst>
            </a:custGeom>
            <a:solidFill>
              <a:srgbClr val="DC9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13;p129">
              <a:extLst>
                <a:ext uri="{FF2B5EF4-FFF2-40B4-BE49-F238E27FC236}">
                  <a16:creationId xmlns:a16="http://schemas.microsoft.com/office/drawing/2014/main" id="{E8F3CBD8-D1A7-8627-92EE-235003E6F29D}"/>
                </a:ext>
              </a:extLst>
            </p:cNvPr>
            <p:cNvSpPr/>
            <p:nvPr/>
          </p:nvSpPr>
          <p:spPr>
            <a:xfrm>
              <a:off x="7601609" y="3179657"/>
              <a:ext cx="249008" cy="41042"/>
            </a:xfrm>
            <a:custGeom>
              <a:avLst/>
              <a:gdLst/>
              <a:ahLst/>
              <a:cxnLst/>
              <a:rect l="l" t="t" r="r" b="b"/>
              <a:pathLst>
                <a:path w="3161" h="521" extrusionOk="0">
                  <a:moveTo>
                    <a:pt x="0" y="0"/>
                  </a:moveTo>
                  <a:lnTo>
                    <a:pt x="0" y="0"/>
                  </a:lnTo>
                  <a:cubicBezTo>
                    <a:pt x="216" y="160"/>
                    <a:pt x="480" y="288"/>
                    <a:pt x="752" y="384"/>
                  </a:cubicBezTo>
                  <a:cubicBezTo>
                    <a:pt x="1016" y="464"/>
                    <a:pt x="1296" y="520"/>
                    <a:pt x="1576" y="520"/>
                  </a:cubicBezTo>
                  <a:cubicBezTo>
                    <a:pt x="1856" y="520"/>
                    <a:pt x="2136" y="480"/>
                    <a:pt x="2408" y="400"/>
                  </a:cubicBezTo>
                  <a:cubicBezTo>
                    <a:pt x="2536" y="360"/>
                    <a:pt x="2672" y="304"/>
                    <a:pt x="2800" y="248"/>
                  </a:cubicBezTo>
                  <a:cubicBezTo>
                    <a:pt x="2920" y="184"/>
                    <a:pt x="3048" y="120"/>
                    <a:pt x="3160" y="40"/>
                  </a:cubicBezTo>
                  <a:lnTo>
                    <a:pt x="3160" y="40"/>
                  </a:lnTo>
                  <a:cubicBezTo>
                    <a:pt x="3040" y="96"/>
                    <a:pt x="2912" y="160"/>
                    <a:pt x="2776" y="200"/>
                  </a:cubicBezTo>
                  <a:cubicBezTo>
                    <a:pt x="2648" y="248"/>
                    <a:pt x="2520" y="288"/>
                    <a:pt x="2392" y="320"/>
                  </a:cubicBezTo>
                  <a:cubicBezTo>
                    <a:pt x="2120" y="376"/>
                    <a:pt x="1848" y="408"/>
                    <a:pt x="1576" y="408"/>
                  </a:cubicBezTo>
                  <a:cubicBezTo>
                    <a:pt x="1312" y="408"/>
                    <a:pt x="1032" y="368"/>
                    <a:pt x="768" y="296"/>
                  </a:cubicBezTo>
                  <a:cubicBezTo>
                    <a:pt x="496" y="224"/>
                    <a:pt x="248" y="128"/>
                    <a:pt x="0" y="0"/>
                  </a:cubicBezTo>
                  <a:close/>
                </a:path>
              </a:pathLst>
            </a:custGeom>
            <a:solidFill>
              <a:srgbClr val="00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14;p129">
              <a:extLst>
                <a:ext uri="{FF2B5EF4-FFF2-40B4-BE49-F238E27FC236}">
                  <a16:creationId xmlns:a16="http://schemas.microsoft.com/office/drawing/2014/main" id="{8B65062B-6603-641C-AB6C-D07183B95780}"/>
                </a:ext>
              </a:extLst>
            </p:cNvPr>
            <p:cNvSpPr/>
            <p:nvPr/>
          </p:nvSpPr>
          <p:spPr>
            <a:xfrm>
              <a:off x="7705593" y="3245829"/>
              <a:ext cx="10162" cy="177795"/>
            </a:xfrm>
            <a:custGeom>
              <a:avLst/>
              <a:gdLst/>
              <a:ahLst/>
              <a:cxnLst/>
              <a:rect l="l" t="t" r="r" b="b"/>
              <a:pathLst>
                <a:path w="129" h="2257" extrusionOk="0">
                  <a:moveTo>
                    <a:pt x="120" y="0"/>
                  </a:moveTo>
                  <a:cubicBezTo>
                    <a:pt x="56" y="376"/>
                    <a:pt x="32" y="744"/>
                    <a:pt x="8" y="1128"/>
                  </a:cubicBezTo>
                  <a:cubicBezTo>
                    <a:pt x="0" y="1504"/>
                    <a:pt x="0" y="1880"/>
                    <a:pt x="40" y="2256"/>
                  </a:cubicBezTo>
                  <a:cubicBezTo>
                    <a:pt x="80" y="1880"/>
                    <a:pt x="96" y="1504"/>
                    <a:pt x="112" y="1128"/>
                  </a:cubicBezTo>
                  <a:cubicBezTo>
                    <a:pt x="120" y="744"/>
                    <a:pt x="128" y="376"/>
                    <a:pt x="120" y="0"/>
                  </a:cubicBezTo>
                  <a:close/>
                </a:path>
              </a:pathLst>
            </a:custGeom>
            <a:solidFill>
              <a:srgbClr val="00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15;p129">
              <a:extLst>
                <a:ext uri="{FF2B5EF4-FFF2-40B4-BE49-F238E27FC236}">
                  <a16:creationId xmlns:a16="http://schemas.microsoft.com/office/drawing/2014/main" id="{94403B0C-DC5E-EFC2-A592-9A6A29C73CEA}"/>
                </a:ext>
              </a:extLst>
            </p:cNvPr>
            <p:cNvSpPr/>
            <p:nvPr/>
          </p:nvSpPr>
          <p:spPr>
            <a:xfrm>
              <a:off x="7722608" y="3250240"/>
              <a:ext cx="44193" cy="158259"/>
            </a:xfrm>
            <a:custGeom>
              <a:avLst/>
              <a:gdLst/>
              <a:ahLst/>
              <a:cxnLst/>
              <a:rect l="l" t="t" r="r" b="b"/>
              <a:pathLst>
                <a:path w="561" h="2009" extrusionOk="0">
                  <a:moveTo>
                    <a:pt x="456" y="0"/>
                  </a:moveTo>
                  <a:cubicBezTo>
                    <a:pt x="464" y="368"/>
                    <a:pt x="472" y="744"/>
                    <a:pt x="456" y="1112"/>
                  </a:cubicBezTo>
                  <a:cubicBezTo>
                    <a:pt x="440" y="1304"/>
                    <a:pt x="432" y="1480"/>
                    <a:pt x="376" y="1648"/>
                  </a:cubicBezTo>
                  <a:cubicBezTo>
                    <a:pt x="312" y="1808"/>
                    <a:pt x="192" y="1968"/>
                    <a:pt x="0" y="2008"/>
                  </a:cubicBezTo>
                  <a:cubicBezTo>
                    <a:pt x="104" y="2008"/>
                    <a:pt x="192" y="1968"/>
                    <a:pt x="264" y="1912"/>
                  </a:cubicBezTo>
                  <a:cubicBezTo>
                    <a:pt x="344" y="1848"/>
                    <a:pt x="400" y="1768"/>
                    <a:pt x="440" y="1680"/>
                  </a:cubicBezTo>
                  <a:cubicBezTo>
                    <a:pt x="536" y="1504"/>
                    <a:pt x="544" y="1312"/>
                    <a:pt x="552" y="1120"/>
                  </a:cubicBezTo>
                  <a:cubicBezTo>
                    <a:pt x="560" y="736"/>
                    <a:pt x="544" y="368"/>
                    <a:pt x="456" y="0"/>
                  </a:cubicBezTo>
                  <a:close/>
                </a:path>
              </a:pathLst>
            </a:custGeom>
            <a:solidFill>
              <a:srgbClr val="00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16;p129">
              <a:extLst>
                <a:ext uri="{FF2B5EF4-FFF2-40B4-BE49-F238E27FC236}">
                  <a16:creationId xmlns:a16="http://schemas.microsoft.com/office/drawing/2014/main" id="{E2A2282F-00BA-8CA8-7AD3-E873808A7731}"/>
                </a:ext>
              </a:extLst>
            </p:cNvPr>
            <p:cNvSpPr/>
            <p:nvPr/>
          </p:nvSpPr>
          <p:spPr>
            <a:xfrm>
              <a:off x="7525984" y="3211167"/>
              <a:ext cx="93348" cy="112254"/>
            </a:xfrm>
            <a:custGeom>
              <a:avLst/>
              <a:gdLst/>
              <a:ahLst/>
              <a:cxnLst/>
              <a:rect l="l" t="t" r="r" b="b"/>
              <a:pathLst>
                <a:path w="1185" h="1425" extrusionOk="0">
                  <a:moveTo>
                    <a:pt x="1184" y="0"/>
                  </a:moveTo>
                  <a:lnTo>
                    <a:pt x="1184" y="0"/>
                  </a:lnTo>
                  <a:cubicBezTo>
                    <a:pt x="1064" y="296"/>
                    <a:pt x="952" y="608"/>
                    <a:pt x="760" y="864"/>
                  </a:cubicBezTo>
                  <a:cubicBezTo>
                    <a:pt x="672" y="1000"/>
                    <a:pt x="560" y="1104"/>
                    <a:pt x="432" y="1208"/>
                  </a:cubicBezTo>
                  <a:cubicBezTo>
                    <a:pt x="296" y="1304"/>
                    <a:pt x="160" y="1384"/>
                    <a:pt x="0" y="1424"/>
                  </a:cubicBezTo>
                  <a:cubicBezTo>
                    <a:pt x="160" y="1416"/>
                    <a:pt x="328" y="1368"/>
                    <a:pt x="464" y="1280"/>
                  </a:cubicBezTo>
                  <a:cubicBezTo>
                    <a:pt x="616" y="1184"/>
                    <a:pt x="736" y="1064"/>
                    <a:pt x="840" y="928"/>
                  </a:cubicBezTo>
                  <a:cubicBezTo>
                    <a:pt x="1040" y="648"/>
                    <a:pt x="1136" y="328"/>
                    <a:pt x="1184" y="0"/>
                  </a:cubicBezTo>
                  <a:close/>
                </a:path>
              </a:pathLst>
            </a:custGeom>
            <a:solidFill>
              <a:srgbClr val="00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17;p129">
              <a:extLst>
                <a:ext uri="{FF2B5EF4-FFF2-40B4-BE49-F238E27FC236}">
                  <a16:creationId xmlns:a16="http://schemas.microsoft.com/office/drawing/2014/main" id="{ECB87F07-A916-E7D4-98C4-60FAD58F63F4}"/>
                </a:ext>
              </a:extLst>
            </p:cNvPr>
            <p:cNvSpPr/>
            <p:nvPr/>
          </p:nvSpPr>
          <p:spPr>
            <a:xfrm>
              <a:off x="7900799" y="3509019"/>
              <a:ext cx="161804" cy="26783"/>
            </a:xfrm>
            <a:custGeom>
              <a:avLst/>
              <a:gdLst/>
              <a:ahLst/>
              <a:cxnLst/>
              <a:rect l="l" t="t" r="r" b="b"/>
              <a:pathLst>
                <a:path w="2054" h="340" extrusionOk="0">
                  <a:moveTo>
                    <a:pt x="65" y="0"/>
                  </a:moveTo>
                  <a:cubicBezTo>
                    <a:pt x="26" y="0"/>
                    <a:pt x="0" y="46"/>
                    <a:pt x="42" y="67"/>
                  </a:cubicBezTo>
                  <a:cubicBezTo>
                    <a:pt x="385" y="249"/>
                    <a:pt x="747" y="340"/>
                    <a:pt x="1109" y="340"/>
                  </a:cubicBezTo>
                  <a:cubicBezTo>
                    <a:pt x="1415" y="340"/>
                    <a:pt x="1722" y="275"/>
                    <a:pt x="2018" y="147"/>
                  </a:cubicBezTo>
                  <a:cubicBezTo>
                    <a:pt x="2054" y="126"/>
                    <a:pt x="2033" y="80"/>
                    <a:pt x="1995" y="80"/>
                  </a:cubicBezTo>
                  <a:cubicBezTo>
                    <a:pt x="1990" y="80"/>
                    <a:pt x="1984" y="81"/>
                    <a:pt x="1978" y="83"/>
                  </a:cubicBezTo>
                  <a:cubicBezTo>
                    <a:pt x="1692" y="206"/>
                    <a:pt x="1399" y="267"/>
                    <a:pt x="1109" y="267"/>
                  </a:cubicBezTo>
                  <a:cubicBezTo>
                    <a:pt x="758" y="267"/>
                    <a:pt x="411" y="178"/>
                    <a:pt x="82" y="3"/>
                  </a:cubicBezTo>
                  <a:cubicBezTo>
                    <a:pt x="76" y="1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C1D9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/>
      <p:bldP spid="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57;p67">
            <a:extLst>
              <a:ext uri="{FF2B5EF4-FFF2-40B4-BE49-F238E27FC236}">
                <a16:creationId xmlns:a16="http://schemas.microsoft.com/office/drawing/2014/main" id="{E36C913B-3FC1-776E-E899-18054502A3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84245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American Typewriter" panose="02090604020004020304" pitchFamily="18" charset="77"/>
              </a:rPr>
              <a:t>BIỆN PHÁP SO SÁNH</a:t>
            </a:r>
            <a:endParaRPr sz="3600" b="1" dirty="0">
              <a:latin typeface="American Typewriter" panose="02090604020004020304" pitchFamily="18" charset="77"/>
            </a:endParaRP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44228DD3-906A-26B3-5A64-4BB654003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38731"/>
              </p:ext>
            </p:extLst>
          </p:nvPr>
        </p:nvGraphicFramePr>
        <p:xfrm>
          <a:off x="719999" y="1395961"/>
          <a:ext cx="7704000" cy="1920817"/>
        </p:xfrm>
        <a:graphic>
          <a:graphicData uri="http://schemas.openxmlformats.org/drawingml/2006/table">
            <a:tbl>
              <a:tblPr firstRow="1" bandRow="1">
                <a:tableStyleId>{7E87661D-7032-49F0-8A5B-75521B805C59}</a:tableStyleId>
              </a:tblPr>
              <a:tblGrid>
                <a:gridCol w="1926000">
                  <a:extLst>
                    <a:ext uri="{9D8B030D-6E8A-4147-A177-3AD203B41FA5}">
                      <a16:colId xmlns:a16="http://schemas.microsoft.com/office/drawing/2014/main" val="2634965849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1145313833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3357927721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2800751047"/>
                    </a:ext>
                  </a:extLst>
                </a:gridCol>
              </a:tblGrid>
              <a:tr h="461645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latin typeface="Cambria" panose="02040503050406030204" pitchFamily="18" charset="0"/>
                        </a:rPr>
                        <a:t>Sự vật được so sánh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latin typeface="Cambria" panose="02040503050406030204" pitchFamily="18" charset="0"/>
                        </a:rPr>
                        <a:t>Phương diện so sánh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latin typeface="Cambria" panose="02040503050406030204" pitchFamily="18" charset="0"/>
                        </a:rPr>
                        <a:t>Từ so sánh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latin typeface="Cambria" panose="02040503050406030204" pitchFamily="18" charset="0"/>
                        </a:rPr>
                        <a:t>Sự vật so sánh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179211"/>
                  </a:ext>
                </a:extLst>
              </a:tr>
              <a:tr h="1097857">
                <a:tc>
                  <a:txBody>
                    <a:bodyPr/>
                    <a:lstStyle/>
                    <a:p>
                      <a:pPr algn="ctr"/>
                      <a:endParaRPr lang="en-VN" sz="24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1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1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281839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C1A41E38-60CA-57A0-4B17-89574F640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80" y="2419164"/>
            <a:ext cx="1183107" cy="49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Trẻ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em</a:t>
            </a:r>
            <a:endParaRPr lang="en-US" sz="2400" dirty="0">
              <a:latin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CCD1C8-9C8A-4499-55B2-57EC3EBC4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580" y="2419164"/>
            <a:ext cx="1183107" cy="49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Như</a:t>
            </a:r>
            <a:endParaRPr lang="en-US" sz="2400" dirty="0">
              <a:latin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E1644A-7DF1-9A06-088C-DD896C3DE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244" y="2179098"/>
            <a:ext cx="1557686" cy="97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Búp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cành</a:t>
            </a:r>
            <a:endParaRPr lang="en-US" sz="2400" dirty="0">
              <a:latin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grpSp>
        <p:nvGrpSpPr>
          <p:cNvPr id="1347" name="Google Shape;4579;p130">
            <a:extLst>
              <a:ext uri="{FF2B5EF4-FFF2-40B4-BE49-F238E27FC236}">
                <a16:creationId xmlns:a16="http://schemas.microsoft.com/office/drawing/2014/main" id="{217534E0-800E-FC26-2021-66046FCB503F}"/>
              </a:ext>
            </a:extLst>
          </p:cNvPr>
          <p:cNvGrpSpPr/>
          <p:nvPr/>
        </p:nvGrpSpPr>
        <p:grpSpPr>
          <a:xfrm>
            <a:off x="2518757" y="2646563"/>
            <a:ext cx="1937932" cy="2747315"/>
            <a:chOff x="720025" y="1554699"/>
            <a:chExt cx="1520822" cy="2207030"/>
          </a:xfrm>
        </p:grpSpPr>
        <p:sp>
          <p:nvSpPr>
            <p:cNvPr id="1348" name="Google Shape;4580;p130">
              <a:extLst>
                <a:ext uri="{FF2B5EF4-FFF2-40B4-BE49-F238E27FC236}">
                  <a16:creationId xmlns:a16="http://schemas.microsoft.com/office/drawing/2014/main" id="{45782E6B-7037-CAB8-57C8-8D5B0F4459E6}"/>
                </a:ext>
              </a:extLst>
            </p:cNvPr>
            <p:cNvSpPr/>
            <p:nvPr/>
          </p:nvSpPr>
          <p:spPr>
            <a:xfrm>
              <a:off x="2021987" y="3361691"/>
              <a:ext cx="218860" cy="400038"/>
            </a:xfrm>
            <a:custGeom>
              <a:avLst/>
              <a:gdLst/>
              <a:ahLst/>
              <a:cxnLst/>
              <a:rect l="l" t="t" r="r" b="b"/>
              <a:pathLst>
                <a:path w="2933" h="5361" extrusionOk="0">
                  <a:moveTo>
                    <a:pt x="1952" y="0"/>
                  </a:moveTo>
                  <a:lnTo>
                    <a:pt x="536" y="560"/>
                  </a:lnTo>
                  <a:cubicBezTo>
                    <a:pt x="616" y="1128"/>
                    <a:pt x="608" y="1736"/>
                    <a:pt x="448" y="2288"/>
                  </a:cubicBezTo>
                  <a:cubicBezTo>
                    <a:pt x="320" y="2728"/>
                    <a:pt x="40" y="3096"/>
                    <a:pt x="0" y="3576"/>
                  </a:cubicBezTo>
                  <a:cubicBezTo>
                    <a:pt x="31" y="3587"/>
                    <a:pt x="61" y="3592"/>
                    <a:pt x="90" y="3592"/>
                  </a:cubicBezTo>
                  <a:cubicBezTo>
                    <a:pt x="466" y="3592"/>
                    <a:pt x="677" y="2733"/>
                    <a:pt x="736" y="2488"/>
                  </a:cubicBezTo>
                  <a:lnTo>
                    <a:pt x="736" y="2488"/>
                  </a:lnTo>
                  <a:cubicBezTo>
                    <a:pt x="704" y="3128"/>
                    <a:pt x="720" y="3776"/>
                    <a:pt x="752" y="4416"/>
                  </a:cubicBezTo>
                  <a:cubicBezTo>
                    <a:pt x="760" y="4600"/>
                    <a:pt x="768" y="4776"/>
                    <a:pt x="808" y="4960"/>
                  </a:cubicBezTo>
                  <a:cubicBezTo>
                    <a:pt x="815" y="5007"/>
                    <a:pt x="866" y="5286"/>
                    <a:pt x="948" y="5286"/>
                  </a:cubicBezTo>
                  <a:cubicBezTo>
                    <a:pt x="964" y="5286"/>
                    <a:pt x="982" y="5275"/>
                    <a:pt x="1000" y="5248"/>
                  </a:cubicBezTo>
                  <a:cubicBezTo>
                    <a:pt x="1040" y="5192"/>
                    <a:pt x="1040" y="5088"/>
                    <a:pt x="1040" y="5016"/>
                  </a:cubicBezTo>
                  <a:cubicBezTo>
                    <a:pt x="1048" y="4320"/>
                    <a:pt x="1072" y="3616"/>
                    <a:pt x="1080" y="2912"/>
                  </a:cubicBezTo>
                  <a:cubicBezTo>
                    <a:pt x="1440" y="3696"/>
                    <a:pt x="1360" y="4672"/>
                    <a:pt x="1888" y="5360"/>
                  </a:cubicBezTo>
                  <a:cubicBezTo>
                    <a:pt x="2008" y="5208"/>
                    <a:pt x="1976" y="4992"/>
                    <a:pt x="1936" y="4800"/>
                  </a:cubicBezTo>
                  <a:lnTo>
                    <a:pt x="1608" y="3088"/>
                  </a:lnTo>
                  <a:lnTo>
                    <a:pt x="1608" y="3088"/>
                  </a:lnTo>
                  <a:cubicBezTo>
                    <a:pt x="1736" y="3456"/>
                    <a:pt x="1880" y="3816"/>
                    <a:pt x="2056" y="4168"/>
                  </a:cubicBezTo>
                  <a:cubicBezTo>
                    <a:pt x="2098" y="4245"/>
                    <a:pt x="2450" y="4851"/>
                    <a:pt x="2603" y="4851"/>
                  </a:cubicBezTo>
                  <a:cubicBezTo>
                    <a:pt x="2626" y="4851"/>
                    <a:pt x="2644" y="4838"/>
                    <a:pt x="2656" y="4808"/>
                  </a:cubicBezTo>
                  <a:cubicBezTo>
                    <a:pt x="2688" y="4752"/>
                    <a:pt x="2640" y="4592"/>
                    <a:pt x="2616" y="4520"/>
                  </a:cubicBezTo>
                  <a:cubicBezTo>
                    <a:pt x="2576" y="4328"/>
                    <a:pt x="2496" y="4136"/>
                    <a:pt x="2432" y="3960"/>
                  </a:cubicBezTo>
                  <a:cubicBezTo>
                    <a:pt x="2352" y="3776"/>
                    <a:pt x="2272" y="3592"/>
                    <a:pt x="2216" y="3400"/>
                  </a:cubicBezTo>
                  <a:cubicBezTo>
                    <a:pt x="2192" y="3312"/>
                    <a:pt x="2168" y="3208"/>
                    <a:pt x="2152" y="3120"/>
                  </a:cubicBezTo>
                  <a:cubicBezTo>
                    <a:pt x="2136" y="3048"/>
                    <a:pt x="2160" y="2912"/>
                    <a:pt x="2128" y="2848"/>
                  </a:cubicBezTo>
                  <a:lnTo>
                    <a:pt x="2128" y="2848"/>
                  </a:lnTo>
                  <a:cubicBezTo>
                    <a:pt x="2288" y="3152"/>
                    <a:pt x="2440" y="3448"/>
                    <a:pt x="2600" y="3736"/>
                  </a:cubicBezTo>
                  <a:cubicBezTo>
                    <a:pt x="2648" y="3832"/>
                    <a:pt x="2680" y="3936"/>
                    <a:pt x="2776" y="3976"/>
                  </a:cubicBezTo>
                  <a:cubicBezTo>
                    <a:pt x="2804" y="3990"/>
                    <a:pt x="2826" y="3996"/>
                    <a:pt x="2844" y="3996"/>
                  </a:cubicBezTo>
                  <a:cubicBezTo>
                    <a:pt x="2933" y="3996"/>
                    <a:pt x="2923" y="3853"/>
                    <a:pt x="2896" y="3760"/>
                  </a:cubicBezTo>
                  <a:cubicBezTo>
                    <a:pt x="2792" y="3400"/>
                    <a:pt x="2608" y="3056"/>
                    <a:pt x="2480" y="2696"/>
                  </a:cubicBezTo>
                  <a:cubicBezTo>
                    <a:pt x="2336" y="2312"/>
                    <a:pt x="2240" y="1896"/>
                    <a:pt x="2192" y="1488"/>
                  </a:cubicBezTo>
                  <a:cubicBezTo>
                    <a:pt x="2128" y="992"/>
                    <a:pt x="2120" y="472"/>
                    <a:pt x="1952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4581;p130">
              <a:extLst>
                <a:ext uri="{FF2B5EF4-FFF2-40B4-BE49-F238E27FC236}">
                  <a16:creationId xmlns:a16="http://schemas.microsoft.com/office/drawing/2014/main" id="{611C6329-7B94-C0C0-D226-9A7EC49C05DE}"/>
                </a:ext>
              </a:extLst>
            </p:cNvPr>
            <p:cNvSpPr/>
            <p:nvPr/>
          </p:nvSpPr>
          <p:spPr>
            <a:xfrm>
              <a:off x="720025" y="2050697"/>
              <a:ext cx="225651" cy="425707"/>
            </a:xfrm>
            <a:custGeom>
              <a:avLst/>
              <a:gdLst/>
              <a:ahLst/>
              <a:cxnLst/>
              <a:rect l="l" t="t" r="r" b="b"/>
              <a:pathLst>
                <a:path w="3024" h="5705" extrusionOk="0">
                  <a:moveTo>
                    <a:pt x="1252" y="0"/>
                  </a:moveTo>
                  <a:cubicBezTo>
                    <a:pt x="1199" y="0"/>
                    <a:pt x="1173" y="90"/>
                    <a:pt x="1167" y="176"/>
                  </a:cubicBezTo>
                  <a:cubicBezTo>
                    <a:pt x="1103" y="960"/>
                    <a:pt x="1207" y="1736"/>
                    <a:pt x="1367" y="2496"/>
                  </a:cubicBezTo>
                  <a:cubicBezTo>
                    <a:pt x="1207" y="2056"/>
                    <a:pt x="1047" y="1616"/>
                    <a:pt x="879" y="1176"/>
                  </a:cubicBezTo>
                  <a:cubicBezTo>
                    <a:pt x="831" y="1064"/>
                    <a:pt x="719" y="600"/>
                    <a:pt x="623" y="536"/>
                  </a:cubicBezTo>
                  <a:cubicBezTo>
                    <a:pt x="607" y="528"/>
                    <a:pt x="592" y="524"/>
                    <a:pt x="579" y="524"/>
                  </a:cubicBezTo>
                  <a:cubicBezTo>
                    <a:pt x="482" y="524"/>
                    <a:pt x="466" y="732"/>
                    <a:pt x="487" y="816"/>
                  </a:cubicBezTo>
                  <a:cubicBezTo>
                    <a:pt x="575" y="1440"/>
                    <a:pt x="695" y="2056"/>
                    <a:pt x="847" y="2656"/>
                  </a:cubicBezTo>
                  <a:cubicBezTo>
                    <a:pt x="695" y="2248"/>
                    <a:pt x="535" y="1696"/>
                    <a:pt x="215" y="1408"/>
                  </a:cubicBezTo>
                  <a:cubicBezTo>
                    <a:pt x="171" y="1364"/>
                    <a:pt x="130" y="1343"/>
                    <a:pt x="97" y="1343"/>
                  </a:cubicBezTo>
                  <a:cubicBezTo>
                    <a:pt x="34" y="1343"/>
                    <a:pt x="0" y="1419"/>
                    <a:pt x="31" y="1560"/>
                  </a:cubicBezTo>
                  <a:cubicBezTo>
                    <a:pt x="55" y="1648"/>
                    <a:pt x="103" y="1728"/>
                    <a:pt x="143" y="1808"/>
                  </a:cubicBezTo>
                  <a:cubicBezTo>
                    <a:pt x="471" y="2416"/>
                    <a:pt x="535" y="3040"/>
                    <a:pt x="551" y="3728"/>
                  </a:cubicBezTo>
                  <a:cubicBezTo>
                    <a:pt x="567" y="4368"/>
                    <a:pt x="471" y="5080"/>
                    <a:pt x="751" y="5680"/>
                  </a:cubicBezTo>
                  <a:lnTo>
                    <a:pt x="2280" y="5704"/>
                  </a:lnTo>
                  <a:cubicBezTo>
                    <a:pt x="2408" y="5304"/>
                    <a:pt x="2336" y="5024"/>
                    <a:pt x="2328" y="4632"/>
                  </a:cubicBezTo>
                  <a:cubicBezTo>
                    <a:pt x="2320" y="4368"/>
                    <a:pt x="2368" y="4104"/>
                    <a:pt x="2376" y="3832"/>
                  </a:cubicBezTo>
                  <a:cubicBezTo>
                    <a:pt x="2376" y="3576"/>
                    <a:pt x="2360" y="3312"/>
                    <a:pt x="2408" y="3056"/>
                  </a:cubicBezTo>
                  <a:cubicBezTo>
                    <a:pt x="2488" y="2544"/>
                    <a:pt x="2904" y="2288"/>
                    <a:pt x="3008" y="1776"/>
                  </a:cubicBezTo>
                  <a:cubicBezTo>
                    <a:pt x="3024" y="1704"/>
                    <a:pt x="3024" y="1624"/>
                    <a:pt x="3000" y="1560"/>
                  </a:cubicBezTo>
                  <a:cubicBezTo>
                    <a:pt x="2640" y="1728"/>
                    <a:pt x="2304" y="2168"/>
                    <a:pt x="2128" y="2544"/>
                  </a:cubicBezTo>
                  <a:cubicBezTo>
                    <a:pt x="2136" y="1944"/>
                    <a:pt x="2160" y="1344"/>
                    <a:pt x="2168" y="744"/>
                  </a:cubicBezTo>
                  <a:cubicBezTo>
                    <a:pt x="2168" y="696"/>
                    <a:pt x="2168" y="640"/>
                    <a:pt x="2144" y="584"/>
                  </a:cubicBezTo>
                  <a:cubicBezTo>
                    <a:pt x="2123" y="546"/>
                    <a:pt x="2101" y="530"/>
                    <a:pt x="2079" y="530"/>
                  </a:cubicBezTo>
                  <a:cubicBezTo>
                    <a:pt x="1973" y="530"/>
                    <a:pt x="1861" y="910"/>
                    <a:pt x="1848" y="976"/>
                  </a:cubicBezTo>
                  <a:cubicBezTo>
                    <a:pt x="1759" y="1448"/>
                    <a:pt x="1719" y="1936"/>
                    <a:pt x="1759" y="2424"/>
                  </a:cubicBezTo>
                  <a:cubicBezTo>
                    <a:pt x="1703" y="1888"/>
                    <a:pt x="1599" y="1336"/>
                    <a:pt x="1495" y="816"/>
                  </a:cubicBezTo>
                  <a:cubicBezTo>
                    <a:pt x="1463" y="688"/>
                    <a:pt x="1447" y="560"/>
                    <a:pt x="1415" y="424"/>
                  </a:cubicBezTo>
                  <a:cubicBezTo>
                    <a:pt x="1399" y="336"/>
                    <a:pt x="1383" y="120"/>
                    <a:pt x="1327" y="48"/>
                  </a:cubicBezTo>
                  <a:cubicBezTo>
                    <a:pt x="1298" y="14"/>
                    <a:pt x="1273" y="0"/>
                    <a:pt x="1252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4582;p130">
              <a:extLst>
                <a:ext uri="{FF2B5EF4-FFF2-40B4-BE49-F238E27FC236}">
                  <a16:creationId xmlns:a16="http://schemas.microsoft.com/office/drawing/2014/main" id="{63E40186-CEAF-54DA-A551-0CBCC94B08F3}"/>
                </a:ext>
              </a:extLst>
            </p:cNvPr>
            <p:cNvSpPr/>
            <p:nvPr/>
          </p:nvSpPr>
          <p:spPr>
            <a:xfrm>
              <a:off x="1434507" y="2183819"/>
              <a:ext cx="329074" cy="281765"/>
            </a:xfrm>
            <a:custGeom>
              <a:avLst/>
              <a:gdLst/>
              <a:ahLst/>
              <a:cxnLst/>
              <a:rect l="l" t="t" r="r" b="b"/>
              <a:pathLst>
                <a:path w="4410" h="3776" extrusionOk="0">
                  <a:moveTo>
                    <a:pt x="1121" y="0"/>
                  </a:moveTo>
                  <a:lnTo>
                    <a:pt x="961" y="2824"/>
                  </a:lnTo>
                  <a:cubicBezTo>
                    <a:pt x="961" y="2824"/>
                    <a:pt x="561" y="3000"/>
                    <a:pt x="1" y="3280"/>
                  </a:cubicBezTo>
                  <a:cubicBezTo>
                    <a:pt x="582" y="3601"/>
                    <a:pt x="1250" y="3776"/>
                    <a:pt x="1919" y="3776"/>
                  </a:cubicBezTo>
                  <a:cubicBezTo>
                    <a:pt x="2134" y="3776"/>
                    <a:pt x="2349" y="3757"/>
                    <a:pt x="2561" y="3720"/>
                  </a:cubicBezTo>
                  <a:cubicBezTo>
                    <a:pt x="3177" y="3616"/>
                    <a:pt x="3761" y="3352"/>
                    <a:pt x="4265" y="2976"/>
                  </a:cubicBezTo>
                  <a:lnTo>
                    <a:pt x="4409" y="3024"/>
                  </a:lnTo>
                  <a:lnTo>
                    <a:pt x="4409" y="3024"/>
                  </a:lnTo>
                  <a:lnTo>
                    <a:pt x="3041" y="2520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4583;p130">
              <a:extLst>
                <a:ext uri="{FF2B5EF4-FFF2-40B4-BE49-F238E27FC236}">
                  <a16:creationId xmlns:a16="http://schemas.microsoft.com/office/drawing/2014/main" id="{EEFCB1AD-BDB6-A9F3-B068-360B574FA60A}"/>
                </a:ext>
              </a:extLst>
            </p:cNvPr>
            <p:cNvSpPr/>
            <p:nvPr/>
          </p:nvSpPr>
          <p:spPr>
            <a:xfrm>
              <a:off x="1435104" y="2428571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4584;p130">
              <a:extLst>
                <a:ext uri="{FF2B5EF4-FFF2-40B4-BE49-F238E27FC236}">
                  <a16:creationId xmlns:a16="http://schemas.microsoft.com/office/drawing/2014/main" id="{4BCCE2D9-0F89-87E8-58EF-C399E2EFA318}"/>
                </a:ext>
              </a:extLst>
            </p:cNvPr>
            <p:cNvSpPr/>
            <p:nvPr/>
          </p:nvSpPr>
          <p:spPr>
            <a:xfrm>
              <a:off x="1281686" y="1554699"/>
              <a:ext cx="615615" cy="481150"/>
            </a:xfrm>
            <a:custGeom>
              <a:avLst/>
              <a:gdLst/>
              <a:ahLst/>
              <a:cxnLst/>
              <a:rect l="l" t="t" r="r" b="b"/>
              <a:pathLst>
                <a:path w="8250" h="6448" extrusionOk="0">
                  <a:moveTo>
                    <a:pt x="5245" y="0"/>
                  </a:moveTo>
                  <a:cubicBezTo>
                    <a:pt x="4869" y="0"/>
                    <a:pt x="4494" y="90"/>
                    <a:pt x="4161" y="263"/>
                  </a:cubicBezTo>
                  <a:cubicBezTo>
                    <a:pt x="3873" y="415"/>
                    <a:pt x="3609" y="631"/>
                    <a:pt x="3297" y="751"/>
                  </a:cubicBezTo>
                  <a:cubicBezTo>
                    <a:pt x="2937" y="903"/>
                    <a:pt x="2537" y="911"/>
                    <a:pt x="2153" y="951"/>
                  </a:cubicBezTo>
                  <a:cubicBezTo>
                    <a:pt x="1761" y="991"/>
                    <a:pt x="1361" y="1079"/>
                    <a:pt x="1073" y="1343"/>
                  </a:cubicBezTo>
                  <a:cubicBezTo>
                    <a:pt x="777" y="1607"/>
                    <a:pt x="649" y="2015"/>
                    <a:pt x="641" y="2415"/>
                  </a:cubicBezTo>
                  <a:cubicBezTo>
                    <a:pt x="369" y="2463"/>
                    <a:pt x="169" y="2695"/>
                    <a:pt x="89" y="2951"/>
                  </a:cubicBezTo>
                  <a:cubicBezTo>
                    <a:pt x="1" y="3207"/>
                    <a:pt x="17" y="3479"/>
                    <a:pt x="41" y="3751"/>
                  </a:cubicBezTo>
                  <a:cubicBezTo>
                    <a:pt x="121" y="4663"/>
                    <a:pt x="305" y="5575"/>
                    <a:pt x="593" y="6447"/>
                  </a:cubicBezTo>
                  <a:lnTo>
                    <a:pt x="6769" y="6143"/>
                  </a:lnTo>
                  <a:cubicBezTo>
                    <a:pt x="7089" y="6095"/>
                    <a:pt x="7401" y="5999"/>
                    <a:pt x="7673" y="5831"/>
                  </a:cubicBezTo>
                  <a:cubicBezTo>
                    <a:pt x="7929" y="5663"/>
                    <a:pt x="8153" y="5391"/>
                    <a:pt x="8201" y="5071"/>
                  </a:cubicBezTo>
                  <a:cubicBezTo>
                    <a:pt x="8249" y="4759"/>
                    <a:pt x="8097" y="4415"/>
                    <a:pt x="7817" y="4263"/>
                  </a:cubicBezTo>
                  <a:cubicBezTo>
                    <a:pt x="7953" y="4039"/>
                    <a:pt x="8089" y="3823"/>
                    <a:pt x="8137" y="3575"/>
                  </a:cubicBezTo>
                  <a:cubicBezTo>
                    <a:pt x="8217" y="3183"/>
                    <a:pt x="8081" y="2759"/>
                    <a:pt x="7809" y="2463"/>
                  </a:cubicBezTo>
                  <a:cubicBezTo>
                    <a:pt x="7537" y="2159"/>
                    <a:pt x="7161" y="1975"/>
                    <a:pt x="6769" y="1879"/>
                  </a:cubicBezTo>
                  <a:cubicBezTo>
                    <a:pt x="6881" y="1543"/>
                    <a:pt x="6977" y="1175"/>
                    <a:pt x="6857" y="831"/>
                  </a:cubicBezTo>
                  <a:cubicBezTo>
                    <a:pt x="6737" y="511"/>
                    <a:pt x="6441" y="303"/>
                    <a:pt x="6129" y="175"/>
                  </a:cubicBezTo>
                  <a:cubicBezTo>
                    <a:pt x="5848" y="58"/>
                    <a:pt x="5547" y="0"/>
                    <a:pt x="5245" y="0"/>
                  </a:cubicBezTo>
                  <a:close/>
                </a:path>
              </a:pathLst>
            </a:custGeom>
            <a:solidFill>
              <a:srgbClr val="1F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4585;p130">
              <a:extLst>
                <a:ext uri="{FF2B5EF4-FFF2-40B4-BE49-F238E27FC236}">
                  <a16:creationId xmlns:a16="http://schemas.microsoft.com/office/drawing/2014/main" id="{259EED3F-9205-75E2-5A32-FD99FA3BC679}"/>
                </a:ext>
              </a:extLst>
            </p:cNvPr>
            <p:cNvSpPr/>
            <p:nvPr/>
          </p:nvSpPr>
          <p:spPr>
            <a:xfrm>
              <a:off x="1769996" y="1931828"/>
              <a:ext cx="85440" cy="22386"/>
            </a:xfrm>
            <a:custGeom>
              <a:avLst/>
              <a:gdLst/>
              <a:ahLst/>
              <a:cxnLst/>
              <a:rect l="l" t="t" r="r" b="b"/>
              <a:pathLst>
                <a:path w="1145" h="300" extrusionOk="0">
                  <a:moveTo>
                    <a:pt x="1057" y="1"/>
                  </a:moveTo>
                  <a:cubicBezTo>
                    <a:pt x="1054" y="1"/>
                    <a:pt x="1052" y="1"/>
                    <a:pt x="1049" y="1"/>
                  </a:cubicBezTo>
                  <a:cubicBezTo>
                    <a:pt x="729" y="41"/>
                    <a:pt x="409" y="89"/>
                    <a:pt x="89" y="153"/>
                  </a:cubicBezTo>
                  <a:cubicBezTo>
                    <a:pt x="0" y="168"/>
                    <a:pt x="28" y="300"/>
                    <a:pt x="109" y="300"/>
                  </a:cubicBezTo>
                  <a:cubicBezTo>
                    <a:pt x="115" y="300"/>
                    <a:pt x="122" y="299"/>
                    <a:pt x="129" y="297"/>
                  </a:cubicBezTo>
                  <a:cubicBezTo>
                    <a:pt x="425" y="241"/>
                    <a:pt x="737" y="193"/>
                    <a:pt x="1049" y="153"/>
                  </a:cubicBezTo>
                  <a:cubicBezTo>
                    <a:pt x="1135" y="138"/>
                    <a:pt x="1145" y="1"/>
                    <a:pt x="1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4586;p130">
              <a:extLst>
                <a:ext uri="{FF2B5EF4-FFF2-40B4-BE49-F238E27FC236}">
                  <a16:creationId xmlns:a16="http://schemas.microsoft.com/office/drawing/2014/main" id="{D591C45A-4043-3851-DE1F-A064A2F99815}"/>
                </a:ext>
              </a:extLst>
            </p:cNvPr>
            <p:cNvSpPr/>
            <p:nvPr/>
          </p:nvSpPr>
          <p:spPr>
            <a:xfrm>
              <a:off x="1336606" y="1646034"/>
              <a:ext cx="492641" cy="617481"/>
            </a:xfrm>
            <a:custGeom>
              <a:avLst/>
              <a:gdLst/>
              <a:ahLst/>
              <a:cxnLst/>
              <a:rect l="l" t="t" r="r" b="b"/>
              <a:pathLst>
                <a:path w="6602" h="8275" extrusionOk="0">
                  <a:moveTo>
                    <a:pt x="3426" y="1"/>
                  </a:moveTo>
                  <a:cubicBezTo>
                    <a:pt x="3139" y="1"/>
                    <a:pt x="2853" y="37"/>
                    <a:pt x="2577" y="103"/>
                  </a:cubicBezTo>
                  <a:cubicBezTo>
                    <a:pt x="1441" y="359"/>
                    <a:pt x="361" y="1167"/>
                    <a:pt x="161" y="2367"/>
                  </a:cubicBezTo>
                  <a:cubicBezTo>
                    <a:pt x="1" y="3343"/>
                    <a:pt x="97" y="4359"/>
                    <a:pt x="281" y="5319"/>
                  </a:cubicBezTo>
                  <a:cubicBezTo>
                    <a:pt x="433" y="6047"/>
                    <a:pt x="825" y="6951"/>
                    <a:pt x="1313" y="7503"/>
                  </a:cubicBezTo>
                  <a:cubicBezTo>
                    <a:pt x="1810" y="8054"/>
                    <a:pt x="2610" y="8274"/>
                    <a:pt x="3362" y="8274"/>
                  </a:cubicBezTo>
                  <a:cubicBezTo>
                    <a:pt x="3517" y="8274"/>
                    <a:pt x="3669" y="8265"/>
                    <a:pt x="3817" y="8247"/>
                  </a:cubicBezTo>
                  <a:cubicBezTo>
                    <a:pt x="4313" y="8191"/>
                    <a:pt x="4985" y="8127"/>
                    <a:pt x="5433" y="7879"/>
                  </a:cubicBezTo>
                  <a:cubicBezTo>
                    <a:pt x="6601" y="7207"/>
                    <a:pt x="6361" y="5503"/>
                    <a:pt x="6353" y="4367"/>
                  </a:cubicBezTo>
                  <a:cubicBezTo>
                    <a:pt x="6345" y="3351"/>
                    <a:pt x="6241" y="2287"/>
                    <a:pt x="5745" y="1407"/>
                  </a:cubicBezTo>
                  <a:cubicBezTo>
                    <a:pt x="5385" y="791"/>
                    <a:pt x="5033" y="335"/>
                    <a:pt x="4321" y="127"/>
                  </a:cubicBezTo>
                  <a:cubicBezTo>
                    <a:pt x="4030" y="41"/>
                    <a:pt x="3727" y="1"/>
                    <a:pt x="3426" y="1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4587;p130">
              <a:extLst>
                <a:ext uri="{FF2B5EF4-FFF2-40B4-BE49-F238E27FC236}">
                  <a16:creationId xmlns:a16="http://schemas.microsoft.com/office/drawing/2014/main" id="{4A4E12A1-A68D-3AFF-AD20-697F3D559A7A}"/>
                </a:ext>
              </a:extLst>
            </p:cNvPr>
            <p:cNvSpPr/>
            <p:nvPr/>
          </p:nvSpPr>
          <p:spPr>
            <a:xfrm>
              <a:off x="1458385" y="2052040"/>
              <a:ext cx="113497" cy="71187"/>
            </a:xfrm>
            <a:custGeom>
              <a:avLst/>
              <a:gdLst/>
              <a:ahLst/>
              <a:cxnLst/>
              <a:rect l="l" t="t" r="r" b="b"/>
              <a:pathLst>
                <a:path w="1521" h="954" extrusionOk="0">
                  <a:moveTo>
                    <a:pt x="658" y="0"/>
                  </a:moveTo>
                  <a:cubicBezTo>
                    <a:pt x="335" y="0"/>
                    <a:pt x="75" y="148"/>
                    <a:pt x="41" y="366"/>
                  </a:cubicBezTo>
                  <a:cubicBezTo>
                    <a:pt x="1" y="622"/>
                    <a:pt x="289" y="878"/>
                    <a:pt x="689" y="942"/>
                  </a:cubicBezTo>
                  <a:cubicBezTo>
                    <a:pt x="745" y="950"/>
                    <a:pt x="799" y="954"/>
                    <a:pt x="852" y="954"/>
                  </a:cubicBezTo>
                  <a:cubicBezTo>
                    <a:pt x="1181" y="954"/>
                    <a:pt x="1447" y="810"/>
                    <a:pt x="1481" y="582"/>
                  </a:cubicBezTo>
                  <a:cubicBezTo>
                    <a:pt x="1521" y="326"/>
                    <a:pt x="1233" y="70"/>
                    <a:pt x="833" y="14"/>
                  </a:cubicBezTo>
                  <a:cubicBezTo>
                    <a:pt x="773" y="5"/>
                    <a:pt x="715" y="0"/>
                    <a:pt x="658" y="0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4588;p130">
              <a:extLst>
                <a:ext uri="{FF2B5EF4-FFF2-40B4-BE49-F238E27FC236}">
                  <a16:creationId xmlns:a16="http://schemas.microsoft.com/office/drawing/2014/main" id="{0934791C-D4E7-A39B-DEB0-19ECFE77ADF2}"/>
                </a:ext>
              </a:extLst>
            </p:cNvPr>
            <p:cNvSpPr/>
            <p:nvPr/>
          </p:nvSpPr>
          <p:spPr>
            <a:xfrm>
              <a:off x="1685303" y="2029057"/>
              <a:ext cx="108124" cy="73575"/>
            </a:xfrm>
            <a:custGeom>
              <a:avLst/>
              <a:gdLst/>
              <a:ahLst/>
              <a:cxnLst/>
              <a:rect l="l" t="t" r="r" b="b"/>
              <a:pathLst>
                <a:path w="1449" h="986" extrusionOk="0">
                  <a:moveTo>
                    <a:pt x="818" y="0"/>
                  </a:moveTo>
                  <a:cubicBezTo>
                    <a:pt x="758" y="0"/>
                    <a:pt x="695" y="6"/>
                    <a:pt x="632" y="18"/>
                  </a:cubicBezTo>
                  <a:cubicBezTo>
                    <a:pt x="264" y="98"/>
                    <a:pt x="0" y="362"/>
                    <a:pt x="48" y="626"/>
                  </a:cubicBezTo>
                  <a:cubicBezTo>
                    <a:pt x="95" y="848"/>
                    <a:pt x="346" y="985"/>
                    <a:pt x="643" y="985"/>
                  </a:cubicBezTo>
                  <a:cubicBezTo>
                    <a:pt x="700" y="985"/>
                    <a:pt x="757" y="980"/>
                    <a:pt x="816" y="970"/>
                  </a:cubicBezTo>
                  <a:cubicBezTo>
                    <a:pt x="1192" y="890"/>
                    <a:pt x="1448" y="618"/>
                    <a:pt x="1400" y="354"/>
                  </a:cubicBezTo>
                  <a:cubicBezTo>
                    <a:pt x="1360" y="141"/>
                    <a:pt x="1116" y="0"/>
                    <a:pt x="818" y="0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4589;p130">
              <a:extLst>
                <a:ext uri="{FF2B5EF4-FFF2-40B4-BE49-F238E27FC236}">
                  <a16:creationId xmlns:a16="http://schemas.microsoft.com/office/drawing/2014/main" id="{0283C05C-F2A0-59DD-5914-E1916CADAA81}"/>
                </a:ext>
              </a:extLst>
            </p:cNvPr>
            <p:cNvSpPr/>
            <p:nvPr/>
          </p:nvSpPr>
          <p:spPr>
            <a:xfrm>
              <a:off x="1503754" y="1974212"/>
              <a:ext cx="34698" cy="59845"/>
            </a:xfrm>
            <a:custGeom>
              <a:avLst/>
              <a:gdLst/>
              <a:ahLst/>
              <a:cxnLst/>
              <a:rect l="l" t="t" r="r" b="b"/>
              <a:pathLst>
                <a:path w="465" h="802" extrusionOk="0">
                  <a:moveTo>
                    <a:pt x="209" y="1"/>
                  </a:moveTo>
                  <a:cubicBezTo>
                    <a:pt x="206" y="1"/>
                    <a:pt x="204" y="1"/>
                    <a:pt x="201" y="1"/>
                  </a:cubicBezTo>
                  <a:cubicBezTo>
                    <a:pt x="81" y="17"/>
                    <a:pt x="1" y="201"/>
                    <a:pt x="25" y="425"/>
                  </a:cubicBezTo>
                  <a:cubicBezTo>
                    <a:pt x="41" y="636"/>
                    <a:pt x="148" y="802"/>
                    <a:pt x="257" y="802"/>
                  </a:cubicBezTo>
                  <a:cubicBezTo>
                    <a:pt x="260" y="802"/>
                    <a:pt x="262" y="801"/>
                    <a:pt x="265" y="801"/>
                  </a:cubicBezTo>
                  <a:cubicBezTo>
                    <a:pt x="385" y="793"/>
                    <a:pt x="465" y="601"/>
                    <a:pt x="441" y="385"/>
                  </a:cubicBezTo>
                  <a:cubicBezTo>
                    <a:pt x="425" y="166"/>
                    <a:pt x="318" y="1"/>
                    <a:pt x="209" y="1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4590;p130">
              <a:extLst>
                <a:ext uri="{FF2B5EF4-FFF2-40B4-BE49-F238E27FC236}">
                  <a16:creationId xmlns:a16="http://schemas.microsoft.com/office/drawing/2014/main" id="{94F5EFD1-09CA-1FB0-B359-1AF24894BF00}"/>
                </a:ext>
              </a:extLst>
            </p:cNvPr>
            <p:cNvSpPr/>
            <p:nvPr/>
          </p:nvSpPr>
          <p:spPr>
            <a:xfrm>
              <a:off x="1706197" y="1950930"/>
              <a:ext cx="35295" cy="59920"/>
            </a:xfrm>
            <a:custGeom>
              <a:avLst/>
              <a:gdLst/>
              <a:ahLst/>
              <a:cxnLst/>
              <a:rect l="l" t="t" r="r" b="b"/>
              <a:pathLst>
                <a:path w="473" h="803" extrusionOk="0">
                  <a:moveTo>
                    <a:pt x="208" y="1"/>
                  </a:moveTo>
                  <a:cubicBezTo>
                    <a:pt x="206" y="1"/>
                    <a:pt x="203" y="1"/>
                    <a:pt x="200" y="1"/>
                  </a:cubicBezTo>
                  <a:cubicBezTo>
                    <a:pt x="80" y="25"/>
                    <a:pt x="0" y="201"/>
                    <a:pt x="24" y="425"/>
                  </a:cubicBezTo>
                  <a:cubicBezTo>
                    <a:pt x="39" y="632"/>
                    <a:pt x="143" y="802"/>
                    <a:pt x="257" y="802"/>
                  </a:cubicBezTo>
                  <a:cubicBezTo>
                    <a:pt x="262" y="802"/>
                    <a:pt x="267" y="802"/>
                    <a:pt x="272" y="801"/>
                  </a:cubicBezTo>
                  <a:cubicBezTo>
                    <a:pt x="392" y="785"/>
                    <a:pt x="472" y="601"/>
                    <a:pt x="448" y="385"/>
                  </a:cubicBezTo>
                  <a:cubicBezTo>
                    <a:pt x="432" y="166"/>
                    <a:pt x="325" y="1"/>
                    <a:pt x="208" y="1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4591;p130">
              <a:extLst>
                <a:ext uri="{FF2B5EF4-FFF2-40B4-BE49-F238E27FC236}">
                  <a16:creationId xmlns:a16="http://schemas.microsoft.com/office/drawing/2014/main" id="{4DE87663-F77E-A211-5D9D-956399A41C31}"/>
                </a:ext>
              </a:extLst>
            </p:cNvPr>
            <p:cNvSpPr/>
            <p:nvPr/>
          </p:nvSpPr>
          <p:spPr>
            <a:xfrm>
              <a:off x="1440476" y="1849447"/>
              <a:ext cx="106333" cy="62233"/>
            </a:xfrm>
            <a:custGeom>
              <a:avLst/>
              <a:gdLst/>
              <a:ahLst/>
              <a:cxnLst/>
              <a:rect l="l" t="t" r="r" b="b"/>
              <a:pathLst>
                <a:path w="1425" h="834" extrusionOk="0">
                  <a:moveTo>
                    <a:pt x="897" y="1"/>
                  </a:moveTo>
                  <a:cubicBezTo>
                    <a:pt x="804" y="1"/>
                    <a:pt x="703" y="14"/>
                    <a:pt x="601" y="41"/>
                  </a:cubicBezTo>
                  <a:cubicBezTo>
                    <a:pt x="241" y="145"/>
                    <a:pt x="1" y="393"/>
                    <a:pt x="65" y="601"/>
                  </a:cubicBezTo>
                  <a:cubicBezTo>
                    <a:pt x="105" y="750"/>
                    <a:pt x="293" y="833"/>
                    <a:pt x="529" y="833"/>
                  </a:cubicBezTo>
                  <a:cubicBezTo>
                    <a:pt x="622" y="833"/>
                    <a:pt x="723" y="820"/>
                    <a:pt x="825" y="793"/>
                  </a:cubicBezTo>
                  <a:cubicBezTo>
                    <a:pt x="1185" y="689"/>
                    <a:pt x="1425" y="441"/>
                    <a:pt x="1361" y="233"/>
                  </a:cubicBezTo>
                  <a:cubicBezTo>
                    <a:pt x="1321" y="84"/>
                    <a:pt x="1133" y="1"/>
                    <a:pt x="897" y="1"/>
                  </a:cubicBezTo>
                  <a:close/>
                </a:path>
              </a:pathLst>
            </a:custGeom>
            <a:solidFill>
              <a:srgbClr val="1F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4592;p130">
              <a:extLst>
                <a:ext uri="{FF2B5EF4-FFF2-40B4-BE49-F238E27FC236}">
                  <a16:creationId xmlns:a16="http://schemas.microsoft.com/office/drawing/2014/main" id="{435F4465-C3F5-CAFF-37CF-312E65200EB5}"/>
                </a:ext>
              </a:extLst>
            </p:cNvPr>
            <p:cNvSpPr/>
            <p:nvPr/>
          </p:nvSpPr>
          <p:spPr>
            <a:xfrm>
              <a:off x="1676349" y="1822510"/>
              <a:ext cx="105140" cy="60666"/>
            </a:xfrm>
            <a:custGeom>
              <a:avLst/>
              <a:gdLst/>
              <a:ahLst/>
              <a:cxnLst/>
              <a:rect l="l" t="t" r="r" b="b"/>
              <a:pathLst>
                <a:path w="1409" h="813" extrusionOk="0">
                  <a:moveTo>
                    <a:pt x="552" y="0"/>
                  </a:moveTo>
                  <a:cubicBezTo>
                    <a:pt x="290" y="0"/>
                    <a:pt x="77" y="104"/>
                    <a:pt x="40" y="266"/>
                  </a:cubicBezTo>
                  <a:cubicBezTo>
                    <a:pt x="0" y="474"/>
                    <a:pt x="248" y="706"/>
                    <a:pt x="624" y="786"/>
                  </a:cubicBezTo>
                  <a:cubicBezTo>
                    <a:pt x="703" y="804"/>
                    <a:pt x="781" y="812"/>
                    <a:pt x="855" y="812"/>
                  </a:cubicBezTo>
                  <a:cubicBezTo>
                    <a:pt x="1115" y="812"/>
                    <a:pt x="1323" y="708"/>
                    <a:pt x="1360" y="546"/>
                  </a:cubicBezTo>
                  <a:cubicBezTo>
                    <a:pt x="1408" y="338"/>
                    <a:pt x="1152" y="106"/>
                    <a:pt x="784" y="26"/>
                  </a:cubicBezTo>
                  <a:cubicBezTo>
                    <a:pt x="705" y="8"/>
                    <a:pt x="626" y="0"/>
                    <a:pt x="552" y="0"/>
                  </a:cubicBezTo>
                  <a:close/>
                </a:path>
              </a:pathLst>
            </a:custGeom>
            <a:solidFill>
              <a:srgbClr val="1F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4593;p130">
              <a:extLst>
                <a:ext uri="{FF2B5EF4-FFF2-40B4-BE49-F238E27FC236}">
                  <a16:creationId xmlns:a16="http://schemas.microsoft.com/office/drawing/2014/main" id="{CA047244-4CA9-7ACF-0068-EE0409DF092E}"/>
                </a:ext>
              </a:extLst>
            </p:cNvPr>
            <p:cNvSpPr/>
            <p:nvPr/>
          </p:nvSpPr>
          <p:spPr>
            <a:xfrm>
              <a:off x="1605236" y="2074575"/>
              <a:ext cx="68800" cy="41862"/>
            </a:xfrm>
            <a:custGeom>
              <a:avLst/>
              <a:gdLst/>
              <a:ahLst/>
              <a:cxnLst/>
              <a:rect l="l" t="t" r="r" b="b"/>
              <a:pathLst>
                <a:path w="922" h="561" extrusionOk="0">
                  <a:moveTo>
                    <a:pt x="1" y="0"/>
                  </a:moveTo>
                  <a:cubicBezTo>
                    <a:pt x="1" y="120"/>
                    <a:pt x="17" y="224"/>
                    <a:pt x="73" y="328"/>
                  </a:cubicBezTo>
                  <a:cubicBezTo>
                    <a:pt x="145" y="448"/>
                    <a:pt x="265" y="544"/>
                    <a:pt x="417" y="560"/>
                  </a:cubicBezTo>
                  <a:cubicBezTo>
                    <a:pt x="424" y="561"/>
                    <a:pt x="430" y="561"/>
                    <a:pt x="437" y="561"/>
                  </a:cubicBezTo>
                  <a:cubicBezTo>
                    <a:pt x="574" y="561"/>
                    <a:pt x="709" y="483"/>
                    <a:pt x="793" y="376"/>
                  </a:cubicBezTo>
                  <a:cubicBezTo>
                    <a:pt x="865" y="288"/>
                    <a:pt x="913" y="168"/>
                    <a:pt x="921" y="56"/>
                  </a:cubicBezTo>
                  <a:lnTo>
                    <a:pt x="921" y="56"/>
                  </a:lnTo>
                  <a:cubicBezTo>
                    <a:pt x="872" y="58"/>
                    <a:pt x="822" y="58"/>
                    <a:pt x="773" y="58"/>
                  </a:cubicBezTo>
                  <a:cubicBezTo>
                    <a:pt x="518" y="58"/>
                    <a:pt x="262" y="4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4594;p130">
              <a:extLst>
                <a:ext uri="{FF2B5EF4-FFF2-40B4-BE49-F238E27FC236}">
                  <a16:creationId xmlns:a16="http://schemas.microsoft.com/office/drawing/2014/main" id="{33E21ADC-2EEB-6F21-CA80-CAEB7F301C3D}"/>
                </a:ext>
              </a:extLst>
            </p:cNvPr>
            <p:cNvSpPr/>
            <p:nvPr/>
          </p:nvSpPr>
          <p:spPr>
            <a:xfrm>
              <a:off x="1386750" y="1918471"/>
              <a:ext cx="223338" cy="172223"/>
            </a:xfrm>
            <a:custGeom>
              <a:avLst/>
              <a:gdLst/>
              <a:ahLst/>
              <a:cxnLst/>
              <a:rect l="l" t="t" r="r" b="b"/>
              <a:pathLst>
                <a:path w="2993" h="2308" extrusionOk="0">
                  <a:moveTo>
                    <a:pt x="2091" y="148"/>
                  </a:moveTo>
                  <a:cubicBezTo>
                    <a:pt x="2517" y="148"/>
                    <a:pt x="2642" y="425"/>
                    <a:pt x="2713" y="796"/>
                  </a:cubicBezTo>
                  <a:cubicBezTo>
                    <a:pt x="2713" y="802"/>
                    <a:pt x="2714" y="807"/>
                    <a:pt x="2715" y="811"/>
                  </a:cubicBezTo>
                  <a:lnTo>
                    <a:pt x="2715" y="811"/>
                  </a:lnTo>
                  <a:cubicBezTo>
                    <a:pt x="2730" y="1016"/>
                    <a:pt x="2745" y="1215"/>
                    <a:pt x="2745" y="1428"/>
                  </a:cubicBezTo>
                  <a:cubicBezTo>
                    <a:pt x="2745" y="1924"/>
                    <a:pt x="1961" y="1996"/>
                    <a:pt x="1633" y="2060"/>
                  </a:cubicBezTo>
                  <a:cubicBezTo>
                    <a:pt x="1361" y="2108"/>
                    <a:pt x="1089" y="2124"/>
                    <a:pt x="809" y="2140"/>
                  </a:cubicBezTo>
                  <a:cubicBezTo>
                    <a:pt x="805" y="2140"/>
                    <a:pt x="801" y="2140"/>
                    <a:pt x="798" y="2140"/>
                  </a:cubicBezTo>
                  <a:cubicBezTo>
                    <a:pt x="209" y="2140"/>
                    <a:pt x="193" y="1514"/>
                    <a:pt x="169" y="1140"/>
                  </a:cubicBezTo>
                  <a:cubicBezTo>
                    <a:pt x="145" y="396"/>
                    <a:pt x="713" y="340"/>
                    <a:pt x="1273" y="228"/>
                  </a:cubicBezTo>
                  <a:cubicBezTo>
                    <a:pt x="1545" y="180"/>
                    <a:pt x="1801" y="148"/>
                    <a:pt x="2073" y="148"/>
                  </a:cubicBezTo>
                  <a:cubicBezTo>
                    <a:pt x="2079" y="148"/>
                    <a:pt x="2085" y="148"/>
                    <a:pt x="2091" y="148"/>
                  </a:cubicBezTo>
                  <a:close/>
                  <a:moveTo>
                    <a:pt x="1965" y="1"/>
                  </a:moveTo>
                  <a:cubicBezTo>
                    <a:pt x="1740" y="1"/>
                    <a:pt x="1489" y="41"/>
                    <a:pt x="1233" y="84"/>
                  </a:cubicBezTo>
                  <a:cubicBezTo>
                    <a:pt x="945" y="140"/>
                    <a:pt x="393" y="164"/>
                    <a:pt x="193" y="428"/>
                  </a:cubicBezTo>
                  <a:cubicBezTo>
                    <a:pt x="1" y="668"/>
                    <a:pt x="9" y="972"/>
                    <a:pt x="25" y="1260"/>
                  </a:cubicBezTo>
                  <a:cubicBezTo>
                    <a:pt x="33" y="1596"/>
                    <a:pt x="105" y="1932"/>
                    <a:pt x="361" y="2164"/>
                  </a:cubicBezTo>
                  <a:cubicBezTo>
                    <a:pt x="475" y="2274"/>
                    <a:pt x="654" y="2307"/>
                    <a:pt x="844" y="2307"/>
                  </a:cubicBezTo>
                  <a:cubicBezTo>
                    <a:pt x="1067" y="2307"/>
                    <a:pt x="1305" y="2262"/>
                    <a:pt x="1465" y="2244"/>
                  </a:cubicBezTo>
                  <a:cubicBezTo>
                    <a:pt x="1793" y="2204"/>
                    <a:pt x="2441" y="2156"/>
                    <a:pt x="2705" y="1908"/>
                  </a:cubicBezTo>
                  <a:cubicBezTo>
                    <a:pt x="2993" y="1620"/>
                    <a:pt x="2905" y="1156"/>
                    <a:pt x="2865" y="780"/>
                  </a:cubicBezTo>
                  <a:cubicBezTo>
                    <a:pt x="2862" y="763"/>
                    <a:pt x="2855" y="749"/>
                    <a:pt x="2846" y="737"/>
                  </a:cubicBezTo>
                  <a:lnTo>
                    <a:pt x="2846" y="737"/>
                  </a:lnTo>
                  <a:cubicBezTo>
                    <a:pt x="2746" y="154"/>
                    <a:pt x="2404" y="1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4595;p130">
              <a:extLst>
                <a:ext uri="{FF2B5EF4-FFF2-40B4-BE49-F238E27FC236}">
                  <a16:creationId xmlns:a16="http://schemas.microsoft.com/office/drawing/2014/main" id="{10772318-C6E3-638E-9AD4-0DF711CBE886}"/>
                </a:ext>
              </a:extLst>
            </p:cNvPr>
            <p:cNvSpPr/>
            <p:nvPr/>
          </p:nvSpPr>
          <p:spPr>
            <a:xfrm>
              <a:off x="1648292" y="1881310"/>
              <a:ext cx="222144" cy="172298"/>
            </a:xfrm>
            <a:custGeom>
              <a:avLst/>
              <a:gdLst/>
              <a:ahLst/>
              <a:cxnLst/>
              <a:rect l="l" t="t" r="r" b="b"/>
              <a:pathLst>
                <a:path w="2977" h="2309" extrusionOk="0">
                  <a:moveTo>
                    <a:pt x="1964" y="1"/>
                  </a:moveTo>
                  <a:cubicBezTo>
                    <a:pt x="1737" y="1"/>
                    <a:pt x="1483" y="43"/>
                    <a:pt x="1224" y="86"/>
                  </a:cubicBezTo>
                  <a:cubicBezTo>
                    <a:pt x="936" y="134"/>
                    <a:pt x="384" y="166"/>
                    <a:pt x="184" y="430"/>
                  </a:cubicBezTo>
                  <a:cubicBezTo>
                    <a:pt x="0" y="670"/>
                    <a:pt x="8" y="966"/>
                    <a:pt x="16" y="1254"/>
                  </a:cubicBezTo>
                  <a:cubicBezTo>
                    <a:pt x="16" y="1358"/>
                    <a:pt x="24" y="1446"/>
                    <a:pt x="48" y="1550"/>
                  </a:cubicBezTo>
                  <a:cubicBezTo>
                    <a:pt x="104" y="1566"/>
                    <a:pt x="168" y="1598"/>
                    <a:pt x="216" y="1646"/>
                  </a:cubicBezTo>
                  <a:cubicBezTo>
                    <a:pt x="176" y="1478"/>
                    <a:pt x="168" y="1286"/>
                    <a:pt x="160" y="1150"/>
                  </a:cubicBezTo>
                  <a:cubicBezTo>
                    <a:pt x="128" y="406"/>
                    <a:pt x="696" y="350"/>
                    <a:pt x="1256" y="238"/>
                  </a:cubicBezTo>
                  <a:cubicBezTo>
                    <a:pt x="1528" y="190"/>
                    <a:pt x="1784" y="158"/>
                    <a:pt x="2056" y="158"/>
                  </a:cubicBezTo>
                  <a:cubicBezTo>
                    <a:pt x="2063" y="158"/>
                    <a:pt x="2069" y="158"/>
                    <a:pt x="2075" y="158"/>
                  </a:cubicBezTo>
                  <a:cubicBezTo>
                    <a:pt x="2492" y="158"/>
                    <a:pt x="2625" y="420"/>
                    <a:pt x="2688" y="798"/>
                  </a:cubicBezTo>
                  <a:cubicBezTo>
                    <a:pt x="2704" y="1014"/>
                    <a:pt x="2720" y="1230"/>
                    <a:pt x="2720" y="1438"/>
                  </a:cubicBezTo>
                  <a:cubicBezTo>
                    <a:pt x="2720" y="1934"/>
                    <a:pt x="1936" y="2006"/>
                    <a:pt x="1608" y="2070"/>
                  </a:cubicBezTo>
                  <a:cubicBezTo>
                    <a:pt x="1336" y="2118"/>
                    <a:pt x="1064" y="2134"/>
                    <a:pt x="784" y="2150"/>
                  </a:cubicBezTo>
                  <a:cubicBezTo>
                    <a:pt x="775" y="2151"/>
                    <a:pt x="767" y="2151"/>
                    <a:pt x="758" y="2151"/>
                  </a:cubicBezTo>
                  <a:cubicBezTo>
                    <a:pt x="534" y="2151"/>
                    <a:pt x="404" y="2049"/>
                    <a:pt x="304" y="1918"/>
                  </a:cubicBezTo>
                  <a:lnTo>
                    <a:pt x="304" y="1918"/>
                  </a:lnTo>
                  <a:cubicBezTo>
                    <a:pt x="320" y="1990"/>
                    <a:pt x="320" y="2070"/>
                    <a:pt x="304" y="2134"/>
                  </a:cubicBezTo>
                  <a:lnTo>
                    <a:pt x="336" y="2166"/>
                  </a:lnTo>
                  <a:cubicBezTo>
                    <a:pt x="450" y="2276"/>
                    <a:pt x="629" y="2309"/>
                    <a:pt x="819" y="2309"/>
                  </a:cubicBezTo>
                  <a:cubicBezTo>
                    <a:pt x="1042" y="2309"/>
                    <a:pt x="1280" y="2264"/>
                    <a:pt x="1440" y="2246"/>
                  </a:cubicBezTo>
                  <a:cubicBezTo>
                    <a:pt x="1768" y="2206"/>
                    <a:pt x="2416" y="2158"/>
                    <a:pt x="2680" y="1910"/>
                  </a:cubicBezTo>
                  <a:cubicBezTo>
                    <a:pt x="2976" y="1614"/>
                    <a:pt x="2888" y="1158"/>
                    <a:pt x="2848" y="774"/>
                  </a:cubicBezTo>
                  <a:lnTo>
                    <a:pt x="2848" y="758"/>
                  </a:lnTo>
                  <a:cubicBezTo>
                    <a:pt x="2748" y="157"/>
                    <a:pt x="2404" y="1"/>
                    <a:pt x="19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4596;p130">
              <a:extLst>
                <a:ext uri="{FF2B5EF4-FFF2-40B4-BE49-F238E27FC236}">
                  <a16:creationId xmlns:a16="http://schemas.microsoft.com/office/drawing/2014/main" id="{0FD2210D-5FD5-89DB-4AD9-ED0D62FA694E}"/>
                </a:ext>
              </a:extLst>
            </p:cNvPr>
            <p:cNvSpPr/>
            <p:nvPr/>
          </p:nvSpPr>
          <p:spPr>
            <a:xfrm>
              <a:off x="734874" y="2377233"/>
              <a:ext cx="1464492" cy="1183921"/>
            </a:xfrm>
            <a:custGeom>
              <a:avLst/>
              <a:gdLst/>
              <a:ahLst/>
              <a:cxnLst/>
              <a:rect l="l" t="t" r="r" b="b"/>
              <a:pathLst>
                <a:path w="19626" h="15866" extrusionOk="0">
                  <a:moveTo>
                    <a:pt x="2337" y="0"/>
                  </a:moveTo>
                  <a:cubicBezTo>
                    <a:pt x="1609" y="32"/>
                    <a:pt x="888" y="120"/>
                    <a:pt x="176" y="272"/>
                  </a:cubicBezTo>
                  <a:cubicBezTo>
                    <a:pt x="104" y="2233"/>
                    <a:pt x="0" y="10809"/>
                    <a:pt x="3241" y="11961"/>
                  </a:cubicBezTo>
                  <a:cubicBezTo>
                    <a:pt x="3241" y="11961"/>
                    <a:pt x="3393" y="12050"/>
                    <a:pt x="3665" y="12050"/>
                  </a:cubicBezTo>
                  <a:cubicBezTo>
                    <a:pt x="4338" y="12050"/>
                    <a:pt x="5748" y="11502"/>
                    <a:pt x="7401" y="7689"/>
                  </a:cubicBezTo>
                  <a:lnTo>
                    <a:pt x="8385" y="15865"/>
                  </a:lnTo>
                  <a:lnTo>
                    <a:pt x="15561" y="15865"/>
                  </a:lnTo>
                  <a:lnTo>
                    <a:pt x="16481" y="7529"/>
                  </a:lnTo>
                  <a:cubicBezTo>
                    <a:pt x="16481" y="7529"/>
                    <a:pt x="17081" y="12681"/>
                    <a:pt x="17425" y="15305"/>
                  </a:cubicBezTo>
                  <a:cubicBezTo>
                    <a:pt x="17558" y="15320"/>
                    <a:pt x="17693" y="15327"/>
                    <a:pt x="17830" y="15327"/>
                  </a:cubicBezTo>
                  <a:cubicBezTo>
                    <a:pt x="18436" y="15327"/>
                    <a:pt x="19070" y="15187"/>
                    <a:pt x="19625" y="14945"/>
                  </a:cubicBezTo>
                  <a:cubicBezTo>
                    <a:pt x="19521" y="11601"/>
                    <a:pt x="18969" y="3001"/>
                    <a:pt x="16161" y="1304"/>
                  </a:cubicBezTo>
                  <a:lnTo>
                    <a:pt x="13641" y="384"/>
                  </a:lnTo>
                  <a:cubicBezTo>
                    <a:pt x="13137" y="760"/>
                    <a:pt x="12561" y="1032"/>
                    <a:pt x="11937" y="1128"/>
                  </a:cubicBezTo>
                  <a:cubicBezTo>
                    <a:pt x="11725" y="1165"/>
                    <a:pt x="11511" y="1184"/>
                    <a:pt x="11297" y="1184"/>
                  </a:cubicBezTo>
                  <a:cubicBezTo>
                    <a:pt x="10632" y="1184"/>
                    <a:pt x="9970" y="1009"/>
                    <a:pt x="9377" y="688"/>
                  </a:cubicBezTo>
                  <a:cubicBezTo>
                    <a:pt x="8137" y="1312"/>
                    <a:pt x="6121" y="2433"/>
                    <a:pt x="5841" y="3313"/>
                  </a:cubicBezTo>
                  <a:cubicBezTo>
                    <a:pt x="5561" y="4201"/>
                    <a:pt x="4625" y="6673"/>
                    <a:pt x="4089" y="7801"/>
                  </a:cubicBezTo>
                  <a:cubicBezTo>
                    <a:pt x="4033" y="7920"/>
                    <a:pt x="3927" y="7974"/>
                    <a:pt x="3821" y="7974"/>
                  </a:cubicBezTo>
                  <a:cubicBezTo>
                    <a:pt x="3684" y="7974"/>
                    <a:pt x="3548" y="7883"/>
                    <a:pt x="3521" y="7721"/>
                  </a:cubicBezTo>
                  <a:lnTo>
                    <a:pt x="2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4597;p130">
              <a:extLst>
                <a:ext uri="{FF2B5EF4-FFF2-40B4-BE49-F238E27FC236}">
                  <a16:creationId xmlns:a16="http://schemas.microsoft.com/office/drawing/2014/main" id="{421951FE-E82A-33B3-0927-3CADADB4E548}"/>
                </a:ext>
              </a:extLst>
            </p:cNvPr>
            <p:cNvSpPr/>
            <p:nvPr/>
          </p:nvSpPr>
          <p:spPr>
            <a:xfrm>
              <a:off x="1368842" y="2404693"/>
              <a:ext cx="470554" cy="115139"/>
            </a:xfrm>
            <a:custGeom>
              <a:avLst/>
              <a:gdLst/>
              <a:ahLst/>
              <a:cxnLst/>
              <a:rect l="l" t="t" r="r" b="b"/>
              <a:pathLst>
                <a:path w="6306" h="1543" extrusionOk="0">
                  <a:moveTo>
                    <a:pt x="5145" y="0"/>
                  </a:moveTo>
                  <a:cubicBezTo>
                    <a:pt x="4641" y="384"/>
                    <a:pt x="4057" y="656"/>
                    <a:pt x="3441" y="760"/>
                  </a:cubicBezTo>
                  <a:cubicBezTo>
                    <a:pt x="3224" y="798"/>
                    <a:pt x="3004" y="817"/>
                    <a:pt x="2784" y="817"/>
                  </a:cubicBezTo>
                  <a:cubicBezTo>
                    <a:pt x="2123" y="817"/>
                    <a:pt x="1464" y="649"/>
                    <a:pt x="881" y="336"/>
                  </a:cubicBezTo>
                  <a:cubicBezTo>
                    <a:pt x="609" y="464"/>
                    <a:pt x="313" y="624"/>
                    <a:pt x="1" y="800"/>
                  </a:cubicBezTo>
                  <a:cubicBezTo>
                    <a:pt x="885" y="1280"/>
                    <a:pt x="1881" y="1543"/>
                    <a:pt x="2887" y="1543"/>
                  </a:cubicBezTo>
                  <a:cubicBezTo>
                    <a:pt x="3056" y="1543"/>
                    <a:pt x="3224" y="1535"/>
                    <a:pt x="3393" y="1521"/>
                  </a:cubicBezTo>
                  <a:cubicBezTo>
                    <a:pt x="4433" y="1425"/>
                    <a:pt x="5449" y="1032"/>
                    <a:pt x="6305" y="424"/>
                  </a:cubicBezTo>
                  <a:lnTo>
                    <a:pt x="5145" y="0"/>
                  </a:lnTo>
                  <a:close/>
                </a:path>
              </a:pathLst>
            </a:custGeom>
            <a:solidFill>
              <a:srgbClr val="E09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4598;p130">
              <a:extLst>
                <a:ext uri="{FF2B5EF4-FFF2-40B4-BE49-F238E27FC236}">
                  <a16:creationId xmlns:a16="http://schemas.microsoft.com/office/drawing/2014/main" id="{332CF56D-02EA-09DA-3C0C-1A92530C75B6}"/>
                </a:ext>
              </a:extLst>
            </p:cNvPr>
            <p:cNvSpPr/>
            <p:nvPr/>
          </p:nvSpPr>
          <p:spPr>
            <a:xfrm>
              <a:off x="1217215" y="2522294"/>
              <a:ext cx="788136" cy="74918"/>
            </a:xfrm>
            <a:custGeom>
              <a:avLst/>
              <a:gdLst/>
              <a:ahLst/>
              <a:cxnLst/>
              <a:rect l="l" t="t" r="r" b="b"/>
              <a:pathLst>
                <a:path w="10562" h="1004" extrusionOk="0">
                  <a:moveTo>
                    <a:pt x="10417" y="1"/>
                  </a:moveTo>
                  <a:cubicBezTo>
                    <a:pt x="9081" y="369"/>
                    <a:pt x="7721" y="609"/>
                    <a:pt x="6353" y="729"/>
                  </a:cubicBezTo>
                  <a:cubicBezTo>
                    <a:pt x="5742" y="781"/>
                    <a:pt x="5130" y="807"/>
                    <a:pt x="4517" y="807"/>
                  </a:cubicBezTo>
                  <a:cubicBezTo>
                    <a:pt x="3646" y="807"/>
                    <a:pt x="2774" y="755"/>
                    <a:pt x="1905" y="657"/>
                  </a:cubicBezTo>
                  <a:cubicBezTo>
                    <a:pt x="1345" y="601"/>
                    <a:pt x="761" y="513"/>
                    <a:pt x="185" y="409"/>
                  </a:cubicBezTo>
                  <a:cubicBezTo>
                    <a:pt x="121" y="457"/>
                    <a:pt x="57" y="513"/>
                    <a:pt x="1" y="569"/>
                  </a:cubicBezTo>
                  <a:cubicBezTo>
                    <a:pt x="521" y="665"/>
                    <a:pt x="1033" y="737"/>
                    <a:pt x="1545" y="809"/>
                  </a:cubicBezTo>
                  <a:cubicBezTo>
                    <a:pt x="2518" y="941"/>
                    <a:pt x="3500" y="1004"/>
                    <a:pt x="4484" y="1004"/>
                  </a:cubicBezTo>
                  <a:cubicBezTo>
                    <a:pt x="5110" y="1004"/>
                    <a:pt x="5736" y="978"/>
                    <a:pt x="6361" y="929"/>
                  </a:cubicBezTo>
                  <a:cubicBezTo>
                    <a:pt x="7785" y="817"/>
                    <a:pt x="9193" y="561"/>
                    <a:pt x="10561" y="169"/>
                  </a:cubicBezTo>
                  <a:cubicBezTo>
                    <a:pt x="10505" y="105"/>
                    <a:pt x="10465" y="49"/>
                    <a:pt x="10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4599;p130">
              <a:extLst>
                <a:ext uri="{FF2B5EF4-FFF2-40B4-BE49-F238E27FC236}">
                  <a16:creationId xmlns:a16="http://schemas.microsoft.com/office/drawing/2014/main" id="{C4A839F2-5F35-455D-F386-024BFDD52227}"/>
                </a:ext>
              </a:extLst>
            </p:cNvPr>
            <p:cNvSpPr/>
            <p:nvPr/>
          </p:nvSpPr>
          <p:spPr>
            <a:xfrm>
              <a:off x="1270344" y="2643476"/>
              <a:ext cx="806045" cy="111930"/>
            </a:xfrm>
            <a:custGeom>
              <a:avLst/>
              <a:gdLst/>
              <a:ahLst/>
              <a:cxnLst/>
              <a:rect l="l" t="t" r="r" b="b"/>
              <a:pathLst>
                <a:path w="10802" h="1500" extrusionOk="0">
                  <a:moveTo>
                    <a:pt x="10649" y="1"/>
                  </a:moveTo>
                  <a:cubicBezTo>
                    <a:pt x="9033" y="537"/>
                    <a:pt x="7353" y="873"/>
                    <a:pt x="5641" y="1025"/>
                  </a:cubicBezTo>
                  <a:cubicBezTo>
                    <a:pt x="5030" y="1077"/>
                    <a:pt x="4418" y="1103"/>
                    <a:pt x="3805" y="1103"/>
                  </a:cubicBezTo>
                  <a:cubicBezTo>
                    <a:pt x="2934" y="1103"/>
                    <a:pt x="2062" y="1051"/>
                    <a:pt x="1193" y="953"/>
                  </a:cubicBezTo>
                  <a:cubicBezTo>
                    <a:pt x="809" y="913"/>
                    <a:pt x="409" y="865"/>
                    <a:pt x="9" y="793"/>
                  </a:cubicBezTo>
                  <a:cubicBezTo>
                    <a:pt x="1" y="921"/>
                    <a:pt x="1" y="1057"/>
                    <a:pt x="1" y="1185"/>
                  </a:cubicBezTo>
                  <a:cubicBezTo>
                    <a:pt x="273" y="1225"/>
                    <a:pt x="545" y="1265"/>
                    <a:pt x="801" y="1305"/>
                  </a:cubicBezTo>
                  <a:cubicBezTo>
                    <a:pt x="1779" y="1437"/>
                    <a:pt x="2769" y="1500"/>
                    <a:pt x="3758" y="1500"/>
                  </a:cubicBezTo>
                  <a:cubicBezTo>
                    <a:pt x="4387" y="1500"/>
                    <a:pt x="5016" y="1474"/>
                    <a:pt x="5641" y="1425"/>
                  </a:cubicBezTo>
                  <a:cubicBezTo>
                    <a:pt x="7401" y="1281"/>
                    <a:pt x="9129" y="921"/>
                    <a:pt x="10801" y="377"/>
                  </a:cubicBezTo>
                  <a:cubicBezTo>
                    <a:pt x="10753" y="257"/>
                    <a:pt x="10705" y="121"/>
                    <a:pt x="10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4600;p130">
              <a:extLst>
                <a:ext uri="{FF2B5EF4-FFF2-40B4-BE49-F238E27FC236}">
                  <a16:creationId xmlns:a16="http://schemas.microsoft.com/office/drawing/2014/main" id="{4B930B39-85A5-93FD-D331-A36E8B65B3B5}"/>
                </a:ext>
              </a:extLst>
            </p:cNvPr>
            <p:cNvSpPr/>
            <p:nvPr/>
          </p:nvSpPr>
          <p:spPr>
            <a:xfrm>
              <a:off x="1282283" y="2786149"/>
              <a:ext cx="833505" cy="112602"/>
            </a:xfrm>
            <a:custGeom>
              <a:avLst/>
              <a:gdLst/>
              <a:ahLst/>
              <a:cxnLst/>
              <a:rect l="l" t="t" r="r" b="b"/>
              <a:pathLst>
                <a:path w="11170" h="1509" extrusionOk="0">
                  <a:moveTo>
                    <a:pt x="11121" y="1"/>
                  </a:moveTo>
                  <a:cubicBezTo>
                    <a:pt x="9305" y="649"/>
                    <a:pt x="7401" y="1057"/>
                    <a:pt x="5473" y="1233"/>
                  </a:cubicBezTo>
                  <a:cubicBezTo>
                    <a:pt x="4862" y="1286"/>
                    <a:pt x="4250" y="1311"/>
                    <a:pt x="3637" y="1311"/>
                  </a:cubicBezTo>
                  <a:cubicBezTo>
                    <a:pt x="2764" y="1311"/>
                    <a:pt x="1891" y="1259"/>
                    <a:pt x="1017" y="1161"/>
                  </a:cubicBezTo>
                  <a:cubicBezTo>
                    <a:pt x="689" y="1121"/>
                    <a:pt x="337" y="1081"/>
                    <a:pt x="1" y="1033"/>
                  </a:cubicBezTo>
                  <a:lnTo>
                    <a:pt x="1" y="1033"/>
                  </a:lnTo>
                  <a:cubicBezTo>
                    <a:pt x="1" y="1089"/>
                    <a:pt x="9" y="1161"/>
                    <a:pt x="9" y="1225"/>
                  </a:cubicBezTo>
                  <a:cubicBezTo>
                    <a:pt x="233" y="1249"/>
                    <a:pt x="441" y="1281"/>
                    <a:pt x="649" y="1313"/>
                  </a:cubicBezTo>
                  <a:cubicBezTo>
                    <a:pt x="1622" y="1445"/>
                    <a:pt x="2607" y="1508"/>
                    <a:pt x="3594" y="1508"/>
                  </a:cubicBezTo>
                  <a:cubicBezTo>
                    <a:pt x="4221" y="1508"/>
                    <a:pt x="4848" y="1482"/>
                    <a:pt x="5473" y="1433"/>
                  </a:cubicBezTo>
                  <a:cubicBezTo>
                    <a:pt x="7417" y="1273"/>
                    <a:pt x="9337" y="849"/>
                    <a:pt x="11169" y="193"/>
                  </a:cubicBezTo>
                  <a:cubicBezTo>
                    <a:pt x="11161" y="129"/>
                    <a:pt x="11145" y="65"/>
                    <a:pt x="11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4601;p130">
              <a:extLst>
                <a:ext uri="{FF2B5EF4-FFF2-40B4-BE49-F238E27FC236}">
                  <a16:creationId xmlns:a16="http://schemas.microsoft.com/office/drawing/2014/main" id="{0552538E-D9C5-C186-AAFE-CB0B19360B65}"/>
                </a:ext>
              </a:extLst>
            </p:cNvPr>
            <p:cNvSpPr/>
            <p:nvPr/>
          </p:nvSpPr>
          <p:spPr>
            <a:xfrm>
              <a:off x="1294222" y="2975982"/>
              <a:ext cx="666357" cy="81709"/>
            </a:xfrm>
            <a:custGeom>
              <a:avLst/>
              <a:gdLst/>
              <a:ahLst/>
              <a:cxnLst/>
              <a:rect l="l" t="t" r="r" b="b"/>
              <a:pathLst>
                <a:path w="8930" h="1095" extrusionOk="0">
                  <a:moveTo>
                    <a:pt x="8929" y="1"/>
                  </a:moveTo>
                  <a:lnTo>
                    <a:pt x="8929" y="1"/>
                  </a:lnTo>
                  <a:cubicBezTo>
                    <a:pt x="7753" y="297"/>
                    <a:pt x="6545" y="505"/>
                    <a:pt x="5321" y="617"/>
                  </a:cubicBezTo>
                  <a:cubicBezTo>
                    <a:pt x="4698" y="671"/>
                    <a:pt x="4073" y="698"/>
                    <a:pt x="3448" y="698"/>
                  </a:cubicBezTo>
                  <a:cubicBezTo>
                    <a:pt x="2589" y="698"/>
                    <a:pt x="1730" y="647"/>
                    <a:pt x="873" y="545"/>
                  </a:cubicBezTo>
                  <a:cubicBezTo>
                    <a:pt x="593" y="521"/>
                    <a:pt x="305" y="481"/>
                    <a:pt x="1" y="441"/>
                  </a:cubicBezTo>
                  <a:lnTo>
                    <a:pt x="1" y="441"/>
                  </a:lnTo>
                  <a:lnTo>
                    <a:pt x="49" y="841"/>
                  </a:lnTo>
                  <a:lnTo>
                    <a:pt x="473" y="897"/>
                  </a:lnTo>
                  <a:cubicBezTo>
                    <a:pt x="1439" y="1032"/>
                    <a:pt x="2417" y="1094"/>
                    <a:pt x="3394" y="1094"/>
                  </a:cubicBezTo>
                  <a:cubicBezTo>
                    <a:pt x="4035" y="1094"/>
                    <a:pt x="4676" y="1068"/>
                    <a:pt x="5313" y="1017"/>
                  </a:cubicBezTo>
                  <a:cubicBezTo>
                    <a:pt x="6513" y="921"/>
                    <a:pt x="7705" y="729"/>
                    <a:pt x="8873" y="441"/>
                  </a:cubicBezTo>
                  <a:lnTo>
                    <a:pt x="89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4602;p130">
              <a:extLst>
                <a:ext uri="{FF2B5EF4-FFF2-40B4-BE49-F238E27FC236}">
                  <a16:creationId xmlns:a16="http://schemas.microsoft.com/office/drawing/2014/main" id="{650FE39E-F599-DC25-D459-73929F4E6F92}"/>
                </a:ext>
              </a:extLst>
            </p:cNvPr>
            <p:cNvSpPr/>
            <p:nvPr/>
          </p:nvSpPr>
          <p:spPr>
            <a:xfrm>
              <a:off x="1968260" y="2917480"/>
              <a:ext cx="179163" cy="86634"/>
            </a:xfrm>
            <a:custGeom>
              <a:avLst/>
              <a:gdLst/>
              <a:ahLst/>
              <a:cxnLst/>
              <a:rect l="l" t="t" r="r" b="b"/>
              <a:pathLst>
                <a:path w="2401" h="1161" extrusionOk="0">
                  <a:moveTo>
                    <a:pt x="2328" y="1"/>
                  </a:moveTo>
                  <a:cubicBezTo>
                    <a:pt x="1568" y="289"/>
                    <a:pt x="792" y="545"/>
                    <a:pt x="0" y="753"/>
                  </a:cubicBezTo>
                  <a:cubicBezTo>
                    <a:pt x="8" y="873"/>
                    <a:pt x="24" y="1009"/>
                    <a:pt x="48" y="1161"/>
                  </a:cubicBezTo>
                  <a:cubicBezTo>
                    <a:pt x="848" y="953"/>
                    <a:pt x="1624" y="705"/>
                    <a:pt x="2400" y="409"/>
                  </a:cubicBezTo>
                  <a:cubicBezTo>
                    <a:pt x="2376" y="273"/>
                    <a:pt x="2360" y="145"/>
                    <a:pt x="23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4603;p130">
              <a:extLst>
                <a:ext uri="{FF2B5EF4-FFF2-40B4-BE49-F238E27FC236}">
                  <a16:creationId xmlns:a16="http://schemas.microsoft.com/office/drawing/2014/main" id="{0601AAC6-1C63-F32F-768E-884483B8410D}"/>
                </a:ext>
              </a:extLst>
            </p:cNvPr>
            <p:cNvSpPr/>
            <p:nvPr/>
          </p:nvSpPr>
          <p:spPr>
            <a:xfrm>
              <a:off x="1313922" y="3138354"/>
              <a:ext cx="628748" cy="62606"/>
            </a:xfrm>
            <a:custGeom>
              <a:avLst/>
              <a:gdLst/>
              <a:ahLst/>
              <a:cxnLst/>
              <a:rect l="l" t="t" r="r" b="b"/>
              <a:pathLst>
                <a:path w="8426" h="839" extrusionOk="0">
                  <a:moveTo>
                    <a:pt x="8425" y="1"/>
                  </a:moveTo>
                  <a:lnTo>
                    <a:pt x="8425" y="1"/>
                  </a:lnTo>
                  <a:cubicBezTo>
                    <a:pt x="7321" y="273"/>
                    <a:pt x="6193" y="449"/>
                    <a:pt x="5057" y="553"/>
                  </a:cubicBezTo>
                  <a:cubicBezTo>
                    <a:pt x="4446" y="606"/>
                    <a:pt x="3834" y="631"/>
                    <a:pt x="3221" y="631"/>
                  </a:cubicBezTo>
                  <a:cubicBezTo>
                    <a:pt x="2350" y="631"/>
                    <a:pt x="1478" y="580"/>
                    <a:pt x="609" y="481"/>
                  </a:cubicBezTo>
                  <a:cubicBezTo>
                    <a:pt x="409" y="465"/>
                    <a:pt x="209" y="433"/>
                    <a:pt x="1" y="409"/>
                  </a:cubicBezTo>
                  <a:lnTo>
                    <a:pt x="1" y="409"/>
                  </a:lnTo>
                  <a:lnTo>
                    <a:pt x="17" y="609"/>
                  </a:lnTo>
                  <a:lnTo>
                    <a:pt x="225" y="641"/>
                  </a:lnTo>
                  <a:cubicBezTo>
                    <a:pt x="1186" y="776"/>
                    <a:pt x="2159" y="838"/>
                    <a:pt x="3133" y="838"/>
                  </a:cubicBezTo>
                  <a:cubicBezTo>
                    <a:pt x="3772" y="838"/>
                    <a:pt x="4412" y="812"/>
                    <a:pt x="5049" y="761"/>
                  </a:cubicBezTo>
                  <a:cubicBezTo>
                    <a:pt x="6177" y="673"/>
                    <a:pt x="7297" y="489"/>
                    <a:pt x="8393" y="233"/>
                  </a:cubicBezTo>
                  <a:lnTo>
                    <a:pt x="84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4604;p130">
              <a:extLst>
                <a:ext uri="{FF2B5EF4-FFF2-40B4-BE49-F238E27FC236}">
                  <a16:creationId xmlns:a16="http://schemas.microsoft.com/office/drawing/2014/main" id="{C133808C-1565-1D59-50FA-0F28F562F41F}"/>
                </a:ext>
              </a:extLst>
            </p:cNvPr>
            <p:cNvSpPr/>
            <p:nvPr/>
          </p:nvSpPr>
          <p:spPr>
            <a:xfrm>
              <a:off x="1986766" y="3067316"/>
              <a:ext cx="181550" cy="75889"/>
            </a:xfrm>
            <a:custGeom>
              <a:avLst/>
              <a:gdLst/>
              <a:ahLst/>
              <a:cxnLst/>
              <a:rect l="l" t="t" r="r" b="b"/>
              <a:pathLst>
                <a:path w="2433" h="1017" extrusionOk="0">
                  <a:moveTo>
                    <a:pt x="2400" y="1"/>
                  </a:moveTo>
                  <a:cubicBezTo>
                    <a:pt x="1608" y="313"/>
                    <a:pt x="808" y="585"/>
                    <a:pt x="0" y="801"/>
                  </a:cubicBezTo>
                  <a:cubicBezTo>
                    <a:pt x="8" y="873"/>
                    <a:pt x="24" y="945"/>
                    <a:pt x="24" y="1017"/>
                  </a:cubicBezTo>
                  <a:cubicBezTo>
                    <a:pt x="840" y="793"/>
                    <a:pt x="1640" y="521"/>
                    <a:pt x="2432" y="217"/>
                  </a:cubicBezTo>
                  <a:lnTo>
                    <a:pt x="24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4605;p130">
              <a:extLst>
                <a:ext uri="{FF2B5EF4-FFF2-40B4-BE49-F238E27FC236}">
                  <a16:creationId xmlns:a16="http://schemas.microsoft.com/office/drawing/2014/main" id="{A856CD5C-85DB-6933-2416-D3AB5156427F}"/>
                </a:ext>
              </a:extLst>
            </p:cNvPr>
            <p:cNvSpPr/>
            <p:nvPr/>
          </p:nvSpPr>
          <p:spPr>
            <a:xfrm>
              <a:off x="1331830" y="3285206"/>
              <a:ext cx="594721" cy="73799"/>
            </a:xfrm>
            <a:custGeom>
              <a:avLst/>
              <a:gdLst/>
              <a:ahLst/>
              <a:cxnLst/>
              <a:rect l="l" t="t" r="r" b="b"/>
              <a:pathLst>
                <a:path w="7970" h="989" extrusionOk="0">
                  <a:moveTo>
                    <a:pt x="7969" y="1"/>
                  </a:moveTo>
                  <a:cubicBezTo>
                    <a:pt x="6929" y="241"/>
                    <a:pt x="5881" y="417"/>
                    <a:pt x="4817" y="505"/>
                  </a:cubicBezTo>
                  <a:cubicBezTo>
                    <a:pt x="4206" y="558"/>
                    <a:pt x="3594" y="583"/>
                    <a:pt x="2981" y="583"/>
                  </a:cubicBezTo>
                  <a:cubicBezTo>
                    <a:pt x="2110" y="583"/>
                    <a:pt x="1238" y="532"/>
                    <a:pt x="369" y="433"/>
                  </a:cubicBezTo>
                  <a:cubicBezTo>
                    <a:pt x="249" y="425"/>
                    <a:pt x="121" y="401"/>
                    <a:pt x="1" y="393"/>
                  </a:cubicBezTo>
                  <a:lnTo>
                    <a:pt x="1" y="393"/>
                  </a:lnTo>
                  <a:lnTo>
                    <a:pt x="49" y="801"/>
                  </a:lnTo>
                  <a:cubicBezTo>
                    <a:pt x="1007" y="927"/>
                    <a:pt x="1973" y="989"/>
                    <a:pt x="2942" y="989"/>
                  </a:cubicBezTo>
                  <a:cubicBezTo>
                    <a:pt x="3567" y="989"/>
                    <a:pt x="4192" y="963"/>
                    <a:pt x="4817" y="913"/>
                  </a:cubicBezTo>
                  <a:cubicBezTo>
                    <a:pt x="5865" y="833"/>
                    <a:pt x="6897" y="673"/>
                    <a:pt x="7929" y="433"/>
                  </a:cubicBezTo>
                  <a:lnTo>
                    <a:pt x="79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4606;p130">
              <a:extLst>
                <a:ext uri="{FF2B5EF4-FFF2-40B4-BE49-F238E27FC236}">
                  <a16:creationId xmlns:a16="http://schemas.microsoft.com/office/drawing/2014/main" id="{F30BD893-DB8F-1CB2-0A7C-6132B3AE4A73}"/>
                </a:ext>
              </a:extLst>
            </p:cNvPr>
            <p:cNvSpPr/>
            <p:nvPr/>
          </p:nvSpPr>
          <p:spPr>
            <a:xfrm>
              <a:off x="2003481" y="3204020"/>
              <a:ext cx="180953" cy="92603"/>
            </a:xfrm>
            <a:custGeom>
              <a:avLst/>
              <a:gdLst/>
              <a:ahLst/>
              <a:cxnLst/>
              <a:rect l="l" t="t" r="r" b="b"/>
              <a:pathLst>
                <a:path w="2425" h="1241" extrusionOk="0">
                  <a:moveTo>
                    <a:pt x="2384" y="1"/>
                  </a:moveTo>
                  <a:cubicBezTo>
                    <a:pt x="1608" y="321"/>
                    <a:pt x="808" y="601"/>
                    <a:pt x="0" y="833"/>
                  </a:cubicBezTo>
                  <a:cubicBezTo>
                    <a:pt x="16" y="969"/>
                    <a:pt x="24" y="1105"/>
                    <a:pt x="48" y="1241"/>
                  </a:cubicBezTo>
                  <a:cubicBezTo>
                    <a:pt x="856" y="1009"/>
                    <a:pt x="1648" y="737"/>
                    <a:pt x="2424" y="417"/>
                  </a:cubicBezTo>
                  <a:cubicBezTo>
                    <a:pt x="2416" y="281"/>
                    <a:pt x="2400" y="145"/>
                    <a:pt x="2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4607;p130">
              <a:extLst>
                <a:ext uri="{FF2B5EF4-FFF2-40B4-BE49-F238E27FC236}">
                  <a16:creationId xmlns:a16="http://schemas.microsoft.com/office/drawing/2014/main" id="{99EE99DE-0964-3EAE-07B6-EC2C31B4F742}"/>
                </a:ext>
              </a:extLst>
            </p:cNvPr>
            <p:cNvSpPr/>
            <p:nvPr/>
          </p:nvSpPr>
          <p:spPr>
            <a:xfrm>
              <a:off x="1350933" y="3448250"/>
              <a:ext cx="557710" cy="54547"/>
            </a:xfrm>
            <a:custGeom>
              <a:avLst/>
              <a:gdLst/>
              <a:ahLst/>
              <a:cxnLst/>
              <a:rect l="l" t="t" r="r" b="b"/>
              <a:pathLst>
                <a:path w="7474" h="731" extrusionOk="0">
                  <a:moveTo>
                    <a:pt x="7473" y="0"/>
                  </a:moveTo>
                  <a:lnTo>
                    <a:pt x="7473" y="0"/>
                  </a:lnTo>
                  <a:cubicBezTo>
                    <a:pt x="6513" y="208"/>
                    <a:pt x="5545" y="360"/>
                    <a:pt x="4561" y="448"/>
                  </a:cubicBezTo>
                  <a:cubicBezTo>
                    <a:pt x="3938" y="502"/>
                    <a:pt x="3313" y="529"/>
                    <a:pt x="2688" y="529"/>
                  </a:cubicBezTo>
                  <a:cubicBezTo>
                    <a:pt x="1829" y="529"/>
                    <a:pt x="970" y="478"/>
                    <a:pt x="113" y="376"/>
                  </a:cubicBezTo>
                  <a:cubicBezTo>
                    <a:pt x="73" y="376"/>
                    <a:pt x="41" y="368"/>
                    <a:pt x="1" y="368"/>
                  </a:cubicBezTo>
                  <a:lnTo>
                    <a:pt x="25" y="568"/>
                  </a:lnTo>
                  <a:cubicBezTo>
                    <a:pt x="886" y="679"/>
                    <a:pt x="1755" y="731"/>
                    <a:pt x="2626" y="731"/>
                  </a:cubicBezTo>
                  <a:cubicBezTo>
                    <a:pt x="3268" y="731"/>
                    <a:pt x="3911" y="702"/>
                    <a:pt x="4553" y="648"/>
                  </a:cubicBezTo>
                  <a:cubicBezTo>
                    <a:pt x="5521" y="568"/>
                    <a:pt x="6489" y="432"/>
                    <a:pt x="7441" y="216"/>
                  </a:cubicBezTo>
                  <a:lnTo>
                    <a:pt x="74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4608;p130">
              <a:extLst>
                <a:ext uri="{FF2B5EF4-FFF2-40B4-BE49-F238E27FC236}">
                  <a16:creationId xmlns:a16="http://schemas.microsoft.com/office/drawing/2014/main" id="{823EFA76-0991-355B-D8D1-DBB0F6CA28E2}"/>
                </a:ext>
              </a:extLst>
            </p:cNvPr>
            <p:cNvSpPr/>
            <p:nvPr/>
          </p:nvSpPr>
          <p:spPr>
            <a:xfrm>
              <a:off x="2022583" y="3358110"/>
              <a:ext cx="172596" cy="76486"/>
            </a:xfrm>
            <a:custGeom>
              <a:avLst/>
              <a:gdLst/>
              <a:ahLst/>
              <a:cxnLst/>
              <a:rect l="l" t="t" r="r" b="b"/>
              <a:pathLst>
                <a:path w="2313" h="1025" extrusionOk="0">
                  <a:moveTo>
                    <a:pt x="2288" y="0"/>
                  </a:moveTo>
                  <a:cubicBezTo>
                    <a:pt x="1544" y="304"/>
                    <a:pt x="784" y="584"/>
                    <a:pt x="0" y="816"/>
                  </a:cubicBezTo>
                  <a:lnTo>
                    <a:pt x="32" y="1024"/>
                  </a:lnTo>
                  <a:cubicBezTo>
                    <a:pt x="800" y="800"/>
                    <a:pt x="1560" y="528"/>
                    <a:pt x="2312" y="216"/>
                  </a:cubicBezTo>
                  <a:cubicBezTo>
                    <a:pt x="2296" y="144"/>
                    <a:pt x="2288" y="64"/>
                    <a:pt x="2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4609;p130">
              <a:extLst>
                <a:ext uri="{FF2B5EF4-FFF2-40B4-BE49-F238E27FC236}">
                  <a16:creationId xmlns:a16="http://schemas.microsoft.com/office/drawing/2014/main" id="{927C79D1-C41B-52B4-1903-A1FDFF45B681}"/>
                </a:ext>
              </a:extLst>
            </p:cNvPr>
            <p:cNvSpPr/>
            <p:nvPr/>
          </p:nvSpPr>
          <p:spPr>
            <a:xfrm>
              <a:off x="747410" y="2421408"/>
              <a:ext cx="171402" cy="32310"/>
            </a:xfrm>
            <a:custGeom>
              <a:avLst/>
              <a:gdLst/>
              <a:ahLst/>
              <a:cxnLst/>
              <a:rect l="l" t="t" r="r" b="b"/>
              <a:pathLst>
                <a:path w="2297" h="433" extrusionOk="0">
                  <a:moveTo>
                    <a:pt x="2273" y="0"/>
                  </a:moveTo>
                  <a:cubicBezTo>
                    <a:pt x="1513" y="32"/>
                    <a:pt x="752" y="112"/>
                    <a:pt x="0" y="232"/>
                  </a:cubicBezTo>
                  <a:lnTo>
                    <a:pt x="0" y="432"/>
                  </a:lnTo>
                  <a:cubicBezTo>
                    <a:pt x="760" y="296"/>
                    <a:pt x="1529" y="232"/>
                    <a:pt x="2297" y="20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4610;p130">
              <a:extLst>
                <a:ext uri="{FF2B5EF4-FFF2-40B4-BE49-F238E27FC236}">
                  <a16:creationId xmlns:a16="http://schemas.microsoft.com/office/drawing/2014/main" id="{E93A2D9F-56FE-739F-AF7D-A4FC7EA323B8}"/>
                </a:ext>
              </a:extLst>
            </p:cNvPr>
            <p:cNvSpPr/>
            <p:nvPr/>
          </p:nvSpPr>
          <p:spPr>
            <a:xfrm>
              <a:off x="747410" y="2555723"/>
              <a:ext cx="194087" cy="54398"/>
            </a:xfrm>
            <a:custGeom>
              <a:avLst/>
              <a:gdLst/>
              <a:ahLst/>
              <a:cxnLst/>
              <a:rect l="l" t="t" r="r" b="b"/>
              <a:pathLst>
                <a:path w="2601" h="729" extrusionOk="0">
                  <a:moveTo>
                    <a:pt x="2537" y="1"/>
                  </a:moveTo>
                  <a:cubicBezTo>
                    <a:pt x="1689" y="57"/>
                    <a:pt x="840" y="161"/>
                    <a:pt x="0" y="321"/>
                  </a:cubicBezTo>
                  <a:cubicBezTo>
                    <a:pt x="8" y="449"/>
                    <a:pt x="8" y="593"/>
                    <a:pt x="16" y="729"/>
                  </a:cubicBezTo>
                  <a:cubicBezTo>
                    <a:pt x="872" y="561"/>
                    <a:pt x="1729" y="457"/>
                    <a:pt x="2601" y="401"/>
                  </a:cubicBezTo>
                  <a:lnTo>
                    <a:pt x="2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4611;p130">
              <a:extLst>
                <a:ext uri="{FF2B5EF4-FFF2-40B4-BE49-F238E27FC236}">
                  <a16:creationId xmlns:a16="http://schemas.microsoft.com/office/drawing/2014/main" id="{E443B7CF-B4DA-6533-AE68-E4AA67B0CDDC}"/>
                </a:ext>
              </a:extLst>
            </p:cNvPr>
            <p:cNvSpPr/>
            <p:nvPr/>
          </p:nvSpPr>
          <p:spPr>
            <a:xfrm>
              <a:off x="1144983" y="2669742"/>
              <a:ext cx="128421" cy="62755"/>
            </a:xfrm>
            <a:custGeom>
              <a:avLst/>
              <a:gdLst/>
              <a:ahLst/>
              <a:cxnLst/>
              <a:rect l="l" t="t" r="r" b="b"/>
              <a:pathLst>
                <a:path w="1721" h="841" extrusionOk="0">
                  <a:moveTo>
                    <a:pt x="137" y="1"/>
                  </a:moveTo>
                  <a:cubicBezTo>
                    <a:pt x="97" y="121"/>
                    <a:pt x="49" y="249"/>
                    <a:pt x="1" y="385"/>
                  </a:cubicBezTo>
                  <a:cubicBezTo>
                    <a:pt x="561" y="593"/>
                    <a:pt x="1129" y="737"/>
                    <a:pt x="1721" y="841"/>
                  </a:cubicBezTo>
                  <a:cubicBezTo>
                    <a:pt x="1705" y="713"/>
                    <a:pt x="1689" y="569"/>
                    <a:pt x="1689" y="433"/>
                  </a:cubicBezTo>
                  <a:cubicBezTo>
                    <a:pt x="1161" y="329"/>
                    <a:pt x="641" y="193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4612;p130">
              <a:extLst>
                <a:ext uri="{FF2B5EF4-FFF2-40B4-BE49-F238E27FC236}">
                  <a16:creationId xmlns:a16="http://schemas.microsoft.com/office/drawing/2014/main" id="{3FD9DAA4-8084-790F-5FA1-4EF6C1AFD16A}"/>
                </a:ext>
              </a:extLst>
            </p:cNvPr>
            <p:cNvSpPr/>
            <p:nvPr/>
          </p:nvSpPr>
          <p:spPr>
            <a:xfrm>
              <a:off x="761737" y="2720484"/>
              <a:ext cx="203041" cy="83052"/>
            </a:xfrm>
            <a:custGeom>
              <a:avLst/>
              <a:gdLst/>
              <a:ahLst/>
              <a:cxnLst/>
              <a:rect l="l" t="t" r="r" b="b"/>
              <a:pathLst>
                <a:path w="2721" h="1113" extrusionOk="0">
                  <a:moveTo>
                    <a:pt x="2689" y="1"/>
                  </a:moveTo>
                  <a:cubicBezTo>
                    <a:pt x="1785" y="225"/>
                    <a:pt x="856" y="513"/>
                    <a:pt x="0" y="905"/>
                  </a:cubicBezTo>
                  <a:cubicBezTo>
                    <a:pt x="8" y="969"/>
                    <a:pt x="8" y="1041"/>
                    <a:pt x="16" y="1113"/>
                  </a:cubicBezTo>
                  <a:cubicBezTo>
                    <a:pt x="864" y="713"/>
                    <a:pt x="1809" y="417"/>
                    <a:pt x="2721" y="201"/>
                  </a:cubicBezTo>
                  <a:lnTo>
                    <a:pt x="2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4613;p130">
              <a:extLst>
                <a:ext uri="{FF2B5EF4-FFF2-40B4-BE49-F238E27FC236}">
                  <a16:creationId xmlns:a16="http://schemas.microsoft.com/office/drawing/2014/main" id="{2FBEB467-652E-46AA-DD29-23DAC71C69A0}"/>
                </a:ext>
              </a:extLst>
            </p:cNvPr>
            <p:cNvSpPr/>
            <p:nvPr/>
          </p:nvSpPr>
          <p:spPr>
            <a:xfrm>
              <a:off x="812478" y="2788537"/>
              <a:ext cx="166029" cy="305121"/>
            </a:xfrm>
            <a:custGeom>
              <a:avLst/>
              <a:gdLst/>
              <a:ahLst/>
              <a:cxnLst/>
              <a:rect l="l" t="t" r="r" b="b"/>
              <a:pathLst>
                <a:path w="2225" h="4089" extrusionOk="0">
                  <a:moveTo>
                    <a:pt x="2145" y="1"/>
                  </a:moveTo>
                  <a:cubicBezTo>
                    <a:pt x="1209" y="1009"/>
                    <a:pt x="480" y="2201"/>
                    <a:pt x="0" y="3481"/>
                  </a:cubicBezTo>
                  <a:cubicBezTo>
                    <a:pt x="64" y="3689"/>
                    <a:pt x="136" y="3897"/>
                    <a:pt x="216" y="4089"/>
                  </a:cubicBezTo>
                  <a:cubicBezTo>
                    <a:pt x="641" y="2769"/>
                    <a:pt x="1321" y="1545"/>
                    <a:pt x="2225" y="513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4614;p130">
              <a:extLst>
                <a:ext uri="{FF2B5EF4-FFF2-40B4-BE49-F238E27FC236}">
                  <a16:creationId xmlns:a16="http://schemas.microsoft.com/office/drawing/2014/main" id="{66D674FC-77EF-D701-C565-8A2F5A9A34C0}"/>
                </a:ext>
              </a:extLst>
            </p:cNvPr>
            <p:cNvSpPr/>
            <p:nvPr/>
          </p:nvSpPr>
          <p:spPr>
            <a:xfrm>
              <a:off x="1091257" y="2825548"/>
              <a:ext cx="200056" cy="120064"/>
            </a:xfrm>
            <a:custGeom>
              <a:avLst/>
              <a:gdLst/>
              <a:ahLst/>
              <a:cxnLst/>
              <a:rect l="l" t="t" r="r" b="b"/>
              <a:pathLst>
                <a:path w="2681" h="1609" extrusionOk="0">
                  <a:moveTo>
                    <a:pt x="81" y="1"/>
                  </a:moveTo>
                  <a:cubicBezTo>
                    <a:pt x="49" y="73"/>
                    <a:pt x="33" y="129"/>
                    <a:pt x="1" y="201"/>
                  </a:cubicBezTo>
                  <a:cubicBezTo>
                    <a:pt x="793" y="825"/>
                    <a:pt x="1729" y="1281"/>
                    <a:pt x="2681" y="1609"/>
                  </a:cubicBezTo>
                  <a:cubicBezTo>
                    <a:pt x="2657" y="1561"/>
                    <a:pt x="2641" y="1513"/>
                    <a:pt x="2633" y="1465"/>
                  </a:cubicBezTo>
                  <a:cubicBezTo>
                    <a:pt x="2625" y="1433"/>
                    <a:pt x="2609" y="1401"/>
                    <a:pt x="2609" y="1377"/>
                  </a:cubicBezTo>
                  <a:cubicBezTo>
                    <a:pt x="1705" y="1041"/>
                    <a:pt x="825" y="601"/>
                    <a:pt x="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4615;p130">
              <a:extLst>
                <a:ext uri="{FF2B5EF4-FFF2-40B4-BE49-F238E27FC236}">
                  <a16:creationId xmlns:a16="http://schemas.microsoft.com/office/drawing/2014/main" id="{487B8423-5F93-A022-9EDB-050BD564F380}"/>
                </a:ext>
              </a:extLst>
            </p:cNvPr>
            <p:cNvSpPr/>
            <p:nvPr/>
          </p:nvSpPr>
          <p:spPr>
            <a:xfrm>
              <a:off x="970672" y="2776001"/>
              <a:ext cx="1269" cy="7238"/>
            </a:xfrm>
            <a:custGeom>
              <a:avLst/>
              <a:gdLst/>
              <a:ahLst/>
              <a:cxnLst/>
              <a:rect l="l" t="t" r="r" b="b"/>
              <a:pathLst>
                <a:path w="17" h="97" extrusionOk="0">
                  <a:moveTo>
                    <a:pt x="1" y="1"/>
                  </a:moveTo>
                  <a:cubicBezTo>
                    <a:pt x="1" y="17"/>
                    <a:pt x="1" y="41"/>
                    <a:pt x="9" y="57"/>
                  </a:cubicBezTo>
                  <a:cubicBezTo>
                    <a:pt x="9" y="62"/>
                    <a:pt x="12" y="75"/>
                    <a:pt x="15" y="85"/>
                  </a:cubicBezTo>
                  <a:lnTo>
                    <a:pt x="15" y="85"/>
                  </a:lnTo>
                  <a:lnTo>
                    <a:pt x="1" y="1"/>
                  </a:lnTo>
                  <a:close/>
                  <a:moveTo>
                    <a:pt x="15" y="85"/>
                  </a:moveTo>
                  <a:lnTo>
                    <a:pt x="17" y="97"/>
                  </a:lnTo>
                  <a:cubicBezTo>
                    <a:pt x="17" y="94"/>
                    <a:pt x="16" y="90"/>
                    <a:pt x="15" y="85"/>
                  </a:cubicBezTo>
                  <a:close/>
                </a:path>
              </a:pathLst>
            </a:custGeom>
            <a:solidFill>
              <a:srgbClr val="FCC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4616;p130">
              <a:extLst>
                <a:ext uri="{FF2B5EF4-FFF2-40B4-BE49-F238E27FC236}">
                  <a16:creationId xmlns:a16="http://schemas.microsoft.com/office/drawing/2014/main" id="{068D855A-5276-37BE-59B1-1ED3884B3F1F}"/>
                </a:ext>
              </a:extLst>
            </p:cNvPr>
            <p:cNvSpPr/>
            <p:nvPr/>
          </p:nvSpPr>
          <p:spPr>
            <a:xfrm>
              <a:off x="1038128" y="2927031"/>
              <a:ext cx="154090" cy="231098"/>
            </a:xfrm>
            <a:custGeom>
              <a:avLst/>
              <a:gdLst/>
              <a:ahLst/>
              <a:cxnLst/>
              <a:rect l="l" t="t" r="r" b="b"/>
              <a:pathLst>
                <a:path w="2065" h="3097" extrusionOk="0">
                  <a:moveTo>
                    <a:pt x="225" y="1"/>
                  </a:moveTo>
                  <a:cubicBezTo>
                    <a:pt x="153" y="161"/>
                    <a:pt x="81" y="305"/>
                    <a:pt x="25" y="433"/>
                  </a:cubicBezTo>
                  <a:cubicBezTo>
                    <a:pt x="17" y="441"/>
                    <a:pt x="17" y="449"/>
                    <a:pt x="1" y="473"/>
                  </a:cubicBezTo>
                  <a:cubicBezTo>
                    <a:pt x="481" y="1425"/>
                    <a:pt x="1097" y="2305"/>
                    <a:pt x="1825" y="3097"/>
                  </a:cubicBezTo>
                  <a:cubicBezTo>
                    <a:pt x="1905" y="2985"/>
                    <a:pt x="1985" y="2873"/>
                    <a:pt x="2065" y="2753"/>
                  </a:cubicBezTo>
                  <a:cubicBezTo>
                    <a:pt x="1313" y="1929"/>
                    <a:pt x="697" y="1001"/>
                    <a:pt x="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4617;p130">
              <a:extLst>
                <a:ext uri="{FF2B5EF4-FFF2-40B4-BE49-F238E27FC236}">
                  <a16:creationId xmlns:a16="http://schemas.microsoft.com/office/drawing/2014/main" id="{B562518D-75E6-175A-A20F-BC72E9F32F6A}"/>
                </a:ext>
              </a:extLst>
            </p:cNvPr>
            <p:cNvSpPr/>
            <p:nvPr/>
          </p:nvSpPr>
          <p:spPr>
            <a:xfrm>
              <a:off x="939033" y="2915689"/>
              <a:ext cx="58577" cy="350490"/>
            </a:xfrm>
            <a:custGeom>
              <a:avLst/>
              <a:gdLst/>
              <a:ahLst/>
              <a:cxnLst/>
              <a:rect l="l" t="t" r="r" b="b"/>
              <a:pathLst>
                <a:path w="785" h="4697" extrusionOk="0">
                  <a:moveTo>
                    <a:pt x="713" y="1"/>
                  </a:moveTo>
                  <a:cubicBezTo>
                    <a:pt x="185" y="1473"/>
                    <a:pt x="1" y="3057"/>
                    <a:pt x="185" y="4593"/>
                  </a:cubicBezTo>
                  <a:cubicBezTo>
                    <a:pt x="249" y="4633"/>
                    <a:pt x="321" y="4665"/>
                    <a:pt x="401" y="4697"/>
                  </a:cubicBezTo>
                  <a:cubicBezTo>
                    <a:pt x="209" y="3273"/>
                    <a:pt x="345" y="1817"/>
                    <a:pt x="785" y="449"/>
                  </a:cubicBezTo>
                  <a:lnTo>
                    <a:pt x="7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4618;p130">
              <a:extLst>
                <a:ext uri="{FF2B5EF4-FFF2-40B4-BE49-F238E27FC236}">
                  <a16:creationId xmlns:a16="http://schemas.microsoft.com/office/drawing/2014/main" id="{06CD1B9C-1A10-2FE5-3CF4-44F8A365D1E3}"/>
                </a:ext>
              </a:extLst>
            </p:cNvPr>
            <p:cNvSpPr/>
            <p:nvPr/>
          </p:nvSpPr>
          <p:spPr>
            <a:xfrm>
              <a:off x="1606430" y="1874296"/>
              <a:ext cx="78351" cy="186102"/>
            </a:xfrm>
            <a:custGeom>
              <a:avLst/>
              <a:gdLst/>
              <a:ahLst/>
              <a:cxnLst/>
              <a:rect l="l" t="t" r="r" b="b"/>
              <a:pathLst>
                <a:path w="1050" h="2494" extrusionOk="0">
                  <a:moveTo>
                    <a:pt x="219" y="1"/>
                  </a:moveTo>
                  <a:cubicBezTo>
                    <a:pt x="198" y="1"/>
                    <a:pt x="176" y="14"/>
                    <a:pt x="169" y="44"/>
                  </a:cubicBezTo>
                  <a:cubicBezTo>
                    <a:pt x="41" y="452"/>
                    <a:pt x="1" y="908"/>
                    <a:pt x="169" y="1308"/>
                  </a:cubicBezTo>
                  <a:cubicBezTo>
                    <a:pt x="225" y="1460"/>
                    <a:pt x="369" y="1548"/>
                    <a:pt x="505" y="1628"/>
                  </a:cubicBezTo>
                  <a:cubicBezTo>
                    <a:pt x="625" y="1700"/>
                    <a:pt x="745" y="1748"/>
                    <a:pt x="825" y="1868"/>
                  </a:cubicBezTo>
                  <a:cubicBezTo>
                    <a:pt x="945" y="2044"/>
                    <a:pt x="841" y="2284"/>
                    <a:pt x="689" y="2388"/>
                  </a:cubicBezTo>
                  <a:cubicBezTo>
                    <a:pt x="636" y="2422"/>
                    <a:pt x="671" y="2494"/>
                    <a:pt x="712" y="2494"/>
                  </a:cubicBezTo>
                  <a:cubicBezTo>
                    <a:pt x="721" y="2494"/>
                    <a:pt x="729" y="2491"/>
                    <a:pt x="737" y="2484"/>
                  </a:cubicBezTo>
                  <a:cubicBezTo>
                    <a:pt x="1017" y="2300"/>
                    <a:pt x="1049" y="1940"/>
                    <a:pt x="817" y="1708"/>
                  </a:cubicBezTo>
                  <a:cubicBezTo>
                    <a:pt x="745" y="1644"/>
                    <a:pt x="641" y="1588"/>
                    <a:pt x="545" y="1540"/>
                  </a:cubicBezTo>
                  <a:cubicBezTo>
                    <a:pt x="369" y="1444"/>
                    <a:pt x="265" y="1324"/>
                    <a:pt x="201" y="1132"/>
                  </a:cubicBezTo>
                  <a:cubicBezTo>
                    <a:pt x="89" y="788"/>
                    <a:pt x="145" y="404"/>
                    <a:pt x="257" y="68"/>
                  </a:cubicBezTo>
                  <a:cubicBezTo>
                    <a:pt x="276" y="26"/>
                    <a:pt x="248" y="1"/>
                    <a:pt x="219" y="1"/>
                  </a:cubicBezTo>
                  <a:close/>
                </a:path>
              </a:pathLst>
            </a:custGeom>
            <a:solidFill>
              <a:srgbClr val="BF5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4619;p130">
              <a:extLst>
                <a:ext uri="{FF2B5EF4-FFF2-40B4-BE49-F238E27FC236}">
                  <a16:creationId xmlns:a16="http://schemas.microsoft.com/office/drawing/2014/main" id="{68F1F460-E8B1-037D-75D2-501FF3BE9093}"/>
                </a:ext>
              </a:extLst>
            </p:cNvPr>
            <p:cNvSpPr/>
            <p:nvPr/>
          </p:nvSpPr>
          <p:spPr>
            <a:xfrm>
              <a:off x="1587104" y="1947945"/>
              <a:ext cx="69023" cy="35668"/>
            </a:xfrm>
            <a:custGeom>
              <a:avLst/>
              <a:gdLst/>
              <a:ahLst/>
              <a:cxnLst/>
              <a:rect l="l" t="t" r="r" b="b"/>
              <a:pathLst>
                <a:path w="925" h="478" extrusionOk="0">
                  <a:moveTo>
                    <a:pt x="488" y="0"/>
                  </a:moveTo>
                  <a:cubicBezTo>
                    <a:pt x="264" y="0"/>
                    <a:pt x="113" y="184"/>
                    <a:pt x="28" y="361"/>
                  </a:cubicBezTo>
                  <a:cubicBezTo>
                    <a:pt x="1" y="427"/>
                    <a:pt x="52" y="477"/>
                    <a:pt x="100" y="477"/>
                  </a:cubicBezTo>
                  <a:cubicBezTo>
                    <a:pt x="122" y="477"/>
                    <a:pt x="143" y="467"/>
                    <a:pt x="156" y="441"/>
                  </a:cubicBezTo>
                  <a:cubicBezTo>
                    <a:pt x="236" y="281"/>
                    <a:pt x="324" y="161"/>
                    <a:pt x="516" y="153"/>
                  </a:cubicBezTo>
                  <a:cubicBezTo>
                    <a:pt x="684" y="153"/>
                    <a:pt x="804" y="289"/>
                    <a:pt x="876" y="425"/>
                  </a:cubicBezTo>
                  <a:lnTo>
                    <a:pt x="908" y="449"/>
                  </a:lnTo>
                  <a:cubicBezTo>
                    <a:pt x="900" y="385"/>
                    <a:pt x="908" y="305"/>
                    <a:pt x="924" y="233"/>
                  </a:cubicBezTo>
                  <a:cubicBezTo>
                    <a:pt x="828" y="105"/>
                    <a:pt x="684" y="25"/>
                    <a:pt x="516" y="1"/>
                  </a:cubicBezTo>
                  <a:cubicBezTo>
                    <a:pt x="507" y="1"/>
                    <a:pt x="497" y="0"/>
                    <a:pt x="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4620;p130">
              <a:extLst>
                <a:ext uri="{FF2B5EF4-FFF2-40B4-BE49-F238E27FC236}">
                  <a16:creationId xmlns:a16="http://schemas.microsoft.com/office/drawing/2014/main" id="{E9A9736F-FFDA-33CA-B8A8-ED84F3463CA9}"/>
                </a:ext>
              </a:extLst>
            </p:cNvPr>
            <p:cNvSpPr/>
            <p:nvPr/>
          </p:nvSpPr>
          <p:spPr>
            <a:xfrm>
              <a:off x="1312728" y="1625588"/>
              <a:ext cx="339819" cy="401306"/>
            </a:xfrm>
            <a:custGeom>
              <a:avLst/>
              <a:gdLst/>
              <a:ahLst/>
              <a:cxnLst/>
              <a:rect l="l" t="t" r="r" b="b"/>
              <a:pathLst>
                <a:path w="4554" h="5378" extrusionOk="0">
                  <a:moveTo>
                    <a:pt x="4228" y="1"/>
                  </a:moveTo>
                  <a:cubicBezTo>
                    <a:pt x="3388" y="1"/>
                    <a:pt x="2544" y="169"/>
                    <a:pt x="1777" y="489"/>
                  </a:cubicBezTo>
                  <a:cubicBezTo>
                    <a:pt x="1361" y="665"/>
                    <a:pt x="953" y="881"/>
                    <a:pt x="697" y="1241"/>
                  </a:cubicBezTo>
                  <a:cubicBezTo>
                    <a:pt x="441" y="1593"/>
                    <a:pt x="353" y="2025"/>
                    <a:pt x="273" y="2441"/>
                  </a:cubicBezTo>
                  <a:cubicBezTo>
                    <a:pt x="121" y="3281"/>
                    <a:pt x="1" y="4201"/>
                    <a:pt x="417" y="4953"/>
                  </a:cubicBezTo>
                  <a:lnTo>
                    <a:pt x="385" y="5377"/>
                  </a:lnTo>
                  <a:cubicBezTo>
                    <a:pt x="881" y="5017"/>
                    <a:pt x="1201" y="4441"/>
                    <a:pt x="1385" y="3857"/>
                  </a:cubicBezTo>
                  <a:cubicBezTo>
                    <a:pt x="1561" y="3265"/>
                    <a:pt x="1601" y="2641"/>
                    <a:pt x="1641" y="2033"/>
                  </a:cubicBezTo>
                  <a:cubicBezTo>
                    <a:pt x="2473" y="1985"/>
                    <a:pt x="3273" y="1665"/>
                    <a:pt x="3913" y="1129"/>
                  </a:cubicBezTo>
                  <a:cubicBezTo>
                    <a:pt x="4257" y="857"/>
                    <a:pt x="4553" y="465"/>
                    <a:pt x="4545" y="9"/>
                  </a:cubicBezTo>
                  <a:cubicBezTo>
                    <a:pt x="4439" y="4"/>
                    <a:pt x="4334" y="1"/>
                    <a:pt x="4228" y="1"/>
                  </a:cubicBezTo>
                  <a:close/>
                </a:path>
              </a:pathLst>
            </a:custGeom>
            <a:solidFill>
              <a:srgbClr val="1F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4621;p130">
              <a:extLst>
                <a:ext uri="{FF2B5EF4-FFF2-40B4-BE49-F238E27FC236}">
                  <a16:creationId xmlns:a16="http://schemas.microsoft.com/office/drawing/2014/main" id="{DDE794FE-4019-48E5-3195-0F79F934F033}"/>
                </a:ext>
              </a:extLst>
            </p:cNvPr>
            <p:cNvSpPr/>
            <p:nvPr/>
          </p:nvSpPr>
          <p:spPr>
            <a:xfrm>
              <a:off x="1254823" y="2022118"/>
              <a:ext cx="162448" cy="162970"/>
            </a:xfrm>
            <a:custGeom>
              <a:avLst/>
              <a:gdLst/>
              <a:ahLst/>
              <a:cxnLst/>
              <a:rect l="l" t="t" r="r" b="b"/>
              <a:pathLst>
                <a:path w="2177" h="2184" extrusionOk="0">
                  <a:moveTo>
                    <a:pt x="907" y="1"/>
                  </a:moveTo>
                  <a:cubicBezTo>
                    <a:pt x="679" y="1"/>
                    <a:pt x="449" y="89"/>
                    <a:pt x="297" y="263"/>
                  </a:cubicBezTo>
                  <a:cubicBezTo>
                    <a:pt x="193" y="391"/>
                    <a:pt x="121" y="551"/>
                    <a:pt x="89" y="711"/>
                  </a:cubicBezTo>
                  <a:cubicBezTo>
                    <a:pt x="1" y="1207"/>
                    <a:pt x="281" y="1727"/>
                    <a:pt x="721" y="1991"/>
                  </a:cubicBezTo>
                  <a:cubicBezTo>
                    <a:pt x="953" y="2122"/>
                    <a:pt x="1218" y="2184"/>
                    <a:pt x="1483" y="2184"/>
                  </a:cubicBezTo>
                  <a:cubicBezTo>
                    <a:pt x="1722" y="2184"/>
                    <a:pt x="1961" y="2134"/>
                    <a:pt x="2177" y="2039"/>
                  </a:cubicBezTo>
                  <a:lnTo>
                    <a:pt x="1433" y="191"/>
                  </a:lnTo>
                  <a:cubicBezTo>
                    <a:pt x="1290" y="63"/>
                    <a:pt x="1099" y="1"/>
                    <a:pt x="907" y="1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4622;p130">
              <a:extLst>
                <a:ext uri="{FF2B5EF4-FFF2-40B4-BE49-F238E27FC236}">
                  <a16:creationId xmlns:a16="http://schemas.microsoft.com/office/drawing/2014/main" id="{D7F7C9C5-3988-5174-8234-494A789A17D4}"/>
                </a:ext>
              </a:extLst>
            </p:cNvPr>
            <p:cNvSpPr/>
            <p:nvPr/>
          </p:nvSpPr>
          <p:spPr>
            <a:xfrm>
              <a:off x="1235123" y="1988539"/>
              <a:ext cx="160060" cy="99468"/>
            </a:xfrm>
            <a:custGeom>
              <a:avLst/>
              <a:gdLst/>
              <a:ahLst/>
              <a:cxnLst/>
              <a:rect l="l" t="t" r="r" b="b"/>
              <a:pathLst>
                <a:path w="2145" h="1333" extrusionOk="0">
                  <a:moveTo>
                    <a:pt x="2049" y="1"/>
                  </a:moveTo>
                  <a:cubicBezTo>
                    <a:pt x="2046" y="1"/>
                    <a:pt x="2044" y="1"/>
                    <a:pt x="2041" y="1"/>
                  </a:cubicBezTo>
                  <a:cubicBezTo>
                    <a:pt x="1497" y="41"/>
                    <a:pt x="937" y="113"/>
                    <a:pt x="433" y="329"/>
                  </a:cubicBezTo>
                  <a:cubicBezTo>
                    <a:pt x="41" y="497"/>
                    <a:pt x="1" y="881"/>
                    <a:pt x="33" y="1257"/>
                  </a:cubicBezTo>
                  <a:cubicBezTo>
                    <a:pt x="37" y="1306"/>
                    <a:pt x="78" y="1332"/>
                    <a:pt x="117" y="1332"/>
                  </a:cubicBezTo>
                  <a:cubicBezTo>
                    <a:pt x="154" y="1332"/>
                    <a:pt x="189" y="1308"/>
                    <a:pt x="185" y="1257"/>
                  </a:cubicBezTo>
                  <a:cubicBezTo>
                    <a:pt x="177" y="1113"/>
                    <a:pt x="161" y="969"/>
                    <a:pt x="185" y="817"/>
                  </a:cubicBezTo>
                  <a:cubicBezTo>
                    <a:pt x="233" y="497"/>
                    <a:pt x="633" y="393"/>
                    <a:pt x="881" y="321"/>
                  </a:cubicBezTo>
                  <a:cubicBezTo>
                    <a:pt x="1257" y="209"/>
                    <a:pt x="1657" y="169"/>
                    <a:pt x="2041" y="137"/>
                  </a:cubicBezTo>
                  <a:cubicBezTo>
                    <a:pt x="2142" y="137"/>
                    <a:pt x="2145" y="1"/>
                    <a:pt x="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4623;p130">
              <a:extLst>
                <a:ext uri="{FF2B5EF4-FFF2-40B4-BE49-F238E27FC236}">
                  <a16:creationId xmlns:a16="http://schemas.microsoft.com/office/drawing/2014/main" id="{5C33CC30-FDEE-9476-6FA4-2335A0A2A9B7}"/>
                </a:ext>
              </a:extLst>
            </p:cNvPr>
            <p:cNvSpPr/>
            <p:nvPr/>
          </p:nvSpPr>
          <p:spPr>
            <a:xfrm>
              <a:off x="1264076" y="2666235"/>
              <a:ext cx="39549" cy="371160"/>
            </a:xfrm>
            <a:custGeom>
              <a:avLst/>
              <a:gdLst/>
              <a:ahLst/>
              <a:cxnLst/>
              <a:rect l="l" t="t" r="r" b="b"/>
              <a:pathLst>
                <a:path w="530" h="4974" extrusionOk="0">
                  <a:moveTo>
                    <a:pt x="50" y="1"/>
                  </a:moveTo>
                  <a:cubicBezTo>
                    <a:pt x="24" y="1"/>
                    <a:pt x="1" y="19"/>
                    <a:pt x="5" y="56"/>
                  </a:cubicBezTo>
                  <a:cubicBezTo>
                    <a:pt x="69" y="1688"/>
                    <a:pt x="205" y="3320"/>
                    <a:pt x="429" y="4936"/>
                  </a:cubicBezTo>
                  <a:cubicBezTo>
                    <a:pt x="432" y="4962"/>
                    <a:pt x="450" y="4973"/>
                    <a:pt x="470" y="4973"/>
                  </a:cubicBezTo>
                  <a:cubicBezTo>
                    <a:pt x="498" y="4973"/>
                    <a:pt x="530" y="4950"/>
                    <a:pt x="525" y="4912"/>
                  </a:cubicBezTo>
                  <a:cubicBezTo>
                    <a:pt x="309" y="3296"/>
                    <a:pt x="165" y="1680"/>
                    <a:pt x="109" y="48"/>
                  </a:cubicBezTo>
                  <a:cubicBezTo>
                    <a:pt x="101" y="17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E5A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4624;p130">
              <a:extLst>
                <a:ext uri="{FF2B5EF4-FFF2-40B4-BE49-F238E27FC236}">
                  <a16:creationId xmlns:a16="http://schemas.microsoft.com/office/drawing/2014/main" id="{A9683ACA-E7FF-26B1-354D-932744EF2009}"/>
                </a:ext>
              </a:extLst>
            </p:cNvPr>
            <p:cNvSpPr/>
            <p:nvPr/>
          </p:nvSpPr>
          <p:spPr>
            <a:xfrm>
              <a:off x="1954829" y="2640342"/>
              <a:ext cx="34400" cy="323925"/>
            </a:xfrm>
            <a:custGeom>
              <a:avLst/>
              <a:gdLst/>
              <a:ahLst/>
              <a:cxnLst/>
              <a:rect l="l" t="t" r="r" b="b"/>
              <a:pathLst>
                <a:path w="461" h="4341" extrusionOk="0">
                  <a:moveTo>
                    <a:pt x="240" y="1"/>
                  </a:moveTo>
                  <a:cubicBezTo>
                    <a:pt x="214" y="1"/>
                    <a:pt x="188" y="15"/>
                    <a:pt x="188" y="43"/>
                  </a:cubicBezTo>
                  <a:cubicBezTo>
                    <a:pt x="372" y="1467"/>
                    <a:pt x="180" y="2883"/>
                    <a:pt x="4" y="4299"/>
                  </a:cubicBezTo>
                  <a:cubicBezTo>
                    <a:pt x="0" y="4327"/>
                    <a:pt x="24" y="4341"/>
                    <a:pt x="50" y="4341"/>
                  </a:cubicBezTo>
                  <a:cubicBezTo>
                    <a:pt x="76" y="4341"/>
                    <a:pt x="104" y="4327"/>
                    <a:pt x="108" y="4299"/>
                  </a:cubicBezTo>
                  <a:cubicBezTo>
                    <a:pt x="268" y="2883"/>
                    <a:pt x="460" y="1467"/>
                    <a:pt x="292" y="43"/>
                  </a:cubicBezTo>
                  <a:cubicBezTo>
                    <a:pt x="292" y="15"/>
                    <a:pt x="266" y="1"/>
                    <a:pt x="240" y="1"/>
                  </a:cubicBezTo>
                  <a:close/>
                </a:path>
              </a:pathLst>
            </a:custGeom>
            <a:solidFill>
              <a:srgbClr val="E5A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83"/>
          <p:cNvGrpSpPr/>
          <p:nvPr/>
        </p:nvGrpSpPr>
        <p:grpSpPr>
          <a:xfrm flipH="1">
            <a:off x="1290127" y="1471292"/>
            <a:ext cx="1674814" cy="3655522"/>
            <a:chOff x="3555550" y="2802900"/>
            <a:chExt cx="816075" cy="1781200"/>
          </a:xfrm>
        </p:grpSpPr>
        <p:sp>
          <p:nvSpPr>
            <p:cNvPr id="1284" name="Google Shape;1284;p83"/>
            <p:cNvSpPr/>
            <p:nvPr/>
          </p:nvSpPr>
          <p:spPr>
            <a:xfrm>
              <a:off x="3796275" y="3863800"/>
              <a:ext cx="239625" cy="710425"/>
            </a:xfrm>
            <a:custGeom>
              <a:avLst/>
              <a:gdLst/>
              <a:ahLst/>
              <a:cxnLst/>
              <a:rect l="l" t="t" r="r" b="b"/>
              <a:pathLst>
                <a:path w="9585" h="28417" extrusionOk="0">
                  <a:moveTo>
                    <a:pt x="2499" y="0"/>
                  </a:moveTo>
                  <a:lnTo>
                    <a:pt x="2499" y="0"/>
                  </a:lnTo>
                  <a:cubicBezTo>
                    <a:pt x="2499" y="1"/>
                    <a:pt x="3832" y="19112"/>
                    <a:pt x="4569" y="25336"/>
                  </a:cubicBezTo>
                  <a:cubicBezTo>
                    <a:pt x="4569" y="25336"/>
                    <a:pt x="0" y="26985"/>
                    <a:pt x="0" y="27897"/>
                  </a:cubicBezTo>
                  <a:cubicBezTo>
                    <a:pt x="0" y="28304"/>
                    <a:pt x="1035" y="28417"/>
                    <a:pt x="2184" y="28417"/>
                  </a:cubicBezTo>
                  <a:cubicBezTo>
                    <a:pt x="3618" y="28417"/>
                    <a:pt x="5230" y="28241"/>
                    <a:pt x="5230" y="28241"/>
                  </a:cubicBezTo>
                  <a:cubicBezTo>
                    <a:pt x="5230" y="28241"/>
                    <a:pt x="5692" y="28376"/>
                    <a:pt x="6212" y="28376"/>
                  </a:cubicBezTo>
                  <a:cubicBezTo>
                    <a:pt x="7055" y="28376"/>
                    <a:pt x="8051" y="28022"/>
                    <a:pt x="7481" y="26168"/>
                  </a:cubicBezTo>
                  <a:lnTo>
                    <a:pt x="9584" y="1086"/>
                  </a:lnTo>
                  <a:lnTo>
                    <a:pt x="2499" y="0"/>
                  </a:ln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3"/>
            <p:cNvSpPr/>
            <p:nvPr/>
          </p:nvSpPr>
          <p:spPr>
            <a:xfrm>
              <a:off x="4054925" y="3782475"/>
              <a:ext cx="216650" cy="796375"/>
            </a:xfrm>
            <a:custGeom>
              <a:avLst/>
              <a:gdLst/>
              <a:ahLst/>
              <a:cxnLst/>
              <a:rect l="l" t="t" r="r" b="b"/>
              <a:pathLst>
                <a:path w="8666" h="31855" extrusionOk="0">
                  <a:moveTo>
                    <a:pt x="442" y="1"/>
                  </a:moveTo>
                  <a:cubicBezTo>
                    <a:pt x="162" y="1"/>
                    <a:pt x="0" y="126"/>
                    <a:pt x="12" y="427"/>
                  </a:cubicBezTo>
                  <a:cubicBezTo>
                    <a:pt x="490" y="12721"/>
                    <a:pt x="1335" y="29625"/>
                    <a:pt x="1335" y="29625"/>
                  </a:cubicBezTo>
                  <a:cubicBezTo>
                    <a:pt x="765" y="31479"/>
                    <a:pt x="1761" y="31833"/>
                    <a:pt x="2604" y="31833"/>
                  </a:cubicBezTo>
                  <a:cubicBezTo>
                    <a:pt x="3124" y="31833"/>
                    <a:pt x="3586" y="31698"/>
                    <a:pt x="3586" y="31698"/>
                  </a:cubicBezTo>
                  <a:cubicBezTo>
                    <a:pt x="3586" y="31698"/>
                    <a:pt x="5066" y="31854"/>
                    <a:pt x="6428" y="31854"/>
                  </a:cubicBezTo>
                  <a:cubicBezTo>
                    <a:pt x="7589" y="31854"/>
                    <a:pt x="8666" y="31741"/>
                    <a:pt x="8666" y="31321"/>
                  </a:cubicBezTo>
                  <a:cubicBezTo>
                    <a:pt x="8666" y="30407"/>
                    <a:pt x="4247" y="28794"/>
                    <a:pt x="4247" y="28794"/>
                  </a:cubicBezTo>
                  <a:cubicBezTo>
                    <a:pt x="4984" y="22570"/>
                    <a:pt x="6317" y="3253"/>
                    <a:pt x="6317" y="3253"/>
                  </a:cubicBezTo>
                  <a:cubicBezTo>
                    <a:pt x="6317" y="3253"/>
                    <a:pt x="1864" y="1"/>
                    <a:pt x="442" y="1"/>
                  </a:cubicBez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3"/>
            <p:cNvSpPr/>
            <p:nvPr/>
          </p:nvSpPr>
          <p:spPr>
            <a:xfrm>
              <a:off x="4225425" y="4528600"/>
              <a:ext cx="53675" cy="44400"/>
            </a:xfrm>
            <a:custGeom>
              <a:avLst/>
              <a:gdLst/>
              <a:ahLst/>
              <a:cxnLst/>
              <a:rect l="l" t="t" r="r" b="b"/>
              <a:pathLst>
                <a:path w="2147" h="1776" extrusionOk="0">
                  <a:moveTo>
                    <a:pt x="313" y="1"/>
                  </a:moveTo>
                  <a:cubicBezTo>
                    <a:pt x="70" y="529"/>
                    <a:pt x="1" y="1160"/>
                    <a:pt x="126" y="1775"/>
                  </a:cubicBezTo>
                  <a:cubicBezTo>
                    <a:pt x="2075" y="1546"/>
                    <a:pt x="2146" y="1336"/>
                    <a:pt x="2146" y="1336"/>
                  </a:cubicBezTo>
                  <a:cubicBezTo>
                    <a:pt x="2146" y="1336"/>
                    <a:pt x="1713" y="682"/>
                    <a:pt x="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3"/>
            <p:cNvSpPr/>
            <p:nvPr/>
          </p:nvSpPr>
          <p:spPr>
            <a:xfrm>
              <a:off x="4080400" y="4510950"/>
              <a:ext cx="152825" cy="67775"/>
            </a:xfrm>
            <a:custGeom>
              <a:avLst/>
              <a:gdLst/>
              <a:ahLst/>
              <a:cxnLst/>
              <a:rect l="l" t="t" r="r" b="b"/>
              <a:pathLst>
                <a:path w="6113" h="2711" extrusionOk="0">
                  <a:moveTo>
                    <a:pt x="4233" y="1"/>
                  </a:moveTo>
                  <a:cubicBezTo>
                    <a:pt x="4233" y="1"/>
                    <a:pt x="3166" y="603"/>
                    <a:pt x="1898" y="603"/>
                  </a:cubicBezTo>
                  <a:cubicBezTo>
                    <a:pt x="1357" y="603"/>
                    <a:pt x="779" y="493"/>
                    <a:pt x="232" y="179"/>
                  </a:cubicBezTo>
                  <a:lnTo>
                    <a:pt x="232" y="179"/>
                  </a:lnTo>
                  <a:cubicBezTo>
                    <a:pt x="245" y="236"/>
                    <a:pt x="0" y="852"/>
                    <a:pt x="29" y="1886"/>
                  </a:cubicBezTo>
                  <a:cubicBezTo>
                    <a:pt x="29" y="1886"/>
                    <a:pt x="152" y="2711"/>
                    <a:pt x="2797" y="2711"/>
                  </a:cubicBezTo>
                  <a:cubicBezTo>
                    <a:pt x="3154" y="2711"/>
                    <a:pt x="3558" y="2696"/>
                    <a:pt x="4013" y="2662"/>
                  </a:cubicBezTo>
                  <a:cubicBezTo>
                    <a:pt x="4797" y="2602"/>
                    <a:pt x="5422" y="2542"/>
                    <a:pt x="5924" y="2482"/>
                  </a:cubicBezTo>
                  <a:cubicBezTo>
                    <a:pt x="5801" y="1866"/>
                    <a:pt x="5870" y="1235"/>
                    <a:pt x="6112" y="707"/>
                  </a:cubicBezTo>
                  <a:cubicBezTo>
                    <a:pt x="5615" y="465"/>
                    <a:pt x="4998" y="221"/>
                    <a:pt x="4233" y="1"/>
                  </a:cubicBezTo>
                  <a:close/>
                </a:path>
              </a:pathLst>
            </a:custGeom>
            <a:solidFill>
              <a:srgbClr val="CC5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3"/>
            <p:cNvSpPr/>
            <p:nvPr/>
          </p:nvSpPr>
          <p:spPr>
            <a:xfrm>
              <a:off x="4081175" y="4558100"/>
              <a:ext cx="199650" cy="26000"/>
            </a:xfrm>
            <a:custGeom>
              <a:avLst/>
              <a:gdLst/>
              <a:ahLst/>
              <a:cxnLst/>
              <a:rect l="l" t="t" r="r" b="b"/>
              <a:pathLst>
                <a:path w="7986" h="1040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202"/>
                    <a:pt x="39" y="414"/>
                    <a:pt x="77" y="637"/>
                  </a:cubicBezTo>
                  <a:cubicBezTo>
                    <a:pt x="77" y="637"/>
                    <a:pt x="1179" y="1040"/>
                    <a:pt x="4180" y="1040"/>
                  </a:cubicBezTo>
                  <a:cubicBezTo>
                    <a:pt x="7534" y="1040"/>
                    <a:pt x="7963" y="584"/>
                    <a:pt x="7963" y="584"/>
                  </a:cubicBezTo>
                  <a:cubicBezTo>
                    <a:pt x="7963" y="584"/>
                    <a:pt x="7985" y="410"/>
                    <a:pt x="7914" y="156"/>
                  </a:cubicBezTo>
                  <a:cubicBezTo>
                    <a:pt x="6573" y="431"/>
                    <a:pt x="5333" y="534"/>
                    <a:pt x="4227" y="534"/>
                  </a:cubicBezTo>
                  <a:cubicBezTo>
                    <a:pt x="2401" y="534"/>
                    <a:pt x="941" y="25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3"/>
            <p:cNvSpPr/>
            <p:nvPr/>
          </p:nvSpPr>
          <p:spPr>
            <a:xfrm>
              <a:off x="4197150" y="4518800"/>
              <a:ext cx="17425" cy="33200"/>
            </a:xfrm>
            <a:custGeom>
              <a:avLst/>
              <a:gdLst/>
              <a:ahLst/>
              <a:cxnLst/>
              <a:rect l="l" t="t" r="r" b="b"/>
              <a:pathLst>
                <a:path w="697" h="1328" extrusionOk="0">
                  <a:moveTo>
                    <a:pt x="643" y="0"/>
                  </a:moveTo>
                  <a:cubicBezTo>
                    <a:pt x="634" y="0"/>
                    <a:pt x="625" y="3"/>
                    <a:pt x="617" y="7"/>
                  </a:cubicBezTo>
                  <a:cubicBezTo>
                    <a:pt x="592" y="23"/>
                    <a:pt x="0" y="412"/>
                    <a:pt x="73" y="1285"/>
                  </a:cubicBezTo>
                  <a:cubicBezTo>
                    <a:pt x="77" y="1309"/>
                    <a:pt x="98" y="1328"/>
                    <a:pt x="122" y="1328"/>
                  </a:cubicBezTo>
                  <a:lnTo>
                    <a:pt x="126" y="1328"/>
                  </a:lnTo>
                  <a:cubicBezTo>
                    <a:pt x="152" y="1326"/>
                    <a:pt x="172" y="1304"/>
                    <a:pt x="168" y="1278"/>
                  </a:cubicBezTo>
                  <a:cubicBezTo>
                    <a:pt x="100" y="464"/>
                    <a:pt x="645" y="103"/>
                    <a:pt x="669" y="88"/>
                  </a:cubicBezTo>
                  <a:cubicBezTo>
                    <a:pt x="690" y="73"/>
                    <a:pt x="697" y="44"/>
                    <a:pt x="683" y="22"/>
                  </a:cubicBezTo>
                  <a:cubicBezTo>
                    <a:pt x="674" y="8"/>
                    <a:pt x="658" y="0"/>
                    <a:pt x="643" y="0"/>
                  </a:cubicBez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3"/>
            <p:cNvSpPr/>
            <p:nvPr/>
          </p:nvSpPr>
          <p:spPr>
            <a:xfrm>
              <a:off x="4182400" y="4512825"/>
              <a:ext cx="15300" cy="33225"/>
            </a:xfrm>
            <a:custGeom>
              <a:avLst/>
              <a:gdLst/>
              <a:ahLst/>
              <a:cxnLst/>
              <a:rect l="l" t="t" r="r" b="b"/>
              <a:pathLst>
                <a:path w="612" h="1329" extrusionOk="0">
                  <a:moveTo>
                    <a:pt x="558" y="0"/>
                  </a:moveTo>
                  <a:cubicBezTo>
                    <a:pt x="549" y="0"/>
                    <a:pt x="540" y="3"/>
                    <a:pt x="532" y="8"/>
                  </a:cubicBezTo>
                  <a:cubicBezTo>
                    <a:pt x="510" y="22"/>
                    <a:pt x="1" y="359"/>
                    <a:pt x="4" y="1282"/>
                  </a:cubicBezTo>
                  <a:cubicBezTo>
                    <a:pt x="2" y="1308"/>
                    <a:pt x="25" y="1329"/>
                    <a:pt x="51" y="1329"/>
                  </a:cubicBezTo>
                  <a:cubicBezTo>
                    <a:pt x="77" y="1329"/>
                    <a:pt x="98" y="1308"/>
                    <a:pt x="98" y="1280"/>
                  </a:cubicBezTo>
                  <a:cubicBezTo>
                    <a:pt x="95" y="413"/>
                    <a:pt x="577" y="90"/>
                    <a:pt x="583" y="88"/>
                  </a:cubicBezTo>
                  <a:cubicBezTo>
                    <a:pt x="605" y="73"/>
                    <a:pt x="611" y="45"/>
                    <a:pt x="597" y="22"/>
                  </a:cubicBezTo>
                  <a:cubicBezTo>
                    <a:pt x="588" y="8"/>
                    <a:pt x="573" y="0"/>
                    <a:pt x="558" y="0"/>
                  </a:cubicBez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3"/>
            <p:cNvSpPr/>
            <p:nvPr/>
          </p:nvSpPr>
          <p:spPr>
            <a:xfrm>
              <a:off x="4181250" y="4493425"/>
              <a:ext cx="17350" cy="28675"/>
            </a:xfrm>
            <a:custGeom>
              <a:avLst/>
              <a:gdLst/>
              <a:ahLst/>
              <a:cxnLst/>
              <a:rect l="l" t="t" r="r" b="b"/>
              <a:pathLst>
                <a:path w="694" h="1147" extrusionOk="0">
                  <a:moveTo>
                    <a:pt x="347" y="96"/>
                  </a:moveTo>
                  <a:cubicBezTo>
                    <a:pt x="395" y="97"/>
                    <a:pt x="428" y="114"/>
                    <a:pt x="450" y="150"/>
                  </a:cubicBezTo>
                  <a:cubicBezTo>
                    <a:pt x="548" y="301"/>
                    <a:pt x="436" y="714"/>
                    <a:pt x="349" y="962"/>
                  </a:cubicBezTo>
                  <a:cubicBezTo>
                    <a:pt x="264" y="708"/>
                    <a:pt x="149" y="280"/>
                    <a:pt x="249" y="138"/>
                  </a:cubicBezTo>
                  <a:cubicBezTo>
                    <a:pt x="270" y="109"/>
                    <a:pt x="298" y="96"/>
                    <a:pt x="339" y="96"/>
                  </a:cubicBezTo>
                  <a:close/>
                  <a:moveTo>
                    <a:pt x="334" y="1"/>
                  </a:moveTo>
                  <a:cubicBezTo>
                    <a:pt x="264" y="1"/>
                    <a:pt x="210" y="32"/>
                    <a:pt x="172" y="83"/>
                  </a:cubicBezTo>
                  <a:cubicBezTo>
                    <a:pt x="1" y="323"/>
                    <a:pt x="274" y="1036"/>
                    <a:pt x="306" y="1116"/>
                  </a:cubicBezTo>
                  <a:cubicBezTo>
                    <a:pt x="313" y="1135"/>
                    <a:pt x="330" y="1147"/>
                    <a:pt x="349" y="1147"/>
                  </a:cubicBezTo>
                  <a:cubicBezTo>
                    <a:pt x="369" y="1147"/>
                    <a:pt x="386" y="1135"/>
                    <a:pt x="392" y="1116"/>
                  </a:cubicBezTo>
                  <a:cubicBezTo>
                    <a:pt x="426" y="1038"/>
                    <a:pt x="694" y="352"/>
                    <a:pt x="530" y="97"/>
                  </a:cubicBezTo>
                  <a:cubicBezTo>
                    <a:pt x="490" y="38"/>
                    <a:pt x="428" y="4"/>
                    <a:pt x="350" y="1"/>
                  </a:cubicBezTo>
                  <a:cubicBezTo>
                    <a:pt x="345" y="1"/>
                    <a:pt x="339" y="1"/>
                    <a:pt x="334" y="1"/>
                  </a:cubicBez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3"/>
            <p:cNvSpPr/>
            <p:nvPr/>
          </p:nvSpPr>
          <p:spPr>
            <a:xfrm>
              <a:off x="4165925" y="4505625"/>
              <a:ext cx="25350" cy="16750"/>
            </a:xfrm>
            <a:custGeom>
              <a:avLst/>
              <a:gdLst/>
              <a:ahLst/>
              <a:cxnLst/>
              <a:rect l="l" t="t" r="r" b="b"/>
              <a:pathLst>
                <a:path w="1014" h="670" extrusionOk="0">
                  <a:moveTo>
                    <a:pt x="238" y="96"/>
                  </a:moveTo>
                  <a:cubicBezTo>
                    <a:pt x="412" y="96"/>
                    <a:pt x="695" y="381"/>
                    <a:pt x="853" y="564"/>
                  </a:cubicBezTo>
                  <a:cubicBezTo>
                    <a:pt x="610" y="534"/>
                    <a:pt x="209" y="455"/>
                    <a:pt x="122" y="303"/>
                  </a:cubicBezTo>
                  <a:cubicBezTo>
                    <a:pt x="100" y="263"/>
                    <a:pt x="101" y="221"/>
                    <a:pt x="126" y="173"/>
                  </a:cubicBezTo>
                  <a:cubicBezTo>
                    <a:pt x="151" y="126"/>
                    <a:pt x="183" y="101"/>
                    <a:pt x="224" y="98"/>
                  </a:cubicBezTo>
                  <a:cubicBezTo>
                    <a:pt x="230" y="98"/>
                    <a:pt x="233" y="98"/>
                    <a:pt x="238" y="96"/>
                  </a:cubicBezTo>
                  <a:close/>
                  <a:moveTo>
                    <a:pt x="240" y="1"/>
                  </a:moveTo>
                  <a:cubicBezTo>
                    <a:pt x="232" y="1"/>
                    <a:pt x="223" y="1"/>
                    <a:pt x="215" y="2"/>
                  </a:cubicBezTo>
                  <a:cubicBezTo>
                    <a:pt x="163" y="7"/>
                    <a:pt x="91" y="33"/>
                    <a:pt x="42" y="130"/>
                  </a:cubicBezTo>
                  <a:cubicBezTo>
                    <a:pt x="2" y="208"/>
                    <a:pt x="1" y="283"/>
                    <a:pt x="39" y="350"/>
                  </a:cubicBezTo>
                  <a:cubicBezTo>
                    <a:pt x="185" y="606"/>
                    <a:pt x="880" y="664"/>
                    <a:pt x="958" y="669"/>
                  </a:cubicBezTo>
                  <a:cubicBezTo>
                    <a:pt x="960" y="669"/>
                    <a:pt x="960" y="669"/>
                    <a:pt x="962" y="669"/>
                  </a:cubicBezTo>
                  <a:cubicBezTo>
                    <a:pt x="962" y="669"/>
                    <a:pt x="963" y="669"/>
                    <a:pt x="963" y="669"/>
                  </a:cubicBezTo>
                  <a:cubicBezTo>
                    <a:pt x="981" y="669"/>
                    <a:pt x="998" y="660"/>
                    <a:pt x="1005" y="644"/>
                  </a:cubicBezTo>
                  <a:cubicBezTo>
                    <a:pt x="1013" y="627"/>
                    <a:pt x="1012" y="606"/>
                    <a:pt x="1000" y="592"/>
                  </a:cubicBezTo>
                  <a:cubicBezTo>
                    <a:pt x="952" y="530"/>
                    <a:pt x="533" y="1"/>
                    <a:pt x="240" y="1"/>
                  </a:cubicBez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3"/>
            <p:cNvSpPr/>
            <p:nvPr/>
          </p:nvSpPr>
          <p:spPr>
            <a:xfrm>
              <a:off x="3850075" y="3780700"/>
              <a:ext cx="369775" cy="699225"/>
            </a:xfrm>
            <a:custGeom>
              <a:avLst/>
              <a:gdLst/>
              <a:ahLst/>
              <a:cxnLst/>
              <a:rect l="l" t="t" r="r" b="b"/>
              <a:pathLst>
                <a:path w="14791" h="27969" extrusionOk="0">
                  <a:moveTo>
                    <a:pt x="14524" y="1"/>
                  </a:moveTo>
                  <a:lnTo>
                    <a:pt x="1" y="171"/>
                  </a:lnTo>
                  <a:lnTo>
                    <a:pt x="1549" y="27758"/>
                  </a:lnTo>
                  <a:cubicBezTo>
                    <a:pt x="1549" y="27758"/>
                    <a:pt x="2443" y="27942"/>
                    <a:pt x="3818" y="27942"/>
                  </a:cubicBezTo>
                  <a:cubicBezTo>
                    <a:pt x="4506" y="27942"/>
                    <a:pt x="5314" y="27896"/>
                    <a:pt x="6191" y="27758"/>
                  </a:cubicBezTo>
                  <a:lnTo>
                    <a:pt x="7295" y="6067"/>
                  </a:lnTo>
                  <a:lnTo>
                    <a:pt x="9054" y="27797"/>
                  </a:lnTo>
                  <a:cubicBezTo>
                    <a:pt x="9054" y="27797"/>
                    <a:pt x="10199" y="27969"/>
                    <a:pt x="11374" y="27969"/>
                  </a:cubicBezTo>
                  <a:cubicBezTo>
                    <a:pt x="12230" y="27969"/>
                    <a:pt x="13103" y="27878"/>
                    <a:pt x="13560" y="27564"/>
                  </a:cubicBezTo>
                  <a:cubicBezTo>
                    <a:pt x="13560" y="27564"/>
                    <a:pt x="14791" y="10292"/>
                    <a:pt x="14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3"/>
            <p:cNvSpPr/>
            <p:nvPr/>
          </p:nvSpPr>
          <p:spPr>
            <a:xfrm>
              <a:off x="3967250" y="3922025"/>
              <a:ext cx="132675" cy="24100"/>
            </a:xfrm>
            <a:custGeom>
              <a:avLst/>
              <a:gdLst/>
              <a:ahLst/>
              <a:cxnLst/>
              <a:rect l="l" t="t" r="r" b="b"/>
              <a:pathLst>
                <a:path w="5307" h="964" extrusionOk="0">
                  <a:moveTo>
                    <a:pt x="55" y="0"/>
                  </a:moveTo>
                  <a:cubicBezTo>
                    <a:pt x="33" y="0"/>
                    <a:pt x="13" y="13"/>
                    <a:pt x="8" y="36"/>
                  </a:cubicBezTo>
                  <a:cubicBezTo>
                    <a:pt x="1" y="62"/>
                    <a:pt x="16" y="87"/>
                    <a:pt x="43" y="93"/>
                  </a:cubicBezTo>
                  <a:cubicBezTo>
                    <a:pt x="73" y="101"/>
                    <a:pt x="3109" y="842"/>
                    <a:pt x="5256" y="964"/>
                  </a:cubicBezTo>
                  <a:cubicBezTo>
                    <a:pt x="5256" y="963"/>
                    <a:pt x="5257" y="963"/>
                    <a:pt x="5259" y="963"/>
                  </a:cubicBezTo>
                  <a:cubicBezTo>
                    <a:pt x="5283" y="963"/>
                    <a:pt x="5304" y="943"/>
                    <a:pt x="5306" y="918"/>
                  </a:cubicBezTo>
                  <a:cubicBezTo>
                    <a:pt x="5307" y="892"/>
                    <a:pt x="5287" y="870"/>
                    <a:pt x="5261" y="869"/>
                  </a:cubicBezTo>
                  <a:cubicBezTo>
                    <a:pt x="3124" y="746"/>
                    <a:pt x="97" y="9"/>
                    <a:pt x="65" y="1"/>
                  </a:cubicBezTo>
                  <a:cubicBezTo>
                    <a:pt x="62" y="1"/>
                    <a:pt x="58" y="0"/>
                    <a:pt x="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3"/>
            <p:cNvSpPr/>
            <p:nvPr/>
          </p:nvSpPr>
          <p:spPr>
            <a:xfrm>
              <a:off x="4171900" y="3829825"/>
              <a:ext cx="24425" cy="637700"/>
            </a:xfrm>
            <a:custGeom>
              <a:avLst/>
              <a:gdLst/>
              <a:ahLst/>
              <a:cxnLst/>
              <a:rect l="l" t="t" r="r" b="b"/>
              <a:pathLst>
                <a:path w="977" h="25508" extrusionOk="0">
                  <a:moveTo>
                    <a:pt x="930" y="0"/>
                  </a:moveTo>
                  <a:cubicBezTo>
                    <a:pt x="901" y="1"/>
                    <a:pt x="881" y="20"/>
                    <a:pt x="880" y="46"/>
                  </a:cubicBezTo>
                  <a:cubicBezTo>
                    <a:pt x="127" y="24304"/>
                    <a:pt x="8" y="25419"/>
                    <a:pt x="4" y="25455"/>
                  </a:cubicBezTo>
                  <a:cubicBezTo>
                    <a:pt x="1" y="25481"/>
                    <a:pt x="19" y="25504"/>
                    <a:pt x="45" y="25508"/>
                  </a:cubicBezTo>
                  <a:cubicBezTo>
                    <a:pt x="45" y="25507"/>
                    <a:pt x="46" y="25507"/>
                    <a:pt x="46" y="25507"/>
                  </a:cubicBezTo>
                  <a:cubicBezTo>
                    <a:pt x="48" y="25507"/>
                    <a:pt x="50" y="25508"/>
                    <a:pt x="51" y="25508"/>
                  </a:cubicBezTo>
                  <a:cubicBezTo>
                    <a:pt x="75" y="25508"/>
                    <a:pt x="95" y="25491"/>
                    <a:pt x="98" y="25467"/>
                  </a:cubicBezTo>
                  <a:cubicBezTo>
                    <a:pt x="103" y="25439"/>
                    <a:pt x="218" y="24475"/>
                    <a:pt x="975" y="48"/>
                  </a:cubicBezTo>
                  <a:cubicBezTo>
                    <a:pt x="977" y="22"/>
                    <a:pt x="956" y="0"/>
                    <a:pt x="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3"/>
            <p:cNvSpPr/>
            <p:nvPr/>
          </p:nvSpPr>
          <p:spPr>
            <a:xfrm>
              <a:off x="3987750" y="3932825"/>
              <a:ext cx="20975" cy="537325"/>
            </a:xfrm>
            <a:custGeom>
              <a:avLst/>
              <a:gdLst/>
              <a:ahLst/>
              <a:cxnLst/>
              <a:rect l="l" t="t" r="r" b="b"/>
              <a:pathLst>
                <a:path w="839" h="21493" extrusionOk="0">
                  <a:moveTo>
                    <a:pt x="791" y="0"/>
                  </a:moveTo>
                  <a:cubicBezTo>
                    <a:pt x="765" y="2"/>
                    <a:pt x="743" y="20"/>
                    <a:pt x="741" y="46"/>
                  </a:cubicBezTo>
                  <a:lnTo>
                    <a:pt x="2" y="21442"/>
                  </a:lnTo>
                  <a:cubicBezTo>
                    <a:pt x="0" y="21468"/>
                    <a:pt x="21" y="21491"/>
                    <a:pt x="47" y="21492"/>
                  </a:cubicBezTo>
                  <a:lnTo>
                    <a:pt x="50" y="21492"/>
                  </a:lnTo>
                  <a:cubicBezTo>
                    <a:pt x="76" y="21492"/>
                    <a:pt x="97" y="21472"/>
                    <a:pt x="97" y="21446"/>
                  </a:cubicBezTo>
                  <a:lnTo>
                    <a:pt x="837" y="51"/>
                  </a:lnTo>
                  <a:cubicBezTo>
                    <a:pt x="838" y="24"/>
                    <a:pt x="818" y="2"/>
                    <a:pt x="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83"/>
            <p:cNvSpPr/>
            <p:nvPr/>
          </p:nvSpPr>
          <p:spPr>
            <a:xfrm>
              <a:off x="4020875" y="3817050"/>
              <a:ext cx="2425" cy="93350"/>
            </a:xfrm>
            <a:custGeom>
              <a:avLst/>
              <a:gdLst/>
              <a:ahLst/>
              <a:cxnLst/>
              <a:rect l="l" t="t" r="r" b="b"/>
              <a:pathLst>
                <a:path w="97" h="3734" extrusionOk="0">
                  <a:moveTo>
                    <a:pt x="50" y="1"/>
                  </a:moveTo>
                  <a:cubicBezTo>
                    <a:pt x="24" y="1"/>
                    <a:pt x="3" y="22"/>
                    <a:pt x="3" y="48"/>
                  </a:cubicBezTo>
                  <a:lnTo>
                    <a:pt x="3" y="3687"/>
                  </a:lnTo>
                  <a:cubicBezTo>
                    <a:pt x="1" y="3712"/>
                    <a:pt x="24" y="3734"/>
                    <a:pt x="50" y="3734"/>
                  </a:cubicBezTo>
                  <a:cubicBezTo>
                    <a:pt x="76" y="3734"/>
                    <a:pt x="97" y="3713"/>
                    <a:pt x="97" y="3687"/>
                  </a:cubicBezTo>
                  <a:lnTo>
                    <a:pt x="97" y="48"/>
                  </a:lnTo>
                  <a:cubicBezTo>
                    <a:pt x="97" y="22"/>
                    <a:pt x="76" y="1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3"/>
            <p:cNvSpPr/>
            <p:nvPr/>
          </p:nvSpPr>
          <p:spPr>
            <a:xfrm>
              <a:off x="4140925" y="3778425"/>
              <a:ext cx="50625" cy="134650"/>
            </a:xfrm>
            <a:custGeom>
              <a:avLst/>
              <a:gdLst/>
              <a:ahLst/>
              <a:cxnLst/>
              <a:rect l="l" t="t" r="r" b="b"/>
              <a:pathLst>
                <a:path w="2025" h="5386" extrusionOk="0">
                  <a:moveTo>
                    <a:pt x="196" y="1"/>
                  </a:moveTo>
                  <a:cubicBezTo>
                    <a:pt x="168" y="2"/>
                    <a:pt x="147" y="19"/>
                    <a:pt x="145" y="46"/>
                  </a:cubicBezTo>
                  <a:cubicBezTo>
                    <a:pt x="1" y="1983"/>
                    <a:pt x="671" y="3973"/>
                    <a:pt x="1936" y="5369"/>
                  </a:cubicBezTo>
                  <a:cubicBezTo>
                    <a:pt x="1948" y="5380"/>
                    <a:pt x="1960" y="5385"/>
                    <a:pt x="1973" y="5385"/>
                  </a:cubicBezTo>
                  <a:cubicBezTo>
                    <a:pt x="1984" y="5385"/>
                    <a:pt x="1995" y="5381"/>
                    <a:pt x="2004" y="5372"/>
                  </a:cubicBezTo>
                  <a:cubicBezTo>
                    <a:pt x="2024" y="5355"/>
                    <a:pt x="2025" y="5325"/>
                    <a:pt x="2008" y="5304"/>
                  </a:cubicBezTo>
                  <a:cubicBezTo>
                    <a:pt x="760" y="3927"/>
                    <a:pt x="99" y="1963"/>
                    <a:pt x="240" y="52"/>
                  </a:cubicBezTo>
                  <a:cubicBezTo>
                    <a:pt x="241" y="26"/>
                    <a:pt x="222" y="2"/>
                    <a:pt x="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3"/>
            <p:cNvSpPr/>
            <p:nvPr/>
          </p:nvSpPr>
          <p:spPr>
            <a:xfrm>
              <a:off x="3859675" y="3788475"/>
              <a:ext cx="49250" cy="112325"/>
            </a:xfrm>
            <a:custGeom>
              <a:avLst/>
              <a:gdLst/>
              <a:ahLst/>
              <a:cxnLst/>
              <a:rect l="l" t="t" r="r" b="b"/>
              <a:pathLst>
                <a:path w="1970" h="4493" extrusionOk="0">
                  <a:moveTo>
                    <a:pt x="1754" y="0"/>
                  </a:moveTo>
                  <a:cubicBezTo>
                    <a:pt x="1752" y="0"/>
                    <a:pt x="1751" y="0"/>
                    <a:pt x="1749" y="1"/>
                  </a:cubicBezTo>
                  <a:cubicBezTo>
                    <a:pt x="1723" y="5"/>
                    <a:pt x="1704" y="28"/>
                    <a:pt x="1708" y="54"/>
                  </a:cubicBezTo>
                  <a:cubicBezTo>
                    <a:pt x="1792" y="715"/>
                    <a:pt x="1871" y="1698"/>
                    <a:pt x="1598" y="2604"/>
                  </a:cubicBezTo>
                  <a:cubicBezTo>
                    <a:pt x="1332" y="3482"/>
                    <a:pt x="734" y="4170"/>
                    <a:pt x="38" y="4400"/>
                  </a:cubicBezTo>
                  <a:cubicBezTo>
                    <a:pt x="13" y="4407"/>
                    <a:pt x="1" y="4435"/>
                    <a:pt x="8" y="4459"/>
                  </a:cubicBezTo>
                  <a:cubicBezTo>
                    <a:pt x="16" y="4479"/>
                    <a:pt x="34" y="4492"/>
                    <a:pt x="54" y="4492"/>
                  </a:cubicBezTo>
                  <a:cubicBezTo>
                    <a:pt x="59" y="4492"/>
                    <a:pt x="65" y="4490"/>
                    <a:pt x="69" y="4489"/>
                  </a:cubicBezTo>
                  <a:cubicBezTo>
                    <a:pt x="793" y="4250"/>
                    <a:pt x="1414" y="3538"/>
                    <a:pt x="1689" y="2631"/>
                  </a:cubicBezTo>
                  <a:cubicBezTo>
                    <a:pt x="1970" y="1707"/>
                    <a:pt x="1887" y="712"/>
                    <a:pt x="1803" y="42"/>
                  </a:cubicBezTo>
                  <a:cubicBezTo>
                    <a:pt x="1801" y="18"/>
                    <a:pt x="1778" y="0"/>
                    <a:pt x="17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3"/>
            <p:cNvSpPr/>
            <p:nvPr/>
          </p:nvSpPr>
          <p:spPr>
            <a:xfrm>
              <a:off x="4020925" y="3797050"/>
              <a:ext cx="25050" cy="108700"/>
            </a:xfrm>
            <a:custGeom>
              <a:avLst/>
              <a:gdLst/>
              <a:ahLst/>
              <a:cxnLst/>
              <a:rect l="l" t="t" r="r" b="b"/>
              <a:pathLst>
                <a:path w="1002" h="4348" extrusionOk="0">
                  <a:moveTo>
                    <a:pt x="953" y="0"/>
                  </a:moveTo>
                  <a:cubicBezTo>
                    <a:pt x="927" y="0"/>
                    <a:pt x="906" y="21"/>
                    <a:pt x="906" y="47"/>
                  </a:cubicBezTo>
                  <a:cubicBezTo>
                    <a:pt x="906" y="64"/>
                    <a:pt x="876" y="1766"/>
                    <a:pt x="733" y="3022"/>
                  </a:cubicBezTo>
                  <a:cubicBezTo>
                    <a:pt x="595" y="4229"/>
                    <a:pt x="52" y="4252"/>
                    <a:pt x="47" y="4252"/>
                  </a:cubicBezTo>
                  <a:cubicBezTo>
                    <a:pt x="21" y="4252"/>
                    <a:pt x="0" y="4275"/>
                    <a:pt x="0" y="4301"/>
                  </a:cubicBezTo>
                  <a:cubicBezTo>
                    <a:pt x="1" y="4327"/>
                    <a:pt x="22" y="4348"/>
                    <a:pt x="48" y="4348"/>
                  </a:cubicBezTo>
                  <a:cubicBezTo>
                    <a:pt x="74" y="4348"/>
                    <a:pt x="680" y="4332"/>
                    <a:pt x="827" y="3033"/>
                  </a:cubicBezTo>
                  <a:cubicBezTo>
                    <a:pt x="970" y="1771"/>
                    <a:pt x="1000" y="65"/>
                    <a:pt x="1001" y="48"/>
                  </a:cubicBezTo>
                  <a:cubicBezTo>
                    <a:pt x="1001" y="22"/>
                    <a:pt x="980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3"/>
            <p:cNvSpPr/>
            <p:nvPr/>
          </p:nvSpPr>
          <p:spPr>
            <a:xfrm>
              <a:off x="3791050" y="4523475"/>
              <a:ext cx="53650" cy="44400"/>
            </a:xfrm>
            <a:custGeom>
              <a:avLst/>
              <a:gdLst/>
              <a:ahLst/>
              <a:cxnLst/>
              <a:rect l="l" t="t" r="r" b="b"/>
              <a:pathLst>
                <a:path w="2146" h="1776" extrusionOk="0">
                  <a:moveTo>
                    <a:pt x="1833" y="1"/>
                  </a:moveTo>
                  <a:cubicBezTo>
                    <a:pt x="433" y="682"/>
                    <a:pt x="0" y="1335"/>
                    <a:pt x="0" y="1335"/>
                  </a:cubicBezTo>
                  <a:cubicBezTo>
                    <a:pt x="0" y="1335"/>
                    <a:pt x="70" y="1546"/>
                    <a:pt x="2020" y="1776"/>
                  </a:cubicBezTo>
                  <a:cubicBezTo>
                    <a:pt x="2146" y="1161"/>
                    <a:pt x="2078" y="529"/>
                    <a:pt x="1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3"/>
            <p:cNvSpPr/>
            <p:nvPr/>
          </p:nvSpPr>
          <p:spPr>
            <a:xfrm>
              <a:off x="3836900" y="4505850"/>
              <a:ext cx="152825" cy="67750"/>
            </a:xfrm>
            <a:custGeom>
              <a:avLst/>
              <a:gdLst/>
              <a:ahLst/>
              <a:cxnLst/>
              <a:rect l="l" t="t" r="r" b="b"/>
              <a:pathLst>
                <a:path w="6113" h="2710" extrusionOk="0">
                  <a:moveTo>
                    <a:pt x="1880" y="0"/>
                  </a:moveTo>
                  <a:cubicBezTo>
                    <a:pt x="1115" y="221"/>
                    <a:pt x="498" y="465"/>
                    <a:pt x="1" y="706"/>
                  </a:cubicBezTo>
                  <a:cubicBezTo>
                    <a:pt x="244" y="1234"/>
                    <a:pt x="313" y="1866"/>
                    <a:pt x="188" y="2482"/>
                  </a:cubicBezTo>
                  <a:cubicBezTo>
                    <a:pt x="692" y="2542"/>
                    <a:pt x="1316" y="2602"/>
                    <a:pt x="2101" y="2660"/>
                  </a:cubicBezTo>
                  <a:cubicBezTo>
                    <a:pt x="2556" y="2694"/>
                    <a:pt x="2960" y="2709"/>
                    <a:pt x="3317" y="2709"/>
                  </a:cubicBezTo>
                  <a:cubicBezTo>
                    <a:pt x="5960" y="2709"/>
                    <a:pt x="6084" y="1886"/>
                    <a:pt x="6084" y="1886"/>
                  </a:cubicBezTo>
                  <a:cubicBezTo>
                    <a:pt x="6113" y="851"/>
                    <a:pt x="5867" y="235"/>
                    <a:pt x="5882" y="179"/>
                  </a:cubicBezTo>
                  <a:lnTo>
                    <a:pt x="5882" y="179"/>
                  </a:lnTo>
                  <a:cubicBezTo>
                    <a:pt x="5335" y="493"/>
                    <a:pt x="4757" y="603"/>
                    <a:pt x="4215" y="603"/>
                  </a:cubicBezTo>
                  <a:cubicBezTo>
                    <a:pt x="2947" y="603"/>
                    <a:pt x="1880" y="0"/>
                    <a:pt x="1880" y="0"/>
                  </a:cubicBezTo>
                  <a:close/>
                </a:path>
              </a:pathLst>
            </a:custGeom>
            <a:solidFill>
              <a:srgbClr val="CC5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3"/>
            <p:cNvSpPr/>
            <p:nvPr/>
          </p:nvSpPr>
          <p:spPr>
            <a:xfrm>
              <a:off x="3789325" y="4552975"/>
              <a:ext cx="199625" cy="26025"/>
            </a:xfrm>
            <a:custGeom>
              <a:avLst/>
              <a:gdLst/>
              <a:ahLst/>
              <a:cxnLst/>
              <a:rect l="l" t="t" r="r" b="b"/>
              <a:pathLst>
                <a:path w="7985" h="1041" extrusionOk="0">
                  <a:moveTo>
                    <a:pt x="7984" y="1"/>
                  </a:moveTo>
                  <a:cubicBezTo>
                    <a:pt x="7044" y="252"/>
                    <a:pt x="5584" y="534"/>
                    <a:pt x="3757" y="534"/>
                  </a:cubicBezTo>
                  <a:cubicBezTo>
                    <a:pt x="2651" y="534"/>
                    <a:pt x="1411" y="431"/>
                    <a:pt x="70" y="156"/>
                  </a:cubicBezTo>
                  <a:cubicBezTo>
                    <a:pt x="0" y="410"/>
                    <a:pt x="22" y="584"/>
                    <a:pt x="22" y="584"/>
                  </a:cubicBezTo>
                  <a:cubicBezTo>
                    <a:pt x="22" y="584"/>
                    <a:pt x="451" y="1040"/>
                    <a:pt x="3805" y="1040"/>
                  </a:cubicBezTo>
                  <a:cubicBezTo>
                    <a:pt x="6807" y="1040"/>
                    <a:pt x="7909" y="637"/>
                    <a:pt x="7909" y="637"/>
                  </a:cubicBezTo>
                  <a:cubicBezTo>
                    <a:pt x="7947" y="414"/>
                    <a:pt x="7971" y="201"/>
                    <a:pt x="7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3"/>
            <p:cNvSpPr/>
            <p:nvPr/>
          </p:nvSpPr>
          <p:spPr>
            <a:xfrm>
              <a:off x="3855500" y="4513675"/>
              <a:ext cx="17500" cy="33225"/>
            </a:xfrm>
            <a:custGeom>
              <a:avLst/>
              <a:gdLst/>
              <a:ahLst/>
              <a:cxnLst/>
              <a:rect l="l" t="t" r="r" b="b"/>
              <a:pathLst>
                <a:path w="700" h="1329" extrusionOk="0">
                  <a:moveTo>
                    <a:pt x="55" y="0"/>
                  </a:moveTo>
                  <a:cubicBezTo>
                    <a:pt x="39" y="0"/>
                    <a:pt x="24" y="8"/>
                    <a:pt x="15" y="22"/>
                  </a:cubicBezTo>
                  <a:cubicBezTo>
                    <a:pt x="1" y="44"/>
                    <a:pt x="7" y="74"/>
                    <a:pt x="29" y="87"/>
                  </a:cubicBezTo>
                  <a:cubicBezTo>
                    <a:pt x="53" y="102"/>
                    <a:pt x="598" y="462"/>
                    <a:pt x="529" y="1277"/>
                  </a:cubicBezTo>
                  <a:cubicBezTo>
                    <a:pt x="527" y="1303"/>
                    <a:pt x="546" y="1327"/>
                    <a:pt x="572" y="1328"/>
                  </a:cubicBezTo>
                  <a:lnTo>
                    <a:pt x="577" y="1328"/>
                  </a:lnTo>
                  <a:cubicBezTo>
                    <a:pt x="602" y="1328"/>
                    <a:pt x="623" y="1311"/>
                    <a:pt x="624" y="1285"/>
                  </a:cubicBezTo>
                  <a:cubicBezTo>
                    <a:pt x="699" y="411"/>
                    <a:pt x="106" y="23"/>
                    <a:pt x="80" y="8"/>
                  </a:cubicBezTo>
                  <a:cubicBezTo>
                    <a:pt x="72" y="3"/>
                    <a:pt x="64" y="0"/>
                    <a:pt x="55" y="0"/>
                  </a:cubicBez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3"/>
            <p:cNvSpPr/>
            <p:nvPr/>
          </p:nvSpPr>
          <p:spPr>
            <a:xfrm>
              <a:off x="3872450" y="4507700"/>
              <a:ext cx="15275" cy="33225"/>
            </a:xfrm>
            <a:custGeom>
              <a:avLst/>
              <a:gdLst/>
              <a:ahLst/>
              <a:cxnLst/>
              <a:rect l="l" t="t" r="r" b="b"/>
              <a:pathLst>
                <a:path w="611" h="1329" extrusionOk="0">
                  <a:moveTo>
                    <a:pt x="54" y="1"/>
                  </a:moveTo>
                  <a:cubicBezTo>
                    <a:pt x="39" y="1"/>
                    <a:pt x="23" y="8"/>
                    <a:pt x="14" y="22"/>
                  </a:cubicBezTo>
                  <a:cubicBezTo>
                    <a:pt x="0" y="44"/>
                    <a:pt x="7" y="73"/>
                    <a:pt x="28" y="88"/>
                  </a:cubicBezTo>
                  <a:cubicBezTo>
                    <a:pt x="34" y="90"/>
                    <a:pt x="515" y="414"/>
                    <a:pt x="514" y="1280"/>
                  </a:cubicBezTo>
                  <a:cubicBezTo>
                    <a:pt x="514" y="1306"/>
                    <a:pt x="535" y="1328"/>
                    <a:pt x="561" y="1328"/>
                  </a:cubicBezTo>
                  <a:cubicBezTo>
                    <a:pt x="587" y="1328"/>
                    <a:pt x="608" y="1307"/>
                    <a:pt x="608" y="1281"/>
                  </a:cubicBezTo>
                  <a:cubicBezTo>
                    <a:pt x="611" y="359"/>
                    <a:pt x="102" y="22"/>
                    <a:pt x="80" y="8"/>
                  </a:cubicBezTo>
                  <a:cubicBezTo>
                    <a:pt x="72" y="3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3"/>
            <p:cNvSpPr/>
            <p:nvPr/>
          </p:nvSpPr>
          <p:spPr>
            <a:xfrm>
              <a:off x="3871475" y="4488300"/>
              <a:ext cx="17350" cy="28675"/>
            </a:xfrm>
            <a:custGeom>
              <a:avLst/>
              <a:gdLst/>
              <a:ahLst/>
              <a:cxnLst/>
              <a:rect l="l" t="t" r="r" b="b"/>
              <a:pathLst>
                <a:path w="694" h="1147" extrusionOk="0">
                  <a:moveTo>
                    <a:pt x="355" y="97"/>
                  </a:moveTo>
                  <a:cubicBezTo>
                    <a:pt x="396" y="97"/>
                    <a:pt x="426" y="109"/>
                    <a:pt x="446" y="139"/>
                  </a:cubicBezTo>
                  <a:cubicBezTo>
                    <a:pt x="547" y="281"/>
                    <a:pt x="432" y="709"/>
                    <a:pt x="345" y="961"/>
                  </a:cubicBezTo>
                  <a:cubicBezTo>
                    <a:pt x="260" y="716"/>
                    <a:pt x="147" y="301"/>
                    <a:pt x="245" y="150"/>
                  </a:cubicBezTo>
                  <a:cubicBezTo>
                    <a:pt x="269" y="116"/>
                    <a:pt x="301" y="98"/>
                    <a:pt x="348" y="97"/>
                  </a:cubicBezTo>
                  <a:close/>
                  <a:moveTo>
                    <a:pt x="361" y="0"/>
                  </a:moveTo>
                  <a:cubicBezTo>
                    <a:pt x="356" y="0"/>
                    <a:pt x="350" y="0"/>
                    <a:pt x="344" y="1"/>
                  </a:cubicBezTo>
                  <a:cubicBezTo>
                    <a:pt x="266" y="4"/>
                    <a:pt x="204" y="37"/>
                    <a:pt x="166" y="98"/>
                  </a:cubicBezTo>
                  <a:cubicBezTo>
                    <a:pt x="1" y="353"/>
                    <a:pt x="271" y="1039"/>
                    <a:pt x="302" y="1117"/>
                  </a:cubicBezTo>
                  <a:cubicBezTo>
                    <a:pt x="311" y="1135"/>
                    <a:pt x="327" y="1147"/>
                    <a:pt x="345" y="1147"/>
                  </a:cubicBezTo>
                  <a:cubicBezTo>
                    <a:pt x="365" y="1147"/>
                    <a:pt x="384" y="1135"/>
                    <a:pt x="390" y="1117"/>
                  </a:cubicBezTo>
                  <a:cubicBezTo>
                    <a:pt x="421" y="1036"/>
                    <a:pt x="694" y="323"/>
                    <a:pt x="523" y="83"/>
                  </a:cubicBezTo>
                  <a:cubicBezTo>
                    <a:pt x="487" y="31"/>
                    <a:pt x="434" y="0"/>
                    <a:pt x="361" y="0"/>
                  </a:cubicBez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3"/>
            <p:cNvSpPr/>
            <p:nvPr/>
          </p:nvSpPr>
          <p:spPr>
            <a:xfrm>
              <a:off x="3878875" y="4500525"/>
              <a:ext cx="25325" cy="16725"/>
            </a:xfrm>
            <a:custGeom>
              <a:avLst/>
              <a:gdLst/>
              <a:ahLst/>
              <a:cxnLst/>
              <a:rect l="l" t="t" r="r" b="b"/>
              <a:pathLst>
                <a:path w="1013" h="669" extrusionOk="0">
                  <a:moveTo>
                    <a:pt x="789" y="96"/>
                  </a:moveTo>
                  <a:cubicBezTo>
                    <a:pt x="832" y="101"/>
                    <a:pt x="862" y="125"/>
                    <a:pt x="887" y="173"/>
                  </a:cubicBezTo>
                  <a:cubicBezTo>
                    <a:pt x="912" y="222"/>
                    <a:pt x="914" y="262"/>
                    <a:pt x="892" y="302"/>
                  </a:cubicBezTo>
                  <a:cubicBezTo>
                    <a:pt x="805" y="455"/>
                    <a:pt x="404" y="534"/>
                    <a:pt x="162" y="563"/>
                  </a:cubicBezTo>
                  <a:cubicBezTo>
                    <a:pt x="320" y="380"/>
                    <a:pt x="601" y="96"/>
                    <a:pt x="775" y="96"/>
                  </a:cubicBezTo>
                  <a:close/>
                  <a:moveTo>
                    <a:pt x="778" y="0"/>
                  </a:moveTo>
                  <a:cubicBezTo>
                    <a:pt x="487" y="0"/>
                    <a:pt x="63" y="530"/>
                    <a:pt x="15" y="591"/>
                  </a:cubicBezTo>
                  <a:cubicBezTo>
                    <a:pt x="2" y="607"/>
                    <a:pt x="0" y="627"/>
                    <a:pt x="9" y="643"/>
                  </a:cubicBezTo>
                  <a:cubicBezTo>
                    <a:pt x="16" y="658"/>
                    <a:pt x="32" y="668"/>
                    <a:pt x="50" y="668"/>
                  </a:cubicBezTo>
                  <a:cubicBezTo>
                    <a:pt x="51" y="668"/>
                    <a:pt x="51" y="668"/>
                    <a:pt x="52" y="668"/>
                  </a:cubicBezTo>
                  <a:lnTo>
                    <a:pt x="56" y="668"/>
                  </a:lnTo>
                  <a:cubicBezTo>
                    <a:pt x="136" y="663"/>
                    <a:pt x="830" y="607"/>
                    <a:pt x="976" y="349"/>
                  </a:cubicBezTo>
                  <a:cubicBezTo>
                    <a:pt x="1013" y="282"/>
                    <a:pt x="1013" y="206"/>
                    <a:pt x="973" y="130"/>
                  </a:cubicBezTo>
                  <a:cubicBezTo>
                    <a:pt x="924" y="33"/>
                    <a:pt x="852" y="7"/>
                    <a:pt x="800" y="1"/>
                  </a:cubicBezTo>
                  <a:cubicBezTo>
                    <a:pt x="792" y="0"/>
                    <a:pt x="785" y="0"/>
                    <a:pt x="778" y="0"/>
                  </a:cubicBez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3"/>
            <p:cNvSpPr/>
            <p:nvPr/>
          </p:nvSpPr>
          <p:spPr>
            <a:xfrm>
              <a:off x="3839525" y="3802500"/>
              <a:ext cx="382150" cy="46050"/>
            </a:xfrm>
            <a:custGeom>
              <a:avLst/>
              <a:gdLst/>
              <a:ahLst/>
              <a:cxnLst/>
              <a:rect l="l" t="t" r="r" b="b"/>
              <a:pathLst>
                <a:path w="15286" h="1842" extrusionOk="0">
                  <a:moveTo>
                    <a:pt x="15231" y="0"/>
                  </a:moveTo>
                  <a:cubicBezTo>
                    <a:pt x="15225" y="0"/>
                    <a:pt x="15219" y="2"/>
                    <a:pt x="15213" y="4"/>
                  </a:cubicBezTo>
                  <a:cubicBezTo>
                    <a:pt x="12329" y="1328"/>
                    <a:pt x="9536" y="1748"/>
                    <a:pt x="7151" y="1748"/>
                  </a:cubicBezTo>
                  <a:cubicBezTo>
                    <a:pt x="3025" y="1748"/>
                    <a:pt x="120" y="491"/>
                    <a:pt x="74" y="471"/>
                  </a:cubicBezTo>
                  <a:cubicBezTo>
                    <a:pt x="68" y="468"/>
                    <a:pt x="62" y="467"/>
                    <a:pt x="55" y="467"/>
                  </a:cubicBezTo>
                  <a:cubicBezTo>
                    <a:pt x="37" y="467"/>
                    <a:pt x="19" y="477"/>
                    <a:pt x="11" y="495"/>
                  </a:cubicBezTo>
                  <a:cubicBezTo>
                    <a:pt x="1" y="519"/>
                    <a:pt x="11" y="547"/>
                    <a:pt x="35" y="558"/>
                  </a:cubicBezTo>
                  <a:cubicBezTo>
                    <a:pt x="82" y="576"/>
                    <a:pt x="3005" y="1842"/>
                    <a:pt x="7154" y="1842"/>
                  </a:cubicBezTo>
                  <a:cubicBezTo>
                    <a:pt x="9550" y="1842"/>
                    <a:pt x="12356" y="1419"/>
                    <a:pt x="15251" y="91"/>
                  </a:cubicBezTo>
                  <a:cubicBezTo>
                    <a:pt x="15275" y="81"/>
                    <a:pt x="15286" y="51"/>
                    <a:pt x="15275" y="28"/>
                  </a:cubicBezTo>
                  <a:cubicBezTo>
                    <a:pt x="15267" y="11"/>
                    <a:pt x="15250" y="0"/>
                    <a:pt x="15231" y="0"/>
                  </a:cubicBezTo>
                  <a:close/>
                </a:path>
              </a:pathLst>
            </a:custGeom>
            <a:solidFill>
              <a:srgbClr val="632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3"/>
            <p:cNvSpPr/>
            <p:nvPr/>
          </p:nvSpPr>
          <p:spPr>
            <a:xfrm>
              <a:off x="3776700" y="2813225"/>
              <a:ext cx="333325" cy="112100"/>
            </a:xfrm>
            <a:custGeom>
              <a:avLst/>
              <a:gdLst/>
              <a:ahLst/>
              <a:cxnLst/>
              <a:rect l="l" t="t" r="r" b="b"/>
              <a:pathLst>
                <a:path w="13333" h="4484" extrusionOk="0">
                  <a:moveTo>
                    <a:pt x="3780" y="0"/>
                  </a:moveTo>
                  <a:cubicBezTo>
                    <a:pt x="3680" y="0"/>
                    <a:pt x="3580" y="5"/>
                    <a:pt x="3482" y="15"/>
                  </a:cubicBezTo>
                  <a:cubicBezTo>
                    <a:pt x="3034" y="59"/>
                    <a:pt x="2704" y="215"/>
                    <a:pt x="2523" y="470"/>
                  </a:cubicBezTo>
                  <a:cubicBezTo>
                    <a:pt x="2317" y="762"/>
                    <a:pt x="2312" y="1201"/>
                    <a:pt x="2513" y="1587"/>
                  </a:cubicBezTo>
                  <a:cubicBezTo>
                    <a:pt x="2623" y="1797"/>
                    <a:pt x="2778" y="1979"/>
                    <a:pt x="2944" y="2144"/>
                  </a:cubicBezTo>
                  <a:cubicBezTo>
                    <a:pt x="2579" y="1950"/>
                    <a:pt x="2180" y="1774"/>
                    <a:pt x="1759" y="1717"/>
                  </a:cubicBezTo>
                  <a:cubicBezTo>
                    <a:pt x="1683" y="1707"/>
                    <a:pt x="1604" y="1702"/>
                    <a:pt x="1523" y="1702"/>
                  </a:cubicBezTo>
                  <a:cubicBezTo>
                    <a:pt x="1042" y="1702"/>
                    <a:pt x="508" y="1885"/>
                    <a:pt x="235" y="2328"/>
                  </a:cubicBezTo>
                  <a:cubicBezTo>
                    <a:pt x="42" y="2642"/>
                    <a:pt x="0" y="3058"/>
                    <a:pt x="120" y="3469"/>
                  </a:cubicBezTo>
                  <a:cubicBezTo>
                    <a:pt x="215" y="3795"/>
                    <a:pt x="400" y="4109"/>
                    <a:pt x="703" y="4461"/>
                  </a:cubicBezTo>
                  <a:cubicBezTo>
                    <a:pt x="714" y="4478"/>
                    <a:pt x="728" y="4484"/>
                    <a:pt x="742" y="4484"/>
                  </a:cubicBezTo>
                  <a:cubicBezTo>
                    <a:pt x="754" y="4484"/>
                    <a:pt x="766" y="4480"/>
                    <a:pt x="777" y="4471"/>
                  </a:cubicBezTo>
                  <a:cubicBezTo>
                    <a:pt x="799" y="4452"/>
                    <a:pt x="801" y="4419"/>
                    <a:pt x="782" y="4398"/>
                  </a:cubicBezTo>
                  <a:cubicBezTo>
                    <a:pt x="490" y="4059"/>
                    <a:pt x="310" y="3756"/>
                    <a:pt x="219" y="3444"/>
                  </a:cubicBezTo>
                  <a:cubicBezTo>
                    <a:pt x="107" y="3062"/>
                    <a:pt x="145" y="2676"/>
                    <a:pt x="324" y="2386"/>
                  </a:cubicBezTo>
                  <a:cubicBezTo>
                    <a:pt x="575" y="1978"/>
                    <a:pt x="1072" y="1810"/>
                    <a:pt x="1520" y="1810"/>
                  </a:cubicBezTo>
                  <a:cubicBezTo>
                    <a:pt x="1597" y="1810"/>
                    <a:pt x="1673" y="1815"/>
                    <a:pt x="1746" y="1825"/>
                  </a:cubicBezTo>
                  <a:cubicBezTo>
                    <a:pt x="2298" y="1898"/>
                    <a:pt x="2815" y="2188"/>
                    <a:pt x="3270" y="2447"/>
                  </a:cubicBezTo>
                  <a:cubicBezTo>
                    <a:pt x="3278" y="2451"/>
                    <a:pt x="3287" y="2453"/>
                    <a:pt x="3295" y="2453"/>
                  </a:cubicBezTo>
                  <a:cubicBezTo>
                    <a:pt x="3312" y="2453"/>
                    <a:pt x="3327" y="2446"/>
                    <a:pt x="3338" y="2431"/>
                  </a:cubicBezTo>
                  <a:cubicBezTo>
                    <a:pt x="3353" y="2408"/>
                    <a:pt x="3350" y="2380"/>
                    <a:pt x="3330" y="2362"/>
                  </a:cubicBezTo>
                  <a:cubicBezTo>
                    <a:pt x="3058" y="2119"/>
                    <a:pt x="2776" y="1869"/>
                    <a:pt x="2607" y="1543"/>
                  </a:cubicBezTo>
                  <a:cubicBezTo>
                    <a:pt x="2424" y="1190"/>
                    <a:pt x="2426" y="795"/>
                    <a:pt x="2610" y="533"/>
                  </a:cubicBezTo>
                  <a:cubicBezTo>
                    <a:pt x="2814" y="244"/>
                    <a:pt x="3202" y="149"/>
                    <a:pt x="3493" y="120"/>
                  </a:cubicBezTo>
                  <a:cubicBezTo>
                    <a:pt x="3587" y="111"/>
                    <a:pt x="3682" y="106"/>
                    <a:pt x="3778" y="106"/>
                  </a:cubicBezTo>
                  <a:cubicBezTo>
                    <a:pt x="4245" y="106"/>
                    <a:pt x="4717" y="216"/>
                    <a:pt x="5132" y="426"/>
                  </a:cubicBezTo>
                  <a:cubicBezTo>
                    <a:pt x="5288" y="504"/>
                    <a:pt x="5441" y="598"/>
                    <a:pt x="5589" y="689"/>
                  </a:cubicBezTo>
                  <a:cubicBezTo>
                    <a:pt x="5877" y="867"/>
                    <a:pt x="6176" y="1050"/>
                    <a:pt x="6513" y="1131"/>
                  </a:cubicBezTo>
                  <a:cubicBezTo>
                    <a:pt x="6652" y="1163"/>
                    <a:pt x="6790" y="1178"/>
                    <a:pt x="6928" y="1178"/>
                  </a:cubicBezTo>
                  <a:cubicBezTo>
                    <a:pt x="7459" y="1178"/>
                    <a:pt x="7983" y="965"/>
                    <a:pt x="8494" y="757"/>
                  </a:cubicBezTo>
                  <a:lnTo>
                    <a:pt x="8636" y="700"/>
                  </a:lnTo>
                  <a:cubicBezTo>
                    <a:pt x="9246" y="454"/>
                    <a:pt x="10017" y="192"/>
                    <a:pt x="10807" y="192"/>
                  </a:cubicBezTo>
                  <a:cubicBezTo>
                    <a:pt x="10970" y="192"/>
                    <a:pt x="11135" y="203"/>
                    <a:pt x="11298" y="228"/>
                  </a:cubicBezTo>
                  <a:cubicBezTo>
                    <a:pt x="12101" y="349"/>
                    <a:pt x="13046" y="914"/>
                    <a:pt x="13225" y="1869"/>
                  </a:cubicBezTo>
                  <a:cubicBezTo>
                    <a:pt x="13229" y="1895"/>
                    <a:pt x="13251" y="1911"/>
                    <a:pt x="13276" y="1911"/>
                  </a:cubicBezTo>
                  <a:cubicBezTo>
                    <a:pt x="13279" y="1911"/>
                    <a:pt x="13283" y="1911"/>
                    <a:pt x="13286" y="1910"/>
                  </a:cubicBezTo>
                  <a:cubicBezTo>
                    <a:pt x="13315" y="1905"/>
                    <a:pt x="13333" y="1878"/>
                    <a:pt x="13328" y="1849"/>
                  </a:cubicBezTo>
                  <a:cubicBezTo>
                    <a:pt x="13139" y="843"/>
                    <a:pt x="12152" y="250"/>
                    <a:pt x="11314" y="123"/>
                  </a:cubicBezTo>
                  <a:cubicBezTo>
                    <a:pt x="11145" y="98"/>
                    <a:pt x="10977" y="86"/>
                    <a:pt x="10809" y="86"/>
                  </a:cubicBezTo>
                  <a:cubicBezTo>
                    <a:pt x="10000" y="86"/>
                    <a:pt x="9218" y="353"/>
                    <a:pt x="8598" y="601"/>
                  </a:cubicBezTo>
                  <a:lnTo>
                    <a:pt x="8454" y="659"/>
                  </a:lnTo>
                  <a:cubicBezTo>
                    <a:pt x="7953" y="863"/>
                    <a:pt x="7438" y="1072"/>
                    <a:pt x="6926" y="1072"/>
                  </a:cubicBezTo>
                  <a:cubicBezTo>
                    <a:pt x="6796" y="1072"/>
                    <a:pt x="6665" y="1058"/>
                    <a:pt x="6535" y="1027"/>
                  </a:cubicBezTo>
                  <a:cubicBezTo>
                    <a:pt x="6214" y="951"/>
                    <a:pt x="5922" y="772"/>
                    <a:pt x="5642" y="599"/>
                  </a:cubicBezTo>
                  <a:cubicBezTo>
                    <a:pt x="5492" y="506"/>
                    <a:pt x="5337" y="411"/>
                    <a:pt x="5178" y="330"/>
                  </a:cubicBezTo>
                  <a:cubicBezTo>
                    <a:pt x="4748" y="114"/>
                    <a:pt x="4262" y="0"/>
                    <a:pt x="3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3"/>
            <p:cNvSpPr/>
            <p:nvPr/>
          </p:nvSpPr>
          <p:spPr>
            <a:xfrm>
              <a:off x="4158350" y="2901325"/>
              <a:ext cx="68975" cy="168550"/>
            </a:xfrm>
            <a:custGeom>
              <a:avLst/>
              <a:gdLst/>
              <a:ahLst/>
              <a:cxnLst/>
              <a:rect l="l" t="t" r="r" b="b"/>
              <a:pathLst>
                <a:path w="2759" h="6742" extrusionOk="0">
                  <a:moveTo>
                    <a:pt x="54" y="0"/>
                  </a:moveTo>
                  <a:cubicBezTo>
                    <a:pt x="22" y="5"/>
                    <a:pt x="1" y="21"/>
                    <a:pt x="1" y="50"/>
                  </a:cubicBezTo>
                  <a:cubicBezTo>
                    <a:pt x="0" y="79"/>
                    <a:pt x="22" y="104"/>
                    <a:pt x="50" y="104"/>
                  </a:cubicBezTo>
                  <a:cubicBezTo>
                    <a:pt x="771" y="131"/>
                    <a:pt x="1468" y="553"/>
                    <a:pt x="1828" y="1176"/>
                  </a:cubicBezTo>
                  <a:cubicBezTo>
                    <a:pt x="2188" y="1800"/>
                    <a:pt x="2204" y="2615"/>
                    <a:pt x="1869" y="3252"/>
                  </a:cubicBezTo>
                  <a:lnTo>
                    <a:pt x="1849" y="3290"/>
                  </a:lnTo>
                  <a:cubicBezTo>
                    <a:pt x="1801" y="3378"/>
                    <a:pt x="1751" y="3471"/>
                    <a:pt x="1743" y="3577"/>
                  </a:cubicBezTo>
                  <a:cubicBezTo>
                    <a:pt x="1729" y="3768"/>
                    <a:pt x="1854" y="3938"/>
                    <a:pt x="1947" y="4061"/>
                  </a:cubicBezTo>
                  <a:cubicBezTo>
                    <a:pt x="2241" y="4460"/>
                    <a:pt x="2561" y="4930"/>
                    <a:pt x="2610" y="5459"/>
                  </a:cubicBezTo>
                  <a:cubicBezTo>
                    <a:pt x="2654" y="5945"/>
                    <a:pt x="2385" y="6534"/>
                    <a:pt x="1875" y="6636"/>
                  </a:cubicBezTo>
                  <a:cubicBezTo>
                    <a:pt x="1846" y="6642"/>
                    <a:pt x="1828" y="6669"/>
                    <a:pt x="1834" y="6697"/>
                  </a:cubicBezTo>
                  <a:cubicBezTo>
                    <a:pt x="1835" y="6725"/>
                    <a:pt x="1856" y="6742"/>
                    <a:pt x="1881" y="6742"/>
                  </a:cubicBezTo>
                  <a:cubicBezTo>
                    <a:pt x="1885" y="6742"/>
                    <a:pt x="1888" y="6742"/>
                    <a:pt x="1892" y="6740"/>
                  </a:cubicBezTo>
                  <a:cubicBezTo>
                    <a:pt x="2460" y="6627"/>
                    <a:pt x="2758" y="5983"/>
                    <a:pt x="2710" y="5453"/>
                  </a:cubicBezTo>
                  <a:cubicBezTo>
                    <a:pt x="2659" y="4894"/>
                    <a:pt x="2330" y="4411"/>
                    <a:pt x="2027" y="4002"/>
                  </a:cubicBezTo>
                  <a:cubicBezTo>
                    <a:pt x="1940" y="3884"/>
                    <a:pt x="1833" y="3739"/>
                    <a:pt x="1845" y="3586"/>
                  </a:cubicBezTo>
                  <a:cubicBezTo>
                    <a:pt x="1851" y="3502"/>
                    <a:pt x="1893" y="3423"/>
                    <a:pt x="1939" y="3340"/>
                  </a:cubicBezTo>
                  <a:lnTo>
                    <a:pt x="1960" y="3302"/>
                  </a:lnTo>
                  <a:cubicBezTo>
                    <a:pt x="2312" y="2634"/>
                    <a:pt x="2295" y="1779"/>
                    <a:pt x="1918" y="1126"/>
                  </a:cubicBezTo>
                  <a:cubicBezTo>
                    <a:pt x="1541" y="471"/>
                    <a:pt x="809" y="30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3"/>
            <p:cNvSpPr/>
            <p:nvPr/>
          </p:nvSpPr>
          <p:spPr>
            <a:xfrm>
              <a:off x="3810300" y="2985200"/>
              <a:ext cx="40900" cy="138475"/>
            </a:xfrm>
            <a:custGeom>
              <a:avLst/>
              <a:gdLst/>
              <a:ahLst/>
              <a:cxnLst/>
              <a:rect l="l" t="t" r="r" b="b"/>
              <a:pathLst>
                <a:path w="1636" h="5539" extrusionOk="0">
                  <a:moveTo>
                    <a:pt x="1636" y="0"/>
                  </a:moveTo>
                  <a:cubicBezTo>
                    <a:pt x="1551" y="130"/>
                    <a:pt x="1444" y="296"/>
                    <a:pt x="1312" y="496"/>
                  </a:cubicBezTo>
                  <a:cubicBezTo>
                    <a:pt x="1103" y="813"/>
                    <a:pt x="686" y="1098"/>
                    <a:pt x="416" y="1259"/>
                  </a:cubicBezTo>
                  <a:cubicBezTo>
                    <a:pt x="321" y="1464"/>
                    <a:pt x="191" y="1873"/>
                    <a:pt x="114" y="2659"/>
                  </a:cubicBezTo>
                  <a:cubicBezTo>
                    <a:pt x="0" y="3816"/>
                    <a:pt x="529" y="5538"/>
                    <a:pt x="840" y="5538"/>
                  </a:cubicBezTo>
                  <a:cubicBezTo>
                    <a:pt x="887" y="5538"/>
                    <a:pt x="929" y="5499"/>
                    <a:pt x="963" y="5413"/>
                  </a:cubicBezTo>
                  <a:cubicBezTo>
                    <a:pt x="1225" y="4756"/>
                    <a:pt x="1142" y="1448"/>
                    <a:pt x="1142" y="1448"/>
                  </a:cubicBezTo>
                  <a:cubicBezTo>
                    <a:pt x="1265" y="1306"/>
                    <a:pt x="1474" y="601"/>
                    <a:pt x="1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3"/>
            <p:cNvSpPr/>
            <p:nvPr/>
          </p:nvSpPr>
          <p:spPr>
            <a:xfrm>
              <a:off x="3818975" y="3115600"/>
              <a:ext cx="76625" cy="121100"/>
            </a:xfrm>
            <a:custGeom>
              <a:avLst/>
              <a:gdLst/>
              <a:ahLst/>
              <a:cxnLst/>
              <a:rect l="l" t="t" r="r" b="b"/>
              <a:pathLst>
                <a:path w="3065" h="4844" extrusionOk="0">
                  <a:moveTo>
                    <a:pt x="163" y="1"/>
                  </a:moveTo>
                  <a:lnTo>
                    <a:pt x="163" y="1"/>
                  </a:lnTo>
                  <a:cubicBezTo>
                    <a:pt x="179" y="154"/>
                    <a:pt x="199" y="353"/>
                    <a:pt x="221" y="591"/>
                  </a:cubicBezTo>
                  <a:cubicBezTo>
                    <a:pt x="256" y="968"/>
                    <a:pt x="109" y="1452"/>
                    <a:pt x="0" y="1745"/>
                  </a:cubicBezTo>
                  <a:cubicBezTo>
                    <a:pt x="54" y="1964"/>
                    <a:pt x="206" y="2365"/>
                    <a:pt x="638" y="3027"/>
                  </a:cubicBezTo>
                  <a:cubicBezTo>
                    <a:pt x="1220" y="3919"/>
                    <a:pt x="2516" y="4844"/>
                    <a:pt x="2917" y="4844"/>
                  </a:cubicBezTo>
                  <a:cubicBezTo>
                    <a:pt x="3020" y="4844"/>
                    <a:pt x="3064" y="4783"/>
                    <a:pt x="3022" y="4645"/>
                  </a:cubicBezTo>
                  <a:cubicBezTo>
                    <a:pt x="2816" y="3970"/>
                    <a:pt x="684" y="1439"/>
                    <a:pt x="684" y="1439"/>
                  </a:cubicBezTo>
                  <a:cubicBezTo>
                    <a:pt x="690" y="1252"/>
                    <a:pt x="413" y="572"/>
                    <a:pt x="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3"/>
            <p:cNvSpPr/>
            <p:nvPr/>
          </p:nvSpPr>
          <p:spPr>
            <a:xfrm>
              <a:off x="3787300" y="3083500"/>
              <a:ext cx="87250" cy="97925"/>
            </a:xfrm>
            <a:custGeom>
              <a:avLst/>
              <a:gdLst/>
              <a:ahLst/>
              <a:cxnLst/>
              <a:rect l="l" t="t" r="r" b="b"/>
              <a:pathLst>
                <a:path w="3490" h="3917" extrusionOk="0">
                  <a:moveTo>
                    <a:pt x="1843" y="0"/>
                  </a:moveTo>
                  <a:cubicBezTo>
                    <a:pt x="1175" y="0"/>
                    <a:pt x="424" y="314"/>
                    <a:pt x="229" y="1638"/>
                  </a:cubicBezTo>
                  <a:cubicBezTo>
                    <a:pt x="1" y="3174"/>
                    <a:pt x="897" y="3917"/>
                    <a:pt x="1855" y="3917"/>
                  </a:cubicBezTo>
                  <a:cubicBezTo>
                    <a:pt x="2467" y="3917"/>
                    <a:pt x="3104" y="3613"/>
                    <a:pt x="3490" y="3021"/>
                  </a:cubicBezTo>
                  <a:lnTo>
                    <a:pt x="2980" y="255"/>
                  </a:lnTo>
                  <a:cubicBezTo>
                    <a:pt x="2980" y="255"/>
                    <a:pt x="2445" y="0"/>
                    <a:pt x="1843" y="0"/>
                  </a:cubicBezTo>
                  <a:close/>
                </a:path>
              </a:pathLst>
            </a:custGeom>
            <a:solidFill>
              <a:srgbClr val="D8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3"/>
            <p:cNvSpPr/>
            <p:nvPr/>
          </p:nvSpPr>
          <p:spPr>
            <a:xfrm>
              <a:off x="3803575" y="3103000"/>
              <a:ext cx="67925" cy="57600"/>
            </a:xfrm>
            <a:custGeom>
              <a:avLst/>
              <a:gdLst/>
              <a:ahLst/>
              <a:cxnLst/>
              <a:rect l="l" t="t" r="r" b="b"/>
              <a:pathLst>
                <a:path w="2717" h="2304" extrusionOk="0">
                  <a:moveTo>
                    <a:pt x="1049" y="0"/>
                  </a:moveTo>
                  <a:cubicBezTo>
                    <a:pt x="1008" y="0"/>
                    <a:pt x="966" y="3"/>
                    <a:pt x="924" y="8"/>
                  </a:cubicBezTo>
                  <a:cubicBezTo>
                    <a:pt x="383" y="74"/>
                    <a:pt x="31" y="529"/>
                    <a:pt x="16" y="549"/>
                  </a:cubicBezTo>
                  <a:cubicBezTo>
                    <a:pt x="0" y="571"/>
                    <a:pt x="5" y="603"/>
                    <a:pt x="27" y="621"/>
                  </a:cubicBezTo>
                  <a:cubicBezTo>
                    <a:pt x="36" y="628"/>
                    <a:pt x="46" y="631"/>
                    <a:pt x="57" y="631"/>
                  </a:cubicBezTo>
                  <a:cubicBezTo>
                    <a:pt x="73" y="631"/>
                    <a:pt x="88" y="624"/>
                    <a:pt x="99" y="611"/>
                  </a:cubicBezTo>
                  <a:cubicBezTo>
                    <a:pt x="101" y="607"/>
                    <a:pt x="440" y="170"/>
                    <a:pt x="937" y="111"/>
                  </a:cubicBezTo>
                  <a:cubicBezTo>
                    <a:pt x="973" y="107"/>
                    <a:pt x="1010" y="105"/>
                    <a:pt x="1046" y="105"/>
                  </a:cubicBezTo>
                  <a:cubicBezTo>
                    <a:pt x="1298" y="105"/>
                    <a:pt x="1548" y="206"/>
                    <a:pt x="1792" y="404"/>
                  </a:cubicBezTo>
                  <a:cubicBezTo>
                    <a:pt x="2586" y="1052"/>
                    <a:pt x="1927" y="2216"/>
                    <a:pt x="1921" y="2228"/>
                  </a:cubicBezTo>
                  <a:cubicBezTo>
                    <a:pt x="1907" y="2251"/>
                    <a:pt x="1915" y="2283"/>
                    <a:pt x="1939" y="2297"/>
                  </a:cubicBezTo>
                  <a:cubicBezTo>
                    <a:pt x="1946" y="2300"/>
                    <a:pt x="1954" y="2302"/>
                    <a:pt x="1960" y="2303"/>
                  </a:cubicBezTo>
                  <a:cubicBezTo>
                    <a:pt x="1962" y="2304"/>
                    <a:pt x="1965" y="2304"/>
                    <a:pt x="1967" y="2304"/>
                  </a:cubicBezTo>
                  <a:cubicBezTo>
                    <a:pt x="1983" y="2304"/>
                    <a:pt x="2000" y="2295"/>
                    <a:pt x="2009" y="2276"/>
                  </a:cubicBezTo>
                  <a:cubicBezTo>
                    <a:pt x="2015" y="2265"/>
                    <a:pt x="2717" y="1026"/>
                    <a:pt x="1855" y="323"/>
                  </a:cubicBezTo>
                  <a:cubicBezTo>
                    <a:pt x="1594" y="108"/>
                    <a:pt x="1324" y="0"/>
                    <a:pt x="1049" y="0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3"/>
            <p:cNvSpPr/>
            <p:nvPr/>
          </p:nvSpPr>
          <p:spPr>
            <a:xfrm>
              <a:off x="3822400" y="3125250"/>
              <a:ext cx="38500" cy="10950"/>
            </a:xfrm>
            <a:custGeom>
              <a:avLst/>
              <a:gdLst/>
              <a:ahLst/>
              <a:cxnLst/>
              <a:rect l="l" t="t" r="r" b="b"/>
              <a:pathLst>
                <a:path w="1540" h="438" extrusionOk="0">
                  <a:moveTo>
                    <a:pt x="772" y="1"/>
                  </a:moveTo>
                  <a:cubicBezTo>
                    <a:pt x="378" y="1"/>
                    <a:pt x="37" y="202"/>
                    <a:pt x="31" y="206"/>
                  </a:cubicBezTo>
                  <a:cubicBezTo>
                    <a:pt x="8" y="221"/>
                    <a:pt x="0" y="253"/>
                    <a:pt x="15" y="276"/>
                  </a:cubicBezTo>
                  <a:cubicBezTo>
                    <a:pt x="24" y="290"/>
                    <a:pt x="38" y="300"/>
                    <a:pt x="53" y="301"/>
                  </a:cubicBezTo>
                  <a:cubicBezTo>
                    <a:pt x="55" y="301"/>
                    <a:pt x="57" y="301"/>
                    <a:pt x="58" y="301"/>
                  </a:cubicBezTo>
                  <a:cubicBezTo>
                    <a:pt x="67" y="301"/>
                    <a:pt x="76" y="298"/>
                    <a:pt x="85" y="292"/>
                  </a:cubicBezTo>
                  <a:cubicBezTo>
                    <a:pt x="90" y="289"/>
                    <a:pt x="406" y="103"/>
                    <a:pt x="768" y="103"/>
                  </a:cubicBezTo>
                  <a:cubicBezTo>
                    <a:pt x="997" y="103"/>
                    <a:pt x="1244" y="177"/>
                    <a:pt x="1444" y="420"/>
                  </a:cubicBezTo>
                  <a:cubicBezTo>
                    <a:pt x="1454" y="431"/>
                    <a:pt x="1468" y="437"/>
                    <a:pt x="1482" y="437"/>
                  </a:cubicBezTo>
                  <a:cubicBezTo>
                    <a:pt x="1494" y="437"/>
                    <a:pt x="1505" y="434"/>
                    <a:pt x="1515" y="426"/>
                  </a:cubicBezTo>
                  <a:cubicBezTo>
                    <a:pt x="1536" y="407"/>
                    <a:pt x="1540" y="376"/>
                    <a:pt x="1522" y="354"/>
                  </a:cubicBezTo>
                  <a:cubicBezTo>
                    <a:pt x="1299" y="83"/>
                    <a:pt x="1025" y="1"/>
                    <a:pt x="772" y="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3"/>
            <p:cNvSpPr/>
            <p:nvPr/>
          </p:nvSpPr>
          <p:spPr>
            <a:xfrm>
              <a:off x="3555550" y="3241150"/>
              <a:ext cx="816075" cy="735025"/>
            </a:xfrm>
            <a:custGeom>
              <a:avLst/>
              <a:gdLst/>
              <a:ahLst/>
              <a:cxnLst/>
              <a:rect l="l" t="t" r="r" b="b"/>
              <a:pathLst>
                <a:path w="32643" h="29401" extrusionOk="0">
                  <a:moveTo>
                    <a:pt x="20358" y="1"/>
                  </a:moveTo>
                  <a:lnTo>
                    <a:pt x="15767" y="208"/>
                  </a:lnTo>
                  <a:lnTo>
                    <a:pt x="16065" y="2831"/>
                  </a:lnTo>
                  <a:lnTo>
                    <a:pt x="14095" y="3193"/>
                  </a:lnTo>
                  <a:cubicBezTo>
                    <a:pt x="14095" y="3193"/>
                    <a:pt x="14042" y="3211"/>
                    <a:pt x="13949" y="3242"/>
                  </a:cubicBezTo>
                  <a:cubicBezTo>
                    <a:pt x="13949" y="3242"/>
                    <a:pt x="11326" y="3791"/>
                    <a:pt x="10317" y="5176"/>
                  </a:cubicBezTo>
                  <a:cubicBezTo>
                    <a:pt x="8038" y="8300"/>
                    <a:pt x="7155" y="16202"/>
                    <a:pt x="7135" y="16246"/>
                  </a:cubicBezTo>
                  <a:cubicBezTo>
                    <a:pt x="6507" y="17709"/>
                    <a:pt x="2987" y="23142"/>
                    <a:pt x="2987" y="23142"/>
                  </a:cubicBezTo>
                  <a:cubicBezTo>
                    <a:pt x="2987" y="23142"/>
                    <a:pt x="967" y="24064"/>
                    <a:pt x="929" y="24656"/>
                  </a:cubicBezTo>
                  <a:cubicBezTo>
                    <a:pt x="917" y="24855"/>
                    <a:pt x="1038" y="24921"/>
                    <a:pt x="1205" y="24921"/>
                  </a:cubicBezTo>
                  <a:cubicBezTo>
                    <a:pt x="1535" y="24921"/>
                    <a:pt x="2042" y="24663"/>
                    <a:pt x="2042" y="24663"/>
                  </a:cubicBezTo>
                  <a:lnTo>
                    <a:pt x="2042" y="24663"/>
                  </a:lnTo>
                  <a:cubicBezTo>
                    <a:pt x="2042" y="24663"/>
                    <a:pt x="0" y="26670"/>
                    <a:pt x="388" y="26961"/>
                  </a:cubicBezTo>
                  <a:cubicBezTo>
                    <a:pt x="420" y="26985"/>
                    <a:pt x="461" y="26996"/>
                    <a:pt x="509" y="26996"/>
                  </a:cubicBezTo>
                  <a:cubicBezTo>
                    <a:pt x="1026" y="26996"/>
                    <a:pt x="2321" y="25668"/>
                    <a:pt x="2321" y="25667"/>
                  </a:cubicBezTo>
                  <a:lnTo>
                    <a:pt x="2321" y="25667"/>
                  </a:lnTo>
                  <a:cubicBezTo>
                    <a:pt x="2321" y="25668"/>
                    <a:pt x="656" y="27839"/>
                    <a:pt x="1282" y="28072"/>
                  </a:cubicBezTo>
                  <a:cubicBezTo>
                    <a:pt x="1293" y="28076"/>
                    <a:pt x="1305" y="28078"/>
                    <a:pt x="1318" y="28078"/>
                  </a:cubicBezTo>
                  <a:cubicBezTo>
                    <a:pt x="1727" y="28078"/>
                    <a:pt x="2874" y="26207"/>
                    <a:pt x="2874" y="26206"/>
                  </a:cubicBezTo>
                  <a:lnTo>
                    <a:pt x="2874" y="26206"/>
                  </a:lnTo>
                  <a:cubicBezTo>
                    <a:pt x="2874" y="26207"/>
                    <a:pt x="1795" y="28283"/>
                    <a:pt x="2183" y="28438"/>
                  </a:cubicBezTo>
                  <a:cubicBezTo>
                    <a:pt x="2197" y="28443"/>
                    <a:pt x="2212" y="28446"/>
                    <a:pt x="2228" y="28446"/>
                  </a:cubicBezTo>
                  <a:cubicBezTo>
                    <a:pt x="2640" y="28446"/>
                    <a:pt x="3523" y="26554"/>
                    <a:pt x="3523" y="26554"/>
                  </a:cubicBezTo>
                  <a:lnTo>
                    <a:pt x="3523" y="26554"/>
                  </a:lnTo>
                  <a:cubicBezTo>
                    <a:pt x="3523" y="26554"/>
                    <a:pt x="2865" y="28293"/>
                    <a:pt x="3276" y="28423"/>
                  </a:cubicBezTo>
                  <a:cubicBezTo>
                    <a:pt x="3287" y="28427"/>
                    <a:pt x="3298" y="28428"/>
                    <a:pt x="3310" y="28428"/>
                  </a:cubicBezTo>
                  <a:cubicBezTo>
                    <a:pt x="3747" y="28428"/>
                    <a:pt x="4863" y="26117"/>
                    <a:pt x="5333" y="24984"/>
                  </a:cubicBezTo>
                  <a:cubicBezTo>
                    <a:pt x="5333" y="24984"/>
                    <a:pt x="8909" y="21538"/>
                    <a:pt x="10536" y="17352"/>
                  </a:cubicBezTo>
                  <a:cubicBezTo>
                    <a:pt x="11487" y="14906"/>
                    <a:pt x="11854" y="10348"/>
                    <a:pt x="11854" y="10348"/>
                  </a:cubicBezTo>
                  <a:lnTo>
                    <a:pt x="12029" y="22616"/>
                  </a:lnTo>
                  <a:cubicBezTo>
                    <a:pt x="14645" y="23458"/>
                    <a:pt x="16961" y="23754"/>
                    <a:pt x="18928" y="23754"/>
                  </a:cubicBezTo>
                  <a:cubicBezTo>
                    <a:pt x="23618" y="23754"/>
                    <a:pt x="26315" y="22067"/>
                    <a:pt x="26315" y="22067"/>
                  </a:cubicBezTo>
                  <a:lnTo>
                    <a:pt x="25091" y="10489"/>
                  </a:lnTo>
                  <a:lnTo>
                    <a:pt x="25091" y="10489"/>
                  </a:lnTo>
                  <a:cubicBezTo>
                    <a:pt x="25092" y="10490"/>
                    <a:pt x="26959" y="15029"/>
                    <a:pt x="27412" y="16555"/>
                  </a:cubicBezTo>
                  <a:cubicBezTo>
                    <a:pt x="27866" y="18080"/>
                    <a:pt x="28638" y="24509"/>
                    <a:pt x="28638" y="24509"/>
                  </a:cubicBezTo>
                  <a:cubicBezTo>
                    <a:pt x="28638" y="24509"/>
                    <a:pt x="27677" y="26510"/>
                    <a:pt x="28027" y="26989"/>
                  </a:cubicBezTo>
                  <a:cubicBezTo>
                    <a:pt x="28086" y="27069"/>
                    <a:pt x="28149" y="27103"/>
                    <a:pt x="28213" y="27103"/>
                  </a:cubicBezTo>
                  <a:cubicBezTo>
                    <a:pt x="28533" y="27103"/>
                    <a:pt x="28885" y="26282"/>
                    <a:pt x="28885" y="26282"/>
                  </a:cubicBezTo>
                  <a:lnTo>
                    <a:pt x="28885" y="26282"/>
                  </a:lnTo>
                  <a:cubicBezTo>
                    <a:pt x="28885" y="26283"/>
                    <a:pt x="28604" y="29106"/>
                    <a:pt x="29080" y="29106"/>
                  </a:cubicBezTo>
                  <a:cubicBezTo>
                    <a:pt x="29083" y="29106"/>
                    <a:pt x="29085" y="29106"/>
                    <a:pt x="29087" y="29106"/>
                  </a:cubicBezTo>
                  <a:cubicBezTo>
                    <a:pt x="29574" y="29078"/>
                    <a:pt x="29745" y="26875"/>
                    <a:pt x="29745" y="26875"/>
                  </a:cubicBezTo>
                  <a:cubicBezTo>
                    <a:pt x="29745" y="26875"/>
                    <a:pt x="29847" y="29400"/>
                    <a:pt x="30415" y="29400"/>
                  </a:cubicBezTo>
                  <a:cubicBezTo>
                    <a:pt x="30438" y="29400"/>
                    <a:pt x="30462" y="29396"/>
                    <a:pt x="30486" y="29388"/>
                  </a:cubicBezTo>
                  <a:cubicBezTo>
                    <a:pt x="30853" y="29243"/>
                    <a:pt x="30516" y="26936"/>
                    <a:pt x="30515" y="26936"/>
                  </a:cubicBezTo>
                  <a:lnTo>
                    <a:pt x="30515" y="26936"/>
                  </a:lnTo>
                  <a:cubicBezTo>
                    <a:pt x="30516" y="26936"/>
                    <a:pt x="30988" y="29098"/>
                    <a:pt x="31380" y="29098"/>
                  </a:cubicBezTo>
                  <a:cubicBezTo>
                    <a:pt x="31391" y="29098"/>
                    <a:pt x="31402" y="29096"/>
                    <a:pt x="31413" y="29092"/>
                  </a:cubicBezTo>
                  <a:cubicBezTo>
                    <a:pt x="31810" y="28962"/>
                    <a:pt x="31238" y="26787"/>
                    <a:pt x="31238" y="26786"/>
                  </a:cubicBezTo>
                  <a:lnTo>
                    <a:pt x="31238" y="26786"/>
                  </a:lnTo>
                  <a:cubicBezTo>
                    <a:pt x="31238" y="26787"/>
                    <a:pt x="31791" y="28393"/>
                    <a:pt x="32189" y="28393"/>
                  </a:cubicBezTo>
                  <a:cubicBezTo>
                    <a:pt x="32207" y="28393"/>
                    <a:pt x="32225" y="28390"/>
                    <a:pt x="32243" y="28382"/>
                  </a:cubicBezTo>
                  <a:cubicBezTo>
                    <a:pt x="32643" y="28220"/>
                    <a:pt x="31997" y="25627"/>
                    <a:pt x="31622" y="24424"/>
                  </a:cubicBezTo>
                  <a:cubicBezTo>
                    <a:pt x="31622" y="24424"/>
                    <a:pt x="31527" y="17970"/>
                    <a:pt x="30243" y="13511"/>
                  </a:cubicBezTo>
                  <a:cubicBezTo>
                    <a:pt x="28369" y="6999"/>
                    <a:pt x="26575" y="5096"/>
                    <a:pt x="25672" y="4262"/>
                  </a:cubicBezTo>
                  <a:cubicBezTo>
                    <a:pt x="25115" y="3748"/>
                    <a:pt x="24299" y="3379"/>
                    <a:pt x="23560" y="3125"/>
                  </a:cubicBezTo>
                  <a:cubicBezTo>
                    <a:pt x="23558" y="3109"/>
                    <a:pt x="23351" y="3046"/>
                    <a:pt x="23051" y="2965"/>
                  </a:cubicBezTo>
                  <a:cubicBezTo>
                    <a:pt x="22951" y="2936"/>
                    <a:pt x="22855" y="2910"/>
                    <a:pt x="22763" y="2885"/>
                  </a:cubicBezTo>
                  <a:lnTo>
                    <a:pt x="22763" y="2885"/>
                  </a:lnTo>
                  <a:lnTo>
                    <a:pt x="22857" y="2914"/>
                  </a:lnTo>
                  <a:cubicBezTo>
                    <a:pt x="22017" y="2692"/>
                    <a:pt x="20718" y="2379"/>
                    <a:pt x="20718" y="2379"/>
                  </a:cubicBezTo>
                  <a:lnTo>
                    <a:pt x="20358" y="1"/>
                  </a:ln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3"/>
            <p:cNvSpPr/>
            <p:nvPr/>
          </p:nvSpPr>
          <p:spPr>
            <a:xfrm>
              <a:off x="3922900" y="3313875"/>
              <a:ext cx="195575" cy="539500"/>
            </a:xfrm>
            <a:custGeom>
              <a:avLst/>
              <a:gdLst/>
              <a:ahLst/>
              <a:cxnLst/>
              <a:rect l="l" t="t" r="r" b="b"/>
              <a:pathLst>
                <a:path w="7823" h="21580" extrusionOk="0">
                  <a:moveTo>
                    <a:pt x="7051" y="0"/>
                  </a:moveTo>
                  <a:cubicBezTo>
                    <a:pt x="7051" y="0"/>
                    <a:pt x="5584" y="1263"/>
                    <a:pt x="3325" y="1263"/>
                  </a:cubicBezTo>
                  <a:cubicBezTo>
                    <a:pt x="2470" y="1263"/>
                    <a:pt x="1502" y="1082"/>
                    <a:pt x="456" y="584"/>
                  </a:cubicBezTo>
                  <a:lnTo>
                    <a:pt x="0" y="20665"/>
                  </a:lnTo>
                  <a:cubicBezTo>
                    <a:pt x="0" y="20665"/>
                    <a:pt x="2152" y="21579"/>
                    <a:pt x="4470" y="21579"/>
                  </a:cubicBezTo>
                  <a:cubicBezTo>
                    <a:pt x="5629" y="21579"/>
                    <a:pt x="6829" y="21351"/>
                    <a:pt x="7822" y="20665"/>
                  </a:cubicBezTo>
                  <a:cubicBezTo>
                    <a:pt x="7467" y="13855"/>
                    <a:pt x="7051" y="0"/>
                    <a:pt x="7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3"/>
            <p:cNvSpPr/>
            <p:nvPr/>
          </p:nvSpPr>
          <p:spPr>
            <a:xfrm>
              <a:off x="3892100" y="3352250"/>
              <a:ext cx="247800" cy="36375"/>
            </a:xfrm>
            <a:custGeom>
              <a:avLst/>
              <a:gdLst/>
              <a:ahLst/>
              <a:cxnLst/>
              <a:rect l="l" t="t" r="r" b="b"/>
              <a:pathLst>
                <a:path w="9912" h="1455" extrusionOk="0">
                  <a:moveTo>
                    <a:pt x="224" y="1"/>
                  </a:moveTo>
                  <a:lnTo>
                    <a:pt x="0" y="686"/>
                  </a:lnTo>
                  <a:cubicBezTo>
                    <a:pt x="1752" y="1258"/>
                    <a:pt x="3487" y="1455"/>
                    <a:pt x="5005" y="1455"/>
                  </a:cubicBezTo>
                  <a:cubicBezTo>
                    <a:pt x="7677" y="1455"/>
                    <a:pt x="9676" y="842"/>
                    <a:pt x="9911" y="586"/>
                  </a:cubicBezTo>
                  <a:lnTo>
                    <a:pt x="9380" y="100"/>
                  </a:lnTo>
                  <a:cubicBezTo>
                    <a:pt x="9409" y="69"/>
                    <a:pt x="9432" y="56"/>
                    <a:pt x="9434" y="54"/>
                  </a:cubicBezTo>
                  <a:lnTo>
                    <a:pt x="9434" y="54"/>
                  </a:lnTo>
                  <a:cubicBezTo>
                    <a:pt x="9223" y="177"/>
                    <a:pt x="7439" y="738"/>
                    <a:pt x="4968" y="738"/>
                  </a:cubicBezTo>
                  <a:cubicBezTo>
                    <a:pt x="3556" y="738"/>
                    <a:pt x="1919" y="555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3"/>
            <p:cNvSpPr/>
            <p:nvPr/>
          </p:nvSpPr>
          <p:spPr>
            <a:xfrm>
              <a:off x="3892100" y="3401400"/>
              <a:ext cx="247800" cy="36350"/>
            </a:xfrm>
            <a:custGeom>
              <a:avLst/>
              <a:gdLst/>
              <a:ahLst/>
              <a:cxnLst/>
              <a:rect l="l" t="t" r="r" b="b"/>
              <a:pathLst>
                <a:path w="9912" h="1454" extrusionOk="0">
                  <a:moveTo>
                    <a:pt x="9434" y="54"/>
                  </a:moveTo>
                  <a:cubicBezTo>
                    <a:pt x="9434" y="54"/>
                    <a:pt x="9433" y="54"/>
                    <a:pt x="9432" y="55"/>
                  </a:cubicBezTo>
                  <a:lnTo>
                    <a:pt x="9432" y="55"/>
                  </a:lnTo>
                  <a:cubicBezTo>
                    <a:pt x="9433" y="55"/>
                    <a:pt x="9433" y="54"/>
                    <a:pt x="9434" y="54"/>
                  </a:cubicBezTo>
                  <a:close/>
                  <a:moveTo>
                    <a:pt x="224" y="1"/>
                  </a:moveTo>
                  <a:lnTo>
                    <a:pt x="0" y="685"/>
                  </a:lnTo>
                  <a:cubicBezTo>
                    <a:pt x="1752" y="1256"/>
                    <a:pt x="3487" y="1454"/>
                    <a:pt x="5005" y="1454"/>
                  </a:cubicBezTo>
                  <a:cubicBezTo>
                    <a:pt x="7677" y="1454"/>
                    <a:pt x="9676" y="843"/>
                    <a:pt x="9911" y="586"/>
                  </a:cubicBezTo>
                  <a:lnTo>
                    <a:pt x="9380" y="100"/>
                  </a:lnTo>
                  <a:cubicBezTo>
                    <a:pt x="9405" y="73"/>
                    <a:pt x="9426" y="59"/>
                    <a:pt x="9432" y="55"/>
                  </a:cubicBezTo>
                  <a:lnTo>
                    <a:pt x="9432" y="55"/>
                  </a:lnTo>
                  <a:cubicBezTo>
                    <a:pt x="9212" y="180"/>
                    <a:pt x="7431" y="737"/>
                    <a:pt x="4969" y="737"/>
                  </a:cubicBezTo>
                  <a:cubicBezTo>
                    <a:pt x="3556" y="737"/>
                    <a:pt x="1919" y="554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3"/>
            <p:cNvSpPr/>
            <p:nvPr/>
          </p:nvSpPr>
          <p:spPr>
            <a:xfrm>
              <a:off x="3892100" y="3450525"/>
              <a:ext cx="247800" cy="36375"/>
            </a:xfrm>
            <a:custGeom>
              <a:avLst/>
              <a:gdLst/>
              <a:ahLst/>
              <a:cxnLst/>
              <a:rect l="l" t="t" r="r" b="b"/>
              <a:pathLst>
                <a:path w="9912" h="1455" extrusionOk="0">
                  <a:moveTo>
                    <a:pt x="9434" y="53"/>
                  </a:moveTo>
                  <a:cubicBezTo>
                    <a:pt x="9433" y="53"/>
                    <a:pt x="9431" y="55"/>
                    <a:pt x="9427" y="57"/>
                  </a:cubicBezTo>
                  <a:lnTo>
                    <a:pt x="9427" y="57"/>
                  </a:lnTo>
                  <a:cubicBezTo>
                    <a:pt x="9430" y="56"/>
                    <a:pt x="9432" y="55"/>
                    <a:pt x="9434" y="53"/>
                  </a:cubicBezTo>
                  <a:close/>
                  <a:moveTo>
                    <a:pt x="224" y="0"/>
                  </a:moveTo>
                  <a:lnTo>
                    <a:pt x="0" y="685"/>
                  </a:lnTo>
                  <a:cubicBezTo>
                    <a:pt x="1752" y="1257"/>
                    <a:pt x="3487" y="1454"/>
                    <a:pt x="5005" y="1454"/>
                  </a:cubicBezTo>
                  <a:cubicBezTo>
                    <a:pt x="7677" y="1454"/>
                    <a:pt x="9676" y="844"/>
                    <a:pt x="9911" y="586"/>
                  </a:cubicBezTo>
                  <a:lnTo>
                    <a:pt x="9380" y="99"/>
                  </a:lnTo>
                  <a:cubicBezTo>
                    <a:pt x="9400" y="77"/>
                    <a:pt x="9418" y="64"/>
                    <a:pt x="9427" y="57"/>
                  </a:cubicBezTo>
                  <a:lnTo>
                    <a:pt x="9427" y="57"/>
                  </a:lnTo>
                  <a:cubicBezTo>
                    <a:pt x="9186" y="188"/>
                    <a:pt x="7414" y="737"/>
                    <a:pt x="4969" y="737"/>
                  </a:cubicBezTo>
                  <a:cubicBezTo>
                    <a:pt x="3556" y="737"/>
                    <a:pt x="1919" y="554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3"/>
            <p:cNvSpPr/>
            <p:nvPr/>
          </p:nvSpPr>
          <p:spPr>
            <a:xfrm>
              <a:off x="3892100" y="3499675"/>
              <a:ext cx="247800" cy="36350"/>
            </a:xfrm>
            <a:custGeom>
              <a:avLst/>
              <a:gdLst/>
              <a:ahLst/>
              <a:cxnLst/>
              <a:rect l="l" t="t" r="r" b="b"/>
              <a:pathLst>
                <a:path w="9912" h="1454" extrusionOk="0">
                  <a:moveTo>
                    <a:pt x="9434" y="54"/>
                  </a:moveTo>
                  <a:cubicBezTo>
                    <a:pt x="9434" y="54"/>
                    <a:pt x="9433" y="55"/>
                    <a:pt x="9432" y="55"/>
                  </a:cubicBezTo>
                  <a:lnTo>
                    <a:pt x="9432" y="55"/>
                  </a:lnTo>
                  <a:cubicBezTo>
                    <a:pt x="9433" y="55"/>
                    <a:pt x="9433" y="54"/>
                    <a:pt x="9434" y="54"/>
                  </a:cubicBezTo>
                  <a:close/>
                  <a:moveTo>
                    <a:pt x="224" y="1"/>
                  </a:moveTo>
                  <a:lnTo>
                    <a:pt x="0" y="686"/>
                  </a:lnTo>
                  <a:cubicBezTo>
                    <a:pt x="1752" y="1258"/>
                    <a:pt x="3487" y="1454"/>
                    <a:pt x="5005" y="1454"/>
                  </a:cubicBezTo>
                  <a:cubicBezTo>
                    <a:pt x="7677" y="1454"/>
                    <a:pt x="9676" y="842"/>
                    <a:pt x="9911" y="586"/>
                  </a:cubicBezTo>
                  <a:lnTo>
                    <a:pt x="9380" y="100"/>
                  </a:lnTo>
                  <a:cubicBezTo>
                    <a:pt x="9405" y="73"/>
                    <a:pt x="9426" y="59"/>
                    <a:pt x="9432" y="55"/>
                  </a:cubicBezTo>
                  <a:lnTo>
                    <a:pt x="9432" y="55"/>
                  </a:lnTo>
                  <a:cubicBezTo>
                    <a:pt x="9212" y="180"/>
                    <a:pt x="7431" y="738"/>
                    <a:pt x="4969" y="738"/>
                  </a:cubicBezTo>
                  <a:cubicBezTo>
                    <a:pt x="3556" y="738"/>
                    <a:pt x="1919" y="554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3"/>
            <p:cNvSpPr/>
            <p:nvPr/>
          </p:nvSpPr>
          <p:spPr>
            <a:xfrm>
              <a:off x="3892100" y="3548800"/>
              <a:ext cx="247800" cy="36375"/>
            </a:xfrm>
            <a:custGeom>
              <a:avLst/>
              <a:gdLst/>
              <a:ahLst/>
              <a:cxnLst/>
              <a:rect l="l" t="t" r="r" b="b"/>
              <a:pathLst>
                <a:path w="9912" h="1455" extrusionOk="0">
                  <a:moveTo>
                    <a:pt x="9434" y="55"/>
                  </a:moveTo>
                  <a:cubicBezTo>
                    <a:pt x="9434" y="55"/>
                    <a:pt x="9432" y="56"/>
                    <a:pt x="9430" y="57"/>
                  </a:cubicBezTo>
                  <a:lnTo>
                    <a:pt x="9430" y="57"/>
                  </a:lnTo>
                  <a:cubicBezTo>
                    <a:pt x="9431" y="56"/>
                    <a:pt x="9433" y="55"/>
                    <a:pt x="9434" y="55"/>
                  </a:cubicBezTo>
                  <a:close/>
                  <a:moveTo>
                    <a:pt x="224" y="0"/>
                  </a:moveTo>
                  <a:lnTo>
                    <a:pt x="0" y="686"/>
                  </a:lnTo>
                  <a:cubicBezTo>
                    <a:pt x="1752" y="1257"/>
                    <a:pt x="3487" y="1455"/>
                    <a:pt x="5005" y="1455"/>
                  </a:cubicBezTo>
                  <a:cubicBezTo>
                    <a:pt x="7677" y="1455"/>
                    <a:pt x="9676" y="844"/>
                    <a:pt x="9911" y="587"/>
                  </a:cubicBezTo>
                  <a:lnTo>
                    <a:pt x="9380" y="100"/>
                  </a:lnTo>
                  <a:cubicBezTo>
                    <a:pt x="9403" y="75"/>
                    <a:pt x="9422" y="62"/>
                    <a:pt x="9430" y="57"/>
                  </a:cubicBezTo>
                  <a:lnTo>
                    <a:pt x="9430" y="57"/>
                  </a:lnTo>
                  <a:cubicBezTo>
                    <a:pt x="9202" y="184"/>
                    <a:pt x="7425" y="738"/>
                    <a:pt x="4971" y="738"/>
                  </a:cubicBezTo>
                  <a:cubicBezTo>
                    <a:pt x="3558" y="738"/>
                    <a:pt x="1920" y="554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3"/>
            <p:cNvSpPr/>
            <p:nvPr/>
          </p:nvSpPr>
          <p:spPr>
            <a:xfrm>
              <a:off x="3892100" y="3597950"/>
              <a:ext cx="247800" cy="36350"/>
            </a:xfrm>
            <a:custGeom>
              <a:avLst/>
              <a:gdLst/>
              <a:ahLst/>
              <a:cxnLst/>
              <a:rect l="l" t="t" r="r" b="b"/>
              <a:pathLst>
                <a:path w="9912" h="1454" extrusionOk="0">
                  <a:moveTo>
                    <a:pt x="9434" y="53"/>
                  </a:moveTo>
                  <a:cubicBezTo>
                    <a:pt x="9433" y="53"/>
                    <a:pt x="9431" y="55"/>
                    <a:pt x="9427" y="57"/>
                  </a:cubicBezTo>
                  <a:lnTo>
                    <a:pt x="9427" y="57"/>
                  </a:lnTo>
                  <a:cubicBezTo>
                    <a:pt x="9430" y="56"/>
                    <a:pt x="9432" y="55"/>
                    <a:pt x="9434" y="53"/>
                  </a:cubicBezTo>
                  <a:close/>
                  <a:moveTo>
                    <a:pt x="224" y="0"/>
                  </a:moveTo>
                  <a:lnTo>
                    <a:pt x="0" y="685"/>
                  </a:lnTo>
                  <a:cubicBezTo>
                    <a:pt x="1752" y="1257"/>
                    <a:pt x="3487" y="1453"/>
                    <a:pt x="5005" y="1453"/>
                  </a:cubicBezTo>
                  <a:cubicBezTo>
                    <a:pt x="7677" y="1453"/>
                    <a:pt x="9676" y="843"/>
                    <a:pt x="9911" y="586"/>
                  </a:cubicBezTo>
                  <a:lnTo>
                    <a:pt x="9380" y="99"/>
                  </a:lnTo>
                  <a:cubicBezTo>
                    <a:pt x="9400" y="77"/>
                    <a:pt x="9418" y="63"/>
                    <a:pt x="9427" y="57"/>
                  </a:cubicBezTo>
                  <a:lnTo>
                    <a:pt x="9427" y="57"/>
                  </a:lnTo>
                  <a:cubicBezTo>
                    <a:pt x="9186" y="188"/>
                    <a:pt x="7414" y="737"/>
                    <a:pt x="4969" y="737"/>
                  </a:cubicBezTo>
                  <a:cubicBezTo>
                    <a:pt x="3556" y="737"/>
                    <a:pt x="1919" y="553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3"/>
            <p:cNvSpPr/>
            <p:nvPr/>
          </p:nvSpPr>
          <p:spPr>
            <a:xfrm>
              <a:off x="3892100" y="3647100"/>
              <a:ext cx="247800" cy="36350"/>
            </a:xfrm>
            <a:custGeom>
              <a:avLst/>
              <a:gdLst/>
              <a:ahLst/>
              <a:cxnLst/>
              <a:rect l="l" t="t" r="r" b="b"/>
              <a:pathLst>
                <a:path w="9912" h="1454" extrusionOk="0">
                  <a:moveTo>
                    <a:pt x="9434" y="54"/>
                  </a:moveTo>
                  <a:cubicBezTo>
                    <a:pt x="9434" y="54"/>
                    <a:pt x="9433" y="55"/>
                    <a:pt x="9432" y="55"/>
                  </a:cubicBezTo>
                  <a:lnTo>
                    <a:pt x="9432" y="55"/>
                  </a:lnTo>
                  <a:cubicBezTo>
                    <a:pt x="9433" y="55"/>
                    <a:pt x="9433" y="54"/>
                    <a:pt x="9434" y="54"/>
                  </a:cubicBezTo>
                  <a:close/>
                  <a:moveTo>
                    <a:pt x="224" y="1"/>
                  </a:moveTo>
                  <a:lnTo>
                    <a:pt x="0" y="686"/>
                  </a:lnTo>
                  <a:cubicBezTo>
                    <a:pt x="1752" y="1257"/>
                    <a:pt x="3487" y="1454"/>
                    <a:pt x="5005" y="1454"/>
                  </a:cubicBezTo>
                  <a:cubicBezTo>
                    <a:pt x="7677" y="1454"/>
                    <a:pt x="9676" y="842"/>
                    <a:pt x="9911" y="586"/>
                  </a:cubicBezTo>
                  <a:lnTo>
                    <a:pt x="9380" y="100"/>
                  </a:lnTo>
                  <a:cubicBezTo>
                    <a:pt x="9405" y="73"/>
                    <a:pt x="9426" y="59"/>
                    <a:pt x="9432" y="55"/>
                  </a:cubicBezTo>
                  <a:lnTo>
                    <a:pt x="9432" y="55"/>
                  </a:lnTo>
                  <a:cubicBezTo>
                    <a:pt x="9212" y="180"/>
                    <a:pt x="7431" y="737"/>
                    <a:pt x="4969" y="737"/>
                  </a:cubicBezTo>
                  <a:cubicBezTo>
                    <a:pt x="3556" y="737"/>
                    <a:pt x="1919" y="554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3"/>
            <p:cNvSpPr/>
            <p:nvPr/>
          </p:nvSpPr>
          <p:spPr>
            <a:xfrm>
              <a:off x="3892100" y="3696225"/>
              <a:ext cx="247800" cy="36375"/>
            </a:xfrm>
            <a:custGeom>
              <a:avLst/>
              <a:gdLst/>
              <a:ahLst/>
              <a:cxnLst/>
              <a:rect l="l" t="t" r="r" b="b"/>
              <a:pathLst>
                <a:path w="9912" h="1455" extrusionOk="0">
                  <a:moveTo>
                    <a:pt x="9434" y="54"/>
                  </a:moveTo>
                  <a:cubicBezTo>
                    <a:pt x="9433" y="54"/>
                    <a:pt x="9431" y="55"/>
                    <a:pt x="9427" y="58"/>
                  </a:cubicBezTo>
                  <a:lnTo>
                    <a:pt x="9427" y="58"/>
                  </a:lnTo>
                  <a:cubicBezTo>
                    <a:pt x="9430" y="56"/>
                    <a:pt x="9432" y="55"/>
                    <a:pt x="9434" y="54"/>
                  </a:cubicBezTo>
                  <a:close/>
                  <a:moveTo>
                    <a:pt x="224" y="0"/>
                  </a:moveTo>
                  <a:lnTo>
                    <a:pt x="0" y="685"/>
                  </a:lnTo>
                  <a:cubicBezTo>
                    <a:pt x="1752" y="1257"/>
                    <a:pt x="3487" y="1455"/>
                    <a:pt x="5005" y="1455"/>
                  </a:cubicBezTo>
                  <a:cubicBezTo>
                    <a:pt x="7677" y="1455"/>
                    <a:pt x="9676" y="844"/>
                    <a:pt x="9911" y="586"/>
                  </a:cubicBezTo>
                  <a:lnTo>
                    <a:pt x="9380" y="100"/>
                  </a:lnTo>
                  <a:cubicBezTo>
                    <a:pt x="9400" y="78"/>
                    <a:pt x="9418" y="64"/>
                    <a:pt x="9427" y="58"/>
                  </a:cubicBezTo>
                  <a:lnTo>
                    <a:pt x="9427" y="58"/>
                  </a:lnTo>
                  <a:cubicBezTo>
                    <a:pt x="9186" y="188"/>
                    <a:pt x="7414" y="738"/>
                    <a:pt x="4969" y="738"/>
                  </a:cubicBezTo>
                  <a:cubicBezTo>
                    <a:pt x="3556" y="738"/>
                    <a:pt x="1919" y="554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3"/>
            <p:cNvSpPr/>
            <p:nvPr/>
          </p:nvSpPr>
          <p:spPr>
            <a:xfrm>
              <a:off x="3892100" y="3745375"/>
              <a:ext cx="247800" cy="36350"/>
            </a:xfrm>
            <a:custGeom>
              <a:avLst/>
              <a:gdLst/>
              <a:ahLst/>
              <a:cxnLst/>
              <a:rect l="l" t="t" r="r" b="b"/>
              <a:pathLst>
                <a:path w="9912" h="1454" extrusionOk="0">
                  <a:moveTo>
                    <a:pt x="9434" y="53"/>
                  </a:moveTo>
                  <a:cubicBezTo>
                    <a:pt x="9434" y="53"/>
                    <a:pt x="9433" y="54"/>
                    <a:pt x="9432" y="54"/>
                  </a:cubicBezTo>
                  <a:lnTo>
                    <a:pt x="9432" y="54"/>
                  </a:lnTo>
                  <a:cubicBezTo>
                    <a:pt x="9433" y="54"/>
                    <a:pt x="9433" y="54"/>
                    <a:pt x="9434" y="53"/>
                  </a:cubicBezTo>
                  <a:close/>
                  <a:moveTo>
                    <a:pt x="224" y="0"/>
                  </a:moveTo>
                  <a:lnTo>
                    <a:pt x="0" y="685"/>
                  </a:lnTo>
                  <a:cubicBezTo>
                    <a:pt x="1752" y="1256"/>
                    <a:pt x="3487" y="1453"/>
                    <a:pt x="5005" y="1453"/>
                  </a:cubicBezTo>
                  <a:cubicBezTo>
                    <a:pt x="7677" y="1453"/>
                    <a:pt x="9676" y="843"/>
                    <a:pt x="9911" y="586"/>
                  </a:cubicBezTo>
                  <a:lnTo>
                    <a:pt x="9380" y="99"/>
                  </a:lnTo>
                  <a:cubicBezTo>
                    <a:pt x="9405" y="72"/>
                    <a:pt x="9426" y="58"/>
                    <a:pt x="9432" y="54"/>
                  </a:cubicBezTo>
                  <a:lnTo>
                    <a:pt x="9432" y="54"/>
                  </a:lnTo>
                  <a:cubicBezTo>
                    <a:pt x="9212" y="180"/>
                    <a:pt x="7431" y="737"/>
                    <a:pt x="4969" y="737"/>
                  </a:cubicBezTo>
                  <a:cubicBezTo>
                    <a:pt x="3556" y="737"/>
                    <a:pt x="1919" y="553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3"/>
            <p:cNvSpPr/>
            <p:nvPr/>
          </p:nvSpPr>
          <p:spPr>
            <a:xfrm>
              <a:off x="3892100" y="3794500"/>
              <a:ext cx="247800" cy="36375"/>
            </a:xfrm>
            <a:custGeom>
              <a:avLst/>
              <a:gdLst/>
              <a:ahLst/>
              <a:cxnLst/>
              <a:rect l="l" t="t" r="r" b="b"/>
              <a:pathLst>
                <a:path w="9912" h="1455" extrusionOk="0">
                  <a:moveTo>
                    <a:pt x="9434" y="55"/>
                  </a:moveTo>
                  <a:cubicBezTo>
                    <a:pt x="9433" y="55"/>
                    <a:pt x="9430" y="57"/>
                    <a:pt x="9425" y="60"/>
                  </a:cubicBezTo>
                  <a:lnTo>
                    <a:pt x="9425" y="60"/>
                  </a:lnTo>
                  <a:cubicBezTo>
                    <a:pt x="9428" y="58"/>
                    <a:pt x="9431" y="57"/>
                    <a:pt x="9434" y="55"/>
                  </a:cubicBezTo>
                  <a:close/>
                  <a:moveTo>
                    <a:pt x="224" y="1"/>
                  </a:moveTo>
                  <a:lnTo>
                    <a:pt x="0" y="687"/>
                  </a:lnTo>
                  <a:cubicBezTo>
                    <a:pt x="1752" y="1258"/>
                    <a:pt x="3487" y="1455"/>
                    <a:pt x="5005" y="1455"/>
                  </a:cubicBezTo>
                  <a:cubicBezTo>
                    <a:pt x="7677" y="1455"/>
                    <a:pt x="9676" y="843"/>
                    <a:pt x="9911" y="587"/>
                  </a:cubicBezTo>
                  <a:lnTo>
                    <a:pt x="9380" y="100"/>
                  </a:lnTo>
                  <a:cubicBezTo>
                    <a:pt x="9399" y="79"/>
                    <a:pt x="9415" y="66"/>
                    <a:pt x="9425" y="60"/>
                  </a:cubicBezTo>
                  <a:lnTo>
                    <a:pt x="9425" y="60"/>
                  </a:lnTo>
                  <a:cubicBezTo>
                    <a:pt x="9177" y="192"/>
                    <a:pt x="7408" y="738"/>
                    <a:pt x="4971" y="738"/>
                  </a:cubicBezTo>
                  <a:cubicBezTo>
                    <a:pt x="3558" y="738"/>
                    <a:pt x="1920" y="555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3"/>
            <p:cNvSpPr/>
            <p:nvPr/>
          </p:nvSpPr>
          <p:spPr>
            <a:xfrm>
              <a:off x="4070700" y="3300600"/>
              <a:ext cx="285550" cy="567950"/>
            </a:xfrm>
            <a:custGeom>
              <a:avLst/>
              <a:gdLst/>
              <a:ahLst/>
              <a:cxnLst/>
              <a:rect l="l" t="t" r="r" b="b"/>
              <a:pathLst>
                <a:path w="11422" h="22718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11" y="1"/>
                    <a:pt x="1" y="22559"/>
                    <a:pt x="1213" y="22710"/>
                  </a:cubicBezTo>
                  <a:cubicBezTo>
                    <a:pt x="1256" y="22715"/>
                    <a:pt x="1301" y="22718"/>
                    <a:pt x="1349" y="22718"/>
                  </a:cubicBezTo>
                  <a:cubicBezTo>
                    <a:pt x="2658" y="22718"/>
                    <a:pt x="5782" y="20786"/>
                    <a:pt x="6353" y="20200"/>
                  </a:cubicBezTo>
                  <a:cubicBezTo>
                    <a:pt x="6946" y="19595"/>
                    <a:pt x="5001" y="9384"/>
                    <a:pt x="5001" y="9384"/>
                  </a:cubicBezTo>
                  <a:lnTo>
                    <a:pt x="5001" y="9384"/>
                  </a:lnTo>
                  <a:cubicBezTo>
                    <a:pt x="6197" y="11844"/>
                    <a:pt x="7073" y="21566"/>
                    <a:pt x="7429" y="21907"/>
                  </a:cubicBezTo>
                  <a:cubicBezTo>
                    <a:pt x="7798" y="22262"/>
                    <a:pt x="8237" y="22395"/>
                    <a:pt x="8686" y="22395"/>
                  </a:cubicBezTo>
                  <a:cubicBezTo>
                    <a:pt x="10009" y="22395"/>
                    <a:pt x="11422" y="21242"/>
                    <a:pt x="11422" y="21242"/>
                  </a:cubicBezTo>
                  <a:cubicBezTo>
                    <a:pt x="10942" y="11291"/>
                    <a:pt x="7203" y="2765"/>
                    <a:pt x="5208" y="1450"/>
                  </a:cubicBezTo>
                  <a:cubicBezTo>
                    <a:pt x="3214" y="136"/>
                    <a:pt x="11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3"/>
            <p:cNvSpPr/>
            <p:nvPr/>
          </p:nvSpPr>
          <p:spPr>
            <a:xfrm>
              <a:off x="3949725" y="3241150"/>
              <a:ext cx="122000" cy="50950"/>
            </a:xfrm>
            <a:custGeom>
              <a:avLst/>
              <a:gdLst/>
              <a:ahLst/>
              <a:cxnLst/>
              <a:rect l="l" t="t" r="r" b="b"/>
              <a:pathLst>
                <a:path w="4880" h="2038" extrusionOk="0">
                  <a:moveTo>
                    <a:pt x="4592" y="1"/>
                  </a:moveTo>
                  <a:lnTo>
                    <a:pt x="0" y="208"/>
                  </a:lnTo>
                  <a:lnTo>
                    <a:pt x="180" y="1798"/>
                  </a:lnTo>
                  <a:cubicBezTo>
                    <a:pt x="1040" y="1974"/>
                    <a:pt x="1918" y="2037"/>
                    <a:pt x="2729" y="2037"/>
                  </a:cubicBezTo>
                  <a:cubicBezTo>
                    <a:pt x="3541" y="2037"/>
                    <a:pt x="4285" y="1974"/>
                    <a:pt x="4879" y="1901"/>
                  </a:cubicBezTo>
                  <a:lnTo>
                    <a:pt x="4592" y="1"/>
                  </a:lnTo>
                  <a:close/>
                </a:path>
              </a:pathLst>
            </a:custGeom>
            <a:solidFill>
              <a:srgbClr val="D8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3"/>
            <p:cNvSpPr/>
            <p:nvPr/>
          </p:nvSpPr>
          <p:spPr>
            <a:xfrm>
              <a:off x="3826900" y="2884625"/>
              <a:ext cx="361750" cy="387100"/>
            </a:xfrm>
            <a:custGeom>
              <a:avLst/>
              <a:gdLst/>
              <a:ahLst/>
              <a:cxnLst/>
              <a:rect l="l" t="t" r="r" b="b"/>
              <a:pathLst>
                <a:path w="14470" h="15484" extrusionOk="0">
                  <a:moveTo>
                    <a:pt x="6473" y="0"/>
                  </a:moveTo>
                  <a:cubicBezTo>
                    <a:pt x="3270" y="0"/>
                    <a:pt x="1205" y="1379"/>
                    <a:pt x="718" y="3861"/>
                  </a:cubicBezTo>
                  <a:cubicBezTo>
                    <a:pt x="718" y="3861"/>
                    <a:pt x="1" y="6468"/>
                    <a:pt x="357" y="10142"/>
                  </a:cubicBezTo>
                  <a:cubicBezTo>
                    <a:pt x="629" y="12948"/>
                    <a:pt x="3088" y="15484"/>
                    <a:pt x="6496" y="15484"/>
                  </a:cubicBezTo>
                  <a:cubicBezTo>
                    <a:pt x="6568" y="15484"/>
                    <a:pt x="6641" y="15482"/>
                    <a:pt x="6714" y="15480"/>
                  </a:cubicBezTo>
                  <a:cubicBezTo>
                    <a:pt x="10023" y="15376"/>
                    <a:pt x="13311" y="13721"/>
                    <a:pt x="13891" y="9009"/>
                  </a:cubicBezTo>
                  <a:cubicBezTo>
                    <a:pt x="14469" y="4297"/>
                    <a:pt x="12661" y="765"/>
                    <a:pt x="8378" y="145"/>
                  </a:cubicBezTo>
                  <a:cubicBezTo>
                    <a:pt x="7705" y="48"/>
                    <a:pt x="7070" y="0"/>
                    <a:pt x="6473" y="0"/>
                  </a:cubicBez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3"/>
            <p:cNvSpPr/>
            <p:nvPr/>
          </p:nvSpPr>
          <p:spPr>
            <a:xfrm>
              <a:off x="4029075" y="3131275"/>
              <a:ext cx="87275" cy="49125"/>
            </a:xfrm>
            <a:custGeom>
              <a:avLst/>
              <a:gdLst/>
              <a:ahLst/>
              <a:cxnLst/>
              <a:rect l="l" t="t" r="r" b="b"/>
              <a:pathLst>
                <a:path w="3491" h="1965" extrusionOk="0">
                  <a:moveTo>
                    <a:pt x="2307" y="1"/>
                  </a:moveTo>
                  <a:cubicBezTo>
                    <a:pt x="2054" y="1"/>
                    <a:pt x="1774" y="42"/>
                    <a:pt x="1488" y="127"/>
                  </a:cubicBezTo>
                  <a:cubicBezTo>
                    <a:pt x="604" y="394"/>
                    <a:pt x="1" y="993"/>
                    <a:pt x="143" y="1465"/>
                  </a:cubicBezTo>
                  <a:cubicBezTo>
                    <a:pt x="240" y="1785"/>
                    <a:pt x="653" y="1965"/>
                    <a:pt x="1184" y="1965"/>
                  </a:cubicBezTo>
                  <a:cubicBezTo>
                    <a:pt x="1438" y="1965"/>
                    <a:pt x="1717" y="1924"/>
                    <a:pt x="2003" y="1838"/>
                  </a:cubicBezTo>
                  <a:cubicBezTo>
                    <a:pt x="2887" y="1572"/>
                    <a:pt x="3490" y="973"/>
                    <a:pt x="3347" y="500"/>
                  </a:cubicBezTo>
                  <a:cubicBezTo>
                    <a:pt x="3251" y="181"/>
                    <a:pt x="2839" y="1"/>
                    <a:pt x="2307" y="1"/>
                  </a:cubicBezTo>
                  <a:close/>
                </a:path>
              </a:pathLst>
            </a:custGeom>
            <a:solidFill>
              <a:srgbClr val="D8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3"/>
            <p:cNvSpPr/>
            <p:nvPr/>
          </p:nvSpPr>
          <p:spPr>
            <a:xfrm>
              <a:off x="3849700" y="3141125"/>
              <a:ext cx="86050" cy="45500"/>
            </a:xfrm>
            <a:custGeom>
              <a:avLst/>
              <a:gdLst/>
              <a:ahLst/>
              <a:cxnLst/>
              <a:rect l="l" t="t" r="r" b="b"/>
              <a:pathLst>
                <a:path w="3442" h="1820" extrusionOk="0">
                  <a:moveTo>
                    <a:pt x="1459" y="0"/>
                  </a:moveTo>
                  <a:cubicBezTo>
                    <a:pt x="706" y="0"/>
                    <a:pt x="110" y="288"/>
                    <a:pt x="60" y="712"/>
                  </a:cubicBezTo>
                  <a:cubicBezTo>
                    <a:pt x="0" y="1202"/>
                    <a:pt x="697" y="1688"/>
                    <a:pt x="1615" y="1797"/>
                  </a:cubicBezTo>
                  <a:cubicBezTo>
                    <a:pt x="1740" y="1812"/>
                    <a:pt x="1863" y="1819"/>
                    <a:pt x="1982" y="1819"/>
                  </a:cubicBezTo>
                  <a:cubicBezTo>
                    <a:pt x="2734" y="1819"/>
                    <a:pt x="3332" y="1532"/>
                    <a:pt x="3382" y="1108"/>
                  </a:cubicBezTo>
                  <a:cubicBezTo>
                    <a:pt x="3442" y="618"/>
                    <a:pt x="2744" y="132"/>
                    <a:pt x="1827" y="23"/>
                  </a:cubicBezTo>
                  <a:cubicBezTo>
                    <a:pt x="1701" y="8"/>
                    <a:pt x="1578" y="0"/>
                    <a:pt x="1459" y="0"/>
                  </a:cubicBezTo>
                  <a:close/>
                </a:path>
              </a:pathLst>
            </a:custGeom>
            <a:solidFill>
              <a:srgbClr val="D8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3"/>
            <p:cNvSpPr/>
            <p:nvPr/>
          </p:nvSpPr>
          <p:spPr>
            <a:xfrm>
              <a:off x="3942450" y="2937425"/>
              <a:ext cx="675" cy="1050"/>
            </a:xfrm>
            <a:custGeom>
              <a:avLst/>
              <a:gdLst/>
              <a:ahLst/>
              <a:cxnLst/>
              <a:rect l="l" t="t" r="r" b="b"/>
              <a:pathLst>
                <a:path w="27" h="42" extrusionOk="0">
                  <a:moveTo>
                    <a:pt x="26" y="0"/>
                  </a:moveTo>
                  <a:cubicBezTo>
                    <a:pt x="26" y="0"/>
                    <a:pt x="16" y="16"/>
                    <a:pt x="0" y="42"/>
                  </a:cubicBezTo>
                  <a:cubicBezTo>
                    <a:pt x="17" y="1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332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3"/>
            <p:cNvSpPr/>
            <p:nvPr/>
          </p:nvSpPr>
          <p:spPr>
            <a:xfrm>
              <a:off x="3763325" y="2802900"/>
              <a:ext cx="483275" cy="419900"/>
            </a:xfrm>
            <a:custGeom>
              <a:avLst/>
              <a:gdLst/>
              <a:ahLst/>
              <a:cxnLst/>
              <a:rect l="l" t="t" r="r" b="b"/>
              <a:pathLst>
                <a:path w="19331" h="16796" extrusionOk="0">
                  <a:moveTo>
                    <a:pt x="14006" y="1"/>
                  </a:moveTo>
                  <a:cubicBezTo>
                    <a:pt x="14002" y="1"/>
                    <a:pt x="13999" y="1"/>
                    <a:pt x="13995" y="1"/>
                  </a:cubicBezTo>
                  <a:cubicBezTo>
                    <a:pt x="13351" y="31"/>
                    <a:pt x="13940" y="2108"/>
                    <a:pt x="13940" y="2108"/>
                  </a:cubicBezTo>
                  <a:cubicBezTo>
                    <a:pt x="13940" y="2108"/>
                    <a:pt x="13247" y="1174"/>
                    <a:pt x="12019" y="970"/>
                  </a:cubicBezTo>
                  <a:cubicBezTo>
                    <a:pt x="11414" y="869"/>
                    <a:pt x="10933" y="831"/>
                    <a:pt x="10536" y="831"/>
                  </a:cubicBezTo>
                  <a:cubicBezTo>
                    <a:pt x="9324" y="831"/>
                    <a:pt x="8882" y="1184"/>
                    <a:pt x="8016" y="1184"/>
                  </a:cubicBezTo>
                  <a:cubicBezTo>
                    <a:pt x="7829" y="1184"/>
                    <a:pt x="7622" y="1167"/>
                    <a:pt x="7383" y="1127"/>
                  </a:cubicBezTo>
                  <a:cubicBezTo>
                    <a:pt x="6783" y="1026"/>
                    <a:pt x="5245" y="379"/>
                    <a:pt x="4232" y="379"/>
                  </a:cubicBezTo>
                  <a:cubicBezTo>
                    <a:pt x="3897" y="379"/>
                    <a:pt x="3619" y="450"/>
                    <a:pt x="3452" y="635"/>
                  </a:cubicBezTo>
                  <a:cubicBezTo>
                    <a:pt x="2780" y="1379"/>
                    <a:pt x="3862" y="2276"/>
                    <a:pt x="3862" y="2276"/>
                  </a:cubicBezTo>
                  <a:cubicBezTo>
                    <a:pt x="3822" y="2280"/>
                    <a:pt x="3777" y="2282"/>
                    <a:pt x="3727" y="2282"/>
                  </a:cubicBezTo>
                  <a:cubicBezTo>
                    <a:pt x="3386" y="2282"/>
                    <a:pt x="2849" y="2199"/>
                    <a:pt x="2332" y="2199"/>
                  </a:cubicBezTo>
                  <a:cubicBezTo>
                    <a:pt x="1854" y="2199"/>
                    <a:pt x="1391" y="2270"/>
                    <a:pt x="1115" y="2543"/>
                  </a:cubicBezTo>
                  <a:cubicBezTo>
                    <a:pt x="495" y="3152"/>
                    <a:pt x="901" y="4007"/>
                    <a:pt x="901" y="4007"/>
                  </a:cubicBezTo>
                  <a:cubicBezTo>
                    <a:pt x="901" y="4007"/>
                    <a:pt x="732" y="3954"/>
                    <a:pt x="555" y="3954"/>
                  </a:cubicBezTo>
                  <a:cubicBezTo>
                    <a:pt x="287" y="3954"/>
                    <a:pt x="1" y="4077"/>
                    <a:pt x="255" y="4694"/>
                  </a:cubicBezTo>
                  <a:cubicBezTo>
                    <a:pt x="678" y="5720"/>
                    <a:pt x="1569" y="5889"/>
                    <a:pt x="1569" y="5889"/>
                  </a:cubicBezTo>
                  <a:cubicBezTo>
                    <a:pt x="1569" y="5889"/>
                    <a:pt x="859" y="6573"/>
                    <a:pt x="947" y="7470"/>
                  </a:cubicBezTo>
                  <a:cubicBezTo>
                    <a:pt x="1010" y="8313"/>
                    <a:pt x="1426" y="8509"/>
                    <a:pt x="1799" y="8509"/>
                  </a:cubicBezTo>
                  <a:cubicBezTo>
                    <a:pt x="2122" y="8509"/>
                    <a:pt x="2411" y="8362"/>
                    <a:pt x="2411" y="8362"/>
                  </a:cubicBezTo>
                  <a:lnTo>
                    <a:pt x="2411" y="8362"/>
                  </a:lnTo>
                  <a:cubicBezTo>
                    <a:pt x="2411" y="8362"/>
                    <a:pt x="2363" y="8407"/>
                    <a:pt x="2296" y="8549"/>
                  </a:cubicBezTo>
                  <a:cubicBezTo>
                    <a:pt x="2565" y="8387"/>
                    <a:pt x="4678" y="8472"/>
                    <a:pt x="6840" y="6845"/>
                  </a:cubicBezTo>
                  <a:cubicBezTo>
                    <a:pt x="8774" y="5389"/>
                    <a:pt x="10332" y="4957"/>
                    <a:pt x="11500" y="4957"/>
                  </a:cubicBezTo>
                  <a:cubicBezTo>
                    <a:pt x="13205" y="4957"/>
                    <a:pt x="14079" y="5877"/>
                    <a:pt x="14079" y="5877"/>
                  </a:cubicBezTo>
                  <a:cubicBezTo>
                    <a:pt x="14079" y="5877"/>
                    <a:pt x="13646" y="7981"/>
                    <a:pt x="14606" y="9668"/>
                  </a:cubicBezTo>
                  <a:cubicBezTo>
                    <a:pt x="15528" y="11291"/>
                    <a:pt x="16368" y="12833"/>
                    <a:pt x="15959" y="13616"/>
                  </a:cubicBezTo>
                  <a:cubicBezTo>
                    <a:pt x="15551" y="14400"/>
                    <a:pt x="13829" y="16668"/>
                    <a:pt x="15232" y="16791"/>
                  </a:cubicBezTo>
                  <a:cubicBezTo>
                    <a:pt x="15268" y="16794"/>
                    <a:pt x="15302" y="16795"/>
                    <a:pt x="15337" y="16795"/>
                  </a:cubicBezTo>
                  <a:cubicBezTo>
                    <a:pt x="16656" y="16795"/>
                    <a:pt x="17084" y="14537"/>
                    <a:pt x="18193" y="12974"/>
                  </a:cubicBezTo>
                  <a:cubicBezTo>
                    <a:pt x="19331" y="11370"/>
                    <a:pt x="17983" y="10138"/>
                    <a:pt x="17983" y="10138"/>
                  </a:cubicBezTo>
                  <a:cubicBezTo>
                    <a:pt x="18481" y="9944"/>
                    <a:pt x="18531" y="9460"/>
                    <a:pt x="18531" y="9460"/>
                  </a:cubicBezTo>
                  <a:cubicBezTo>
                    <a:pt x="18690" y="8092"/>
                    <a:pt x="17367" y="7115"/>
                    <a:pt x="17367" y="7115"/>
                  </a:cubicBezTo>
                  <a:cubicBezTo>
                    <a:pt x="18700" y="5180"/>
                    <a:pt x="15949" y="3982"/>
                    <a:pt x="15949" y="3982"/>
                  </a:cubicBezTo>
                  <a:cubicBezTo>
                    <a:pt x="15949" y="3982"/>
                    <a:pt x="16955" y="3174"/>
                    <a:pt x="16725" y="2474"/>
                  </a:cubicBezTo>
                  <a:cubicBezTo>
                    <a:pt x="16659" y="2272"/>
                    <a:pt x="16488" y="2200"/>
                    <a:pt x="16277" y="2200"/>
                  </a:cubicBezTo>
                  <a:cubicBezTo>
                    <a:pt x="15756" y="2200"/>
                    <a:pt x="14994" y="2641"/>
                    <a:pt x="14994" y="2641"/>
                  </a:cubicBezTo>
                  <a:cubicBezTo>
                    <a:pt x="14994" y="2641"/>
                    <a:pt x="14642" y="1"/>
                    <a:pt x="14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3"/>
            <p:cNvSpPr/>
            <p:nvPr/>
          </p:nvSpPr>
          <p:spPr>
            <a:xfrm>
              <a:off x="4141325" y="3085200"/>
              <a:ext cx="87250" cy="97950"/>
            </a:xfrm>
            <a:custGeom>
              <a:avLst/>
              <a:gdLst/>
              <a:ahLst/>
              <a:cxnLst/>
              <a:rect l="l" t="t" r="r" b="b"/>
              <a:pathLst>
                <a:path w="3490" h="3918" extrusionOk="0">
                  <a:moveTo>
                    <a:pt x="1647" y="0"/>
                  </a:moveTo>
                  <a:cubicBezTo>
                    <a:pt x="1045" y="0"/>
                    <a:pt x="510" y="255"/>
                    <a:pt x="510" y="255"/>
                  </a:cubicBezTo>
                  <a:lnTo>
                    <a:pt x="1" y="3021"/>
                  </a:lnTo>
                  <a:cubicBezTo>
                    <a:pt x="386" y="3614"/>
                    <a:pt x="1023" y="3917"/>
                    <a:pt x="1635" y="3917"/>
                  </a:cubicBezTo>
                  <a:cubicBezTo>
                    <a:pt x="2593" y="3917"/>
                    <a:pt x="3490" y="3174"/>
                    <a:pt x="3262" y="1637"/>
                  </a:cubicBezTo>
                  <a:cubicBezTo>
                    <a:pt x="3066" y="314"/>
                    <a:pt x="2315" y="0"/>
                    <a:pt x="1647" y="0"/>
                  </a:cubicBez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3"/>
            <p:cNvSpPr/>
            <p:nvPr/>
          </p:nvSpPr>
          <p:spPr>
            <a:xfrm>
              <a:off x="4042150" y="3000150"/>
              <a:ext cx="80500" cy="51650"/>
            </a:xfrm>
            <a:custGeom>
              <a:avLst/>
              <a:gdLst/>
              <a:ahLst/>
              <a:cxnLst/>
              <a:rect l="l" t="t" r="r" b="b"/>
              <a:pathLst>
                <a:path w="3220" h="2066" extrusionOk="0">
                  <a:moveTo>
                    <a:pt x="695" y="0"/>
                  </a:moveTo>
                  <a:cubicBezTo>
                    <a:pt x="375" y="0"/>
                    <a:pt x="222" y="167"/>
                    <a:pt x="141" y="392"/>
                  </a:cubicBezTo>
                  <a:cubicBezTo>
                    <a:pt x="1" y="774"/>
                    <a:pt x="324" y="1295"/>
                    <a:pt x="1039" y="1662"/>
                  </a:cubicBezTo>
                  <a:cubicBezTo>
                    <a:pt x="1538" y="1919"/>
                    <a:pt x="1935" y="2066"/>
                    <a:pt x="2232" y="2066"/>
                  </a:cubicBezTo>
                  <a:cubicBezTo>
                    <a:pt x="2446" y="2066"/>
                    <a:pt x="2608" y="1990"/>
                    <a:pt x="2720" y="1823"/>
                  </a:cubicBezTo>
                  <a:cubicBezTo>
                    <a:pt x="2720" y="1823"/>
                    <a:pt x="3219" y="1128"/>
                    <a:pt x="1956" y="442"/>
                  </a:cubicBezTo>
                  <a:cubicBezTo>
                    <a:pt x="1371" y="124"/>
                    <a:pt x="971" y="0"/>
                    <a:pt x="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3"/>
            <p:cNvSpPr/>
            <p:nvPr/>
          </p:nvSpPr>
          <p:spPr>
            <a:xfrm>
              <a:off x="3836350" y="3009750"/>
              <a:ext cx="80500" cy="51575"/>
            </a:xfrm>
            <a:custGeom>
              <a:avLst/>
              <a:gdLst/>
              <a:ahLst/>
              <a:cxnLst/>
              <a:rect l="l" t="t" r="r" b="b"/>
              <a:pathLst>
                <a:path w="3220" h="2063" extrusionOk="0">
                  <a:moveTo>
                    <a:pt x="2525" y="1"/>
                  </a:moveTo>
                  <a:cubicBezTo>
                    <a:pt x="2249" y="1"/>
                    <a:pt x="1850" y="124"/>
                    <a:pt x="1265" y="439"/>
                  </a:cubicBezTo>
                  <a:cubicBezTo>
                    <a:pt x="1" y="1123"/>
                    <a:pt x="497" y="1819"/>
                    <a:pt x="497" y="1819"/>
                  </a:cubicBezTo>
                  <a:cubicBezTo>
                    <a:pt x="611" y="1986"/>
                    <a:pt x="774" y="2063"/>
                    <a:pt x="990" y="2063"/>
                  </a:cubicBezTo>
                  <a:cubicBezTo>
                    <a:pt x="1286" y="2063"/>
                    <a:pt x="1681" y="1917"/>
                    <a:pt x="2178" y="1663"/>
                  </a:cubicBezTo>
                  <a:cubicBezTo>
                    <a:pt x="2893" y="1297"/>
                    <a:pt x="3220" y="776"/>
                    <a:pt x="3080" y="393"/>
                  </a:cubicBezTo>
                  <a:cubicBezTo>
                    <a:pt x="2999" y="168"/>
                    <a:pt x="2846" y="1"/>
                    <a:pt x="2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3"/>
            <p:cNvSpPr/>
            <p:nvPr/>
          </p:nvSpPr>
          <p:spPr>
            <a:xfrm>
              <a:off x="4025025" y="3084100"/>
              <a:ext cx="27300" cy="31400"/>
            </a:xfrm>
            <a:custGeom>
              <a:avLst/>
              <a:gdLst/>
              <a:ahLst/>
              <a:cxnLst/>
              <a:rect l="l" t="t" r="r" b="b"/>
              <a:pathLst>
                <a:path w="1092" h="1256" extrusionOk="0">
                  <a:moveTo>
                    <a:pt x="526" y="1"/>
                  </a:moveTo>
                  <a:cubicBezTo>
                    <a:pt x="513" y="1"/>
                    <a:pt x="499" y="2"/>
                    <a:pt x="485" y="3"/>
                  </a:cubicBezTo>
                  <a:cubicBezTo>
                    <a:pt x="203" y="32"/>
                    <a:pt x="1" y="334"/>
                    <a:pt x="33" y="678"/>
                  </a:cubicBezTo>
                  <a:cubicBezTo>
                    <a:pt x="66" y="1006"/>
                    <a:pt x="299" y="1255"/>
                    <a:pt x="566" y="1255"/>
                  </a:cubicBezTo>
                  <a:cubicBezTo>
                    <a:pt x="579" y="1255"/>
                    <a:pt x="593" y="1255"/>
                    <a:pt x="606" y="1253"/>
                  </a:cubicBezTo>
                  <a:cubicBezTo>
                    <a:pt x="889" y="1226"/>
                    <a:pt x="1092" y="925"/>
                    <a:pt x="1058" y="579"/>
                  </a:cubicBezTo>
                  <a:cubicBezTo>
                    <a:pt x="1026" y="251"/>
                    <a:pt x="792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3"/>
            <p:cNvSpPr/>
            <p:nvPr/>
          </p:nvSpPr>
          <p:spPr>
            <a:xfrm>
              <a:off x="3887600" y="3089125"/>
              <a:ext cx="27325" cy="31350"/>
            </a:xfrm>
            <a:custGeom>
              <a:avLst/>
              <a:gdLst/>
              <a:ahLst/>
              <a:cxnLst/>
              <a:rect l="l" t="t" r="r" b="b"/>
              <a:pathLst>
                <a:path w="1093" h="1254" extrusionOk="0">
                  <a:moveTo>
                    <a:pt x="527" y="0"/>
                  </a:moveTo>
                  <a:cubicBezTo>
                    <a:pt x="514" y="0"/>
                    <a:pt x="500" y="1"/>
                    <a:pt x="486" y="2"/>
                  </a:cubicBezTo>
                  <a:cubicBezTo>
                    <a:pt x="203" y="29"/>
                    <a:pt x="1" y="331"/>
                    <a:pt x="34" y="677"/>
                  </a:cubicBezTo>
                  <a:cubicBezTo>
                    <a:pt x="67" y="1004"/>
                    <a:pt x="299" y="1254"/>
                    <a:pt x="565" y="1254"/>
                  </a:cubicBezTo>
                  <a:cubicBezTo>
                    <a:pt x="579" y="1254"/>
                    <a:pt x="593" y="1253"/>
                    <a:pt x="607" y="1252"/>
                  </a:cubicBezTo>
                  <a:cubicBezTo>
                    <a:pt x="890" y="1225"/>
                    <a:pt x="1093" y="923"/>
                    <a:pt x="1059" y="578"/>
                  </a:cubicBezTo>
                  <a:cubicBezTo>
                    <a:pt x="1027" y="250"/>
                    <a:pt x="793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3"/>
            <p:cNvSpPr/>
            <p:nvPr/>
          </p:nvSpPr>
          <p:spPr>
            <a:xfrm>
              <a:off x="4144400" y="3104700"/>
              <a:ext cx="67925" cy="57600"/>
            </a:xfrm>
            <a:custGeom>
              <a:avLst/>
              <a:gdLst/>
              <a:ahLst/>
              <a:cxnLst/>
              <a:rect l="l" t="t" r="r" b="b"/>
              <a:pathLst>
                <a:path w="2717" h="2304" extrusionOk="0">
                  <a:moveTo>
                    <a:pt x="1668" y="0"/>
                  </a:moveTo>
                  <a:cubicBezTo>
                    <a:pt x="1394" y="0"/>
                    <a:pt x="1123" y="108"/>
                    <a:pt x="862" y="323"/>
                  </a:cubicBezTo>
                  <a:cubicBezTo>
                    <a:pt x="1" y="1026"/>
                    <a:pt x="702" y="2265"/>
                    <a:pt x="708" y="2276"/>
                  </a:cubicBezTo>
                  <a:cubicBezTo>
                    <a:pt x="717" y="2295"/>
                    <a:pt x="734" y="2304"/>
                    <a:pt x="752" y="2304"/>
                  </a:cubicBezTo>
                  <a:cubicBezTo>
                    <a:pt x="754" y="2304"/>
                    <a:pt x="756" y="2303"/>
                    <a:pt x="758" y="2303"/>
                  </a:cubicBezTo>
                  <a:cubicBezTo>
                    <a:pt x="764" y="2302"/>
                    <a:pt x="772" y="2301"/>
                    <a:pt x="778" y="2297"/>
                  </a:cubicBezTo>
                  <a:cubicBezTo>
                    <a:pt x="803" y="2282"/>
                    <a:pt x="811" y="2251"/>
                    <a:pt x="796" y="2228"/>
                  </a:cubicBezTo>
                  <a:cubicBezTo>
                    <a:pt x="790" y="2216"/>
                    <a:pt x="131" y="1052"/>
                    <a:pt x="926" y="403"/>
                  </a:cubicBezTo>
                  <a:cubicBezTo>
                    <a:pt x="1170" y="205"/>
                    <a:pt x="1420" y="105"/>
                    <a:pt x="1671" y="105"/>
                  </a:cubicBezTo>
                  <a:cubicBezTo>
                    <a:pt x="1708" y="105"/>
                    <a:pt x="1744" y="107"/>
                    <a:pt x="1781" y="111"/>
                  </a:cubicBezTo>
                  <a:cubicBezTo>
                    <a:pt x="2277" y="170"/>
                    <a:pt x="2617" y="607"/>
                    <a:pt x="2619" y="611"/>
                  </a:cubicBezTo>
                  <a:cubicBezTo>
                    <a:pt x="2629" y="624"/>
                    <a:pt x="2645" y="631"/>
                    <a:pt x="2660" y="631"/>
                  </a:cubicBezTo>
                  <a:cubicBezTo>
                    <a:pt x="2671" y="631"/>
                    <a:pt x="2682" y="627"/>
                    <a:pt x="2691" y="621"/>
                  </a:cubicBezTo>
                  <a:cubicBezTo>
                    <a:pt x="2714" y="603"/>
                    <a:pt x="2717" y="570"/>
                    <a:pt x="2701" y="548"/>
                  </a:cubicBezTo>
                  <a:cubicBezTo>
                    <a:pt x="2687" y="529"/>
                    <a:pt x="2335" y="74"/>
                    <a:pt x="1793" y="8"/>
                  </a:cubicBezTo>
                  <a:cubicBezTo>
                    <a:pt x="1751" y="3"/>
                    <a:pt x="1710" y="0"/>
                    <a:pt x="1668" y="0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3"/>
            <p:cNvSpPr/>
            <p:nvPr/>
          </p:nvSpPr>
          <p:spPr>
            <a:xfrm>
              <a:off x="4155000" y="3126975"/>
              <a:ext cx="38525" cy="10950"/>
            </a:xfrm>
            <a:custGeom>
              <a:avLst/>
              <a:gdLst/>
              <a:ahLst/>
              <a:cxnLst/>
              <a:rect l="l" t="t" r="r" b="b"/>
              <a:pathLst>
                <a:path w="1541" h="438" extrusionOk="0">
                  <a:moveTo>
                    <a:pt x="769" y="1"/>
                  </a:moveTo>
                  <a:cubicBezTo>
                    <a:pt x="516" y="1"/>
                    <a:pt x="242" y="84"/>
                    <a:pt x="19" y="354"/>
                  </a:cubicBezTo>
                  <a:cubicBezTo>
                    <a:pt x="1" y="377"/>
                    <a:pt x="5" y="408"/>
                    <a:pt x="26" y="426"/>
                  </a:cubicBezTo>
                  <a:cubicBezTo>
                    <a:pt x="35" y="434"/>
                    <a:pt x="46" y="438"/>
                    <a:pt x="58" y="438"/>
                  </a:cubicBezTo>
                  <a:cubicBezTo>
                    <a:pt x="72" y="438"/>
                    <a:pt x="87" y="431"/>
                    <a:pt x="98" y="420"/>
                  </a:cubicBezTo>
                  <a:cubicBezTo>
                    <a:pt x="296" y="177"/>
                    <a:pt x="544" y="103"/>
                    <a:pt x="772" y="103"/>
                  </a:cubicBezTo>
                  <a:cubicBezTo>
                    <a:pt x="1134" y="103"/>
                    <a:pt x="1451" y="290"/>
                    <a:pt x="1456" y="292"/>
                  </a:cubicBezTo>
                  <a:cubicBezTo>
                    <a:pt x="1464" y="299"/>
                    <a:pt x="1477" y="301"/>
                    <a:pt x="1487" y="301"/>
                  </a:cubicBezTo>
                  <a:cubicBezTo>
                    <a:pt x="1503" y="299"/>
                    <a:pt x="1516" y="290"/>
                    <a:pt x="1526" y="275"/>
                  </a:cubicBezTo>
                  <a:cubicBezTo>
                    <a:pt x="1540" y="253"/>
                    <a:pt x="1533" y="221"/>
                    <a:pt x="1509" y="206"/>
                  </a:cubicBezTo>
                  <a:cubicBezTo>
                    <a:pt x="1503" y="202"/>
                    <a:pt x="1163" y="1"/>
                    <a:pt x="769" y="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3"/>
            <p:cNvSpPr/>
            <p:nvPr/>
          </p:nvSpPr>
          <p:spPr>
            <a:xfrm>
              <a:off x="3937825" y="3007200"/>
              <a:ext cx="49600" cy="132725"/>
            </a:xfrm>
            <a:custGeom>
              <a:avLst/>
              <a:gdLst/>
              <a:ahLst/>
              <a:cxnLst/>
              <a:rect l="l" t="t" r="r" b="b"/>
              <a:pathLst>
                <a:path w="1984" h="5309" extrusionOk="0">
                  <a:moveTo>
                    <a:pt x="1396" y="1"/>
                  </a:moveTo>
                  <a:cubicBezTo>
                    <a:pt x="1394" y="1"/>
                    <a:pt x="1391" y="1"/>
                    <a:pt x="1389" y="1"/>
                  </a:cubicBezTo>
                  <a:cubicBezTo>
                    <a:pt x="1360" y="7"/>
                    <a:pt x="1342" y="33"/>
                    <a:pt x="1347" y="60"/>
                  </a:cubicBezTo>
                  <a:cubicBezTo>
                    <a:pt x="1496" y="942"/>
                    <a:pt x="1850" y="3297"/>
                    <a:pt x="1698" y="3603"/>
                  </a:cubicBezTo>
                  <a:cubicBezTo>
                    <a:pt x="1630" y="3738"/>
                    <a:pt x="1510" y="3806"/>
                    <a:pt x="1341" y="3806"/>
                  </a:cubicBezTo>
                  <a:cubicBezTo>
                    <a:pt x="1197" y="3806"/>
                    <a:pt x="1016" y="3756"/>
                    <a:pt x="799" y="3656"/>
                  </a:cubicBezTo>
                  <a:cubicBezTo>
                    <a:pt x="784" y="3650"/>
                    <a:pt x="774" y="3645"/>
                    <a:pt x="765" y="3642"/>
                  </a:cubicBezTo>
                  <a:cubicBezTo>
                    <a:pt x="682" y="3608"/>
                    <a:pt x="603" y="3591"/>
                    <a:pt x="529" y="3591"/>
                  </a:cubicBezTo>
                  <a:cubicBezTo>
                    <a:pt x="401" y="3591"/>
                    <a:pt x="289" y="3641"/>
                    <a:pt x="206" y="3741"/>
                  </a:cubicBezTo>
                  <a:cubicBezTo>
                    <a:pt x="7" y="3979"/>
                    <a:pt x="0" y="4459"/>
                    <a:pt x="191" y="4768"/>
                  </a:cubicBezTo>
                  <a:cubicBezTo>
                    <a:pt x="426" y="5145"/>
                    <a:pt x="870" y="5300"/>
                    <a:pt x="889" y="5307"/>
                  </a:cubicBezTo>
                  <a:cubicBezTo>
                    <a:pt x="896" y="5307"/>
                    <a:pt x="903" y="5309"/>
                    <a:pt x="911" y="5309"/>
                  </a:cubicBezTo>
                  <a:cubicBezTo>
                    <a:pt x="930" y="5307"/>
                    <a:pt x="947" y="5294"/>
                    <a:pt x="953" y="5274"/>
                  </a:cubicBezTo>
                  <a:cubicBezTo>
                    <a:pt x="963" y="5248"/>
                    <a:pt x="948" y="5218"/>
                    <a:pt x="922" y="5209"/>
                  </a:cubicBezTo>
                  <a:cubicBezTo>
                    <a:pt x="919" y="5207"/>
                    <a:pt x="494" y="5059"/>
                    <a:pt x="279" y="4714"/>
                  </a:cubicBezTo>
                  <a:cubicBezTo>
                    <a:pt x="111" y="4442"/>
                    <a:pt x="113" y="4010"/>
                    <a:pt x="284" y="3806"/>
                  </a:cubicBezTo>
                  <a:cubicBezTo>
                    <a:pt x="348" y="3730"/>
                    <a:pt x="431" y="3692"/>
                    <a:pt x="529" y="3692"/>
                  </a:cubicBezTo>
                  <a:cubicBezTo>
                    <a:pt x="590" y="3692"/>
                    <a:pt x="656" y="3707"/>
                    <a:pt x="728" y="3735"/>
                  </a:cubicBezTo>
                  <a:cubicBezTo>
                    <a:pt x="734" y="3739"/>
                    <a:pt x="744" y="3743"/>
                    <a:pt x="755" y="3749"/>
                  </a:cubicBezTo>
                  <a:cubicBezTo>
                    <a:pt x="1001" y="3862"/>
                    <a:pt x="1193" y="3906"/>
                    <a:pt x="1341" y="3906"/>
                  </a:cubicBezTo>
                  <a:cubicBezTo>
                    <a:pt x="1591" y="3906"/>
                    <a:pt x="1721" y="3781"/>
                    <a:pt x="1787" y="3648"/>
                  </a:cubicBezTo>
                  <a:cubicBezTo>
                    <a:pt x="1984" y="3258"/>
                    <a:pt x="1501" y="370"/>
                    <a:pt x="1447" y="43"/>
                  </a:cubicBezTo>
                  <a:cubicBezTo>
                    <a:pt x="1442" y="19"/>
                    <a:pt x="1420" y="1"/>
                    <a:pt x="1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3"/>
            <p:cNvSpPr/>
            <p:nvPr/>
          </p:nvSpPr>
          <p:spPr>
            <a:xfrm>
              <a:off x="3946225" y="3158600"/>
              <a:ext cx="59725" cy="27725"/>
            </a:xfrm>
            <a:custGeom>
              <a:avLst/>
              <a:gdLst/>
              <a:ahLst/>
              <a:cxnLst/>
              <a:rect l="l" t="t" r="r" b="b"/>
              <a:pathLst>
                <a:path w="2389" h="1109" extrusionOk="0">
                  <a:moveTo>
                    <a:pt x="2339" y="0"/>
                  </a:moveTo>
                  <a:cubicBezTo>
                    <a:pt x="2339" y="0"/>
                    <a:pt x="1058" y="123"/>
                    <a:pt x="0" y="645"/>
                  </a:cubicBezTo>
                  <a:cubicBezTo>
                    <a:pt x="0" y="645"/>
                    <a:pt x="38" y="871"/>
                    <a:pt x="176" y="1109"/>
                  </a:cubicBezTo>
                  <a:cubicBezTo>
                    <a:pt x="1008" y="704"/>
                    <a:pt x="1828" y="580"/>
                    <a:pt x="2361" y="549"/>
                  </a:cubicBezTo>
                  <a:cubicBezTo>
                    <a:pt x="2389" y="246"/>
                    <a:pt x="2339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3"/>
            <p:cNvSpPr/>
            <p:nvPr/>
          </p:nvSpPr>
          <p:spPr>
            <a:xfrm>
              <a:off x="3950600" y="3172300"/>
              <a:ext cx="54650" cy="27975"/>
            </a:xfrm>
            <a:custGeom>
              <a:avLst/>
              <a:gdLst/>
              <a:ahLst/>
              <a:cxnLst/>
              <a:rect l="l" t="t" r="r" b="b"/>
              <a:pathLst>
                <a:path w="2186" h="111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653" y="32"/>
                    <a:pt x="833" y="156"/>
                    <a:pt x="1" y="561"/>
                  </a:cubicBezTo>
                  <a:cubicBezTo>
                    <a:pt x="155" y="830"/>
                    <a:pt x="441" y="1119"/>
                    <a:pt x="952" y="1119"/>
                  </a:cubicBezTo>
                  <a:cubicBezTo>
                    <a:pt x="1072" y="1119"/>
                    <a:pt x="1204" y="1103"/>
                    <a:pt x="1351" y="1067"/>
                  </a:cubicBezTo>
                  <a:cubicBezTo>
                    <a:pt x="1975" y="915"/>
                    <a:pt x="2149" y="407"/>
                    <a:pt x="2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3"/>
            <p:cNvSpPr/>
            <p:nvPr/>
          </p:nvSpPr>
          <p:spPr>
            <a:xfrm>
              <a:off x="3987150" y="3034500"/>
              <a:ext cx="132925" cy="128350"/>
            </a:xfrm>
            <a:custGeom>
              <a:avLst/>
              <a:gdLst/>
              <a:ahLst/>
              <a:cxnLst/>
              <a:rect l="l" t="t" r="r" b="b"/>
              <a:pathLst>
                <a:path w="5317" h="5134" extrusionOk="0">
                  <a:moveTo>
                    <a:pt x="2662" y="136"/>
                  </a:moveTo>
                  <a:cubicBezTo>
                    <a:pt x="3925" y="136"/>
                    <a:pt x="4994" y="1118"/>
                    <a:pt x="5084" y="2397"/>
                  </a:cubicBezTo>
                  <a:cubicBezTo>
                    <a:pt x="5178" y="3734"/>
                    <a:pt x="4166" y="4897"/>
                    <a:pt x="2829" y="4991"/>
                  </a:cubicBezTo>
                  <a:cubicBezTo>
                    <a:pt x="2771" y="4995"/>
                    <a:pt x="2714" y="4997"/>
                    <a:pt x="2657" y="4997"/>
                  </a:cubicBezTo>
                  <a:cubicBezTo>
                    <a:pt x="1392" y="4997"/>
                    <a:pt x="323" y="4016"/>
                    <a:pt x="235" y="2736"/>
                  </a:cubicBezTo>
                  <a:cubicBezTo>
                    <a:pt x="142" y="1399"/>
                    <a:pt x="1154" y="236"/>
                    <a:pt x="2490" y="142"/>
                  </a:cubicBezTo>
                  <a:cubicBezTo>
                    <a:pt x="2548" y="138"/>
                    <a:pt x="2605" y="136"/>
                    <a:pt x="2662" y="136"/>
                  </a:cubicBezTo>
                  <a:close/>
                  <a:moveTo>
                    <a:pt x="2662" y="0"/>
                  </a:moveTo>
                  <a:cubicBezTo>
                    <a:pt x="2602" y="0"/>
                    <a:pt x="2541" y="2"/>
                    <a:pt x="2481" y="7"/>
                  </a:cubicBezTo>
                  <a:cubicBezTo>
                    <a:pt x="1068" y="105"/>
                    <a:pt x="0" y="1333"/>
                    <a:pt x="99" y="2746"/>
                  </a:cubicBezTo>
                  <a:cubicBezTo>
                    <a:pt x="194" y="4096"/>
                    <a:pt x="1322" y="5133"/>
                    <a:pt x="2656" y="5133"/>
                  </a:cubicBezTo>
                  <a:cubicBezTo>
                    <a:pt x="2716" y="5133"/>
                    <a:pt x="2777" y="5131"/>
                    <a:pt x="2838" y="5127"/>
                  </a:cubicBezTo>
                  <a:cubicBezTo>
                    <a:pt x="4250" y="5029"/>
                    <a:pt x="5317" y="3800"/>
                    <a:pt x="5220" y="2388"/>
                  </a:cubicBezTo>
                  <a:cubicBezTo>
                    <a:pt x="5126" y="1037"/>
                    <a:pt x="3996" y="0"/>
                    <a:pt x="2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3"/>
            <p:cNvSpPr/>
            <p:nvPr/>
          </p:nvSpPr>
          <p:spPr>
            <a:xfrm>
              <a:off x="3812100" y="3046725"/>
              <a:ext cx="133000" cy="128350"/>
            </a:xfrm>
            <a:custGeom>
              <a:avLst/>
              <a:gdLst/>
              <a:ahLst/>
              <a:cxnLst/>
              <a:rect l="l" t="t" r="r" b="b"/>
              <a:pathLst>
                <a:path w="5320" h="5134" extrusionOk="0">
                  <a:moveTo>
                    <a:pt x="2665" y="136"/>
                  </a:moveTo>
                  <a:cubicBezTo>
                    <a:pt x="3928" y="136"/>
                    <a:pt x="4997" y="1116"/>
                    <a:pt x="5087" y="2397"/>
                  </a:cubicBezTo>
                  <a:cubicBezTo>
                    <a:pt x="5181" y="3734"/>
                    <a:pt x="4169" y="4898"/>
                    <a:pt x="2832" y="4990"/>
                  </a:cubicBezTo>
                  <a:cubicBezTo>
                    <a:pt x="2774" y="4994"/>
                    <a:pt x="2716" y="4996"/>
                    <a:pt x="2658" y="4996"/>
                  </a:cubicBezTo>
                  <a:cubicBezTo>
                    <a:pt x="1394" y="4996"/>
                    <a:pt x="326" y="4015"/>
                    <a:pt x="238" y="2736"/>
                  </a:cubicBezTo>
                  <a:cubicBezTo>
                    <a:pt x="144" y="1400"/>
                    <a:pt x="1154" y="236"/>
                    <a:pt x="2493" y="142"/>
                  </a:cubicBezTo>
                  <a:cubicBezTo>
                    <a:pt x="2550" y="138"/>
                    <a:pt x="2608" y="136"/>
                    <a:pt x="2665" y="136"/>
                  </a:cubicBezTo>
                  <a:close/>
                  <a:moveTo>
                    <a:pt x="2664" y="1"/>
                  </a:moveTo>
                  <a:cubicBezTo>
                    <a:pt x="2604" y="1"/>
                    <a:pt x="2543" y="3"/>
                    <a:pt x="2482" y="7"/>
                  </a:cubicBezTo>
                  <a:cubicBezTo>
                    <a:pt x="1070" y="105"/>
                    <a:pt x="1" y="1334"/>
                    <a:pt x="100" y="2745"/>
                  </a:cubicBezTo>
                  <a:cubicBezTo>
                    <a:pt x="195" y="4097"/>
                    <a:pt x="1324" y="5134"/>
                    <a:pt x="2658" y="5134"/>
                  </a:cubicBezTo>
                  <a:cubicBezTo>
                    <a:pt x="2718" y="5134"/>
                    <a:pt x="2778" y="5132"/>
                    <a:pt x="2839" y="5128"/>
                  </a:cubicBezTo>
                  <a:cubicBezTo>
                    <a:pt x="4252" y="5029"/>
                    <a:pt x="5319" y="3801"/>
                    <a:pt x="5220" y="2388"/>
                  </a:cubicBezTo>
                  <a:cubicBezTo>
                    <a:pt x="5127" y="1037"/>
                    <a:pt x="3997" y="1"/>
                    <a:pt x="2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3"/>
            <p:cNvSpPr/>
            <p:nvPr/>
          </p:nvSpPr>
          <p:spPr>
            <a:xfrm>
              <a:off x="3938350" y="3087500"/>
              <a:ext cx="54950" cy="11850"/>
            </a:xfrm>
            <a:custGeom>
              <a:avLst/>
              <a:gdLst/>
              <a:ahLst/>
              <a:cxnLst/>
              <a:rect l="l" t="t" r="r" b="b"/>
              <a:pathLst>
                <a:path w="2198" h="474" extrusionOk="0">
                  <a:moveTo>
                    <a:pt x="1186" y="0"/>
                  </a:moveTo>
                  <a:cubicBezTo>
                    <a:pt x="835" y="0"/>
                    <a:pt x="430" y="82"/>
                    <a:pt x="39" y="349"/>
                  </a:cubicBezTo>
                  <a:cubicBezTo>
                    <a:pt x="7" y="370"/>
                    <a:pt x="0" y="413"/>
                    <a:pt x="21" y="444"/>
                  </a:cubicBezTo>
                  <a:cubicBezTo>
                    <a:pt x="35" y="463"/>
                    <a:pt x="57" y="474"/>
                    <a:pt x="78" y="474"/>
                  </a:cubicBezTo>
                  <a:cubicBezTo>
                    <a:pt x="80" y="474"/>
                    <a:pt x="82" y="474"/>
                    <a:pt x="84" y="473"/>
                  </a:cubicBezTo>
                  <a:cubicBezTo>
                    <a:pt x="95" y="471"/>
                    <a:pt x="107" y="468"/>
                    <a:pt x="117" y="461"/>
                  </a:cubicBezTo>
                  <a:cubicBezTo>
                    <a:pt x="482" y="211"/>
                    <a:pt x="861" y="135"/>
                    <a:pt x="1188" y="135"/>
                  </a:cubicBezTo>
                  <a:cubicBezTo>
                    <a:pt x="1699" y="135"/>
                    <a:pt x="2083" y="321"/>
                    <a:pt x="2089" y="324"/>
                  </a:cubicBezTo>
                  <a:cubicBezTo>
                    <a:pt x="2099" y="329"/>
                    <a:pt x="2109" y="331"/>
                    <a:pt x="2119" y="331"/>
                  </a:cubicBezTo>
                  <a:cubicBezTo>
                    <a:pt x="2144" y="331"/>
                    <a:pt x="2168" y="317"/>
                    <a:pt x="2180" y="293"/>
                  </a:cubicBezTo>
                  <a:cubicBezTo>
                    <a:pt x="2198" y="259"/>
                    <a:pt x="2183" y="219"/>
                    <a:pt x="2148" y="202"/>
                  </a:cubicBezTo>
                  <a:cubicBezTo>
                    <a:pt x="2142" y="199"/>
                    <a:pt x="1732" y="0"/>
                    <a:pt x="1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3"/>
            <p:cNvSpPr/>
            <p:nvPr/>
          </p:nvSpPr>
          <p:spPr>
            <a:xfrm>
              <a:off x="4090175" y="2856275"/>
              <a:ext cx="4700" cy="3300"/>
            </a:xfrm>
            <a:custGeom>
              <a:avLst/>
              <a:gdLst/>
              <a:ahLst/>
              <a:cxnLst/>
              <a:rect l="l" t="t" r="r" b="b"/>
              <a:pathLst>
                <a:path w="188" h="132" extrusionOk="0">
                  <a:moveTo>
                    <a:pt x="58" y="0"/>
                  </a:moveTo>
                  <a:cubicBezTo>
                    <a:pt x="38" y="0"/>
                    <a:pt x="19" y="12"/>
                    <a:pt x="11" y="33"/>
                  </a:cubicBezTo>
                  <a:cubicBezTo>
                    <a:pt x="1" y="61"/>
                    <a:pt x="14" y="90"/>
                    <a:pt x="41" y="101"/>
                  </a:cubicBezTo>
                  <a:lnTo>
                    <a:pt x="110" y="127"/>
                  </a:lnTo>
                  <a:cubicBezTo>
                    <a:pt x="115" y="130"/>
                    <a:pt x="123" y="131"/>
                    <a:pt x="129" y="131"/>
                  </a:cubicBezTo>
                  <a:cubicBezTo>
                    <a:pt x="150" y="131"/>
                    <a:pt x="171" y="119"/>
                    <a:pt x="177" y="98"/>
                  </a:cubicBezTo>
                  <a:cubicBezTo>
                    <a:pt x="187" y="69"/>
                    <a:pt x="175" y="40"/>
                    <a:pt x="147" y="30"/>
                  </a:cubicBezTo>
                  <a:lnTo>
                    <a:pt x="78" y="4"/>
                  </a:lnTo>
                  <a:cubicBezTo>
                    <a:pt x="71" y="1"/>
                    <a:pt x="65" y="0"/>
                    <a:pt x="58" y="0"/>
                  </a:cubicBezTo>
                  <a:close/>
                </a:path>
              </a:pathLst>
            </a:custGeom>
            <a:solidFill>
              <a:srgbClr val="292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3"/>
            <p:cNvSpPr/>
            <p:nvPr/>
          </p:nvSpPr>
          <p:spPr>
            <a:xfrm>
              <a:off x="3638825" y="3311900"/>
              <a:ext cx="328850" cy="555950"/>
            </a:xfrm>
            <a:custGeom>
              <a:avLst/>
              <a:gdLst/>
              <a:ahLst/>
              <a:cxnLst/>
              <a:rect l="l" t="t" r="r" b="b"/>
              <a:pathLst>
                <a:path w="13154" h="22238" extrusionOk="0">
                  <a:moveTo>
                    <a:pt x="12734" y="1"/>
                  </a:moveTo>
                  <a:lnTo>
                    <a:pt x="12734" y="1"/>
                  </a:lnTo>
                  <a:cubicBezTo>
                    <a:pt x="12734" y="1"/>
                    <a:pt x="9875" y="294"/>
                    <a:pt x="7349" y="1938"/>
                  </a:cubicBezTo>
                  <a:cubicBezTo>
                    <a:pt x="6131" y="2732"/>
                    <a:pt x="5522" y="5705"/>
                    <a:pt x="3940" y="12431"/>
                  </a:cubicBezTo>
                  <a:cubicBezTo>
                    <a:pt x="3575" y="13986"/>
                    <a:pt x="0" y="19777"/>
                    <a:pt x="0" y="19777"/>
                  </a:cubicBezTo>
                  <a:cubicBezTo>
                    <a:pt x="845" y="20942"/>
                    <a:pt x="2948" y="21797"/>
                    <a:pt x="2948" y="21797"/>
                  </a:cubicBezTo>
                  <a:cubicBezTo>
                    <a:pt x="7291" y="18863"/>
                    <a:pt x="8371" y="12093"/>
                    <a:pt x="8638" y="9184"/>
                  </a:cubicBezTo>
                  <a:lnTo>
                    <a:pt x="8638" y="9184"/>
                  </a:lnTo>
                  <a:cubicBezTo>
                    <a:pt x="8441" y="12349"/>
                    <a:pt x="7986" y="19935"/>
                    <a:pt x="8114" y="20346"/>
                  </a:cubicBezTo>
                  <a:cubicBezTo>
                    <a:pt x="8266" y="20836"/>
                    <a:pt x="11101" y="22237"/>
                    <a:pt x="12135" y="22237"/>
                  </a:cubicBezTo>
                  <a:cubicBezTo>
                    <a:pt x="12195" y="22237"/>
                    <a:pt x="12249" y="22232"/>
                    <a:pt x="12296" y="22222"/>
                  </a:cubicBezTo>
                  <a:cubicBezTo>
                    <a:pt x="13153" y="22043"/>
                    <a:pt x="12734" y="1"/>
                    <a:pt x="1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3"/>
            <p:cNvSpPr/>
            <p:nvPr/>
          </p:nvSpPr>
          <p:spPr>
            <a:xfrm>
              <a:off x="3929900" y="3313250"/>
              <a:ext cx="16975" cy="551875"/>
            </a:xfrm>
            <a:custGeom>
              <a:avLst/>
              <a:gdLst/>
              <a:ahLst/>
              <a:cxnLst/>
              <a:rect l="l" t="t" r="r" b="b"/>
              <a:pathLst>
                <a:path w="679" h="22075" extrusionOk="0">
                  <a:moveTo>
                    <a:pt x="506" y="0"/>
                  </a:moveTo>
                  <a:cubicBezTo>
                    <a:pt x="478" y="0"/>
                    <a:pt x="451" y="23"/>
                    <a:pt x="450" y="52"/>
                  </a:cubicBezTo>
                  <a:cubicBezTo>
                    <a:pt x="449" y="79"/>
                    <a:pt x="287" y="2778"/>
                    <a:pt x="428" y="6650"/>
                  </a:cubicBezTo>
                  <a:cubicBezTo>
                    <a:pt x="568" y="10515"/>
                    <a:pt x="9" y="21900"/>
                    <a:pt x="2" y="22015"/>
                  </a:cubicBezTo>
                  <a:cubicBezTo>
                    <a:pt x="1" y="22046"/>
                    <a:pt x="25" y="22072"/>
                    <a:pt x="56" y="22073"/>
                  </a:cubicBezTo>
                  <a:cubicBezTo>
                    <a:pt x="54" y="22074"/>
                    <a:pt x="56" y="22074"/>
                    <a:pt x="57" y="22074"/>
                  </a:cubicBezTo>
                  <a:cubicBezTo>
                    <a:pt x="88" y="22074"/>
                    <a:pt x="112" y="22052"/>
                    <a:pt x="114" y="22021"/>
                  </a:cubicBezTo>
                  <a:cubicBezTo>
                    <a:pt x="119" y="21906"/>
                    <a:pt x="678" y="10516"/>
                    <a:pt x="539" y="6646"/>
                  </a:cubicBezTo>
                  <a:cubicBezTo>
                    <a:pt x="399" y="2781"/>
                    <a:pt x="559" y="87"/>
                    <a:pt x="560" y="61"/>
                  </a:cubicBezTo>
                  <a:cubicBezTo>
                    <a:pt x="563" y="29"/>
                    <a:pt x="539" y="3"/>
                    <a:pt x="508" y="0"/>
                  </a:cubicBezTo>
                  <a:cubicBezTo>
                    <a:pt x="508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3"/>
            <p:cNvSpPr/>
            <p:nvPr/>
          </p:nvSpPr>
          <p:spPr>
            <a:xfrm>
              <a:off x="4082525" y="3303675"/>
              <a:ext cx="29775" cy="551125"/>
            </a:xfrm>
            <a:custGeom>
              <a:avLst/>
              <a:gdLst/>
              <a:ahLst/>
              <a:cxnLst/>
              <a:rect l="l" t="t" r="r" b="b"/>
              <a:pathLst>
                <a:path w="1191" h="22045" extrusionOk="0">
                  <a:moveTo>
                    <a:pt x="368" y="1"/>
                  </a:moveTo>
                  <a:cubicBezTo>
                    <a:pt x="337" y="1"/>
                    <a:pt x="317" y="26"/>
                    <a:pt x="316" y="55"/>
                  </a:cubicBezTo>
                  <a:cubicBezTo>
                    <a:pt x="312" y="211"/>
                    <a:pt x="1" y="15713"/>
                    <a:pt x="1076" y="21996"/>
                  </a:cubicBezTo>
                  <a:cubicBezTo>
                    <a:pt x="1079" y="22024"/>
                    <a:pt x="1104" y="22044"/>
                    <a:pt x="1130" y="22044"/>
                  </a:cubicBezTo>
                  <a:cubicBezTo>
                    <a:pt x="1133" y="22044"/>
                    <a:pt x="1136" y="22044"/>
                    <a:pt x="1140" y="22043"/>
                  </a:cubicBezTo>
                  <a:cubicBezTo>
                    <a:pt x="1170" y="22038"/>
                    <a:pt x="1191" y="22009"/>
                    <a:pt x="1185" y="21977"/>
                  </a:cubicBezTo>
                  <a:cubicBezTo>
                    <a:pt x="112" y="15703"/>
                    <a:pt x="424" y="214"/>
                    <a:pt x="429" y="59"/>
                  </a:cubicBezTo>
                  <a:cubicBezTo>
                    <a:pt x="430" y="27"/>
                    <a:pt x="405" y="2"/>
                    <a:pt x="373" y="1"/>
                  </a:cubicBezTo>
                  <a:cubicBezTo>
                    <a:pt x="371" y="1"/>
                    <a:pt x="370" y="1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3"/>
            <p:cNvSpPr/>
            <p:nvPr/>
          </p:nvSpPr>
          <p:spPr>
            <a:xfrm>
              <a:off x="3851200" y="3467150"/>
              <a:ext cx="3450" cy="101100"/>
            </a:xfrm>
            <a:custGeom>
              <a:avLst/>
              <a:gdLst/>
              <a:ahLst/>
              <a:cxnLst/>
              <a:rect l="l" t="t" r="r" b="b"/>
              <a:pathLst>
                <a:path w="138" h="4044" extrusionOk="0">
                  <a:moveTo>
                    <a:pt x="64" y="1"/>
                  </a:moveTo>
                  <a:cubicBezTo>
                    <a:pt x="62" y="1"/>
                    <a:pt x="59" y="1"/>
                    <a:pt x="57" y="1"/>
                  </a:cubicBezTo>
                  <a:cubicBezTo>
                    <a:pt x="26" y="1"/>
                    <a:pt x="1" y="27"/>
                    <a:pt x="2" y="56"/>
                  </a:cubicBezTo>
                  <a:cubicBezTo>
                    <a:pt x="17" y="1486"/>
                    <a:pt x="27" y="3963"/>
                    <a:pt x="27" y="3987"/>
                  </a:cubicBezTo>
                  <a:cubicBezTo>
                    <a:pt x="26" y="4018"/>
                    <a:pt x="50" y="4043"/>
                    <a:pt x="81" y="4043"/>
                  </a:cubicBezTo>
                  <a:cubicBezTo>
                    <a:pt x="112" y="4043"/>
                    <a:pt x="137" y="4018"/>
                    <a:pt x="137" y="3987"/>
                  </a:cubicBezTo>
                  <a:cubicBezTo>
                    <a:pt x="137" y="3963"/>
                    <a:pt x="128" y="1485"/>
                    <a:pt x="112" y="55"/>
                  </a:cubicBezTo>
                  <a:cubicBezTo>
                    <a:pt x="112" y="26"/>
                    <a:pt x="96" y="1"/>
                    <a:pt x="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3"/>
            <p:cNvSpPr/>
            <p:nvPr/>
          </p:nvSpPr>
          <p:spPr>
            <a:xfrm>
              <a:off x="3831750" y="3506800"/>
              <a:ext cx="22975" cy="54525"/>
            </a:xfrm>
            <a:custGeom>
              <a:avLst/>
              <a:gdLst/>
              <a:ahLst/>
              <a:cxnLst/>
              <a:rect l="l" t="t" r="r" b="b"/>
              <a:pathLst>
                <a:path w="919" h="2181" extrusionOk="0">
                  <a:moveTo>
                    <a:pt x="64" y="0"/>
                  </a:moveTo>
                  <a:cubicBezTo>
                    <a:pt x="53" y="0"/>
                    <a:pt x="42" y="3"/>
                    <a:pt x="32" y="10"/>
                  </a:cubicBezTo>
                  <a:cubicBezTo>
                    <a:pt x="7" y="28"/>
                    <a:pt x="1" y="62"/>
                    <a:pt x="18" y="89"/>
                  </a:cubicBezTo>
                  <a:cubicBezTo>
                    <a:pt x="664" y="1022"/>
                    <a:pt x="802" y="2119"/>
                    <a:pt x="804" y="2131"/>
                  </a:cubicBezTo>
                  <a:cubicBezTo>
                    <a:pt x="807" y="2160"/>
                    <a:pt x="831" y="2180"/>
                    <a:pt x="859" y="2180"/>
                  </a:cubicBezTo>
                  <a:lnTo>
                    <a:pt x="866" y="2180"/>
                  </a:lnTo>
                  <a:cubicBezTo>
                    <a:pt x="898" y="2176"/>
                    <a:pt x="918" y="2149"/>
                    <a:pt x="915" y="2118"/>
                  </a:cubicBezTo>
                  <a:cubicBezTo>
                    <a:pt x="914" y="2106"/>
                    <a:pt x="772" y="981"/>
                    <a:pt x="110" y="25"/>
                  </a:cubicBezTo>
                  <a:cubicBezTo>
                    <a:pt x="99" y="9"/>
                    <a:pt x="82" y="0"/>
                    <a:pt x="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3"/>
            <p:cNvSpPr/>
            <p:nvPr/>
          </p:nvSpPr>
          <p:spPr>
            <a:xfrm>
              <a:off x="4157950" y="3432250"/>
              <a:ext cx="41325" cy="108975"/>
            </a:xfrm>
            <a:custGeom>
              <a:avLst/>
              <a:gdLst/>
              <a:ahLst/>
              <a:cxnLst/>
              <a:rect l="l" t="t" r="r" b="b"/>
              <a:pathLst>
                <a:path w="1653" h="4359" extrusionOk="0">
                  <a:moveTo>
                    <a:pt x="88" y="0"/>
                  </a:moveTo>
                  <a:cubicBezTo>
                    <a:pt x="82" y="0"/>
                    <a:pt x="75" y="1"/>
                    <a:pt x="69" y="4"/>
                  </a:cubicBezTo>
                  <a:cubicBezTo>
                    <a:pt x="40" y="14"/>
                    <a:pt x="25" y="45"/>
                    <a:pt x="35" y="75"/>
                  </a:cubicBezTo>
                  <a:lnTo>
                    <a:pt x="1290" y="3626"/>
                  </a:lnTo>
                  <a:cubicBezTo>
                    <a:pt x="974" y="3123"/>
                    <a:pt x="545" y="2610"/>
                    <a:pt x="97" y="2298"/>
                  </a:cubicBezTo>
                  <a:cubicBezTo>
                    <a:pt x="87" y="2291"/>
                    <a:pt x="76" y="2288"/>
                    <a:pt x="65" y="2288"/>
                  </a:cubicBezTo>
                  <a:cubicBezTo>
                    <a:pt x="47" y="2288"/>
                    <a:pt x="30" y="2297"/>
                    <a:pt x="18" y="2313"/>
                  </a:cubicBezTo>
                  <a:cubicBezTo>
                    <a:pt x="0" y="2338"/>
                    <a:pt x="7" y="2373"/>
                    <a:pt x="33" y="2391"/>
                  </a:cubicBezTo>
                  <a:cubicBezTo>
                    <a:pt x="596" y="2780"/>
                    <a:pt x="1246" y="3626"/>
                    <a:pt x="1549" y="4359"/>
                  </a:cubicBezTo>
                  <a:lnTo>
                    <a:pt x="1653" y="4318"/>
                  </a:lnTo>
                  <a:lnTo>
                    <a:pt x="141" y="37"/>
                  </a:lnTo>
                  <a:cubicBezTo>
                    <a:pt x="133" y="15"/>
                    <a:pt x="111" y="0"/>
                    <a:pt x="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3"/>
            <p:cNvSpPr/>
            <p:nvPr/>
          </p:nvSpPr>
          <p:spPr>
            <a:xfrm>
              <a:off x="3615550" y="3844700"/>
              <a:ext cx="46775" cy="60075"/>
            </a:xfrm>
            <a:custGeom>
              <a:avLst/>
              <a:gdLst/>
              <a:ahLst/>
              <a:cxnLst/>
              <a:rect l="l" t="t" r="r" b="b"/>
              <a:pathLst>
                <a:path w="1871" h="2403" extrusionOk="0">
                  <a:moveTo>
                    <a:pt x="56" y="0"/>
                  </a:moveTo>
                  <a:cubicBezTo>
                    <a:pt x="51" y="0"/>
                    <a:pt x="46" y="1"/>
                    <a:pt x="42" y="2"/>
                  </a:cubicBezTo>
                  <a:cubicBezTo>
                    <a:pt x="15" y="11"/>
                    <a:pt x="0" y="39"/>
                    <a:pt x="8" y="67"/>
                  </a:cubicBezTo>
                  <a:cubicBezTo>
                    <a:pt x="155" y="549"/>
                    <a:pt x="309" y="1049"/>
                    <a:pt x="587" y="1487"/>
                  </a:cubicBezTo>
                  <a:cubicBezTo>
                    <a:pt x="898" y="1975"/>
                    <a:pt x="1343" y="2309"/>
                    <a:pt x="1805" y="2401"/>
                  </a:cubicBezTo>
                  <a:cubicBezTo>
                    <a:pt x="1808" y="2402"/>
                    <a:pt x="1812" y="2402"/>
                    <a:pt x="1816" y="2402"/>
                  </a:cubicBezTo>
                  <a:cubicBezTo>
                    <a:pt x="1839" y="2402"/>
                    <a:pt x="1860" y="2385"/>
                    <a:pt x="1866" y="2360"/>
                  </a:cubicBezTo>
                  <a:cubicBezTo>
                    <a:pt x="1871" y="2333"/>
                    <a:pt x="1853" y="2306"/>
                    <a:pt x="1826" y="2301"/>
                  </a:cubicBezTo>
                  <a:cubicBezTo>
                    <a:pt x="1390" y="2214"/>
                    <a:pt x="970" y="1897"/>
                    <a:pt x="674" y="1431"/>
                  </a:cubicBezTo>
                  <a:cubicBezTo>
                    <a:pt x="403" y="1006"/>
                    <a:pt x="252" y="513"/>
                    <a:pt x="106" y="37"/>
                  </a:cubicBezTo>
                  <a:cubicBezTo>
                    <a:pt x="100" y="14"/>
                    <a:pt x="78" y="0"/>
                    <a:pt x="56" y="0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A4315A2-1C99-A831-AE6B-61403DA1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sz="3000" b="1" dirty="0">
                <a:solidFill>
                  <a:srgbClr val="EDC2BD"/>
                </a:solidFill>
                <a:latin typeface="American Typewriter" panose="02090604020004020304" pitchFamily="18" charset="77"/>
              </a:rPr>
              <a:t>LUYỆN TẬP</a:t>
            </a:r>
          </a:p>
        </p:txBody>
      </p:sp>
      <p:sp>
        <p:nvSpPr>
          <p:cNvPr id="4" name="Google Shape;510;p69">
            <a:hlinkClick r:id="rId3" action="ppaction://hlinksldjump"/>
            <a:extLst>
              <a:ext uri="{FF2B5EF4-FFF2-40B4-BE49-F238E27FC236}">
                <a16:creationId xmlns:a16="http://schemas.microsoft.com/office/drawing/2014/main" id="{AAFE3D5D-3AC0-1C06-D9BC-854DC9798A81}"/>
              </a:ext>
            </a:extLst>
          </p:cNvPr>
          <p:cNvSpPr/>
          <p:nvPr/>
        </p:nvSpPr>
        <p:spPr>
          <a:xfrm>
            <a:off x="3917931" y="1518379"/>
            <a:ext cx="4037349" cy="906620"/>
          </a:xfrm>
          <a:prstGeom prst="roundRect">
            <a:avLst>
              <a:gd name="adj" fmla="val 16667"/>
            </a:avLst>
          </a:prstGeom>
          <a:solidFill>
            <a:srgbClr val="E9C1DA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Cambria" panose="02040503050406030204" pitchFamily="18" charset="0"/>
              </a:rPr>
              <a:t>BÀI 1: Tìm từ đơn, từ phức trong ngữ liệu và điền vào bảng</a:t>
            </a:r>
            <a:endParaRPr sz="2200" dirty="0"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5327E-F6E9-BD6D-B5F6-EB47F05D3DD1}"/>
              </a:ext>
            </a:extLst>
          </p:cNvPr>
          <p:cNvSpPr txBox="1"/>
          <p:nvPr/>
        </p:nvSpPr>
        <p:spPr>
          <a:xfrm>
            <a:off x="3586786" y="2733831"/>
            <a:ext cx="48847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kia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hủn</a:t>
            </a:r>
            <a:r>
              <a:rPr lang="en-US" sz="2000" b="1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hoẳn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bây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kín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tận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đuôi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vũ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phành</a:t>
            </a:r>
            <a:r>
              <a:rPr lang="en-US" sz="2000" b="1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phạch</a:t>
            </a:r>
            <a:r>
              <a:rPr lang="en-US" sz="2000" b="1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giòn</a:t>
            </a:r>
            <a:r>
              <a:rPr lang="en-US" sz="2000" b="1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giã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bách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rung </a:t>
            </a:r>
            <a:r>
              <a:rPr lang="en-US" sz="2000" b="1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rinh</a:t>
            </a:r>
            <a:r>
              <a:rPr lang="en-US" sz="2000" b="1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nâu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b="1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mỡ</a:t>
            </a:r>
            <a:r>
              <a:rPr lang="en-US" sz="2000" b="1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soi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ưa</a:t>
            </a:r>
            <a:r>
              <a:rPr lang="en-US" sz="2000" b="1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EF3F063-270A-27BE-7865-242F65CD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</p:spPr>
        <p:txBody>
          <a:bodyPr/>
          <a:lstStyle/>
          <a:p>
            <a:r>
              <a:rPr lang="en-VN" sz="3000" b="1" dirty="0">
                <a:solidFill>
                  <a:srgbClr val="EDC2BD"/>
                </a:solidFill>
                <a:latin typeface="American Typewriter" panose="02090604020004020304" pitchFamily="18" charset="77"/>
              </a:rPr>
              <a:t>BÀI 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D4E54D-B995-7629-F2E6-CF92FA21D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34921"/>
              </p:ext>
            </p:extLst>
          </p:nvPr>
        </p:nvGraphicFramePr>
        <p:xfrm>
          <a:off x="971348" y="1432502"/>
          <a:ext cx="7201303" cy="286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01">
                  <a:extLst>
                    <a:ext uri="{9D8B030D-6E8A-4147-A177-3AD203B41FA5}">
                      <a16:colId xmlns:a16="http://schemas.microsoft.com/office/drawing/2014/main" val="149765926"/>
                    </a:ext>
                  </a:extLst>
                </a:gridCol>
                <a:gridCol w="2504801">
                  <a:extLst>
                    <a:ext uri="{9D8B030D-6E8A-4147-A177-3AD203B41FA5}">
                      <a16:colId xmlns:a16="http://schemas.microsoft.com/office/drawing/2014/main" val="3140848883"/>
                    </a:ext>
                  </a:extLst>
                </a:gridCol>
                <a:gridCol w="2504801">
                  <a:extLst>
                    <a:ext uri="{9D8B030D-6E8A-4147-A177-3AD203B41FA5}">
                      <a16:colId xmlns:a16="http://schemas.microsoft.com/office/drawing/2014/main" val="3027698619"/>
                    </a:ext>
                  </a:extLst>
                </a:gridCol>
              </a:tblGrid>
              <a:tr h="39642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#9Slide03 Arima Madurai Black" panose="00000A00000000000000" pitchFamily="2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#9Slide03 Arima Madurai Black" panose="00000A00000000000000" pitchFamily="2" charset="0"/>
                        </a:rPr>
                        <a:t>đơn</a:t>
                      </a:r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#9Slide03 Arima Madurai Black" panose="00000A00000000000000" pitchFamily="2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#9Slide03 Arima Madurai Black" panose="00000A00000000000000" pitchFamily="2" charset="0"/>
                        </a:rPr>
                        <a:t>phức</a:t>
                      </a:r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67911"/>
                  </a:ext>
                </a:extLst>
              </a:tr>
              <a:tr h="39642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#9Slide03 Arima Madurai Black" panose="00000A00000000000000" pitchFamily="2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#9Slide03 Arima Madurai Black" panose="00000A00000000000000" pitchFamily="2" charset="0"/>
                        </a:rPr>
                        <a:t>ghép</a:t>
                      </a:r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#9Slide03 Arima Madurai Black" panose="00000A00000000000000" pitchFamily="2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#9Slide03 Arima Madurai Black" panose="00000A00000000000000" pitchFamily="2" charset="0"/>
                        </a:rPr>
                        <a:t>láy</a:t>
                      </a:r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558000"/>
                  </a:ext>
                </a:extLst>
              </a:tr>
              <a:tr h="207233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3376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29E4F6-7217-2514-2206-2F757E1A0BFA}"/>
              </a:ext>
            </a:extLst>
          </p:cNvPr>
          <p:cNvSpPr txBox="1"/>
          <p:nvPr/>
        </p:nvSpPr>
        <p:spPr>
          <a:xfrm>
            <a:off x="1309409" y="2420251"/>
            <a:ext cx="1600200" cy="1267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DF57E-F1AB-598D-EDC0-0EAFDFF4B7ED}"/>
              </a:ext>
            </a:extLst>
          </p:cNvPr>
          <p:cNvSpPr txBox="1"/>
          <p:nvPr/>
        </p:nvSpPr>
        <p:spPr>
          <a:xfrm>
            <a:off x="3474875" y="2420251"/>
            <a:ext cx="1828800" cy="80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endParaRPr lang="en-US" sz="20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E928D-788E-E64C-6C59-972E79E83577}"/>
              </a:ext>
            </a:extLst>
          </p:cNvPr>
          <p:cNvSpPr txBox="1"/>
          <p:nvPr/>
        </p:nvSpPr>
        <p:spPr>
          <a:xfrm>
            <a:off x="5915711" y="2248185"/>
            <a:ext cx="1918880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hoẳn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>
              <a:lnSpc>
                <a:spcPct val="150000"/>
              </a:lnSpc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Phành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phạch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4579;p130">
            <a:extLst>
              <a:ext uri="{FF2B5EF4-FFF2-40B4-BE49-F238E27FC236}">
                <a16:creationId xmlns:a16="http://schemas.microsoft.com/office/drawing/2014/main" id="{25BD0BC5-1500-2B7E-9CEB-C59D1006876E}"/>
              </a:ext>
            </a:extLst>
          </p:cNvPr>
          <p:cNvGrpSpPr/>
          <p:nvPr/>
        </p:nvGrpSpPr>
        <p:grpSpPr>
          <a:xfrm>
            <a:off x="1966747" y="3665496"/>
            <a:ext cx="1131304" cy="1641758"/>
            <a:chOff x="720025" y="1554699"/>
            <a:chExt cx="1520822" cy="2207030"/>
          </a:xfrm>
        </p:grpSpPr>
        <p:sp>
          <p:nvSpPr>
            <p:cNvPr id="10" name="Google Shape;4580;p130">
              <a:extLst>
                <a:ext uri="{FF2B5EF4-FFF2-40B4-BE49-F238E27FC236}">
                  <a16:creationId xmlns:a16="http://schemas.microsoft.com/office/drawing/2014/main" id="{590BFCF5-9BA2-4795-E5DB-CB82816C408F}"/>
                </a:ext>
              </a:extLst>
            </p:cNvPr>
            <p:cNvSpPr/>
            <p:nvPr/>
          </p:nvSpPr>
          <p:spPr>
            <a:xfrm>
              <a:off x="2021987" y="3361691"/>
              <a:ext cx="218860" cy="400038"/>
            </a:xfrm>
            <a:custGeom>
              <a:avLst/>
              <a:gdLst/>
              <a:ahLst/>
              <a:cxnLst/>
              <a:rect l="l" t="t" r="r" b="b"/>
              <a:pathLst>
                <a:path w="2933" h="5361" extrusionOk="0">
                  <a:moveTo>
                    <a:pt x="1952" y="0"/>
                  </a:moveTo>
                  <a:lnTo>
                    <a:pt x="536" y="560"/>
                  </a:lnTo>
                  <a:cubicBezTo>
                    <a:pt x="616" y="1128"/>
                    <a:pt x="608" y="1736"/>
                    <a:pt x="448" y="2288"/>
                  </a:cubicBezTo>
                  <a:cubicBezTo>
                    <a:pt x="320" y="2728"/>
                    <a:pt x="40" y="3096"/>
                    <a:pt x="0" y="3576"/>
                  </a:cubicBezTo>
                  <a:cubicBezTo>
                    <a:pt x="31" y="3587"/>
                    <a:pt x="61" y="3592"/>
                    <a:pt x="90" y="3592"/>
                  </a:cubicBezTo>
                  <a:cubicBezTo>
                    <a:pt x="466" y="3592"/>
                    <a:pt x="677" y="2733"/>
                    <a:pt x="736" y="2488"/>
                  </a:cubicBezTo>
                  <a:lnTo>
                    <a:pt x="736" y="2488"/>
                  </a:lnTo>
                  <a:cubicBezTo>
                    <a:pt x="704" y="3128"/>
                    <a:pt x="720" y="3776"/>
                    <a:pt x="752" y="4416"/>
                  </a:cubicBezTo>
                  <a:cubicBezTo>
                    <a:pt x="760" y="4600"/>
                    <a:pt x="768" y="4776"/>
                    <a:pt x="808" y="4960"/>
                  </a:cubicBezTo>
                  <a:cubicBezTo>
                    <a:pt x="815" y="5007"/>
                    <a:pt x="866" y="5286"/>
                    <a:pt x="948" y="5286"/>
                  </a:cubicBezTo>
                  <a:cubicBezTo>
                    <a:pt x="964" y="5286"/>
                    <a:pt x="982" y="5275"/>
                    <a:pt x="1000" y="5248"/>
                  </a:cubicBezTo>
                  <a:cubicBezTo>
                    <a:pt x="1040" y="5192"/>
                    <a:pt x="1040" y="5088"/>
                    <a:pt x="1040" y="5016"/>
                  </a:cubicBezTo>
                  <a:cubicBezTo>
                    <a:pt x="1048" y="4320"/>
                    <a:pt x="1072" y="3616"/>
                    <a:pt x="1080" y="2912"/>
                  </a:cubicBezTo>
                  <a:cubicBezTo>
                    <a:pt x="1440" y="3696"/>
                    <a:pt x="1360" y="4672"/>
                    <a:pt x="1888" y="5360"/>
                  </a:cubicBezTo>
                  <a:cubicBezTo>
                    <a:pt x="2008" y="5208"/>
                    <a:pt x="1976" y="4992"/>
                    <a:pt x="1936" y="4800"/>
                  </a:cubicBezTo>
                  <a:lnTo>
                    <a:pt x="1608" y="3088"/>
                  </a:lnTo>
                  <a:lnTo>
                    <a:pt x="1608" y="3088"/>
                  </a:lnTo>
                  <a:cubicBezTo>
                    <a:pt x="1736" y="3456"/>
                    <a:pt x="1880" y="3816"/>
                    <a:pt x="2056" y="4168"/>
                  </a:cubicBezTo>
                  <a:cubicBezTo>
                    <a:pt x="2098" y="4245"/>
                    <a:pt x="2450" y="4851"/>
                    <a:pt x="2603" y="4851"/>
                  </a:cubicBezTo>
                  <a:cubicBezTo>
                    <a:pt x="2626" y="4851"/>
                    <a:pt x="2644" y="4838"/>
                    <a:pt x="2656" y="4808"/>
                  </a:cubicBezTo>
                  <a:cubicBezTo>
                    <a:pt x="2688" y="4752"/>
                    <a:pt x="2640" y="4592"/>
                    <a:pt x="2616" y="4520"/>
                  </a:cubicBezTo>
                  <a:cubicBezTo>
                    <a:pt x="2576" y="4328"/>
                    <a:pt x="2496" y="4136"/>
                    <a:pt x="2432" y="3960"/>
                  </a:cubicBezTo>
                  <a:cubicBezTo>
                    <a:pt x="2352" y="3776"/>
                    <a:pt x="2272" y="3592"/>
                    <a:pt x="2216" y="3400"/>
                  </a:cubicBezTo>
                  <a:cubicBezTo>
                    <a:pt x="2192" y="3312"/>
                    <a:pt x="2168" y="3208"/>
                    <a:pt x="2152" y="3120"/>
                  </a:cubicBezTo>
                  <a:cubicBezTo>
                    <a:pt x="2136" y="3048"/>
                    <a:pt x="2160" y="2912"/>
                    <a:pt x="2128" y="2848"/>
                  </a:cubicBezTo>
                  <a:lnTo>
                    <a:pt x="2128" y="2848"/>
                  </a:lnTo>
                  <a:cubicBezTo>
                    <a:pt x="2288" y="3152"/>
                    <a:pt x="2440" y="3448"/>
                    <a:pt x="2600" y="3736"/>
                  </a:cubicBezTo>
                  <a:cubicBezTo>
                    <a:pt x="2648" y="3832"/>
                    <a:pt x="2680" y="3936"/>
                    <a:pt x="2776" y="3976"/>
                  </a:cubicBezTo>
                  <a:cubicBezTo>
                    <a:pt x="2804" y="3990"/>
                    <a:pt x="2826" y="3996"/>
                    <a:pt x="2844" y="3996"/>
                  </a:cubicBezTo>
                  <a:cubicBezTo>
                    <a:pt x="2933" y="3996"/>
                    <a:pt x="2923" y="3853"/>
                    <a:pt x="2896" y="3760"/>
                  </a:cubicBezTo>
                  <a:cubicBezTo>
                    <a:pt x="2792" y="3400"/>
                    <a:pt x="2608" y="3056"/>
                    <a:pt x="2480" y="2696"/>
                  </a:cubicBezTo>
                  <a:cubicBezTo>
                    <a:pt x="2336" y="2312"/>
                    <a:pt x="2240" y="1896"/>
                    <a:pt x="2192" y="1488"/>
                  </a:cubicBezTo>
                  <a:cubicBezTo>
                    <a:pt x="2128" y="992"/>
                    <a:pt x="2120" y="472"/>
                    <a:pt x="1952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81;p130">
              <a:extLst>
                <a:ext uri="{FF2B5EF4-FFF2-40B4-BE49-F238E27FC236}">
                  <a16:creationId xmlns:a16="http://schemas.microsoft.com/office/drawing/2014/main" id="{6AE7EB0D-3940-5070-3F93-9F04ADE6BCCA}"/>
                </a:ext>
              </a:extLst>
            </p:cNvPr>
            <p:cNvSpPr/>
            <p:nvPr/>
          </p:nvSpPr>
          <p:spPr>
            <a:xfrm>
              <a:off x="720025" y="2050697"/>
              <a:ext cx="225651" cy="425707"/>
            </a:xfrm>
            <a:custGeom>
              <a:avLst/>
              <a:gdLst/>
              <a:ahLst/>
              <a:cxnLst/>
              <a:rect l="l" t="t" r="r" b="b"/>
              <a:pathLst>
                <a:path w="3024" h="5705" extrusionOk="0">
                  <a:moveTo>
                    <a:pt x="1252" y="0"/>
                  </a:moveTo>
                  <a:cubicBezTo>
                    <a:pt x="1199" y="0"/>
                    <a:pt x="1173" y="90"/>
                    <a:pt x="1167" y="176"/>
                  </a:cubicBezTo>
                  <a:cubicBezTo>
                    <a:pt x="1103" y="960"/>
                    <a:pt x="1207" y="1736"/>
                    <a:pt x="1367" y="2496"/>
                  </a:cubicBezTo>
                  <a:cubicBezTo>
                    <a:pt x="1207" y="2056"/>
                    <a:pt x="1047" y="1616"/>
                    <a:pt x="879" y="1176"/>
                  </a:cubicBezTo>
                  <a:cubicBezTo>
                    <a:pt x="831" y="1064"/>
                    <a:pt x="719" y="600"/>
                    <a:pt x="623" y="536"/>
                  </a:cubicBezTo>
                  <a:cubicBezTo>
                    <a:pt x="607" y="528"/>
                    <a:pt x="592" y="524"/>
                    <a:pt x="579" y="524"/>
                  </a:cubicBezTo>
                  <a:cubicBezTo>
                    <a:pt x="482" y="524"/>
                    <a:pt x="466" y="732"/>
                    <a:pt x="487" y="816"/>
                  </a:cubicBezTo>
                  <a:cubicBezTo>
                    <a:pt x="575" y="1440"/>
                    <a:pt x="695" y="2056"/>
                    <a:pt x="847" y="2656"/>
                  </a:cubicBezTo>
                  <a:cubicBezTo>
                    <a:pt x="695" y="2248"/>
                    <a:pt x="535" y="1696"/>
                    <a:pt x="215" y="1408"/>
                  </a:cubicBezTo>
                  <a:cubicBezTo>
                    <a:pt x="171" y="1364"/>
                    <a:pt x="130" y="1343"/>
                    <a:pt x="97" y="1343"/>
                  </a:cubicBezTo>
                  <a:cubicBezTo>
                    <a:pt x="34" y="1343"/>
                    <a:pt x="0" y="1419"/>
                    <a:pt x="31" y="1560"/>
                  </a:cubicBezTo>
                  <a:cubicBezTo>
                    <a:pt x="55" y="1648"/>
                    <a:pt x="103" y="1728"/>
                    <a:pt x="143" y="1808"/>
                  </a:cubicBezTo>
                  <a:cubicBezTo>
                    <a:pt x="471" y="2416"/>
                    <a:pt x="535" y="3040"/>
                    <a:pt x="551" y="3728"/>
                  </a:cubicBezTo>
                  <a:cubicBezTo>
                    <a:pt x="567" y="4368"/>
                    <a:pt x="471" y="5080"/>
                    <a:pt x="751" y="5680"/>
                  </a:cubicBezTo>
                  <a:lnTo>
                    <a:pt x="2280" y="5704"/>
                  </a:lnTo>
                  <a:cubicBezTo>
                    <a:pt x="2408" y="5304"/>
                    <a:pt x="2336" y="5024"/>
                    <a:pt x="2328" y="4632"/>
                  </a:cubicBezTo>
                  <a:cubicBezTo>
                    <a:pt x="2320" y="4368"/>
                    <a:pt x="2368" y="4104"/>
                    <a:pt x="2376" y="3832"/>
                  </a:cubicBezTo>
                  <a:cubicBezTo>
                    <a:pt x="2376" y="3576"/>
                    <a:pt x="2360" y="3312"/>
                    <a:pt x="2408" y="3056"/>
                  </a:cubicBezTo>
                  <a:cubicBezTo>
                    <a:pt x="2488" y="2544"/>
                    <a:pt x="2904" y="2288"/>
                    <a:pt x="3008" y="1776"/>
                  </a:cubicBezTo>
                  <a:cubicBezTo>
                    <a:pt x="3024" y="1704"/>
                    <a:pt x="3024" y="1624"/>
                    <a:pt x="3000" y="1560"/>
                  </a:cubicBezTo>
                  <a:cubicBezTo>
                    <a:pt x="2640" y="1728"/>
                    <a:pt x="2304" y="2168"/>
                    <a:pt x="2128" y="2544"/>
                  </a:cubicBezTo>
                  <a:cubicBezTo>
                    <a:pt x="2136" y="1944"/>
                    <a:pt x="2160" y="1344"/>
                    <a:pt x="2168" y="744"/>
                  </a:cubicBezTo>
                  <a:cubicBezTo>
                    <a:pt x="2168" y="696"/>
                    <a:pt x="2168" y="640"/>
                    <a:pt x="2144" y="584"/>
                  </a:cubicBezTo>
                  <a:cubicBezTo>
                    <a:pt x="2123" y="546"/>
                    <a:pt x="2101" y="530"/>
                    <a:pt x="2079" y="530"/>
                  </a:cubicBezTo>
                  <a:cubicBezTo>
                    <a:pt x="1973" y="530"/>
                    <a:pt x="1861" y="910"/>
                    <a:pt x="1848" y="976"/>
                  </a:cubicBezTo>
                  <a:cubicBezTo>
                    <a:pt x="1759" y="1448"/>
                    <a:pt x="1719" y="1936"/>
                    <a:pt x="1759" y="2424"/>
                  </a:cubicBezTo>
                  <a:cubicBezTo>
                    <a:pt x="1703" y="1888"/>
                    <a:pt x="1599" y="1336"/>
                    <a:pt x="1495" y="816"/>
                  </a:cubicBezTo>
                  <a:cubicBezTo>
                    <a:pt x="1463" y="688"/>
                    <a:pt x="1447" y="560"/>
                    <a:pt x="1415" y="424"/>
                  </a:cubicBezTo>
                  <a:cubicBezTo>
                    <a:pt x="1399" y="336"/>
                    <a:pt x="1383" y="120"/>
                    <a:pt x="1327" y="48"/>
                  </a:cubicBezTo>
                  <a:cubicBezTo>
                    <a:pt x="1298" y="14"/>
                    <a:pt x="1273" y="0"/>
                    <a:pt x="1252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82;p130">
              <a:extLst>
                <a:ext uri="{FF2B5EF4-FFF2-40B4-BE49-F238E27FC236}">
                  <a16:creationId xmlns:a16="http://schemas.microsoft.com/office/drawing/2014/main" id="{49ADD397-BDC1-09F7-7F98-5B067536C304}"/>
                </a:ext>
              </a:extLst>
            </p:cNvPr>
            <p:cNvSpPr/>
            <p:nvPr/>
          </p:nvSpPr>
          <p:spPr>
            <a:xfrm>
              <a:off x="1434507" y="2183819"/>
              <a:ext cx="329074" cy="281765"/>
            </a:xfrm>
            <a:custGeom>
              <a:avLst/>
              <a:gdLst/>
              <a:ahLst/>
              <a:cxnLst/>
              <a:rect l="l" t="t" r="r" b="b"/>
              <a:pathLst>
                <a:path w="4410" h="3776" extrusionOk="0">
                  <a:moveTo>
                    <a:pt x="1121" y="0"/>
                  </a:moveTo>
                  <a:lnTo>
                    <a:pt x="961" y="2824"/>
                  </a:lnTo>
                  <a:cubicBezTo>
                    <a:pt x="961" y="2824"/>
                    <a:pt x="561" y="3000"/>
                    <a:pt x="1" y="3280"/>
                  </a:cubicBezTo>
                  <a:cubicBezTo>
                    <a:pt x="582" y="3601"/>
                    <a:pt x="1250" y="3776"/>
                    <a:pt x="1919" y="3776"/>
                  </a:cubicBezTo>
                  <a:cubicBezTo>
                    <a:pt x="2134" y="3776"/>
                    <a:pt x="2349" y="3757"/>
                    <a:pt x="2561" y="3720"/>
                  </a:cubicBezTo>
                  <a:cubicBezTo>
                    <a:pt x="3177" y="3616"/>
                    <a:pt x="3761" y="3352"/>
                    <a:pt x="4265" y="2976"/>
                  </a:cubicBezTo>
                  <a:lnTo>
                    <a:pt x="4409" y="3024"/>
                  </a:lnTo>
                  <a:lnTo>
                    <a:pt x="4409" y="3024"/>
                  </a:lnTo>
                  <a:lnTo>
                    <a:pt x="3041" y="2520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83;p130">
              <a:extLst>
                <a:ext uri="{FF2B5EF4-FFF2-40B4-BE49-F238E27FC236}">
                  <a16:creationId xmlns:a16="http://schemas.microsoft.com/office/drawing/2014/main" id="{EE15EC34-4CE6-9203-A249-9D2B0046DB64}"/>
                </a:ext>
              </a:extLst>
            </p:cNvPr>
            <p:cNvSpPr/>
            <p:nvPr/>
          </p:nvSpPr>
          <p:spPr>
            <a:xfrm>
              <a:off x="1435104" y="2428571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84;p130">
              <a:extLst>
                <a:ext uri="{FF2B5EF4-FFF2-40B4-BE49-F238E27FC236}">
                  <a16:creationId xmlns:a16="http://schemas.microsoft.com/office/drawing/2014/main" id="{5E4421C5-746F-BC76-E9E7-1F6E5C378ECC}"/>
                </a:ext>
              </a:extLst>
            </p:cNvPr>
            <p:cNvSpPr/>
            <p:nvPr/>
          </p:nvSpPr>
          <p:spPr>
            <a:xfrm>
              <a:off x="1281686" y="1554699"/>
              <a:ext cx="615615" cy="481150"/>
            </a:xfrm>
            <a:custGeom>
              <a:avLst/>
              <a:gdLst/>
              <a:ahLst/>
              <a:cxnLst/>
              <a:rect l="l" t="t" r="r" b="b"/>
              <a:pathLst>
                <a:path w="8250" h="6448" extrusionOk="0">
                  <a:moveTo>
                    <a:pt x="5245" y="0"/>
                  </a:moveTo>
                  <a:cubicBezTo>
                    <a:pt x="4869" y="0"/>
                    <a:pt x="4494" y="90"/>
                    <a:pt x="4161" y="263"/>
                  </a:cubicBezTo>
                  <a:cubicBezTo>
                    <a:pt x="3873" y="415"/>
                    <a:pt x="3609" y="631"/>
                    <a:pt x="3297" y="751"/>
                  </a:cubicBezTo>
                  <a:cubicBezTo>
                    <a:pt x="2937" y="903"/>
                    <a:pt x="2537" y="911"/>
                    <a:pt x="2153" y="951"/>
                  </a:cubicBezTo>
                  <a:cubicBezTo>
                    <a:pt x="1761" y="991"/>
                    <a:pt x="1361" y="1079"/>
                    <a:pt x="1073" y="1343"/>
                  </a:cubicBezTo>
                  <a:cubicBezTo>
                    <a:pt x="777" y="1607"/>
                    <a:pt x="649" y="2015"/>
                    <a:pt x="641" y="2415"/>
                  </a:cubicBezTo>
                  <a:cubicBezTo>
                    <a:pt x="369" y="2463"/>
                    <a:pt x="169" y="2695"/>
                    <a:pt x="89" y="2951"/>
                  </a:cubicBezTo>
                  <a:cubicBezTo>
                    <a:pt x="1" y="3207"/>
                    <a:pt x="17" y="3479"/>
                    <a:pt x="41" y="3751"/>
                  </a:cubicBezTo>
                  <a:cubicBezTo>
                    <a:pt x="121" y="4663"/>
                    <a:pt x="305" y="5575"/>
                    <a:pt x="593" y="6447"/>
                  </a:cubicBezTo>
                  <a:lnTo>
                    <a:pt x="6769" y="6143"/>
                  </a:lnTo>
                  <a:cubicBezTo>
                    <a:pt x="7089" y="6095"/>
                    <a:pt x="7401" y="5999"/>
                    <a:pt x="7673" y="5831"/>
                  </a:cubicBezTo>
                  <a:cubicBezTo>
                    <a:pt x="7929" y="5663"/>
                    <a:pt x="8153" y="5391"/>
                    <a:pt x="8201" y="5071"/>
                  </a:cubicBezTo>
                  <a:cubicBezTo>
                    <a:pt x="8249" y="4759"/>
                    <a:pt x="8097" y="4415"/>
                    <a:pt x="7817" y="4263"/>
                  </a:cubicBezTo>
                  <a:cubicBezTo>
                    <a:pt x="7953" y="4039"/>
                    <a:pt x="8089" y="3823"/>
                    <a:pt x="8137" y="3575"/>
                  </a:cubicBezTo>
                  <a:cubicBezTo>
                    <a:pt x="8217" y="3183"/>
                    <a:pt x="8081" y="2759"/>
                    <a:pt x="7809" y="2463"/>
                  </a:cubicBezTo>
                  <a:cubicBezTo>
                    <a:pt x="7537" y="2159"/>
                    <a:pt x="7161" y="1975"/>
                    <a:pt x="6769" y="1879"/>
                  </a:cubicBezTo>
                  <a:cubicBezTo>
                    <a:pt x="6881" y="1543"/>
                    <a:pt x="6977" y="1175"/>
                    <a:pt x="6857" y="831"/>
                  </a:cubicBezTo>
                  <a:cubicBezTo>
                    <a:pt x="6737" y="511"/>
                    <a:pt x="6441" y="303"/>
                    <a:pt x="6129" y="175"/>
                  </a:cubicBezTo>
                  <a:cubicBezTo>
                    <a:pt x="5848" y="58"/>
                    <a:pt x="5547" y="0"/>
                    <a:pt x="5245" y="0"/>
                  </a:cubicBezTo>
                  <a:close/>
                </a:path>
              </a:pathLst>
            </a:custGeom>
            <a:solidFill>
              <a:srgbClr val="1F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85;p130">
              <a:extLst>
                <a:ext uri="{FF2B5EF4-FFF2-40B4-BE49-F238E27FC236}">
                  <a16:creationId xmlns:a16="http://schemas.microsoft.com/office/drawing/2014/main" id="{2274BCAD-8B11-E277-9C64-A6EBAA171A2B}"/>
                </a:ext>
              </a:extLst>
            </p:cNvPr>
            <p:cNvSpPr/>
            <p:nvPr/>
          </p:nvSpPr>
          <p:spPr>
            <a:xfrm>
              <a:off x="1769996" y="1931828"/>
              <a:ext cx="85440" cy="22386"/>
            </a:xfrm>
            <a:custGeom>
              <a:avLst/>
              <a:gdLst/>
              <a:ahLst/>
              <a:cxnLst/>
              <a:rect l="l" t="t" r="r" b="b"/>
              <a:pathLst>
                <a:path w="1145" h="300" extrusionOk="0">
                  <a:moveTo>
                    <a:pt x="1057" y="1"/>
                  </a:moveTo>
                  <a:cubicBezTo>
                    <a:pt x="1054" y="1"/>
                    <a:pt x="1052" y="1"/>
                    <a:pt x="1049" y="1"/>
                  </a:cubicBezTo>
                  <a:cubicBezTo>
                    <a:pt x="729" y="41"/>
                    <a:pt x="409" y="89"/>
                    <a:pt x="89" y="153"/>
                  </a:cubicBezTo>
                  <a:cubicBezTo>
                    <a:pt x="0" y="168"/>
                    <a:pt x="28" y="300"/>
                    <a:pt x="109" y="300"/>
                  </a:cubicBezTo>
                  <a:cubicBezTo>
                    <a:pt x="115" y="300"/>
                    <a:pt x="122" y="299"/>
                    <a:pt x="129" y="297"/>
                  </a:cubicBezTo>
                  <a:cubicBezTo>
                    <a:pt x="425" y="241"/>
                    <a:pt x="737" y="193"/>
                    <a:pt x="1049" y="153"/>
                  </a:cubicBezTo>
                  <a:cubicBezTo>
                    <a:pt x="1135" y="138"/>
                    <a:pt x="1145" y="1"/>
                    <a:pt x="1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86;p130">
              <a:extLst>
                <a:ext uri="{FF2B5EF4-FFF2-40B4-BE49-F238E27FC236}">
                  <a16:creationId xmlns:a16="http://schemas.microsoft.com/office/drawing/2014/main" id="{FF0CA62F-0735-196F-9669-3D1C464A41AE}"/>
                </a:ext>
              </a:extLst>
            </p:cNvPr>
            <p:cNvSpPr/>
            <p:nvPr/>
          </p:nvSpPr>
          <p:spPr>
            <a:xfrm>
              <a:off x="1336606" y="1646034"/>
              <a:ext cx="492641" cy="617481"/>
            </a:xfrm>
            <a:custGeom>
              <a:avLst/>
              <a:gdLst/>
              <a:ahLst/>
              <a:cxnLst/>
              <a:rect l="l" t="t" r="r" b="b"/>
              <a:pathLst>
                <a:path w="6602" h="8275" extrusionOk="0">
                  <a:moveTo>
                    <a:pt x="3426" y="1"/>
                  </a:moveTo>
                  <a:cubicBezTo>
                    <a:pt x="3139" y="1"/>
                    <a:pt x="2853" y="37"/>
                    <a:pt x="2577" y="103"/>
                  </a:cubicBezTo>
                  <a:cubicBezTo>
                    <a:pt x="1441" y="359"/>
                    <a:pt x="361" y="1167"/>
                    <a:pt x="161" y="2367"/>
                  </a:cubicBezTo>
                  <a:cubicBezTo>
                    <a:pt x="1" y="3343"/>
                    <a:pt x="97" y="4359"/>
                    <a:pt x="281" y="5319"/>
                  </a:cubicBezTo>
                  <a:cubicBezTo>
                    <a:pt x="433" y="6047"/>
                    <a:pt x="825" y="6951"/>
                    <a:pt x="1313" y="7503"/>
                  </a:cubicBezTo>
                  <a:cubicBezTo>
                    <a:pt x="1810" y="8054"/>
                    <a:pt x="2610" y="8274"/>
                    <a:pt x="3362" y="8274"/>
                  </a:cubicBezTo>
                  <a:cubicBezTo>
                    <a:pt x="3517" y="8274"/>
                    <a:pt x="3669" y="8265"/>
                    <a:pt x="3817" y="8247"/>
                  </a:cubicBezTo>
                  <a:cubicBezTo>
                    <a:pt x="4313" y="8191"/>
                    <a:pt x="4985" y="8127"/>
                    <a:pt x="5433" y="7879"/>
                  </a:cubicBezTo>
                  <a:cubicBezTo>
                    <a:pt x="6601" y="7207"/>
                    <a:pt x="6361" y="5503"/>
                    <a:pt x="6353" y="4367"/>
                  </a:cubicBezTo>
                  <a:cubicBezTo>
                    <a:pt x="6345" y="3351"/>
                    <a:pt x="6241" y="2287"/>
                    <a:pt x="5745" y="1407"/>
                  </a:cubicBezTo>
                  <a:cubicBezTo>
                    <a:pt x="5385" y="791"/>
                    <a:pt x="5033" y="335"/>
                    <a:pt x="4321" y="127"/>
                  </a:cubicBezTo>
                  <a:cubicBezTo>
                    <a:pt x="4030" y="41"/>
                    <a:pt x="3727" y="1"/>
                    <a:pt x="3426" y="1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87;p130">
              <a:extLst>
                <a:ext uri="{FF2B5EF4-FFF2-40B4-BE49-F238E27FC236}">
                  <a16:creationId xmlns:a16="http://schemas.microsoft.com/office/drawing/2014/main" id="{188954C1-4505-5929-098C-404D7050D1B1}"/>
                </a:ext>
              </a:extLst>
            </p:cNvPr>
            <p:cNvSpPr/>
            <p:nvPr/>
          </p:nvSpPr>
          <p:spPr>
            <a:xfrm>
              <a:off x="1458385" y="2052040"/>
              <a:ext cx="113497" cy="71187"/>
            </a:xfrm>
            <a:custGeom>
              <a:avLst/>
              <a:gdLst/>
              <a:ahLst/>
              <a:cxnLst/>
              <a:rect l="l" t="t" r="r" b="b"/>
              <a:pathLst>
                <a:path w="1521" h="954" extrusionOk="0">
                  <a:moveTo>
                    <a:pt x="658" y="0"/>
                  </a:moveTo>
                  <a:cubicBezTo>
                    <a:pt x="335" y="0"/>
                    <a:pt x="75" y="148"/>
                    <a:pt x="41" y="366"/>
                  </a:cubicBezTo>
                  <a:cubicBezTo>
                    <a:pt x="1" y="622"/>
                    <a:pt x="289" y="878"/>
                    <a:pt x="689" y="942"/>
                  </a:cubicBezTo>
                  <a:cubicBezTo>
                    <a:pt x="745" y="950"/>
                    <a:pt x="799" y="954"/>
                    <a:pt x="852" y="954"/>
                  </a:cubicBezTo>
                  <a:cubicBezTo>
                    <a:pt x="1181" y="954"/>
                    <a:pt x="1447" y="810"/>
                    <a:pt x="1481" y="582"/>
                  </a:cubicBezTo>
                  <a:cubicBezTo>
                    <a:pt x="1521" y="326"/>
                    <a:pt x="1233" y="70"/>
                    <a:pt x="833" y="14"/>
                  </a:cubicBezTo>
                  <a:cubicBezTo>
                    <a:pt x="773" y="5"/>
                    <a:pt x="715" y="0"/>
                    <a:pt x="658" y="0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88;p130">
              <a:extLst>
                <a:ext uri="{FF2B5EF4-FFF2-40B4-BE49-F238E27FC236}">
                  <a16:creationId xmlns:a16="http://schemas.microsoft.com/office/drawing/2014/main" id="{D8BCD9A3-B21E-C63D-2237-5A00B5F57B64}"/>
                </a:ext>
              </a:extLst>
            </p:cNvPr>
            <p:cNvSpPr/>
            <p:nvPr/>
          </p:nvSpPr>
          <p:spPr>
            <a:xfrm>
              <a:off x="1685303" y="2029057"/>
              <a:ext cx="108124" cy="73575"/>
            </a:xfrm>
            <a:custGeom>
              <a:avLst/>
              <a:gdLst/>
              <a:ahLst/>
              <a:cxnLst/>
              <a:rect l="l" t="t" r="r" b="b"/>
              <a:pathLst>
                <a:path w="1449" h="986" extrusionOk="0">
                  <a:moveTo>
                    <a:pt x="818" y="0"/>
                  </a:moveTo>
                  <a:cubicBezTo>
                    <a:pt x="758" y="0"/>
                    <a:pt x="695" y="6"/>
                    <a:pt x="632" y="18"/>
                  </a:cubicBezTo>
                  <a:cubicBezTo>
                    <a:pt x="264" y="98"/>
                    <a:pt x="0" y="362"/>
                    <a:pt x="48" y="626"/>
                  </a:cubicBezTo>
                  <a:cubicBezTo>
                    <a:pt x="95" y="848"/>
                    <a:pt x="346" y="985"/>
                    <a:pt x="643" y="985"/>
                  </a:cubicBezTo>
                  <a:cubicBezTo>
                    <a:pt x="700" y="985"/>
                    <a:pt x="757" y="980"/>
                    <a:pt x="816" y="970"/>
                  </a:cubicBezTo>
                  <a:cubicBezTo>
                    <a:pt x="1192" y="890"/>
                    <a:pt x="1448" y="618"/>
                    <a:pt x="1400" y="354"/>
                  </a:cubicBezTo>
                  <a:cubicBezTo>
                    <a:pt x="1360" y="141"/>
                    <a:pt x="1116" y="0"/>
                    <a:pt x="818" y="0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89;p130">
              <a:extLst>
                <a:ext uri="{FF2B5EF4-FFF2-40B4-BE49-F238E27FC236}">
                  <a16:creationId xmlns:a16="http://schemas.microsoft.com/office/drawing/2014/main" id="{6AF6F132-D2BC-6B9D-817C-2BAD6EB8C327}"/>
                </a:ext>
              </a:extLst>
            </p:cNvPr>
            <p:cNvSpPr/>
            <p:nvPr/>
          </p:nvSpPr>
          <p:spPr>
            <a:xfrm>
              <a:off x="1503754" y="1974212"/>
              <a:ext cx="34698" cy="59845"/>
            </a:xfrm>
            <a:custGeom>
              <a:avLst/>
              <a:gdLst/>
              <a:ahLst/>
              <a:cxnLst/>
              <a:rect l="l" t="t" r="r" b="b"/>
              <a:pathLst>
                <a:path w="465" h="802" extrusionOk="0">
                  <a:moveTo>
                    <a:pt x="209" y="1"/>
                  </a:moveTo>
                  <a:cubicBezTo>
                    <a:pt x="206" y="1"/>
                    <a:pt x="204" y="1"/>
                    <a:pt x="201" y="1"/>
                  </a:cubicBezTo>
                  <a:cubicBezTo>
                    <a:pt x="81" y="17"/>
                    <a:pt x="1" y="201"/>
                    <a:pt x="25" y="425"/>
                  </a:cubicBezTo>
                  <a:cubicBezTo>
                    <a:pt x="41" y="636"/>
                    <a:pt x="148" y="802"/>
                    <a:pt x="257" y="802"/>
                  </a:cubicBezTo>
                  <a:cubicBezTo>
                    <a:pt x="260" y="802"/>
                    <a:pt x="262" y="801"/>
                    <a:pt x="265" y="801"/>
                  </a:cubicBezTo>
                  <a:cubicBezTo>
                    <a:pt x="385" y="793"/>
                    <a:pt x="465" y="601"/>
                    <a:pt x="441" y="385"/>
                  </a:cubicBezTo>
                  <a:cubicBezTo>
                    <a:pt x="425" y="166"/>
                    <a:pt x="318" y="1"/>
                    <a:pt x="209" y="1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90;p130">
              <a:extLst>
                <a:ext uri="{FF2B5EF4-FFF2-40B4-BE49-F238E27FC236}">
                  <a16:creationId xmlns:a16="http://schemas.microsoft.com/office/drawing/2014/main" id="{EB551931-24FC-FD59-148B-196112D272D7}"/>
                </a:ext>
              </a:extLst>
            </p:cNvPr>
            <p:cNvSpPr/>
            <p:nvPr/>
          </p:nvSpPr>
          <p:spPr>
            <a:xfrm>
              <a:off x="1706197" y="1950930"/>
              <a:ext cx="35295" cy="59920"/>
            </a:xfrm>
            <a:custGeom>
              <a:avLst/>
              <a:gdLst/>
              <a:ahLst/>
              <a:cxnLst/>
              <a:rect l="l" t="t" r="r" b="b"/>
              <a:pathLst>
                <a:path w="473" h="803" extrusionOk="0">
                  <a:moveTo>
                    <a:pt x="208" y="1"/>
                  </a:moveTo>
                  <a:cubicBezTo>
                    <a:pt x="206" y="1"/>
                    <a:pt x="203" y="1"/>
                    <a:pt x="200" y="1"/>
                  </a:cubicBezTo>
                  <a:cubicBezTo>
                    <a:pt x="80" y="25"/>
                    <a:pt x="0" y="201"/>
                    <a:pt x="24" y="425"/>
                  </a:cubicBezTo>
                  <a:cubicBezTo>
                    <a:pt x="39" y="632"/>
                    <a:pt x="143" y="802"/>
                    <a:pt x="257" y="802"/>
                  </a:cubicBezTo>
                  <a:cubicBezTo>
                    <a:pt x="262" y="802"/>
                    <a:pt x="267" y="802"/>
                    <a:pt x="272" y="801"/>
                  </a:cubicBezTo>
                  <a:cubicBezTo>
                    <a:pt x="392" y="785"/>
                    <a:pt x="472" y="601"/>
                    <a:pt x="448" y="385"/>
                  </a:cubicBezTo>
                  <a:cubicBezTo>
                    <a:pt x="432" y="166"/>
                    <a:pt x="325" y="1"/>
                    <a:pt x="208" y="1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91;p130">
              <a:extLst>
                <a:ext uri="{FF2B5EF4-FFF2-40B4-BE49-F238E27FC236}">
                  <a16:creationId xmlns:a16="http://schemas.microsoft.com/office/drawing/2014/main" id="{9E59ACAE-43E6-56FE-955B-158C8D95A5C3}"/>
                </a:ext>
              </a:extLst>
            </p:cNvPr>
            <p:cNvSpPr/>
            <p:nvPr/>
          </p:nvSpPr>
          <p:spPr>
            <a:xfrm>
              <a:off x="1440476" y="1849447"/>
              <a:ext cx="106333" cy="62233"/>
            </a:xfrm>
            <a:custGeom>
              <a:avLst/>
              <a:gdLst/>
              <a:ahLst/>
              <a:cxnLst/>
              <a:rect l="l" t="t" r="r" b="b"/>
              <a:pathLst>
                <a:path w="1425" h="834" extrusionOk="0">
                  <a:moveTo>
                    <a:pt x="897" y="1"/>
                  </a:moveTo>
                  <a:cubicBezTo>
                    <a:pt x="804" y="1"/>
                    <a:pt x="703" y="14"/>
                    <a:pt x="601" y="41"/>
                  </a:cubicBezTo>
                  <a:cubicBezTo>
                    <a:pt x="241" y="145"/>
                    <a:pt x="1" y="393"/>
                    <a:pt x="65" y="601"/>
                  </a:cubicBezTo>
                  <a:cubicBezTo>
                    <a:pt x="105" y="750"/>
                    <a:pt x="293" y="833"/>
                    <a:pt x="529" y="833"/>
                  </a:cubicBezTo>
                  <a:cubicBezTo>
                    <a:pt x="622" y="833"/>
                    <a:pt x="723" y="820"/>
                    <a:pt x="825" y="793"/>
                  </a:cubicBezTo>
                  <a:cubicBezTo>
                    <a:pt x="1185" y="689"/>
                    <a:pt x="1425" y="441"/>
                    <a:pt x="1361" y="233"/>
                  </a:cubicBezTo>
                  <a:cubicBezTo>
                    <a:pt x="1321" y="84"/>
                    <a:pt x="1133" y="1"/>
                    <a:pt x="897" y="1"/>
                  </a:cubicBezTo>
                  <a:close/>
                </a:path>
              </a:pathLst>
            </a:custGeom>
            <a:solidFill>
              <a:srgbClr val="1F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92;p130">
              <a:extLst>
                <a:ext uri="{FF2B5EF4-FFF2-40B4-BE49-F238E27FC236}">
                  <a16:creationId xmlns:a16="http://schemas.microsoft.com/office/drawing/2014/main" id="{EB3475FB-DB44-25C4-91E8-577743412C08}"/>
                </a:ext>
              </a:extLst>
            </p:cNvPr>
            <p:cNvSpPr/>
            <p:nvPr/>
          </p:nvSpPr>
          <p:spPr>
            <a:xfrm>
              <a:off x="1676349" y="1822510"/>
              <a:ext cx="105140" cy="60666"/>
            </a:xfrm>
            <a:custGeom>
              <a:avLst/>
              <a:gdLst/>
              <a:ahLst/>
              <a:cxnLst/>
              <a:rect l="l" t="t" r="r" b="b"/>
              <a:pathLst>
                <a:path w="1409" h="813" extrusionOk="0">
                  <a:moveTo>
                    <a:pt x="552" y="0"/>
                  </a:moveTo>
                  <a:cubicBezTo>
                    <a:pt x="290" y="0"/>
                    <a:pt x="77" y="104"/>
                    <a:pt x="40" y="266"/>
                  </a:cubicBezTo>
                  <a:cubicBezTo>
                    <a:pt x="0" y="474"/>
                    <a:pt x="248" y="706"/>
                    <a:pt x="624" y="786"/>
                  </a:cubicBezTo>
                  <a:cubicBezTo>
                    <a:pt x="703" y="804"/>
                    <a:pt x="781" y="812"/>
                    <a:pt x="855" y="812"/>
                  </a:cubicBezTo>
                  <a:cubicBezTo>
                    <a:pt x="1115" y="812"/>
                    <a:pt x="1323" y="708"/>
                    <a:pt x="1360" y="546"/>
                  </a:cubicBezTo>
                  <a:cubicBezTo>
                    <a:pt x="1408" y="338"/>
                    <a:pt x="1152" y="106"/>
                    <a:pt x="784" y="26"/>
                  </a:cubicBezTo>
                  <a:cubicBezTo>
                    <a:pt x="705" y="8"/>
                    <a:pt x="626" y="0"/>
                    <a:pt x="552" y="0"/>
                  </a:cubicBezTo>
                  <a:close/>
                </a:path>
              </a:pathLst>
            </a:custGeom>
            <a:solidFill>
              <a:srgbClr val="1F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93;p130">
              <a:extLst>
                <a:ext uri="{FF2B5EF4-FFF2-40B4-BE49-F238E27FC236}">
                  <a16:creationId xmlns:a16="http://schemas.microsoft.com/office/drawing/2014/main" id="{E073A074-FDCD-1FB4-62E1-F122107BA978}"/>
                </a:ext>
              </a:extLst>
            </p:cNvPr>
            <p:cNvSpPr/>
            <p:nvPr/>
          </p:nvSpPr>
          <p:spPr>
            <a:xfrm>
              <a:off x="1605236" y="2074575"/>
              <a:ext cx="68800" cy="41862"/>
            </a:xfrm>
            <a:custGeom>
              <a:avLst/>
              <a:gdLst/>
              <a:ahLst/>
              <a:cxnLst/>
              <a:rect l="l" t="t" r="r" b="b"/>
              <a:pathLst>
                <a:path w="922" h="561" extrusionOk="0">
                  <a:moveTo>
                    <a:pt x="1" y="0"/>
                  </a:moveTo>
                  <a:cubicBezTo>
                    <a:pt x="1" y="120"/>
                    <a:pt x="17" y="224"/>
                    <a:pt x="73" y="328"/>
                  </a:cubicBezTo>
                  <a:cubicBezTo>
                    <a:pt x="145" y="448"/>
                    <a:pt x="265" y="544"/>
                    <a:pt x="417" y="560"/>
                  </a:cubicBezTo>
                  <a:cubicBezTo>
                    <a:pt x="424" y="561"/>
                    <a:pt x="430" y="561"/>
                    <a:pt x="437" y="561"/>
                  </a:cubicBezTo>
                  <a:cubicBezTo>
                    <a:pt x="574" y="561"/>
                    <a:pt x="709" y="483"/>
                    <a:pt x="793" y="376"/>
                  </a:cubicBezTo>
                  <a:cubicBezTo>
                    <a:pt x="865" y="288"/>
                    <a:pt x="913" y="168"/>
                    <a:pt x="921" y="56"/>
                  </a:cubicBezTo>
                  <a:lnTo>
                    <a:pt x="921" y="56"/>
                  </a:lnTo>
                  <a:cubicBezTo>
                    <a:pt x="872" y="58"/>
                    <a:pt x="822" y="58"/>
                    <a:pt x="773" y="58"/>
                  </a:cubicBezTo>
                  <a:cubicBezTo>
                    <a:pt x="518" y="58"/>
                    <a:pt x="262" y="4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94;p130">
              <a:extLst>
                <a:ext uri="{FF2B5EF4-FFF2-40B4-BE49-F238E27FC236}">
                  <a16:creationId xmlns:a16="http://schemas.microsoft.com/office/drawing/2014/main" id="{8A1904DD-6A39-3D27-CD0A-42D886FB4D65}"/>
                </a:ext>
              </a:extLst>
            </p:cNvPr>
            <p:cNvSpPr/>
            <p:nvPr/>
          </p:nvSpPr>
          <p:spPr>
            <a:xfrm>
              <a:off x="1386750" y="1918471"/>
              <a:ext cx="223338" cy="172223"/>
            </a:xfrm>
            <a:custGeom>
              <a:avLst/>
              <a:gdLst/>
              <a:ahLst/>
              <a:cxnLst/>
              <a:rect l="l" t="t" r="r" b="b"/>
              <a:pathLst>
                <a:path w="2993" h="2308" extrusionOk="0">
                  <a:moveTo>
                    <a:pt x="2091" y="148"/>
                  </a:moveTo>
                  <a:cubicBezTo>
                    <a:pt x="2517" y="148"/>
                    <a:pt x="2642" y="425"/>
                    <a:pt x="2713" y="796"/>
                  </a:cubicBezTo>
                  <a:cubicBezTo>
                    <a:pt x="2713" y="802"/>
                    <a:pt x="2714" y="807"/>
                    <a:pt x="2715" y="811"/>
                  </a:cubicBezTo>
                  <a:lnTo>
                    <a:pt x="2715" y="811"/>
                  </a:lnTo>
                  <a:cubicBezTo>
                    <a:pt x="2730" y="1016"/>
                    <a:pt x="2745" y="1215"/>
                    <a:pt x="2745" y="1428"/>
                  </a:cubicBezTo>
                  <a:cubicBezTo>
                    <a:pt x="2745" y="1924"/>
                    <a:pt x="1961" y="1996"/>
                    <a:pt x="1633" y="2060"/>
                  </a:cubicBezTo>
                  <a:cubicBezTo>
                    <a:pt x="1361" y="2108"/>
                    <a:pt x="1089" y="2124"/>
                    <a:pt x="809" y="2140"/>
                  </a:cubicBezTo>
                  <a:cubicBezTo>
                    <a:pt x="805" y="2140"/>
                    <a:pt x="801" y="2140"/>
                    <a:pt x="798" y="2140"/>
                  </a:cubicBezTo>
                  <a:cubicBezTo>
                    <a:pt x="209" y="2140"/>
                    <a:pt x="193" y="1514"/>
                    <a:pt x="169" y="1140"/>
                  </a:cubicBezTo>
                  <a:cubicBezTo>
                    <a:pt x="145" y="396"/>
                    <a:pt x="713" y="340"/>
                    <a:pt x="1273" y="228"/>
                  </a:cubicBezTo>
                  <a:cubicBezTo>
                    <a:pt x="1545" y="180"/>
                    <a:pt x="1801" y="148"/>
                    <a:pt x="2073" y="148"/>
                  </a:cubicBezTo>
                  <a:cubicBezTo>
                    <a:pt x="2079" y="148"/>
                    <a:pt x="2085" y="148"/>
                    <a:pt x="2091" y="148"/>
                  </a:cubicBezTo>
                  <a:close/>
                  <a:moveTo>
                    <a:pt x="1965" y="1"/>
                  </a:moveTo>
                  <a:cubicBezTo>
                    <a:pt x="1740" y="1"/>
                    <a:pt x="1489" y="41"/>
                    <a:pt x="1233" y="84"/>
                  </a:cubicBezTo>
                  <a:cubicBezTo>
                    <a:pt x="945" y="140"/>
                    <a:pt x="393" y="164"/>
                    <a:pt x="193" y="428"/>
                  </a:cubicBezTo>
                  <a:cubicBezTo>
                    <a:pt x="1" y="668"/>
                    <a:pt x="9" y="972"/>
                    <a:pt x="25" y="1260"/>
                  </a:cubicBezTo>
                  <a:cubicBezTo>
                    <a:pt x="33" y="1596"/>
                    <a:pt x="105" y="1932"/>
                    <a:pt x="361" y="2164"/>
                  </a:cubicBezTo>
                  <a:cubicBezTo>
                    <a:pt x="475" y="2274"/>
                    <a:pt x="654" y="2307"/>
                    <a:pt x="844" y="2307"/>
                  </a:cubicBezTo>
                  <a:cubicBezTo>
                    <a:pt x="1067" y="2307"/>
                    <a:pt x="1305" y="2262"/>
                    <a:pt x="1465" y="2244"/>
                  </a:cubicBezTo>
                  <a:cubicBezTo>
                    <a:pt x="1793" y="2204"/>
                    <a:pt x="2441" y="2156"/>
                    <a:pt x="2705" y="1908"/>
                  </a:cubicBezTo>
                  <a:cubicBezTo>
                    <a:pt x="2993" y="1620"/>
                    <a:pt x="2905" y="1156"/>
                    <a:pt x="2865" y="780"/>
                  </a:cubicBezTo>
                  <a:cubicBezTo>
                    <a:pt x="2862" y="763"/>
                    <a:pt x="2855" y="749"/>
                    <a:pt x="2846" y="737"/>
                  </a:cubicBezTo>
                  <a:lnTo>
                    <a:pt x="2846" y="737"/>
                  </a:lnTo>
                  <a:cubicBezTo>
                    <a:pt x="2746" y="154"/>
                    <a:pt x="2404" y="1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95;p130">
              <a:extLst>
                <a:ext uri="{FF2B5EF4-FFF2-40B4-BE49-F238E27FC236}">
                  <a16:creationId xmlns:a16="http://schemas.microsoft.com/office/drawing/2014/main" id="{CB3AAEE2-B760-2524-4920-049AB57C1DAC}"/>
                </a:ext>
              </a:extLst>
            </p:cNvPr>
            <p:cNvSpPr/>
            <p:nvPr/>
          </p:nvSpPr>
          <p:spPr>
            <a:xfrm>
              <a:off x="1648292" y="1881310"/>
              <a:ext cx="222144" cy="172298"/>
            </a:xfrm>
            <a:custGeom>
              <a:avLst/>
              <a:gdLst/>
              <a:ahLst/>
              <a:cxnLst/>
              <a:rect l="l" t="t" r="r" b="b"/>
              <a:pathLst>
                <a:path w="2977" h="2309" extrusionOk="0">
                  <a:moveTo>
                    <a:pt x="1964" y="1"/>
                  </a:moveTo>
                  <a:cubicBezTo>
                    <a:pt x="1737" y="1"/>
                    <a:pt x="1483" y="43"/>
                    <a:pt x="1224" y="86"/>
                  </a:cubicBezTo>
                  <a:cubicBezTo>
                    <a:pt x="936" y="134"/>
                    <a:pt x="384" y="166"/>
                    <a:pt x="184" y="430"/>
                  </a:cubicBezTo>
                  <a:cubicBezTo>
                    <a:pt x="0" y="670"/>
                    <a:pt x="8" y="966"/>
                    <a:pt x="16" y="1254"/>
                  </a:cubicBezTo>
                  <a:cubicBezTo>
                    <a:pt x="16" y="1358"/>
                    <a:pt x="24" y="1446"/>
                    <a:pt x="48" y="1550"/>
                  </a:cubicBezTo>
                  <a:cubicBezTo>
                    <a:pt x="104" y="1566"/>
                    <a:pt x="168" y="1598"/>
                    <a:pt x="216" y="1646"/>
                  </a:cubicBezTo>
                  <a:cubicBezTo>
                    <a:pt x="176" y="1478"/>
                    <a:pt x="168" y="1286"/>
                    <a:pt x="160" y="1150"/>
                  </a:cubicBezTo>
                  <a:cubicBezTo>
                    <a:pt x="128" y="406"/>
                    <a:pt x="696" y="350"/>
                    <a:pt x="1256" y="238"/>
                  </a:cubicBezTo>
                  <a:cubicBezTo>
                    <a:pt x="1528" y="190"/>
                    <a:pt x="1784" y="158"/>
                    <a:pt x="2056" y="158"/>
                  </a:cubicBezTo>
                  <a:cubicBezTo>
                    <a:pt x="2063" y="158"/>
                    <a:pt x="2069" y="158"/>
                    <a:pt x="2075" y="158"/>
                  </a:cubicBezTo>
                  <a:cubicBezTo>
                    <a:pt x="2492" y="158"/>
                    <a:pt x="2625" y="420"/>
                    <a:pt x="2688" y="798"/>
                  </a:cubicBezTo>
                  <a:cubicBezTo>
                    <a:pt x="2704" y="1014"/>
                    <a:pt x="2720" y="1230"/>
                    <a:pt x="2720" y="1438"/>
                  </a:cubicBezTo>
                  <a:cubicBezTo>
                    <a:pt x="2720" y="1934"/>
                    <a:pt x="1936" y="2006"/>
                    <a:pt x="1608" y="2070"/>
                  </a:cubicBezTo>
                  <a:cubicBezTo>
                    <a:pt x="1336" y="2118"/>
                    <a:pt x="1064" y="2134"/>
                    <a:pt x="784" y="2150"/>
                  </a:cubicBezTo>
                  <a:cubicBezTo>
                    <a:pt x="775" y="2151"/>
                    <a:pt x="767" y="2151"/>
                    <a:pt x="758" y="2151"/>
                  </a:cubicBezTo>
                  <a:cubicBezTo>
                    <a:pt x="534" y="2151"/>
                    <a:pt x="404" y="2049"/>
                    <a:pt x="304" y="1918"/>
                  </a:cubicBezTo>
                  <a:lnTo>
                    <a:pt x="304" y="1918"/>
                  </a:lnTo>
                  <a:cubicBezTo>
                    <a:pt x="320" y="1990"/>
                    <a:pt x="320" y="2070"/>
                    <a:pt x="304" y="2134"/>
                  </a:cubicBezTo>
                  <a:lnTo>
                    <a:pt x="336" y="2166"/>
                  </a:lnTo>
                  <a:cubicBezTo>
                    <a:pt x="450" y="2276"/>
                    <a:pt x="629" y="2309"/>
                    <a:pt x="819" y="2309"/>
                  </a:cubicBezTo>
                  <a:cubicBezTo>
                    <a:pt x="1042" y="2309"/>
                    <a:pt x="1280" y="2264"/>
                    <a:pt x="1440" y="2246"/>
                  </a:cubicBezTo>
                  <a:cubicBezTo>
                    <a:pt x="1768" y="2206"/>
                    <a:pt x="2416" y="2158"/>
                    <a:pt x="2680" y="1910"/>
                  </a:cubicBezTo>
                  <a:cubicBezTo>
                    <a:pt x="2976" y="1614"/>
                    <a:pt x="2888" y="1158"/>
                    <a:pt x="2848" y="774"/>
                  </a:cubicBezTo>
                  <a:lnTo>
                    <a:pt x="2848" y="758"/>
                  </a:lnTo>
                  <a:cubicBezTo>
                    <a:pt x="2748" y="157"/>
                    <a:pt x="2404" y="1"/>
                    <a:pt x="19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96;p130">
              <a:extLst>
                <a:ext uri="{FF2B5EF4-FFF2-40B4-BE49-F238E27FC236}">
                  <a16:creationId xmlns:a16="http://schemas.microsoft.com/office/drawing/2014/main" id="{7236431F-9435-248F-AEA4-FB25D1506119}"/>
                </a:ext>
              </a:extLst>
            </p:cNvPr>
            <p:cNvSpPr/>
            <p:nvPr/>
          </p:nvSpPr>
          <p:spPr>
            <a:xfrm>
              <a:off x="734874" y="2377233"/>
              <a:ext cx="1464492" cy="1183921"/>
            </a:xfrm>
            <a:custGeom>
              <a:avLst/>
              <a:gdLst/>
              <a:ahLst/>
              <a:cxnLst/>
              <a:rect l="l" t="t" r="r" b="b"/>
              <a:pathLst>
                <a:path w="19626" h="15866" extrusionOk="0">
                  <a:moveTo>
                    <a:pt x="2337" y="0"/>
                  </a:moveTo>
                  <a:cubicBezTo>
                    <a:pt x="1609" y="32"/>
                    <a:pt x="888" y="120"/>
                    <a:pt x="176" y="272"/>
                  </a:cubicBezTo>
                  <a:cubicBezTo>
                    <a:pt x="104" y="2233"/>
                    <a:pt x="0" y="10809"/>
                    <a:pt x="3241" y="11961"/>
                  </a:cubicBezTo>
                  <a:cubicBezTo>
                    <a:pt x="3241" y="11961"/>
                    <a:pt x="3393" y="12050"/>
                    <a:pt x="3665" y="12050"/>
                  </a:cubicBezTo>
                  <a:cubicBezTo>
                    <a:pt x="4338" y="12050"/>
                    <a:pt x="5748" y="11502"/>
                    <a:pt x="7401" y="7689"/>
                  </a:cubicBezTo>
                  <a:lnTo>
                    <a:pt x="8385" y="15865"/>
                  </a:lnTo>
                  <a:lnTo>
                    <a:pt x="15561" y="15865"/>
                  </a:lnTo>
                  <a:lnTo>
                    <a:pt x="16481" y="7529"/>
                  </a:lnTo>
                  <a:cubicBezTo>
                    <a:pt x="16481" y="7529"/>
                    <a:pt x="17081" y="12681"/>
                    <a:pt x="17425" y="15305"/>
                  </a:cubicBezTo>
                  <a:cubicBezTo>
                    <a:pt x="17558" y="15320"/>
                    <a:pt x="17693" y="15327"/>
                    <a:pt x="17830" y="15327"/>
                  </a:cubicBezTo>
                  <a:cubicBezTo>
                    <a:pt x="18436" y="15327"/>
                    <a:pt x="19070" y="15187"/>
                    <a:pt x="19625" y="14945"/>
                  </a:cubicBezTo>
                  <a:cubicBezTo>
                    <a:pt x="19521" y="11601"/>
                    <a:pt x="18969" y="3001"/>
                    <a:pt x="16161" y="1304"/>
                  </a:cubicBezTo>
                  <a:lnTo>
                    <a:pt x="13641" y="384"/>
                  </a:lnTo>
                  <a:cubicBezTo>
                    <a:pt x="13137" y="760"/>
                    <a:pt x="12561" y="1032"/>
                    <a:pt x="11937" y="1128"/>
                  </a:cubicBezTo>
                  <a:cubicBezTo>
                    <a:pt x="11725" y="1165"/>
                    <a:pt x="11511" y="1184"/>
                    <a:pt x="11297" y="1184"/>
                  </a:cubicBezTo>
                  <a:cubicBezTo>
                    <a:pt x="10632" y="1184"/>
                    <a:pt x="9970" y="1009"/>
                    <a:pt x="9377" y="688"/>
                  </a:cubicBezTo>
                  <a:cubicBezTo>
                    <a:pt x="8137" y="1312"/>
                    <a:pt x="6121" y="2433"/>
                    <a:pt x="5841" y="3313"/>
                  </a:cubicBezTo>
                  <a:cubicBezTo>
                    <a:pt x="5561" y="4201"/>
                    <a:pt x="4625" y="6673"/>
                    <a:pt x="4089" y="7801"/>
                  </a:cubicBezTo>
                  <a:cubicBezTo>
                    <a:pt x="4033" y="7920"/>
                    <a:pt x="3927" y="7974"/>
                    <a:pt x="3821" y="7974"/>
                  </a:cubicBezTo>
                  <a:cubicBezTo>
                    <a:pt x="3684" y="7974"/>
                    <a:pt x="3548" y="7883"/>
                    <a:pt x="3521" y="7721"/>
                  </a:cubicBezTo>
                  <a:lnTo>
                    <a:pt x="2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97;p130">
              <a:extLst>
                <a:ext uri="{FF2B5EF4-FFF2-40B4-BE49-F238E27FC236}">
                  <a16:creationId xmlns:a16="http://schemas.microsoft.com/office/drawing/2014/main" id="{96DC5B5E-5143-6CDB-6626-83C1EA0A607E}"/>
                </a:ext>
              </a:extLst>
            </p:cNvPr>
            <p:cNvSpPr/>
            <p:nvPr/>
          </p:nvSpPr>
          <p:spPr>
            <a:xfrm>
              <a:off x="1368842" y="2404693"/>
              <a:ext cx="470554" cy="115139"/>
            </a:xfrm>
            <a:custGeom>
              <a:avLst/>
              <a:gdLst/>
              <a:ahLst/>
              <a:cxnLst/>
              <a:rect l="l" t="t" r="r" b="b"/>
              <a:pathLst>
                <a:path w="6306" h="1543" extrusionOk="0">
                  <a:moveTo>
                    <a:pt x="5145" y="0"/>
                  </a:moveTo>
                  <a:cubicBezTo>
                    <a:pt x="4641" y="384"/>
                    <a:pt x="4057" y="656"/>
                    <a:pt x="3441" y="760"/>
                  </a:cubicBezTo>
                  <a:cubicBezTo>
                    <a:pt x="3224" y="798"/>
                    <a:pt x="3004" y="817"/>
                    <a:pt x="2784" y="817"/>
                  </a:cubicBezTo>
                  <a:cubicBezTo>
                    <a:pt x="2123" y="817"/>
                    <a:pt x="1464" y="649"/>
                    <a:pt x="881" y="336"/>
                  </a:cubicBezTo>
                  <a:cubicBezTo>
                    <a:pt x="609" y="464"/>
                    <a:pt x="313" y="624"/>
                    <a:pt x="1" y="800"/>
                  </a:cubicBezTo>
                  <a:cubicBezTo>
                    <a:pt x="885" y="1280"/>
                    <a:pt x="1881" y="1543"/>
                    <a:pt x="2887" y="1543"/>
                  </a:cubicBezTo>
                  <a:cubicBezTo>
                    <a:pt x="3056" y="1543"/>
                    <a:pt x="3224" y="1535"/>
                    <a:pt x="3393" y="1521"/>
                  </a:cubicBezTo>
                  <a:cubicBezTo>
                    <a:pt x="4433" y="1425"/>
                    <a:pt x="5449" y="1032"/>
                    <a:pt x="6305" y="424"/>
                  </a:cubicBezTo>
                  <a:lnTo>
                    <a:pt x="5145" y="0"/>
                  </a:lnTo>
                  <a:close/>
                </a:path>
              </a:pathLst>
            </a:custGeom>
            <a:solidFill>
              <a:srgbClr val="E09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98;p130">
              <a:extLst>
                <a:ext uri="{FF2B5EF4-FFF2-40B4-BE49-F238E27FC236}">
                  <a16:creationId xmlns:a16="http://schemas.microsoft.com/office/drawing/2014/main" id="{1E244C71-1B55-7964-6DB1-DEA5CA22B899}"/>
                </a:ext>
              </a:extLst>
            </p:cNvPr>
            <p:cNvSpPr/>
            <p:nvPr/>
          </p:nvSpPr>
          <p:spPr>
            <a:xfrm>
              <a:off x="1217215" y="2522294"/>
              <a:ext cx="788136" cy="74918"/>
            </a:xfrm>
            <a:custGeom>
              <a:avLst/>
              <a:gdLst/>
              <a:ahLst/>
              <a:cxnLst/>
              <a:rect l="l" t="t" r="r" b="b"/>
              <a:pathLst>
                <a:path w="10562" h="1004" extrusionOk="0">
                  <a:moveTo>
                    <a:pt x="10417" y="1"/>
                  </a:moveTo>
                  <a:cubicBezTo>
                    <a:pt x="9081" y="369"/>
                    <a:pt x="7721" y="609"/>
                    <a:pt x="6353" y="729"/>
                  </a:cubicBezTo>
                  <a:cubicBezTo>
                    <a:pt x="5742" y="781"/>
                    <a:pt x="5130" y="807"/>
                    <a:pt x="4517" y="807"/>
                  </a:cubicBezTo>
                  <a:cubicBezTo>
                    <a:pt x="3646" y="807"/>
                    <a:pt x="2774" y="755"/>
                    <a:pt x="1905" y="657"/>
                  </a:cubicBezTo>
                  <a:cubicBezTo>
                    <a:pt x="1345" y="601"/>
                    <a:pt x="761" y="513"/>
                    <a:pt x="185" y="409"/>
                  </a:cubicBezTo>
                  <a:cubicBezTo>
                    <a:pt x="121" y="457"/>
                    <a:pt x="57" y="513"/>
                    <a:pt x="1" y="569"/>
                  </a:cubicBezTo>
                  <a:cubicBezTo>
                    <a:pt x="521" y="665"/>
                    <a:pt x="1033" y="737"/>
                    <a:pt x="1545" y="809"/>
                  </a:cubicBezTo>
                  <a:cubicBezTo>
                    <a:pt x="2518" y="941"/>
                    <a:pt x="3500" y="1004"/>
                    <a:pt x="4484" y="1004"/>
                  </a:cubicBezTo>
                  <a:cubicBezTo>
                    <a:pt x="5110" y="1004"/>
                    <a:pt x="5736" y="978"/>
                    <a:pt x="6361" y="929"/>
                  </a:cubicBezTo>
                  <a:cubicBezTo>
                    <a:pt x="7785" y="817"/>
                    <a:pt x="9193" y="561"/>
                    <a:pt x="10561" y="169"/>
                  </a:cubicBezTo>
                  <a:cubicBezTo>
                    <a:pt x="10505" y="105"/>
                    <a:pt x="10465" y="49"/>
                    <a:pt x="10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99;p130">
              <a:extLst>
                <a:ext uri="{FF2B5EF4-FFF2-40B4-BE49-F238E27FC236}">
                  <a16:creationId xmlns:a16="http://schemas.microsoft.com/office/drawing/2014/main" id="{48B91387-D593-64BA-9F82-2151A96AF461}"/>
                </a:ext>
              </a:extLst>
            </p:cNvPr>
            <p:cNvSpPr/>
            <p:nvPr/>
          </p:nvSpPr>
          <p:spPr>
            <a:xfrm>
              <a:off x="1270344" y="2643476"/>
              <a:ext cx="806045" cy="111930"/>
            </a:xfrm>
            <a:custGeom>
              <a:avLst/>
              <a:gdLst/>
              <a:ahLst/>
              <a:cxnLst/>
              <a:rect l="l" t="t" r="r" b="b"/>
              <a:pathLst>
                <a:path w="10802" h="1500" extrusionOk="0">
                  <a:moveTo>
                    <a:pt x="10649" y="1"/>
                  </a:moveTo>
                  <a:cubicBezTo>
                    <a:pt x="9033" y="537"/>
                    <a:pt x="7353" y="873"/>
                    <a:pt x="5641" y="1025"/>
                  </a:cubicBezTo>
                  <a:cubicBezTo>
                    <a:pt x="5030" y="1077"/>
                    <a:pt x="4418" y="1103"/>
                    <a:pt x="3805" y="1103"/>
                  </a:cubicBezTo>
                  <a:cubicBezTo>
                    <a:pt x="2934" y="1103"/>
                    <a:pt x="2062" y="1051"/>
                    <a:pt x="1193" y="953"/>
                  </a:cubicBezTo>
                  <a:cubicBezTo>
                    <a:pt x="809" y="913"/>
                    <a:pt x="409" y="865"/>
                    <a:pt x="9" y="793"/>
                  </a:cubicBezTo>
                  <a:cubicBezTo>
                    <a:pt x="1" y="921"/>
                    <a:pt x="1" y="1057"/>
                    <a:pt x="1" y="1185"/>
                  </a:cubicBezTo>
                  <a:cubicBezTo>
                    <a:pt x="273" y="1225"/>
                    <a:pt x="545" y="1265"/>
                    <a:pt x="801" y="1305"/>
                  </a:cubicBezTo>
                  <a:cubicBezTo>
                    <a:pt x="1779" y="1437"/>
                    <a:pt x="2769" y="1500"/>
                    <a:pt x="3758" y="1500"/>
                  </a:cubicBezTo>
                  <a:cubicBezTo>
                    <a:pt x="4387" y="1500"/>
                    <a:pt x="5016" y="1474"/>
                    <a:pt x="5641" y="1425"/>
                  </a:cubicBezTo>
                  <a:cubicBezTo>
                    <a:pt x="7401" y="1281"/>
                    <a:pt x="9129" y="921"/>
                    <a:pt x="10801" y="377"/>
                  </a:cubicBezTo>
                  <a:cubicBezTo>
                    <a:pt x="10753" y="257"/>
                    <a:pt x="10705" y="121"/>
                    <a:pt x="10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00;p130">
              <a:extLst>
                <a:ext uri="{FF2B5EF4-FFF2-40B4-BE49-F238E27FC236}">
                  <a16:creationId xmlns:a16="http://schemas.microsoft.com/office/drawing/2014/main" id="{BC03C9F5-0A64-789A-75D8-152CA46864DE}"/>
                </a:ext>
              </a:extLst>
            </p:cNvPr>
            <p:cNvSpPr/>
            <p:nvPr/>
          </p:nvSpPr>
          <p:spPr>
            <a:xfrm>
              <a:off x="1282283" y="2786149"/>
              <a:ext cx="833505" cy="112602"/>
            </a:xfrm>
            <a:custGeom>
              <a:avLst/>
              <a:gdLst/>
              <a:ahLst/>
              <a:cxnLst/>
              <a:rect l="l" t="t" r="r" b="b"/>
              <a:pathLst>
                <a:path w="11170" h="1509" extrusionOk="0">
                  <a:moveTo>
                    <a:pt x="11121" y="1"/>
                  </a:moveTo>
                  <a:cubicBezTo>
                    <a:pt x="9305" y="649"/>
                    <a:pt x="7401" y="1057"/>
                    <a:pt x="5473" y="1233"/>
                  </a:cubicBezTo>
                  <a:cubicBezTo>
                    <a:pt x="4862" y="1286"/>
                    <a:pt x="4250" y="1311"/>
                    <a:pt x="3637" y="1311"/>
                  </a:cubicBezTo>
                  <a:cubicBezTo>
                    <a:pt x="2764" y="1311"/>
                    <a:pt x="1891" y="1259"/>
                    <a:pt x="1017" y="1161"/>
                  </a:cubicBezTo>
                  <a:cubicBezTo>
                    <a:pt x="689" y="1121"/>
                    <a:pt x="337" y="1081"/>
                    <a:pt x="1" y="1033"/>
                  </a:cubicBezTo>
                  <a:lnTo>
                    <a:pt x="1" y="1033"/>
                  </a:lnTo>
                  <a:cubicBezTo>
                    <a:pt x="1" y="1089"/>
                    <a:pt x="9" y="1161"/>
                    <a:pt x="9" y="1225"/>
                  </a:cubicBezTo>
                  <a:cubicBezTo>
                    <a:pt x="233" y="1249"/>
                    <a:pt x="441" y="1281"/>
                    <a:pt x="649" y="1313"/>
                  </a:cubicBezTo>
                  <a:cubicBezTo>
                    <a:pt x="1622" y="1445"/>
                    <a:pt x="2607" y="1508"/>
                    <a:pt x="3594" y="1508"/>
                  </a:cubicBezTo>
                  <a:cubicBezTo>
                    <a:pt x="4221" y="1508"/>
                    <a:pt x="4848" y="1482"/>
                    <a:pt x="5473" y="1433"/>
                  </a:cubicBezTo>
                  <a:cubicBezTo>
                    <a:pt x="7417" y="1273"/>
                    <a:pt x="9337" y="849"/>
                    <a:pt x="11169" y="193"/>
                  </a:cubicBezTo>
                  <a:cubicBezTo>
                    <a:pt x="11161" y="129"/>
                    <a:pt x="11145" y="65"/>
                    <a:pt x="11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601;p130">
              <a:extLst>
                <a:ext uri="{FF2B5EF4-FFF2-40B4-BE49-F238E27FC236}">
                  <a16:creationId xmlns:a16="http://schemas.microsoft.com/office/drawing/2014/main" id="{C554D761-7F41-4365-5648-2D3D5B6E437A}"/>
                </a:ext>
              </a:extLst>
            </p:cNvPr>
            <p:cNvSpPr/>
            <p:nvPr/>
          </p:nvSpPr>
          <p:spPr>
            <a:xfrm>
              <a:off x="1294222" y="2975982"/>
              <a:ext cx="666357" cy="81709"/>
            </a:xfrm>
            <a:custGeom>
              <a:avLst/>
              <a:gdLst/>
              <a:ahLst/>
              <a:cxnLst/>
              <a:rect l="l" t="t" r="r" b="b"/>
              <a:pathLst>
                <a:path w="8930" h="1095" extrusionOk="0">
                  <a:moveTo>
                    <a:pt x="8929" y="1"/>
                  </a:moveTo>
                  <a:lnTo>
                    <a:pt x="8929" y="1"/>
                  </a:lnTo>
                  <a:cubicBezTo>
                    <a:pt x="7753" y="297"/>
                    <a:pt x="6545" y="505"/>
                    <a:pt x="5321" y="617"/>
                  </a:cubicBezTo>
                  <a:cubicBezTo>
                    <a:pt x="4698" y="671"/>
                    <a:pt x="4073" y="698"/>
                    <a:pt x="3448" y="698"/>
                  </a:cubicBezTo>
                  <a:cubicBezTo>
                    <a:pt x="2589" y="698"/>
                    <a:pt x="1730" y="647"/>
                    <a:pt x="873" y="545"/>
                  </a:cubicBezTo>
                  <a:cubicBezTo>
                    <a:pt x="593" y="521"/>
                    <a:pt x="305" y="481"/>
                    <a:pt x="1" y="441"/>
                  </a:cubicBezTo>
                  <a:lnTo>
                    <a:pt x="1" y="441"/>
                  </a:lnTo>
                  <a:lnTo>
                    <a:pt x="49" y="841"/>
                  </a:lnTo>
                  <a:lnTo>
                    <a:pt x="473" y="897"/>
                  </a:lnTo>
                  <a:cubicBezTo>
                    <a:pt x="1439" y="1032"/>
                    <a:pt x="2417" y="1094"/>
                    <a:pt x="3394" y="1094"/>
                  </a:cubicBezTo>
                  <a:cubicBezTo>
                    <a:pt x="4035" y="1094"/>
                    <a:pt x="4676" y="1068"/>
                    <a:pt x="5313" y="1017"/>
                  </a:cubicBezTo>
                  <a:cubicBezTo>
                    <a:pt x="6513" y="921"/>
                    <a:pt x="7705" y="729"/>
                    <a:pt x="8873" y="441"/>
                  </a:cubicBezTo>
                  <a:lnTo>
                    <a:pt x="89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602;p130">
              <a:extLst>
                <a:ext uri="{FF2B5EF4-FFF2-40B4-BE49-F238E27FC236}">
                  <a16:creationId xmlns:a16="http://schemas.microsoft.com/office/drawing/2014/main" id="{8CFF4532-2672-7F95-FD5B-ECC2F2676E4D}"/>
                </a:ext>
              </a:extLst>
            </p:cNvPr>
            <p:cNvSpPr/>
            <p:nvPr/>
          </p:nvSpPr>
          <p:spPr>
            <a:xfrm>
              <a:off x="1968260" y="2917480"/>
              <a:ext cx="179163" cy="86634"/>
            </a:xfrm>
            <a:custGeom>
              <a:avLst/>
              <a:gdLst/>
              <a:ahLst/>
              <a:cxnLst/>
              <a:rect l="l" t="t" r="r" b="b"/>
              <a:pathLst>
                <a:path w="2401" h="1161" extrusionOk="0">
                  <a:moveTo>
                    <a:pt x="2328" y="1"/>
                  </a:moveTo>
                  <a:cubicBezTo>
                    <a:pt x="1568" y="289"/>
                    <a:pt x="792" y="545"/>
                    <a:pt x="0" y="753"/>
                  </a:cubicBezTo>
                  <a:cubicBezTo>
                    <a:pt x="8" y="873"/>
                    <a:pt x="24" y="1009"/>
                    <a:pt x="48" y="1161"/>
                  </a:cubicBezTo>
                  <a:cubicBezTo>
                    <a:pt x="848" y="953"/>
                    <a:pt x="1624" y="705"/>
                    <a:pt x="2400" y="409"/>
                  </a:cubicBezTo>
                  <a:cubicBezTo>
                    <a:pt x="2376" y="273"/>
                    <a:pt x="2360" y="145"/>
                    <a:pt x="23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603;p130">
              <a:extLst>
                <a:ext uri="{FF2B5EF4-FFF2-40B4-BE49-F238E27FC236}">
                  <a16:creationId xmlns:a16="http://schemas.microsoft.com/office/drawing/2014/main" id="{685F0FAD-F980-D7E9-5B8A-FE981F5ED25F}"/>
                </a:ext>
              </a:extLst>
            </p:cNvPr>
            <p:cNvSpPr/>
            <p:nvPr/>
          </p:nvSpPr>
          <p:spPr>
            <a:xfrm>
              <a:off x="1313922" y="3138354"/>
              <a:ext cx="628748" cy="62606"/>
            </a:xfrm>
            <a:custGeom>
              <a:avLst/>
              <a:gdLst/>
              <a:ahLst/>
              <a:cxnLst/>
              <a:rect l="l" t="t" r="r" b="b"/>
              <a:pathLst>
                <a:path w="8426" h="839" extrusionOk="0">
                  <a:moveTo>
                    <a:pt x="8425" y="1"/>
                  </a:moveTo>
                  <a:lnTo>
                    <a:pt x="8425" y="1"/>
                  </a:lnTo>
                  <a:cubicBezTo>
                    <a:pt x="7321" y="273"/>
                    <a:pt x="6193" y="449"/>
                    <a:pt x="5057" y="553"/>
                  </a:cubicBezTo>
                  <a:cubicBezTo>
                    <a:pt x="4446" y="606"/>
                    <a:pt x="3834" y="631"/>
                    <a:pt x="3221" y="631"/>
                  </a:cubicBezTo>
                  <a:cubicBezTo>
                    <a:pt x="2350" y="631"/>
                    <a:pt x="1478" y="580"/>
                    <a:pt x="609" y="481"/>
                  </a:cubicBezTo>
                  <a:cubicBezTo>
                    <a:pt x="409" y="465"/>
                    <a:pt x="209" y="433"/>
                    <a:pt x="1" y="409"/>
                  </a:cubicBezTo>
                  <a:lnTo>
                    <a:pt x="1" y="409"/>
                  </a:lnTo>
                  <a:lnTo>
                    <a:pt x="17" y="609"/>
                  </a:lnTo>
                  <a:lnTo>
                    <a:pt x="225" y="641"/>
                  </a:lnTo>
                  <a:cubicBezTo>
                    <a:pt x="1186" y="776"/>
                    <a:pt x="2159" y="838"/>
                    <a:pt x="3133" y="838"/>
                  </a:cubicBezTo>
                  <a:cubicBezTo>
                    <a:pt x="3772" y="838"/>
                    <a:pt x="4412" y="812"/>
                    <a:pt x="5049" y="761"/>
                  </a:cubicBezTo>
                  <a:cubicBezTo>
                    <a:pt x="6177" y="673"/>
                    <a:pt x="7297" y="489"/>
                    <a:pt x="8393" y="233"/>
                  </a:cubicBezTo>
                  <a:lnTo>
                    <a:pt x="84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604;p130">
              <a:extLst>
                <a:ext uri="{FF2B5EF4-FFF2-40B4-BE49-F238E27FC236}">
                  <a16:creationId xmlns:a16="http://schemas.microsoft.com/office/drawing/2014/main" id="{62658A8F-8A73-1AB2-6ED3-48AB3F79B21B}"/>
                </a:ext>
              </a:extLst>
            </p:cNvPr>
            <p:cNvSpPr/>
            <p:nvPr/>
          </p:nvSpPr>
          <p:spPr>
            <a:xfrm>
              <a:off x="1986766" y="3067316"/>
              <a:ext cx="181550" cy="75889"/>
            </a:xfrm>
            <a:custGeom>
              <a:avLst/>
              <a:gdLst/>
              <a:ahLst/>
              <a:cxnLst/>
              <a:rect l="l" t="t" r="r" b="b"/>
              <a:pathLst>
                <a:path w="2433" h="1017" extrusionOk="0">
                  <a:moveTo>
                    <a:pt x="2400" y="1"/>
                  </a:moveTo>
                  <a:cubicBezTo>
                    <a:pt x="1608" y="313"/>
                    <a:pt x="808" y="585"/>
                    <a:pt x="0" y="801"/>
                  </a:cubicBezTo>
                  <a:cubicBezTo>
                    <a:pt x="8" y="873"/>
                    <a:pt x="24" y="945"/>
                    <a:pt x="24" y="1017"/>
                  </a:cubicBezTo>
                  <a:cubicBezTo>
                    <a:pt x="840" y="793"/>
                    <a:pt x="1640" y="521"/>
                    <a:pt x="2432" y="217"/>
                  </a:cubicBezTo>
                  <a:lnTo>
                    <a:pt x="24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605;p130">
              <a:extLst>
                <a:ext uri="{FF2B5EF4-FFF2-40B4-BE49-F238E27FC236}">
                  <a16:creationId xmlns:a16="http://schemas.microsoft.com/office/drawing/2014/main" id="{99A5BEA5-5E6A-883B-7B89-3BA80FB5EF0B}"/>
                </a:ext>
              </a:extLst>
            </p:cNvPr>
            <p:cNvSpPr/>
            <p:nvPr/>
          </p:nvSpPr>
          <p:spPr>
            <a:xfrm>
              <a:off x="1331830" y="3285206"/>
              <a:ext cx="594721" cy="73799"/>
            </a:xfrm>
            <a:custGeom>
              <a:avLst/>
              <a:gdLst/>
              <a:ahLst/>
              <a:cxnLst/>
              <a:rect l="l" t="t" r="r" b="b"/>
              <a:pathLst>
                <a:path w="7970" h="989" extrusionOk="0">
                  <a:moveTo>
                    <a:pt x="7969" y="1"/>
                  </a:moveTo>
                  <a:cubicBezTo>
                    <a:pt x="6929" y="241"/>
                    <a:pt x="5881" y="417"/>
                    <a:pt x="4817" y="505"/>
                  </a:cubicBezTo>
                  <a:cubicBezTo>
                    <a:pt x="4206" y="558"/>
                    <a:pt x="3594" y="583"/>
                    <a:pt x="2981" y="583"/>
                  </a:cubicBezTo>
                  <a:cubicBezTo>
                    <a:pt x="2110" y="583"/>
                    <a:pt x="1238" y="532"/>
                    <a:pt x="369" y="433"/>
                  </a:cubicBezTo>
                  <a:cubicBezTo>
                    <a:pt x="249" y="425"/>
                    <a:pt x="121" y="401"/>
                    <a:pt x="1" y="393"/>
                  </a:cubicBezTo>
                  <a:lnTo>
                    <a:pt x="1" y="393"/>
                  </a:lnTo>
                  <a:lnTo>
                    <a:pt x="49" y="801"/>
                  </a:lnTo>
                  <a:cubicBezTo>
                    <a:pt x="1007" y="927"/>
                    <a:pt x="1973" y="989"/>
                    <a:pt x="2942" y="989"/>
                  </a:cubicBezTo>
                  <a:cubicBezTo>
                    <a:pt x="3567" y="989"/>
                    <a:pt x="4192" y="963"/>
                    <a:pt x="4817" y="913"/>
                  </a:cubicBezTo>
                  <a:cubicBezTo>
                    <a:pt x="5865" y="833"/>
                    <a:pt x="6897" y="673"/>
                    <a:pt x="7929" y="433"/>
                  </a:cubicBezTo>
                  <a:lnTo>
                    <a:pt x="79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606;p130">
              <a:extLst>
                <a:ext uri="{FF2B5EF4-FFF2-40B4-BE49-F238E27FC236}">
                  <a16:creationId xmlns:a16="http://schemas.microsoft.com/office/drawing/2014/main" id="{539078A1-1123-2C5B-0837-E0D81DD39580}"/>
                </a:ext>
              </a:extLst>
            </p:cNvPr>
            <p:cNvSpPr/>
            <p:nvPr/>
          </p:nvSpPr>
          <p:spPr>
            <a:xfrm>
              <a:off x="2003481" y="3204020"/>
              <a:ext cx="180953" cy="92603"/>
            </a:xfrm>
            <a:custGeom>
              <a:avLst/>
              <a:gdLst/>
              <a:ahLst/>
              <a:cxnLst/>
              <a:rect l="l" t="t" r="r" b="b"/>
              <a:pathLst>
                <a:path w="2425" h="1241" extrusionOk="0">
                  <a:moveTo>
                    <a:pt x="2384" y="1"/>
                  </a:moveTo>
                  <a:cubicBezTo>
                    <a:pt x="1608" y="321"/>
                    <a:pt x="808" y="601"/>
                    <a:pt x="0" y="833"/>
                  </a:cubicBezTo>
                  <a:cubicBezTo>
                    <a:pt x="16" y="969"/>
                    <a:pt x="24" y="1105"/>
                    <a:pt x="48" y="1241"/>
                  </a:cubicBezTo>
                  <a:cubicBezTo>
                    <a:pt x="856" y="1009"/>
                    <a:pt x="1648" y="737"/>
                    <a:pt x="2424" y="417"/>
                  </a:cubicBezTo>
                  <a:cubicBezTo>
                    <a:pt x="2416" y="281"/>
                    <a:pt x="2400" y="145"/>
                    <a:pt x="2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607;p130">
              <a:extLst>
                <a:ext uri="{FF2B5EF4-FFF2-40B4-BE49-F238E27FC236}">
                  <a16:creationId xmlns:a16="http://schemas.microsoft.com/office/drawing/2014/main" id="{08082EA4-FD97-DFCF-3C6D-8E5711EAFE9B}"/>
                </a:ext>
              </a:extLst>
            </p:cNvPr>
            <p:cNvSpPr/>
            <p:nvPr/>
          </p:nvSpPr>
          <p:spPr>
            <a:xfrm>
              <a:off x="1350933" y="3448250"/>
              <a:ext cx="557710" cy="54547"/>
            </a:xfrm>
            <a:custGeom>
              <a:avLst/>
              <a:gdLst/>
              <a:ahLst/>
              <a:cxnLst/>
              <a:rect l="l" t="t" r="r" b="b"/>
              <a:pathLst>
                <a:path w="7474" h="731" extrusionOk="0">
                  <a:moveTo>
                    <a:pt x="7473" y="0"/>
                  </a:moveTo>
                  <a:lnTo>
                    <a:pt x="7473" y="0"/>
                  </a:lnTo>
                  <a:cubicBezTo>
                    <a:pt x="6513" y="208"/>
                    <a:pt x="5545" y="360"/>
                    <a:pt x="4561" y="448"/>
                  </a:cubicBezTo>
                  <a:cubicBezTo>
                    <a:pt x="3938" y="502"/>
                    <a:pt x="3313" y="529"/>
                    <a:pt x="2688" y="529"/>
                  </a:cubicBezTo>
                  <a:cubicBezTo>
                    <a:pt x="1829" y="529"/>
                    <a:pt x="970" y="478"/>
                    <a:pt x="113" y="376"/>
                  </a:cubicBezTo>
                  <a:cubicBezTo>
                    <a:pt x="73" y="376"/>
                    <a:pt x="41" y="368"/>
                    <a:pt x="1" y="368"/>
                  </a:cubicBezTo>
                  <a:lnTo>
                    <a:pt x="25" y="568"/>
                  </a:lnTo>
                  <a:cubicBezTo>
                    <a:pt x="886" y="679"/>
                    <a:pt x="1755" y="731"/>
                    <a:pt x="2626" y="731"/>
                  </a:cubicBezTo>
                  <a:cubicBezTo>
                    <a:pt x="3268" y="731"/>
                    <a:pt x="3911" y="702"/>
                    <a:pt x="4553" y="648"/>
                  </a:cubicBezTo>
                  <a:cubicBezTo>
                    <a:pt x="5521" y="568"/>
                    <a:pt x="6489" y="432"/>
                    <a:pt x="7441" y="216"/>
                  </a:cubicBezTo>
                  <a:lnTo>
                    <a:pt x="74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08;p130">
              <a:extLst>
                <a:ext uri="{FF2B5EF4-FFF2-40B4-BE49-F238E27FC236}">
                  <a16:creationId xmlns:a16="http://schemas.microsoft.com/office/drawing/2014/main" id="{ABC94992-AD67-8906-8C93-CCB3D606BBB9}"/>
                </a:ext>
              </a:extLst>
            </p:cNvPr>
            <p:cNvSpPr/>
            <p:nvPr/>
          </p:nvSpPr>
          <p:spPr>
            <a:xfrm>
              <a:off x="2022583" y="3358110"/>
              <a:ext cx="172596" cy="76486"/>
            </a:xfrm>
            <a:custGeom>
              <a:avLst/>
              <a:gdLst/>
              <a:ahLst/>
              <a:cxnLst/>
              <a:rect l="l" t="t" r="r" b="b"/>
              <a:pathLst>
                <a:path w="2313" h="1025" extrusionOk="0">
                  <a:moveTo>
                    <a:pt x="2288" y="0"/>
                  </a:moveTo>
                  <a:cubicBezTo>
                    <a:pt x="1544" y="304"/>
                    <a:pt x="784" y="584"/>
                    <a:pt x="0" y="816"/>
                  </a:cubicBezTo>
                  <a:lnTo>
                    <a:pt x="32" y="1024"/>
                  </a:lnTo>
                  <a:cubicBezTo>
                    <a:pt x="800" y="800"/>
                    <a:pt x="1560" y="528"/>
                    <a:pt x="2312" y="216"/>
                  </a:cubicBezTo>
                  <a:cubicBezTo>
                    <a:pt x="2296" y="144"/>
                    <a:pt x="2288" y="64"/>
                    <a:pt x="2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609;p130">
              <a:extLst>
                <a:ext uri="{FF2B5EF4-FFF2-40B4-BE49-F238E27FC236}">
                  <a16:creationId xmlns:a16="http://schemas.microsoft.com/office/drawing/2014/main" id="{6D092C7E-F7DA-4A22-123A-2EA66D0A6F26}"/>
                </a:ext>
              </a:extLst>
            </p:cNvPr>
            <p:cNvSpPr/>
            <p:nvPr/>
          </p:nvSpPr>
          <p:spPr>
            <a:xfrm>
              <a:off x="747410" y="2421408"/>
              <a:ext cx="171402" cy="32310"/>
            </a:xfrm>
            <a:custGeom>
              <a:avLst/>
              <a:gdLst/>
              <a:ahLst/>
              <a:cxnLst/>
              <a:rect l="l" t="t" r="r" b="b"/>
              <a:pathLst>
                <a:path w="2297" h="433" extrusionOk="0">
                  <a:moveTo>
                    <a:pt x="2273" y="0"/>
                  </a:moveTo>
                  <a:cubicBezTo>
                    <a:pt x="1513" y="32"/>
                    <a:pt x="752" y="112"/>
                    <a:pt x="0" y="232"/>
                  </a:cubicBezTo>
                  <a:lnTo>
                    <a:pt x="0" y="432"/>
                  </a:lnTo>
                  <a:cubicBezTo>
                    <a:pt x="760" y="296"/>
                    <a:pt x="1529" y="232"/>
                    <a:pt x="2297" y="20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10;p130">
              <a:extLst>
                <a:ext uri="{FF2B5EF4-FFF2-40B4-BE49-F238E27FC236}">
                  <a16:creationId xmlns:a16="http://schemas.microsoft.com/office/drawing/2014/main" id="{35A3C277-A67A-6A8E-73BD-C70595F9C40A}"/>
                </a:ext>
              </a:extLst>
            </p:cNvPr>
            <p:cNvSpPr/>
            <p:nvPr/>
          </p:nvSpPr>
          <p:spPr>
            <a:xfrm>
              <a:off x="747410" y="2555723"/>
              <a:ext cx="194087" cy="54398"/>
            </a:xfrm>
            <a:custGeom>
              <a:avLst/>
              <a:gdLst/>
              <a:ahLst/>
              <a:cxnLst/>
              <a:rect l="l" t="t" r="r" b="b"/>
              <a:pathLst>
                <a:path w="2601" h="729" extrusionOk="0">
                  <a:moveTo>
                    <a:pt x="2537" y="1"/>
                  </a:moveTo>
                  <a:cubicBezTo>
                    <a:pt x="1689" y="57"/>
                    <a:pt x="840" y="161"/>
                    <a:pt x="0" y="321"/>
                  </a:cubicBezTo>
                  <a:cubicBezTo>
                    <a:pt x="8" y="449"/>
                    <a:pt x="8" y="593"/>
                    <a:pt x="16" y="729"/>
                  </a:cubicBezTo>
                  <a:cubicBezTo>
                    <a:pt x="872" y="561"/>
                    <a:pt x="1729" y="457"/>
                    <a:pt x="2601" y="401"/>
                  </a:cubicBezTo>
                  <a:lnTo>
                    <a:pt x="2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611;p130">
              <a:extLst>
                <a:ext uri="{FF2B5EF4-FFF2-40B4-BE49-F238E27FC236}">
                  <a16:creationId xmlns:a16="http://schemas.microsoft.com/office/drawing/2014/main" id="{FF714E75-4721-E975-0170-75C86E7389DB}"/>
                </a:ext>
              </a:extLst>
            </p:cNvPr>
            <p:cNvSpPr/>
            <p:nvPr/>
          </p:nvSpPr>
          <p:spPr>
            <a:xfrm>
              <a:off x="1144983" y="2669742"/>
              <a:ext cx="128421" cy="62755"/>
            </a:xfrm>
            <a:custGeom>
              <a:avLst/>
              <a:gdLst/>
              <a:ahLst/>
              <a:cxnLst/>
              <a:rect l="l" t="t" r="r" b="b"/>
              <a:pathLst>
                <a:path w="1721" h="841" extrusionOk="0">
                  <a:moveTo>
                    <a:pt x="137" y="1"/>
                  </a:moveTo>
                  <a:cubicBezTo>
                    <a:pt x="97" y="121"/>
                    <a:pt x="49" y="249"/>
                    <a:pt x="1" y="385"/>
                  </a:cubicBezTo>
                  <a:cubicBezTo>
                    <a:pt x="561" y="593"/>
                    <a:pt x="1129" y="737"/>
                    <a:pt x="1721" y="841"/>
                  </a:cubicBezTo>
                  <a:cubicBezTo>
                    <a:pt x="1705" y="713"/>
                    <a:pt x="1689" y="569"/>
                    <a:pt x="1689" y="433"/>
                  </a:cubicBezTo>
                  <a:cubicBezTo>
                    <a:pt x="1161" y="329"/>
                    <a:pt x="641" y="193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612;p130">
              <a:extLst>
                <a:ext uri="{FF2B5EF4-FFF2-40B4-BE49-F238E27FC236}">
                  <a16:creationId xmlns:a16="http://schemas.microsoft.com/office/drawing/2014/main" id="{5AE389AC-E82B-C9DE-5CDA-7800E259CC1D}"/>
                </a:ext>
              </a:extLst>
            </p:cNvPr>
            <p:cNvSpPr/>
            <p:nvPr/>
          </p:nvSpPr>
          <p:spPr>
            <a:xfrm>
              <a:off x="761737" y="2720484"/>
              <a:ext cx="203041" cy="83052"/>
            </a:xfrm>
            <a:custGeom>
              <a:avLst/>
              <a:gdLst/>
              <a:ahLst/>
              <a:cxnLst/>
              <a:rect l="l" t="t" r="r" b="b"/>
              <a:pathLst>
                <a:path w="2721" h="1113" extrusionOk="0">
                  <a:moveTo>
                    <a:pt x="2689" y="1"/>
                  </a:moveTo>
                  <a:cubicBezTo>
                    <a:pt x="1785" y="225"/>
                    <a:pt x="856" y="513"/>
                    <a:pt x="0" y="905"/>
                  </a:cubicBezTo>
                  <a:cubicBezTo>
                    <a:pt x="8" y="969"/>
                    <a:pt x="8" y="1041"/>
                    <a:pt x="16" y="1113"/>
                  </a:cubicBezTo>
                  <a:cubicBezTo>
                    <a:pt x="864" y="713"/>
                    <a:pt x="1809" y="417"/>
                    <a:pt x="2721" y="201"/>
                  </a:cubicBezTo>
                  <a:lnTo>
                    <a:pt x="2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613;p130">
              <a:extLst>
                <a:ext uri="{FF2B5EF4-FFF2-40B4-BE49-F238E27FC236}">
                  <a16:creationId xmlns:a16="http://schemas.microsoft.com/office/drawing/2014/main" id="{44FD2E7B-0536-3A2D-AC59-5E358E422FF5}"/>
                </a:ext>
              </a:extLst>
            </p:cNvPr>
            <p:cNvSpPr/>
            <p:nvPr/>
          </p:nvSpPr>
          <p:spPr>
            <a:xfrm>
              <a:off x="812478" y="2788537"/>
              <a:ext cx="166029" cy="305121"/>
            </a:xfrm>
            <a:custGeom>
              <a:avLst/>
              <a:gdLst/>
              <a:ahLst/>
              <a:cxnLst/>
              <a:rect l="l" t="t" r="r" b="b"/>
              <a:pathLst>
                <a:path w="2225" h="4089" extrusionOk="0">
                  <a:moveTo>
                    <a:pt x="2145" y="1"/>
                  </a:moveTo>
                  <a:cubicBezTo>
                    <a:pt x="1209" y="1009"/>
                    <a:pt x="480" y="2201"/>
                    <a:pt x="0" y="3481"/>
                  </a:cubicBezTo>
                  <a:cubicBezTo>
                    <a:pt x="64" y="3689"/>
                    <a:pt x="136" y="3897"/>
                    <a:pt x="216" y="4089"/>
                  </a:cubicBezTo>
                  <a:cubicBezTo>
                    <a:pt x="641" y="2769"/>
                    <a:pt x="1321" y="1545"/>
                    <a:pt x="2225" y="513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614;p130">
              <a:extLst>
                <a:ext uri="{FF2B5EF4-FFF2-40B4-BE49-F238E27FC236}">
                  <a16:creationId xmlns:a16="http://schemas.microsoft.com/office/drawing/2014/main" id="{7AD386B1-9492-4919-323F-989CB926A593}"/>
                </a:ext>
              </a:extLst>
            </p:cNvPr>
            <p:cNvSpPr/>
            <p:nvPr/>
          </p:nvSpPr>
          <p:spPr>
            <a:xfrm>
              <a:off x="1091257" y="2825548"/>
              <a:ext cx="200056" cy="120064"/>
            </a:xfrm>
            <a:custGeom>
              <a:avLst/>
              <a:gdLst/>
              <a:ahLst/>
              <a:cxnLst/>
              <a:rect l="l" t="t" r="r" b="b"/>
              <a:pathLst>
                <a:path w="2681" h="1609" extrusionOk="0">
                  <a:moveTo>
                    <a:pt x="81" y="1"/>
                  </a:moveTo>
                  <a:cubicBezTo>
                    <a:pt x="49" y="73"/>
                    <a:pt x="33" y="129"/>
                    <a:pt x="1" y="201"/>
                  </a:cubicBezTo>
                  <a:cubicBezTo>
                    <a:pt x="793" y="825"/>
                    <a:pt x="1729" y="1281"/>
                    <a:pt x="2681" y="1609"/>
                  </a:cubicBezTo>
                  <a:cubicBezTo>
                    <a:pt x="2657" y="1561"/>
                    <a:pt x="2641" y="1513"/>
                    <a:pt x="2633" y="1465"/>
                  </a:cubicBezTo>
                  <a:cubicBezTo>
                    <a:pt x="2625" y="1433"/>
                    <a:pt x="2609" y="1401"/>
                    <a:pt x="2609" y="1377"/>
                  </a:cubicBezTo>
                  <a:cubicBezTo>
                    <a:pt x="1705" y="1041"/>
                    <a:pt x="825" y="601"/>
                    <a:pt x="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615;p130">
              <a:extLst>
                <a:ext uri="{FF2B5EF4-FFF2-40B4-BE49-F238E27FC236}">
                  <a16:creationId xmlns:a16="http://schemas.microsoft.com/office/drawing/2014/main" id="{3886FDA7-0483-E4B1-0288-B5302233406A}"/>
                </a:ext>
              </a:extLst>
            </p:cNvPr>
            <p:cNvSpPr/>
            <p:nvPr/>
          </p:nvSpPr>
          <p:spPr>
            <a:xfrm>
              <a:off x="970672" y="2776001"/>
              <a:ext cx="1269" cy="7238"/>
            </a:xfrm>
            <a:custGeom>
              <a:avLst/>
              <a:gdLst/>
              <a:ahLst/>
              <a:cxnLst/>
              <a:rect l="l" t="t" r="r" b="b"/>
              <a:pathLst>
                <a:path w="17" h="97" extrusionOk="0">
                  <a:moveTo>
                    <a:pt x="1" y="1"/>
                  </a:moveTo>
                  <a:cubicBezTo>
                    <a:pt x="1" y="17"/>
                    <a:pt x="1" y="41"/>
                    <a:pt x="9" y="57"/>
                  </a:cubicBezTo>
                  <a:cubicBezTo>
                    <a:pt x="9" y="62"/>
                    <a:pt x="12" y="75"/>
                    <a:pt x="15" y="85"/>
                  </a:cubicBezTo>
                  <a:lnTo>
                    <a:pt x="15" y="85"/>
                  </a:lnTo>
                  <a:lnTo>
                    <a:pt x="1" y="1"/>
                  </a:lnTo>
                  <a:close/>
                  <a:moveTo>
                    <a:pt x="15" y="85"/>
                  </a:moveTo>
                  <a:lnTo>
                    <a:pt x="17" y="97"/>
                  </a:lnTo>
                  <a:cubicBezTo>
                    <a:pt x="17" y="94"/>
                    <a:pt x="16" y="90"/>
                    <a:pt x="15" y="85"/>
                  </a:cubicBezTo>
                  <a:close/>
                </a:path>
              </a:pathLst>
            </a:custGeom>
            <a:solidFill>
              <a:srgbClr val="FCC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16;p130">
              <a:extLst>
                <a:ext uri="{FF2B5EF4-FFF2-40B4-BE49-F238E27FC236}">
                  <a16:creationId xmlns:a16="http://schemas.microsoft.com/office/drawing/2014/main" id="{06FB4F64-AED8-D7DE-02E7-F446BFFFF96A}"/>
                </a:ext>
              </a:extLst>
            </p:cNvPr>
            <p:cNvSpPr/>
            <p:nvPr/>
          </p:nvSpPr>
          <p:spPr>
            <a:xfrm>
              <a:off x="1038128" y="2927031"/>
              <a:ext cx="154090" cy="231098"/>
            </a:xfrm>
            <a:custGeom>
              <a:avLst/>
              <a:gdLst/>
              <a:ahLst/>
              <a:cxnLst/>
              <a:rect l="l" t="t" r="r" b="b"/>
              <a:pathLst>
                <a:path w="2065" h="3097" extrusionOk="0">
                  <a:moveTo>
                    <a:pt x="225" y="1"/>
                  </a:moveTo>
                  <a:cubicBezTo>
                    <a:pt x="153" y="161"/>
                    <a:pt x="81" y="305"/>
                    <a:pt x="25" y="433"/>
                  </a:cubicBezTo>
                  <a:cubicBezTo>
                    <a:pt x="17" y="441"/>
                    <a:pt x="17" y="449"/>
                    <a:pt x="1" y="473"/>
                  </a:cubicBezTo>
                  <a:cubicBezTo>
                    <a:pt x="481" y="1425"/>
                    <a:pt x="1097" y="2305"/>
                    <a:pt x="1825" y="3097"/>
                  </a:cubicBezTo>
                  <a:cubicBezTo>
                    <a:pt x="1905" y="2985"/>
                    <a:pt x="1985" y="2873"/>
                    <a:pt x="2065" y="2753"/>
                  </a:cubicBezTo>
                  <a:cubicBezTo>
                    <a:pt x="1313" y="1929"/>
                    <a:pt x="697" y="1001"/>
                    <a:pt x="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17;p130">
              <a:extLst>
                <a:ext uri="{FF2B5EF4-FFF2-40B4-BE49-F238E27FC236}">
                  <a16:creationId xmlns:a16="http://schemas.microsoft.com/office/drawing/2014/main" id="{A4D5D44A-044E-1F93-C43E-D5D78CC204AB}"/>
                </a:ext>
              </a:extLst>
            </p:cNvPr>
            <p:cNvSpPr/>
            <p:nvPr/>
          </p:nvSpPr>
          <p:spPr>
            <a:xfrm>
              <a:off x="939033" y="2915689"/>
              <a:ext cx="58577" cy="350490"/>
            </a:xfrm>
            <a:custGeom>
              <a:avLst/>
              <a:gdLst/>
              <a:ahLst/>
              <a:cxnLst/>
              <a:rect l="l" t="t" r="r" b="b"/>
              <a:pathLst>
                <a:path w="785" h="4697" extrusionOk="0">
                  <a:moveTo>
                    <a:pt x="713" y="1"/>
                  </a:moveTo>
                  <a:cubicBezTo>
                    <a:pt x="185" y="1473"/>
                    <a:pt x="1" y="3057"/>
                    <a:pt x="185" y="4593"/>
                  </a:cubicBezTo>
                  <a:cubicBezTo>
                    <a:pt x="249" y="4633"/>
                    <a:pt x="321" y="4665"/>
                    <a:pt x="401" y="4697"/>
                  </a:cubicBezTo>
                  <a:cubicBezTo>
                    <a:pt x="209" y="3273"/>
                    <a:pt x="345" y="1817"/>
                    <a:pt x="785" y="449"/>
                  </a:cubicBezTo>
                  <a:lnTo>
                    <a:pt x="7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18;p130">
              <a:extLst>
                <a:ext uri="{FF2B5EF4-FFF2-40B4-BE49-F238E27FC236}">
                  <a16:creationId xmlns:a16="http://schemas.microsoft.com/office/drawing/2014/main" id="{2BEE527E-F013-06C5-6248-5AC10E125A20}"/>
                </a:ext>
              </a:extLst>
            </p:cNvPr>
            <p:cNvSpPr/>
            <p:nvPr/>
          </p:nvSpPr>
          <p:spPr>
            <a:xfrm>
              <a:off x="1606430" y="1874296"/>
              <a:ext cx="78351" cy="186102"/>
            </a:xfrm>
            <a:custGeom>
              <a:avLst/>
              <a:gdLst/>
              <a:ahLst/>
              <a:cxnLst/>
              <a:rect l="l" t="t" r="r" b="b"/>
              <a:pathLst>
                <a:path w="1050" h="2494" extrusionOk="0">
                  <a:moveTo>
                    <a:pt x="219" y="1"/>
                  </a:moveTo>
                  <a:cubicBezTo>
                    <a:pt x="198" y="1"/>
                    <a:pt x="176" y="14"/>
                    <a:pt x="169" y="44"/>
                  </a:cubicBezTo>
                  <a:cubicBezTo>
                    <a:pt x="41" y="452"/>
                    <a:pt x="1" y="908"/>
                    <a:pt x="169" y="1308"/>
                  </a:cubicBezTo>
                  <a:cubicBezTo>
                    <a:pt x="225" y="1460"/>
                    <a:pt x="369" y="1548"/>
                    <a:pt x="505" y="1628"/>
                  </a:cubicBezTo>
                  <a:cubicBezTo>
                    <a:pt x="625" y="1700"/>
                    <a:pt x="745" y="1748"/>
                    <a:pt x="825" y="1868"/>
                  </a:cubicBezTo>
                  <a:cubicBezTo>
                    <a:pt x="945" y="2044"/>
                    <a:pt x="841" y="2284"/>
                    <a:pt x="689" y="2388"/>
                  </a:cubicBezTo>
                  <a:cubicBezTo>
                    <a:pt x="636" y="2422"/>
                    <a:pt x="671" y="2494"/>
                    <a:pt x="712" y="2494"/>
                  </a:cubicBezTo>
                  <a:cubicBezTo>
                    <a:pt x="721" y="2494"/>
                    <a:pt x="729" y="2491"/>
                    <a:pt x="737" y="2484"/>
                  </a:cubicBezTo>
                  <a:cubicBezTo>
                    <a:pt x="1017" y="2300"/>
                    <a:pt x="1049" y="1940"/>
                    <a:pt x="817" y="1708"/>
                  </a:cubicBezTo>
                  <a:cubicBezTo>
                    <a:pt x="745" y="1644"/>
                    <a:pt x="641" y="1588"/>
                    <a:pt x="545" y="1540"/>
                  </a:cubicBezTo>
                  <a:cubicBezTo>
                    <a:pt x="369" y="1444"/>
                    <a:pt x="265" y="1324"/>
                    <a:pt x="201" y="1132"/>
                  </a:cubicBezTo>
                  <a:cubicBezTo>
                    <a:pt x="89" y="788"/>
                    <a:pt x="145" y="404"/>
                    <a:pt x="257" y="68"/>
                  </a:cubicBezTo>
                  <a:cubicBezTo>
                    <a:pt x="276" y="26"/>
                    <a:pt x="248" y="1"/>
                    <a:pt x="219" y="1"/>
                  </a:cubicBezTo>
                  <a:close/>
                </a:path>
              </a:pathLst>
            </a:custGeom>
            <a:solidFill>
              <a:srgbClr val="BF5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19;p130">
              <a:extLst>
                <a:ext uri="{FF2B5EF4-FFF2-40B4-BE49-F238E27FC236}">
                  <a16:creationId xmlns:a16="http://schemas.microsoft.com/office/drawing/2014/main" id="{C7489E18-2DFF-D65C-8C7B-817E6E3BF604}"/>
                </a:ext>
              </a:extLst>
            </p:cNvPr>
            <p:cNvSpPr/>
            <p:nvPr/>
          </p:nvSpPr>
          <p:spPr>
            <a:xfrm>
              <a:off x="1587104" y="1947945"/>
              <a:ext cx="69023" cy="35668"/>
            </a:xfrm>
            <a:custGeom>
              <a:avLst/>
              <a:gdLst/>
              <a:ahLst/>
              <a:cxnLst/>
              <a:rect l="l" t="t" r="r" b="b"/>
              <a:pathLst>
                <a:path w="925" h="478" extrusionOk="0">
                  <a:moveTo>
                    <a:pt x="488" y="0"/>
                  </a:moveTo>
                  <a:cubicBezTo>
                    <a:pt x="264" y="0"/>
                    <a:pt x="113" y="184"/>
                    <a:pt x="28" y="361"/>
                  </a:cubicBezTo>
                  <a:cubicBezTo>
                    <a:pt x="1" y="427"/>
                    <a:pt x="52" y="477"/>
                    <a:pt x="100" y="477"/>
                  </a:cubicBezTo>
                  <a:cubicBezTo>
                    <a:pt x="122" y="477"/>
                    <a:pt x="143" y="467"/>
                    <a:pt x="156" y="441"/>
                  </a:cubicBezTo>
                  <a:cubicBezTo>
                    <a:pt x="236" y="281"/>
                    <a:pt x="324" y="161"/>
                    <a:pt x="516" y="153"/>
                  </a:cubicBezTo>
                  <a:cubicBezTo>
                    <a:pt x="684" y="153"/>
                    <a:pt x="804" y="289"/>
                    <a:pt x="876" y="425"/>
                  </a:cubicBezTo>
                  <a:lnTo>
                    <a:pt x="908" y="449"/>
                  </a:lnTo>
                  <a:cubicBezTo>
                    <a:pt x="900" y="385"/>
                    <a:pt x="908" y="305"/>
                    <a:pt x="924" y="233"/>
                  </a:cubicBezTo>
                  <a:cubicBezTo>
                    <a:pt x="828" y="105"/>
                    <a:pt x="684" y="25"/>
                    <a:pt x="516" y="1"/>
                  </a:cubicBezTo>
                  <a:cubicBezTo>
                    <a:pt x="507" y="1"/>
                    <a:pt x="497" y="0"/>
                    <a:pt x="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620;p130">
              <a:extLst>
                <a:ext uri="{FF2B5EF4-FFF2-40B4-BE49-F238E27FC236}">
                  <a16:creationId xmlns:a16="http://schemas.microsoft.com/office/drawing/2014/main" id="{EB9FBA43-13BA-3BEC-584C-3633A0CA99A9}"/>
                </a:ext>
              </a:extLst>
            </p:cNvPr>
            <p:cNvSpPr/>
            <p:nvPr/>
          </p:nvSpPr>
          <p:spPr>
            <a:xfrm>
              <a:off x="1312728" y="1625588"/>
              <a:ext cx="339819" cy="401306"/>
            </a:xfrm>
            <a:custGeom>
              <a:avLst/>
              <a:gdLst/>
              <a:ahLst/>
              <a:cxnLst/>
              <a:rect l="l" t="t" r="r" b="b"/>
              <a:pathLst>
                <a:path w="4554" h="5378" extrusionOk="0">
                  <a:moveTo>
                    <a:pt x="4228" y="1"/>
                  </a:moveTo>
                  <a:cubicBezTo>
                    <a:pt x="3388" y="1"/>
                    <a:pt x="2544" y="169"/>
                    <a:pt x="1777" y="489"/>
                  </a:cubicBezTo>
                  <a:cubicBezTo>
                    <a:pt x="1361" y="665"/>
                    <a:pt x="953" y="881"/>
                    <a:pt x="697" y="1241"/>
                  </a:cubicBezTo>
                  <a:cubicBezTo>
                    <a:pt x="441" y="1593"/>
                    <a:pt x="353" y="2025"/>
                    <a:pt x="273" y="2441"/>
                  </a:cubicBezTo>
                  <a:cubicBezTo>
                    <a:pt x="121" y="3281"/>
                    <a:pt x="1" y="4201"/>
                    <a:pt x="417" y="4953"/>
                  </a:cubicBezTo>
                  <a:lnTo>
                    <a:pt x="385" y="5377"/>
                  </a:lnTo>
                  <a:cubicBezTo>
                    <a:pt x="881" y="5017"/>
                    <a:pt x="1201" y="4441"/>
                    <a:pt x="1385" y="3857"/>
                  </a:cubicBezTo>
                  <a:cubicBezTo>
                    <a:pt x="1561" y="3265"/>
                    <a:pt x="1601" y="2641"/>
                    <a:pt x="1641" y="2033"/>
                  </a:cubicBezTo>
                  <a:cubicBezTo>
                    <a:pt x="2473" y="1985"/>
                    <a:pt x="3273" y="1665"/>
                    <a:pt x="3913" y="1129"/>
                  </a:cubicBezTo>
                  <a:cubicBezTo>
                    <a:pt x="4257" y="857"/>
                    <a:pt x="4553" y="465"/>
                    <a:pt x="4545" y="9"/>
                  </a:cubicBezTo>
                  <a:cubicBezTo>
                    <a:pt x="4439" y="4"/>
                    <a:pt x="4334" y="1"/>
                    <a:pt x="4228" y="1"/>
                  </a:cubicBezTo>
                  <a:close/>
                </a:path>
              </a:pathLst>
            </a:custGeom>
            <a:solidFill>
              <a:srgbClr val="1F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21;p130">
              <a:extLst>
                <a:ext uri="{FF2B5EF4-FFF2-40B4-BE49-F238E27FC236}">
                  <a16:creationId xmlns:a16="http://schemas.microsoft.com/office/drawing/2014/main" id="{68EF907D-301B-E2DF-3292-6B8E3B20C97B}"/>
                </a:ext>
              </a:extLst>
            </p:cNvPr>
            <p:cNvSpPr/>
            <p:nvPr/>
          </p:nvSpPr>
          <p:spPr>
            <a:xfrm>
              <a:off x="1254823" y="2022118"/>
              <a:ext cx="162448" cy="162970"/>
            </a:xfrm>
            <a:custGeom>
              <a:avLst/>
              <a:gdLst/>
              <a:ahLst/>
              <a:cxnLst/>
              <a:rect l="l" t="t" r="r" b="b"/>
              <a:pathLst>
                <a:path w="2177" h="2184" extrusionOk="0">
                  <a:moveTo>
                    <a:pt x="907" y="1"/>
                  </a:moveTo>
                  <a:cubicBezTo>
                    <a:pt x="679" y="1"/>
                    <a:pt x="449" y="89"/>
                    <a:pt x="297" y="263"/>
                  </a:cubicBezTo>
                  <a:cubicBezTo>
                    <a:pt x="193" y="391"/>
                    <a:pt x="121" y="551"/>
                    <a:pt x="89" y="711"/>
                  </a:cubicBezTo>
                  <a:cubicBezTo>
                    <a:pt x="1" y="1207"/>
                    <a:pt x="281" y="1727"/>
                    <a:pt x="721" y="1991"/>
                  </a:cubicBezTo>
                  <a:cubicBezTo>
                    <a:pt x="953" y="2122"/>
                    <a:pt x="1218" y="2184"/>
                    <a:pt x="1483" y="2184"/>
                  </a:cubicBezTo>
                  <a:cubicBezTo>
                    <a:pt x="1722" y="2184"/>
                    <a:pt x="1961" y="2134"/>
                    <a:pt x="2177" y="2039"/>
                  </a:cubicBezTo>
                  <a:lnTo>
                    <a:pt x="1433" y="191"/>
                  </a:lnTo>
                  <a:cubicBezTo>
                    <a:pt x="1290" y="63"/>
                    <a:pt x="1099" y="1"/>
                    <a:pt x="907" y="1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22;p130">
              <a:extLst>
                <a:ext uri="{FF2B5EF4-FFF2-40B4-BE49-F238E27FC236}">
                  <a16:creationId xmlns:a16="http://schemas.microsoft.com/office/drawing/2014/main" id="{50E5DD2E-E360-4FCB-01E9-F987E32BC6FE}"/>
                </a:ext>
              </a:extLst>
            </p:cNvPr>
            <p:cNvSpPr/>
            <p:nvPr/>
          </p:nvSpPr>
          <p:spPr>
            <a:xfrm>
              <a:off x="1235123" y="1988539"/>
              <a:ext cx="160060" cy="99468"/>
            </a:xfrm>
            <a:custGeom>
              <a:avLst/>
              <a:gdLst/>
              <a:ahLst/>
              <a:cxnLst/>
              <a:rect l="l" t="t" r="r" b="b"/>
              <a:pathLst>
                <a:path w="2145" h="1333" extrusionOk="0">
                  <a:moveTo>
                    <a:pt x="2049" y="1"/>
                  </a:moveTo>
                  <a:cubicBezTo>
                    <a:pt x="2046" y="1"/>
                    <a:pt x="2044" y="1"/>
                    <a:pt x="2041" y="1"/>
                  </a:cubicBezTo>
                  <a:cubicBezTo>
                    <a:pt x="1497" y="41"/>
                    <a:pt x="937" y="113"/>
                    <a:pt x="433" y="329"/>
                  </a:cubicBezTo>
                  <a:cubicBezTo>
                    <a:pt x="41" y="497"/>
                    <a:pt x="1" y="881"/>
                    <a:pt x="33" y="1257"/>
                  </a:cubicBezTo>
                  <a:cubicBezTo>
                    <a:pt x="37" y="1306"/>
                    <a:pt x="78" y="1332"/>
                    <a:pt x="117" y="1332"/>
                  </a:cubicBezTo>
                  <a:cubicBezTo>
                    <a:pt x="154" y="1332"/>
                    <a:pt x="189" y="1308"/>
                    <a:pt x="185" y="1257"/>
                  </a:cubicBezTo>
                  <a:cubicBezTo>
                    <a:pt x="177" y="1113"/>
                    <a:pt x="161" y="969"/>
                    <a:pt x="185" y="817"/>
                  </a:cubicBezTo>
                  <a:cubicBezTo>
                    <a:pt x="233" y="497"/>
                    <a:pt x="633" y="393"/>
                    <a:pt x="881" y="321"/>
                  </a:cubicBezTo>
                  <a:cubicBezTo>
                    <a:pt x="1257" y="209"/>
                    <a:pt x="1657" y="169"/>
                    <a:pt x="2041" y="137"/>
                  </a:cubicBezTo>
                  <a:cubicBezTo>
                    <a:pt x="2142" y="137"/>
                    <a:pt x="2145" y="1"/>
                    <a:pt x="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23;p130">
              <a:extLst>
                <a:ext uri="{FF2B5EF4-FFF2-40B4-BE49-F238E27FC236}">
                  <a16:creationId xmlns:a16="http://schemas.microsoft.com/office/drawing/2014/main" id="{15EC1A81-EDC9-5D20-9C53-CC51CF9E9831}"/>
                </a:ext>
              </a:extLst>
            </p:cNvPr>
            <p:cNvSpPr/>
            <p:nvPr/>
          </p:nvSpPr>
          <p:spPr>
            <a:xfrm>
              <a:off x="1264076" y="2666235"/>
              <a:ext cx="39549" cy="371160"/>
            </a:xfrm>
            <a:custGeom>
              <a:avLst/>
              <a:gdLst/>
              <a:ahLst/>
              <a:cxnLst/>
              <a:rect l="l" t="t" r="r" b="b"/>
              <a:pathLst>
                <a:path w="530" h="4974" extrusionOk="0">
                  <a:moveTo>
                    <a:pt x="50" y="1"/>
                  </a:moveTo>
                  <a:cubicBezTo>
                    <a:pt x="24" y="1"/>
                    <a:pt x="1" y="19"/>
                    <a:pt x="5" y="56"/>
                  </a:cubicBezTo>
                  <a:cubicBezTo>
                    <a:pt x="69" y="1688"/>
                    <a:pt x="205" y="3320"/>
                    <a:pt x="429" y="4936"/>
                  </a:cubicBezTo>
                  <a:cubicBezTo>
                    <a:pt x="432" y="4962"/>
                    <a:pt x="450" y="4973"/>
                    <a:pt x="470" y="4973"/>
                  </a:cubicBezTo>
                  <a:cubicBezTo>
                    <a:pt x="498" y="4973"/>
                    <a:pt x="530" y="4950"/>
                    <a:pt x="525" y="4912"/>
                  </a:cubicBezTo>
                  <a:cubicBezTo>
                    <a:pt x="309" y="3296"/>
                    <a:pt x="165" y="1680"/>
                    <a:pt x="109" y="48"/>
                  </a:cubicBezTo>
                  <a:cubicBezTo>
                    <a:pt x="101" y="17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E5A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24;p130">
              <a:extLst>
                <a:ext uri="{FF2B5EF4-FFF2-40B4-BE49-F238E27FC236}">
                  <a16:creationId xmlns:a16="http://schemas.microsoft.com/office/drawing/2014/main" id="{ECC5044D-3341-B13A-4932-C04B22B5D820}"/>
                </a:ext>
              </a:extLst>
            </p:cNvPr>
            <p:cNvSpPr/>
            <p:nvPr/>
          </p:nvSpPr>
          <p:spPr>
            <a:xfrm>
              <a:off x="1954829" y="2640342"/>
              <a:ext cx="34400" cy="323925"/>
            </a:xfrm>
            <a:custGeom>
              <a:avLst/>
              <a:gdLst/>
              <a:ahLst/>
              <a:cxnLst/>
              <a:rect l="l" t="t" r="r" b="b"/>
              <a:pathLst>
                <a:path w="461" h="4341" extrusionOk="0">
                  <a:moveTo>
                    <a:pt x="240" y="1"/>
                  </a:moveTo>
                  <a:cubicBezTo>
                    <a:pt x="214" y="1"/>
                    <a:pt x="188" y="15"/>
                    <a:pt x="188" y="43"/>
                  </a:cubicBezTo>
                  <a:cubicBezTo>
                    <a:pt x="372" y="1467"/>
                    <a:pt x="180" y="2883"/>
                    <a:pt x="4" y="4299"/>
                  </a:cubicBezTo>
                  <a:cubicBezTo>
                    <a:pt x="0" y="4327"/>
                    <a:pt x="24" y="4341"/>
                    <a:pt x="50" y="4341"/>
                  </a:cubicBezTo>
                  <a:cubicBezTo>
                    <a:pt x="76" y="4341"/>
                    <a:pt x="104" y="4327"/>
                    <a:pt x="108" y="4299"/>
                  </a:cubicBezTo>
                  <a:cubicBezTo>
                    <a:pt x="268" y="2883"/>
                    <a:pt x="460" y="1467"/>
                    <a:pt x="292" y="43"/>
                  </a:cubicBezTo>
                  <a:cubicBezTo>
                    <a:pt x="292" y="15"/>
                    <a:pt x="266" y="1"/>
                    <a:pt x="240" y="1"/>
                  </a:cubicBezTo>
                  <a:close/>
                </a:path>
              </a:pathLst>
            </a:custGeom>
            <a:solidFill>
              <a:srgbClr val="E5A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4625;p130">
            <a:extLst>
              <a:ext uri="{FF2B5EF4-FFF2-40B4-BE49-F238E27FC236}">
                <a16:creationId xmlns:a16="http://schemas.microsoft.com/office/drawing/2014/main" id="{8C5F48A7-24CC-1D75-2E33-DE1E6CC19251}"/>
              </a:ext>
            </a:extLst>
          </p:cNvPr>
          <p:cNvGrpSpPr/>
          <p:nvPr/>
        </p:nvGrpSpPr>
        <p:grpSpPr>
          <a:xfrm>
            <a:off x="3127644" y="3770978"/>
            <a:ext cx="1204354" cy="1399579"/>
            <a:chOff x="2566485" y="1642601"/>
            <a:chExt cx="1619024" cy="1881467"/>
          </a:xfrm>
        </p:grpSpPr>
        <p:sp>
          <p:nvSpPr>
            <p:cNvPr id="56" name="Google Shape;4626;p130">
              <a:extLst>
                <a:ext uri="{FF2B5EF4-FFF2-40B4-BE49-F238E27FC236}">
                  <a16:creationId xmlns:a16="http://schemas.microsoft.com/office/drawing/2014/main" id="{D1DC5225-742C-4FD9-490F-EE2FB1E44E11}"/>
                </a:ext>
              </a:extLst>
            </p:cNvPr>
            <p:cNvSpPr/>
            <p:nvPr/>
          </p:nvSpPr>
          <p:spPr>
            <a:xfrm>
              <a:off x="2566485" y="2130689"/>
              <a:ext cx="217890" cy="401232"/>
            </a:xfrm>
            <a:custGeom>
              <a:avLst/>
              <a:gdLst/>
              <a:ahLst/>
              <a:cxnLst/>
              <a:rect l="l" t="t" r="r" b="b"/>
              <a:pathLst>
                <a:path w="2920" h="5377" extrusionOk="0">
                  <a:moveTo>
                    <a:pt x="1112" y="0"/>
                  </a:moveTo>
                  <a:cubicBezTo>
                    <a:pt x="984" y="152"/>
                    <a:pt x="1000" y="360"/>
                    <a:pt x="1032" y="560"/>
                  </a:cubicBezTo>
                  <a:cubicBezTo>
                    <a:pt x="1112" y="1136"/>
                    <a:pt x="1200" y="1712"/>
                    <a:pt x="1280" y="2280"/>
                  </a:cubicBezTo>
                  <a:cubicBezTo>
                    <a:pt x="1160" y="1912"/>
                    <a:pt x="1040" y="1536"/>
                    <a:pt x="880" y="1184"/>
                  </a:cubicBezTo>
                  <a:cubicBezTo>
                    <a:pt x="845" y="1107"/>
                    <a:pt x="521" y="471"/>
                    <a:pt x="366" y="471"/>
                  </a:cubicBezTo>
                  <a:cubicBezTo>
                    <a:pt x="344" y="471"/>
                    <a:pt x="325" y="484"/>
                    <a:pt x="312" y="512"/>
                  </a:cubicBezTo>
                  <a:cubicBezTo>
                    <a:pt x="280" y="576"/>
                    <a:pt x="320" y="736"/>
                    <a:pt x="344" y="800"/>
                  </a:cubicBezTo>
                  <a:cubicBezTo>
                    <a:pt x="376" y="992"/>
                    <a:pt x="440" y="1184"/>
                    <a:pt x="504" y="1376"/>
                  </a:cubicBezTo>
                  <a:cubicBezTo>
                    <a:pt x="576" y="1560"/>
                    <a:pt x="640" y="1744"/>
                    <a:pt x="696" y="1944"/>
                  </a:cubicBezTo>
                  <a:cubicBezTo>
                    <a:pt x="712" y="2032"/>
                    <a:pt x="736" y="2136"/>
                    <a:pt x="752" y="2232"/>
                  </a:cubicBezTo>
                  <a:cubicBezTo>
                    <a:pt x="760" y="2304"/>
                    <a:pt x="736" y="2440"/>
                    <a:pt x="760" y="2504"/>
                  </a:cubicBezTo>
                  <a:cubicBezTo>
                    <a:pt x="624" y="2208"/>
                    <a:pt x="472" y="1896"/>
                    <a:pt x="336" y="1592"/>
                  </a:cubicBezTo>
                  <a:cubicBezTo>
                    <a:pt x="296" y="1504"/>
                    <a:pt x="264" y="1392"/>
                    <a:pt x="160" y="1344"/>
                  </a:cubicBezTo>
                  <a:cubicBezTo>
                    <a:pt x="133" y="1331"/>
                    <a:pt x="110" y="1325"/>
                    <a:pt x="91" y="1325"/>
                  </a:cubicBezTo>
                  <a:cubicBezTo>
                    <a:pt x="1" y="1325"/>
                    <a:pt x="5" y="1469"/>
                    <a:pt x="32" y="1568"/>
                  </a:cubicBezTo>
                  <a:cubicBezTo>
                    <a:pt x="136" y="1936"/>
                    <a:pt x="296" y="2288"/>
                    <a:pt x="400" y="2648"/>
                  </a:cubicBezTo>
                  <a:cubicBezTo>
                    <a:pt x="520" y="3048"/>
                    <a:pt x="600" y="3456"/>
                    <a:pt x="632" y="3872"/>
                  </a:cubicBezTo>
                  <a:cubicBezTo>
                    <a:pt x="672" y="4376"/>
                    <a:pt x="656" y="4896"/>
                    <a:pt x="800" y="5377"/>
                  </a:cubicBezTo>
                  <a:lnTo>
                    <a:pt x="2256" y="4856"/>
                  </a:lnTo>
                  <a:cubicBezTo>
                    <a:pt x="2200" y="4288"/>
                    <a:pt x="2232" y="3672"/>
                    <a:pt x="2424" y="3136"/>
                  </a:cubicBezTo>
                  <a:cubicBezTo>
                    <a:pt x="2576" y="2696"/>
                    <a:pt x="2872" y="2344"/>
                    <a:pt x="2920" y="1864"/>
                  </a:cubicBezTo>
                  <a:cubicBezTo>
                    <a:pt x="2887" y="1851"/>
                    <a:pt x="2855" y="1845"/>
                    <a:pt x="2824" y="1845"/>
                  </a:cubicBezTo>
                  <a:cubicBezTo>
                    <a:pt x="2460" y="1845"/>
                    <a:pt x="2209" y="2685"/>
                    <a:pt x="2136" y="2920"/>
                  </a:cubicBezTo>
                  <a:cubicBezTo>
                    <a:pt x="2192" y="2280"/>
                    <a:pt x="2216" y="1640"/>
                    <a:pt x="2216" y="992"/>
                  </a:cubicBezTo>
                  <a:cubicBezTo>
                    <a:pt x="2216" y="816"/>
                    <a:pt x="2200" y="632"/>
                    <a:pt x="2184" y="456"/>
                  </a:cubicBezTo>
                  <a:cubicBezTo>
                    <a:pt x="2177" y="403"/>
                    <a:pt x="2136" y="118"/>
                    <a:pt x="2053" y="118"/>
                  </a:cubicBezTo>
                  <a:cubicBezTo>
                    <a:pt x="2037" y="118"/>
                    <a:pt x="2019" y="128"/>
                    <a:pt x="2000" y="152"/>
                  </a:cubicBezTo>
                  <a:cubicBezTo>
                    <a:pt x="1960" y="216"/>
                    <a:pt x="1952" y="312"/>
                    <a:pt x="1952" y="384"/>
                  </a:cubicBezTo>
                  <a:cubicBezTo>
                    <a:pt x="1904" y="1080"/>
                    <a:pt x="1864" y="1784"/>
                    <a:pt x="1816" y="2480"/>
                  </a:cubicBezTo>
                  <a:cubicBezTo>
                    <a:pt x="1496" y="1680"/>
                    <a:pt x="1616" y="712"/>
                    <a:pt x="1112" y="0"/>
                  </a:cubicBezTo>
                  <a:close/>
                </a:path>
              </a:pathLst>
            </a:custGeom>
            <a:solidFill>
              <a:srgbClr val="DD8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27;p130">
              <a:extLst>
                <a:ext uri="{FF2B5EF4-FFF2-40B4-BE49-F238E27FC236}">
                  <a16:creationId xmlns:a16="http://schemas.microsoft.com/office/drawing/2014/main" id="{C7189CC2-F961-D0B5-19B7-1D5CFBE17116}"/>
                </a:ext>
              </a:extLst>
            </p:cNvPr>
            <p:cNvSpPr/>
            <p:nvPr/>
          </p:nvSpPr>
          <p:spPr>
            <a:xfrm>
              <a:off x="2786091" y="1642601"/>
              <a:ext cx="1119449" cy="1048187"/>
            </a:xfrm>
            <a:custGeom>
              <a:avLst/>
              <a:gdLst/>
              <a:ahLst/>
              <a:cxnLst/>
              <a:rect l="l" t="t" r="r" b="b"/>
              <a:pathLst>
                <a:path w="15002" h="14047" extrusionOk="0">
                  <a:moveTo>
                    <a:pt x="7691" y="0"/>
                  </a:moveTo>
                  <a:cubicBezTo>
                    <a:pt x="6738" y="0"/>
                    <a:pt x="5709" y="252"/>
                    <a:pt x="4969" y="821"/>
                  </a:cubicBezTo>
                  <a:cubicBezTo>
                    <a:pt x="4641" y="1077"/>
                    <a:pt x="4241" y="1421"/>
                    <a:pt x="4033" y="1781"/>
                  </a:cubicBezTo>
                  <a:cubicBezTo>
                    <a:pt x="3721" y="2301"/>
                    <a:pt x="3713" y="2941"/>
                    <a:pt x="3401" y="3461"/>
                  </a:cubicBezTo>
                  <a:cubicBezTo>
                    <a:pt x="2897" y="4333"/>
                    <a:pt x="1801" y="4621"/>
                    <a:pt x="1041" y="5285"/>
                  </a:cubicBezTo>
                  <a:cubicBezTo>
                    <a:pt x="473" y="5797"/>
                    <a:pt x="97" y="6525"/>
                    <a:pt x="49" y="7293"/>
                  </a:cubicBezTo>
                  <a:cubicBezTo>
                    <a:pt x="1" y="8053"/>
                    <a:pt x="273" y="8837"/>
                    <a:pt x="769" y="9413"/>
                  </a:cubicBezTo>
                  <a:cubicBezTo>
                    <a:pt x="993" y="9661"/>
                    <a:pt x="1249" y="9885"/>
                    <a:pt x="1409" y="10173"/>
                  </a:cubicBezTo>
                  <a:cubicBezTo>
                    <a:pt x="1649" y="10645"/>
                    <a:pt x="1553" y="11213"/>
                    <a:pt x="1633" y="11734"/>
                  </a:cubicBezTo>
                  <a:cubicBezTo>
                    <a:pt x="1761" y="12638"/>
                    <a:pt x="2417" y="13406"/>
                    <a:pt x="3249" y="13766"/>
                  </a:cubicBezTo>
                  <a:cubicBezTo>
                    <a:pt x="3686" y="13959"/>
                    <a:pt x="4158" y="14046"/>
                    <a:pt x="4632" y="14046"/>
                  </a:cubicBezTo>
                  <a:cubicBezTo>
                    <a:pt x="5061" y="14046"/>
                    <a:pt x="5491" y="13975"/>
                    <a:pt x="5897" y="13846"/>
                  </a:cubicBezTo>
                  <a:lnTo>
                    <a:pt x="12529" y="13278"/>
                  </a:lnTo>
                  <a:cubicBezTo>
                    <a:pt x="13297" y="13230"/>
                    <a:pt x="13977" y="12670"/>
                    <a:pt x="14329" y="11982"/>
                  </a:cubicBezTo>
                  <a:cubicBezTo>
                    <a:pt x="14962" y="10765"/>
                    <a:pt x="15002" y="8613"/>
                    <a:pt x="14129" y="7485"/>
                  </a:cubicBezTo>
                  <a:cubicBezTo>
                    <a:pt x="13817" y="7085"/>
                    <a:pt x="13393" y="6805"/>
                    <a:pt x="13009" y="6453"/>
                  </a:cubicBezTo>
                  <a:cubicBezTo>
                    <a:pt x="12377" y="5885"/>
                    <a:pt x="12217" y="5205"/>
                    <a:pt x="12241" y="4397"/>
                  </a:cubicBezTo>
                  <a:cubicBezTo>
                    <a:pt x="12257" y="3789"/>
                    <a:pt x="12161" y="3157"/>
                    <a:pt x="11873" y="2629"/>
                  </a:cubicBezTo>
                  <a:cubicBezTo>
                    <a:pt x="11577" y="2085"/>
                    <a:pt x="11073" y="1653"/>
                    <a:pt x="10473" y="1533"/>
                  </a:cubicBezTo>
                  <a:cubicBezTo>
                    <a:pt x="10409" y="1525"/>
                    <a:pt x="10153" y="1013"/>
                    <a:pt x="10081" y="933"/>
                  </a:cubicBezTo>
                  <a:cubicBezTo>
                    <a:pt x="9921" y="757"/>
                    <a:pt x="9729" y="597"/>
                    <a:pt x="9529" y="461"/>
                  </a:cubicBezTo>
                  <a:cubicBezTo>
                    <a:pt x="9121" y="205"/>
                    <a:pt x="8641" y="77"/>
                    <a:pt x="8161" y="21"/>
                  </a:cubicBezTo>
                  <a:cubicBezTo>
                    <a:pt x="8008" y="7"/>
                    <a:pt x="7851" y="0"/>
                    <a:pt x="7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28;p130">
              <a:extLst>
                <a:ext uri="{FF2B5EF4-FFF2-40B4-BE49-F238E27FC236}">
                  <a16:creationId xmlns:a16="http://schemas.microsoft.com/office/drawing/2014/main" id="{A88D42C4-0C21-8BFD-C362-E3F203CCB9E5}"/>
                </a:ext>
              </a:extLst>
            </p:cNvPr>
            <p:cNvSpPr/>
            <p:nvPr/>
          </p:nvSpPr>
          <p:spPr>
            <a:xfrm>
              <a:off x="3102477" y="1697745"/>
              <a:ext cx="524877" cy="596885"/>
            </a:xfrm>
            <a:custGeom>
              <a:avLst/>
              <a:gdLst/>
              <a:ahLst/>
              <a:cxnLst/>
              <a:rect l="l" t="t" r="r" b="b"/>
              <a:pathLst>
                <a:path w="7034" h="7999" extrusionOk="0">
                  <a:moveTo>
                    <a:pt x="2958" y="1"/>
                  </a:moveTo>
                  <a:cubicBezTo>
                    <a:pt x="2076" y="1"/>
                    <a:pt x="1185" y="290"/>
                    <a:pt x="769" y="1106"/>
                  </a:cubicBezTo>
                  <a:cubicBezTo>
                    <a:pt x="369" y="1898"/>
                    <a:pt x="217" y="2666"/>
                    <a:pt x="153" y="3530"/>
                  </a:cubicBezTo>
                  <a:cubicBezTo>
                    <a:pt x="121" y="3970"/>
                    <a:pt x="89" y="4418"/>
                    <a:pt x="73" y="4858"/>
                  </a:cubicBezTo>
                  <a:cubicBezTo>
                    <a:pt x="9" y="5866"/>
                    <a:pt x="1" y="6826"/>
                    <a:pt x="961" y="7418"/>
                  </a:cubicBezTo>
                  <a:cubicBezTo>
                    <a:pt x="1537" y="7764"/>
                    <a:pt x="2199" y="7999"/>
                    <a:pt x="2876" y="7999"/>
                  </a:cubicBezTo>
                  <a:cubicBezTo>
                    <a:pt x="3093" y="7999"/>
                    <a:pt x="3312" y="7975"/>
                    <a:pt x="3529" y="7922"/>
                  </a:cubicBezTo>
                  <a:cubicBezTo>
                    <a:pt x="4489" y="7706"/>
                    <a:pt x="4881" y="7034"/>
                    <a:pt x="5313" y="6186"/>
                  </a:cubicBezTo>
                  <a:cubicBezTo>
                    <a:pt x="5993" y="4826"/>
                    <a:pt x="7033" y="2298"/>
                    <a:pt x="5633" y="994"/>
                  </a:cubicBezTo>
                  <a:cubicBezTo>
                    <a:pt x="5169" y="562"/>
                    <a:pt x="4633" y="282"/>
                    <a:pt x="4033" y="138"/>
                  </a:cubicBezTo>
                  <a:cubicBezTo>
                    <a:pt x="3701" y="53"/>
                    <a:pt x="3330" y="1"/>
                    <a:pt x="2958" y="1"/>
                  </a:cubicBezTo>
                  <a:close/>
                </a:path>
              </a:pathLst>
            </a:custGeom>
            <a:solidFill>
              <a:srgbClr val="DD8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29;p130">
              <a:extLst>
                <a:ext uri="{FF2B5EF4-FFF2-40B4-BE49-F238E27FC236}">
                  <a16:creationId xmlns:a16="http://schemas.microsoft.com/office/drawing/2014/main" id="{58F279E1-7245-6766-4F57-E2CCD6490057}"/>
                </a:ext>
              </a:extLst>
            </p:cNvPr>
            <p:cNvSpPr/>
            <p:nvPr/>
          </p:nvSpPr>
          <p:spPr>
            <a:xfrm>
              <a:off x="3113820" y="1821092"/>
              <a:ext cx="96857" cy="50891"/>
            </a:xfrm>
            <a:custGeom>
              <a:avLst/>
              <a:gdLst/>
              <a:ahLst/>
              <a:cxnLst/>
              <a:rect l="l" t="t" r="r" b="b"/>
              <a:pathLst>
                <a:path w="1298" h="682" extrusionOk="0">
                  <a:moveTo>
                    <a:pt x="809" y="0"/>
                  </a:moveTo>
                  <a:cubicBezTo>
                    <a:pt x="738" y="0"/>
                    <a:pt x="663" y="7"/>
                    <a:pt x="585" y="21"/>
                  </a:cubicBezTo>
                  <a:cubicBezTo>
                    <a:pt x="249" y="93"/>
                    <a:pt x="1" y="285"/>
                    <a:pt x="25" y="461"/>
                  </a:cubicBezTo>
                  <a:cubicBezTo>
                    <a:pt x="56" y="598"/>
                    <a:pt x="248" y="682"/>
                    <a:pt x="490" y="682"/>
                  </a:cubicBezTo>
                  <a:cubicBezTo>
                    <a:pt x="558" y="682"/>
                    <a:pt x="631" y="675"/>
                    <a:pt x="705" y="661"/>
                  </a:cubicBezTo>
                  <a:cubicBezTo>
                    <a:pt x="1049" y="597"/>
                    <a:pt x="1297" y="405"/>
                    <a:pt x="1265" y="221"/>
                  </a:cubicBezTo>
                  <a:cubicBezTo>
                    <a:pt x="1246" y="84"/>
                    <a:pt x="1058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30;p130">
              <a:extLst>
                <a:ext uri="{FF2B5EF4-FFF2-40B4-BE49-F238E27FC236}">
                  <a16:creationId xmlns:a16="http://schemas.microsoft.com/office/drawing/2014/main" id="{C4EEB68C-D9A5-1495-BF01-353C72A5A75B}"/>
                </a:ext>
              </a:extLst>
            </p:cNvPr>
            <p:cNvSpPr/>
            <p:nvPr/>
          </p:nvSpPr>
          <p:spPr>
            <a:xfrm>
              <a:off x="3320441" y="1846090"/>
              <a:ext cx="96185" cy="60069"/>
            </a:xfrm>
            <a:custGeom>
              <a:avLst/>
              <a:gdLst/>
              <a:ahLst/>
              <a:cxnLst/>
              <a:rect l="l" t="t" r="r" b="b"/>
              <a:pathLst>
                <a:path w="1289" h="805" extrusionOk="0">
                  <a:moveTo>
                    <a:pt x="364" y="1"/>
                  </a:moveTo>
                  <a:cubicBezTo>
                    <a:pt x="228" y="1"/>
                    <a:pt x="122" y="43"/>
                    <a:pt x="80" y="126"/>
                  </a:cubicBezTo>
                  <a:cubicBezTo>
                    <a:pt x="0" y="286"/>
                    <a:pt x="184" y="550"/>
                    <a:pt x="496" y="702"/>
                  </a:cubicBezTo>
                  <a:cubicBezTo>
                    <a:pt x="644" y="770"/>
                    <a:pt x="794" y="804"/>
                    <a:pt x="919" y="804"/>
                  </a:cubicBezTo>
                  <a:cubicBezTo>
                    <a:pt x="1057" y="804"/>
                    <a:pt x="1166" y="762"/>
                    <a:pt x="1208" y="678"/>
                  </a:cubicBezTo>
                  <a:cubicBezTo>
                    <a:pt x="1288" y="518"/>
                    <a:pt x="1096" y="254"/>
                    <a:pt x="792" y="110"/>
                  </a:cubicBezTo>
                  <a:cubicBezTo>
                    <a:pt x="642" y="37"/>
                    <a:pt x="490" y="1"/>
                    <a:pt x="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31;p130">
              <a:extLst>
                <a:ext uri="{FF2B5EF4-FFF2-40B4-BE49-F238E27FC236}">
                  <a16:creationId xmlns:a16="http://schemas.microsoft.com/office/drawing/2014/main" id="{2102AAEB-165F-C1F1-DB26-2E41007D77DB}"/>
                </a:ext>
              </a:extLst>
            </p:cNvPr>
            <p:cNvSpPr/>
            <p:nvPr/>
          </p:nvSpPr>
          <p:spPr>
            <a:xfrm>
              <a:off x="3120386" y="2034878"/>
              <a:ext cx="84321" cy="54995"/>
            </a:xfrm>
            <a:custGeom>
              <a:avLst/>
              <a:gdLst/>
              <a:ahLst/>
              <a:cxnLst/>
              <a:rect l="l" t="t" r="r" b="b"/>
              <a:pathLst>
                <a:path w="1130" h="737" extrusionOk="0">
                  <a:moveTo>
                    <a:pt x="447" y="0"/>
                  </a:moveTo>
                  <a:cubicBezTo>
                    <a:pt x="259" y="0"/>
                    <a:pt x="103" y="79"/>
                    <a:pt x="57" y="212"/>
                  </a:cubicBezTo>
                  <a:cubicBezTo>
                    <a:pt x="1" y="388"/>
                    <a:pt x="177" y="612"/>
                    <a:pt x="457" y="700"/>
                  </a:cubicBezTo>
                  <a:cubicBezTo>
                    <a:pt x="535" y="725"/>
                    <a:pt x="612" y="736"/>
                    <a:pt x="685" y="736"/>
                  </a:cubicBezTo>
                  <a:cubicBezTo>
                    <a:pt x="872" y="736"/>
                    <a:pt x="1027" y="659"/>
                    <a:pt x="1073" y="532"/>
                  </a:cubicBezTo>
                  <a:cubicBezTo>
                    <a:pt x="1129" y="340"/>
                    <a:pt x="953" y="116"/>
                    <a:pt x="673" y="36"/>
                  </a:cubicBezTo>
                  <a:cubicBezTo>
                    <a:pt x="596" y="12"/>
                    <a:pt x="519" y="0"/>
                    <a:pt x="447" y="0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32;p130">
              <a:extLst>
                <a:ext uri="{FF2B5EF4-FFF2-40B4-BE49-F238E27FC236}">
                  <a16:creationId xmlns:a16="http://schemas.microsoft.com/office/drawing/2014/main" id="{85E6F5A8-C983-3C8D-F109-549C9B01147D}"/>
                </a:ext>
              </a:extLst>
            </p:cNvPr>
            <p:cNvSpPr/>
            <p:nvPr/>
          </p:nvSpPr>
          <p:spPr>
            <a:xfrm>
              <a:off x="3324620" y="2043459"/>
              <a:ext cx="84843" cy="54547"/>
            </a:xfrm>
            <a:custGeom>
              <a:avLst/>
              <a:gdLst/>
              <a:ahLst/>
              <a:cxnLst/>
              <a:rect l="l" t="t" r="r" b="b"/>
              <a:pathLst>
                <a:path w="1137" h="731" extrusionOk="0">
                  <a:moveTo>
                    <a:pt x="554" y="1"/>
                  </a:moveTo>
                  <a:cubicBezTo>
                    <a:pt x="252" y="1"/>
                    <a:pt x="16" y="158"/>
                    <a:pt x="0" y="353"/>
                  </a:cubicBezTo>
                  <a:cubicBezTo>
                    <a:pt x="0" y="553"/>
                    <a:pt x="240" y="721"/>
                    <a:pt x="552" y="729"/>
                  </a:cubicBezTo>
                  <a:cubicBezTo>
                    <a:pt x="567" y="730"/>
                    <a:pt x="581" y="730"/>
                    <a:pt x="595" y="730"/>
                  </a:cubicBezTo>
                  <a:cubicBezTo>
                    <a:pt x="887" y="730"/>
                    <a:pt x="1113" y="576"/>
                    <a:pt x="1120" y="385"/>
                  </a:cubicBezTo>
                  <a:cubicBezTo>
                    <a:pt x="1136" y="185"/>
                    <a:pt x="880" y="1"/>
                    <a:pt x="576" y="1"/>
                  </a:cubicBezTo>
                  <a:cubicBezTo>
                    <a:pt x="569" y="1"/>
                    <a:pt x="561" y="1"/>
                    <a:pt x="554" y="1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633;p130">
              <a:extLst>
                <a:ext uri="{FF2B5EF4-FFF2-40B4-BE49-F238E27FC236}">
                  <a16:creationId xmlns:a16="http://schemas.microsoft.com/office/drawing/2014/main" id="{190CC9A9-4143-D1FC-D300-5C4143430EA1}"/>
                </a:ext>
              </a:extLst>
            </p:cNvPr>
            <p:cNvSpPr/>
            <p:nvPr/>
          </p:nvSpPr>
          <p:spPr>
            <a:xfrm>
              <a:off x="2598049" y="2210682"/>
              <a:ext cx="1095571" cy="1313387"/>
            </a:xfrm>
            <a:custGeom>
              <a:avLst/>
              <a:gdLst/>
              <a:ahLst/>
              <a:cxnLst/>
              <a:rect l="l" t="t" r="r" b="b"/>
              <a:pathLst>
                <a:path w="14682" h="17601" extrusionOk="0">
                  <a:moveTo>
                    <a:pt x="10177" y="0"/>
                  </a:moveTo>
                  <a:lnTo>
                    <a:pt x="8857" y="376"/>
                  </a:lnTo>
                  <a:lnTo>
                    <a:pt x="9081" y="2360"/>
                  </a:lnTo>
                  <a:cubicBezTo>
                    <a:pt x="9081" y="2360"/>
                    <a:pt x="6809" y="2760"/>
                    <a:pt x="6329" y="3664"/>
                  </a:cubicBezTo>
                  <a:cubicBezTo>
                    <a:pt x="5697" y="4865"/>
                    <a:pt x="3713" y="10225"/>
                    <a:pt x="3641" y="10345"/>
                  </a:cubicBezTo>
                  <a:cubicBezTo>
                    <a:pt x="3611" y="10400"/>
                    <a:pt x="3549" y="10492"/>
                    <a:pt x="3477" y="10492"/>
                  </a:cubicBezTo>
                  <a:cubicBezTo>
                    <a:pt x="3392" y="10492"/>
                    <a:pt x="3294" y="10368"/>
                    <a:pt x="3217" y="9921"/>
                  </a:cubicBezTo>
                  <a:cubicBezTo>
                    <a:pt x="3097" y="9225"/>
                    <a:pt x="2169" y="4505"/>
                    <a:pt x="1993" y="2960"/>
                  </a:cubicBezTo>
                  <a:cubicBezTo>
                    <a:pt x="1177" y="3040"/>
                    <a:pt x="769" y="3064"/>
                    <a:pt x="1" y="3272"/>
                  </a:cubicBezTo>
                  <a:cubicBezTo>
                    <a:pt x="1" y="5377"/>
                    <a:pt x="161" y="11585"/>
                    <a:pt x="1993" y="13705"/>
                  </a:cubicBezTo>
                  <a:cubicBezTo>
                    <a:pt x="2439" y="14222"/>
                    <a:pt x="2876" y="14428"/>
                    <a:pt x="3290" y="14428"/>
                  </a:cubicBezTo>
                  <a:cubicBezTo>
                    <a:pt x="4933" y="14428"/>
                    <a:pt x="6209" y="11177"/>
                    <a:pt x="6209" y="11177"/>
                  </a:cubicBezTo>
                  <a:lnTo>
                    <a:pt x="6593" y="14105"/>
                  </a:lnTo>
                  <a:lnTo>
                    <a:pt x="5977" y="16561"/>
                  </a:lnTo>
                  <a:cubicBezTo>
                    <a:pt x="5977" y="16561"/>
                    <a:pt x="7426" y="17601"/>
                    <a:pt x="10226" y="17601"/>
                  </a:cubicBezTo>
                  <a:cubicBezTo>
                    <a:pt x="11454" y="17601"/>
                    <a:pt x="12942" y="17401"/>
                    <a:pt x="14681" y="16825"/>
                  </a:cubicBezTo>
                  <a:lnTo>
                    <a:pt x="13177" y="11057"/>
                  </a:lnTo>
                  <a:lnTo>
                    <a:pt x="13873" y="7681"/>
                  </a:lnTo>
                  <a:lnTo>
                    <a:pt x="14257" y="3865"/>
                  </a:lnTo>
                  <a:cubicBezTo>
                    <a:pt x="14257" y="3865"/>
                    <a:pt x="12273" y="2520"/>
                    <a:pt x="10841" y="2304"/>
                  </a:cubicBezTo>
                  <a:lnTo>
                    <a:pt x="10177" y="0"/>
                  </a:lnTo>
                  <a:close/>
                </a:path>
              </a:pathLst>
            </a:custGeom>
            <a:solidFill>
              <a:srgbClr val="DD8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4634;p130">
              <a:extLst>
                <a:ext uri="{FF2B5EF4-FFF2-40B4-BE49-F238E27FC236}">
                  <a16:creationId xmlns:a16="http://schemas.microsoft.com/office/drawing/2014/main" id="{0D866347-83FF-F772-8D0A-E543BD276197}"/>
                </a:ext>
              </a:extLst>
            </p:cNvPr>
            <p:cNvSpPr/>
            <p:nvPr/>
          </p:nvSpPr>
          <p:spPr>
            <a:xfrm>
              <a:off x="3594444" y="2456031"/>
              <a:ext cx="591065" cy="999460"/>
            </a:xfrm>
            <a:custGeom>
              <a:avLst/>
              <a:gdLst/>
              <a:ahLst/>
              <a:cxnLst/>
              <a:rect l="l" t="t" r="r" b="b"/>
              <a:pathLst>
                <a:path w="7921" h="13394" extrusionOk="0">
                  <a:moveTo>
                    <a:pt x="0" y="0"/>
                  </a:moveTo>
                  <a:lnTo>
                    <a:pt x="16" y="3769"/>
                  </a:lnTo>
                  <a:cubicBezTo>
                    <a:pt x="16" y="3769"/>
                    <a:pt x="2864" y="6433"/>
                    <a:pt x="3568" y="7417"/>
                  </a:cubicBezTo>
                  <a:cubicBezTo>
                    <a:pt x="4265" y="8393"/>
                    <a:pt x="536" y="11545"/>
                    <a:pt x="536" y="11545"/>
                  </a:cubicBezTo>
                  <a:lnTo>
                    <a:pt x="1192" y="13393"/>
                  </a:lnTo>
                  <a:cubicBezTo>
                    <a:pt x="1192" y="13393"/>
                    <a:pt x="5369" y="11193"/>
                    <a:pt x="6425" y="9985"/>
                  </a:cubicBezTo>
                  <a:cubicBezTo>
                    <a:pt x="7921" y="8273"/>
                    <a:pt x="7305" y="7657"/>
                    <a:pt x="6449" y="6345"/>
                  </a:cubicBezTo>
                  <a:cubicBezTo>
                    <a:pt x="3617" y="20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4635;p130">
              <a:extLst>
                <a:ext uri="{FF2B5EF4-FFF2-40B4-BE49-F238E27FC236}">
                  <a16:creationId xmlns:a16="http://schemas.microsoft.com/office/drawing/2014/main" id="{9428F84C-F3A6-F48F-5BAC-6358757DC69D}"/>
                </a:ext>
              </a:extLst>
            </p:cNvPr>
            <p:cNvSpPr/>
            <p:nvPr/>
          </p:nvSpPr>
          <p:spPr>
            <a:xfrm>
              <a:off x="2598049" y="2399917"/>
              <a:ext cx="1096765" cy="1123329"/>
            </a:xfrm>
            <a:custGeom>
              <a:avLst/>
              <a:gdLst/>
              <a:ahLst/>
              <a:cxnLst/>
              <a:rect l="l" t="t" r="r" b="b"/>
              <a:pathLst>
                <a:path w="14698" h="15054" extrusionOk="0">
                  <a:moveTo>
                    <a:pt x="11689" y="0"/>
                  </a:moveTo>
                  <a:cubicBezTo>
                    <a:pt x="10993" y="1008"/>
                    <a:pt x="10169" y="1921"/>
                    <a:pt x="9241" y="2721"/>
                  </a:cubicBezTo>
                  <a:cubicBezTo>
                    <a:pt x="8761" y="1881"/>
                    <a:pt x="8369" y="984"/>
                    <a:pt x="8081" y="64"/>
                  </a:cubicBezTo>
                  <a:cubicBezTo>
                    <a:pt x="7409" y="280"/>
                    <a:pt x="6593" y="616"/>
                    <a:pt x="6329" y="1128"/>
                  </a:cubicBezTo>
                  <a:cubicBezTo>
                    <a:pt x="5697" y="2329"/>
                    <a:pt x="3713" y="7689"/>
                    <a:pt x="3641" y="7809"/>
                  </a:cubicBezTo>
                  <a:cubicBezTo>
                    <a:pt x="3611" y="7864"/>
                    <a:pt x="3549" y="7956"/>
                    <a:pt x="3477" y="7956"/>
                  </a:cubicBezTo>
                  <a:cubicBezTo>
                    <a:pt x="3392" y="7956"/>
                    <a:pt x="3294" y="7832"/>
                    <a:pt x="3217" y="7385"/>
                  </a:cubicBezTo>
                  <a:cubicBezTo>
                    <a:pt x="3097" y="6689"/>
                    <a:pt x="2169" y="1969"/>
                    <a:pt x="1993" y="424"/>
                  </a:cubicBezTo>
                  <a:cubicBezTo>
                    <a:pt x="1177" y="504"/>
                    <a:pt x="769" y="528"/>
                    <a:pt x="1" y="736"/>
                  </a:cubicBezTo>
                  <a:cubicBezTo>
                    <a:pt x="1" y="2833"/>
                    <a:pt x="161" y="9049"/>
                    <a:pt x="1993" y="11169"/>
                  </a:cubicBezTo>
                  <a:cubicBezTo>
                    <a:pt x="2439" y="11686"/>
                    <a:pt x="2876" y="11892"/>
                    <a:pt x="3290" y="11892"/>
                  </a:cubicBezTo>
                  <a:cubicBezTo>
                    <a:pt x="4933" y="11892"/>
                    <a:pt x="6209" y="8641"/>
                    <a:pt x="6209" y="8641"/>
                  </a:cubicBezTo>
                  <a:lnTo>
                    <a:pt x="6593" y="11569"/>
                  </a:lnTo>
                  <a:lnTo>
                    <a:pt x="5977" y="14025"/>
                  </a:lnTo>
                  <a:cubicBezTo>
                    <a:pt x="5977" y="14025"/>
                    <a:pt x="5977" y="14025"/>
                    <a:pt x="5977" y="14025"/>
                  </a:cubicBezTo>
                  <a:cubicBezTo>
                    <a:pt x="6001" y="14025"/>
                    <a:pt x="7455" y="15054"/>
                    <a:pt x="10246" y="15054"/>
                  </a:cubicBezTo>
                  <a:cubicBezTo>
                    <a:pt x="11474" y="15054"/>
                    <a:pt x="12960" y="14854"/>
                    <a:pt x="14697" y="14281"/>
                  </a:cubicBezTo>
                  <a:lnTo>
                    <a:pt x="13177" y="8521"/>
                  </a:lnTo>
                  <a:lnTo>
                    <a:pt x="13873" y="5145"/>
                  </a:lnTo>
                  <a:lnTo>
                    <a:pt x="14257" y="1329"/>
                  </a:lnTo>
                  <a:cubicBezTo>
                    <a:pt x="14257" y="1329"/>
                    <a:pt x="12945" y="448"/>
                    <a:pt x="11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4636;p130">
              <a:extLst>
                <a:ext uri="{FF2B5EF4-FFF2-40B4-BE49-F238E27FC236}">
                  <a16:creationId xmlns:a16="http://schemas.microsoft.com/office/drawing/2014/main" id="{D2AB7AB5-9E65-119A-54BF-8F5F473852CF}"/>
                </a:ext>
              </a:extLst>
            </p:cNvPr>
            <p:cNvSpPr/>
            <p:nvPr/>
          </p:nvSpPr>
          <p:spPr>
            <a:xfrm>
              <a:off x="3145533" y="2398723"/>
              <a:ext cx="377353" cy="299749"/>
            </a:xfrm>
            <a:custGeom>
              <a:avLst/>
              <a:gdLst/>
              <a:ahLst/>
              <a:cxnLst/>
              <a:rect l="l" t="t" r="r" b="b"/>
              <a:pathLst>
                <a:path w="5057" h="4017" extrusionOk="0">
                  <a:moveTo>
                    <a:pt x="4360" y="0"/>
                  </a:moveTo>
                  <a:cubicBezTo>
                    <a:pt x="3664" y="1016"/>
                    <a:pt x="2840" y="1921"/>
                    <a:pt x="1912" y="2721"/>
                  </a:cubicBezTo>
                  <a:cubicBezTo>
                    <a:pt x="1432" y="1881"/>
                    <a:pt x="1040" y="992"/>
                    <a:pt x="752" y="72"/>
                  </a:cubicBezTo>
                  <a:cubicBezTo>
                    <a:pt x="512" y="152"/>
                    <a:pt x="240" y="240"/>
                    <a:pt x="0" y="352"/>
                  </a:cubicBezTo>
                  <a:cubicBezTo>
                    <a:pt x="560" y="1617"/>
                    <a:pt x="1192" y="2833"/>
                    <a:pt x="1912" y="4017"/>
                  </a:cubicBezTo>
                  <a:cubicBezTo>
                    <a:pt x="3064" y="2857"/>
                    <a:pt x="4112" y="1601"/>
                    <a:pt x="5056" y="272"/>
                  </a:cubicBezTo>
                  <a:cubicBezTo>
                    <a:pt x="4824" y="184"/>
                    <a:pt x="4592" y="80"/>
                    <a:pt x="4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4637;p130">
              <a:extLst>
                <a:ext uri="{FF2B5EF4-FFF2-40B4-BE49-F238E27FC236}">
                  <a16:creationId xmlns:a16="http://schemas.microsoft.com/office/drawing/2014/main" id="{B9C59477-E31E-22EB-7A7B-D8FC34E0B6EB}"/>
                </a:ext>
              </a:extLst>
            </p:cNvPr>
            <p:cNvSpPr/>
            <p:nvPr/>
          </p:nvSpPr>
          <p:spPr>
            <a:xfrm>
              <a:off x="3030246" y="2575945"/>
              <a:ext cx="90887" cy="511520"/>
            </a:xfrm>
            <a:custGeom>
              <a:avLst/>
              <a:gdLst/>
              <a:ahLst/>
              <a:cxnLst/>
              <a:rect l="l" t="t" r="r" b="b"/>
              <a:pathLst>
                <a:path w="1218" h="6855" extrusionOk="0">
                  <a:moveTo>
                    <a:pt x="1163" y="1"/>
                  </a:moveTo>
                  <a:cubicBezTo>
                    <a:pt x="1140" y="1"/>
                    <a:pt x="1116" y="13"/>
                    <a:pt x="1105" y="42"/>
                  </a:cubicBezTo>
                  <a:cubicBezTo>
                    <a:pt x="921" y="594"/>
                    <a:pt x="721" y="1162"/>
                    <a:pt x="529" y="1722"/>
                  </a:cubicBezTo>
                  <a:cubicBezTo>
                    <a:pt x="345" y="2258"/>
                    <a:pt x="145" y="2794"/>
                    <a:pt x="65" y="3362"/>
                  </a:cubicBezTo>
                  <a:cubicBezTo>
                    <a:pt x="1" y="3922"/>
                    <a:pt x="25" y="4482"/>
                    <a:pt x="105" y="5026"/>
                  </a:cubicBezTo>
                  <a:cubicBezTo>
                    <a:pt x="193" y="5626"/>
                    <a:pt x="321" y="6242"/>
                    <a:pt x="489" y="6818"/>
                  </a:cubicBezTo>
                  <a:cubicBezTo>
                    <a:pt x="495" y="6843"/>
                    <a:pt x="516" y="6855"/>
                    <a:pt x="537" y="6855"/>
                  </a:cubicBezTo>
                  <a:cubicBezTo>
                    <a:pt x="568" y="6855"/>
                    <a:pt x="599" y="6829"/>
                    <a:pt x="585" y="6786"/>
                  </a:cubicBezTo>
                  <a:cubicBezTo>
                    <a:pt x="433" y="6266"/>
                    <a:pt x="337" y="5730"/>
                    <a:pt x="249" y="5186"/>
                  </a:cubicBezTo>
                  <a:cubicBezTo>
                    <a:pt x="137" y="4546"/>
                    <a:pt x="89" y="3922"/>
                    <a:pt x="185" y="3266"/>
                  </a:cubicBezTo>
                  <a:cubicBezTo>
                    <a:pt x="265" y="2738"/>
                    <a:pt x="457" y="2242"/>
                    <a:pt x="625" y="1738"/>
                  </a:cubicBezTo>
                  <a:cubicBezTo>
                    <a:pt x="817" y="1178"/>
                    <a:pt x="1017" y="618"/>
                    <a:pt x="1209" y="58"/>
                  </a:cubicBezTo>
                  <a:cubicBezTo>
                    <a:pt x="1218" y="22"/>
                    <a:pt x="1192" y="1"/>
                    <a:pt x="11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4638;p130">
              <a:extLst>
                <a:ext uri="{FF2B5EF4-FFF2-40B4-BE49-F238E27FC236}">
                  <a16:creationId xmlns:a16="http://schemas.microsoft.com/office/drawing/2014/main" id="{64B89D78-9241-33F3-54AA-51068618D1B7}"/>
                </a:ext>
              </a:extLst>
            </p:cNvPr>
            <p:cNvSpPr/>
            <p:nvPr/>
          </p:nvSpPr>
          <p:spPr>
            <a:xfrm>
              <a:off x="3431475" y="2062039"/>
              <a:ext cx="197071" cy="164089"/>
            </a:xfrm>
            <a:custGeom>
              <a:avLst/>
              <a:gdLst/>
              <a:ahLst/>
              <a:cxnLst/>
              <a:rect l="l" t="t" r="r" b="b"/>
              <a:pathLst>
                <a:path w="2641" h="2199" extrusionOk="0">
                  <a:moveTo>
                    <a:pt x="1669" y="1"/>
                  </a:moveTo>
                  <a:cubicBezTo>
                    <a:pt x="1320" y="1"/>
                    <a:pt x="944" y="131"/>
                    <a:pt x="840" y="416"/>
                  </a:cubicBezTo>
                  <a:lnTo>
                    <a:pt x="0" y="1832"/>
                  </a:lnTo>
                  <a:cubicBezTo>
                    <a:pt x="282" y="2087"/>
                    <a:pt x="634" y="2199"/>
                    <a:pt x="991" y="2199"/>
                  </a:cubicBezTo>
                  <a:cubicBezTo>
                    <a:pt x="1373" y="2199"/>
                    <a:pt x="1762" y="2071"/>
                    <a:pt x="2080" y="1856"/>
                  </a:cubicBezTo>
                  <a:cubicBezTo>
                    <a:pt x="2368" y="1656"/>
                    <a:pt x="2584" y="1344"/>
                    <a:pt x="2608" y="992"/>
                  </a:cubicBezTo>
                  <a:cubicBezTo>
                    <a:pt x="2640" y="656"/>
                    <a:pt x="2472" y="288"/>
                    <a:pt x="2168" y="112"/>
                  </a:cubicBezTo>
                  <a:cubicBezTo>
                    <a:pt x="2042" y="39"/>
                    <a:pt x="1859" y="1"/>
                    <a:pt x="1669" y="1"/>
                  </a:cubicBezTo>
                  <a:close/>
                </a:path>
              </a:pathLst>
            </a:custGeom>
            <a:solidFill>
              <a:srgbClr val="DD8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4639;p130">
              <a:extLst>
                <a:ext uri="{FF2B5EF4-FFF2-40B4-BE49-F238E27FC236}">
                  <a16:creationId xmlns:a16="http://schemas.microsoft.com/office/drawing/2014/main" id="{861B0F01-F6E0-B5E3-BC60-2C95213B79B7}"/>
                </a:ext>
              </a:extLst>
            </p:cNvPr>
            <p:cNvSpPr/>
            <p:nvPr/>
          </p:nvSpPr>
          <p:spPr>
            <a:xfrm>
              <a:off x="3205825" y="1839672"/>
              <a:ext cx="64546" cy="184834"/>
            </a:xfrm>
            <a:custGeom>
              <a:avLst/>
              <a:gdLst/>
              <a:ahLst/>
              <a:cxnLst/>
              <a:rect l="l" t="t" r="r" b="b"/>
              <a:pathLst>
                <a:path w="865" h="2477" extrusionOk="0">
                  <a:moveTo>
                    <a:pt x="340" y="0"/>
                  </a:moveTo>
                  <a:cubicBezTo>
                    <a:pt x="305" y="0"/>
                    <a:pt x="275" y="37"/>
                    <a:pt x="296" y="84"/>
                  </a:cubicBezTo>
                  <a:cubicBezTo>
                    <a:pt x="424" y="372"/>
                    <a:pt x="616" y="676"/>
                    <a:pt x="648" y="996"/>
                  </a:cubicBezTo>
                  <a:cubicBezTo>
                    <a:pt x="672" y="1292"/>
                    <a:pt x="296" y="1460"/>
                    <a:pt x="168" y="1716"/>
                  </a:cubicBezTo>
                  <a:cubicBezTo>
                    <a:pt x="0" y="2036"/>
                    <a:pt x="192" y="2420"/>
                    <a:pt x="544" y="2476"/>
                  </a:cubicBezTo>
                  <a:cubicBezTo>
                    <a:pt x="547" y="2477"/>
                    <a:pt x="549" y="2477"/>
                    <a:pt x="552" y="2477"/>
                  </a:cubicBezTo>
                  <a:cubicBezTo>
                    <a:pt x="618" y="2477"/>
                    <a:pt x="645" y="2380"/>
                    <a:pt x="576" y="2372"/>
                  </a:cubicBezTo>
                  <a:cubicBezTo>
                    <a:pt x="152" y="2316"/>
                    <a:pt x="152" y="1860"/>
                    <a:pt x="376" y="1596"/>
                  </a:cubicBezTo>
                  <a:cubicBezTo>
                    <a:pt x="472" y="1476"/>
                    <a:pt x="648" y="1412"/>
                    <a:pt x="704" y="1252"/>
                  </a:cubicBezTo>
                  <a:cubicBezTo>
                    <a:pt x="864" y="844"/>
                    <a:pt x="552" y="404"/>
                    <a:pt x="392" y="36"/>
                  </a:cubicBezTo>
                  <a:cubicBezTo>
                    <a:pt x="378" y="11"/>
                    <a:pt x="358" y="0"/>
                    <a:pt x="340" y="0"/>
                  </a:cubicBezTo>
                  <a:close/>
                </a:path>
              </a:pathLst>
            </a:custGeom>
            <a:solidFill>
              <a:srgbClr val="CE6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4640;p130">
              <a:extLst>
                <a:ext uri="{FF2B5EF4-FFF2-40B4-BE49-F238E27FC236}">
                  <a16:creationId xmlns:a16="http://schemas.microsoft.com/office/drawing/2014/main" id="{8EB27A86-2AD6-2674-82AF-77D8702879D1}"/>
                </a:ext>
              </a:extLst>
            </p:cNvPr>
            <p:cNvSpPr/>
            <p:nvPr/>
          </p:nvSpPr>
          <p:spPr>
            <a:xfrm>
              <a:off x="3151502" y="1947349"/>
              <a:ext cx="32907" cy="56263"/>
            </a:xfrm>
            <a:custGeom>
              <a:avLst/>
              <a:gdLst/>
              <a:ahLst/>
              <a:cxnLst/>
              <a:rect l="l" t="t" r="r" b="b"/>
              <a:pathLst>
                <a:path w="441" h="754" extrusionOk="0">
                  <a:moveTo>
                    <a:pt x="248" y="1"/>
                  </a:moveTo>
                  <a:cubicBezTo>
                    <a:pt x="139" y="1"/>
                    <a:pt x="40" y="158"/>
                    <a:pt x="24" y="361"/>
                  </a:cubicBezTo>
                  <a:cubicBezTo>
                    <a:pt x="0" y="569"/>
                    <a:pt x="80" y="745"/>
                    <a:pt x="192" y="753"/>
                  </a:cubicBezTo>
                  <a:cubicBezTo>
                    <a:pt x="195" y="753"/>
                    <a:pt x="197" y="753"/>
                    <a:pt x="200" y="753"/>
                  </a:cubicBezTo>
                  <a:cubicBezTo>
                    <a:pt x="309" y="753"/>
                    <a:pt x="401" y="596"/>
                    <a:pt x="424" y="393"/>
                  </a:cubicBezTo>
                  <a:cubicBezTo>
                    <a:pt x="440" y="185"/>
                    <a:pt x="360" y="9"/>
                    <a:pt x="256" y="1"/>
                  </a:cubicBezTo>
                  <a:cubicBezTo>
                    <a:pt x="253" y="1"/>
                    <a:pt x="251" y="1"/>
                    <a:pt x="248" y="1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4641;p130">
              <a:extLst>
                <a:ext uri="{FF2B5EF4-FFF2-40B4-BE49-F238E27FC236}">
                  <a16:creationId xmlns:a16="http://schemas.microsoft.com/office/drawing/2014/main" id="{1296E18A-ECC7-9A66-EF7E-17169CC9EEFC}"/>
                </a:ext>
              </a:extLst>
            </p:cNvPr>
            <p:cNvSpPr/>
            <p:nvPr/>
          </p:nvSpPr>
          <p:spPr>
            <a:xfrm>
              <a:off x="3323426" y="1958691"/>
              <a:ext cx="32907" cy="55741"/>
            </a:xfrm>
            <a:custGeom>
              <a:avLst/>
              <a:gdLst/>
              <a:ahLst/>
              <a:cxnLst/>
              <a:rect l="l" t="t" r="r" b="b"/>
              <a:pathLst>
                <a:path w="441" h="747" extrusionOk="0">
                  <a:moveTo>
                    <a:pt x="233" y="0"/>
                  </a:moveTo>
                  <a:cubicBezTo>
                    <a:pt x="127" y="0"/>
                    <a:pt x="39" y="155"/>
                    <a:pt x="16" y="361"/>
                  </a:cubicBezTo>
                  <a:cubicBezTo>
                    <a:pt x="0" y="569"/>
                    <a:pt x="80" y="737"/>
                    <a:pt x="192" y="745"/>
                  </a:cubicBezTo>
                  <a:cubicBezTo>
                    <a:pt x="197" y="746"/>
                    <a:pt x="202" y="746"/>
                    <a:pt x="207" y="746"/>
                  </a:cubicBezTo>
                  <a:cubicBezTo>
                    <a:pt x="306" y="746"/>
                    <a:pt x="401" y="592"/>
                    <a:pt x="416" y="393"/>
                  </a:cubicBezTo>
                  <a:cubicBezTo>
                    <a:pt x="440" y="193"/>
                    <a:pt x="360" y="9"/>
                    <a:pt x="248" y="1"/>
                  </a:cubicBezTo>
                  <a:cubicBezTo>
                    <a:pt x="243" y="0"/>
                    <a:pt x="238" y="0"/>
                    <a:pt x="233" y="0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4642;p130">
              <a:extLst>
                <a:ext uri="{FF2B5EF4-FFF2-40B4-BE49-F238E27FC236}">
                  <a16:creationId xmlns:a16="http://schemas.microsoft.com/office/drawing/2014/main" id="{598842ED-40B1-F164-4B27-258007F6B1F2}"/>
                </a:ext>
              </a:extLst>
            </p:cNvPr>
            <p:cNvSpPr/>
            <p:nvPr/>
          </p:nvSpPr>
          <p:spPr>
            <a:xfrm>
              <a:off x="3228510" y="2051891"/>
              <a:ext cx="73501" cy="44921"/>
            </a:xfrm>
            <a:custGeom>
              <a:avLst/>
              <a:gdLst/>
              <a:ahLst/>
              <a:cxnLst/>
              <a:rect l="l" t="t" r="r" b="b"/>
              <a:pathLst>
                <a:path w="985" h="602" extrusionOk="0">
                  <a:moveTo>
                    <a:pt x="984" y="0"/>
                  </a:moveTo>
                  <a:lnTo>
                    <a:pt x="984" y="0"/>
                  </a:lnTo>
                  <a:cubicBezTo>
                    <a:pt x="672" y="64"/>
                    <a:pt x="344" y="80"/>
                    <a:pt x="8" y="80"/>
                  </a:cubicBezTo>
                  <a:cubicBezTo>
                    <a:pt x="0" y="280"/>
                    <a:pt x="112" y="480"/>
                    <a:pt x="280" y="560"/>
                  </a:cubicBezTo>
                  <a:cubicBezTo>
                    <a:pt x="340" y="588"/>
                    <a:pt x="405" y="601"/>
                    <a:pt x="468" y="601"/>
                  </a:cubicBezTo>
                  <a:cubicBezTo>
                    <a:pt x="607" y="601"/>
                    <a:pt x="744" y="537"/>
                    <a:pt x="832" y="416"/>
                  </a:cubicBezTo>
                  <a:cubicBezTo>
                    <a:pt x="880" y="360"/>
                    <a:pt x="912" y="280"/>
                    <a:pt x="944" y="200"/>
                  </a:cubicBezTo>
                  <a:cubicBezTo>
                    <a:pt x="960" y="144"/>
                    <a:pt x="968" y="72"/>
                    <a:pt x="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4643;p130">
              <a:extLst>
                <a:ext uri="{FF2B5EF4-FFF2-40B4-BE49-F238E27FC236}">
                  <a16:creationId xmlns:a16="http://schemas.microsoft.com/office/drawing/2014/main" id="{E6169CEE-24D0-CE6B-A281-B3BF51455202}"/>
                </a:ext>
              </a:extLst>
            </p:cNvPr>
            <p:cNvSpPr/>
            <p:nvPr/>
          </p:nvSpPr>
          <p:spPr>
            <a:xfrm>
              <a:off x="3327008" y="1675210"/>
              <a:ext cx="286615" cy="386457"/>
            </a:xfrm>
            <a:custGeom>
              <a:avLst/>
              <a:gdLst/>
              <a:ahLst/>
              <a:cxnLst/>
              <a:rect l="l" t="t" r="r" b="b"/>
              <a:pathLst>
                <a:path w="3841" h="5179" extrusionOk="0">
                  <a:moveTo>
                    <a:pt x="360" y="0"/>
                  </a:moveTo>
                  <a:cubicBezTo>
                    <a:pt x="48" y="472"/>
                    <a:pt x="0" y="1112"/>
                    <a:pt x="232" y="1616"/>
                  </a:cubicBezTo>
                  <a:cubicBezTo>
                    <a:pt x="464" y="2136"/>
                    <a:pt x="968" y="2520"/>
                    <a:pt x="1528" y="2592"/>
                  </a:cubicBezTo>
                  <a:cubicBezTo>
                    <a:pt x="1280" y="3488"/>
                    <a:pt x="1688" y="4528"/>
                    <a:pt x="2488" y="5016"/>
                  </a:cubicBezTo>
                  <a:cubicBezTo>
                    <a:pt x="2633" y="5108"/>
                    <a:pt x="2799" y="5179"/>
                    <a:pt x="2965" y="5179"/>
                  </a:cubicBezTo>
                  <a:cubicBezTo>
                    <a:pt x="3001" y="5179"/>
                    <a:pt x="3037" y="5175"/>
                    <a:pt x="3072" y="5168"/>
                  </a:cubicBezTo>
                  <a:cubicBezTo>
                    <a:pt x="3272" y="5128"/>
                    <a:pt x="3432" y="4992"/>
                    <a:pt x="3520" y="4808"/>
                  </a:cubicBezTo>
                  <a:cubicBezTo>
                    <a:pt x="3624" y="4640"/>
                    <a:pt x="3664" y="4440"/>
                    <a:pt x="3704" y="4240"/>
                  </a:cubicBezTo>
                  <a:cubicBezTo>
                    <a:pt x="3784" y="3816"/>
                    <a:pt x="3840" y="3400"/>
                    <a:pt x="3800" y="2968"/>
                  </a:cubicBezTo>
                  <a:cubicBezTo>
                    <a:pt x="3704" y="1976"/>
                    <a:pt x="3008" y="1080"/>
                    <a:pt x="2080" y="728"/>
                  </a:cubicBezTo>
                  <a:lnTo>
                    <a:pt x="3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4644;p130">
            <a:extLst>
              <a:ext uri="{FF2B5EF4-FFF2-40B4-BE49-F238E27FC236}">
                <a16:creationId xmlns:a16="http://schemas.microsoft.com/office/drawing/2014/main" id="{BB028137-C04D-FC2B-48B6-B7B836609179}"/>
              </a:ext>
            </a:extLst>
          </p:cNvPr>
          <p:cNvGrpSpPr/>
          <p:nvPr/>
        </p:nvGrpSpPr>
        <p:grpSpPr>
          <a:xfrm>
            <a:off x="4410152" y="3631854"/>
            <a:ext cx="1150677" cy="1711587"/>
            <a:chOff x="4658822" y="1485900"/>
            <a:chExt cx="1546865" cy="2300901"/>
          </a:xfrm>
        </p:grpSpPr>
        <p:sp>
          <p:nvSpPr>
            <p:cNvPr id="1099" name="Google Shape;4645;p130">
              <a:extLst>
                <a:ext uri="{FF2B5EF4-FFF2-40B4-BE49-F238E27FC236}">
                  <a16:creationId xmlns:a16="http://schemas.microsoft.com/office/drawing/2014/main" id="{611FFB12-4DED-5411-BDE3-936A123C0F8F}"/>
                </a:ext>
              </a:extLst>
            </p:cNvPr>
            <p:cNvSpPr/>
            <p:nvPr/>
          </p:nvSpPr>
          <p:spPr>
            <a:xfrm>
              <a:off x="5952501" y="2107408"/>
              <a:ext cx="253186" cy="380935"/>
            </a:xfrm>
            <a:custGeom>
              <a:avLst/>
              <a:gdLst/>
              <a:ahLst/>
              <a:cxnLst/>
              <a:rect l="l" t="t" r="r" b="b"/>
              <a:pathLst>
                <a:path w="3393" h="5105" extrusionOk="0">
                  <a:moveTo>
                    <a:pt x="2264" y="0"/>
                  </a:moveTo>
                  <a:cubicBezTo>
                    <a:pt x="1984" y="304"/>
                    <a:pt x="1744" y="656"/>
                    <a:pt x="1632" y="1056"/>
                  </a:cubicBezTo>
                  <a:cubicBezTo>
                    <a:pt x="1576" y="1256"/>
                    <a:pt x="1536" y="1464"/>
                    <a:pt x="1496" y="1680"/>
                  </a:cubicBezTo>
                  <a:cubicBezTo>
                    <a:pt x="1456" y="1864"/>
                    <a:pt x="1360" y="2080"/>
                    <a:pt x="1336" y="2264"/>
                  </a:cubicBezTo>
                  <a:cubicBezTo>
                    <a:pt x="1400" y="1768"/>
                    <a:pt x="1432" y="1256"/>
                    <a:pt x="1432" y="760"/>
                  </a:cubicBezTo>
                  <a:cubicBezTo>
                    <a:pt x="1432" y="648"/>
                    <a:pt x="1432" y="528"/>
                    <a:pt x="1400" y="416"/>
                  </a:cubicBezTo>
                  <a:cubicBezTo>
                    <a:pt x="1400" y="408"/>
                    <a:pt x="1392" y="384"/>
                    <a:pt x="1384" y="376"/>
                  </a:cubicBezTo>
                  <a:cubicBezTo>
                    <a:pt x="1377" y="370"/>
                    <a:pt x="1369" y="368"/>
                    <a:pt x="1362" y="368"/>
                  </a:cubicBezTo>
                  <a:cubicBezTo>
                    <a:pt x="1330" y="368"/>
                    <a:pt x="1300" y="416"/>
                    <a:pt x="1280" y="448"/>
                  </a:cubicBezTo>
                  <a:cubicBezTo>
                    <a:pt x="1160" y="776"/>
                    <a:pt x="1056" y="1088"/>
                    <a:pt x="992" y="1424"/>
                  </a:cubicBezTo>
                  <a:cubicBezTo>
                    <a:pt x="936" y="1784"/>
                    <a:pt x="880" y="2144"/>
                    <a:pt x="872" y="2520"/>
                  </a:cubicBezTo>
                  <a:cubicBezTo>
                    <a:pt x="672" y="2104"/>
                    <a:pt x="456" y="1704"/>
                    <a:pt x="200" y="1328"/>
                  </a:cubicBezTo>
                  <a:cubicBezTo>
                    <a:pt x="170" y="1280"/>
                    <a:pt x="117" y="1232"/>
                    <a:pt x="72" y="1232"/>
                  </a:cubicBezTo>
                  <a:cubicBezTo>
                    <a:pt x="57" y="1232"/>
                    <a:pt x="44" y="1237"/>
                    <a:pt x="32" y="1248"/>
                  </a:cubicBezTo>
                  <a:cubicBezTo>
                    <a:pt x="0" y="1280"/>
                    <a:pt x="0" y="1320"/>
                    <a:pt x="16" y="1360"/>
                  </a:cubicBezTo>
                  <a:cubicBezTo>
                    <a:pt x="56" y="1616"/>
                    <a:pt x="216" y="1840"/>
                    <a:pt x="344" y="2064"/>
                  </a:cubicBezTo>
                  <a:cubicBezTo>
                    <a:pt x="720" y="2768"/>
                    <a:pt x="760" y="3640"/>
                    <a:pt x="456" y="4368"/>
                  </a:cubicBezTo>
                  <a:lnTo>
                    <a:pt x="1624" y="5104"/>
                  </a:lnTo>
                  <a:cubicBezTo>
                    <a:pt x="2112" y="4448"/>
                    <a:pt x="2152" y="3568"/>
                    <a:pt x="2464" y="2808"/>
                  </a:cubicBezTo>
                  <a:cubicBezTo>
                    <a:pt x="2600" y="2456"/>
                    <a:pt x="2792" y="2136"/>
                    <a:pt x="3040" y="1856"/>
                  </a:cubicBezTo>
                  <a:cubicBezTo>
                    <a:pt x="3200" y="1680"/>
                    <a:pt x="3392" y="1440"/>
                    <a:pt x="3280" y="1224"/>
                  </a:cubicBezTo>
                  <a:lnTo>
                    <a:pt x="3280" y="1224"/>
                  </a:lnTo>
                  <a:cubicBezTo>
                    <a:pt x="2816" y="1568"/>
                    <a:pt x="2392" y="1976"/>
                    <a:pt x="2056" y="2448"/>
                  </a:cubicBezTo>
                  <a:cubicBezTo>
                    <a:pt x="2312" y="1984"/>
                    <a:pt x="2560" y="1528"/>
                    <a:pt x="2824" y="1064"/>
                  </a:cubicBezTo>
                  <a:cubicBezTo>
                    <a:pt x="2896" y="960"/>
                    <a:pt x="2936" y="784"/>
                    <a:pt x="2824" y="728"/>
                  </a:cubicBezTo>
                  <a:cubicBezTo>
                    <a:pt x="2320" y="1144"/>
                    <a:pt x="1936" y="1696"/>
                    <a:pt x="1712" y="2320"/>
                  </a:cubicBezTo>
                  <a:cubicBezTo>
                    <a:pt x="1896" y="1680"/>
                    <a:pt x="2080" y="1040"/>
                    <a:pt x="2272" y="400"/>
                  </a:cubicBezTo>
                  <a:cubicBezTo>
                    <a:pt x="2304" y="264"/>
                    <a:pt x="2344" y="104"/>
                    <a:pt x="2264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4646;p130">
              <a:extLst>
                <a:ext uri="{FF2B5EF4-FFF2-40B4-BE49-F238E27FC236}">
                  <a16:creationId xmlns:a16="http://schemas.microsoft.com/office/drawing/2014/main" id="{2305BC5C-6682-D337-8819-2F0E9FE5D1FB}"/>
                </a:ext>
              </a:extLst>
            </p:cNvPr>
            <p:cNvSpPr/>
            <p:nvPr/>
          </p:nvSpPr>
          <p:spPr>
            <a:xfrm>
              <a:off x="4691057" y="3404075"/>
              <a:ext cx="249604" cy="382726"/>
            </a:xfrm>
            <a:custGeom>
              <a:avLst/>
              <a:gdLst/>
              <a:ahLst/>
              <a:cxnLst/>
              <a:rect l="l" t="t" r="r" b="b"/>
              <a:pathLst>
                <a:path w="3345" h="5129" extrusionOk="0">
                  <a:moveTo>
                    <a:pt x="928" y="0"/>
                  </a:moveTo>
                  <a:cubicBezTo>
                    <a:pt x="584" y="752"/>
                    <a:pt x="744" y="1624"/>
                    <a:pt x="608" y="2432"/>
                  </a:cubicBezTo>
                  <a:cubicBezTo>
                    <a:pt x="544" y="2800"/>
                    <a:pt x="424" y="3152"/>
                    <a:pt x="248" y="3480"/>
                  </a:cubicBezTo>
                  <a:cubicBezTo>
                    <a:pt x="128" y="3688"/>
                    <a:pt x="0" y="3968"/>
                    <a:pt x="144" y="4152"/>
                  </a:cubicBezTo>
                  <a:cubicBezTo>
                    <a:pt x="528" y="3720"/>
                    <a:pt x="848" y="3224"/>
                    <a:pt x="1080" y="2688"/>
                  </a:cubicBezTo>
                  <a:lnTo>
                    <a:pt x="1080" y="2688"/>
                  </a:lnTo>
                  <a:cubicBezTo>
                    <a:pt x="928" y="3192"/>
                    <a:pt x="776" y="3704"/>
                    <a:pt x="624" y="4200"/>
                  </a:cubicBezTo>
                  <a:cubicBezTo>
                    <a:pt x="600" y="4320"/>
                    <a:pt x="584" y="4504"/>
                    <a:pt x="704" y="4528"/>
                  </a:cubicBezTo>
                  <a:cubicBezTo>
                    <a:pt x="1104" y="4024"/>
                    <a:pt x="1368" y="3392"/>
                    <a:pt x="1448" y="2744"/>
                  </a:cubicBezTo>
                  <a:lnTo>
                    <a:pt x="1448" y="2744"/>
                  </a:lnTo>
                  <a:cubicBezTo>
                    <a:pt x="1408" y="3408"/>
                    <a:pt x="1360" y="4072"/>
                    <a:pt x="1320" y="4744"/>
                  </a:cubicBezTo>
                  <a:cubicBezTo>
                    <a:pt x="1304" y="4880"/>
                    <a:pt x="1304" y="5040"/>
                    <a:pt x="1408" y="5128"/>
                  </a:cubicBezTo>
                  <a:cubicBezTo>
                    <a:pt x="1608" y="4768"/>
                    <a:pt x="1768" y="4384"/>
                    <a:pt x="1784" y="3960"/>
                  </a:cubicBezTo>
                  <a:cubicBezTo>
                    <a:pt x="1800" y="3744"/>
                    <a:pt x="1784" y="3528"/>
                    <a:pt x="1784" y="3320"/>
                  </a:cubicBezTo>
                  <a:cubicBezTo>
                    <a:pt x="1784" y="3142"/>
                    <a:pt x="1829" y="2938"/>
                    <a:pt x="1822" y="2766"/>
                  </a:cubicBezTo>
                  <a:lnTo>
                    <a:pt x="1822" y="2766"/>
                  </a:lnTo>
                  <a:cubicBezTo>
                    <a:pt x="1863" y="3242"/>
                    <a:pt x="1941" y="3724"/>
                    <a:pt x="2048" y="4192"/>
                  </a:cubicBezTo>
                  <a:cubicBezTo>
                    <a:pt x="2080" y="4304"/>
                    <a:pt x="2104" y="4424"/>
                    <a:pt x="2160" y="4520"/>
                  </a:cubicBezTo>
                  <a:cubicBezTo>
                    <a:pt x="2160" y="4544"/>
                    <a:pt x="2168" y="4552"/>
                    <a:pt x="2184" y="4560"/>
                  </a:cubicBezTo>
                  <a:cubicBezTo>
                    <a:pt x="2190" y="4564"/>
                    <a:pt x="2196" y="4565"/>
                    <a:pt x="2202" y="4565"/>
                  </a:cubicBezTo>
                  <a:cubicBezTo>
                    <a:pt x="2233" y="4565"/>
                    <a:pt x="2258" y="4513"/>
                    <a:pt x="2264" y="4472"/>
                  </a:cubicBezTo>
                  <a:cubicBezTo>
                    <a:pt x="2320" y="4120"/>
                    <a:pt x="2344" y="3800"/>
                    <a:pt x="2336" y="3448"/>
                  </a:cubicBezTo>
                  <a:cubicBezTo>
                    <a:pt x="2328" y="3088"/>
                    <a:pt x="2288" y="2720"/>
                    <a:pt x="2216" y="2360"/>
                  </a:cubicBezTo>
                  <a:lnTo>
                    <a:pt x="2216" y="2360"/>
                  </a:lnTo>
                  <a:cubicBezTo>
                    <a:pt x="2504" y="2720"/>
                    <a:pt x="2816" y="3056"/>
                    <a:pt x="3136" y="3384"/>
                  </a:cubicBezTo>
                  <a:cubicBezTo>
                    <a:pt x="3169" y="3417"/>
                    <a:pt x="3224" y="3449"/>
                    <a:pt x="3268" y="3449"/>
                  </a:cubicBezTo>
                  <a:cubicBezTo>
                    <a:pt x="3289" y="3449"/>
                    <a:pt x="3308" y="3442"/>
                    <a:pt x="3320" y="3424"/>
                  </a:cubicBezTo>
                  <a:cubicBezTo>
                    <a:pt x="3344" y="3392"/>
                    <a:pt x="3328" y="3352"/>
                    <a:pt x="3320" y="3312"/>
                  </a:cubicBezTo>
                  <a:cubicBezTo>
                    <a:pt x="3216" y="3072"/>
                    <a:pt x="3008" y="2888"/>
                    <a:pt x="2840" y="2688"/>
                  </a:cubicBezTo>
                  <a:cubicBezTo>
                    <a:pt x="2320" y="2088"/>
                    <a:pt x="2088" y="1248"/>
                    <a:pt x="2224" y="472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4647;p130">
              <a:extLst>
                <a:ext uri="{FF2B5EF4-FFF2-40B4-BE49-F238E27FC236}">
                  <a16:creationId xmlns:a16="http://schemas.microsoft.com/office/drawing/2014/main" id="{D51DB2E8-A79F-4535-73A7-7E467C1B82B8}"/>
                </a:ext>
              </a:extLst>
            </p:cNvPr>
            <p:cNvSpPr/>
            <p:nvPr/>
          </p:nvSpPr>
          <p:spPr>
            <a:xfrm>
              <a:off x="4959688" y="1485900"/>
              <a:ext cx="671655" cy="477120"/>
            </a:xfrm>
            <a:custGeom>
              <a:avLst/>
              <a:gdLst/>
              <a:ahLst/>
              <a:cxnLst/>
              <a:rect l="l" t="t" r="r" b="b"/>
              <a:pathLst>
                <a:path w="9001" h="6394" extrusionOk="0">
                  <a:moveTo>
                    <a:pt x="4900" y="0"/>
                  </a:moveTo>
                  <a:cubicBezTo>
                    <a:pt x="4346" y="0"/>
                    <a:pt x="3793" y="191"/>
                    <a:pt x="3385" y="545"/>
                  </a:cubicBezTo>
                  <a:cubicBezTo>
                    <a:pt x="3081" y="817"/>
                    <a:pt x="2849" y="1169"/>
                    <a:pt x="2561" y="1457"/>
                  </a:cubicBezTo>
                  <a:cubicBezTo>
                    <a:pt x="2241" y="1777"/>
                    <a:pt x="1817" y="2025"/>
                    <a:pt x="1368" y="2153"/>
                  </a:cubicBezTo>
                  <a:cubicBezTo>
                    <a:pt x="856" y="2305"/>
                    <a:pt x="480" y="2577"/>
                    <a:pt x="448" y="3153"/>
                  </a:cubicBezTo>
                  <a:cubicBezTo>
                    <a:pt x="448" y="3192"/>
                    <a:pt x="487" y="3633"/>
                    <a:pt x="526" y="3633"/>
                  </a:cubicBezTo>
                  <a:cubicBezTo>
                    <a:pt x="527" y="3633"/>
                    <a:pt x="527" y="3633"/>
                    <a:pt x="527" y="3633"/>
                  </a:cubicBezTo>
                  <a:lnTo>
                    <a:pt x="527" y="3633"/>
                  </a:lnTo>
                  <a:cubicBezTo>
                    <a:pt x="344" y="3690"/>
                    <a:pt x="208" y="3825"/>
                    <a:pt x="136" y="3993"/>
                  </a:cubicBezTo>
                  <a:cubicBezTo>
                    <a:pt x="0" y="4377"/>
                    <a:pt x="264" y="4897"/>
                    <a:pt x="448" y="5217"/>
                  </a:cubicBezTo>
                  <a:cubicBezTo>
                    <a:pt x="648" y="5585"/>
                    <a:pt x="888" y="5969"/>
                    <a:pt x="928" y="6393"/>
                  </a:cubicBezTo>
                  <a:lnTo>
                    <a:pt x="6865" y="6209"/>
                  </a:lnTo>
                  <a:cubicBezTo>
                    <a:pt x="7369" y="6209"/>
                    <a:pt x="7889" y="6073"/>
                    <a:pt x="8265" y="5769"/>
                  </a:cubicBezTo>
                  <a:cubicBezTo>
                    <a:pt x="8649" y="5457"/>
                    <a:pt x="8865" y="4953"/>
                    <a:pt x="8745" y="4497"/>
                  </a:cubicBezTo>
                  <a:cubicBezTo>
                    <a:pt x="8665" y="4209"/>
                    <a:pt x="8449" y="3945"/>
                    <a:pt x="8161" y="3809"/>
                  </a:cubicBezTo>
                  <a:cubicBezTo>
                    <a:pt x="8825" y="3177"/>
                    <a:pt x="9001" y="1977"/>
                    <a:pt x="8185" y="1385"/>
                  </a:cubicBezTo>
                  <a:cubicBezTo>
                    <a:pt x="7826" y="1125"/>
                    <a:pt x="7372" y="1023"/>
                    <a:pt x="6912" y="1023"/>
                  </a:cubicBezTo>
                  <a:cubicBezTo>
                    <a:pt x="6735" y="1023"/>
                    <a:pt x="6558" y="1038"/>
                    <a:pt x="6385" y="1065"/>
                  </a:cubicBezTo>
                  <a:cubicBezTo>
                    <a:pt x="6449" y="865"/>
                    <a:pt x="6369" y="633"/>
                    <a:pt x="6225" y="473"/>
                  </a:cubicBezTo>
                  <a:cubicBezTo>
                    <a:pt x="6081" y="305"/>
                    <a:pt x="5881" y="193"/>
                    <a:pt x="5665" y="129"/>
                  </a:cubicBezTo>
                  <a:cubicBezTo>
                    <a:pt x="5419" y="42"/>
                    <a:pt x="5160" y="0"/>
                    <a:pt x="4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4648;p130">
              <a:extLst>
                <a:ext uri="{FF2B5EF4-FFF2-40B4-BE49-F238E27FC236}">
                  <a16:creationId xmlns:a16="http://schemas.microsoft.com/office/drawing/2014/main" id="{0302A6CC-E340-3744-83BF-6DAA2420FF99}"/>
                </a:ext>
              </a:extLst>
            </p:cNvPr>
            <p:cNvSpPr/>
            <p:nvPr/>
          </p:nvSpPr>
          <p:spPr>
            <a:xfrm>
              <a:off x="5054604" y="1666629"/>
              <a:ext cx="466300" cy="555546"/>
            </a:xfrm>
            <a:custGeom>
              <a:avLst/>
              <a:gdLst/>
              <a:ahLst/>
              <a:cxnLst/>
              <a:rect l="l" t="t" r="r" b="b"/>
              <a:pathLst>
                <a:path w="6249" h="7445" extrusionOk="0">
                  <a:moveTo>
                    <a:pt x="3614" y="0"/>
                  </a:moveTo>
                  <a:cubicBezTo>
                    <a:pt x="3160" y="0"/>
                    <a:pt x="2713" y="50"/>
                    <a:pt x="2361" y="107"/>
                  </a:cubicBezTo>
                  <a:cubicBezTo>
                    <a:pt x="1673" y="211"/>
                    <a:pt x="1073" y="483"/>
                    <a:pt x="617" y="987"/>
                  </a:cubicBezTo>
                  <a:cubicBezTo>
                    <a:pt x="0" y="1635"/>
                    <a:pt x="145" y="2811"/>
                    <a:pt x="217" y="3627"/>
                  </a:cubicBezTo>
                  <a:cubicBezTo>
                    <a:pt x="273" y="4355"/>
                    <a:pt x="417" y="5107"/>
                    <a:pt x="737" y="5787"/>
                  </a:cubicBezTo>
                  <a:cubicBezTo>
                    <a:pt x="1041" y="6451"/>
                    <a:pt x="1385" y="7163"/>
                    <a:pt x="2193" y="7331"/>
                  </a:cubicBezTo>
                  <a:cubicBezTo>
                    <a:pt x="2554" y="7408"/>
                    <a:pt x="2929" y="7444"/>
                    <a:pt x="3305" y="7444"/>
                  </a:cubicBezTo>
                  <a:cubicBezTo>
                    <a:pt x="3669" y="7444"/>
                    <a:pt x="4034" y="7410"/>
                    <a:pt x="4385" y="7347"/>
                  </a:cubicBezTo>
                  <a:cubicBezTo>
                    <a:pt x="5145" y="7203"/>
                    <a:pt x="5873" y="6747"/>
                    <a:pt x="6001" y="5987"/>
                  </a:cubicBezTo>
                  <a:cubicBezTo>
                    <a:pt x="6177" y="4971"/>
                    <a:pt x="6249" y="3915"/>
                    <a:pt x="6177" y="2891"/>
                  </a:cubicBezTo>
                  <a:cubicBezTo>
                    <a:pt x="6113" y="2051"/>
                    <a:pt x="6057" y="979"/>
                    <a:pt x="5305" y="403"/>
                  </a:cubicBezTo>
                  <a:cubicBezTo>
                    <a:pt x="4886" y="96"/>
                    <a:pt x="4244" y="0"/>
                    <a:pt x="3614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4649;p130">
              <a:extLst>
                <a:ext uri="{FF2B5EF4-FFF2-40B4-BE49-F238E27FC236}">
                  <a16:creationId xmlns:a16="http://schemas.microsoft.com/office/drawing/2014/main" id="{44140824-011B-91A6-FE44-A1B69974B3C2}"/>
                </a:ext>
              </a:extLst>
            </p:cNvPr>
            <p:cNvSpPr/>
            <p:nvPr/>
          </p:nvSpPr>
          <p:spPr>
            <a:xfrm>
              <a:off x="4658822" y="2125317"/>
              <a:ext cx="1471059" cy="1408975"/>
            </a:xfrm>
            <a:custGeom>
              <a:avLst/>
              <a:gdLst/>
              <a:ahLst/>
              <a:cxnLst/>
              <a:rect l="l" t="t" r="r" b="b"/>
              <a:pathLst>
                <a:path w="19714" h="18882" extrusionOk="0">
                  <a:moveTo>
                    <a:pt x="9441" y="0"/>
                  </a:moveTo>
                  <a:lnTo>
                    <a:pt x="7721" y="80"/>
                  </a:lnTo>
                  <a:cubicBezTo>
                    <a:pt x="7721" y="80"/>
                    <a:pt x="7577" y="2256"/>
                    <a:pt x="7537" y="2344"/>
                  </a:cubicBezTo>
                  <a:cubicBezTo>
                    <a:pt x="7505" y="2440"/>
                    <a:pt x="3880" y="3784"/>
                    <a:pt x="3456" y="4784"/>
                  </a:cubicBezTo>
                  <a:cubicBezTo>
                    <a:pt x="3048" y="5745"/>
                    <a:pt x="0" y="13689"/>
                    <a:pt x="880" y="18681"/>
                  </a:cubicBezTo>
                  <a:cubicBezTo>
                    <a:pt x="1025" y="18692"/>
                    <a:pt x="1171" y="18696"/>
                    <a:pt x="1316" y="18696"/>
                  </a:cubicBezTo>
                  <a:cubicBezTo>
                    <a:pt x="1493" y="18696"/>
                    <a:pt x="1669" y="18690"/>
                    <a:pt x="1840" y="18681"/>
                  </a:cubicBezTo>
                  <a:cubicBezTo>
                    <a:pt x="2272" y="18641"/>
                    <a:pt x="2696" y="18569"/>
                    <a:pt x="3120" y="18465"/>
                  </a:cubicBezTo>
                  <a:cubicBezTo>
                    <a:pt x="3296" y="16545"/>
                    <a:pt x="3816" y="12177"/>
                    <a:pt x="5056" y="9385"/>
                  </a:cubicBezTo>
                  <a:lnTo>
                    <a:pt x="5817" y="18881"/>
                  </a:lnTo>
                  <a:lnTo>
                    <a:pt x="13033" y="18785"/>
                  </a:lnTo>
                  <a:lnTo>
                    <a:pt x="13281" y="11785"/>
                  </a:lnTo>
                  <a:cubicBezTo>
                    <a:pt x="13281" y="11785"/>
                    <a:pt x="14189" y="13606"/>
                    <a:pt x="15780" y="13606"/>
                  </a:cubicBezTo>
                  <a:cubicBezTo>
                    <a:pt x="16269" y="13606"/>
                    <a:pt x="16822" y="13434"/>
                    <a:pt x="17433" y="12985"/>
                  </a:cubicBezTo>
                  <a:cubicBezTo>
                    <a:pt x="18073" y="12521"/>
                    <a:pt x="18457" y="11801"/>
                    <a:pt x="18649" y="11025"/>
                  </a:cubicBezTo>
                  <a:cubicBezTo>
                    <a:pt x="19049" y="9425"/>
                    <a:pt x="19297" y="7345"/>
                    <a:pt x="19713" y="3968"/>
                  </a:cubicBezTo>
                  <a:cubicBezTo>
                    <a:pt x="19033" y="3760"/>
                    <a:pt x="18329" y="3600"/>
                    <a:pt x="17633" y="3544"/>
                  </a:cubicBezTo>
                  <a:cubicBezTo>
                    <a:pt x="17273" y="5000"/>
                    <a:pt x="16289" y="8945"/>
                    <a:pt x="16161" y="9569"/>
                  </a:cubicBezTo>
                  <a:cubicBezTo>
                    <a:pt x="16092" y="9898"/>
                    <a:pt x="15882" y="10474"/>
                    <a:pt x="15628" y="10474"/>
                  </a:cubicBezTo>
                  <a:cubicBezTo>
                    <a:pt x="15468" y="10474"/>
                    <a:pt x="15291" y="10246"/>
                    <a:pt x="15121" y="9585"/>
                  </a:cubicBezTo>
                  <a:cubicBezTo>
                    <a:pt x="14681" y="7889"/>
                    <a:pt x="13697" y="4008"/>
                    <a:pt x="12409" y="3360"/>
                  </a:cubicBezTo>
                  <a:cubicBezTo>
                    <a:pt x="11121" y="2704"/>
                    <a:pt x="9641" y="2504"/>
                    <a:pt x="9641" y="2504"/>
                  </a:cubicBezTo>
                  <a:lnTo>
                    <a:pt x="9441" y="0"/>
                  </a:ln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4650;p130">
              <a:extLst>
                <a:ext uri="{FF2B5EF4-FFF2-40B4-BE49-F238E27FC236}">
                  <a16:creationId xmlns:a16="http://schemas.microsoft.com/office/drawing/2014/main" id="{BD787B7B-C402-B08D-F06A-2D2C2903F1FE}"/>
                </a:ext>
              </a:extLst>
            </p:cNvPr>
            <p:cNvSpPr/>
            <p:nvPr/>
          </p:nvSpPr>
          <p:spPr>
            <a:xfrm>
              <a:off x="5175786" y="1807586"/>
              <a:ext cx="102155" cy="59920"/>
            </a:xfrm>
            <a:custGeom>
              <a:avLst/>
              <a:gdLst/>
              <a:ahLst/>
              <a:cxnLst/>
              <a:rect l="l" t="t" r="r" b="b"/>
              <a:pathLst>
                <a:path w="1369" h="803" extrusionOk="0">
                  <a:moveTo>
                    <a:pt x="933" y="1"/>
                  </a:moveTo>
                  <a:cubicBezTo>
                    <a:pt x="815" y="1"/>
                    <a:pt x="681" y="27"/>
                    <a:pt x="545" y="82"/>
                  </a:cubicBezTo>
                  <a:cubicBezTo>
                    <a:pt x="209" y="218"/>
                    <a:pt x="1" y="466"/>
                    <a:pt x="81" y="642"/>
                  </a:cubicBezTo>
                  <a:cubicBezTo>
                    <a:pt x="127" y="749"/>
                    <a:pt x="258" y="802"/>
                    <a:pt x="428" y="802"/>
                  </a:cubicBezTo>
                  <a:cubicBezTo>
                    <a:pt x="549" y="802"/>
                    <a:pt x="689" y="775"/>
                    <a:pt x="833" y="722"/>
                  </a:cubicBezTo>
                  <a:cubicBezTo>
                    <a:pt x="1161" y="594"/>
                    <a:pt x="1369" y="346"/>
                    <a:pt x="1289" y="162"/>
                  </a:cubicBezTo>
                  <a:cubicBezTo>
                    <a:pt x="1241" y="57"/>
                    <a:pt x="1106" y="1"/>
                    <a:pt x="933" y="1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4651;p130">
              <a:extLst>
                <a:ext uri="{FF2B5EF4-FFF2-40B4-BE49-F238E27FC236}">
                  <a16:creationId xmlns:a16="http://schemas.microsoft.com/office/drawing/2014/main" id="{25AA4BB6-3E67-DBBB-6BE1-08A0AE5DDB74}"/>
                </a:ext>
              </a:extLst>
            </p:cNvPr>
            <p:cNvSpPr/>
            <p:nvPr/>
          </p:nvSpPr>
          <p:spPr>
            <a:xfrm>
              <a:off x="5390093" y="1802064"/>
              <a:ext cx="102155" cy="55592"/>
            </a:xfrm>
            <a:custGeom>
              <a:avLst/>
              <a:gdLst/>
              <a:ahLst/>
              <a:cxnLst/>
              <a:rect l="l" t="t" r="r" b="b"/>
              <a:pathLst>
                <a:path w="1369" h="745" extrusionOk="0">
                  <a:moveTo>
                    <a:pt x="502" y="0"/>
                  </a:moveTo>
                  <a:cubicBezTo>
                    <a:pt x="275" y="0"/>
                    <a:pt x="95" y="79"/>
                    <a:pt x="49" y="212"/>
                  </a:cubicBezTo>
                  <a:cubicBezTo>
                    <a:pt x="1" y="396"/>
                    <a:pt x="241" y="620"/>
                    <a:pt x="593" y="708"/>
                  </a:cubicBezTo>
                  <a:cubicBezTo>
                    <a:pt x="689" y="733"/>
                    <a:pt x="784" y="744"/>
                    <a:pt x="872" y="744"/>
                  </a:cubicBezTo>
                  <a:cubicBezTo>
                    <a:pt x="1102" y="744"/>
                    <a:pt x="1286" y="667"/>
                    <a:pt x="1321" y="540"/>
                  </a:cubicBezTo>
                  <a:cubicBezTo>
                    <a:pt x="1369" y="348"/>
                    <a:pt x="1129" y="132"/>
                    <a:pt x="777" y="36"/>
                  </a:cubicBezTo>
                  <a:cubicBezTo>
                    <a:pt x="682" y="12"/>
                    <a:pt x="588" y="0"/>
                    <a:pt x="502" y="0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4652;p130">
              <a:extLst>
                <a:ext uri="{FF2B5EF4-FFF2-40B4-BE49-F238E27FC236}">
                  <a16:creationId xmlns:a16="http://schemas.microsoft.com/office/drawing/2014/main" id="{4F0B9B2A-90D1-E0C2-110D-8110502E0B6D}"/>
                </a:ext>
              </a:extLst>
            </p:cNvPr>
            <p:cNvSpPr/>
            <p:nvPr/>
          </p:nvSpPr>
          <p:spPr>
            <a:xfrm>
              <a:off x="5316667" y="1831613"/>
              <a:ext cx="85440" cy="164686"/>
            </a:xfrm>
            <a:custGeom>
              <a:avLst/>
              <a:gdLst/>
              <a:ahLst/>
              <a:cxnLst/>
              <a:rect l="l" t="t" r="r" b="b"/>
              <a:pathLst>
                <a:path w="1145" h="2207" extrusionOk="0">
                  <a:moveTo>
                    <a:pt x="283" y="1"/>
                  </a:moveTo>
                  <a:cubicBezTo>
                    <a:pt x="262" y="1"/>
                    <a:pt x="242" y="13"/>
                    <a:pt x="233" y="40"/>
                  </a:cubicBezTo>
                  <a:cubicBezTo>
                    <a:pt x="113" y="352"/>
                    <a:pt x="1" y="840"/>
                    <a:pt x="225" y="1144"/>
                  </a:cubicBezTo>
                  <a:cubicBezTo>
                    <a:pt x="297" y="1240"/>
                    <a:pt x="441" y="1272"/>
                    <a:pt x="553" y="1304"/>
                  </a:cubicBezTo>
                  <a:cubicBezTo>
                    <a:pt x="961" y="1400"/>
                    <a:pt x="1081" y="1880"/>
                    <a:pt x="673" y="2104"/>
                  </a:cubicBezTo>
                  <a:cubicBezTo>
                    <a:pt x="624" y="2125"/>
                    <a:pt x="654" y="2206"/>
                    <a:pt x="710" y="2206"/>
                  </a:cubicBezTo>
                  <a:cubicBezTo>
                    <a:pt x="718" y="2206"/>
                    <a:pt x="727" y="2204"/>
                    <a:pt x="737" y="2200"/>
                  </a:cubicBezTo>
                  <a:cubicBezTo>
                    <a:pt x="1065" y="2032"/>
                    <a:pt x="1145" y="1664"/>
                    <a:pt x="913" y="1384"/>
                  </a:cubicBezTo>
                  <a:cubicBezTo>
                    <a:pt x="753" y="1184"/>
                    <a:pt x="433" y="1248"/>
                    <a:pt x="281" y="1048"/>
                  </a:cubicBezTo>
                  <a:cubicBezTo>
                    <a:pt x="113" y="824"/>
                    <a:pt x="241" y="328"/>
                    <a:pt x="345" y="96"/>
                  </a:cubicBezTo>
                  <a:cubicBezTo>
                    <a:pt x="355" y="36"/>
                    <a:pt x="318" y="1"/>
                    <a:pt x="283" y="1"/>
                  </a:cubicBezTo>
                  <a:close/>
                </a:path>
              </a:pathLst>
            </a:custGeom>
            <a:solidFill>
              <a:srgbClr val="CE6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4653;p130">
              <a:extLst>
                <a:ext uri="{FF2B5EF4-FFF2-40B4-BE49-F238E27FC236}">
                  <a16:creationId xmlns:a16="http://schemas.microsoft.com/office/drawing/2014/main" id="{DD08F2EE-4920-7E90-CA9C-85942E8B37CB}"/>
                </a:ext>
              </a:extLst>
            </p:cNvPr>
            <p:cNvSpPr/>
            <p:nvPr/>
          </p:nvSpPr>
          <p:spPr>
            <a:xfrm>
              <a:off x="5323831" y="2011895"/>
              <a:ext cx="81261" cy="50219"/>
            </a:xfrm>
            <a:custGeom>
              <a:avLst/>
              <a:gdLst/>
              <a:ahLst/>
              <a:cxnLst/>
              <a:rect l="l" t="t" r="r" b="b"/>
              <a:pathLst>
                <a:path w="1089" h="673" extrusionOk="0">
                  <a:moveTo>
                    <a:pt x="1" y="0"/>
                  </a:moveTo>
                  <a:cubicBezTo>
                    <a:pt x="9" y="184"/>
                    <a:pt x="57" y="384"/>
                    <a:pt x="201" y="528"/>
                  </a:cubicBezTo>
                  <a:cubicBezTo>
                    <a:pt x="257" y="600"/>
                    <a:pt x="345" y="648"/>
                    <a:pt x="441" y="664"/>
                  </a:cubicBezTo>
                  <a:cubicBezTo>
                    <a:pt x="465" y="670"/>
                    <a:pt x="490" y="672"/>
                    <a:pt x="514" y="672"/>
                  </a:cubicBezTo>
                  <a:cubicBezTo>
                    <a:pt x="676" y="672"/>
                    <a:pt x="840" y="565"/>
                    <a:pt x="937" y="440"/>
                  </a:cubicBezTo>
                  <a:cubicBezTo>
                    <a:pt x="1017" y="320"/>
                    <a:pt x="1057" y="176"/>
                    <a:pt x="1089" y="40"/>
                  </a:cubicBezTo>
                  <a:lnTo>
                    <a:pt x="1089" y="40"/>
                  </a:lnTo>
                  <a:cubicBezTo>
                    <a:pt x="949" y="49"/>
                    <a:pt x="810" y="55"/>
                    <a:pt x="672" y="55"/>
                  </a:cubicBezTo>
                  <a:cubicBezTo>
                    <a:pt x="447" y="55"/>
                    <a:pt x="224" y="4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4654;p130">
              <a:extLst>
                <a:ext uri="{FF2B5EF4-FFF2-40B4-BE49-F238E27FC236}">
                  <a16:creationId xmlns:a16="http://schemas.microsoft.com/office/drawing/2014/main" id="{8E330B1A-4C80-4B80-1FE3-FFE2EB0A7A09}"/>
                </a:ext>
              </a:extLst>
            </p:cNvPr>
            <p:cNvSpPr/>
            <p:nvPr/>
          </p:nvSpPr>
          <p:spPr>
            <a:xfrm>
              <a:off x="4659419" y="2318134"/>
              <a:ext cx="1471059" cy="1216157"/>
            </a:xfrm>
            <a:custGeom>
              <a:avLst/>
              <a:gdLst/>
              <a:ahLst/>
              <a:cxnLst/>
              <a:rect l="l" t="t" r="r" b="b"/>
              <a:pathLst>
                <a:path w="19714" h="16298" extrusionOk="0">
                  <a:moveTo>
                    <a:pt x="7041" y="0"/>
                  </a:moveTo>
                  <a:cubicBezTo>
                    <a:pt x="6017" y="456"/>
                    <a:pt x="3792" y="1432"/>
                    <a:pt x="3464" y="2200"/>
                  </a:cubicBezTo>
                  <a:cubicBezTo>
                    <a:pt x="3048" y="3161"/>
                    <a:pt x="0" y="11105"/>
                    <a:pt x="880" y="16097"/>
                  </a:cubicBezTo>
                  <a:cubicBezTo>
                    <a:pt x="1025" y="16108"/>
                    <a:pt x="1171" y="16112"/>
                    <a:pt x="1316" y="16112"/>
                  </a:cubicBezTo>
                  <a:cubicBezTo>
                    <a:pt x="1493" y="16112"/>
                    <a:pt x="1669" y="16106"/>
                    <a:pt x="1840" y="16097"/>
                  </a:cubicBezTo>
                  <a:cubicBezTo>
                    <a:pt x="2272" y="16057"/>
                    <a:pt x="2704" y="15985"/>
                    <a:pt x="3120" y="15881"/>
                  </a:cubicBezTo>
                  <a:cubicBezTo>
                    <a:pt x="3296" y="13961"/>
                    <a:pt x="3824" y="9593"/>
                    <a:pt x="5064" y="6801"/>
                  </a:cubicBezTo>
                  <a:lnTo>
                    <a:pt x="5825" y="16297"/>
                  </a:lnTo>
                  <a:lnTo>
                    <a:pt x="13033" y="16201"/>
                  </a:lnTo>
                  <a:lnTo>
                    <a:pt x="13281" y="9201"/>
                  </a:lnTo>
                  <a:cubicBezTo>
                    <a:pt x="13281" y="9201"/>
                    <a:pt x="14189" y="11022"/>
                    <a:pt x="15780" y="11022"/>
                  </a:cubicBezTo>
                  <a:cubicBezTo>
                    <a:pt x="16269" y="11022"/>
                    <a:pt x="16822" y="10850"/>
                    <a:pt x="17433" y="10401"/>
                  </a:cubicBezTo>
                  <a:cubicBezTo>
                    <a:pt x="18073" y="9937"/>
                    <a:pt x="18465" y="9217"/>
                    <a:pt x="18649" y="8441"/>
                  </a:cubicBezTo>
                  <a:cubicBezTo>
                    <a:pt x="19049" y="6841"/>
                    <a:pt x="19305" y="4761"/>
                    <a:pt x="19713" y="1384"/>
                  </a:cubicBezTo>
                  <a:cubicBezTo>
                    <a:pt x="19025" y="1176"/>
                    <a:pt x="18321" y="1016"/>
                    <a:pt x="17625" y="960"/>
                  </a:cubicBezTo>
                  <a:cubicBezTo>
                    <a:pt x="17265" y="2416"/>
                    <a:pt x="16281" y="6361"/>
                    <a:pt x="16153" y="6985"/>
                  </a:cubicBezTo>
                  <a:cubicBezTo>
                    <a:pt x="16084" y="7314"/>
                    <a:pt x="15874" y="7890"/>
                    <a:pt x="15620" y="7890"/>
                  </a:cubicBezTo>
                  <a:cubicBezTo>
                    <a:pt x="15460" y="7890"/>
                    <a:pt x="15283" y="7662"/>
                    <a:pt x="15113" y="7001"/>
                  </a:cubicBezTo>
                  <a:cubicBezTo>
                    <a:pt x="14673" y="5305"/>
                    <a:pt x="13689" y="1424"/>
                    <a:pt x="12401" y="776"/>
                  </a:cubicBezTo>
                  <a:cubicBezTo>
                    <a:pt x="11609" y="376"/>
                    <a:pt x="10737" y="144"/>
                    <a:pt x="10193" y="24"/>
                  </a:cubicBezTo>
                  <a:cubicBezTo>
                    <a:pt x="9809" y="464"/>
                    <a:pt x="9265" y="752"/>
                    <a:pt x="8681" y="760"/>
                  </a:cubicBezTo>
                  <a:cubicBezTo>
                    <a:pt x="8658" y="761"/>
                    <a:pt x="8635" y="762"/>
                    <a:pt x="8612" y="762"/>
                  </a:cubicBezTo>
                  <a:cubicBezTo>
                    <a:pt x="8006" y="762"/>
                    <a:pt x="7434" y="455"/>
                    <a:pt x="7041" y="0"/>
                  </a:cubicBezTo>
                  <a:close/>
                </a:path>
              </a:pathLst>
            </a:custGeom>
            <a:solidFill>
              <a:srgbClr val="EA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4655;p130">
              <a:extLst>
                <a:ext uri="{FF2B5EF4-FFF2-40B4-BE49-F238E27FC236}">
                  <a16:creationId xmlns:a16="http://schemas.microsoft.com/office/drawing/2014/main" id="{0B3E3115-B39F-029E-66D2-C929E24A8EED}"/>
                </a:ext>
              </a:extLst>
            </p:cNvPr>
            <p:cNvSpPr/>
            <p:nvPr/>
          </p:nvSpPr>
          <p:spPr>
            <a:xfrm>
              <a:off x="5022368" y="1610664"/>
              <a:ext cx="286615" cy="376234"/>
            </a:xfrm>
            <a:custGeom>
              <a:avLst/>
              <a:gdLst/>
              <a:ahLst/>
              <a:cxnLst/>
              <a:rect l="l" t="t" r="r" b="b"/>
              <a:pathLst>
                <a:path w="3841" h="5042" extrusionOk="0">
                  <a:moveTo>
                    <a:pt x="3745" y="1"/>
                  </a:moveTo>
                  <a:lnTo>
                    <a:pt x="3745" y="1"/>
                  </a:lnTo>
                  <a:cubicBezTo>
                    <a:pt x="3305" y="97"/>
                    <a:pt x="2865" y="201"/>
                    <a:pt x="2433" y="329"/>
                  </a:cubicBezTo>
                  <a:cubicBezTo>
                    <a:pt x="1985" y="465"/>
                    <a:pt x="1545" y="625"/>
                    <a:pt x="1185" y="913"/>
                  </a:cubicBezTo>
                  <a:cubicBezTo>
                    <a:pt x="601" y="1385"/>
                    <a:pt x="336" y="2121"/>
                    <a:pt x="184" y="2833"/>
                  </a:cubicBezTo>
                  <a:cubicBezTo>
                    <a:pt x="48" y="3529"/>
                    <a:pt x="0" y="4281"/>
                    <a:pt x="272" y="4945"/>
                  </a:cubicBezTo>
                  <a:lnTo>
                    <a:pt x="657" y="5041"/>
                  </a:lnTo>
                  <a:cubicBezTo>
                    <a:pt x="1281" y="4225"/>
                    <a:pt x="1457" y="3121"/>
                    <a:pt x="1129" y="2177"/>
                  </a:cubicBezTo>
                  <a:cubicBezTo>
                    <a:pt x="1577" y="1961"/>
                    <a:pt x="2041" y="1745"/>
                    <a:pt x="2489" y="1529"/>
                  </a:cubicBezTo>
                  <a:cubicBezTo>
                    <a:pt x="2817" y="1377"/>
                    <a:pt x="3161" y="1209"/>
                    <a:pt x="3417" y="961"/>
                  </a:cubicBezTo>
                  <a:cubicBezTo>
                    <a:pt x="3681" y="713"/>
                    <a:pt x="3841" y="345"/>
                    <a:pt x="3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4656;p130">
              <a:extLst>
                <a:ext uri="{FF2B5EF4-FFF2-40B4-BE49-F238E27FC236}">
                  <a16:creationId xmlns:a16="http://schemas.microsoft.com/office/drawing/2014/main" id="{7C395E21-C9F9-AB43-F173-EB908EC0C4ED}"/>
                </a:ext>
              </a:extLst>
            </p:cNvPr>
            <p:cNvSpPr/>
            <p:nvPr/>
          </p:nvSpPr>
          <p:spPr>
            <a:xfrm>
              <a:off x="5141759" y="2319328"/>
              <a:ext cx="340342" cy="102453"/>
            </a:xfrm>
            <a:custGeom>
              <a:avLst/>
              <a:gdLst/>
              <a:ahLst/>
              <a:cxnLst/>
              <a:rect l="l" t="t" r="r" b="b"/>
              <a:pathLst>
                <a:path w="4561" h="1373" extrusionOk="0">
                  <a:moveTo>
                    <a:pt x="577" y="0"/>
                  </a:moveTo>
                  <a:cubicBezTo>
                    <a:pt x="409" y="64"/>
                    <a:pt x="217" y="160"/>
                    <a:pt x="1" y="256"/>
                  </a:cubicBezTo>
                  <a:cubicBezTo>
                    <a:pt x="97" y="376"/>
                    <a:pt x="209" y="504"/>
                    <a:pt x="337" y="616"/>
                  </a:cubicBezTo>
                  <a:cubicBezTo>
                    <a:pt x="577" y="824"/>
                    <a:pt x="849" y="976"/>
                    <a:pt x="1137" y="1104"/>
                  </a:cubicBezTo>
                  <a:cubicBezTo>
                    <a:pt x="1377" y="1208"/>
                    <a:pt x="1617" y="1296"/>
                    <a:pt x="1881" y="1336"/>
                  </a:cubicBezTo>
                  <a:cubicBezTo>
                    <a:pt x="2017" y="1360"/>
                    <a:pt x="2155" y="1372"/>
                    <a:pt x="2293" y="1372"/>
                  </a:cubicBezTo>
                  <a:cubicBezTo>
                    <a:pt x="2981" y="1372"/>
                    <a:pt x="3672" y="1084"/>
                    <a:pt x="4185" y="624"/>
                  </a:cubicBezTo>
                  <a:cubicBezTo>
                    <a:pt x="4329" y="504"/>
                    <a:pt x="4449" y="368"/>
                    <a:pt x="4561" y="224"/>
                  </a:cubicBezTo>
                  <a:cubicBezTo>
                    <a:pt x="4249" y="136"/>
                    <a:pt x="3961" y="64"/>
                    <a:pt x="3729" y="16"/>
                  </a:cubicBezTo>
                  <a:cubicBezTo>
                    <a:pt x="3345" y="456"/>
                    <a:pt x="2801" y="744"/>
                    <a:pt x="2217" y="760"/>
                  </a:cubicBezTo>
                  <a:cubicBezTo>
                    <a:pt x="2201" y="761"/>
                    <a:pt x="2186" y="761"/>
                    <a:pt x="2170" y="761"/>
                  </a:cubicBezTo>
                  <a:cubicBezTo>
                    <a:pt x="1555" y="761"/>
                    <a:pt x="975" y="453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4657;p130">
              <a:extLst>
                <a:ext uri="{FF2B5EF4-FFF2-40B4-BE49-F238E27FC236}">
                  <a16:creationId xmlns:a16="http://schemas.microsoft.com/office/drawing/2014/main" id="{A51D5F6D-7811-016A-E341-BE88761422A7}"/>
                </a:ext>
              </a:extLst>
            </p:cNvPr>
            <p:cNvSpPr/>
            <p:nvPr/>
          </p:nvSpPr>
          <p:spPr>
            <a:xfrm>
              <a:off x="5419941" y="2320522"/>
              <a:ext cx="710532" cy="1209590"/>
            </a:xfrm>
            <a:custGeom>
              <a:avLst/>
              <a:gdLst/>
              <a:ahLst/>
              <a:cxnLst/>
              <a:rect l="l" t="t" r="r" b="b"/>
              <a:pathLst>
                <a:path w="9522" h="16210" extrusionOk="0">
                  <a:moveTo>
                    <a:pt x="1" y="0"/>
                  </a:moveTo>
                  <a:lnTo>
                    <a:pt x="289" y="16209"/>
                  </a:lnTo>
                  <a:lnTo>
                    <a:pt x="2841" y="16185"/>
                  </a:lnTo>
                  <a:lnTo>
                    <a:pt x="3089" y="9185"/>
                  </a:lnTo>
                  <a:cubicBezTo>
                    <a:pt x="3089" y="9185"/>
                    <a:pt x="3998" y="11003"/>
                    <a:pt x="5590" y="11003"/>
                  </a:cubicBezTo>
                  <a:cubicBezTo>
                    <a:pt x="6078" y="11003"/>
                    <a:pt x="6631" y="10832"/>
                    <a:pt x="7241" y="10385"/>
                  </a:cubicBezTo>
                  <a:cubicBezTo>
                    <a:pt x="7881" y="9913"/>
                    <a:pt x="8273" y="9193"/>
                    <a:pt x="8457" y="8425"/>
                  </a:cubicBezTo>
                  <a:cubicBezTo>
                    <a:pt x="8857" y="6801"/>
                    <a:pt x="9113" y="4721"/>
                    <a:pt x="9521" y="1352"/>
                  </a:cubicBezTo>
                  <a:cubicBezTo>
                    <a:pt x="8833" y="1144"/>
                    <a:pt x="8137" y="984"/>
                    <a:pt x="7433" y="944"/>
                  </a:cubicBezTo>
                  <a:cubicBezTo>
                    <a:pt x="7073" y="2393"/>
                    <a:pt x="6089" y="6345"/>
                    <a:pt x="5961" y="6961"/>
                  </a:cubicBezTo>
                  <a:cubicBezTo>
                    <a:pt x="5892" y="7295"/>
                    <a:pt x="5682" y="7870"/>
                    <a:pt x="5428" y="7870"/>
                  </a:cubicBezTo>
                  <a:cubicBezTo>
                    <a:pt x="5268" y="7870"/>
                    <a:pt x="5091" y="7643"/>
                    <a:pt x="4921" y="6985"/>
                  </a:cubicBezTo>
                  <a:cubicBezTo>
                    <a:pt x="4481" y="5281"/>
                    <a:pt x="3497" y="1400"/>
                    <a:pt x="2209" y="752"/>
                  </a:cubicBezTo>
                  <a:cubicBezTo>
                    <a:pt x="1417" y="352"/>
                    <a:pt x="553" y="12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4658;p130">
              <a:extLst>
                <a:ext uri="{FF2B5EF4-FFF2-40B4-BE49-F238E27FC236}">
                  <a16:creationId xmlns:a16="http://schemas.microsoft.com/office/drawing/2014/main" id="{CD2FD306-8CDE-EA69-DB94-294CFBBC026B}"/>
                </a:ext>
              </a:extLst>
            </p:cNvPr>
            <p:cNvSpPr/>
            <p:nvPr/>
          </p:nvSpPr>
          <p:spPr>
            <a:xfrm>
              <a:off x="4659419" y="2311568"/>
              <a:ext cx="616734" cy="1222723"/>
            </a:xfrm>
            <a:custGeom>
              <a:avLst/>
              <a:gdLst/>
              <a:ahLst/>
              <a:cxnLst/>
              <a:rect l="l" t="t" r="r" b="b"/>
              <a:pathLst>
                <a:path w="8265" h="16386" extrusionOk="0">
                  <a:moveTo>
                    <a:pt x="7241" y="0"/>
                  </a:moveTo>
                  <a:cubicBezTo>
                    <a:pt x="6353" y="400"/>
                    <a:pt x="3824" y="1464"/>
                    <a:pt x="3464" y="2288"/>
                  </a:cubicBezTo>
                  <a:cubicBezTo>
                    <a:pt x="3048" y="3249"/>
                    <a:pt x="0" y="11193"/>
                    <a:pt x="880" y="16185"/>
                  </a:cubicBezTo>
                  <a:cubicBezTo>
                    <a:pt x="1025" y="16196"/>
                    <a:pt x="1171" y="16200"/>
                    <a:pt x="1316" y="16200"/>
                  </a:cubicBezTo>
                  <a:cubicBezTo>
                    <a:pt x="1493" y="16200"/>
                    <a:pt x="1669" y="16194"/>
                    <a:pt x="1840" y="16185"/>
                  </a:cubicBezTo>
                  <a:cubicBezTo>
                    <a:pt x="2272" y="16145"/>
                    <a:pt x="2704" y="16073"/>
                    <a:pt x="3120" y="15969"/>
                  </a:cubicBezTo>
                  <a:cubicBezTo>
                    <a:pt x="3304" y="14049"/>
                    <a:pt x="3824" y="9681"/>
                    <a:pt x="5064" y="6889"/>
                  </a:cubicBezTo>
                  <a:lnTo>
                    <a:pt x="5825" y="16385"/>
                  </a:lnTo>
                  <a:lnTo>
                    <a:pt x="8265" y="16353"/>
                  </a:lnTo>
                  <a:cubicBezTo>
                    <a:pt x="8041" y="12465"/>
                    <a:pt x="7409" y="2689"/>
                    <a:pt x="7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4659;p130">
              <a:extLst>
                <a:ext uri="{FF2B5EF4-FFF2-40B4-BE49-F238E27FC236}">
                  <a16:creationId xmlns:a16="http://schemas.microsoft.com/office/drawing/2014/main" id="{26E88706-EA58-3586-9B0E-6F014773C3BA}"/>
                </a:ext>
              </a:extLst>
            </p:cNvPr>
            <p:cNvSpPr/>
            <p:nvPr/>
          </p:nvSpPr>
          <p:spPr>
            <a:xfrm>
              <a:off x="5015205" y="2591093"/>
              <a:ext cx="32012" cy="291242"/>
            </a:xfrm>
            <a:custGeom>
              <a:avLst/>
              <a:gdLst/>
              <a:ahLst/>
              <a:cxnLst/>
              <a:rect l="l" t="t" r="r" b="b"/>
              <a:pathLst>
                <a:path w="429" h="3903" extrusionOk="0">
                  <a:moveTo>
                    <a:pt x="52" y="1"/>
                  </a:moveTo>
                  <a:cubicBezTo>
                    <a:pt x="26" y="1"/>
                    <a:pt x="0" y="19"/>
                    <a:pt x="0" y="55"/>
                  </a:cubicBezTo>
                  <a:cubicBezTo>
                    <a:pt x="64" y="1327"/>
                    <a:pt x="176" y="2599"/>
                    <a:pt x="320" y="3855"/>
                  </a:cubicBezTo>
                  <a:cubicBezTo>
                    <a:pt x="328" y="3887"/>
                    <a:pt x="356" y="3903"/>
                    <a:pt x="381" y="3903"/>
                  </a:cubicBezTo>
                  <a:cubicBezTo>
                    <a:pt x="406" y="3903"/>
                    <a:pt x="428" y="3887"/>
                    <a:pt x="424" y="3855"/>
                  </a:cubicBezTo>
                  <a:cubicBezTo>
                    <a:pt x="272" y="2599"/>
                    <a:pt x="176" y="1327"/>
                    <a:pt x="104" y="55"/>
                  </a:cubicBezTo>
                  <a:cubicBezTo>
                    <a:pt x="104" y="19"/>
                    <a:pt x="78" y="1"/>
                    <a:pt x="52" y="1"/>
                  </a:cubicBezTo>
                  <a:close/>
                </a:path>
              </a:pathLst>
            </a:custGeom>
            <a:solidFill>
              <a:srgbClr val="16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4660;p130">
              <a:extLst>
                <a:ext uri="{FF2B5EF4-FFF2-40B4-BE49-F238E27FC236}">
                  <a16:creationId xmlns:a16="http://schemas.microsoft.com/office/drawing/2014/main" id="{5D74B696-EBE3-3761-ED79-57C2EB34CC2B}"/>
                </a:ext>
              </a:extLst>
            </p:cNvPr>
            <p:cNvSpPr/>
            <p:nvPr/>
          </p:nvSpPr>
          <p:spPr>
            <a:xfrm>
              <a:off x="5642009" y="2507370"/>
              <a:ext cx="8432" cy="592856"/>
            </a:xfrm>
            <a:custGeom>
              <a:avLst/>
              <a:gdLst/>
              <a:ahLst/>
              <a:cxnLst/>
              <a:rect l="l" t="t" r="r" b="b"/>
              <a:pathLst>
                <a:path w="113" h="7945" extrusionOk="0">
                  <a:moveTo>
                    <a:pt x="65" y="1"/>
                  </a:moveTo>
                  <a:cubicBezTo>
                    <a:pt x="41" y="1"/>
                    <a:pt x="17" y="17"/>
                    <a:pt x="17" y="49"/>
                  </a:cubicBezTo>
                  <a:cubicBezTo>
                    <a:pt x="17" y="2665"/>
                    <a:pt x="1" y="5281"/>
                    <a:pt x="1" y="7897"/>
                  </a:cubicBezTo>
                  <a:cubicBezTo>
                    <a:pt x="1" y="7929"/>
                    <a:pt x="27" y="7945"/>
                    <a:pt x="53" y="7945"/>
                  </a:cubicBezTo>
                  <a:cubicBezTo>
                    <a:pt x="79" y="7945"/>
                    <a:pt x="105" y="7929"/>
                    <a:pt x="105" y="7897"/>
                  </a:cubicBezTo>
                  <a:cubicBezTo>
                    <a:pt x="105" y="5281"/>
                    <a:pt x="113" y="2665"/>
                    <a:pt x="113" y="49"/>
                  </a:cubicBezTo>
                  <a:cubicBezTo>
                    <a:pt x="113" y="17"/>
                    <a:pt x="89" y="1"/>
                    <a:pt x="65" y="1"/>
                  </a:cubicBezTo>
                  <a:close/>
                </a:path>
              </a:pathLst>
            </a:custGeom>
            <a:solidFill>
              <a:srgbClr val="16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4661;p130">
              <a:extLst>
                <a:ext uri="{FF2B5EF4-FFF2-40B4-BE49-F238E27FC236}">
                  <a16:creationId xmlns:a16="http://schemas.microsoft.com/office/drawing/2014/main" id="{9323B0FC-96CA-39E6-BB01-63FF28897DF2}"/>
                </a:ext>
              </a:extLst>
            </p:cNvPr>
            <p:cNvSpPr/>
            <p:nvPr/>
          </p:nvSpPr>
          <p:spPr>
            <a:xfrm>
              <a:off x="4983566" y="1951751"/>
              <a:ext cx="140360" cy="147225"/>
            </a:xfrm>
            <a:custGeom>
              <a:avLst/>
              <a:gdLst/>
              <a:ahLst/>
              <a:cxnLst/>
              <a:rect l="l" t="t" r="r" b="b"/>
              <a:pathLst>
                <a:path w="1881" h="1973" extrusionOk="0">
                  <a:moveTo>
                    <a:pt x="773" y="0"/>
                  </a:moveTo>
                  <a:cubicBezTo>
                    <a:pt x="643" y="0"/>
                    <a:pt x="514" y="31"/>
                    <a:pt x="408" y="94"/>
                  </a:cubicBezTo>
                  <a:cubicBezTo>
                    <a:pt x="136" y="254"/>
                    <a:pt x="0" y="566"/>
                    <a:pt x="16" y="862"/>
                  </a:cubicBezTo>
                  <a:cubicBezTo>
                    <a:pt x="40" y="1166"/>
                    <a:pt x="216" y="1430"/>
                    <a:pt x="448" y="1630"/>
                  </a:cubicBezTo>
                  <a:cubicBezTo>
                    <a:pt x="727" y="1852"/>
                    <a:pt x="1089" y="1972"/>
                    <a:pt x="1448" y="1972"/>
                  </a:cubicBezTo>
                  <a:cubicBezTo>
                    <a:pt x="1595" y="1972"/>
                    <a:pt x="1741" y="1952"/>
                    <a:pt x="1881" y="1910"/>
                  </a:cubicBezTo>
                  <a:lnTo>
                    <a:pt x="1265" y="190"/>
                  </a:lnTo>
                  <a:cubicBezTo>
                    <a:pt x="1142" y="63"/>
                    <a:pt x="957" y="0"/>
                    <a:pt x="773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4662;p130">
              <a:extLst>
                <a:ext uri="{FF2B5EF4-FFF2-40B4-BE49-F238E27FC236}">
                  <a16:creationId xmlns:a16="http://schemas.microsoft.com/office/drawing/2014/main" id="{199D4D95-BD62-76BA-D60C-6901BF8D77DE}"/>
                </a:ext>
              </a:extLst>
            </p:cNvPr>
            <p:cNvSpPr/>
            <p:nvPr/>
          </p:nvSpPr>
          <p:spPr>
            <a:xfrm>
              <a:off x="5242048" y="1928246"/>
              <a:ext cx="32907" cy="55144"/>
            </a:xfrm>
            <a:custGeom>
              <a:avLst/>
              <a:gdLst/>
              <a:ahLst/>
              <a:cxnLst/>
              <a:rect l="l" t="t" r="r" b="b"/>
              <a:pathLst>
                <a:path w="441" h="739" extrusionOk="0">
                  <a:moveTo>
                    <a:pt x="193" y="1"/>
                  </a:moveTo>
                  <a:cubicBezTo>
                    <a:pt x="190" y="1"/>
                    <a:pt x="187" y="1"/>
                    <a:pt x="185" y="1"/>
                  </a:cubicBezTo>
                  <a:cubicBezTo>
                    <a:pt x="73" y="17"/>
                    <a:pt x="1" y="185"/>
                    <a:pt x="25" y="393"/>
                  </a:cubicBezTo>
                  <a:cubicBezTo>
                    <a:pt x="40" y="584"/>
                    <a:pt x="135" y="738"/>
                    <a:pt x="241" y="738"/>
                  </a:cubicBezTo>
                  <a:cubicBezTo>
                    <a:pt x="246" y="738"/>
                    <a:pt x="251" y="738"/>
                    <a:pt x="257" y="737"/>
                  </a:cubicBezTo>
                  <a:cubicBezTo>
                    <a:pt x="369" y="729"/>
                    <a:pt x="441" y="553"/>
                    <a:pt x="417" y="353"/>
                  </a:cubicBezTo>
                  <a:cubicBezTo>
                    <a:pt x="401" y="150"/>
                    <a:pt x="302" y="1"/>
                    <a:pt x="193" y="1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4663;p130">
              <a:extLst>
                <a:ext uri="{FF2B5EF4-FFF2-40B4-BE49-F238E27FC236}">
                  <a16:creationId xmlns:a16="http://schemas.microsoft.com/office/drawing/2014/main" id="{65DF1C7F-DF1C-48C0-8A7B-ECA6765424A7}"/>
                </a:ext>
              </a:extLst>
            </p:cNvPr>
            <p:cNvSpPr/>
            <p:nvPr/>
          </p:nvSpPr>
          <p:spPr>
            <a:xfrm>
              <a:off x="5426507" y="1917575"/>
              <a:ext cx="29326" cy="54398"/>
            </a:xfrm>
            <a:custGeom>
              <a:avLst/>
              <a:gdLst/>
              <a:ahLst/>
              <a:cxnLst/>
              <a:rect l="l" t="t" r="r" b="b"/>
              <a:pathLst>
                <a:path w="393" h="729" extrusionOk="0">
                  <a:moveTo>
                    <a:pt x="193" y="0"/>
                  </a:moveTo>
                  <a:cubicBezTo>
                    <a:pt x="81" y="0"/>
                    <a:pt x="1" y="168"/>
                    <a:pt x="1" y="368"/>
                  </a:cubicBezTo>
                  <a:cubicBezTo>
                    <a:pt x="1" y="568"/>
                    <a:pt x="89" y="728"/>
                    <a:pt x="201" y="728"/>
                  </a:cubicBezTo>
                  <a:cubicBezTo>
                    <a:pt x="313" y="728"/>
                    <a:pt x="393" y="560"/>
                    <a:pt x="393" y="360"/>
                  </a:cubicBezTo>
                  <a:cubicBezTo>
                    <a:pt x="393" y="160"/>
                    <a:pt x="305" y="0"/>
                    <a:pt x="193" y="0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4664;p130">
              <a:extLst>
                <a:ext uri="{FF2B5EF4-FFF2-40B4-BE49-F238E27FC236}">
                  <a16:creationId xmlns:a16="http://schemas.microsoft.com/office/drawing/2014/main" id="{671F5AA2-C4B2-7EB6-604C-4F9396B0BB6E}"/>
                </a:ext>
              </a:extLst>
            </p:cNvPr>
            <p:cNvSpPr/>
            <p:nvPr/>
          </p:nvSpPr>
          <p:spPr>
            <a:xfrm>
              <a:off x="5208021" y="2008462"/>
              <a:ext cx="101558" cy="65442"/>
            </a:xfrm>
            <a:custGeom>
              <a:avLst/>
              <a:gdLst/>
              <a:ahLst/>
              <a:cxnLst/>
              <a:rect l="l" t="t" r="r" b="b"/>
              <a:pathLst>
                <a:path w="1361" h="877" extrusionOk="0">
                  <a:moveTo>
                    <a:pt x="617" y="0"/>
                  </a:moveTo>
                  <a:cubicBezTo>
                    <a:pt x="299" y="0"/>
                    <a:pt x="45" y="151"/>
                    <a:pt x="17" y="366"/>
                  </a:cubicBezTo>
                  <a:cubicBezTo>
                    <a:pt x="1" y="598"/>
                    <a:pt x="273" y="830"/>
                    <a:pt x="633" y="870"/>
                  </a:cubicBezTo>
                  <a:cubicBezTo>
                    <a:pt x="671" y="874"/>
                    <a:pt x="708" y="876"/>
                    <a:pt x="745" y="876"/>
                  </a:cubicBezTo>
                  <a:cubicBezTo>
                    <a:pt x="1062" y="876"/>
                    <a:pt x="1315" y="725"/>
                    <a:pt x="1337" y="510"/>
                  </a:cubicBezTo>
                  <a:cubicBezTo>
                    <a:pt x="1361" y="270"/>
                    <a:pt x="1089" y="46"/>
                    <a:pt x="729" y="6"/>
                  </a:cubicBezTo>
                  <a:cubicBezTo>
                    <a:pt x="691" y="2"/>
                    <a:pt x="653" y="0"/>
                    <a:pt x="617" y="0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4665;p130">
              <a:extLst>
                <a:ext uri="{FF2B5EF4-FFF2-40B4-BE49-F238E27FC236}">
                  <a16:creationId xmlns:a16="http://schemas.microsoft.com/office/drawing/2014/main" id="{D6DCF656-0EEC-8028-36D8-9A8CAB4B4F5C}"/>
                </a:ext>
              </a:extLst>
            </p:cNvPr>
            <p:cNvSpPr/>
            <p:nvPr/>
          </p:nvSpPr>
          <p:spPr>
            <a:xfrm>
              <a:off x="5425911" y="1996448"/>
              <a:ext cx="89022" cy="57234"/>
            </a:xfrm>
            <a:custGeom>
              <a:avLst/>
              <a:gdLst/>
              <a:ahLst/>
              <a:cxnLst/>
              <a:rect l="l" t="t" r="r" b="b"/>
              <a:pathLst>
                <a:path w="1193" h="767" extrusionOk="0">
                  <a:moveTo>
                    <a:pt x="699" y="0"/>
                  </a:moveTo>
                  <a:cubicBezTo>
                    <a:pt x="639" y="0"/>
                    <a:pt x="576" y="8"/>
                    <a:pt x="513" y="23"/>
                  </a:cubicBezTo>
                  <a:cubicBezTo>
                    <a:pt x="209" y="95"/>
                    <a:pt x="1" y="311"/>
                    <a:pt x="49" y="511"/>
                  </a:cubicBezTo>
                  <a:cubicBezTo>
                    <a:pt x="86" y="668"/>
                    <a:pt x="267" y="766"/>
                    <a:pt x="490" y="766"/>
                  </a:cubicBezTo>
                  <a:cubicBezTo>
                    <a:pt x="551" y="766"/>
                    <a:pt x="615" y="759"/>
                    <a:pt x="681" y="743"/>
                  </a:cubicBezTo>
                  <a:cubicBezTo>
                    <a:pt x="977" y="671"/>
                    <a:pt x="1193" y="455"/>
                    <a:pt x="1137" y="255"/>
                  </a:cubicBezTo>
                  <a:cubicBezTo>
                    <a:pt x="1099" y="98"/>
                    <a:pt x="918" y="0"/>
                    <a:pt x="699" y="0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4666;p130">
            <a:extLst>
              <a:ext uri="{FF2B5EF4-FFF2-40B4-BE49-F238E27FC236}">
                <a16:creationId xmlns:a16="http://schemas.microsoft.com/office/drawing/2014/main" id="{CBEF0A37-A147-400F-6C0F-483F6737E021}"/>
              </a:ext>
            </a:extLst>
          </p:cNvPr>
          <p:cNvGrpSpPr/>
          <p:nvPr/>
        </p:nvGrpSpPr>
        <p:grpSpPr>
          <a:xfrm>
            <a:off x="5442711" y="3711235"/>
            <a:ext cx="1007693" cy="1596019"/>
            <a:chOff x="6456332" y="1519554"/>
            <a:chExt cx="1354651" cy="2145543"/>
          </a:xfrm>
        </p:grpSpPr>
        <p:sp>
          <p:nvSpPr>
            <p:cNvPr id="1190" name="Google Shape;4667;p130">
              <a:extLst>
                <a:ext uri="{FF2B5EF4-FFF2-40B4-BE49-F238E27FC236}">
                  <a16:creationId xmlns:a16="http://schemas.microsoft.com/office/drawing/2014/main" id="{FF63C0C4-5D2F-A8AD-B343-043737F4987A}"/>
                </a:ext>
              </a:extLst>
            </p:cNvPr>
            <p:cNvSpPr/>
            <p:nvPr/>
          </p:nvSpPr>
          <p:spPr>
            <a:xfrm>
              <a:off x="6668848" y="1519554"/>
              <a:ext cx="936779" cy="769556"/>
            </a:xfrm>
            <a:custGeom>
              <a:avLst/>
              <a:gdLst/>
              <a:ahLst/>
              <a:cxnLst/>
              <a:rect l="l" t="t" r="r" b="b"/>
              <a:pathLst>
                <a:path w="12554" h="10313" extrusionOk="0">
                  <a:moveTo>
                    <a:pt x="4816" y="0"/>
                  </a:moveTo>
                  <a:cubicBezTo>
                    <a:pt x="4745" y="0"/>
                    <a:pt x="4673" y="5"/>
                    <a:pt x="4601" y="14"/>
                  </a:cubicBezTo>
                  <a:cubicBezTo>
                    <a:pt x="3745" y="134"/>
                    <a:pt x="3265" y="654"/>
                    <a:pt x="3009" y="1478"/>
                  </a:cubicBezTo>
                  <a:cubicBezTo>
                    <a:pt x="2873" y="1902"/>
                    <a:pt x="2761" y="2406"/>
                    <a:pt x="2385" y="2662"/>
                  </a:cubicBezTo>
                  <a:cubicBezTo>
                    <a:pt x="2105" y="2862"/>
                    <a:pt x="1793" y="2822"/>
                    <a:pt x="1481" y="2926"/>
                  </a:cubicBezTo>
                  <a:cubicBezTo>
                    <a:pt x="1201" y="3014"/>
                    <a:pt x="969" y="3222"/>
                    <a:pt x="785" y="3446"/>
                  </a:cubicBezTo>
                  <a:cubicBezTo>
                    <a:pt x="145" y="4182"/>
                    <a:pt x="1" y="5006"/>
                    <a:pt x="233" y="5934"/>
                  </a:cubicBezTo>
                  <a:cubicBezTo>
                    <a:pt x="425" y="6646"/>
                    <a:pt x="753" y="6822"/>
                    <a:pt x="1425" y="7038"/>
                  </a:cubicBezTo>
                  <a:cubicBezTo>
                    <a:pt x="1273" y="7606"/>
                    <a:pt x="1321" y="8150"/>
                    <a:pt x="1545" y="8694"/>
                  </a:cubicBezTo>
                  <a:cubicBezTo>
                    <a:pt x="1657" y="8982"/>
                    <a:pt x="1801" y="9246"/>
                    <a:pt x="2001" y="9478"/>
                  </a:cubicBezTo>
                  <a:cubicBezTo>
                    <a:pt x="2452" y="9975"/>
                    <a:pt x="3145" y="10217"/>
                    <a:pt x="3826" y="10217"/>
                  </a:cubicBezTo>
                  <a:cubicBezTo>
                    <a:pt x="3868" y="10217"/>
                    <a:pt x="3910" y="10216"/>
                    <a:pt x="3953" y="10214"/>
                  </a:cubicBezTo>
                  <a:cubicBezTo>
                    <a:pt x="4273" y="10206"/>
                    <a:pt x="4593" y="10134"/>
                    <a:pt x="4897" y="10046"/>
                  </a:cubicBezTo>
                  <a:cubicBezTo>
                    <a:pt x="5145" y="9966"/>
                    <a:pt x="5513" y="9694"/>
                    <a:pt x="5761" y="9686"/>
                  </a:cubicBezTo>
                  <a:cubicBezTo>
                    <a:pt x="5766" y="9686"/>
                    <a:pt x="5770" y="9686"/>
                    <a:pt x="5775" y="9686"/>
                  </a:cubicBezTo>
                  <a:cubicBezTo>
                    <a:pt x="6023" y="9686"/>
                    <a:pt x="6189" y="9888"/>
                    <a:pt x="6401" y="9998"/>
                  </a:cubicBezTo>
                  <a:cubicBezTo>
                    <a:pt x="6657" y="10118"/>
                    <a:pt x="6921" y="10182"/>
                    <a:pt x="7193" y="10238"/>
                  </a:cubicBezTo>
                  <a:cubicBezTo>
                    <a:pt x="7424" y="10280"/>
                    <a:pt x="7662" y="10312"/>
                    <a:pt x="7894" y="10312"/>
                  </a:cubicBezTo>
                  <a:cubicBezTo>
                    <a:pt x="8111" y="10312"/>
                    <a:pt x="8324" y="10284"/>
                    <a:pt x="8521" y="10206"/>
                  </a:cubicBezTo>
                  <a:cubicBezTo>
                    <a:pt x="9113" y="10022"/>
                    <a:pt x="9577" y="9470"/>
                    <a:pt x="9657" y="8862"/>
                  </a:cubicBezTo>
                  <a:cubicBezTo>
                    <a:pt x="9673" y="8766"/>
                    <a:pt x="9681" y="8654"/>
                    <a:pt x="9761" y="8606"/>
                  </a:cubicBezTo>
                  <a:cubicBezTo>
                    <a:pt x="9795" y="8588"/>
                    <a:pt x="9832" y="8581"/>
                    <a:pt x="9870" y="8581"/>
                  </a:cubicBezTo>
                  <a:cubicBezTo>
                    <a:pt x="9913" y="8581"/>
                    <a:pt x="9958" y="8590"/>
                    <a:pt x="10001" y="8598"/>
                  </a:cubicBezTo>
                  <a:cubicBezTo>
                    <a:pt x="10106" y="8616"/>
                    <a:pt x="10211" y="8625"/>
                    <a:pt x="10317" y="8625"/>
                  </a:cubicBezTo>
                  <a:cubicBezTo>
                    <a:pt x="11049" y="8625"/>
                    <a:pt x="11773" y="8203"/>
                    <a:pt x="12137" y="7566"/>
                  </a:cubicBezTo>
                  <a:cubicBezTo>
                    <a:pt x="12553" y="6838"/>
                    <a:pt x="12497" y="5878"/>
                    <a:pt x="12057" y="5166"/>
                  </a:cubicBezTo>
                  <a:cubicBezTo>
                    <a:pt x="11617" y="4454"/>
                    <a:pt x="10817" y="3982"/>
                    <a:pt x="9985" y="3886"/>
                  </a:cubicBezTo>
                  <a:cubicBezTo>
                    <a:pt x="10257" y="3326"/>
                    <a:pt x="10441" y="2662"/>
                    <a:pt x="10217" y="2086"/>
                  </a:cubicBezTo>
                  <a:cubicBezTo>
                    <a:pt x="10017" y="1574"/>
                    <a:pt x="9521" y="1238"/>
                    <a:pt x="9009" y="1038"/>
                  </a:cubicBezTo>
                  <a:cubicBezTo>
                    <a:pt x="8577" y="863"/>
                    <a:pt x="8115" y="777"/>
                    <a:pt x="7652" y="777"/>
                  </a:cubicBezTo>
                  <a:cubicBezTo>
                    <a:pt x="7207" y="777"/>
                    <a:pt x="6761" y="857"/>
                    <a:pt x="6345" y="1014"/>
                  </a:cubicBezTo>
                  <a:cubicBezTo>
                    <a:pt x="6441" y="974"/>
                    <a:pt x="5753" y="286"/>
                    <a:pt x="5681" y="246"/>
                  </a:cubicBezTo>
                  <a:cubicBezTo>
                    <a:pt x="5415" y="84"/>
                    <a:pt x="5122" y="0"/>
                    <a:pt x="48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4668;p130">
              <a:extLst>
                <a:ext uri="{FF2B5EF4-FFF2-40B4-BE49-F238E27FC236}">
                  <a16:creationId xmlns:a16="http://schemas.microsoft.com/office/drawing/2014/main" id="{B83137B8-A4F5-567B-5D95-9E2733FF0D10}"/>
                </a:ext>
              </a:extLst>
            </p:cNvPr>
            <p:cNvSpPr/>
            <p:nvPr/>
          </p:nvSpPr>
          <p:spPr>
            <a:xfrm>
              <a:off x="6846144" y="1931902"/>
              <a:ext cx="111706" cy="17983"/>
            </a:xfrm>
            <a:custGeom>
              <a:avLst/>
              <a:gdLst/>
              <a:ahLst/>
              <a:cxnLst/>
              <a:rect l="l" t="t" r="r" b="b"/>
              <a:pathLst>
                <a:path w="1497" h="241" extrusionOk="0">
                  <a:moveTo>
                    <a:pt x="9" y="0"/>
                  </a:moveTo>
                  <a:lnTo>
                    <a:pt x="1" y="128"/>
                  </a:lnTo>
                  <a:lnTo>
                    <a:pt x="1489" y="240"/>
                  </a:lnTo>
                  <a:lnTo>
                    <a:pt x="1497" y="11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CC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4669;p130">
              <a:extLst>
                <a:ext uri="{FF2B5EF4-FFF2-40B4-BE49-F238E27FC236}">
                  <a16:creationId xmlns:a16="http://schemas.microsoft.com/office/drawing/2014/main" id="{76D73D62-D234-B7B9-08E5-9F47023184E4}"/>
                </a:ext>
              </a:extLst>
            </p:cNvPr>
            <p:cNvSpPr/>
            <p:nvPr/>
          </p:nvSpPr>
          <p:spPr>
            <a:xfrm>
              <a:off x="6877783" y="1693119"/>
              <a:ext cx="438840" cy="531966"/>
            </a:xfrm>
            <a:custGeom>
              <a:avLst/>
              <a:gdLst/>
              <a:ahLst/>
              <a:cxnLst/>
              <a:rect l="l" t="t" r="r" b="b"/>
              <a:pathLst>
                <a:path w="5881" h="7129" extrusionOk="0">
                  <a:moveTo>
                    <a:pt x="2595" y="0"/>
                  </a:moveTo>
                  <a:cubicBezTo>
                    <a:pt x="1879" y="0"/>
                    <a:pt x="1145" y="187"/>
                    <a:pt x="761" y="808"/>
                  </a:cubicBezTo>
                  <a:cubicBezTo>
                    <a:pt x="401" y="1384"/>
                    <a:pt x="281" y="2128"/>
                    <a:pt x="265" y="2800"/>
                  </a:cubicBezTo>
                  <a:cubicBezTo>
                    <a:pt x="233" y="3808"/>
                    <a:pt x="1" y="4952"/>
                    <a:pt x="441" y="5896"/>
                  </a:cubicBezTo>
                  <a:cubicBezTo>
                    <a:pt x="833" y="6736"/>
                    <a:pt x="1713" y="7120"/>
                    <a:pt x="2601" y="7128"/>
                  </a:cubicBezTo>
                  <a:cubicBezTo>
                    <a:pt x="2621" y="7129"/>
                    <a:pt x="2641" y="7129"/>
                    <a:pt x="2661" y="7129"/>
                  </a:cubicBezTo>
                  <a:cubicBezTo>
                    <a:pt x="3082" y="7129"/>
                    <a:pt x="3516" y="7049"/>
                    <a:pt x="3913" y="6904"/>
                  </a:cubicBezTo>
                  <a:cubicBezTo>
                    <a:pt x="4353" y="6752"/>
                    <a:pt x="4673" y="6352"/>
                    <a:pt x="4913" y="5880"/>
                  </a:cubicBezTo>
                  <a:cubicBezTo>
                    <a:pt x="5273" y="5168"/>
                    <a:pt x="5441" y="4272"/>
                    <a:pt x="5561" y="3680"/>
                  </a:cubicBezTo>
                  <a:cubicBezTo>
                    <a:pt x="5665" y="3176"/>
                    <a:pt x="5881" y="2552"/>
                    <a:pt x="5833" y="2040"/>
                  </a:cubicBezTo>
                  <a:cubicBezTo>
                    <a:pt x="5705" y="864"/>
                    <a:pt x="4473" y="256"/>
                    <a:pt x="3457" y="80"/>
                  </a:cubicBezTo>
                  <a:cubicBezTo>
                    <a:pt x="3191" y="33"/>
                    <a:pt x="2895" y="0"/>
                    <a:pt x="2595" y="0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4670;p130">
              <a:extLst>
                <a:ext uri="{FF2B5EF4-FFF2-40B4-BE49-F238E27FC236}">
                  <a16:creationId xmlns:a16="http://schemas.microsoft.com/office/drawing/2014/main" id="{80CE680A-3F7B-930E-C118-934181C44CB4}"/>
                </a:ext>
              </a:extLst>
            </p:cNvPr>
            <p:cNvSpPr/>
            <p:nvPr/>
          </p:nvSpPr>
          <p:spPr>
            <a:xfrm>
              <a:off x="6549457" y="2133077"/>
              <a:ext cx="1261526" cy="1333758"/>
            </a:xfrm>
            <a:custGeom>
              <a:avLst/>
              <a:gdLst/>
              <a:ahLst/>
              <a:cxnLst/>
              <a:rect l="l" t="t" r="r" b="b"/>
              <a:pathLst>
                <a:path w="16906" h="17874" extrusionOk="0">
                  <a:moveTo>
                    <a:pt x="8673" y="0"/>
                  </a:moveTo>
                  <a:lnTo>
                    <a:pt x="6953" y="792"/>
                  </a:lnTo>
                  <a:lnTo>
                    <a:pt x="7081" y="2816"/>
                  </a:lnTo>
                  <a:cubicBezTo>
                    <a:pt x="7081" y="2816"/>
                    <a:pt x="4761" y="3952"/>
                    <a:pt x="4361" y="4600"/>
                  </a:cubicBezTo>
                  <a:cubicBezTo>
                    <a:pt x="3737" y="5665"/>
                    <a:pt x="2337" y="12993"/>
                    <a:pt x="0" y="16473"/>
                  </a:cubicBezTo>
                  <a:lnTo>
                    <a:pt x="1433" y="17601"/>
                  </a:lnTo>
                  <a:cubicBezTo>
                    <a:pt x="1433" y="17601"/>
                    <a:pt x="4489" y="13513"/>
                    <a:pt x="4993" y="10793"/>
                  </a:cubicBezTo>
                  <a:lnTo>
                    <a:pt x="5681" y="11825"/>
                  </a:lnTo>
                  <a:lnTo>
                    <a:pt x="4129" y="16785"/>
                  </a:lnTo>
                  <a:cubicBezTo>
                    <a:pt x="4129" y="16785"/>
                    <a:pt x="6174" y="17693"/>
                    <a:pt x="8768" y="17693"/>
                  </a:cubicBezTo>
                  <a:cubicBezTo>
                    <a:pt x="10139" y="17693"/>
                    <a:pt x="11664" y="17439"/>
                    <a:pt x="13121" y="16665"/>
                  </a:cubicBezTo>
                  <a:lnTo>
                    <a:pt x="11905" y="10753"/>
                  </a:lnTo>
                  <a:lnTo>
                    <a:pt x="12241" y="8665"/>
                  </a:lnTo>
                  <a:cubicBezTo>
                    <a:pt x="12241" y="8665"/>
                    <a:pt x="14033" y="14633"/>
                    <a:pt x="13905" y="17873"/>
                  </a:cubicBezTo>
                  <a:lnTo>
                    <a:pt x="15633" y="17545"/>
                  </a:lnTo>
                  <a:cubicBezTo>
                    <a:pt x="15633" y="17545"/>
                    <a:pt x="16905" y="9161"/>
                    <a:pt x="12873" y="4392"/>
                  </a:cubicBezTo>
                  <a:cubicBezTo>
                    <a:pt x="12513" y="3976"/>
                    <a:pt x="12065" y="3640"/>
                    <a:pt x="11553" y="3432"/>
                  </a:cubicBezTo>
                  <a:lnTo>
                    <a:pt x="8921" y="2336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4671;p130">
              <a:extLst>
                <a:ext uri="{FF2B5EF4-FFF2-40B4-BE49-F238E27FC236}">
                  <a16:creationId xmlns:a16="http://schemas.microsoft.com/office/drawing/2014/main" id="{DA165E06-36AE-5BCA-68F5-2B31CA0C52A0}"/>
                </a:ext>
              </a:extLst>
            </p:cNvPr>
            <p:cNvSpPr/>
            <p:nvPr/>
          </p:nvSpPr>
          <p:spPr>
            <a:xfrm>
              <a:off x="6754213" y="2331267"/>
              <a:ext cx="894992" cy="1122658"/>
            </a:xfrm>
            <a:custGeom>
              <a:avLst/>
              <a:gdLst/>
              <a:ahLst/>
              <a:cxnLst/>
              <a:rect l="l" t="t" r="r" b="b"/>
              <a:pathLst>
                <a:path w="11994" h="15045" extrusionOk="0">
                  <a:moveTo>
                    <a:pt x="6913" y="0"/>
                  </a:moveTo>
                  <a:cubicBezTo>
                    <a:pt x="6489" y="376"/>
                    <a:pt x="5969" y="616"/>
                    <a:pt x="5353" y="720"/>
                  </a:cubicBezTo>
                  <a:cubicBezTo>
                    <a:pt x="5201" y="744"/>
                    <a:pt x="5047" y="756"/>
                    <a:pt x="4893" y="756"/>
                  </a:cubicBezTo>
                  <a:cubicBezTo>
                    <a:pt x="4480" y="756"/>
                    <a:pt x="4071" y="669"/>
                    <a:pt x="3721" y="488"/>
                  </a:cubicBezTo>
                  <a:cubicBezTo>
                    <a:pt x="3001" y="880"/>
                    <a:pt x="1889" y="1520"/>
                    <a:pt x="1617" y="1960"/>
                  </a:cubicBezTo>
                  <a:cubicBezTo>
                    <a:pt x="1313" y="2481"/>
                    <a:pt x="761" y="4441"/>
                    <a:pt x="1" y="6721"/>
                  </a:cubicBezTo>
                  <a:cubicBezTo>
                    <a:pt x="161" y="7017"/>
                    <a:pt x="377" y="7289"/>
                    <a:pt x="617" y="7521"/>
                  </a:cubicBezTo>
                  <a:cubicBezTo>
                    <a:pt x="1073" y="7937"/>
                    <a:pt x="1609" y="8249"/>
                    <a:pt x="2169" y="8521"/>
                  </a:cubicBezTo>
                  <a:cubicBezTo>
                    <a:pt x="2201" y="8385"/>
                    <a:pt x="2233" y="8265"/>
                    <a:pt x="2249" y="8145"/>
                  </a:cubicBezTo>
                  <a:lnTo>
                    <a:pt x="2937" y="9177"/>
                  </a:lnTo>
                  <a:lnTo>
                    <a:pt x="1393" y="14137"/>
                  </a:lnTo>
                  <a:cubicBezTo>
                    <a:pt x="1393" y="14137"/>
                    <a:pt x="3434" y="15045"/>
                    <a:pt x="6027" y="15045"/>
                  </a:cubicBezTo>
                  <a:cubicBezTo>
                    <a:pt x="7396" y="15045"/>
                    <a:pt x="8920" y="14791"/>
                    <a:pt x="10377" y="14017"/>
                  </a:cubicBezTo>
                  <a:lnTo>
                    <a:pt x="9161" y="8105"/>
                  </a:lnTo>
                  <a:lnTo>
                    <a:pt x="9497" y="6017"/>
                  </a:lnTo>
                  <a:cubicBezTo>
                    <a:pt x="9497" y="6017"/>
                    <a:pt x="9609" y="6369"/>
                    <a:pt x="9769" y="6937"/>
                  </a:cubicBezTo>
                  <a:cubicBezTo>
                    <a:pt x="9777" y="6937"/>
                    <a:pt x="9793" y="6929"/>
                    <a:pt x="9801" y="6929"/>
                  </a:cubicBezTo>
                  <a:cubicBezTo>
                    <a:pt x="10705" y="6489"/>
                    <a:pt x="11425" y="5729"/>
                    <a:pt x="11993" y="4889"/>
                  </a:cubicBezTo>
                  <a:cubicBezTo>
                    <a:pt x="11529" y="3761"/>
                    <a:pt x="10921" y="2689"/>
                    <a:pt x="10137" y="1760"/>
                  </a:cubicBezTo>
                  <a:cubicBezTo>
                    <a:pt x="9777" y="1336"/>
                    <a:pt x="9329" y="1008"/>
                    <a:pt x="8817" y="800"/>
                  </a:cubicBezTo>
                  <a:lnTo>
                    <a:pt x="69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4672;p130">
              <a:extLst>
                <a:ext uri="{FF2B5EF4-FFF2-40B4-BE49-F238E27FC236}">
                  <a16:creationId xmlns:a16="http://schemas.microsoft.com/office/drawing/2014/main" id="{8A0F91C7-1316-E665-286A-FBE61B8B74BD}"/>
                </a:ext>
              </a:extLst>
            </p:cNvPr>
            <p:cNvSpPr/>
            <p:nvPr/>
          </p:nvSpPr>
          <p:spPr>
            <a:xfrm>
              <a:off x="6918973" y="1925933"/>
              <a:ext cx="28729" cy="49025"/>
            </a:xfrm>
            <a:custGeom>
              <a:avLst/>
              <a:gdLst/>
              <a:ahLst/>
              <a:cxnLst/>
              <a:rect l="l" t="t" r="r" b="b"/>
              <a:pathLst>
                <a:path w="385" h="657" extrusionOk="0">
                  <a:moveTo>
                    <a:pt x="193" y="0"/>
                  </a:moveTo>
                  <a:cubicBezTo>
                    <a:pt x="89" y="0"/>
                    <a:pt x="1" y="152"/>
                    <a:pt x="1" y="328"/>
                  </a:cubicBezTo>
                  <a:cubicBezTo>
                    <a:pt x="1" y="504"/>
                    <a:pt x="89" y="656"/>
                    <a:pt x="193" y="656"/>
                  </a:cubicBezTo>
                  <a:cubicBezTo>
                    <a:pt x="289" y="656"/>
                    <a:pt x="385" y="504"/>
                    <a:pt x="385" y="328"/>
                  </a:cubicBezTo>
                  <a:cubicBezTo>
                    <a:pt x="385" y="152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4673;p130">
              <a:extLst>
                <a:ext uri="{FF2B5EF4-FFF2-40B4-BE49-F238E27FC236}">
                  <a16:creationId xmlns:a16="http://schemas.microsoft.com/office/drawing/2014/main" id="{0BA2BD21-CC98-C837-55AE-86DAFD8E9B95}"/>
                </a:ext>
              </a:extLst>
            </p:cNvPr>
            <p:cNvSpPr/>
            <p:nvPr/>
          </p:nvSpPr>
          <p:spPr>
            <a:xfrm>
              <a:off x="7070003" y="1932499"/>
              <a:ext cx="28132" cy="49622"/>
            </a:xfrm>
            <a:custGeom>
              <a:avLst/>
              <a:gdLst/>
              <a:ahLst/>
              <a:cxnLst/>
              <a:rect l="l" t="t" r="r" b="b"/>
              <a:pathLst>
                <a:path w="377" h="665" extrusionOk="0">
                  <a:moveTo>
                    <a:pt x="185" y="0"/>
                  </a:moveTo>
                  <a:cubicBezTo>
                    <a:pt x="89" y="0"/>
                    <a:pt x="1" y="152"/>
                    <a:pt x="1" y="328"/>
                  </a:cubicBezTo>
                  <a:cubicBezTo>
                    <a:pt x="1" y="512"/>
                    <a:pt x="89" y="664"/>
                    <a:pt x="185" y="664"/>
                  </a:cubicBezTo>
                  <a:cubicBezTo>
                    <a:pt x="289" y="664"/>
                    <a:pt x="377" y="512"/>
                    <a:pt x="377" y="328"/>
                  </a:cubicBezTo>
                  <a:cubicBezTo>
                    <a:pt x="377" y="144"/>
                    <a:pt x="289" y="0"/>
                    <a:pt x="185" y="0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4674;p130">
              <a:extLst>
                <a:ext uri="{FF2B5EF4-FFF2-40B4-BE49-F238E27FC236}">
                  <a16:creationId xmlns:a16="http://schemas.microsoft.com/office/drawing/2014/main" id="{1857909C-9569-CE53-8071-4C8E713B59C4}"/>
                </a:ext>
              </a:extLst>
            </p:cNvPr>
            <p:cNvSpPr/>
            <p:nvPr/>
          </p:nvSpPr>
          <p:spPr>
            <a:xfrm>
              <a:off x="6995383" y="2015476"/>
              <a:ext cx="68725" cy="43130"/>
            </a:xfrm>
            <a:custGeom>
              <a:avLst/>
              <a:gdLst/>
              <a:ahLst/>
              <a:cxnLst/>
              <a:rect l="l" t="t" r="r" b="b"/>
              <a:pathLst>
                <a:path w="921" h="578" extrusionOk="0">
                  <a:moveTo>
                    <a:pt x="921" y="0"/>
                  </a:moveTo>
                  <a:lnTo>
                    <a:pt x="921" y="0"/>
                  </a:lnTo>
                  <a:cubicBezTo>
                    <a:pt x="625" y="128"/>
                    <a:pt x="289" y="208"/>
                    <a:pt x="1" y="240"/>
                  </a:cubicBezTo>
                  <a:cubicBezTo>
                    <a:pt x="57" y="336"/>
                    <a:pt x="129" y="440"/>
                    <a:pt x="225" y="496"/>
                  </a:cubicBezTo>
                  <a:cubicBezTo>
                    <a:pt x="303" y="547"/>
                    <a:pt x="398" y="578"/>
                    <a:pt x="492" y="578"/>
                  </a:cubicBezTo>
                  <a:cubicBezTo>
                    <a:pt x="531" y="578"/>
                    <a:pt x="571" y="572"/>
                    <a:pt x="609" y="560"/>
                  </a:cubicBezTo>
                  <a:cubicBezTo>
                    <a:pt x="729" y="520"/>
                    <a:pt x="817" y="408"/>
                    <a:pt x="857" y="288"/>
                  </a:cubicBezTo>
                  <a:cubicBezTo>
                    <a:pt x="897" y="200"/>
                    <a:pt x="905" y="96"/>
                    <a:pt x="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4675;p130">
              <a:extLst>
                <a:ext uri="{FF2B5EF4-FFF2-40B4-BE49-F238E27FC236}">
                  <a16:creationId xmlns:a16="http://schemas.microsoft.com/office/drawing/2014/main" id="{4F7B4659-74EF-0424-90ED-F9434F187BA8}"/>
                </a:ext>
              </a:extLst>
            </p:cNvPr>
            <p:cNvSpPr/>
            <p:nvPr/>
          </p:nvSpPr>
          <p:spPr>
            <a:xfrm>
              <a:off x="6884946" y="1817062"/>
              <a:ext cx="75292" cy="44175"/>
            </a:xfrm>
            <a:custGeom>
              <a:avLst/>
              <a:gdLst/>
              <a:ahLst/>
              <a:cxnLst/>
              <a:rect l="l" t="t" r="r" b="b"/>
              <a:pathLst>
                <a:path w="1009" h="592" extrusionOk="0">
                  <a:moveTo>
                    <a:pt x="651" y="0"/>
                  </a:moveTo>
                  <a:cubicBezTo>
                    <a:pt x="581" y="0"/>
                    <a:pt x="504" y="11"/>
                    <a:pt x="425" y="35"/>
                  </a:cubicBezTo>
                  <a:cubicBezTo>
                    <a:pt x="169" y="115"/>
                    <a:pt x="1" y="299"/>
                    <a:pt x="41" y="435"/>
                  </a:cubicBezTo>
                  <a:cubicBezTo>
                    <a:pt x="68" y="534"/>
                    <a:pt x="191" y="592"/>
                    <a:pt x="348" y="592"/>
                  </a:cubicBezTo>
                  <a:cubicBezTo>
                    <a:pt x="419" y="592"/>
                    <a:pt x="497" y="580"/>
                    <a:pt x="577" y="555"/>
                  </a:cubicBezTo>
                  <a:cubicBezTo>
                    <a:pt x="841" y="475"/>
                    <a:pt x="1009" y="299"/>
                    <a:pt x="969" y="155"/>
                  </a:cubicBezTo>
                  <a:cubicBezTo>
                    <a:pt x="941" y="60"/>
                    <a:pt x="815" y="0"/>
                    <a:pt x="651" y="0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4676;p130">
              <a:extLst>
                <a:ext uri="{FF2B5EF4-FFF2-40B4-BE49-F238E27FC236}">
                  <a16:creationId xmlns:a16="http://schemas.microsoft.com/office/drawing/2014/main" id="{81EFF248-547D-A1D7-C9FA-DFF900019DA2}"/>
                </a:ext>
              </a:extLst>
            </p:cNvPr>
            <p:cNvSpPr/>
            <p:nvPr/>
          </p:nvSpPr>
          <p:spPr>
            <a:xfrm>
              <a:off x="7077166" y="1817436"/>
              <a:ext cx="76485" cy="43429"/>
            </a:xfrm>
            <a:custGeom>
              <a:avLst/>
              <a:gdLst/>
              <a:ahLst/>
              <a:cxnLst/>
              <a:rect l="l" t="t" r="r" b="b"/>
              <a:pathLst>
                <a:path w="1025" h="582" extrusionOk="0">
                  <a:moveTo>
                    <a:pt x="370" y="0"/>
                  </a:moveTo>
                  <a:cubicBezTo>
                    <a:pt x="201" y="0"/>
                    <a:pt x="69" y="61"/>
                    <a:pt x="41" y="158"/>
                  </a:cubicBezTo>
                  <a:cubicBezTo>
                    <a:pt x="1" y="302"/>
                    <a:pt x="185" y="486"/>
                    <a:pt x="441" y="550"/>
                  </a:cubicBezTo>
                  <a:cubicBezTo>
                    <a:pt x="519" y="571"/>
                    <a:pt x="594" y="581"/>
                    <a:pt x="664" y="581"/>
                  </a:cubicBezTo>
                  <a:cubicBezTo>
                    <a:pt x="829" y="581"/>
                    <a:pt x="957" y="524"/>
                    <a:pt x="985" y="422"/>
                  </a:cubicBezTo>
                  <a:cubicBezTo>
                    <a:pt x="1025" y="286"/>
                    <a:pt x="841" y="102"/>
                    <a:pt x="585" y="30"/>
                  </a:cubicBezTo>
                  <a:cubicBezTo>
                    <a:pt x="510" y="10"/>
                    <a:pt x="437" y="0"/>
                    <a:pt x="370" y="0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4677;p130">
              <a:extLst>
                <a:ext uri="{FF2B5EF4-FFF2-40B4-BE49-F238E27FC236}">
                  <a16:creationId xmlns:a16="http://schemas.microsoft.com/office/drawing/2014/main" id="{74BDCBF9-B027-C475-614C-66194774E9EA}"/>
                </a:ext>
              </a:extLst>
            </p:cNvPr>
            <p:cNvSpPr/>
            <p:nvPr/>
          </p:nvSpPr>
          <p:spPr>
            <a:xfrm>
              <a:off x="6989414" y="2330073"/>
              <a:ext cx="327209" cy="95215"/>
            </a:xfrm>
            <a:custGeom>
              <a:avLst/>
              <a:gdLst/>
              <a:ahLst/>
              <a:cxnLst/>
              <a:rect l="l" t="t" r="r" b="b"/>
              <a:pathLst>
                <a:path w="4385" h="1276" extrusionOk="0">
                  <a:moveTo>
                    <a:pt x="3761" y="0"/>
                  </a:moveTo>
                  <a:cubicBezTo>
                    <a:pt x="3337" y="384"/>
                    <a:pt x="2817" y="624"/>
                    <a:pt x="2201" y="720"/>
                  </a:cubicBezTo>
                  <a:cubicBezTo>
                    <a:pt x="2042" y="748"/>
                    <a:pt x="1880" y="761"/>
                    <a:pt x="1720" y="761"/>
                  </a:cubicBezTo>
                  <a:cubicBezTo>
                    <a:pt x="1314" y="761"/>
                    <a:pt x="913" y="674"/>
                    <a:pt x="569" y="496"/>
                  </a:cubicBezTo>
                  <a:cubicBezTo>
                    <a:pt x="401" y="584"/>
                    <a:pt x="201" y="696"/>
                    <a:pt x="1" y="816"/>
                  </a:cubicBezTo>
                  <a:cubicBezTo>
                    <a:pt x="225" y="920"/>
                    <a:pt x="465" y="1000"/>
                    <a:pt x="705" y="1072"/>
                  </a:cubicBezTo>
                  <a:cubicBezTo>
                    <a:pt x="1102" y="1181"/>
                    <a:pt x="1499" y="1276"/>
                    <a:pt x="1913" y="1276"/>
                  </a:cubicBezTo>
                  <a:cubicBezTo>
                    <a:pt x="1958" y="1276"/>
                    <a:pt x="2003" y="1275"/>
                    <a:pt x="2049" y="1272"/>
                  </a:cubicBezTo>
                  <a:cubicBezTo>
                    <a:pt x="2345" y="1256"/>
                    <a:pt x="2641" y="1184"/>
                    <a:pt x="2929" y="1096"/>
                  </a:cubicBezTo>
                  <a:cubicBezTo>
                    <a:pt x="3457" y="912"/>
                    <a:pt x="3985" y="664"/>
                    <a:pt x="4385" y="272"/>
                  </a:cubicBezTo>
                  <a:lnTo>
                    <a:pt x="37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4678;p130">
              <a:extLst>
                <a:ext uri="{FF2B5EF4-FFF2-40B4-BE49-F238E27FC236}">
                  <a16:creationId xmlns:a16="http://schemas.microsoft.com/office/drawing/2014/main" id="{6D47CF90-ECAF-FCAA-AFAB-172329403545}"/>
                </a:ext>
              </a:extLst>
            </p:cNvPr>
            <p:cNvSpPr/>
            <p:nvPr/>
          </p:nvSpPr>
          <p:spPr>
            <a:xfrm>
              <a:off x="7241926" y="1973391"/>
              <a:ext cx="128496" cy="153269"/>
            </a:xfrm>
            <a:custGeom>
              <a:avLst/>
              <a:gdLst/>
              <a:ahLst/>
              <a:cxnLst/>
              <a:rect l="l" t="t" r="r" b="b"/>
              <a:pathLst>
                <a:path w="1722" h="2054" extrusionOk="0">
                  <a:moveTo>
                    <a:pt x="905" y="0"/>
                  </a:moveTo>
                  <a:cubicBezTo>
                    <a:pt x="476" y="0"/>
                    <a:pt x="161" y="472"/>
                    <a:pt x="105" y="924"/>
                  </a:cubicBezTo>
                  <a:lnTo>
                    <a:pt x="1" y="2052"/>
                  </a:lnTo>
                  <a:cubicBezTo>
                    <a:pt x="23" y="2053"/>
                    <a:pt x="44" y="2053"/>
                    <a:pt x="66" y="2053"/>
                  </a:cubicBezTo>
                  <a:cubicBezTo>
                    <a:pt x="396" y="2053"/>
                    <a:pt x="724" y="1994"/>
                    <a:pt x="1017" y="1844"/>
                  </a:cubicBezTo>
                  <a:cubicBezTo>
                    <a:pt x="1321" y="1668"/>
                    <a:pt x="1577" y="1396"/>
                    <a:pt x="1641" y="1052"/>
                  </a:cubicBezTo>
                  <a:cubicBezTo>
                    <a:pt x="1721" y="708"/>
                    <a:pt x="1593" y="324"/>
                    <a:pt x="1305" y="132"/>
                  </a:cubicBezTo>
                  <a:cubicBezTo>
                    <a:pt x="1164" y="40"/>
                    <a:pt x="1030" y="0"/>
                    <a:pt x="905" y="0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4679;p130">
              <a:extLst>
                <a:ext uri="{FF2B5EF4-FFF2-40B4-BE49-F238E27FC236}">
                  <a16:creationId xmlns:a16="http://schemas.microsoft.com/office/drawing/2014/main" id="{513B3A19-AB6C-CBB4-E5D9-3EDF8AA889BE}"/>
                </a:ext>
              </a:extLst>
            </p:cNvPr>
            <p:cNvSpPr/>
            <p:nvPr/>
          </p:nvSpPr>
          <p:spPr>
            <a:xfrm>
              <a:off x="7062839" y="1658495"/>
              <a:ext cx="303405" cy="333775"/>
            </a:xfrm>
            <a:custGeom>
              <a:avLst/>
              <a:gdLst/>
              <a:ahLst/>
              <a:cxnLst/>
              <a:rect l="l" t="t" r="r" b="b"/>
              <a:pathLst>
                <a:path w="4066" h="4473" extrusionOk="0">
                  <a:moveTo>
                    <a:pt x="137" y="0"/>
                  </a:moveTo>
                  <a:cubicBezTo>
                    <a:pt x="1" y="544"/>
                    <a:pt x="273" y="1120"/>
                    <a:pt x="681" y="1496"/>
                  </a:cubicBezTo>
                  <a:cubicBezTo>
                    <a:pt x="1105" y="1864"/>
                    <a:pt x="1633" y="2064"/>
                    <a:pt x="2177" y="2232"/>
                  </a:cubicBezTo>
                  <a:cubicBezTo>
                    <a:pt x="2105" y="2616"/>
                    <a:pt x="2073" y="3000"/>
                    <a:pt x="2161" y="3384"/>
                  </a:cubicBezTo>
                  <a:cubicBezTo>
                    <a:pt x="2241" y="3760"/>
                    <a:pt x="2457" y="4120"/>
                    <a:pt x="2761" y="4344"/>
                  </a:cubicBezTo>
                  <a:cubicBezTo>
                    <a:pt x="2866" y="4419"/>
                    <a:pt x="2978" y="4473"/>
                    <a:pt x="3097" y="4473"/>
                  </a:cubicBezTo>
                  <a:cubicBezTo>
                    <a:pt x="3105" y="4473"/>
                    <a:pt x="3113" y="4473"/>
                    <a:pt x="3121" y="4472"/>
                  </a:cubicBezTo>
                  <a:cubicBezTo>
                    <a:pt x="3361" y="4456"/>
                    <a:pt x="3521" y="4216"/>
                    <a:pt x="3633" y="4000"/>
                  </a:cubicBezTo>
                  <a:cubicBezTo>
                    <a:pt x="3801" y="3664"/>
                    <a:pt x="3953" y="3312"/>
                    <a:pt x="4017" y="2936"/>
                  </a:cubicBezTo>
                  <a:cubicBezTo>
                    <a:pt x="4065" y="2552"/>
                    <a:pt x="4017" y="2152"/>
                    <a:pt x="3801" y="1832"/>
                  </a:cubicBezTo>
                  <a:cubicBezTo>
                    <a:pt x="3313" y="1104"/>
                    <a:pt x="2233" y="1080"/>
                    <a:pt x="1577" y="512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4680;p130">
              <a:extLst>
                <a:ext uri="{FF2B5EF4-FFF2-40B4-BE49-F238E27FC236}">
                  <a16:creationId xmlns:a16="http://schemas.microsoft.com/office/drawing/2014/main" id="{4C851A9A-45B5-A8A6-B330-B8700031F3FF}"/>
                </a:ext>
              </a:extLst>
            </p:cNvPr>
            <p:cNvSpPr/>
            <p:nvPr/>
          </p:nvSpPr>
          <p:spPr>
            <a:xfrm>
              <a:off x="7161934" y="1935484"/>
              <a:ext cx="213861" cy="68725"/>
            </a:xfrm>
            <a:custGeom>
              <a:avLst/>
              <a:gdLst/>
              <a:ahLst/>
              <a:cxnLst/>
              <a:rect l="l" t="t" r="r" b="b"/>
              <a:pathLst>
                <a:path w="2866" h="921" extrusionOk="0">
                  <a:moveTo>
                    <a:pt x="65" y="0"/>
                  </a:moveTo>
                  <a:cubicBezTo>
                    <a:pt x="25" y="8"/>
                    <a:pt x="1" y="48"/>
                    <a:pt x="17" y="88"/>
                  </a:cubicBezTo>
                  <a:cubicBezTo>
                    <a:pt x="25" y="144"/>
                    <a:pt x="57" y="152"/>
                    <a:pt x="153" y="152"/>
                  </a:cubicBezTo>
                  <a:cubicBezTo>
                    <a:pt x="1633" y="232"/>
                    <a:pt x="2577" y="488"/>
                    <a:pt x="2729" y="872"/>
                  </a:cubicBezTo>
                  <a:cubicBezTo>
                    <a:pt x="2737" y="904"/>
                    <a:pt x="2769" y="920"/>
                    <a:pt x="2793" y="920"/>
                  </a:cubicBezTo>
                  <a:cubicBezTo>
                    <a:pt x="2809" y="920"/>
                    <a:pt x="2817" y="920"/>
                    <a:pt x="2817" y="912"/>
                  </a:cubicBezTo>
                  <a:cubicBezTo>
                    <a:pt x="2857" y="888"/>
                    <a:pt x="2865" y="848"/>
                    <a:pt x="2857" y="808"/>
                  </a:cubicBezTo>
                  <a:cubicBezTo>
                    <a:pt x="2633" y="240"/>
                    <a:pt x="1265" y="56"/>
                    <a:pt x="153" y="0"/>
                  </a:cubicBezTo>
                  <a:close/>
                </a:path>
              </a:pathLst>
            </a:custGeom>
            <a:solidFill>
              <a:srgbClr val="FCC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4681;p130">
              <a:extLst>
                <a:ext uri="{FF2B5EF4-FFF2-40B4-BE49-F238E27FC236}">
                  <a16:creationId xmlns:a16="http://schemas.microsoft.com/office/drawing/2014/main" id="{C78F4A75-FA27-FB1C-69FE-75693071DF39}"/>
                </a:ext>
              </a:extLst>
            </p:cNvPr>
            <p:cNvSpPr/>
            <p:nvPr/>
          </p:nvSpPr>
          <p:spPr>
            <a:xfrm>
              <a:off x="6904049" y="2009955"/>
              <a:ext cx="76485" cy="57084"/>
            </a:xfrm>
            <a:custGeom>
              <a:avLst/>
              <a:gdLst/>
              <a:ahLst/>
              <a:cxnLst/>
              <a:rect l="l" t="t" r="r" b="b"/>
              <a:pathLst>
                <a:path w="1025" h="765" extrusionOk="0">
                  <a:moveTo>
                    <a:pt x="461" y="0"/>
                  </a:moveTo>
                  <a:cubicBezTo>
                    <a:pt x="248" y="0"/>
                    <a:pt x="67" y="119"/>
                    <a:pt x="33" y="290"/>
                  </a:cubicBezTo>
                  <a:cubicBezTo>
                    <a:pt x="1" y="506"/>
                    <a:pt x="185" y="706"/>
                    <a:pt x="441" y="754"/>
                  </a:cubicBezTo>
                  <a:cubicBezTo>
                    <a:pt x="478" y="761"/>
                    <a:pt x="515" y="764"/>
                    <a:pt x="552" y="764"/>
                  </a:cubicBezTo>
                  <a:cubicBezTo>
                    <a:pt x="769" y="764"/>
                    <a:pt x="950" y="646"/>
                    <a:pt x="985" y="474"/>
                  </a:cubicBezTo>
                  <a:cubicBezTo>
                    <a:pt x="1025" y="274"/>
                    <a:pt x="841" y="74"/>
                    <a:pt x="569" y="10"/>
                  </a:cubicBezTo>
                  <a:cubicBezTo>
                    <a:pt x="532" y="3"/>
                    <a:pt x="496" y="0"/>
                    <a:pt x="461" y="0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4682;p130">
              <a:extLst>
                <a:ext uri="{FF2B5EF4-FFF2-40B4-BE49-F238E27FC236}">
                  <a16:creationId xmlns:a16="http://schemas.microsoft.com/office/drawing/2014/main" id="{3626D944-FB88-3EC4-03DA-C286A336B425}"/>
                </a:ext>
              </a:extLst>
            </p:cNvPr>
            <p:cNvSpPr/>
            <p:nvPr/>
          </p:nvSpPr>
          <p:spPr>
            <a:xfrm>
              <a:off x="7086121" y="1995851"/>
              <a:ext cx="91410" cy="66785"/>
            </a:xfrm>
            <a:custGeom>
              <a:avLst/>
              <a:gdLst/>
              <a:ahLst/>
              <a:cxnLst/>
              <a:rect l="l" t="t" r="r" b="b"/>
              <a:pathLst>
                <a:path w="1225" h="895" extrusionOk="0">
                  <a:moveTo>
                    <a:pt x="669" y="0"/>
                  </a:moveTo>
                  <a:cubicBezTo>
                    <a:pt x="621" y="0"/>
                    <a:pt x="571" y="5"/>
                    <a:pt x="521" y="15"/>
                  </a:cubicBezTo>
                  <a:cubicBezTo>
                    <a:pt x="209" y="79"/>
                    <a:pt x="1" y="319"/>
                    <a:pt x="49" y="559"/>
                  </a:cubicBezTo>
                  <a:cubicBezTo>
                    <a:pt x="96" y="761"/>
                    <a:pt x="306" y="894"/>
                    <a:pt x="557" y="894"/>
                  </a:cubicBezTo>
                  <a:cubicBezTo>
                    <a:pt x="605" y="894"/>
                    <a:pt x="655" y="890"/>
                    <a:pt x="705" y="879"/>
                  </a:cubicBezTo>
                  <a:cubicBezTo>
                    <a:pt x="1009" y="815"/>
                    <a:pt x="1225" y="575"/>
                    <a:pt x="1169" y="335"/>
                  </a:cubicBezTo>
                  <a:cubicBezTo>
                    <a:pt x="1129" y="134"/>
                    <a:pt x="919" y="0"/>
                    <a:pt x="669" y="0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4683;p130">
              <a:extLst>
                <a:ext uri="{FF2B5EF4-FFF2-40B4-BE49-F238E27FC236}">
                  <a16:creationId xmlns:a16="http://schemas.microsoft.com/office/drawing/2014/main" id="{A662E725-21C2-02EB-0485-1C6BDBAC1F1F}"/>
                </a:ext>
              </a:extLst>
            </p:cNvPr>
            <p:cNvSpPr/>
            <p:nvPr/>
          </p:nvSpPr>
          <p:spPr>
            <a:xfrm>
              <a:off x="6834802" y="1872803"/>
              <a:ext cx="155284" cy="157075"/>
            </a:xfrm>
            <a:custGeom>
              <a:avLst/>
              <a:gdLst/>
              <a:ahLst/>
              <a:cxnLst/>
              <a:rect l="l" t="t" r="r" b="b"/>
              <a:pathLst>
                <a:path w="2081" h="2105" extrusionOk="0">
                  <a:moveTo>
                    <a:pt x="1049" y="0"/>
                  </a:moveTo>
                  <a:cubicBezTo>
                    <a:pt x="473" y="0"/>
                    <a:pt x="1" y="472"/>
                    <a:pt x="1" y="1048"/>
                  </a:cubicBezTo>
                  <a:cubicBezTo>
                    <a:pt x="1" y="1632"/>
                    <a:pt x="473" y="2104"/>
                    <a:pt x="1049" y="2104"/>
                  </a:cubicBezTo>
                  <a:cubicBezTo>
                    <a:pt x="1409" y="2088"/>
                    <a:pt x="1721" y="1920"/>
                    <a:pt x="1913" y="1640"/>
                  </a:cubicBezTo>
                  <a:cubicBezTo>
                    <a:pt x="1881" y="1592"/>
                    <a:pt x="1857" y="1544"/>
                    <a:pt x="1841" y="1480"/>
                  </a:cubicBezTo>
                  <a:cubicBezTo>
                    <a:pt x="1681" y="1760"/>
                    <a:pt x="1393" y="1944"/>
                    <a:pt x="1049" y="1944"/>
                  </a:cubicBezTo>
                  <a:cubicBezTo>
                    <a:pt x="553" y="1944"/>
                    <a:pt x="153" y="1528"/>
                    <a:pt x="153" y="1040"/>
                  </a:cubicBezTo>
                  <a:cubicBezTo>
                    <a:pt x="153" y="544"/>
                    <a:pt x="561" y="144"/>
                    <a:pt x="1049" y="144"/>
                  </a:cubicBezTo>
                  <a:cubicBezTo>
                    <a:pt x="1529" y="144"/>
                    <a:pt x="1929" y="520"/>
                    <a:pt x="1953" y="1000"/>
                  </a:cubicBezTo>
                  <a:cubicBezTo>
                    <a:pt x="1977" y="952"/>
                    <a:pt x="2017" y="912"/>
                    <a:pt x="2057" y="872"/>
                  </a:cubicBezTo>
                  <a:cubicBezTo>
                    <a:pt x="2073" y="864"/>
                    <a:pt x="2073" y="864"/>
                    <a:pt x="2081" y="864"/>
                  </a:cubicBezTo>
                  <a:cubicBezTo>
                    <a:pt x="1993" y="368"/>
                    <a:pt x="1561" y="0"/>
                    <a:pt x="1049" y="0"/>
                  </a:cubicBezTo>
                  <a:close/>
                </a:path>
              </a:pathLst>
            </a:custGeom>
            <a:solidFill>
              <a:srgbClr val="FCC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4684;p130">
              <a:extLst>
                <a:ext uri="{FF2B5EF4-FFF2-40B4-BE49-F238E27FC236}">
                  <a16:creationId xmlns:a16="http://schemas.microsoft.com/office/drawing/2014/main" id="{F2D34C92-AF11-A957-B0DF-2FC61CC44AC8}"/>
                </a:ext>
              </a:extLst>
            </p:cNvPr>
            <p:cNvSpPr/>
            <p:nvPr/>
          </p:nvSpPr>
          <p:spPr>
            <a:xfrm>
              <a:off x="7018068" y="1879370"/>
              <a:ext cx="157672" cy="157075"/>
            </a:xfrm>
            <a:custGeom>
              <a:avLst/>
              <a:gdLst/>
              <a:ahLst/>
              <a:cxnLst/>
              <a:rect l="l" t="t" r="r" b="b"/>
              <a:pathLst>
                <a:path w="2113" h="2105" extrusionOk="0">
                  <a:moveTo>
                    <a:pt x="1057" y="144"/>
                  </a:moveTo>
                  <a:cubicBezTo>
                    <a:pt x="1553" y="144"/>
                    <a:pt x="1961" y="552"/>
                    <a:pt x="1953" y="1040"/>
                  </a:cubicBezTo>
                  <a:cubicBezTo>
                    <a:pt x="1953" y="1536"/>
                    <a:pt x="1553" y="1944"/>
                    <a:pt x="1057" y="1944"/>
                  </a:cubicBezTo>
                  <a:cubicBezTo>
                    <a:pt x="561" y="1944"/>
                    <a:pt x="153" y="1544"/>
                    <a:pt x="153" y="1040"/>
                  </a:cubicBezTo>
                  <a:cubicBezTo>
                    <a:pt x="153" y="552"/>
                    <a:pt x="553" y="144"/>
                    <a:pt x="1057" y="144"/>
                  </a:cubicBezTo>
                  <a:close/>
                  <a:moveTo>
                    <a:pt x="1057" y="0"/>
                  </a:moveTo>
                  <a:cubicBezTo>
                    <a:pt x="473" y="0"/>
                    <a:pt x="1" y="472"/>
                    <a:pt x="1" y="1056"/>
                  </a:cubicBezTo>
                  <a:cubicBezTo>
                    <a:pt x="1" y="1632"/>
                    <a:pt x="473" y="2104"/>
                    <a:pt x="1057" y="2104"/>
                  </a:cubicBezTo>
                  <a:cubicBezTo>
                    <a:pt x="1641" y="2104"/>
                    <a:pt x="2113" y="1632"/>
                    <a:pt x="2105" y="1056"/>
                  </a:cubicBezTo>
                  <a:cubicBezTo>
                    <a:pt x="2105" y="472"/>
                    <a:pt x="1633" y="0"/>
                    <a:pt x="1057" y="0"/>
                  </a:cubicBezTo>
                  <a:close/>
                </a:path>
              </a:pathLst>
            </a:custGeom>
            <a:solidFill>
              <a:srgbClr val="FCC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4685;p130">
              <a:extLst>
                <a:ext uri="{FF2B5EF4-FFF2-40B4-BE49-F238E27FC236}">
                  <a16:creationId xmlns:a16="http://schemas.microsoft.com/office/drawing/2014/main" id="{E459F12B-D161-FB39-42E8-E3D8801C4568}"/>
                </a:ext>
              </a:extLst>
            </p:cNvPr>
            <p:cNvSpPr/>
            <p:nvPr/>
          </p:nvSpPr>
          <p:spPr>
            <a:xfrm>
              <a:off x="6957029" y="1865938"/>
              <a:ext cx="50965" cy="141927"/>
            </a:xfrm>
            <a:custGeom>
              <a:avLst/>
              <a:gdLst/>
              <a:ahLst/>
              <a:cxnLst/>
              <a:rect l="l" t="t" r="r" b="b"/>
              <a:pathLst>
                <a:path w="683" h="1902" extrusionOk="0">
                  <a:moveTo>
                    <a:pt x="479" y="0"/>
                  </a:moveTo>
                  <a:cubicBezTo>
                    <a:pt x="446" y="0"/>
                    <a:pt x="412" y="36"/>
                    <a:pt x="435" y="76"/>
                  </a:cubicBezTo>
                  <a:cubicBezTo>
                    <a:pt x="579" y="316"/>
                    <a:pt x="595" y="596"/>
                    <a:pt x="451" y="844"/>
                  </a:cubicBezTo>
                  <a:cubicBezTo>
                    <a:pt x="363" y="1020"/>
                    <a:pt x="203" y="1140"/>
                    <a:pt x="123" y="1332"/>
                  </a:cubicBezTo>
                  <a:cubicBezTo>
                    <a:pt x="0" y="1639"/>
                    <a:pt x="274" y="1902"/>
                    <a:pt x="565" y="1902"/>
                  </a:cubicBezTo>
                  <a:cubicBezTo>
                    <a:pt x="578" y="1902"/>
                    <a:pt x="590" y="1901"/>
                    <a:pt x="603" y="1900"/>
                  </a:cubicBezTo>
                  <a:cubicBezTo>
                    <a:pt x="659" y="1900"/>
                    <a:pt x="659" y="1804"/>
                    <a:pt x="603" y="1804"/>
                  </a:cubicBezTo>
                  <a:cubicBezTo>
                    <a:pt x="594" y="1805"/>
                    <a:pt x="586" y="1805"/>
                    <a:pt x="578" y="1805"/>
                  </a:cubicBezTo>
                  <a:cubicBezTo>
                    <a:pt x="207" y="1805"/>
                    <a:pt x="135" y="1446"/>
                    <a:pt x="315" y="1180"/>
                  </a:cubicBezTo>
                  <a:cubicBezTo>
                    <a:pt x="395" y="1060"/>
                    <a:pt x="515" y="956"/>
                    <a:pt x="571" y="812"/>
                  </a:cubicBezTo>
                  <a:cubicBezTo>
                    <a:pt x="683" y="540"/>
                    <a:pt x="659" y="276"/>
                    <a:pt x="515" y="20"/>
                  </a:cubicBezTo>
                  <a:cubicBezTo>
                    <a:pt x="506" y="6"/>
                    <a:pt x="492" y="0"/>
                    <a:pt x="479" y="0"/>
                  </a:cubicBezTo>
                  <a:close/>
                </a:path>
              </a:pathLst>
            </a:custGeom>
            <a:solidFill>
              <a:srgbClr val="BF5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4686;p130">
              <a:extLst>
                <a:ext uri="{FF2B5EF4-FFF2-40B4-BE49-F238E27FC236}">
                  <a16:creationId xmlns:a16="http://schemas.microsoft.com/office/drawing/2014/main" id="{A1B77056-847D-7D2D-73E1-F717C3D22E2B}"/>
                </a:ext>
              </a:extLst>
            </p:cNvPr>
            <p:cNvSpPr/>
            <p:nvPr/>
          </p:nvSpPr>
          <p:spPr>
            <a:xfrm>
              <a:off x="6982250" y="1911009"/>
              <a:ext cx="50816" cy="24550"/>
            </a:xfrm>
            <a:custGeom>
              <a:avLst/>
              <a:gdLst/>
              <a:ahLst/>
              <a:cxnLst/>
              <a:rect l="l" t="t" r="r" b="b"/>
              <a:pathLst>
                <a:path w="681" h="329" extrusionOk="0">
                  <a:moveTo>
                    <a:pt x="313" y="0"/>
                  </a:moveTo>
                  <a:cubicBezTo>
                    <a:pt x="145" y="0"/>
                    <a:pt x="33" y="136"/>
                    <a:pt x="33" y="152"/>
                  </a:cubicBezTo>
                  <a:cubicBezTo>
                    <a:pt x="1" y="192"/>
                    <a:pt x="17" y="240"/>
                    <a:pt x="41" y="272"/>
                  </a:cubicBezTo>
                  <a:cubicBezTo>
                    <a:pt x="55" y="283"/>
                    <a:pt x="72" y="289"/>
                    <a:pt x="89" y="289"/>
                  </a:cubicBezTo>
                  <a:cubicBezTo>
                    <a:pt x="112" y="289"/>
                    <a:pt x="135" y="279"/>
                    <a:pt x="153" y="256"/>
                  </a:cubicBezTo>
                  <a:cubicBezTo>
                    <a:pt x="153" y="256"/>
                    <a:pt x="225" y="168"/>
                    <a:pt x="313" y="168"/>
                  </a:cubicBezTo>
                  <a:cubicBezTo>
                    <a:pt x="318" y="168"/>
                    <a:pt x="323" y="167"/>
                    <a:pt x="328" y="167"/>
                  </a:cubicBezTo>
                  <a:cubicBezTo>
                    <a:pt x="395" y="167"/>
                    <a:pt x="461" y="215"/>
                    <a:pt x="521" y="296"/>
                  </a:cubicBezTo>
                  <a:cubicBezTo>
                    <a:pt x="537" y="320"/>
                    <a:pt x="561" y="328"/>
                    <a:pt x="585" y="328"/>
                  </a:cubicBezTo>
                  <a:cubicBezTo>
                    <a:pt x="601" y="328"/>
                    <a:pt x="625" y="328"/>
                    <a:pt x="641" y="312"/>
                  </a:cubicBezTo>
                  <a:cubicBezTo>
                    <a:pt x="673" y="280"/>
                    <a:pt x="681" y="232"/>
                    <a:pt x="649" y="192"/>
                  </a:cubicBezTo>
                  <a:cubicBezTo>
                    <a:pt x="545" y="56"/>
                    <a:pt x="433" y="0"/>
                    <a:pt x="313" y="0"/>
                  </a:cubicBezTo>
                  <a:close/>
                </a:path>
              </a:pathLst>
            </a:custGeom>
            <a:solidFill>
              <a:srgbClr val="FCC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4687;p130">
              <a:extLst>
                <a:ext uri="{FF2B5EF4-FFF2-40B4-BE49-F238E27FC236}">
                  <a16:creationId xmlns:a16="http://schemas.microsoft.com/office/drawing/2014/main" id="{0FC18571-2380-78C7-752F-CEA82657D9D5}"/>
                </a:ext>
              </a:extLst>
            </p:cNvPr>
            <p:cNvSpPr/>
            <p:nvPr/>
          </p:nvSpPr>
          <p:spPr>
            <a:xfrm>
              <a:off x="6859277" y="2362906"/>
              <a:ext cx="671132" cy="1090422"/>
            </a:xfrm>
            <a:custGeom>
              <a:avLst/>
              <a:gdLst/>
              <a:ahLst/>
              <a:cxnLst/>
              <a:rect l="l" t="t" r="r" b="b"/>
              <a:pathLst>
                <a:path w="8994" h="14613" extrusionOk="0">
                  <a:moveTo>
                    <a:pt x="6545" y="0"/>
                  </a:moveTo>
                  <a:lnTo>
                    <a:pt x="6441" y="3241"/>
                  </a:lnTo>
                  <a:lnTo>
                    <a:pt x="3849" y="4121"/>
                  </a:lnTo>
                  <a:lnTo>
                    <a:pt x="1809" y="3241"/>
                  </a:lnTo>
                  <a:lnTo>
                    <a:pt x="1833" y="312"/>
                  </a:lnTo>
                  <a:lnTo>
                    <a:pt x="1833" y="312"/>
                  </a:lnTo>
                  <a:cubicBezTo>
                    <a:pt x="1705" y="392"/>
                    <a:pt x="1561" y="464"/>
                    <a:pt x="1433" y="552"/>
                  </a:cubicBezTo>
                  <a:lnTo>
                    <a:pt x="1505" y="3177"/>
                  </a:lnTo>
                  <a:lnTo>
                    <a:pt x="969" y="4137"/>
                  </a:lnTo>
                  <a:cubicBezTo>
                    <a:pt x="393" y="5161"/>
                    <a:pt x="313" y="6393"/>
                    <a:pt x="745" y="7481"/>
                  </a:cubicBezTo>
                  <a:cubicBezTo>
                    <a:pt x="769" y="7577"/>
                    <a:pt x="809" y="7657"/>
                    <a:pt x="849" y="7745"/>
                  </a:cubicBezTo>
                  <a:cubicBezTo>
                    <a:pt x="849" y="7737"/>
                    <a:pt x="849" y="7721"/>
                    <a:pt x="865" y="7713"/>
                  </a:cubicBezTo>
                  <a:lnTo>
                    <a:pt x="1553" y="8745"/>
                  </a:lnTo>
                  <a:lnTo>
                    <a:pt x="1" y="13705"/>
                  </a:lnTo>
                  <a:cubicBezTo>
                    <a:pt x="1" y="13705"/>
                    <a:pt x="2042" y="14613"/>
                    <a:pt x="4637" y="14613"/>
                  </a:cubicBezTo>
                  <a:cubicBezTo>
                    <a:pt x="6008" y="14613"/>
                    <a:pt x="7533" y="14359"/>
                    <a:pt x="8993" y="13585"/>
                  </a:cubicBezTo>
                  <a:lnTo>
                    <a:pt x="7769" y="7673"/>
                  </a:lnTo>
                  <a:lnTo>
                    <a:pt x="8113" y="5585"/>
                  </a:lnTo>
                  <a:lnTo>
                    <a:pt x="6849" y="2961"/>
                  </a:lnTo>
                  <a:lnTo>
                    <a:pt x="6921" y="160"/>
                  </a:lnTo>
                  <a:lnTo>
                    <a:pt x="6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4688;p130">
              <a:extLst>
                <a:ext uri="{FF2B5EF4-FFF2-40B4-BE49-F238E27FC236}">
                  <a16:creationId xmlns:a16="http://schemas.microsoft.com/office/drawing/2014/main" id="{392EED36-9F28-2785-3628-5E6C230542B7}"/>
                </a:ext>
              </a:extLst>
            </p:cNvPr>
            <p:cNvSpPr/>
            <p:nvPr/>
          </p:nvSpPr>
          <p:spPr>
            <a:xfrm>
              <a:off x="6456332" y="3310278"/>
              <a:ext cx="238262" cy="278631"/>
            </a:xfrm>
            <a:custGeom>
              <a:avLst/>
              <a:gdLst/>
              <a:ahLst/>
              <a:cxnLst/>
              <a:rect l="l" t="t" r="r" b="b"/>
              <a:pathLst>
                <a:path w="3193" h="3734" extrusionOk="0">
                  <a:moveTo>
                    <a:pt x="1720" y="1"/>
                  </a:moveTo>
                  <a:cubicBezTo>
                    <a:pt x="1560" y="241"/>
                    <a:pt x="1392" y="465"/>
                    <a:pt x="1224" y="697"/>
                  </a:cubicBezTo>
                  <a:cubicBezTo>
                    <a:pt x="1072" y="905"/>
                    <a:pt x="920" y="1145"/>
                    <a:pt x="720" y="1321"/>
                  </a:cubicBezTo>
                  <a:cubicBezTo>
                    <a:pt x="552" y="1465"/>
                    <a:pt x="400" y="1641"/>
                    <a:pt x="280" y="1825"/>
                  </a:cubicBezTo>
                  <a:cubicBezTo>
                    <a:pt x="168" y="2009"/>
                    <a:pt x="24" y="2137"/>
                    <a:pt x="0" y="2369"/>
                  </a:cubicBezTo>
                  <a:cubicBezTo>
                    <a:pt x="18" y="2378"/>
                    <a:pt x="36" y="2382"/>
                    <a:pt x="54" y="2382"/>
                  </a:cubicBezTo>
                  <a:cubicBezTo>
                    <a:pt x="105" y="2382"/>
                    <a:pt x="157" y="2352"/>
                    <a:pt x="192" y="2305"/>
                  </a:cubicBezTo>
                  <a:cubicBezTo>
                    <a:pt x="392" y="2081"/>
                    <a:pt x="608" y="1865"/>
                    <a:pt x="864" y="1689"/>
                  </a:cubicBezTo>
                  <a:lnTo>
                    <a:pt x="864" y="1689"/>
                  </a:lnTo>
                  <a:cubicBezTo>
                    <a:pt x="688" y="2001"/>
                    <a:pt x="512" y="2297"/>
                    <a:pt x="408" y="2641"/>
                  </a:cubicBezTo>
                  <a:cubicBezTo>
                    <a:pt x="320" y="2921"/>
                    <a:pt x="288" y="3241"/>
                    <a:pt x="280" y="3537"/>
                  </a:cubicBezTo>
                  <a:cubicBezTo>
                    <a:pt x="280" y="3569"/>
                    <a:pt x="288" y="3617"/>
                    <a:pt x="320" y="3617"/>
                  </a:cubicBezTo>
                  <a:cubicBezTo>
                    <a:pt x="325" y="3618"/>
                    <a:pt x="329" y="3619"/>
                    <a:pt x="333" y="3619"/>
                  </a:cubicBezTo>
                  <a:cubicBezTo>
                    <a:pt x="360" y="3619"/>
                    <a:pt x="385" y="3597"/>
                    <a:pt x="392" y="3569"/>
                  </a:cubicBezTo>
                  <a:cubicBezTo>
                    <a:pt x="624" y="3201"/>
                    <a:pt x="752" y="2737"/>
                    <a:pt x="920" y="2337"/>
                  </a:cubicBezTo>
                  <a:cubicBezTo>
                    <a:pt x="1008" y="2129"/>
                    <a:pt x="1112" y="1905"/>
                    <a:pt x="1304" y="1785"/>
                  </a:cubicBezTo>
                  <a:lnTo>
                    <a:pt x="1304" y="1785"/>
                  </a:lnTo>
                  <a:cubicBezTo>
                    <a:pt x="1040" y="2281"/>
                    <a:pt x="888" y="2825"/>
                    <a:pt x="872" y="3385"/>
                  </a:cubicBezTo>
                  <a:cubicBezTo>
                    <a:pt x="872" y="3445"/>
                    <a:pt x="852" y="3734"/>
                    <a:pt x="959" y="3734"/>
                  </a:cubicBezTo>
                  <a:cubicBezTo>
                    <a:pt x="967" y="3734"/>
                    <a:pt x="975" y="3732"/>
                    <a:pt x="984" y="3729"/>
                  </a:cubicBezTo>
                  <a:cubicBezTo>
                    <a:pt x="1072" y="3689"/>
                    <a:pt x="1160" y="3241"/>
                    <a:pt x="1200" y="3145"/>
                  </a:cubicBezTo>
                  <a:cubicBezTo>
                    <a:pt x="1344" y="2745"/>
                    <a:pt x="1480" y="2345"/>
                    <a:pt x="1624" y="1961"/>
                  </a:cubicBezTo>
                  <a:lnTo>
                    <a:pt x="1624" y="1961"/>
                  </a:lnTo>
                  <a:cubicBezTo>
                    <a:pt x="1560" y="2249"/>
                    <a:pt x="1504" y="2537"/>
                    <a:pt x="1480" y="2825"/>
                  </a:cubicBezTo>
                  <a:cubicBezTo>
                    <a:pt x="1464" y="3081"/>
                    <a:pt x="1448" y="3401"/>
                    <a:pt x="1544" y="3649"/>
                  </a:cubicBezTo>
                  <a:cubicBezTo>
                    <a:pt x="1552" y="3665"/>
                    <a:pt x="1552" y="3681"/>
                    <a:pt x="1568" y="3689"/>
                  </a:cubicBezTo>
                  <a:cubicBezTo>
                    <a:pt x="1571" y="3690"/>
                    <a:pt x="1573" y="3690"/>
                    <a:pt x="1575" y="3690"/>
                  </a:cubicBezTo>
                  <a:cubicBezTo>
                    <a:pt x="1643" y="3690"/>
                    <a:pt x="1689" y="3176"/>
                    <a:pt x="1704" y="3129"/>
                  </a:cubicBezTo>
                  <a:cubicBezTo>
                    <a:pt x="1753" y="2865"/>
                    <a:pt x="1801" y="2601"/>
                    <a:pt x="1849" y="2337"/>
                  </a:cubicBezTo>
                  <a:cubicBezTo>
                    <a:pt x="1889" y="2161"/>
                    <a:pt x="1953" y="1961"/>
                    <a:pt x="2145" y="1889"/>
                  </a:cubicBezTo>
                  <a:lnTo>
                    <a:pt x="2145" y="1889"/>
                  </a:lnTo>
                  <a:cubicBezTo>
                    <a:pt x="2193" y="2249"/>
                    <a:pt x="2153" y="2625"/>
                    <a:pt x="2025" y="2969"/>
                  </a:cubicBezTo>
                  <a:cubicBezTo>
                    <a:pt x="2001" y="3025"/>
                    <a:pt x="1969" y="3089"/>
                    <a:pt x="1985" y="3145"/>
                  </a:cubicBezTo>
                  <a:cubicBezTo>
                    <a:pt x="1992" y="3202"/>
                    <a:pt x="2036" y="3252"/>
                    <a:pt x="2090" y="3252"/>
                  </a:cubicBezTo>
                  <a:cubicBezTo>
                    <a:pt x="2098" y="3252"/>
                    <a:pt x="2105" y="3251"/>
                    <a:pt x="2113" y="3249"/>
                  </a:cubicBezTo>
                  <a:cubicBezTo>
                    <a:pt x="2129" y="3241"/>
                    <a:pt x="2153" y="3217"/>
                    <a:pt x="2169" y="3201"/>
                  </a:cubicBezTo>
                  <a:cubicBezTo>
                    <a:pt x="2393" y="2945"/>
                    <a:pt x="2425" y="2601"/>
                    <a:pt x="2521" y="2289"/>
                  </a:cubicBezTo>
                  <a:cubicBezTo>
                    <a:pt x="2665" y="1841"/>
                    <a:pt x="2969" y="1505"/>
                    <a:pt x="3193" y="1105"/>
                  </a:cubicBezTo>
                  <a:lnTo>
                    <a:pt x="1720" y="1"/>
                  </a:ln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4689;p130">
              <a:extLst>
                <a:ext uri="{FF2B5EF4-FFF2-40B4-BE49-F238E27FC236}">
                  <a16:creationId xmlns:a16="http://schemas.microsoft.com/office/drawing/2014/main" id="{0EBEE75E-FF67-E719-56F5-F31388A18456}"/>
                </a:ext>
              </a:extLst>
            </p:cNvPr>
            <p:cNvSpPr/>
            <p:nvPr/>
          </p:nvSpPr>
          <p:spPr>
            <a:xfrm>
              <a:off x="7538688" y="3328187"/>
              <a:ext cx="186326" cy="336909"/>
            </a:xfrm>
            <a:custGeom>
              <a:avLst/>
              <a:gdLst/>
              <a:ahLst/>
              <a:cxnLst/>
              <a:rect l="l" t="t" r="r" b="b"/>
              <a:pathLst>
                <a:path w="2497" h="4515" extrusionOk="0">
                  <a:moveTo>
                    <a:pt x="2496" y="1"/>
                  </a:moveTo>
                  <a:lnTo>
                    <a:pt x="680" y="497"/>
                  </a:lnTo>
                  <a:cubicBezTo>
                    <a:pt x="776" y="1385"/>
                    <a:pt x="568" y="2297"/>
                    <a:pt x="80" y="3049"/>
                  </a:cubicBezTo>
                  <a:cubicBezTo>
                    <a:pt x="40" y="3105"/>
                    <a:pt x="0" y="3185"/>
                    <a:pt x="40" y="3241"/>
                  </a:cubicBezTo>
                  <a:cubicBezTo>
                    <a:pt x="58" y="3266"/>
                    <a:pt x="81" y="3276"/>
                    <a:pt x="108" y="3276"/>
                  </a:cubicBezTo>
                  <a:cubicBezTo>
                    <a:pt x="166" y="3276"/>
                    <a:pt x="239" y="3227"/>
                    <a:pt x="288" y="3177"/>
                  </a:cubicBezTo>
                  <a:cubicBezTo>
                    <a:pt x="544" y="2897"/>
                    <a:pt x="728" y="2537"/>
                    <a:pt x="792" y="2169"/>
                  </a:cubicBezTo>
                  <a:lnTo>
                    <a:pt x="792" y="2169"/>
                  </a:lnTo>
                  <a:cubicBezTo>
                    <a:pt x="840" y="2897"/>
                    <a:pt x="464" y="3585"/>
                    <a:pt x="448" y="4321"/>
                  </a:cubicBezTo>
                  <a:cubicBezTo>
                    <a:pt x="464" y="4327"/>
                    <a:pt x="479" y="4330"/>
                    <a:pt x="494" y="4330"/>
                  </a:cubicBezTo>
                  <a:cubicBezTo>
                    <a:pt x="592" y="4330"/>
                    <a:pt x="670" y="4202"/>
                    <a:pt x="712" y="4097"/>
                  </a:cubicBezTo>
                  <a:cubicBezTo>
                    <a:pt x="912" y="3521"/>
                    <a:pt x="1064" y="2929"/>
                    <a:pt x="1168" y="2329"/>
                  </a:cubicBezTo>
                  <a:lnTo>
                    <a:pt x="1168" y="2329"/>
                  </a:lnTo>
                  <a:cubicBezTo>
                    <a:pt x="1128" y="3009"/>
                    <a:pt x="1096" y="3681"/>
                    <a:pt x="1056" y="4361"/>
                  </a:cubicBezTo>
                  <a:cubicBezTo>
                    <a:pt x="1056" y="4401"/>
                    <a:pt x="1056" y="4449"/>
                    <a:pt x="1080" y="4481"/>
                  </a:cubicBezTo>
                  <a:cubicBezTo>
                    <a:pt x="1099" y="4504"/>
                    <a:pt x="1127" y="4514"/>
                    <a:pt x="1156" y="4514"/>
                  </a:cubicBezTo>
                  <a:cubicBezTo>
                    <a:pt x="1187" y="4514"/>
                    <a:pt x="1219" y="4502"/>
                    <a:pt x="1240" y="4481"/>
                  </a:cubicBezTo>
                  <a:cubicBezTo>
                    <a:pt x="1280" y="4441"/>
                    <a:pt x="1296" y="4377"/>
                    <a:pt x="1312" y="4321"/>
                  </a:cubicBezTo>
                  <a:cubicBezTo>
                    <a:pt x="1488" y="3657"/>
                    <a:pt x="1576" y="2985"/>
                    <a:pt x="1584" y="2305"/>
                  </a:cubicBezTo>
                  <a:cubicBezTo>
                    <a:pt x="1584" y="2857"/>
                    <a:pt x="1608" y="3409"/>
                    <a:pt x="1648" y="3961"/>
                  </a:cubicBezTo>
                  <a:cubicBezTo>
                    <a:pt x="1656" y="4081"/>
                    <a:pt x="1672" y="4257"/>
                    <a:pt x="1816" y="4289"/>
                  </a:cubicBezTo>
                  <a:cubicBezTo>
                    <a:pt x="1976" y="4009"/>
                    <a:pt x="1856" y="3705"/>
                    <a:pt x="1896" y="3409"/>
                  </a:cubicBezTo>
                  <a:cubicBezTo>
                    <a:pt x="1932" y="3084"/>
                    <a:pt x="1955" y="2758"/>
                    <a:pt x="1950" y="2429"/>
                  </a:cubicBezTo>
                  <a:lnTo>
                    <a:pt x="1950" y="2429"/>
                  </a:lnTo>
                  <a:cubicBezTo>
                    <a:pt x="1985" y="2829"/>
                    <a:pt x="2083" y="3219"/>
                    <a:pt x="2240" y="3585"/>
                  </a:cubicBezTo>
                  <a:cubicBezTo>
                    <a:pt x="2261" y="3655"/>
                    <a:pt x="2319" y="3725"/>
                    <a:pt x="2387" y="3725"/>
                  </a:cubicBezTo>
                  <a:cubicBezTo>
                    <a:pt x="2397" y="3725"/>
                    <a:pt x="2406" y="3724"/>
                    <a:pt x="2416" y="3721"/>
                  </a:cubicBezTo>
                  <a:cubicBezTo>
                    <a:pt x="2464" y="3465"/>
                    <a:pt x="2392" y="3209"/>
                    <a:pt x="2368" y="2961"/>
                  </a:cubicBezTo>
                  <a:cubicBezTo>
                    <a:pt x="2312" y="2497"/>
                    <a:pt x="2440" y="2057"/>
                    <a:pt x="2424" y="1609"/>
                  </a:cubicBezTo>
                  <a:cubicBezTo>
                    <a:pt x="2408" y="1081"/>
                    <a:pt x="2472" y="529"/>
                    <a:pt x="2496" y="1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E253FFE9-3FD3-01E0-112D-E169867D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</p:spPr>
        <p:txBody>
          <a:bodyPr/>
          <a:lstStyle/>
          <a:p>
            <a:r>
              <a:rPr lang="en-VN" sz="3000" b="1" dirty="0">
                <a:solidFill>
                  <a:srgbClr val="E28278"/>
                </a:solidFill>
                <a:latin typeface="American Typewriter" panose="02090604020004020304" pitchFamily="18" charset="77"/>
              </a:rPr>
              <a:t>LUYỆN TẬP</a:t>
            </a:r>
          </a:p>
        </p:txBody>
      </p:sp>
      <p:sp>
        <p:nvSpPr>
          <p:cNvPr id="17" name="Google Shape;1888;p98">
            <a:extLst>
              <a:ext uri="{FF2B5EF4-FFF2-40B4-BE49-F238E27FC236}">
                <a16:creationId xmlns:a16="http://schemas.microsoft.com/office/drawing/2014/main" id="{12D6880E-7024-7BD5-B98D-E148363B6D6A}"/>
              </a:ext>
            </a:extLst>
          </p:cNvPr>
          <p:cNvSpPr/>
          <p:nvPr/>
        </p:nvSpPr>
        <p:spPr>
          <a:xfrm>
            <a:off x="757000" y="1414300"/>
            <a:ext cx="4872300" cy="1175295"/>
          </a:xfrm>
          <a:prstGeom prst="roundRect">
            <a:avLst>
              <a:gd name="adj" fmla="val 10192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rgbClr val="E9C1DA"/>
                </a:solidFill>
                <a:latin typeface="Cambria" panose="02040503050406030204" pitchFamily="18" charset="0"/>
              </a:rPr>
              <a:t>Bài 3: Tìm từ láy trong các câu sau và nêu tác dụng của chúng.</a:t>
            </a:r>
            <a:endParaRPr sz="2400" b="1" dirty="0">
              <a:solidFill>
                <a:srgbClr val="E9C1DA"/>
              </a:solidFill>
              <a:latin typeface="Cambria" panose="02040503050406030204" pitchFamily="18" charset="0"/>
            </a:endParaRPr>
          </a:p>
        </p:txBody>
      </p:sp>
      <p:grpSp>
        <p:nvGrpSpPr>
          <p:cNvPr id="18" name="Google Shape;1892;p98">
            <a:extLst>
              <a:ext uri="{FF2B5EF4-FFF2-40B4-BE49-F238E27FC236}">
                <a16:creationId xmlns:a16="http://schemas.microsoft.com/office/drawing/2014/main" id="{0E041841-4395-78C5-6D6E-F9643A82903D}"/>
              </a:ext>
            </a:extLst>
          </p:cNvPr>
          <p:cNvGrpSpPr/>
          <p:nvPr/>
        </p:nvGrpSpPr>
        <p:grpSpPr>
          <a:xfrm>
            <a:off x="5527000" y="1233400"/>
            <a:ext cx="3616995" cy="3986312"/>
            <a:chOff x="5527000" y="1157200"/>
            <a:chExt cx="3616995" cy="3986312"/>
          </a:xfrm>
        </p:grpSpPr>
        <p:sp>
          <p:nvSpPr>
            <p:cNvPr id="19" name="Google Shape;1893;p98">
              <a:extLst>
                <a:ext uri="{FF2B5EF4-FFF2-40B4-BE49-F238E27FC236}">
                  <a16:creationId xmlns:a16="http://schemas.microsoft.com/office/drawing/2014/main" id="{04A8403A-CA70-F360-DC19-E8B5BFEBD218}"/>
                </a:ext>
              </a:extLst>
            </p:cNvPr>
            <p:cNvSpPr/>
            <p:nvPr/>
          </p:nvSpPr>
          <p:spPr>
            <a:xfrm>
              <a:off x="6874068" y="3400250"/>
              <a:ext cx="1639392" cy="1743262"/>
            </a:xfrm>
            <a:custGeom>
              <a:avLst/>
              <a:gdLst/>
              <a:ahLst/>
              <a:cxnLst/>
              <a:rect l="l" t="t" r="r" b="b"/>
              <a:pathLst>
                <a:path w="16162" h="17186" extrusionOk="0">
                  <a:moveTo>
                    <a:pt x="11385" y="0"/>
                  </a:moveTo>
                  <a:cubicBezTo>
                    <a:pt x="10969" y="0"/>
                    <a:pt x="10521" y="56"/>
                    <a:pt x="9969" y="160"/>
                  </a:cubicBezTo>
                  <a:cubicBezTo>
                    <a:pt x="9489" y="248"/>
                    <a:pt x="9025" y="368"/>
                    <a:pt x="8633" y="464"/>
                  </a:cubicBezTo>
                  <a:cubicBezTo>
                    <a:pt x="8529" y="496"/>
                    <a:pt x="8433" y="520"/>
                    <a:pt x="8329" y="544"/>
                  </a:cubicBezTo>
                  <a:lnTo>
                    <a:pt x="8049" y="616"/>
                  </a:lnTo>
                  <a:cubicBezTo>
                    <a:pt x="7985" y="640"/>
                    <a:pt x="7921" y="648"/>
                    <a:pt x="7849" y="664"/>
                  </a:cubicBezTo>
                  <a:cubicBezTo>
                    <a:pt x="7729" y="696"/>
                    <a:pt x="7609" y="728"/>
                    <a:pt x="7489" y="768"/>
                  </a:cubicBezTo>
                  <a:cubicBezTo>
                    <a:pt x="7041" y="896"/>
                    <a:pt x="6593" y="1056"/>
                    <a:pt x="6185" y="1240"/>
                  </a:cubicBezTo>
                  <a:cubicBezTo>
                    <a:pt x="5689" y="1456"/>
                    <a:pt x="5281" y="1688"/>
                    <a:pt x="4929" y="1961"/>
                  </a:cubicBezTo>
                  <a:cubicBezTo>
                    <a:pt x="4721" y="2105"/>
                    <a:pt x="4553" y="2265"/>
                    <a:pt x="4393" y="2441"/>
                  </a:cubicBezTo>
                  <a:cubicBezTo>
                    <a:pt x="4313" y="2521"/>
                    <a:pt x="4241" y="2609"/>
                    <a:pt x="4169" y="2705"/>
                  </a:cubicBezTo>
                  <a:cubicBezTo>
                    <a:pt x="4161" y="2721"/>
                    <a:pt x="4161" y="2729"/>
                    <a:pt x="4153" y="2737"/>
                  </a:cubicBezTo>
                  <a:cubicBezTo>
                    <a:pt x="4153" y="2729"/>
                    <a:pt x="4161" y="2729"/>
                    <a:pt x="4161" y="2721"/>
                  </a:cubicBezTo>
                  <a:cubicBezTo>
                    <a:pt x="4169" y="2681"/>
                    <a:pt x="4153" y="2641"/>
                    <a:pt x="4113" y="2625"/>
                  </a:cubicBezTo>
                  <a:lnTo>
                    <a:pt x="4089" y="2625"/>
                  </a:lnTo>
                  <a:cubicBezTo>
                    <a:pt x="4065" y="2625"/>
                    <a:pt x="4025" y="2649"/>
                    <a:pt x="4025" y="2689"/>
                  </a:cubicBezTo>
                  <a:cubicBezTo>
                    <a:pt x="3529" y="4641"/>
                    <a:pt x="2993" y="6561"/>
                    <a:pt x="2569" y="8017"/>
                  </a:cubicBezTo>
                  <a:lnTo>
                    <a:pt x="1881" y="10417"/>
                  </a:lnTo>
                  <a:lnTo>
                    <a:pt x="1809" y="10665"/>
                  </a:lnTo>
                  <a:lnTo>
                    <a:pt x="1681" y="11105"/>
                  </a:lnTo>
                  <a:cubicBezTo>
                    <a:pt x="1601" y="11401"/>
                    <a:pt x="1513" y="11697"/>
                    <a:pt x="1425" y="11985"/>
                  </a:cubicBezTo>
                  <a:cubicBezTo>
                    <a:pt x="1281" y="12465"/>
                    <a:pt x="1129" y="12945"/>
                    <a:pt x="1025" y="13305"/>
                  </a:cubicBezTo>
                  <a:cubicBezTo>
                    <a:pt x="961" y="13521"/>
                    <a:pt x="889" y="13721"/>
                    <a:pt x="833" y="13929"/>
                  </a:cubicBezTo>
                  <a:cubicBezTo>
                    <a:pt x="553" y="14825"/>
                    <a:pt x="257" y="15761"/>
                    <a:pt x="9" y="16681"/>
                  </a:cubicBezTo>
                  <a:cubicBezTo>
                    <a:pt x="1" y="16705"/>
                    <a:pt x="9" y="16737"/>
                    <a:pt x="33" y="16761"/>
                  </a:cubicBezTo>
                  <a:cubicBezTo>
                    <a:pt x="41" y="16777"/>
                    <a:pt x="57" y="16785"/>
                    <a:pt x="81" y="16785"/>
                  </a:cubicBezTo>
                  <a:cubicBezTo>
                    <a:pt x="1553" y="16961"/>
                    <a:pt x="3001" y="16977"/>
                    <a:pt x="4105" y="16977"/>
                  </a:cubicBezTo>
                  <a:cubicBezTo>
                    <a:pt x="4721" y="16977"/>
                    <a:pt x="5353" y="16969"/>
                    <a:pt x="5961" y="16961"/>
                  </a:cubicBezTo>
                  <a:lnTo>
                    <a:pt x="6281" y="16961"/>
                  </a:lnTo>
                  <a:cubicBezTo>
                    <a:pt x="6769" y="16945"/>
                    <a:pt x="7305" y="16945"/>
                    <a:pt x="7833" y="16945"/>
                  </a:cubicBezTo>
                  <a:cubicBezTo>
                    <a:pt x="8337" y="16945"/>
                    <a:pt x="8857" y="16961"/>
                    <a:pt x="9385" y="16969"/>
                  </a:cubicBezTo>
                  <a:cubicBezTo>
                    <a:pt x="10441" y="17001"/>
                    <a:pt x="11521" y="17041"/>
                    <a:pt x="12561" y="17081"/>
                  </a:cubicBezTo>
                  <a:cubicBezTo>
                    <a:pt x="13153" y="17097"/>
                    <a:pt x="13729" y="17129"/>
                    <a:pt x="14313" y="17145"/>
                  </a:cubicBezTo>
                  <a:cubicBezTo>
                    <a:pt x="14609" y="17161"/>
                    <a:pt x="14905" y="17169"/>
                    <a:pt x="15201" y="17177"/>
                  </a:cubicBezTo>
                  <a:lnTo>
                    <a:pt x="15305" y="17177"/>
                  </a:lnTo>
                  <a:cubicBezTo>
                    <a:pt x="15474" y="17185"/>
                    <a:pt x="15650" y="17185"/>
                    <a:pt x="15826" y="17185"/>
                  </a:cubicBezTo>
                  <a:cubicBezTo>
                    <a:pt x="15914" y="17185"/>
                    <a:pt x="16002" y="17185"/>
                    <a:pt x="16090" y="17177"/>
                  </a:cubicBezTo>
                  <a:cubicBezTo>
                    <a:pt x="16114" y="17177"/>
                    <a:pt x="16130" y="17169"/>
                    <a:pt x="16146" y="17145"/>
                  </a:cubicBezTo>
                  <a:cubicBezTo>
                    <a:pt x="16154" y="17129"/>
                    <a:pt x="16162" y="17105"/>
                    <a:pt x="16162" y="17089"/>
                  </a:cubicBezTo>
                  <a:cubicBezTo>
                    <a:pt x="16162" y="17065"/>
                    <a:pt x="16154" y="17049"/>
                    <a:pt x="16130" y="17041"/>
                  </a:cubicBezTo>
                  <a:cubicBezTo>
                    <a:pt x="16130" y="16561"/>
                    <a:pt x="16122" y="16049"/>
                    <a:pt x="16090" y="15433"/>
                  </a:cubicBezTo>
                  <a:cubicBezTo>
                    <a:pt x="16074" y="14921"/>
                    <a:pt x="16034" y="14369"/>
                    <a:pt x="15994" y="13817"/>
                  </a:cubicBezTo>
                  <a:cubicBezTo>
                    <a:pt x="15914" y="12793"/>
                    <a:pt x="15802" y="11737"/>
                    <a:pt x="15666" y="10609"/>
                  </a:cubicBezTo>
                  <a:cubicBezTo>
                    <a:pt x="15530" y="9593"/>
                    <a:pt x="15370" y="8553"/>
                    <a:pt x="15185" y="7433"/>
                  </a:cubicBezTo>
                  <a:cubicBezTo>
                    <a:pt x="15105" y="6937"/>
                    <a:pt x="15009" y="6457"/>
                    <a:pt x="14921" y="5969"/>
                  </a:cubicBezTo>
                  <a:cubicBezTo>
                    <a:pt x="14849" y="5553"/>
                    <a:pt x="14761" y="5057"/>
                    <a:pt x="14649" y="4569"/>
                  </a:cubicBezTo>
                  <a:cubicBezTo>
                    <a:pt x="14481" y="3769"/>
                    <a:pt x="14313" y="3113"/>
                    <a:pt x="14121" y="2513"/>
                  </a:cubicBezTo>
                  <a:lnTo>
                    <a:pt x="14121" y="2513"/>
                  </a:lnTo>
                  <a:cubicBezTo>
                    <a:pt x="14129" y="2521"/>
                    <a:pt x="14145" y="2521"/>
                    <a:pt x="14153" y="2521"/>
                  </a:cubicBezTo>
                  <a:lnTo>
                    <a:pt x="14169" y="2521"/>
                  </a:lnTo>
                  <a:cubicBezTo>
                    <a:pt x="14209" y="2513"/>
                    <a:pt x="14233" y="2473"/>
                    <a:pt x="14225" y="2433"/>
                  </a:cubicBezTo>
                  <a:cubicBezTo>
                    <a:pt x="14161" y="2193"/>
                    <a:pt x="14081" y="1953"/>
                    <a:pt x="13993" y="1728"/>
                  </a:cubicBezTo>
                  <a:cubicBezTo>
                    <a:pt x="13881" y="1472"/>
                    <a:pt x="13769" y="1240"/>
                    <a:pt x="13633" y="1032"/>
                  </a:cubicBezTo>
                  <a:cubicBezTo>
                    <a:pt x="13529" y="880"/>
                    <a:pt x="13425" y="736"/>
                    <a:pt x="13313" y="616"/>
                  </a:cubicBezTo>
                  <a:lnTo>
                    <a:pt x="13305" y="608"/>
                  </a:lnTo>
                  <a:cubicBezTo>
                    <a:pt x="13289" y="600"/>
                    <a:pt x="13281" y="592"/>
                    <a:pt x="13265" y="576"/>
                  </a:cubicBezTo>
                  <a:cubicBezTo>
                    <a:pt x="13225" y="536"/>
                    <a:pt x="13185" y="496"/>
                    <a:pt x="13129" y="456"/>
                  </a:cubicBezTo>
                  <a:cubicBezTo>
                    <a:pt x="13049" y="400"/>
                    <a:pt x="12969" y="336"/>
                    <a:pt x="12881" y="288"/>
                  </a:cubicBezTo>
                  <a:cubicBezTo>
                    <a:pt x="12801" y="248"/>
                    <a:pt x="12721" y="200"/>
                    <a:pt x="12625" y="160"/>
                  </a:cubicBezTo>
                  <a:cubicBezTo>
                    <a:pt x="12449" y="88"/>
                    <a:pt x="12265" y="40"/>
                    <a:pt x="12041" y="8"/>
                  </a:cubicBezTo>
                  <a:cubicBezTo>
                    <a:pt x="11865" y="8"/>
                    <a:pt x="11665" y="0"/>
                    <a:pt x="1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94;p98">
              <a:extLst>
                <a:ext uri="{FF2B5EF4-FFF2-40B4-BE49-F238E27FC236}">
                  <a16:creationId xmlns:a16="http://schemas.microsoft.com/office/drawing/2014/main" id="{DC2CC48D-C1A7-DEB1-8226-D49F779F56CF}"/>
                </a:ext>
              </a:extLst>
            </p:cNvPr>
            <p:cNvSpPr/>
            <p:nvPr/>
          </p:nvSpPr>
          <p:spPr>
            <a:xfrm>
              <a:off x="7536343" y="3949321"/>
              <a:ext cx="177816" cy="84800"/>
            </a:xfrm>
            <a:custGeom>
              <a:avLst/>
              <a:gdLst/>
              <a:ahLst/>
              <a:cxnLst/>
              <a:rect l="l" t="t" r="r" b="b"/>
              <a:pathLst>
                <a:path w="1753" h="836" extrusionOk="0">
                  <a:moveTo>
                    <a:pt x="176" y="124"/>
                  </a:moveTo>
                  <a:cubicBezTo>
                    <a:pt x="179" y="126"/>
                    <a:pt x="181" y="128"/>
                    <a:pt x="184" y="130"/>
                  </a:cubicBezTo>
                  <a:lnTo>
                    <a:pt x="184" y="130"/>
                  </a:lnTo>
                  <a:cubicBezTo>
                    <a:pt x="183" y="124"/>
                    <a:pt x="176" y="124"/>
                    <a:pt x="176" y="124"/>
                  </a:cubicBezTo>
                  <a:close/>
                  <a:moveTo>
                    <a:pt x="24" y="0"/>
                  </a:moveTo>
                  <a:cubicBezTo>
                    <a:pt x="21" y="0"/>
                    <a:pt x="19" y="1"/>
                    <a:pt x="16" y="4"/>
                  </a:cubicBezTo>
                  <a:cubicBezTo>
                    <a:pt x="0" y="12"/>
                    <a:pt x="0" y="44"/>
                    <a:pt x="16" y="60"/>
                  </a:cubicBezTo>
                  <a:cubicBezTo>
                    <a:pt x="64" y="108"/>
                    <a:pt x="112" y="156"/>
                    <a:pt x="160" y="196"/>
                  </a:cubicBezTo>
                  <a:cubicBezTo>
                    <a:pt x="224" y="244"/>
                    <a:pt x="272" y="300"/>
                    <a:pt x="336" y="348"/>
                  </a:cubicBezTo>
                  <a:cubicBezTo>
                    <a:pt x="456" y="444"/>
                    <a:pt x="576" y="524"/>
                    <a:pt x="712" y="604"/>
                  </a:cubicBezTo>
                  <a:cubicBezTo>
                    <a:pt x="856" y="684"/>
                    <a:pt x="992" y="748"/>
                    <a:pt x="1144" y="788"/>
                  </a:cubicBezTo>
                  <a:cubicBezTo>
                    <a:pt x="1224" y="804"/>
                    <a:pt x="1304" y="812"/>
                    <a:pt x="1384" y="828"/>
                  </a:cubicBezTo>
                  <a:cubicBezTo>
                    <a:pt x="1464" y="836"/>
                    <a:pt x="1536" y="836"/>
                    <a:pt x="1616" y="836"/>
                  </a:cubicBezTo>
                  <a:lnTo>
                    <a:pt x="1656" y="836"/>
                  </a:lnTo>
                  <a:lnTo>
                    <a:pt x="1712" y="804"/>
                  </a:lnTo>
                  <a:cubicBezTo>
                    <a:pt x="1744" y="780"/>
                    <a:pt x="1752" y="748"/>
                    <a:pt x="1752" y="716"/>
                  </a:cubicBezTo>
                  <a:cubicBezTo>
                    <a:pt x="1752" y="676"/>
                    <a:pt x="1744" y="644"/>
                    <a:pt x="1712" y="628"/>
                  </a:cubicBezTo>
                  <a:lnTo>
                    <a:pt x="1680" y="604"/>
                  </a:lnTo>
                  <a:cubicBezTo>
                    <a:pt x="1664" y="596"/>
                    <a:pt x="1640" y="588"/>
                    <a:pt x="1616" y="588"/>
                  </a:cubicBezTo>
                  <a:cubicBezTo>
                    <a:pt x="1560" y="572"/>
                    <a:pt x="1504" y="572"/>
                    <a:pt x="1456" y="572"/>
                  </a:cubicBezTo>
                  <a:cubicBezTo>
                    <a:pt x="1400" y="572"/>
                    <a:pt x="1352" y="564"/>
                    <a:pt x="1296" y="556"/>
                  </a:cubicBezTo>
                  <a:cubicBezTo>
                    <a:pt x="1056" y="524"/>
                    <a:pt x="824" y="468"/>
                    <a:pt x="600" y="372"/>
                  </a:cubicBezTo>
                  <a:cubicBezTo>
                    <a:pt x="592" y="372"/>
                    <a:pt x="592" y="372"/>
                    <a:pt x="584" y="364"/>
                  </a:cubicBezTo>
                  <a:lnTo>
                    <a:pt x="592" y="364"/>
                  </a:lnTo>
                  <a:cubicBezTo>
                    <a:pt x="443" y="309"/>
                    <a:pt x="310" y="231"/>
                    <a:pt x="184" y="130"/>
                  </a:cubicBezTo>
                  <a:lnTo>
                    <a:pt x="184" y="130"/>
                  </a:lnTo>
                  <a:cubicBezTo>
                    <a:pt x="184" y="131"/>
                    <a:pt x="184" y="131"/>
                    <a:pt x="184" y="132"/>
                  </a:cubicBezTo>
                  <a:cubicBezTo>
                    <a:pt x="128" y="92"/>
                    <a:pt x="88" y="52"/>
                    <a:pt x="56" y="12"/>
                  </a:cubicBezTo>
                  <a:cubicBezTo>
                    <a:pt x="40" y="4"/>
                    <a:pt x="32" y="4"/>
                    <a:pt x="32" y="4"/>
                  </a:cubicBezTo>
                  <a:cubicBezTo>
                    <a:pt x="32" y="4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95;p98">
              <a:extLst>
                <a:ext uri="{FF2B5EF4-FFF2-40B4-BE49-F238E27FC236}">
                  <a16:creationId xmlns:a16="http://schemas.microsoft.com/office/drawing/2014/main" id="{4C6F4DF2-4F0F-FA4A-C1A7-1BEF6B990C2C}"/>
                </a:ext>
              </a:extLst>
            </p:cNvPr>
            <p:cNvSpPr/>
            <p:nvPr/>
          </p:nvSpPr>
          <p:spPr>
            <a:xfrm>
              <a:off x="7693771" y="4012110"/>
              <a:ext cx="39864" cy="1120045"/>
            </a:xfrm>
            <a:custGeom>
              <a:avLst/>
              <a:gdLst/>
              <a:ahLst/>
              <a:cxnLst/>
              <a:rect l="l" t="t" r="r" b="b"/>
              <a:pathLst>
                <a:path w="393" h="11042" extrusionOk="0">
                  <a:moveTo>
                    <a:pt x="152" y="1"/>
                  </a:moveTo>
                  <a:cubicBezTo>
                    <a:pt x="88" y="1"/>
                    <a:pt x="32" y="49"/>
                    <a:pt x="32" y="105"/>
                  </a:cubicBezTo>
                  <a:cubicBezTo>
                    <a:pt x="160" y="1841"/>
                    <a:pt x="152" y="3569"/>
                    <a:pt x="120" y="5297"/>
                  </a:cubicBezTo>
                  <a:cubicBezTo>
                    <a:pt x="80" y="7025"/>
                    <a:pt x="8" y="8761"/>
                    <a:pt x="0" y="10489"/>
                  </a:cubicBezTo>
                  <a:lnTo>
                    <a:pt x="0" y="10889"/>
                  </a:lnTo>
                  <a:cubicBezTo>
                    <a:pt x="0" y="10969"/>
                    <a:pt x="72" y="11041"/>
                    <a:pt x="152" y="11041"/>
                  </a:cubicBezTo>
                  <a:cubicBezTo>
                    <a:pt x="232" y="11041"/>
                    <a:pt x="304" y="10969"/>
                    <a:pt x="304" y="10889"/>
                  </a:cubicBezTo>
                  <a:cubicBezTo>
                    <a:pt x="304" y="10025"/>
                    <a:pt x="304" y="9169"/>
                    <a:pt x="320" y="8305"/>
                  </a:cubicBezTo>
                  <a:cubicBezTo>
                    <a:pt x="344" y="7441"/>
                    <a:pt x="360" y="6577"/>
                    <a:pt x="368" y="5705"/>
                  </a:cubicBezTo>
                  <a:cubicBezTo>
                    <a:pt x="384" y="4841"/>
                    <a:pt x="392" y="3977"/>
                    <a:pt x="384" y="3105"/>
                  </a:cubicBezTo>
                  <a:cubicBezTo>
                    <a:pt x="368" y="2249"/>
                    <a:pt x="344" y="1377"/>
                    <a:pt x="288" y="521"/>
                  </a:cubicBezTo>
                  <a:cubicBezTo>
                    <a:pt x="280" y="377"/>
                    <a:pt x="272" y="241"/>
                    <a:pt x="264" y="105"/>
                  </a:cubicBezTo>
                  <a:cubicBezTo>
                    <a:pt x="264" y="49"/>
                    <a:pt x="208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96;p98">
              <a:extLst>
                <a:ext uri="{FF2B5EF4-FFF2-40B4-BE49-F238E27FC236}">
                  <a16:creationId xmlns:a16="http://schemas.microsoft.com/office/drawing/2014/main" id="{C280ACF4-6778-7C4E-60D0-ACF29B7E3E90}"/>
                </a:ext>
              </a:extLst>
            </p:cNvPr>
            <p:cNvSpPr/>
            <p:nvPr/>
          </p:nvSpPr>
          <p:spPr>
            <a:xfrm>
              <a:off x="7521736" y="1157200"/>
              <a:ext cx="609523" cy="628187"/>
            </a:xfrm>
            <a:custGeom>
              <a:avLst/>
              <a:gdLst/>
              <a:ahLst/>
              <a:cxnLst/>
              <a:rect l="l" t="t" r="r" b="b"/>
              <a:pathLst>
                <a:path w="6009" h="6193" extrusionOk="0">
                  <a:moveTo>
                    <a:pt x="2584" y="0"/>
                  </a:moveTo>
                  <a:cubicBezTo>
                    <a:pt x="2384" y="0"/>
                    <a:pt x="2200" y="24"/>
                    <a:pt x="2016" y="64"/>
                  </a:cubicBezTo>
                  <a:cubicBezTo>
                    <a:pt x="1848" y="104"/>
                    <a:pt x="1672" y="160"/>
                    <a:pt x="1488" y="248"/>
                  </a:cubicBezTo>
                  <a:cubicBezTo>
                    <a:pt x="1304" y="344"/>
                    <a:pt x="1128" y="440"/>
                    <a:pt x="960" y="568"/>
                  </a:cubicBezTo>
                  <a:cubicBezTo>
                    <a:pt x="784" y="688"/>
                    <a:pt x="624" y="840"/>
                    <a:pt x="488" y="1000"/>
                  </a:cubicBezTo>
                  <a:cubicBezTo>
                    <a:pt x="216" y="1305"/>
                    <a:pt x="48" y="1633"/>
                    <a:pt x="8" y="1961"/>
                  </a:cubicBezTo>
                  <a:cubicBezTo>
                    <a:pt x="0" y="2041"/>
                    <a:pt x="0" y="2129"/>
                    <a:pt x="8" y="2217"/>
                  </a:cubicBezTo>
                  <a:cubicBezTo>
                    <a:pt x="16" y="2297"/>
                    <a:pt x="40" y="2393"/>
                    <a:pt x="64" y="2481"/>
                  </a:cubicBezTo>
                  <a:cubicBezTo>
                    <a:pt x="120" y="2617"/>
                    <a:pt x="200" y="2761"/>
                    <a:pt x="304" y="2889"/>
                  </a:cubicBezTo>
                  <a:lnTo>
                    <a:pt x="376" y="3089"/>
                  </a:lnTo>
                  <a:cubicBezTo>
                    <a:pt x="464" y="3353"/>
                    <a:pt x="560" y="3617"/>
                    <a:pt x="664" y="3873"/>
                  </a:cubicBezTo>
                  <a:cubicBezTo>
                    <a:pt x="896" y="4449"/>
                    <a:pt x="1144" y="4881"/>
                    <a:pt x="1456" y="5217"/>
                  </a:cubicBezTo>
                  <a:cubicBezTo>
                    <a:pt x="1616" y="5401"/>
                    <a:pt x="1808" y="5561"/>
                    <a:pt x="2008" y="5697"/>
                  </a:cubicBezTo>
                  <a:cubicBezTo>
                    <a:pt x="2208" y="5833"/>
                    <a:pt x="2416" y="5937"/>
                    <a:pt x="2648" y="6017"/>
                  </a:cubicBezTo>
                  <a:cubicBezTo>
                    <a:pt x="2960" y="6129"/>
                    <a:pt x="3280" y="6193"/>
                    <a:pt x="3584" y="6193"/>
                  </a:cubicBezTo>
                  <a:cubicBezTo>
                    <a:pt x="3736" y="6193"/>
                    <a:pt x="3888" y="6177"/>
                    <a:pt x="4040" y="6153"/>
                  </a:cubicBezTo>
                  <a:cubicBezTo>
                    <a:pt x="4264" y="6113"/>
                    <a:pt x="4488" y="6033"/>
                    <a:pt x="4696" y="5921"/>
                  </a:cubicBezTo>
                  <a:cubicBezTo>
                    <a:pt x="4800" y="5857"/>
                    <a:pt x="4904" y="5793"/>
                    <a:pt x="5000" y="5721"/>
                  </a:cubicBezTo>
                  <a:cubicBezTo>
                    <a:pt x="5088" y="5649"/>
                    <a:pt x="5176" y="5561"/>
                    <a:pt x="5280" y="5449"/>
                  </a:cubicBezTo>
                  <a:cubicBezTo>
                    <a:pt x="5440" y="5273"/>
                    <a:pt x="5584" y="5073"/>
                    <a:pt x="5696" y="4849"/>
                  </a:cubicBezTo>
                  <a:cubicBezTo>
                    <a:pt x="5800" y="4649"/>
                    <a:pt x="5880" y="4433"/>
                    <a:pt x="5920" y="4193"/>
                  </a:cubicBezTo>
                  <a:cubicBezTo>
                    <a:pt x="6008" y="3761"/>
                    <a:pt x="5976" y="3273"/>
                    <a:pt x="5848" y="2793"/>
                  </a:cubicBezTo>
                  <a:cubicBezTo>
                    <a:pt x="5784" y="2561"/>
                    <a:pt x="5696" y="2321"/>
                    <a:pt x="5600" y="2089"/>
                  </a:cubicBezTo>
                  <a:cubicBezTo>
                    <a:pt x="5488" y="1857"/>
                    <a:pt x="5360" y="1641"/>
                    <a:pt x="5216" y="1441"/>
                  </a:cubicBezTo>
                  <a:cubicBezTo>
                    <a:pt x="4928" y="1040"/>
                    <a:pt x="4560" y="696"/>
                    <a:pt x="4128" y="448"/>
                  </a:cubicBezTo>
                  <a:cubicBezTo>
                    <a:pt x="3696" y="200"/>
                    <a:pt x="3216" y="48"/>
                    <a:pt x="2736" y="16"/>
                  </a:cubicBezTo>
                  <a:cubicBezTo>
                    <a:pt x="2696" y="0"/>
                    <a:pt x="2648" y="0"/>
                    <a:pt x="2584" y="0"/>
                  </a:cubicBezTo>
                  <a:close/>
                </a:path>
              </a:pathLst>
            </a:custGeom>
            <a:solidFill>
              <a:srgbClr val="E9C1DA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97;p98">
              <a:extLst>
                <a:ext uri="{FF2B5EF4-FFF2-40B4-BE49-F238E27FC236}">
                  <a16:creationId xmlns:a16="http://schemas.microsoft.com/office/drawing/2014/main" id="{810D7988-2797-DFA3-245B-CF9146AA1B6A}"/>
                </a:ext>
              </a:extLst>
            </p:cNvPr>
            <p:cNvSpPr/>
            <p:nvPr/>
          </p:nvSpPr>
          <p:spPr>
            <a:xfrm>
              <a:off x="7843085" y="1269997"/>
              <a:ext cx="228939" cy="455950"/>
            </a:xfrm>
            <a:custGeom>
              <a:avLst/>
              <a:gdLst/>
              <a:ahLst/>
              <a:cxnLst/>
              <a:rect l="l" t="t" r="r" b="b"/>
              <a:pathLst>
                <a:path w="2257" h="4495" extrusionOk="0">
                  <a:moveTo>
                    <a:pt x="792" y="4161"/>
                  </a:moveTo>
                  <a:cubicBezTo>
                    <a:pt x="792" y="4165"/>
                    <a:pt x="792" y="4167"/>
                    <a:pt x="793" y="4167"/>
                  </a:cubicBezTo>
                  <a:cubicBezTo>
                    <a:pt x="794" y="4167"/>
                    <a:pt x="796" y="4165"/>
                    <a:pt x="800" y="4161"/>
                  </a:cubicBezTo>
                  <a:close/>
                  <a:moveTo>
                    <a:pt x="1072" y="0"/>
                  </a:moveTo>
                  <a:cubicBezTo>
                    <a:pt x="1048" y="0"/>
                    <a:pt x="1032" y="32"/>
                    <a:pt x="1056" y="48"/>
                  </a:cubicBezTo>
                  <a:cubicBezTo>
                    <a:pt x="1112" y="72"/>
                    <a:pt x="1152" y="97"/>
                    <a:pt x="1200" y="129"/>
                  </a:cubicBezTo>
                  <a:cubicBezTo>
                    <a:pt x="1320" y="209"/>
                    <a:pt x="1432" y="297"/>
                    <a:pt x="1520" y="409"/>
                  </a:cubicBezTo>
                  <a:lnTo>
                    <a:pt x="1520" y="401"/>
                  </a:lnTo>
                  <a:cubicBezTo>
                    <a:pt x="1632" y="529"/>
                    <a:pt x="1728" y="673"/>
                    <a:pt x="1808" y="817"/>
                  </a:cubicBezTo>
                  <a:cubicBezTo>
                    <a:pt x="1912" y="1017"/>
                    <a:pt x="1992" y="1241"/>
                    <a:pt x="2040" y="1457"/>
                  </a:cubicBezTo>
                  <a:cubicBezTo>
                    <a:pt x="2096" y="1737"/>
                    <a:pt x="2120" y="2017"/>
                    <a:pt x="2112" y="2297"/>
                  </a:cubicBezTo>
                  <a:cubicBezTo>
                    <a:pt x="2096" y="2433"/>
                    <a:pt x="2080" y="2553"/>
                    <a:pt x="2056" y="2681"/>
                  </a:cubicBezTo>
                  <a:cubicBezTo>
                    <a:pt x="2040" y="2801"/>
                    <a:pt x="2008" y="2921"/>
                    <a:pt x="1968" y="3041"/>
                  </a:cubicBezTo>
                  <a:cubicBezTo>
                    <a:pt x="1912" y="3209"/>
                    <a:pt x="1840" y="3377"/>
                    <a:pt x="1736" y="3529"/>
                  </a:cubicBezTo>
                  <a:cubicBezTo>
                    <a:pt x="1656" y="3641"/>
                    <a:pt x="1576" y="3737"/>
                    <a:pt x="1480" y="3841"/>
                  </a:cubicBezTo>
                  <a:cubicBezTo>
                    <a:pt x="1392" y="3921"/>
                    <a:pt x="1296" y="3977"/>
                    <a:pt x="1192" y="4041"/>
                  </a:cubicBezTo>
                  <a:cubicBezTo>
                    <a:pt x="1072" y="4097"/>
                    <a:pt x="936" y="4145"/>
                    <a:pt x="808" y="4177"/>
                  </a:cubicBezTo>
                  <a:cubicBezTo>
                    <a:pt x="696" y="4201"/>
                    <a:pt x="576" y="4209"/>
                    <a:pt x="472" y="4209"/>
                  </a:cubicBezTo>
                  <a:cubicBezTo>
                    <a:pt x="432" y="4209"/>
                    <a:pt x="392" y="4201"/>
                    <a:pt x="352" y="4193"/>
                  </a:cubicBezTo>
                  <a:lnTo>
                    <a:pt x="200" y="4161"/>
                  </a:lnTo>
                  <a:cubicBezTo>
                    <a:pt x="192" y="4161"/>
                    <a:pt x="176" y="4153"/>
                    <a:pt x="168" y="4153"/>
                  </a:cubicBezTo>
                  <a:cubicBezTo>
                    <a:pt x="158" y="4148"/>
                    <a:pt x="150" y="4146"/>
                    <a:pt x="142" y="4146"/>
                  </a:cubicBezTo>
                  <a:cubicBezTo>
                    <a:pt x="126" y="4146"/>
                    <a:pt x="113" y="4155"/>
                    <a:pt x="96" y="4161"/>
                  </a:cubicBezTo>
                  <a:cubicBezTo>
                    <a:pt x="72" y="4169"/>
                    <a:pt x="40" y="4201"/>
                    <a:pt x="16" y="4233"/>
                  </a:cubicBezTo>
                  <a:cubicBezTo>
                    <a:pt x="0" y="4257"/>
                    <a:pt x="0" y="4297"/>
                    <a:pt x="8" y="4337"/>
                  </a:cubicBezTo>
                  <a:cubicBezTo>
                    <a:pt x="16" y="4369"/>
                    <a:pt x="48" y="4409"/>
                    <a:pt x="80" y="4417"/>
                  </a:cubicBezTo>
                  <a:cubicBezTo>
                    <a:pt x="96" y="4425"/>
                    <a:pt x="120" y="4425"/>
                    <a:pt x="128" y="4441"/>
                  </a:cubicBezTo>
                  <a:cubicBezTo>
                    <a:pt x="200" y="4473"/>
                    <a:pt x="280" y="4489"/>
                    <a:pt x="360" y="4489"/>
                  </a:cubicBezTo>
                  <a:cubicBezTo>
                    <a:pt x="400" y="4493"/>
                    <a:pt x="440" y="4495"/>
                    <a:pt x="480" y="4495"/>
                  </a:cubicBezTo>
                  <a:cubicBezTo>
                    <a:pt x="520" y="4495"/>
                    <a:pt x="560" y="4493"/>
                    <a:pt x="600" y="4489"/>
                  </a:cubicBezTo>
                  <a:cubicBezTo>
                    <a:pt x="688" y="4481"/>
                    <a:pt x="776" y="4473"/>
                    <a:pt x="872" y="4449"/>
                  </a:cubicBezTo>
                  <a:cubicBezTo>
                    <a:pt x="1032" y="4417"/>
                    <a:pt x="1176" y="4361"/>
                    <a:pt x="1320" y="4273"/>
                  </a:cubicBezTo>
                  <a:cubicBezTo>
                    <a:pt x="1448" y="4193"/>
                    <a:pt x="1568" y="4089"/>
                    <a:pt x="1680" y="3977"/>
                  </a:cubicBezTo>
                  <a:cubicBezTo>
                    <a:pt x="1792" y="3873"/>
                    <a:pt x="1880" y="3737"/>
                    <a:pt x="1952" y="3609"/>
                  </a:cubicBezTo>
                  <a:cubicBezTo>
                    <a:pt x="2032" y="3465"/>
                    <a:pt x="2088" y="3329"/>
                    <a:pt x="2136" y="3169"/>
                  </a:cubicBezTo>
                  <a:cubicBezTo>
                    <a:pt x="2192" y="3017"/>
                    <a:pt x="2216" y="2865"/>
                    <a:pt x="2240" y="2705"/>
                  </a:cubicBezTo>
                  <a:cubicBezTo>
                    <a:pt x="2256" y="2545"/>
                    <a:pt x="2256" y="2377"/>
                    <a:pt x="2256" y="2209"/>
                  </a:cubicBezTo>
                  <a:cubicBezTo>
                    <a:pt x="2256" y="2049"/>
                    <a:pt x="2240" y="1881"/>
                    <a:pt x="2208" y="1721"/>
                  </a:cubicBezTo>
                  <a:cubicBezTo>
                    <a:pt x="2152" y="1401"/>
                    <a:pt x="2040" y="1089"/>
                    <a:pt x="1880" y="809"/>
                  </a:cubicBezTo>
                  <a:cubicBezTo>
                    <a:pt x="1728" y="545"/>
                    <a:pt x="1536" y="305"/>
                    <a:pt x="1288" y="129"/>
                  </a:cubicBezTo>
                  <a:cubicBezTo>
                    <a:pt x="1216" y="81"/>
                    <a:pt x="1152" y="40"/>
                    <a:pt x="10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98;p98">
              <a:extLst>
                <a:ext uri="{FF2B5EF4-FFF2-40B4-BE49-F238E27FC236}">
                  <a16:creationId xmlns:a16="http://schemas.microsoft.com/office/drawing/2014/main" id="{2AF1CE75-8753-D9DB-F860-4270074F28D1}"/>
                </a:ext>
              </a:extLst>
            </p:cNvPr>
            <p:cNvSpPr/>
            <p:nvPr/>
          </p:nvSpPr>
          <p:spPr>
            <a:xfrm>
              <a:off x="7952636" y="1416064"/>
              <a:ext cx="57717" cy="193944"/>
            </a:xfrm>
            <a:custGeom>
              <a:avLst/>
              <a:gdLst/>
              <a:ahLst/>
              <a:cxnLst/>
              <a:rect l="l" t="t" r="r" b="b"/>
              <a:pathLst>
                <a:path w="569" h="1912" extrusionOk="0">
                  <a:moveTo>
                    <a:pt x="336" y="1"/>
                  </a:moveTo>
                  <a:cubicBezTo>
                    <a:pt x="328" y="1"/>
                    <a:pt x="320" y="17"/>
                    <a:pt x="328" y="33"/>
                  </a:cubicBezTo>
                  <a:cubicBezTo>
                    <a:pt x="368" y="129"/>
                    <a:pt x="408" y="233"/>
                    <a:pt x="432" y="337"/>
                  </a:cubicBezTo>
                  <a:lnTo>
                    <a:pt x="432" y="329"/>
                  </a:lnTo>
                  <a:cubicBezTo>
                    <a:pt x="456" y="478"/>
                    <a:pt x="472" y="627"/>
                    <a:pt x="472" y="769"/>
                  </a:cubicBezTo>
                  <a:lnTo>
                    <a:pt x="472" y="769"/>
                  </a:lnTo>
                  <a:cubicBezTo>
                    <a:pt x="456" y="913"/>
                    <a:pt x="432" y="1049"/>
                    <a:pt x="392" y="1177"/>
                  </a:cubicBezTo>
                  <a:lnTo>
                    <a:pt x="392" y="1169"/>
                  </a:lnTo>
                  <a:cubicBezTo>
                    <a:pt x="368" y="1233"/>
                    <a:pt x="352" y="1289"/>
                    <a:pt x="320" y="1353"/>
                  </a:cubicBezTo>
                  <a:cubicBezTo>
                    <a:pt x="288" y="1409"/>
                    <a:pt x="256" y="1457"/>
                    <a:pt x="232" y="1521"/>
                  </a:cubicBezTo>
                  <a:cubicBezTo>
                    <a:pt x="168" y="1601"/>
                    <a:pt x="112" y="1681"/>
                    <a:pt x="32" y="1753"/>
                  </a:cubicBezTo>
                  <a:cubicBezTo>
                    <a:pt x="8" y="1769"/>
                    <a:pt x="0" y="1801"/>
                    <a:pt x="8" y="1817"/>
                  </a:cubicBezTo>
                  <a:cubicBezTo>
                    <a:pt x="8" y="1849"/>
                    <a:pt x="16" y="1873"/>
                    <a:pt x="40" y="1889"/>
                  </a:cubicBezTo>
                  <a:cubicBezTo>
                    <a:pt x="59" y="1904"/>
                    <a:pt x="82" y="1912"/>
                    <a:pt x="104" y="1912"/>
                  </a:cubicBezTo>
                  <a:cubicBezTo>
                    <a:pt x="130" y="1912"/>
                    <a:pt x="155" y="1902"/>
                    <a:pt x="176" y="1881"/>
                  </a:cubicBezTo>
                  <a:cubicBezTo>
                    <a:pt x="288" y="1753"/>
                    <a:pt x="376" y="1609"/>
                    <a:pt x="440" y="1457"/>
                  </a:cubicBezTo>
                  <a:cubicBezTo>
                    <a:pt x="472" y="1393"/>
                    <a:pt x="496" y="1313"/>
                    <a:pt x="520" y="1233"/>
                  </a:cubicBezTo>
                  <a:cubicBezTo>
                    <a:pt x="536" y="1153"/>
                    <a:pt x="552" y="1057"/>
                    <a:pt x="560" y="977"/>
                  </a:cubicBezTo>
                  <a:cubicBezTo>
                    <a:pt x="568" y="897"/>
                    <a:pt x="568" y="817"/>
                    <a:pt x="560" y="737"/>
                  </a:cubicBezTo>
                  <a:cubicBezTo>
                    <a:pt x="560" y="649"/>
                    <a:pt x="552" y="569"/>
                    <a:pt x="528" y="489"/>
                  </a:cubicBezTo>
                  <a:cubicBezTo>
                    <a:pt x="496" y="329"/>
                    <a:pt x="448" y="169"/>
                    <a:pt x="376" y="17"/>
                  </a:cubicBezTo>
                  <a:cubicBezTo>
                    <a:pt x="368" y="9"/>
                    <a:pt x="360" y="1"/>
                    <a:pt x="3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99;p98">
              <a:extLst>
                <a:ext uri="{FF2B5EF4-FFF2-40B4-BE49-F238E27FC236}">
                  <a16:creationId xmlns:a16="http://schemas.microsoft.com/office/drawing/2014/main" id="{80073057-BEF8-AE3E-0004-1AACCFD31DCC}"/>
                </a:ext>
              </a:extLst>
            </p:cNvPr>
            <p:cNvSpPr/>
            <p:nvPr/>
          </p:nvSpPr>
          <p:spPr>
            <a:xfrm>
              <a:off x="6715017" y="1376301"/>
              <a:ext cx="1121668" cy="913016"/>
            </a:xfrm>
            <a:custGeom>
              <a:avLst/>
              <a:gdLst/>
              <a:ahLst/>
              <a:cxnLst/>
              <a:rect l="l" t="t" r="r" b="b"/>
              <a:pathLst>
                <a:path w="11058" h="9001" extrusionOk="0">
                  <a:moveTo>
                    <a:pt x="7369" y="1"/>
                  </a:moveTo>
                  <a:cubicBezTo>
                    <a:pt x="7057" y="9"/>
                    <a:pt x="6721" y="73"/>
                    <a:pt x="6313" y="201"/>
                  </a:cubicBezTo>
                  <a:cubicBezTo>
                    <a:pt x="5993" y="297"/>
                    <a:pt x="5657" y="433"/>
                    <a:pt x="5353" y="553"/>
                  </a:cubicBezTo>
                  <a:lnTo>
                    <a:pt x="5273" y="577"/>
                  </a:lnTo>
                  <a:cubicBezTo>
                    <a:pt x="5137" y="633"/>
                    <a:pt x="4993" y="681"/>
                    <a:pt x="4849" y="729"/>
                  </a:cubicBezTo>
                  <a:cubicBezTo>
                    <a:pt x="4481" y="841"/>
                    <a:pt x="4097" y="897"/>
                    <a:pt x="3769" y="953"/>
                  </a:cubicBezTo>
                  <a:cubicBezTo>
                    <a:pt x="3673" y="969"/>
                    <a:pt x="3569" y="977"/>
                    <a:pt x="3457" y="1001"/>
                  </a:cubicBezTo>
                  <a:cubicBezTo>
                    <a:pt x="3201" y="1041"/>
                    <a:pt x="2937" y="1081"/>
                    <a:pt x="2681" y="1129"/>
                  </a:cubicBezTo>
                  <a:cubicBezTo>
                    <a:pt x="2481" y="1169"/>
                    <a:pt x="2313" y="1209"/>
                    <a:pt x="2161" y="1249"/>
                  </a:cubicBezTo>
                  <a:cubicBezTo>
                    <a:pt x="2049" y="1281"/>
                    <a:pt x="1953" y="1321"/>
                    <a:pt x="1849" y="1361"/>
                  </a:cubicBezTo>
                  <a:cubicBezTo>
                    <a:pt x="1657" y="1441"/>
                    <a:pt x="1473" y="1553"/>
                    <a:pt x="1289" y="1689"/>
                  </a:cubicBezTo>
                  <a:cubicBezTo>
                    <a:pt x="1121" y="1817"/>
                    <a:pt x="961" y="1969"/>
                    <a:pt x="809" y="2137"/>
                  </a:cubicBezTo>
                  <a:cubicBezTo>
                    <a:pt x="673" y="2297"/>
                    <a:pt x="553" y="2481"/>
                    <a:pt x="441" y="2673"/>
                  </a:cubicBezTo>
                  <a:cubicBezTo>
                    <a:pt x="217" y="3057"/>
                    <a:pt x="89" y="3481"/>
                    <a:pt x="41" y="3889"/>
                  </a:cubicBezTo>
                  <a:cubicBezTo>
                    <a:pt x="1" y="4321"/>
                    <a:pt x="57" y="4737"/>
                    <a:pt x="217" y="5097"/>
                  </a:cubicBezTo>
                  <a:cubicBezTo>
                    <a:pt x="313" y="5289"/>
                    <a:pt x="417" y="5457"/>
                    <a:pt x="561" y="5617"/>
                  </a:cubicBezTo>
                  <a:cubicBezTo>
                    <a:pt x="673" y="5737"/>
                    <a:pt x="801" y="5849"/>
                    <a:pt x="937" y="5953"/>
                  </a:cubicBezTo>
                  <a:cubicBezTo>
                    <a:pt x="929" y="5969"/>
                    <a:pt x="929" y="6001"/>
                    <a:pt x="921" y="6017"/>
                  </a:cubicBezTo>
                  <a:cubicBezTo>
                    <a:pt x="881" y="6233"/>
                    <a:pt x="889" y="6449"/>
                    <a:pt x="953" y="6673"/>
                  </a:cubicBezTo>
                  <a:cubicBezTo>
                    <a:pt x="1073" y="7073"/>
                    <a:pt x="1369" y="7449"/>
                    <a:pt x="1777" y="7697"/>
                  </a:cubicBezTo>
                  <a:cubicBezTo>
                    <a:pt x="1889" y="7769"/>
                    <a:pt x="2009" y="7833"/>
                    <a:pt x="2129" y="7881"/>
                  </a:cubicBezTo>
                  <a:cubicBezTo>
                    <a:pt x="2137" y="7921"/>
                    <a:pt x="2169" y="7953"/>
                    <a:pt x="2201" y="7953"/>
                  </a:cubicBezTo>
                  <a:lnTo>
                    <a:pt x="2209" y="7953"/>
                  </a:lnTo>
                  <a:cubicBezTo>
                    <a:pt x="2393" y="7921"/>
                    <a:pt x="2593" y="7897"/>
                    <a:pt x="2809" y="7889"/>
                  </a:cubicBezTo>
                  <a:lnTo>
                    <a:pt x="2889" y="7889"/>
                  </a:lnTo>
                  <a:cubicBezTo>
                    <a:pt x="3337" y="7889"/>
                    <a:pt x="3817" y="7937"/>
                    <a:pt x="4441" y="8057"/>
                  </a:cubicBezTo>
                  <a:cubicBezTo>
                    <a:pt x="4921" y="8153"/>
                    <a:pt x="5393" y="8273"/>
                    <a:pt x="5857" y="8377"/>
                  </a:cubicBezTo>
                  <a:lnTo>
                    <a:pt x="5993" y="8409"/>
                  </a:lnTo>
                  <a:lnTo>
                    <a:pt x="6097" y="8441"/>
                  </a:lnTo>
                  <a:cubicBezTo>
                    <a:pt x="6497" y="8537"/>
                    <a:pt x="6889" y="8657"/>
                    <a:pt x="7281" y="8777"/>
                  </a:cubicBezTo>
                  <a:lnTo>
                    <a:pt x="7969" y="8993"/>
                  </a:lnTo>
                  <a:cubicBezTo>
                    <a:pt x="7969" y="8993"/>
                    <a:pt x="7977" y="8993"/>
                    <a:pt x="7977" y="9001"/>
                  </a:cubicBezTo>
                  <a:lnTo>
                    <a:pt x="8017" y="9001"/>
                  </a:lnTo>
                  <a:cubicBezTo>
                    <a:pt x="8033" y="9001"/>
                    <a:pt x="8041" y="9001"/>
                    <a:pt x="8049" y="8993"/>
                  </a:cubicBezTo>
                  <a:cubicBezTo>
                    <a:pt x="8057" y="8993"/>
                    <a:pt x="8057" y="8993"/>
                    <a:pt x="8057" y="8977"/>
                  </a:cubicBezTo>
                  <a:cubicBezTo>
                    <a:pt x="8377" y="8881"/>
                    <a:pt x="8713" y="8737"/>
                    <a:pt x="9033" y="8569"/>
                  </a:cubicBezTo>
                  <a:cubicBezTo>
                    <a:pt x="9177" y="8489"/>
                    <a:pt x="9337" y="8393"/>
                    <a:pt x="9489" y="8289"/>
                  </a:cubicBezTo>
                  <a:cubicBezTo>
                    <a:pt x="9641" y="8193"/>
                    <a:pt x="9769" y="8089"/>
                    <a:pt x="9881" y="7993"/>
                  </a:cubicBezTo>
                  <a:cubicBezTo>
                    <a:pt x="10097" y="7793"/>
                    <a:pt x="10297" y="7561"/>
                    <a:pt x="10457" y="7313"/>
                  </a:cubicBezTo>
                  <a:cubicBezTo>
                    <a:pt x="10609" y="7073"/>
                    <a:pt x="10737" y="6809"/>
                    <a:pt x="10833" y="6529"/>
                  </a:cubicBezTo>
                  <a:cubicBezTo>
                    <a:pt x="11001" y="6009"/>
                    <a:pt x="11057" y="5433"/>
                    <a:pt x="11017" y="4793"/>
                  </a:cubicBezTo>
                  <a:cubicBezTo>
                    <a:pt x="11001" y="4545"/>
                    <a:pt x="10961" y="4273"/>
                    <a:pt x="10889" y="3945"/>
                  </a:cubicBezTo>
                  <a:cubicBezTo>
                    <a:pt x="10841" y="3681"/>
                    <a:pt x="10769" y="3433"/>
                    <a:pt x="10697" y="3185"/>
                  </a:cubicBezTo>
                  <a:cubicBezTo>
                    <a:pt x="10529" y="2609"/>
                    <a:pt x="10329" y="2121"/>
                    <a:pt x="10081" y="1705"/>
                  </a:cubicBezTo>
                  <a:cubicBezTo>
                    <a:pt x="9793" y="1209"/>
                    <a:pt x="9449" y="825"/>
                    <a:pt x="9049" y="545"/>
                  </a:cubicBezTo>
                  <a:cubicBezTo>
                    <a:pt x="8841" y="393"/>
                    <a:pt x="8601" y="273"/>
                    <a:pt x="8353" y="185"/>
                  </a:cubicBezTo>
                  <a:cubicBezTo>
                    <a:pt x="8201" y="129"/>
                    <a:pt x="8041" y="89"/>
                    <a:pt x="7881" y="65"/>
                  </a:cubicBezTo>
                  <a:cubicBezTo>
                    <a:pt x="7777" y="9"/>
                    <a:pt x="7633" y="1"/>
                    <a:pt x="7473" y="1"/>
                  </a:cubicBezTo>
                  <a:close/>
                </a:path>
              </a:pathLst>
            </a:custGeom>
            <a:solidFill>
              <a:srgbClr val="E9C1DA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900;p98">
              <a:extLst>
                <a:ext uri="{FF2B5EF4-FFF2-40B4-BE49-F238E27FC236}">
                  <a16:creationId xmlns:a16="http://schemas.microsoft.com/office/drawing/2014/main" id="{4C57EF64-C2B6-2E04-20FB-BA7C7A567720}"/>
                </a:ext>
              </a:extLst>
            </p:cNvPr>
            <p:cNvSpPr/>
            <p:nvPr/>
          </p:nvSpPr>
          <p:spPr>
            <a:xfrm>
              <a:off x="7467367" y="1375490"/>
              <a:ext cx="361210" cy="422071"/>
            </a:xfrm>
            <a:custGeom>
              <a:avLst/>
              <a:gdLst/>
              <a:ahLst/>
              <a:cxnLst/>
              <a:rect l="l" t="t" r="r" b="b"/>
              <a:pathLst>
                <a:path w="3561" h="4161" extrusionOk="0">
                  <a:moveTo>
                    <a:pt x="24" y="1"/>
                  </a:moveTo>
                  <a:cubicBezTo>
                    <a:pt x="16" y="1"/>
                    <a:pt x="0" y="9"/>
                    <a:pt x="0" y="17"/>
                  </a:cubicBezTo>
                  <a:cubicBezTo>
                    <a:pt x="0" y="33"/>
                    <a:pt x="0" y="49"/>
                    <a:pt x="24" y="49"/>
                  </a:cubicBezTo>
                  <a:cubicBezTo>
                    <a:pt x="104" y="57"/>
                    <a:pt x="192" y="73"/>
                    <a:pt x="272" y="81"/>
                  </a:cubicBezTo>
                  <a:cubicBezTo>
                    <a:pt x="352" y="89"/>
                    <a:pt x="432" y="97"/>
                    <a:pt x="512" y="121"/>
                  </a:cubicBezTo>
                  <a:cubicBezTo>
                    <a:pt x="640" y="153"/>
                    <a:pt x="784" y="193"/>
                    <a:pt x="904" y="241"/>
                  </a:cubicBezTo>
                  <a:lnTo>
                    <a:pt x="896" y="241"/>
                  </a:lnTo>
                  <a:cubicBezTo>
                    <a:pt x="1144" y="337"/>
                    <a:pt x="1384" y="457"/>
                    <a:pt x="1592" y="617"/>
                  </a:cubicBezTo>
                  <a:cubicBezTo>
                    <a:pt x="1856" y="809"/>
                    <a:pt x="2080" y="1033"/>
                    <a:pt x="2280" y="1281"/>
                  </a:cubicBezTo>
                  <a:cubicBezTo>
                    <a:pt x="2424" y="1449"/>
                    <a:pt x="2544" y="1633"/>
                    <a:pt x="2664" y="1817"/>
                  </a:cubicBezTo>
                  <a:cubicBezTo>
                    <a:pt x="2776" y="2009"/>
                    <a:pt x="2872" y="2209"/>
                    <a:pt x="2960" y="2417"/>
                  </a:cubicBezTo>
                  <a:lnTo>
                    <a:pt x="2960" y="2409"/>
                  </a:lnTo>
                  <a:cubicBezTo>
                    <a:pt x="3080" y="2681"/>
                    <a:pt x="3184" y="2961"/>
                    <a:pt x="3264" y="3241"/>
                  </a:cubicBezTo>
                  <a:cubicBezTo>
                    <a:pt x="3352" y="3537"/>
                    <a:pt x="3440" y="3841"/>
                    <a:pt x="3512" y="4137"/>
                  </a:cubicBezTo>
                  <a:cubicBezTo>
                    <a:pt x="3512" y="4153"/>
                    <a:pt x="3536" y="4161"/>
                    <a:pt x="3544" y="4161"/>
                  </a:cubicBezTo>
                  <a:cubicBezTo>
                    <a:pt x="3560" y="4161"/>
                    <a:pt x="3560" y="4137"/>
                    <a:pt x="3560" y="4129"/>
                  </a:cubicBezTo>
                  <a:cubicBezTo>
                    <a:pt x="3496" y="3857"/>
                    <a:pt x="3440" y="3593"/>
                    <a:pt x="3376" y="3321"/>
                  </a:cubicBezTo>
                  <a:cubicBezTo>
                    <a:pt x="3312" y="3057"/>
                    <a:pt x="3232" y="2801"/>
                    <a:pt x="3144" y="2537"/>
                  </a:cubicBezTo>
                  <a:cubicBezTo>
                    <a:pt x="3056" y="2281"/>
                    <a:pt x="2944" y="2033"/>
                    <a:pt x="2800" y="1801"/>
                  </a:cubicBezTo>
                  <a:cubicBezTo>
                    <a:pt x="2664" y="1553"/>
                    <a:pt x="2504" y="1321"/>
                    <a:pt x="2312" y="1113"/>
                  </a:cubicBezTo>
                  <a:cubicBezTo>
                    <a:pt x="2184" y="961"/>
                    <a:pt x="2032" y="809"/>
                    <a:pt x="1872" y="681"/>
                  </a:cubicBezTo>
                  <a:cubicBezTo>
                    <a:pt x="1712" y="553"/>
                    <a:pt x="1536" y="433"/>
                    <a:pt x="1352" y="329"/>
                  </a:cubicBezTo>
                  <a:cubicBezTo>
                    <a:pt x="1176" y="233"/>
                    <a:pt x="984" y="161"/>
                    <a:pt x="784" y="97"/>
                  </a:cubicBezTo>
                  <a:cubicBezTo>
                    <a:pt x="680" y="73"/>
                    <a:pt x="576" y="49"/>
                    <a:pt x="472" y="41"/>
                  </a:cubicBezTo>
                  <a:cubicBezTo>
                    <a:pt x="352" y="17"/>
                    <a:pt x="224" y="17"/>
                    <a:pt x="104" y="9"/>
                  </a:cubicBezTo>
                  <a:cubicBezTo>
                    <a:pt x="80" y="9"/>
                    <a:pt x="56" y="1"/>
                    <a:pt x="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1;p98">
              <a:extLst>
                <a:ext uri="{FF2B5EF4-FFF2-40B4-BE49-F238E27FC236}">
                  <a16:creationId xmlns:a16="http://schemas.microsoft.com/office/drawing/2014/main" id="{EC353F2F-8D22-5CA5-C320-9BE8C1925706}"/>
                </a:ext>
              </a:extLst>
            </p:cNvPr>
            <p:cNvSpPr/>
            <p:nvPr/>
          </p:nvSpPr>
          <p:spPr>
            <a:xfrm>
              <a:off x="6824568" y="2001957"/>
              <a:ext cx="172135" cy="274382"/>
            </a:xfrm>
            <a:custGeom>
              <a:avLst/>
              <a:gdLst/>
              <a:ahLst/>
              <a:cxnLst/>
              <a:rect l="l" t="t" r="r" b="b"/>
              <a:pathLst>
                <a:path w="1697" h="2705" extrusionOk="0">
                  <a:moveTo>
                    <a:pt x="689" y="1"/>
                  </a:moveTo>
                  <a:cubicBezTo>
                    <a:pt x="633" y="1"/>
                    <a:pt x="569" y="9"/>
                    <a:pt x="513" y="33"/>
                  </a:cubicBezTo>
                  <a:cubicBezTo>
                    <a:pt x="441" y="65"/>
                    <a:pt x="369" y="105"/>
                    <a:pt x="297" y="177"/>
                  </a:cubicBezTo>
                  <a:cubicBezTo>
                    <a:pt x="249" y="225"/>
                    <a:pt x="201" y="297"/>
                    <a:pt x="153" y="385"/>
                  </a:cubicBezTo>
                  <a:cubicBezTo>
                    <a:pt x="113" y="457"/>
                    <a:pt x="81" y="545"/>
                    <a:pt x="49" y="641"/>
                  </a:cubicBezTo>
                  <a:cubicBezTo>
                    <a:pt x="33" y="729"/>
                    <a:pt x="9" y="825"/>
                    <a:pt x="9" y="921"/>
                  </a:cubicBezTo>
                  <a:cubicBezTo>
                    <a:pt x="1" y="1025"/>
                    <a:pt x="1" y="1113"/>
                    <a:pt x="9" y="1201"/>
                  </a:cubicBezTo>
                  <a:cubicBezTo>
                    <a:pt x="33" y="1385"/>
                    <a:pt x="89" y="1561"/>
                    <a:pt x="169" y="1729"/>
                  </a:cubicBezTo>
                  <a:cubicBezTo>
                    <a:pt x="209" y="1809"/>
                    <a:pt x="257" y="1889"/>
                    <a:pt x="313" y="1969"/>
                  </a:cubicBezTo>
                  <a:cubicBezTo>
                    <a:pt x="361" y="2041"/>
                    <a:pt x="417" y="2121"/>
                    <a:pt x="489" y="2193"/>
                  </a:cubicBezTo>
                  <a:cubicBezTo>
                    <a:pt x="745" y="2473"/>
                    <a:pt x="1113" y="2649"/>
                    <a:pt x="1473" y="2705"/>
                  </a:cubicBezTo>
                  <a:lnTo>
                    <a:pt x="1481" y="2705"/>
                  </a:lnTo>
                  <a:cubicBezTo>
                    <a:pt x="1497" y="2705"/>
                    <a:pt x="1505" y="2705"/>
                    <a:pt x="1521" y="2689"/>
                  </a:cubicBezTo>
                  <a:cubicBezTo>
                    <a:pt x="1537" y="2681"/>
                    <a:pt x="1545" y="2665"/>
                    <a:pt x="1545" y="2641"/>
                  </a:cubicBezTo>
                  <a:cubicBezTo>
                    <a:pt x="1561" y="2609"/>
                    <a:pt x="1537" y="2569"/>
                    <a:pt x="1505" y="2561"/>
                  </a:cubicBezTo>
                  <a:cubicBezTo>
                    <a:pt x="1569" y="2401"/>
                    <a:pt x="1617" y="2233"/>
                    <a:pt x="1649" y="2057"/>
                  </a:cubicBezTo>
                  <a:cubicBezTo>
                    <a:pt x="1689" y="1841"/>
                    <a:pt x="1697" y="1633"/>
                    <a:pt x="1689" y="1425"/>
                  </a:cubicBezTo>
                  <a:cubicBezTo>
                    <a:pt x="1681" y="1201"/>
                    <a:pt x="1649" y="1001"/>
                    <a:pt x="1577" y="817"/>
                  </a:cubicBezTo>
                  <a:cubicBezTo>
                    <a:pt x="1553" y="721"/>
                    <a:pt x="1513" y="633"/>
                    <a:pt x="1457" y="537"/>
                  </a:cubicBezTo>
                  <a:cubicBezTo>
                    <a:pt x="1409" y="457"/>
                    <a:pt x="1361" y="377"/>
                    <a:pt x="1281" y="305"/>
                  </a:cubicBezTo>
                  <a:cubicBezTo>
                    <a:pt x="1217" y="233"/>
                    <a:pt x="1137" y="177"/>
                    <a:pt x="1049" y="121"/>
                  </a:cubicBezTo>
                  <a:cubicBezTo>
                    <a:pt x="953" y="65"/>
                    <a:pt x="849" y="25"/>
                    <a:pt x="761" y="17"/>
                  </a:cubicBezTo>
                  <a:cubicBezTo>
                    <a:pt x="737" y="1"/>
                    <a:pt x="713" y="1"/>
                    <a:pt x="689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2;p98">
              <a:extLst>
                <a:ext uri="{FF2B5EF4-FFF2-40B4-BE49-F238E27FC236}">
                  <a16:creationId xmlns:a16="http://schemas.microsoft.com/office/drawing/2014/main" id="{9F9D8FBD-FE09-0964-D286-BA2C722C9A50}"/>
                </a:ext>
              </a:extLst>
            </p:cNvPr>
            <p:cNvSpPr/>
            <p:nvPr/>
          </p:nvSpPr>
          <p:spPr>
            <a:xfrm>
              <a:off x="6857027" y="2048212"/>
              <a:ext cx="96668" cy="62383"/>
            </a:xfrm>
            <a:custGeom>
              <a:avLst/>
              <a:gdLst/>
              <a:ahLst/>
              <a:cxnLst/>
              <a:rect l="l" t="t" r="r" b="b"/>
              <a:pathLst>
                <a:path w="953" h="615" extrusionOk="0">
                  <a:moveTo>
                    <a:pt x="137" y="1"/>
                  </a:moveTo>
                  <a:cubicBezTo>
                    <a:pt x="113" y="1"/>
                    <a:pt x="73" y="1"/>
                    <a:pt x="33" y="9"/>
                  </a:cubicBezTo>
                  <a:cubicBezTo>
                    <a:pt x="9" y="9"/>
                    <a:pt x="1" y="17"/>
                    <a:pt x="1" y="41"/>
                  </a:cubicBezTo>
                  <a:cubicBezTo>
                    <a:pt x="1" y="49"/>
                    <a:pt x="17" y="65"/>
                    <a:pt x="33" y="65"/>
                  </a:cubicBezTo>
                  <a:cubicBezTo>
                    <a:pt x="56" y="65"/>
                    <a:pt x="86" y="57"/>
                    <a:pt x="117" y="57"/>
                  </a:cubicBezTo>
                  <a:lnTo>
                    <a:pt x="117" y="57"/>
                  </a:lnTo>
                  <a:cubicBezTo>
                    <a:pt x="156" y="57"/>
                    <a:pt x="194" y="65"/>
                    <a:pt x="233" y="81"/>
                  </a:cubicBezTo>
                  <a:cubicBezTo>
                    <a:pt x="273" y="89"/>
                    <a:pt x="313" y="105"/>
                    <a:pt x="353" y="129"/>
                  </a:cubicBezTo>
                  <a:cubicBezTo>
                    <a:pt x="417" y="169"/>
                    <a:pt x="481" y="217"/>
                    <a:pt x="529" y="281"/>
                  </a:cubicBezTo>
                  <a:cubicBezTo>
                    <a:pt x="569" y="321"/>
                    <a:pt x="609" y="369"/>
                    <a:pt x="649" y="417"/>
                  </a:cubicBezTo>
                  <a:cubicBezTo>
                    <a:pt x="689" y="465"/>
                    <a:pt x="729" y="529"/>
                    <a:pt x="769" y="577"/>
                  </a:cubicBezTo>
                  <a:cubicBezTo>
                    <a:pt x="789" y="602"/>
                    <a:pt x="818" y="614"/>
                    <a:pt x="847" y="614"/>
                  </a:cubicBezTo>
                  <a:cubicBezTo>
                    <a:pt x="865" y="614"/>
                    <a:pt x="882" y="610"/>
                    <a:pt x="897" y="601"/>
                  </a:cubicBezTo>
                  <a:cubicBezTo>
                    <a:pt x="937" y="569"/>
                    <a:pt x="953" y="505"/>
                    <a:pt x="921" y="481"/>
                  </a:cubicBezTo>
                  <a:cubicBezTo>
                    <a:pt x="857" y="409"/>
                    <a:pt x="809" y="337"/>
                    <a:pt x="737" y="281"/>
                  </a:cubicBezTo>
                  <a:cubicBezTo>
                    <a:pt x="681" y="217"/>
                    <a:pt x="609" y="161"/>
                    <a:pt x="529" y="121"/>
                  </a:cubicBezTo>
                  <a:lnTo>
                    <a:pt x="409" y="57"/>
                  </a:lnTo>
                  <a:cubicBezTo>
                    <a:pt x="369" y="41"/>
                    <a:pt x="329" y="25"/>
                    <a:pt x="289" y="17"/>
                  </a:cubicBezTo>
                  <a:cubicBezTo>
                    <a:pt x="241" y="9"/>
                    <a:pt x="193" y="1"/>
                    <a:pt x="137" y="1"/>
                  </a:cubicBezTo>
                  <a:close/>
                </a:path>
              </a:pathLst>
            </a:custGeom>
            <a:solidFill>
              <a:srgbClr val="B74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3;p98">
              <a:extLst>
                <a:ext uri="{FF2B5EF4-FFF2-40B4-BE49-F238E27FC236}">
                  <a16:creationId xmlns:a16="http://schemas.microsoft.com/office/drawing/2014/main" id="{8D73B978-F078-47A6-751C-47384EC09AF6}"/>
                </a:ext>
              </a:extLst>
            </p:cNvPr>
            <p:cNvSpPr/>
            <p:nvPr/>
          </p:nvSpPr>
          <p:spPr>
            <a:xfrm>
              <a:off x="6873257" y="1623805"/>
              <a:ext cx="888773" cy="1279907"/>
            </a:xfrm>
            <a:custGeom>
              <a:avLst/>
              <a:gdLst/>
              <a:ahLst/>
              <a:cxnLst/>
              <a:rect l="l" t="t" r="r" b="b"/>
              <a:pathLst>
                <a:path w="8762" h="12618" extrusionOk="0">
                  <a:moveTo>
                    <a:pt x="3273" y="1"/>
                  </a:moveTo>
                  <a:cubicBezTo>
                    <a:pt x="2937" y="1"/>
                    <a:pt x="2601" y="25"/>
                    <a:pt x="2257" y="73"/>
                  </a:cubicBezTo>
                  <a:cubicBezTo>
                    <a:pt x="1929" y="113"/>
                    <a:pt x="1601" y="169"/>
                    <a:pt x="1297" y="249"/>
                  </a:cubicBezTo>
                  <a:cubicBezTo>
                    <a:pt x="897" y="353"/>
                    <a:pt x="553" y="481"/>
                    <a:pt x="241" y="633"/>
                  </a:cubicBezTo>
                  <a:cubicBezTo>
                    <a:pt x="209" y="641"/>
                    <a:pt x="201" y="673"/>
                    <a:pt x="201" y="705"/>
                  </a:cubicBezTo>
                  <a:cubicBezTo>
                    <a:pt x="201" y="705"/>
                    <a:pt x="201" y="713"/>
                    <a:pt x="193" y="713"/>
                  </a:cubicBezTo>
                  <a:cubicBezTo>
                    <a:pt x="41" y="1209"/>
                    <a:pt x="1" y="1785"/>
                    <a:pt x="57" y="2473"/>
                  </a:cubicBezTo>
                  <a:cubicBezTo>
                    <a:pt x="97" y="2929"/>
                    <a:pt x="177" y="3393"/>
                    <a:pt x="257" y="3833"/>
                  </a:cubicBezTo>
                  <a:cubicBezTo>
                    <a:pt x="281" y="3969"/>
                    <a:pt x="313" y="4121"/>
                    <a:pt x="329" y="4257"/>
                  </a:cubicBezTo>
                  <a:lnTo>
                    <a:pt x="393" y="4681"/>
                  </a:lnTo>
                  <a:lnTo>
                    <a:pt x="393" y="4689"/>
                  </a:lnTo>
                  <a:cubicBezTo>
                    <a:pt x="401" y="4753"/>
                    <a:pt x="401" y="4801"/>
                    <a:pt x="409" y="4849"/>
                  </a:cubicBezTo>
                  <a:cubicBezTo>
                    <a:pt x="417" y="4921"/>
                    <a:pt x="433" y="5001"/>
                    <a:pt x="441" y="5073"/>
                  </a:cubicBezTo>
                  <a:cubicBezTo>
                    <a:pt x="457" y="5193"/>
                    <a:pt x="481" y="5313"/>
                    <a:pt x="497" y="5417"/>
                  </a:cubicBezTo>
                  <a:cubicBezTo>
                    <a:pt x="553" y="5657"/>
                    <a:pt x="609" y="5881"/>
                    <a:pt x="681" y="6089"/>
                  </a:cubicBezTo>
                  <a:cubicBezTo>
                    <a:pt x="761" y="6313"/>
                    <a:pt x="849" y="6521"/>
                    <a:pt x="969" y="6697"/>
                  </a:cubicBezTo>
                  <a:cubicBezTo>
                    <a:pt x="1089" y="6889"/>
                    <a:pt x="1217" y="7073"/>
                    <a:pt x="1377" y="7233"/>
                  </a:cubicBezTo>
                  <a:cubicBezTo>
                    <a:pt x="1697" y="7553"/>
                    <a:pt x="2121" y="7793"/>
                    <a:pt x="2593" y="7921"/>
                  </a:cubicBezTo>
                  <a:cubicBezTo>
                    <a:pt x="2801" y="7977"/>
                    <a:pt x="3033" y="8009"/>
                    <a:pt x="3281" y="8033"/>
                  </a:cubicBezTo>
                  <a:cubicBezTo>
                    <a:pt x="3353" y="8033"/>
                    <a:pt x="3417" y="8041"/>
                    <a:pt x="3489" y="8041"/>
                  </a:cubicBezTo>
                  <a:cubicBezTo>
                    <a:pt x="3649" y="8041"/>
                    <a:pt x="3817" y="8033"/>
                    <a:pt x="3993" y="8009"/>
                  </a:cubicBezTo>
                  <a:cubicBezTo>
                    <a:pt x="4089" y="8001"/>
                    <a:pt x="4177" y="7977"/>
                    <a:pt x="4281" y="7961"/>
                  </a:cubicBezTo>
                  <a:cubicBezTo>
                    <a:pt x="4321" y="8089"/>
                    <a:pt x="4353" y="8217"/>
                    <a:pt x="4369" y="8353"/>
                  </a:cubicBezTo>
                  <a:lnTo>
                    <a:pt x="4369" y="8329"/>
                  </a:lnTo>
                  <a:cubicBezTo>
                    <a:pt x="4393" y="8489"/>
                    <a:pt x="4393" y="8641"/>
                    <a:pt x="4369" y="8777"/>
                  </a:cubicBezTo>
                  <a:cubicBezTo>
                    <a:pt x="4353" y="8897"/>
                    <a:pt x="4321" y="9017"/>
                    <a:pt x="4273" y="9129"/>
                  </a:cubicBezTo>
                  <a:cubicBezTo>
                    <a:pt x="4233" y="9233"/>
                    <a:pt x="4169" y="9321"/>
                    <a:pt x="4113" y="9409"/>
                  </a:cubicBezTo>
                  <a:cubicBezTo>
                    <a:pt x="4041" y="9489"/>
                    <a:pt x="3969" y="9569"/>
                    <a:pt x="3881" y="9641"/>
                  </a:cubicBezTo>
                  <a:cubicBezTo>
                    <a:pt x="3801" y="9697"/>
                    <a:pt x="3721" y="9753"/>
                    <a:pt x="3633" y="9801"/>
                  </a:cubicBezTo>
                  <a:cubicBezTo>
                    <a:pt x="3609" y="9809"/>
                    <a:pt x="3601" y="9817"/>
                    <a:pt x="3601" y="9841"/>
                  </a:cubicBezTo>
                  <a:cubicBezTo>
                    <a:pt x="3593" y="9857"/>
                    <a:pt x="3601" y="9881"/>
                    <a:pt x="3609" y="9897"/>
                  </a:cubicBezTo>
                  <a:cubicBezTo>
                    <a:pt x="3601" y="9913"/>
                    <a:pt x="3601" y="9921"/>
                    <a:pt x="3601" y="9929"/>
                  </a:cubicBezTo>
                  <a:cubicBezTo>
                    <a:pt x="3633" y="10361"/>
                    <a:pt x="3761" y="10777"/>
                    <a:pt x="3993" y="11201"/>
                  </a:cubicBezTo>
                  <a:cubicBezTo>
                    <a:pt x="4209" y="11601"/>
                    <a:pt x="4513" y="11953"/>
                    <a:pt x="4857" y="12209"/>
                  </a:cubicBezTo>
                  <a:cubicBezTo>
                    <a:pt x="5033" y="12337"/>
                    <a:pt x="5217" y="12441"/>
                    <a:pt x="5417" y="12513"/>
                  </a:cubicBezTo>
                  <a:cubicBezTo>
                    <a:pt x="5617" y="12577"/>
                    <a:pt x="5817" y="12617"/>
                    <a:pt x="6033" y="12617"/>
                  </a:cubicBezTo>
                  <a:lnTo>
                    <a:pt x="6049" y="12617"/>
                  </a:lnTo>
                  <a:cubicBezTo>
                    <a:pt x="6249" y="12617"/>
                    <a:pt x="6457" y="12577"/>
                    <a:pt x="6657" y="12497"/>
                  </a:cubicBezTo>
                  <a:cubicBezTo>
                    <a:pt x="6873" y="12417"/>
                    <a:pt x="7081" y="12289"/>
                    <a:pt x="7289" y="12121"/>
                  </a:cubicBezTo>
                  <a:cubicBezTo>
                    <a:pt x="7457" y="11977"/>
                    <a:pt x="7617" y="11801"/>
                    <a:pt x="7777" y="11593"/>
                  </a:cubicBezTo>
                  <a:cubicBezTo>
                    <a:pt x="7921" y="11401"/>
                    <a:pt x="8049" y="11193"/>
                    <a:pt x="8169" y="10953"/>
                  </a:cubicBezTo>
                  <a:cubicBezTo>
                    <a:pt x="8377" y="10521"/>
                    <a:pt x="8553" y="10041"/>
                    <a:pt x="8657" y="9521"/>
                  </a:cubicBezTo>
                  <a:cubicBezTo>
                    <a:pt x="8697" y="9329"/>
                    <a:pt x="8729" y="9153"/>
                    <a:pt x="8761" y="8969"/>
                  </a:cubicBezTo>
                  <a:cubicBezTo>
                    <a:pt x="8761" y="8953"/>
                    <a:pt x="8753" y="8929"/>
                    <a:pt x="8737" y="8921"/>
                  </a:cubicBezTo>
                  <a:cubicBezTo>
                    <a:pt x="8729" y="8913"/>
                    <a:pt x="8713" y="8897"/>
                    <a:pt x="8689" y="8897"/>
                  </a:cubicBezTo>
                  <a:cubicBezTo>
                    <a:pt x="8681" y="8897"/>
                    <a:pt x="8673" y="8897"/>
                    <a:pt x="8657" y="8913"/>
                  </a:cubicBezTo>
                  <a:cubicBezTo>
                    <a:pt x="8609" y="8897"/>
                    <a:pt x="8561" y="8881"/>
                    <a:pt x="8521" y="8857"/>
                  </a:cubicBezTo>
                  <a:cubicBezTo>
                    <a:pt x="8409" y="8809"/>
                    <a:pt x="8297" y="8753"/>
                    <a:pt x="8201" y="8673"/>
                  </a:cubicBezTo>
                  <a:cubicBezTo>
                    <a:pt x="8081" y="8569"/>
                    <a:pt x="7961" y="8449"/>
                    <a:pt x="7849" y="8313"/>
                  </a:cubicBezTo>
                  <a:cubicBezTo>
                    <a:pt x="7697" y="8113"/>
                    <a:pt x="7561" y="7881"/>
                    <a:pt x="7449" y="7601"/>
                  </a:cubicBezTo>
                  <a:lnTo>
                    <a:pt x="7449" y="7609"/>
                  </a:lnTo>
                  <a:cubicBezTo>
                    <a:pt x="7297" y="7241"/>
                    <a:pt x="7177" y="6833"/>
                    <a:pt x="7129" y="6401"/>
                  </a:cubicBezTo>
                  <a:cubicBezTo>
                    <a:pt x="7097" y="6153"/>
                    <a:pt x="7089" y="5929"/>
                    <a:pt x="7089" y="5729"/>
                  </a:cubicBezTo>
                  <a:cubicBezTo>
                    <a:pt x="7273" y="5657"/>
                    <a:pt x="7433" y="5577"/>
                    <a:pt x="7577" y="5481"/>
                  </a:cubicBezTo>
                  <a:cubicBezTo>
                    <a:pt x="7793" y="5337"/>
                    <a:pt x="7969" y="5153"/>
                    <a:pt x="8113" y="4921"/>
                  </a:cubicBezTo>
                  <a:cubicBezTo>
                    <a:pt x="8177" y="4817"/>
                    <a:pt x="8233" y="4713"/>
                    <a:pt x="8289" y="4577"/>
                  </a:cubicBezTo>
                  <a:cubicBezTo>
                    <a:pt x="8337" y="4457"/>
                    <a:pt x="8377" y="4337"/>
                    <a:pt x="8409" y="4209"/>
                  </a:cubicBezTo>
                  <a:cubicBezTo>
                    <a:pt x="8473" y="3953"/>
                    <a:pt x="8473" y="3689"/>
                    <a:pt x="8409" y="3449"/>
                  </a:cubicBezTo>
                  <a:cubicBezTo>
                    <a:pt x="8393" y="3353"/>
                    <a:pt x="8337" y="3241"/>
                    <a:pt x="8289" y="3153"/>
                  </a:cubicBezTo>
                  <a:cubicBezTo>
                    <a:pt x="8249" y="3081"/>
                    <a:pt x="8193" y="3009"/>
                    <a:pt x="8129" y="2937"/>
                  </a:cubicBezTo>
                  <a:cubicBezTo>
                    <a:pt x="8009" y="2833"/>
                    <a:pt x="7849" y="2737"/>
                    <a:pt x="7681" y="2697"/>
                  </a:cubicBezTo>
                  <a:cubicBezTo>
                    <a:pt x="7617" y="2689"/>
                    <a:pt x="7553" y="2681"/>
                    <a:pt x="7489" y="2681"/>
                  </a:cubicBezTo>
                  <a:cubicBezTo>
                    <a:pt x="7377" y="2681"/>
                    <a:pt x="7281" y="2697"/>
                    <a:pt x="7193" y="2737"/>
                  </a:cubicBezTo>
                  <a:cubicBezTo>
                    <a:pt x="7113" y="2769"/>
                    <a:pt x="7041" y="2817"/>
                    <a:pt x="6969" y="2881"/>
                  </a:cubicBezTo>
                  <a:cubicBezTo>
                    <a:pt x="6961" y="2889"/>
                    <a:pt x="6937" y="2897"/>
                    <a:pt x="6929" y="2921"/>
                  </a:cubicBezTo>
                  <a:cubicBezTo>
                    <a:pt x="6953" y="2801"/>
                    <a:pt x="6961" y="2673"/>
                    <a:pt x="6961" y="2553"/>
                  </a:cubicBezTo>
                  <a:cubicBezTo>
                    <a:pt x="6961" y="2393"/>
                    <a:pt x="6953" y="2217"/>
                    <a:pt x="6921" y="2057"/>
                  </a:cubicBezTo>
                  <a:cubicBezTo>
                    <a:pt x="6873" y="1777"/>
                    <a:pt x="6761" y="1497"/>
                    <a:pt x="6609" y="1257"/>
                  </a:cubicBezTo>
                  <a:cubicBezTo>
                    <a:pt x="6457" y="1041"/>
                    <a:pt x="6257" y="841"/>
                    <a:pt x="6017" y="673"/>
                  </a:cubicBezTo>
                  <a:cubicBezTo>
                    <a:pt x="5801" y="513"/>
                    <a:pt x="5537" y="393"/>
                    <a:pt x="5233" y="281"/>
                  </a:cubicBezTo>
                  <a:cubicBezTo>
                    <a:pt x="4953" y="177"/>
                    <a:pt x="4649" y="113"/>
                    <a:pt x="4313" y="57"/>
                  </a:cubicBezTo>
                  <a:cubicBezTo>
                    <a:pt x="3969" y="25"/>
                    <a:pt x="3641" y="1"/>
                    <a:pt x="3289" y="1"/>
                  </a:cubicBezTo>
                  <a:close/>
                </a:path>
              </a:pathLst>
            </a:custGeom>
            <a:solidFill>
              <a:srgbClr val="DD8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4;p98">
              <a:extLst>
                <a:ext uri="{FF2B5EF4-FFF2-40B4-BE49-F238E27FC236}">
                  <a16:creationId xmlns:a16="http://schemas.microsoft.com/office/drawing/2014/main" id="{FE5F2CE7-7B0D-88CA-694D-A99B97B035EB}"/>
                </a:ext>
              </a:extLst>
            </p:cNvPr>
            <p:cNvSpPr/>
            <p:nvPr/>
          </p:nvSpPr>
          <p:spPr>
            <a:xfrm>
              <a:off x="6877314" y="1622993"/>
              <a:ext cx="689149" cy="227113"/>
            </a:xfrm>
            <a:custGeom>
              <a:avLst/>
              <a:gdLst/>
              <a:ahLst/>
              <a:cxnLst/>
              <a:rect l="l" t="t" r="r" b="b"/>
              <a:pathLst>
                <a:path w="6794" h="2239" extrusionOk="0">
                  <a:moveTo>
                    <a:pt x="3241" y="1"/>
                  </a:moveTo>
                  <a:cubicBezTo>
                    <a:pt x="2913" y="1"/>
                    <a:pt x="2569" y="17"/>
                    <a:pt x="2233" y="73"/>
                  </a:cubicBezTo>
                  <a:cubicBezTo>
                    <a:pt x="1889" y="113"/>
                    <a:pt x="1569" y="169"/>
                    <a:pt x="1273" y="249"/>
                  </a:cubicBezTo>
                  <a:cubicBezTo>
                    <a:pt x="873" y="353"/>
                    <a:pt x="521" y="481"/>
                    <a:pt x="209" y="633"/>
                  </a:cubicBezTo>
                  <a:cubicBezTo>
                    <a:pt x="177" y="641"/>
                    <a:pt x="169" y="673"/>
                    <a:pt x="169" y="697"/>
                  </a:cubicBezTo>
                  <a:cubicBezTo>
                    <a:pt x="169" y="697"/>
                    <a:pt x="169" y="713"/>
                    <a:pt x="161" y="713"/>
                  </a:cubicBezTo>
                  <a:cubicBezTo>
                    <a:pt x="49" y="1065"/>
                    <a:pt x="1" y="1465"/>
                    <a:pt x="1" y="1921"/>
                  </a:cubicBezTo>
                  <a:cubicBezTo>
                    <a:pt x="33" y="1929"/>
                    <a:pt x="57" y="1945"/>
                    <a:pt x="89" y="1961"/>
                  </a:cubicBezTo>
                  <a:lnTo>
                    <a:pt x="81" y="1961"/>
                  </a:lnTo>
                  <a:cubicBezTo>
                    <a:pt x="217" y="2017"/>
                    <a:pt x="369" y="2065"/>
                    <a:pt x="521" y="2113"/>
                  </a:cubicBezTo>
                  <a:cubicBezTo>
                    <a:pt x="673" y="2153"/>
                    <a:pt x="817" y="2177"/>
                    <a:pt x="977" y="2201"/>
                  </a:cubicBezTo>
                  <a:lnTo>
                    <a:pt x="993" y="2201"/>
                  </a:lnTo>
                  <a:cubicBezTo>
                    <a:pt x="1186" y="2227"/>
                    <a:pt x="1383" y="2239"/>
                    <a:pt x="1580" y="2239"/>
                  </a:cubicBezTo>
                  <a:cubicBezTo>
                    <a:pt x="1807" y="2239"/>
                    <a:pt x="2034" y="2223"/>
                    <a:pt x="2257" y="2193"/>
                  </a:cubicBezTo>
                  <a:lnTo>
                    <a:pt x="2249" y="2193"/>
                  </a:lnTo>
                  <a:cubicBezTo>
                    <a:pt x="2697" y="2129"/>
                    <a:pt x="3137" y="2009"/>
                    <a:pt x="3561" y="1841"/>
                  </a:cubicBezTo>
                  <a:cubicBezTo>
                    <a:pt x="3689" y="1777"/>
                    <a:pt x="3817" y="1721"/>
                    <a:pt x="3953" y="1649"/>
                  </a:cubicBezTo>
                  <a:cubicBezTo>
                    <a:pt x="3977" y="1633"/>
                    <a:pt x="4009" y="1617"/>
                    <a:pt x="4041" y="1601"/>
                  </a:cubicBezTo>
                  <a:cubicBezTo>
                    <a:pt x="4073" y="1577"/>
                    <a:pt x="4113" y="1561"/>
                    <a:pt x="4137" y="1537"/>
                  </a:cubicBezTo>
                  <a:cubicBezTo>
                    <a:pt x="4217" y="1489"/>
                    <a:pt x="4289" y="1449"/>
                    <a:pt x="4369" y="1393"/>
                  </a:cubicBezTo>
                  <a:lnTo>
                    <a:pt x="4393" y="1393"/>
                  </a:lnTo>
                  <a:cubicBezTo>
                    <a:pt x="4393" y="1393"/>
                    <a:pt x="4401" y="1393"/>
                    <a:pt x="4401" y="1401"/>
                  </a:cubicBezTo>
                  <a:cubicBezTo>
                    <a:pt x="4441" y="1441"/>
                    <a:pt x="4481" y="1473"/>
                    <a:pt x="4521" y="1497"/>
                  </a:cubicBezTo>
                  <a:cubicBezTo>
                    <a:pt x="4593" y="1553"/>
                    <a:pt x="4657" y="1601"/>
                    <a:pt x="4737" y="1649"/>
                  </a:cubicBezTo>
                  <a:cubicBezTo>
                    <a:pt x="4809" y="1689"/>
                    <a:pt x="4881" y="1729"/>
                    <a:pt x="4961" y="1761"/>
                  </a:cubicBezTo>
                  <a:cubicBezTo>
                    <a:pt x="5041" y="1801"/>
                    <a:pt x="5129" y="1817"/>
                    <a:pt x="5217" y="1849"/>
                  </a:cubicBezTo>
                  <a:cubicBezTo>
                    <a:pt x="5297" y="1873"/>
                    <a:pt x="5393" y="1889"/>
                    <a:pt x="5481" y="1897"/>
                  </a:cubicBezTo>
                  <a:lnTo>
                    <a:pt x="5473" y="1897"/>
                  </a:lnTo>
                  <a:cubicBezTo>
                    <a:pt x="5569" y="1913"/>
                    <a:pt x="5681" y="1921"/>
                    <a:pt x="5777" y="1921"/>
                  </a:cubicBezTo>
                  <a:cubicBezTo>
                    <a:pt x="5881" y="1921"/>
                    <a:pt x="5977" y="1913"/>
                    <a:pt x="6089" y="1897"/>
                  </a:cubicBezTo>
                  <a:cubicBezTo>
                    <a:pt x="6329" y="1873"/>
                    <a:pt x="6569" y="1801"/>
                    <a:pt x="6793" y="1721"/>
                  </a:cubicBezTo>
                  <a:cubicBezTo>
                    <a:pt x="6729" y="1569"/>
                    <a:pt x="6657" y="1417"/>
                    <a:pt x="6569" y="1289"/>
                  </a:cubicBezTo>
                  <a:cubicBezTo>
                    <a:pt x="6417" y="1073"/>
                    <a:pt x="6217" y="873"/>
                    <a:pt x="5977" y="697"/>
                  </a:cubicBezTo>
                  <a:cubicBezTo>
                    <a:pt x="5761" y="537"/>
                    <a:pt x="5497" y="417"/>
                    <a:pt x="5193" y="313"/>
                  </a:cubicBezTo>
                  <a:cubicBezTo>
                    <a:pt x="4913" y="209"/>
                    <a:pt x="4609" y="137"/>
                    <a:pt x="4273" y="89"/>
                  </a:cubicBezTo>
                  <a:cubicBezTo>
                    <a:pt x="3953" y="49"/>
                    <a:pt x="3617" y="17"/>
                    <a:pt x="3281" y="17"/>
                  </a:cubicBezTo>
                  <a:lnTo>
                    <a:pt x="3241" y="17"/>
                  </a:lnTo>
                  <a:lnTo>
                    <a:pt x="3241" y="1"/>
                  </a:lnTo>
                  <a:close/>
                </a:path>
              </a:pathLst>
            </a:custGeom>
            <a:solidFill>
              <a:srgbClr val="CB5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05;p98">
              <a:extLst>
                <a:ext uri="{FF2B5EF4-FFF2-40B4-BE49-F238E27FC236}">
                  <a16:creationId xmlns:a16="http://schemas.microsoft.com/office/drawing/2014/main" id="{2F9BE6E3-9AF6-F979-2C8B-E2190F3890DA}"/>
                </a:ext>
              </a:extLst>
            </p:cNvPr>
            <p:cNvSpPr/>
            <p:nvPr/>
          </p:nvSpPr>
          <p:spPr>
            <a:xfrm>
              <a:off x="7335804" y="177474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5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06;p98">
              <a:extLst>
                <a:ext uri="{FF2B5EF4-FFF2-40B4-BE49-F238E27FC236}">
                  <a16:creationId xmlns:a16="http://schemas.microsoft.com/office/drawing/2014/main" id="{D2B47C4F-E17D-9B55-CEFD-0579C57D8B92}"/>
                </a:ext>
              </a:extLst>
            </p:cNvPr>
            <p:cNvSpPr/>
            <p:nvPr/>
          </p:nvSpPr>
          <p:spPr>
            <a:xfrm>
              <a:off x="7335804" y="177474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5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07;p98">
              <a:extLst>
                <a:ext uri="{FF2B5EF4-FFF2-40B4-BE49-F238E27FC236}">
                  <a16:creationId xmlns:a16="http://schemas.microsoft.com/office/drawing/2014/main" id="{02C58F86-E09C-B80B-9805-446D5BE2DAA9}"/>
                </a:ext>
              </a:extLst>
            </p:cNvPr>
            <p:cNvSpPr/>
            <p:nvPr/>
          </p:nvSpPr>
          <p:spPr>
            <a:xfrm>
              <a:off x="7335804" y="1774741"/>
              <a:ext cx="101" cy="1724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1" y="17"/>
                  </a:moveTo>
                  <a:cubicBezTo>
                    <a:pt x="1" y="1"/>
                    <a:pt x="1" y="1"/>
                    <a:pt x="1" y="17"/>
                  </a:cubicBezTo>
                  <a:cubicBezTo>
                    <a:pt x="1" y="1"/>
                    <a:pt x="1" y="1"/>
                    <a:pt x="1" y="17"/>
                  </a:cubicBezTo>
                  <a:close/>
                </a:path>
              </a:pathLst>
            </a:custGeom>
            <a:solidFill>
              <a:srgbClr val="CB5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08;p98">
              <a:extLst>
                <a:ext uri="{FF2B5EF4-FFF2-40B4-BE49-F238E27FC236}">
                  <a16:creationId xmlns:a16="http://schemas.microsoft.com/office/drawing/2014/main" id="{09FCA4FD-8158-5240-4FDB-AF97495FC104}"/>
                </a:ext>
              </a:extLst>
            </p:cNvPr>
            <p:cNvSpPr/>
            <p:nvPr/>
          </p:nvSpPr>
          <p:spPr>
            <a:xfrm>
              <a:off x="7310648" y="2276240"/>
              <a:ext cx="229852" cy="237155"/>
            </a:xfrm>
            <a:custGeom>
              <a:avLst/>
              <a:gdLst/>
              <a:ahLst/>
              <a:cxnLst/>
              <a:rect l="l" t="t" r="r" b="b"/>
              <a:pathLst>
                <a:path w="2266" h="2338" extrusionOk="0">
                  <a:moveTo>
                    <a:pt x="2265" y="1"/>
                  </a:moveTo>
                  <a:lnTo>
                    <a:pt x="2265" y="1"/>
                  </a:lnTo>
                  <a:cubicBezTo>
                    <a:pt x="2089" y="241"/>
                    <a:pt x="1921" y="441"/>
                    <a:pt x="1721" y="617"/>
                  </a:cubicBezTo>
                  <a:cubicBezTo>
                    <a:pt x="1609" y="721"/>
                    <a:pt x="1497" y="809"/>
                    <a:pt x="1385" y="881"/>
                  </a:cubicBezTo>
                  <a:cubicBezTo>
                    <a:pt x="1265" y="961"/>
                    <a:pt x="1137" y="1041"/>
                    <a:pt x="1009" y="1097"/>
                  </a:cubicBezTo>
                  <a:cubicBezTo>
                    <a:pt x="921" y="1153"/>
                    <a:pt x="825" y="1193"/>
                    <a:pt x="729" y="1225"/>
                  </a:cubicBezTo>
                  <a:cubicBezTo>
                    <a:pt x="625" y="1281"/>
                    <a:pt x="537" y="1321"/>
                    <a:pt x="441" y="1361"/>
                  </a:cubicBezTo>
                  <a:lnTo>
                    <a:pt x="345" y="1385"/>
                  </a:lnTo>
                  <a:cubicBezTo>
                    <a:pt x="305" y="1401"/>
                    <a:pt x="265" y="1417"/>
                    <a:pt x="241" y="1425"/>
                  </a:cubicBezTo>
                  <a:cubicBezTo>
                    <a:pt x="161" y="1457"/>
                    <a:pt x="81" y="1481"/>
                    <a:pt x="1" y="1497"/>
                  </a:cubicBezTo>
                  <a:lnTo>
                    <a:pt x="1" y="1505"/>
                  </a:lnTo>
                  <a:cubicBezTo>
                    <a:pt x="41" y="1641"/>
                    <a:pt x="65" y="1769"/>
                    <a:pt x="89" y="1897"/>
                  </a:cubicBezTo>
                  <a:lnTo>
                    <a:pt x="89" y="1881"/>
                  </a:lnTo>
                  <a:cubicBezTo>
                    <a:pt x="97" y="2041"/>
                    <a:pt x="97" y="2185"/>
                    <a:pt x="89" y="2329"/>
                  </a:cubicBezTo>
                  <a:lnTo>
                    <a:pt x="89" y="2337"/>
                  </a:lnTo>
                  <a:cubicBezTo>
                    <a:pt x="257" y="2289"/>
                    <a:pt x="425" y="2217"/>
                    <a:pt x="585" y="2137"/>
                  </a:cubicBezTo>
                  <a:cubicBezTo>
                    <a:pt x="865" y="2001"/>
                    <a:pt x="1121" y="1817"/>
                    <a:pt x="1345" y="1609"/>
                  </a:cubicBezTo>
                  <a:cubicBezTo>
                    <a:pt x="1553" y="1409"/>
                    <a:pt x="1753" y="1185"/>
                    <a:pt x="1921" y="953"/>
                  </a:cubicBezTo>
                  <a:cubicBezTo>
                    <a:pt x="1977" y="857"/>
                    <a:pt x="2025" y="761"/>
                    <a:pt x="2081" y="657"/>
                  </a:cubicBezTo>
                  <a:cubicBezTo>
                    <a:pt x="2121" y="569"/>
                    <a:pt x="2153" y="481"/>
                    <a:pt x="2185" y="377"/>
                  </a:cubicBezTo>
                  <a:lnTo>
                    <a:pt x="2185" y="369"/>
                  </a:lnTo>
                  <a:cubicBezTo>
                    <a:pt x="2209" y="297"/>
                    <a:pt x="2225" y="225"/>
                    <a:pt x="2249" y="153"/>
                  </a:cubicBezTo>
                  <a:cubicBezTo>
                    <a:pt x="2257" y="97"/>
                    <a:pt x="2265" y="49"/>
                    <a:pt x="2265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9;p98">
              <a:extLst>
                <a:ext uri="{FF2B5EF4-FFF2-40B4-BE49-F238E27FC236}">
                  <a16:creationId xmlns:a16="http://schemas.microsoft.com/office/drawing/2014/main" id="{B6821D66-362C-72EA-B512-5967AC6A85F1}"/>
                </a:ext>
              </a:extLst>
            </p:cNvPr>
            <p:cNvSpPr/>
            <p:nvPr/>
          </p:nvSpPr>
          <p:spPr>
            <a:xfrm>
              <a:off x="7295230" y="2432045"/>
              <a:ext cx="913" cy="913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1" y="1"/>
                  </a:moveTo>
                  <a:cubicBezTo>
                    <a:pt x="1" y="6"/>
                    <a:pt x="2" y="8"/>
                    <a:pt x="3" y="8"/>
                  </a:cubicBezTo>
                  <a:cubicBezTo>
                    <a:pt x="5" y="8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10;p98">
              <a:extLst>
                <a:ext uri="{FF2B5EF4-FFF2-40B4-BE49-F238E27FC236}">
                  <a16:creationId xmlns:a16="http://schemas.microsoft.com/office/drawing/2014/main" id="{B710A2B0-7E19-5C5A-B862-12BE019BE01C}"/>
                </a:ext>
              </a:extLst>
            </p:cNvPr>
            <p:cNvSpPr/>
            <p:nvPr/>
          </p:nvSpPr>
          <p:spPr>
            <a:xfrm>
              <a:off x="7574483" y="1978526"/>
              <a:ext cx="40675" cy="152964"/>
            </a:xfrm>
            <a:custGeom>
              <a:avLst/>
              <a:gdLst/>
              <a:ahLst/>
              <a:cxnLst/>
              <a:rect l="l" t="t" r="r" b="b"/>
              <a:pathLst>
                <a:path w="401" h="1508" extrusionOk="0">
                  <a:moveTo>
                    <a:pt x="56" y="1"/>
                  </a:moveTo>
                  <a:cubicBezTo>
                    <a:pt x="42" y="1"/>
                    <a:pt x="35" y="10"/>
                    <a:pt x="24" y="16"/>
                  </a:cubicBezTo>
                  <a:cubicBezTo>
                    <a:pt x="8" y="32"/>
                    <a:pt x="0" y="72"/>
                    <a:pt x="16" y="104"/>
                  </a:cubicBezTo>
                  <a:cubicBezTo>
                    <a:pt x="48" y="144"/>
                    <a:pt x="80" y="176"/>
                    <a:pt x="104" y="216"/>
                  </a:cubicBezTo>
                  <a:cubicBezTo>
                    <a:pt x="160" y="296"/>
                    <a:pt x="200" y="376"/>
                    <a:pt x="224" y="456"/>
                  </a:cubicBezTo>
                  <a:cubicBezTo>
                    <a:pt x="264" y="560"/>
                    <a:pt x="288" y="688"/>
                    <a:pt x="296" y="808"/>
                  </a:cubicBezTo>
                  <a:lnTo>
                    <a:pt x="296" y="792"/>
                  </a:lnTo>
                  <a:lnTo>
                    <a:pt x="296" y="792"/>
                  </a:lnTo>
                  <a:cubicBezTo>
                    <a:pt x="304" y="904"/>
                    <a:pt x="296" y="1016"/>
                    <a:pt x="280" y="1128"/>
                  </a:cubicBezTo>
                  <a:lnTo>
                    <a:pt x="280" y="1112"/>
                  </a:lnTo>
                  <a:cubicBezTo>
                    <a:pt x="256" y="1184"/>
                    <a:pt x="240" y="1264"/>
                    <a:pt x="208" y="1328"/>
                  </a:cubicBezTo>
                  <a:cubicBezTo>
                    <a:pt x="176" y="1376"/>
                    <a:pt x="160" y="1416"/>
                    <a:pt x="120" y="1464"/>
                  </a:cubicBezTo>
                  <a:cubicBezTo>
                    <a:pt x="104" y="1472"/>
                    <a:pt x="120" y="1496"/>
                    <a:pt x="128" y="1504"/>
                  </a:cubicBezTo>
                  <a:cubicBezTo>
                    <a:pt x="130" y="1506"/>
                    <a:pt x="134" y="1507"/>
                    <a:pt x="138" y="1507"/>
                  </a:cubicBezTo>
                  <a:cubicBezTo>
                    <a:pt x="149" y="1507"/>
                    <a:pt x="162" y="1502"/>
                    <a:pt x="168" y="1496"/>
                  </a:cubicBezTo>
                  <a:cubicBezTo>
                    <a:pt x="248" y="1392"/>
                    <a:pt x="304" y="1288"/>
                    <a:pt x="336" y="1168"/>
                  </a:cubicBezTo>
                  <a:cubicBezTo>
                    <a:pt x="376" y="1032"/>
                    <a:pt x="400" y="896"/>
                    <a:pt x="384" y="768"/>
                  </a:cubicBezTo>
                  <a:cubicBezTo>
                    <a:pt x="384" y="624"/>
                    <a:pt x="368" y="496"/>
                    <a:pt x="320" y="368"/>
                  </a:cubicBezTo>
                  <a:cubicBezTo>
                    <a:pt x="280" y="248"/>
                    <a:pt x="208" y="128"/>
                    <a:pt x="120" y="24"/>
                  </a:cubicBezTo>
                  <a:cubicBezTo>
                    <a:pt x="104" y="16"/>
                    <a:pt x="88" y="8"/>
                    <a:pt x="80" y="8"/>
                  </a:cubicBezTo>
                  <a:cubicBezTo>
                    <a:pt x="70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11;p98">
              <a:extLst>
                <a:ext uri="{FF2B5EF4-FFF2-40B4-BE49-F238E27FC236}">
                  <a16:creationId xmlns:a16="http://schemas.microsoft.com/office/drawing/2014/main" id="{AAD34E95-3C9F-8F1F-52AD-C54EF76F3B11}"/>
                </a:ext>
              </a:extLst>
            </p:cNvPr>
            <p:cNvSpPr/>
            <p:nvPr/>
          </p:nvSpPr>
          <p:spPr>
            <a:xfrm>
              <a:off x="7574483" y="1937038"/>
              <a:ext cx="114520" cy="51225"/>
            </a:xfrm>
            <a:custGeom>
              <a:avLst/>
              <a:gdLst/>
              <a:ahLst/>
              <a:cxnLst/>
              <a:rect l="l" t="t" r="r" b="b"/>
              <a:pathLst>
                <a:path w="1129" h="505" extrusionOk="0">
                  <a:moveTo>
                    <a:pt x="768" y="1"/>
                  </a:moveTo>
                  <a:cubicBezTo>
                    <a:pt x="720" y="1"/>
                    <a:pt x="680" y="17"/>
                    <a:pt x="624" y="17"/>
                  </a:cubicBezTo>
                  <a:cubicBezTo>
                    <a:pt x="576" y="25"/>
                    <a:pt x="520" y="33"/>
                    <a:pt x="464" y="41"/>
                  </a:cubicBezTo>
                  <a:cubicBezTo>
                    <a:pt x="416" y="49"/>
                    <a:pt x="368" y="81"/>
                    <a:pt x="320" y="105"/>
                  </a:cubicBezTo>
                  <a:cubicBezTo>
                    <a:pt x="264" y="129"/>
                    <a:pt x="216" y="161"/>
                    <a:pt x="176" y="193"/>
                  </a:cubicBezTo>
                  <a:cubicBezTo>
                    <a:pt x="136" y="233"/>
                    <a:pt x="96" y="273"/>
                    <a:pt x="64" y="313"/>
                  </a:cubicBezTo>
                  <a:cubicBezTo>
                    <a:pt x="48" y="345"/>
                    <a:pt x="40" y="361"/>
                    <a:pt x="16" y="393"/>
                  </a:cubicBezTo>
                  <a:cubicBezTo>
                    <a:pt x="8" y="417"/>
                    <a:pt x="0" y="441"/>
                    <a:pt x="8" y="465"/>
                  </a:cubicBezTo>
                  <a:cubicBezTo>
                    <a:pt x="16" y="481"/>
                    <a:pt x="24" y="497"/>
                    <a:pt x="48" y="505"/>
                  </a:cubicBezTo>
                  <a:cubicBezTo>
                    <a:pt x="64" y="505"/>
                    <a:pt x="88" y="505"/>
                    <a:pt x="96" y="481"/>
                  </a:cubicBezTo>
                  <a:cubicBezTo>
                    <a:pt x="128" y="457"/>
                    <a:pt x="160" y="417"/>
                    <a:pt x="184" y="385"/>
                  </a:cubicBezTo>
                  <a:cubicBezTo>
                    <a:pt x="216" y="345"/>
                    <a:pt x="256" y="313"/>
                    <a:pt x="288" y="281"/>
                  </a:cubicBezTo>
                  <a:cubicBezTo>
                    <a:pt x="344" y="233"/>
                    <a:pt x="416" y="193"/>
                    <a:pt x="488" y="153"/>
                  </a:cubicBezTo>
                  <a:lnTo>
                    <a:pt x="504" y="153"/>
                  </a:lnTo>
                  <a:cubicBezTo>
                    <a:pt x="536" y="145"/>
                    <a:pt x="576" y="121"/>
                    <a:pt x="608" y="113"/>
                  </a:cubicBezTo>
                  <a:cubicBezTo>
                    <a:pt x="648" y="105"/>
                    <a:pt x="696" y="97"/>
                    <a:pt x="736" y="81"/>
                  </a:cubicBezTo>
                  <a:lnTo>
                    <a:pt x="728" y="81"/>
                  </a:lnTo>
                  <a:cubicBezTo>
                    <a:pt x="790" y="75"/>
                    <a:pt x="849" y="69"/>
                    <a:pt x="908" y="69"/>
                  </a:cubicBezTo>
                  <a:cubicBezTo>
                    <a:pt x="933" y="69"/>
                    <a:pt x="958" y="70"/>
                    <a:pt x="984" y="73"/>
                  </a:cubicBezTo>
                  <a:lnTo>
                    <a:pt x="976" y="73"/>
                  </a:lnTo>
                  <a:cubicBezTo>
                    <a:pt x="1016" y="73"/>
                    <a:pt x="1056" y="81"/>
                    <a:pt x="1096" y="97"/>
                  </a:cubicBezTo>
                  <a:cubicBezTo>
                    <a:pt x="1104" y="97"/>
                    <a:pt x="1128" y="81"/>
                    <a:pt x="1128" y="73"/>
                  </a:cubicBezTo>
                  <a:cubicBezTo>
                    <a:pt x="1128" y="65"/>
                    <a:pt x="1120" y="41"/>
                    <a:pt x="1104" y="41"/>
                  </a:cubicBezTo>
                  <a:cubicBezTo>
                    <a:pt x="1056" y="33"/>
                    <a:pt x="1000" y="25"/>
                    <a:pt x="944" y="17"/>
                  </a:cubicBezTo>
                  <a:cubicBezTo>
                    <a:pt x="896" y="1"/>
                    <a:pt x="840" y="1"/>
                    <a:pt x="784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2;p98">
              <a:extLst>
                <a:ext uri="{FF2B5EF4-FFF2-40B4-BE49-F238E27FC236}">
                  <a16:creationId xmlns:a16="http://schemas.microsoft.com/office/drawing/2014/main" id="{DAA7F676-D40A-21D2-134F-2B1A32E62338}"/>
                </a:ext>
              </a:extLst>
            </p:cNvPr>
            <p:cNvSpPr/>
            <p:nvPr/>
          </p:nvSpPr>
          <p:spPr>
            <a:xfrm>
              <a:off x="6819699" y="1550771"/>
              <a:ext cx="783281" cy="392858"/>
            </a:xfrm>
            <a:custGeom>
              <a:avLst/>
              <a:gdLst/>
              <a:ahLst/>
              <a:cxnLst/>
              <a:rect l="l" t="t" r="r" b="b"/>
              <a:pathLst>
                <a:path w="7722" h="3873" extrusionOk="0">
                  <a:moveTo>
                    <a:pt x="4481" y="1"/>
                  </a:moveTo>
                  <a:cubicBezTo>
                    <a:pt x="4241" y="1"/>
                    <a:pt x="3977" y="25"/>
                    <a:pt x="3705" y="49"/>
                  </a:cubicBezTo>
                  <a:cubicBezTo>
                    <a:pt x="3321" y="105"/>
                    <a:pt x="2929" y="169"/>
                    <a:pt x="2529" y="281"/>
                  </a:cubicBezTo>
                  <a:cubicBezTo>
                    <a:pt x="2169" y="377"/>
                    <a:pt x="1809" y="505"/>
                    <a:pt x="1457" y="649"/>
                  </a:cubicBezTo>
                  <a:cubicBezTo>
                    <a:pt x="1201" y="761"/>
                    <a:pt x="1001" y="857"/>
                    <a:pt x="809" y="969"/>
                  </a:cubicBezTo>
                  <a:cubicBezTo>
                    <a:pt x="569" y="1113"/>
                    <a:pt x="369" y="1265"/>
                    <a:pt x="209" y="1425"/>
                  </a:cubicBezTo>
                  <a:cubicBezTo>
                    <a:pt x="129" y="1505"/>
                    <a:pt x="65" y="1577"/>
                    <a:pt x="9" y="1681"/>
                  </a:cubicBezTo>
                  <a:cubicBezTo>
                    <a:pt x="1" y="1705"/>
                    <a:pt x="1" y="1721"/>
                    <a:pt x="1" y="1729"/>
                  </a:cubicBezTo>
                  <a:cubicBezTo>
                    <a:pt x="9" y="1753"/>
                    <a:pt x="17" y="1769"/>
                    <a:pt x="41" y="1777"/>
                  </a:cubicBezTo>
                  <a:cubicBezTo>
                    <a:pt x="49" y="1777"/>
                    <a:pt x="49" y="1793"/>
                    <a:pt x="57" y="1793"/>
                  </a:cubicBezTo>
                  <a:lnTo>
                    <a:pt x="89" y="1817"/>
                  </a:lnTo>
                  <a:cubicBezTo>
                    <a:pt x="801" y="2161"/>
                    <a:pt x="1569" y="2329"/>
                    <a:pt x="2321" y="2329"/>
                  </a:cubicBezTo>
                  <a:cubicBezTo>
                    <a:pt x="2585" y="2329"/>
                    <a:pt x="2857" y="2313"/>
                    <a:pt x="3121" y="2257"/>
                  </a:cubicBezTo>
                  <a:cubicBezTo>
                    <a:pt x="3449" y="2201"/>
                    <a:pt x="3777" y="2097"/>
                    <a:pt x="4089" y="1961"/>
                  </a:cubicBezTo>
                  <a:cubicBezTo>
                    <a:pt x="4401" y="1817"/>
                    <a:pt x="4697" y="1633"/>
                    <a:pt x="4977" y="1409"/>
                  </a:cubicBezTo>
                  <a:cubicBezTo>
                    <a:pt x="5049" y="1513"/>
                    <a:pt x="5137" y="1601"/>
                    <a:pt x="5225" y="1681"/>
                  </a:cubicBezTo>
                  <a:cubicBezTo>
                    <a:pt x="5345" y="1793"/>
                    <a:pt x="5489" y="1881"/>
                    <a:pt x="5641" y="1953"/>
                  </a:cubicBezTo>
                  <a:cubicBezTo>
                    <a:pt x="5785" y="2017"/>
                    <a:pt x="5945" y="2073"/>
                    <a:pt x="6105" y="2089"/>
                  </a:cubicBezTo>
                  <a:cubicBezTo>
                    <a:pt x="6185" y="2097"/>
                    <a:pt x="6265" y="2113"/>
                    <a:pt x="6345" y="2113"/>
                  </a:cubicBezTo>
                  <a:lnTo>
                    <a:pt x="6369" y="2113"/>
                  </a:lnTo>
                  <a:cubicBezTo>
                    <a:pt x="6425" y="2113"/>
                    <a:pt x="6497" y="2113"/>
                    <a:pt x="6577" y="2105"/>
                  </a:cubicBezTo>
                  <a:cubicBezTo>
                    <a:pt x="6585" y="2169"/>
                    <a:pt x="6601" y="2249"/>
                    <a:pt x="6609" y="2329"/>
                  </a:cubicBezTo>
                  <a:cubicBezTo>
                    <a:pt x="6657" y="2649"/>
                    <a:pt x="6705" y="2993"/>
                    <a:pt x="6825" y="3305"/>
                  </a:cubicBezTo>
                  <a:cubicBezTo>
                    <a:pt x="6905" y="3521"/>
                    <a:pt x="7009" y="3673"/>
                    <a:pt x="7137" y="3769"/>
                  </a:cubicBezTo>
                  <a:cubicBezTo>
                    <a:pt x="7217" y="3841"/>
                    <a:pt x="7297" y="3873"/>
                    <a:pt x="7369" y="3873"/>
                  </a:cubicBezTo>
                  <a:cubicBezTo>
                    <a:pt x="7385" y="3873"/>
                    <a:pt x="7409" y="3873"/>
                    <a:pt x="7425" y="3865"/>
                  </a:cubicBezTo>
                  <a:cubicBezTo>
                    <a:pt x="7529" y="3833"/>
                    <a:pt x="7577" y="3745"/>
                    <a:pt x="7617" y="3673"/>
                  </a:cubicBezTo>
                  <a:cubicBezTo>
                    <a:pt x="7665" y="3553"/>
                    <a:pt x="7689" y="3433"/>
                    <a:pt x="7697" y="3321"/>
                  </a:cubicBezTo>
                  <a:cubicBezTo>
                    <a:pt x="7721" y="3201"/>
                    <a:pt x="7721" y="3065"/>
                    <a:pt x="7721" y="2889"/>
                  </a:cubicBezTo>
                  <a:cubicBezTo>
                    <a:pt x="7721" y="2753"/>
                    <a:pt x="7705" y="2601"/>
                    <a:pt x="7697" y="2441"/>
                  </a:cubicBezTo>
                  <a:cubicBezTo>
                    <a:pt x="7689" y="2305"/>
                    <a:pt x="7665" y="2161"/>
                    <a:pt x="7649" y="2041"/>
                  </a:cubicBezTo>
                  <a:cubicBezTo>
                    <a:pt x="7641" y="1961"/>
                    <a:pt x="7617" y="1873"/>
                    <a:pt x="7601" y="1793"/>
                  </a:cubicBezTo>
                  <a:cubicBezTo>
                    <a:pt x="7585" y="1769"/>
                    <a:pt x="7585" y="1753"/>
                    <a:pt x="7577" y="1745"/>
                  </a:cubicBezTo>
                  <a:lnTo>
                    <a:pt x="7569" y="1729"/>
                  </a:lnTo>
                  <a:cubicBezTo>
                    <a:pt x="7545" y="1681"/>
                    <a:pt x="7521" y="1633"/>
                    <a:pt x="7497" y="1585"/>
                  </a:cubicBezTo>
                  <a:cubicBezTo>
                    <a:pt x="7457" y="1489"/>
                    <a:pt x="7401" y="1401"/>
                    <a:pt x="7345" y="1321"/>
                  </a:cubicBezTo>
                  <a:cubicBezTo>
                    <a:pt x="7241" y="1161"/>
                    <a:pt x="7121" y="1009"/>
                    <a:pt x="6977" y="873"/>
                  </a:cubicBezTo>
                  <a:cubicBezTo>
                    <a:pt x="6849" y="753"/>
                    <a:pt x="6697" y="633"/>
                    <a:pt x="6529" y="529"/>
                  </a:cubicBezTo>
                  <a:cubicBezTo>
                    <a:pt x="6377" y="441"/>
                    <a:pt x="6217" y="361"/>
                    <a:pt x="6025" y="281"/>
                  </a:cubicBezTo>
                  <a:cubicBezTo>
                    <a:pt x="5697" y="153"/>
                    <a:pt x="5329" y="73"/>
                    <a:pt x="4905" y="41"/>
                  </a:cubicBezTo>
                  <a:cubicBezTo>
                    <a:pt x="4761" y="9"/>
                    <a:pt x="4617" y="1"/>
                    <a:pt x="4481" y="1"/>
                  </a:cubicBezTo>
                  <a:close/>
                </a:path>
              </a:pathLst>
            </a:custGeom>
            <a:solidFill>
              <a:srgbClr val="E9C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3;p98">
              <a:extLst>
                <a:ext uri="{FF2B5EF4-FFF2-40B4-BE49-F238E27FC236}">
                  <a16:creationId xmlns:a16="http://schemas.microsoft.com/office/drawing/2014/main" id="{6D6CF3F8-54B9-DB99-10EA-A0B35FEA171E}"/>
                </a:ext>
              </a:extLst>
            </p:cNvPr>
            <p:cNvSpPr/>
            <p:nvPr/>
          </p:nvSpPr>
          <p:spPr>
            <a:xfrm>
              <a:off x="6817264" y="1684362"/>
              <a:ext cx="514580" cy="110158"/>
            </a:xfrm>
            <a:custGeom>
              <a:avLst/>
              <a:gdLst/>
              <a:ahLst/>
              <a:cxnLst/>
              <a:rect l="l" t="t" r="r" b="b"/>
              <a:pathLst>
                <a:path w="5073" h="1086" extrusionOk="0">
                  <a:moveTo>
                    <a:pt x="4995" y="0"/>
                  </a:moveTo>
                  <a:cubicBezTo>
                    <a:pt x="4987" y="0"/>
                    <a:pt x="4980" y="4"/>
                    <a:pt x="4969" y="4"/>
                  </a:cubicBezTo>
                  <a:cubicBezTo>
                    <a:pt x="4921" y="36"/>
                    <a:pt x="4873" y="60"/>
                    <a:pt x="4825" y="108"/>
                  </a:cubicBezTo>
                  <a:cubicBezTo>
                    <a:pt x="4769" y="148"/>
                    <a:pt x="4713" y="172"/>
                    <a:pt x="4665" y="212"/>
                  </a:cubicBezTo>
                  <a:cubicBezTo>
                    <a:pt x="4563" y="282"/>
                    <a:pt x="4469" y="337"/>
                    <a:pt x="4360" y="407"/>
                  </a:cubicBezTo>
                  <a:lnTo>
                    <a:pt x="4360" y="407"/>
                  </a:lnTo>
                  <a:cubicBezTo>
                    <a:pt x="4361" y="406"/>
                    <a:pt x="4361" y="405"/>
                    <a:pt x="4361" y="404"/>
                  </a:cubicBezTo>
                  <a:lnTo>
                    <a:pt x="4361" y="404"/>
                  </a:lnTo>
                  <a:cubicBezTo>
                    <a:pt x="4209" y="492"/>
                    <a:pt x="4049" y="572"/>
                    <a:pt x="3881" y="644"/>
                  </a:cubicBezTo>
                  <a:cubicBezTo>
                    <a:pt x="3713" y="716"/>
                    <a:pt x="3529" y="772"/>
                    <a:pt x="3353" y="828"/>
                  </a:cubicBezTo>
                  <a:lnTo>
                    <a:pt x="3361" y="828"/>
                  </a:lnTo>
                  <a:cubicBezTo>
                    <a:pt x="3001" y="924"/>
                    <a:pt x="2641" y="964"/>
                    <a:pt x="2273" y="972"/>
                  </a:cubicBezTo>
                  <a:cubicBezTo>
                    <a:pt x="2081" y="972"/>
                    <a:pt x="1881" y="964"/>
                    <a:pt x="1689" y="932"/>
                  </a:cubicBezTo>
                  <a:cubicBezTo>
                    <a:pt x="1505" y="908"/>
                    <a:pt x="1313" y="860"/>
                    <a:pt x="1121" y="812"/>
                  </a:cubicBezTo>
                  <a:lnTo>
                    <a:pt x="1129" y="812"/>
                  </a:lnTo>
                  <a:cubicBezTo>
                    <a:pt x="753" y="708"/>
                    <a:pt x="393" y="556"/>
                    <a:pt x="49" y="364"/>
                  </a:cubicBezTo>
                  <a:cubicBezTo>
                    <a:pt x="47" y="362"/>
                    <a:pt x="43" y="361"/>
                    <a:pt x="39" y="361"/>
                  </a:cubicBezTo>
                  <a:cubicBezTo>
                    <a:pt x="27" y="361"/>
                    <a:pt x="9" y="370"/>
                    <a:pt x="9" y="388"/>
                  </a:cubicBezTo>
                  <a:cubicBezTo>
                    <a:pt x="1" y="404"/>
                    <a:pt x="9" y="412"/>
                    <a:pt x="33" y="428"/>
                  </a:cubicBezTo>
                  <a:cubicBezTo>
                    <a:pt x="289" y="572"/>
                    <a:pt x="553" y="692"/>
                    <a:pt x="833" y="804"/>
                  </a:cubicBezTo>
                  <a:cubicBezTo>
                    <a:pt x="961" y="852"/>
                    <a:pt x="1105" y="892"/>
                    <a:pt x="1241" y="932"/>
                  </a:cubicBezTo>
                  <a:cubicBezTo>
                    <a:pt x="1385" y="972"/>
                    <a:pt x="1521" y="1004"/>
                    <a:pt x="1665" y="1028"/>
                  </a:cubicBezTo>
                  <a:cubicBezTo>
                    <a:pt x="1899" y="1068"/>
                    <a:pt x="2140" y="1086"/>
                    <a:pt x="2376" y="1086"/>
                  </a:cubicBezTo>
                  <a:cubicBezTo>
                    <a:pt x="2422" y="1086"/>
                    <a:pt x="2467" y="1085"/>
                    <a:pt x="2513" y="1084"/>
                  </a:cubicBezTo>
                  <a:cubicBezTo>
                    <a:pt x="2801" y="1076"/>
                    <a:pt x="3089" y="1036"/>
                    <a:pt x="3369" y="964"/>
                  </a:cubicBezTo>
                  <a:cubicBezTo>
                    <a:pt x="3681" y="884"/>
                    <a:pt x="3977" y="772"/>
                    <a:pt x="4265" y="636"/>
                  </a:cubicBezTo>
                  <a:cubicBezTo>
                    <a:pt x="4401" y="564"/>
                    <a:pt x="4529" y="492"/>
                    <a:pt x="4665" y="404"/>
                  </a:cubicBezTo>
                  <a:cubicBezTo>
                    <a:pt x="4729" y="364"/>
                    <a:pt x="4793" y="316"/>
                    <a:pt x="4865" y="260"/>
                  </a:cubicBezTo>
                  <a:cubicBezTo>
                    <a:pt x="4929" y="212"/>
                    <a:pt x="4993" y="164"/>
                    <a:pt x="5049" y="116"/>
                  </a:cubicBezTo>
                  <a:cubicBezTo>
                    <a:pt x="5065" y="108"/>
                    <a:pt x="5073" y="92"/>
                    <a:pt x="5073" y="76"/>
                  </a:cubicBezTo>
                  <a:cubicBezTo>
                    <a:pt x="5073" y="52"/>
                    <a:pt x="5073" y="44"/>
                    <a:pt x="5065" y="20"/>
                  </a:cubicBezTo>
                  <a:cubicBezTo>
                    <a:pt x="5049" y="12"/>
                    <a:pt x="5041" y="4"/>
                    <a:pt x="5025" y="4"/>
                  </a:cubicBezTo>
                  <a:lnTo>
                    <a:pt x="5009" y="4"/>
                  </a:lnTo>
                  <a:cubicBezTo>
                    <a:pt x="5004" y="1"/>
                    <a:pt x="4999" y="0"/>
                    <a:pt x="4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4;p98">
              <a:extLst>
                <a:ext uri="{FF2B5EF4-FFF2-40B4-BE49-F238E27FC236}">
                  <a16:creationId xmlns:a16="http://schemas.microsoft.com/office/drawing/2014/main" id="{48048487-2A01-B83F-C0F4-2681C4E41AA5}"/>
                </a:ext>
              </a:extLst>
            </p:cNvPr>
            <p:cNvSpPr/>
            <p:nvPr/>
          </p:nvSpPr>
          <p:spPr>
            <a:xfrm>
              <a:off x="7317140" y="1683855"/>
              <a:ext cx="176294" cy="86118"/>
            </a:xfrm>
            <a:custGeom>
              <a:avLst/>
              <a:gdLst/>
              <a:ahLst/>
              <a:cxnLst/>
              <a:rect l="l" t="t" r="r" b="b"/>
              <a:pathLst>
                <a:path w="1738" h="849" extrusionOk="0">
                  <a:moveTo>
                    <a:pt x="65" y="1"/>
                  </a:moveTo>
                  <a:cubicBezTo>
                    <a:pt x="65" y="1"/>
                    <a:pt x="57" y="1"/>
                    <a:pt x="41" y="9"/>
                  </a:cubicBezTo>
                  <a:cubicBezTo>
                    <a:pt x="17" y="33"/>
                    <a:pt x="1" y="65"/>
                    <a:pt x="25" y="97"/>
                  </a:cubicBezTo>
                  <a:cubicBezTo>
                    <a:pt x="121" y="217"/>
                    <a:pt x="233" y="329"/>
                    <a:pt x="353" y="433"/>
                  </a:cubicBezTo>
                  <a:cubicBezTo>
                    <a:pt x="481" y="529"/>
                    <a:pt x="625" y="617"/>
                    <a:pt x="761" y="689"/>
                  </a:cubicBezTo>
                  <a:cubicBezTo>
                    <a:pt x="905" y="761"/>
                    <a:pt x="1057" y="801"/>
                    <a:pt x="1217" y="833"/>
                  </a:cubicBezTo>
                  <a:cubicBezTo>
                    <a:pt x="1289" y="841"/>
                    <a:pt x="1369" y="849"/>
                    <a:pt x="1441" y="849"/>
                  </a:cubicBezTo>
                  <a:cubicBezTo>
                    <a:pt x="1521" y="849"/>
                    <a:pt x="1617" y="841"/>
                    <a:pt x="1689" y="817"/>
                  </a:cubicBezTo>
                  <a:cubicBezTo>
                    <a:pt x="1721" y="809"/>
                    <a:pt x="1737" y="777"/>
                    <a:pt x="1737" y="761"/>
                  </a:cubicBezTo>
                  <a:cubicBezTo>
                    <a:pt x="1737" y="729"/>
                    <a:pt x="1705" y="697"/>
                    <a:pt x="1673" y="697"/>
                  </a:cubicBezTo>
                  <a:cubicBezTo>
                    <a:pt x="1591" y="708"/>
                    <a:pt x="1518" y="716"/>
                    <a:pt x="1440" y="716"/>
                  </a:cubicBezTo>
                  <a:cubicBezTo>
                    <a:pt x="1412" y="716"/>
                    <a:pt x="1383" y="715"/>
                    <a:pt x="1353" y="713"/>
                  </a:cubicBezTo>
                  <a:cubicBezTo>
                    <a:pt x="1225" y="697"/>
                    <a:pt x="1097" y="673"/>
                    <a:pt x="961" y="633"/>
                  </a:cubicBezTo>
                  <a:cubicBezTo>
                    <a:pt x="817" y="577"/>
                    <a:pt x="673" y="497"/>
                    <a:pt x="537" y="409"/>
                  </a:cubicBezTo>
                  <a:cubicBezTo>
                    <a:pt x="393" y="313"/>
                    <a:pt x="273" y="201"/>
                    <a:pt x="161" y="81"/>
                  </a:cubicBezTo>
                  <a:lnTo>
                    <a:pt x="161" y="89"/>
                  </a:lnTo>
                  <a:lnTo>
                    <a:pt x="153" y="81"/>
                  </a:lnTo>
                  <a:cubicBezTo>
                    <a:pt x="145" y="57"/>
                    <a:pt x="121" y="49"/>
                    <a:pt x="113" y="33"/>
                  </a:cubicBezTo>
                  <a:cubicBezTo>
                    <a:pt x="105" y="17"/>
                    <a:pt x="89" y="9"/>
                    <a:pt x="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5;p98">
              <a:extLst>
                <a:ext uri="{FF2B5EF4-FFF2-40B4-BE49-F238E27FC236}">
                  <a16:creationId xmlns:a16="http://schemas.microsoft.com/office/drawing/2014/main" id="{61CBD31E-D33E-67D7-9374-2276F5031001}"/>
                </a:ext>
              </a:extLst>
            </p:cNvPr>
            <p:cNvSpPr/>
            <p:nvPr/>
          </p:nvSpPr>
          <p:spPr>
            <a:xfrm>
              <a:off x="6888675" y="1644903"/>
              <a:ext cx="396104" cy="96668"/>
            </a:xfrm>
            <a:custGeom>
              <a:avLst/>
              <a:gdLst/>
              <a:ahLst/>
              <a:cxnLst/>
              <a:rect l="l" t="t" r="r" b="b"/>
              <a:pathLst>
                <a:path w="3905" h="953" extrusionOk="0">
                  <a:moveTo>
                    <a:pt x="3785" y="1"/>
                  </a:moveTo>
                  <a:cubicBezTo>
                    <a:pt x="3809" y="1"/>
                    <a:pt x="3785" y="17"/>
                    <a:pt x="3769" y="25"/>
                  </a:cubicBezTo>
                  <a:lnTo>
                    <a:pt x="3617" y="113"/>
                  </a:lnTo>
                  <a:cubicBezTo>
                    <a:pt x="3569" y="145"/>
                    <a:pt x="3505" y="185"/>
                    <a:pt x="3457" y="217"/>
                  </a:cubicBezTo>
                  <a:cubicBezTo>
                    <a:pt x="3366" y="270"/>
                    <a:pt x="3260" y="330"/>
                    <a:pt x="3161" y="377"/>
                  </a:cubicBezTo>
                  <a:lnTo>
                    <a:pt x="3161" y="377"/>
                  </a:lnTo>
                  <a:cubicBezTo>
                    <a:pt x="3161" y="377"/>
                    <a:pt x="3161" y="377"/>
                    <a:pt x="3161" y="377"/>
                  </a:cubicBezTo>
                  <a:lnTo>
                    <a:pt x="3161" y="377"/>
                  </a:lnTo>
                  <a:cubicBezTo>
                    <a:pt x="2985" y="457"/>
                    <a:pt x="2817" y="521"/>
                    <a:pt x="2649" y="593"/>
                  </a:cubicBezTo>
                  <a:lnTo>
                    <a:pt x="2377" y="681"/>
                  </a:lnTo>
                  <a:cubicBezTo>
                    <a:pt x="2289" y="713"/>
                    <a:pt x="2201" y="737"/>
                    <a:pt x="2105" y="753"/>
                  </a:cubicBezTo>
                  <a:cubicBezTo>
                    <a:pt x="1961" y="785"/>
                    <a:pt x="1801" y="801"/>
                    <a:pt x="1641" y="825"/>
                  </a:cubicBezTo>
                  <a:cubicBezTo>
                    <a:pt x="1561" y="833"/>
                    <a:pt x="1481" y="833"/>
                    <a:pt x="1385" y="833"/>
                  </a:cubicBezTo>
                  <a:lnTo>
                    <a:pt x="1121" y="833"/>
                  </a:lnTo>
                  <a:cubicBezTo>
                    <a:pt x="961" y="825"/>
                    <a:pt x="801" y="801"/>
                    <a:pt x="649" y="777"/>
                  </a:cubicBezTo>
                  <a:cubicBezTo>
                    <a:pt x="481" y="745"/>
                    <a:pt x="305" y="697"/>
                    <a:pt x="145" y="641"/>
                  </a:cubicBezTo>
                  <a:lnTo>
                    <a:pt x="161" y="641"/>
                  </a:lnTo>
                  <a:cubicBezTo>
                    <a:pt x="121" y="633"/>
                    <a:pt x="81" y="617"/>
                    <a:pt x="41" y="601"/>
                  </a:cubicBezTo>
                  <a:cubicBezTo>
                    <a:pt x="25" y="601"/>
                    <a:pt x="9" y="601"/>
                    <a:pt x="9" y="617"/>
                  </a:cubicBezTo>
                  <a:cubicBezTo>
                    <a:pt x="1" y="625"/>
                    <a:pt x="9" y="641"/>
                    <a:pt x="17" y="641"/>
                  </a:cubicBezTo>
                  <a:cubicBezTo>
                    <a:pt x="145" y="697"/>
                    <a:pt x="289" y="745"/>
                    <a:pt x="417" y="785"/>
                  </a:cubicBezTo>
                  <a:cubicBezTo>
                    <a:pt x="561" y="825"/>
                    <a:pt x="689" y="857"/>
                    <a:pt x="825" y="881"/>
                  </a:cubicBezTo>
                  <a:cubicBezTo>
                    <a:pt x="969" y="913"/>
                    <a:pt x="1097" y="937"/>
                    <a:pt x="1241" y="945"/>
                  </a:cubicBezTo>
                  <a:cubicBezTo>
                    <a:pt x="1377" y="953"/>
                    <a:pt x="1505" y="953"/>
                    <a:pt x="1649" y="953"/>
                  </a:cubicBezTo>
                  <a:cubicBezTo>
                    <a:pt x="1929" y="945"/>
                    <a:pt x="2193" y="913"/>
                    <a:pt x="2465" y="857"/>
                  </a:cubicBezTo>
                  <a:cubicBezTo>
                    <a:pt x="2593" y="825"/>
                    <a:pt x="2737" y="785"/>
                    <a:pt x="2865" y="737"/>
                  </a:cubicBezTo>
                  <a:cubicBezTo>
                    <a:pt x="2993" y="681"/>
                    <a:pt x="3129" y="633"/>
                    <a:pt x="3249" y="577"/>
                  </a:cubicBezTo>
                  <a:cubicBezTo>
                    <a:pt x="3353" y="521"/>
                    <a:pt x="3457" y="465"/>
                    <a:pt x="3553" y="401"/>
                  </a:cubicBezTo>
                  <a:cubicBezTo>
                    <a:pt x="3657" y="345"/>
                    <a:pt x="3769" y="273"/>
                    <a:pt x="3857" y="193"/>
                  </a:cubicBezTo>
                  <a:lnTo>
                    <a:pt x="3873" y="177"/>
                  </a:lnTo>
                  <a:cubicBezTo>
                    <a:pt x="3889" y="161"/>
                    <a:pt x="3897" y="145"/>
                    <a:pt x="3897" y="121"/>
                  </a:cubicBezTo>
                  <a:cubicBezTo>
                    <a:pt x="3905" y="97"/>
                    <a:pt x="3897" y="73"/>
                    <a:pt x="3873" y="41"/>
                  </a:cubicBezTo>
                  <a:cubicBezTo>
                    <a:pt x="3857" y="25"/>
                    <a:pt x="3833" y="1"/>
                    <a:pt x="3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6;p98">
              <a:extLst>
                <a:ext uri="{FF2B5EF4-FFF2-40B4-BE49-F238E27FC236}">
                  <a16:creationId xmlns:a16="http://schemas.microsoft.com/office/drawing/2014/main" id="{225DF676-4595-3B3F-71DF-05D41A592A78}"/>
                </a:ext>
              </a:extLst>
            </p:cNvPr>
            <p:cNvSpPr/>
            <p:nvPr/>
          </p:nvSpPr>
          <p:spPr>
            <a:xfrm>
              <a:off x="7093170" y="1579984"/>
              <a:ext cx="181873" cy="90987"/>
            </a:xfrm>
            <a:custGeom>
              <a:avLst/>
              <a:gdLst/>
              <a:ahLst/>
              <a:cxnLst/>
              <a:rect l="l" t="t" r="r" b="b"/>
              <a:pathLst>
                <a:path w="1793" h="897" extrusionOk="0">
                  <a:moveTo>
                    <a:pt x="1681" y="1"/>
                  </a:moveTo>
                  <a:cubicBezTo>
                    <a:pt x="1665" y="1"/>
                    <a:pt x="1641" y="17"/>
                    <a:pt x="1633" y="33"/>
                  </a:cubicBezTo>
                  <a:lnTo>
                    <a:pt x="1553" y="113"/>
                  </a:lnTo>
                  <a:lnTo>
                    <a:pt x="1473" y="193"/>
                  </a:lnTo>
                  <a:lnTo>
                    <a:pt x="1473" y="193"/>
                  </a:lnTo>
                  <a:cubicBezTo>
                    <a:pt x="1393" y="265"/>
                    <a:pt x="1297" y="337"/>
                    <a:pt x="1209" y="393"/>
                  </a:cubicBezTo>
                  <a:cubicBezTo>
                    <a:pt x="1121" y="457"/>
                    <a:pt x="1025" y="513"/>
                    <a:pt x="921" y="561"/>
                  </a:cubicBezTo>
                  <a:cubicBezTo>
                    <a:pt x="833" y="617"/>
                    <a:pt x="729" y="657"/>
                    <a:pt x="633" y="681"/>
                  </a:cubicBezTo>
                  <a:cubicBezTo>
                    <a:pt x="521" y="721"/>
                    <a:pt x="425" y="753"/>
                    <a:pt x="313" y="777"/>
                  </a:cubicBezTo>
                  <a:cubicBezTo>
                    <a:pt x="217" y="793"/>
                    <a:pt x="121" y="817"/>
                    <a:pt x="33" y="825"/>
                  </a:cubicBezTo>
                  <a:cubicBezTo>
                    <a:pt x="9" y="825"/>
                    <a:pt x="1" y="841"/>
                    <a:pt x="1" y="865"/>
                  </a:cubicBezTo>
                  <a:cubicBezTo>
                    <a:pt x="1" y="881"/>
                    <a:pt x="25" y="897"/>
                    <a:pt x="41" y="897"/>
                  </a:cubicBezTo>
                  <a:cubicBezTo>
                    <a:pt x="201" y="873"/>
                    <a:pt x="353" y="857"/>
                    <a:pt x="497" y="817"/>
                  </a:cubicBezTo>
                  <a:cubicBezTo>
                    <a:pt x="657" y="777"/>
                    <a:pt x="809" y="721"/>
                    <a:pt x="961" y="665"/>
                  </a:cubicBezTo>
                  <a:cubicBezTo>
                    <a:pt x="1097" y="601"/>
                    <a:pt x="1241" y="537"/>
                    <a:pt x="1369" y="457"/>
                  </a:cubicBezTo>
                  <a:cubicBezTo>
                    <a:pt x="1441" y="417"/>
                    <a:pt x="1497" y="361"/>
                    <a:pt x="1561" y="313"/>
                  </a:cubicBezTo>
                  <a:cubicBezTo>
                    <a:pt x="1593" y="281"/>
                    <a:pt x="1633" y="265"/>
                    <a:pt x="1657" y="233"/>
                  </a:cubicBezTo>
                  <a:cubicBezTo>
                    <a:pt x="1689" y="201"/>
                    <a:pt x="1729" y="177"/>
                    <a:pt x="1761" y="145"/>
                  </a:cubicBezTo>
                  <a:cubicBezTo>
                    <a:pt x="1793" y="113"/>
                    <a:pt x="1777" y="65"/>
                    <a:pt x="1753" y="33"/>
                  </a:cubicBezTo>
                  <a:cubicBezTo>
                    <a:pt x="1721" y="1"/>
                    <a:pt x="1705" y="1"/>
                    <a:pt x="16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7;p98">
              <a:extLst>
                <a:ext uri="{FF2B5EF4-FFF2-40B4-BE49-F238E27FC236}">
                  <a16:creationId xmlns:a16="http://schemas.microsoft.com/office/drawing/2014/main" id="{105A53F8-8A80-AF7A-E0C0-D8DD13072302}"/>
                </a:ext>
              </a:extLst>
            </p:cNvPr>
            <p:cNvSpPr/>
            <p:nvPr/>
          </p:nvSpPr>
          <p:spPr>
            <a:xfrm>
              <a:off x="8583161" y="2710486"/>
              <a:ext cx="560834" cy="350661"/>
            </a:xfrm>
            <a:custGeom>
              <a:avLst/>
              <a:gdLst/>
              <a:ahLst/>
              <a:cxnLst/>
              <a:rect l="l" t="t" r="r" b="b"/>
              <a:pathLst>
                <a:path w="5529" h="3457" extrusionOk="0">
                  <a:moveTo>
                    <a:pt x="2057" y="0"/>
                  </a:moveTo>
                  <a:cubicBezTo>
                    <a:pt x="1961" y="8"/>
                    <a:pt x="1881" y="40"/>
                    <a:pt x="1809" y="56"/>
                  </a:cubicBezTo>
                  <a:cubicBezTo>
                    <a:pt x="1745" y="88"/>
                    <a:pt x="1665" y="120"/>
                    <a:pt x="1569" y="168"/>
                  </a:cubicBezTo>
                  <a:cubicBezTo>
                    <a:pt x="1425" y="248"/>
                    <a:pt x="1265" y="336"/>
                    <a:pt x="1081" y="480"/>
                  </a:cubicBezTo>
                  <a:cubicBezTo>
                    <a:pt x="953" y="576"/>
                    <a:pt x="825" y="680"/>
                    <a:pt x="705" y="776"/>
                  </a:cubicBezTo>
                  <a:cubicBezTo>
                    <a:pt x="561" y="904"/>
                    <a:pt x="441" y="1048"/>
                    <a:pt x="329" y="1208"/>
                  </a:cubicBezTo>
                  <a:cubicBezTo>
                    <a:pt x="225" y="1376"/>
                    <a:pt x="145" y="1560"/>
                    <a:pt x="81" y="1760"/>
                  </a:cubicBezTo>
                  <a:cubicBezTo>
                    <a:pt x="33" y="1944"/>
                    <a:pt x="1" y="2160"/>
                    <a:pt x="1" y="2400"/>
                  </a:cubicBezTo>
                  <a:cubicBezTo>
                    <a:pt x="1" y="2440"/>
                    <a:pt x="33" y="2480"/>
                    <a:pt x="73" y="2480"/>
                  </a:cubicBezTo>
                  <a:cubicBezTo>
                    <a:pt x="113" y="2480"/>
                    <a:pt x="145" y="2456"/>
                    <a:pt x="153" y="2424"/>
                  </a:cubicBezTo>
                  <a:cubicBezTo>
                    <a:pt x="233" y="2544"/>
                    <a:pt x="321" y="2656"/>
                    <a:pt x="409" y="2760"/>
                  </a:cubicBezTo>
                  <a:cubicBezTo>
                    <a:pt x="481" y="2824"/>
                    <a:pt x="561" y="2896"/>
                    <a:pt x="649" y="2960"/>
                  </a:cubicBezTo>
                  <a:cubicBezTo>
                    <a:pt x="729" y="3008"/>
                    <a:pt x="825" y="3056"/>
                    <a:pt x="921" y="3104"/>
                  </a:cubicBezTo>
                  <a:cubicBezTo>
                    <a:pt x="1105" y="3184"/>
                    <a:pt x="1305" y="3240"/>
                    <a:pt x="1521" y="3256"/>
                  </a:cubicBezTo>
                  <a:lnTo>
                    <a:pt x="1633" y="3256"/>
                  </a:lnTo>
                  <a:cubicBezTo>
                    <a:pt x="1729" y="3256"/>
                    <a:pt x="1833" y="3248"/>
                    <a:pt x="1929" y="3224"/>
                  </a:cubicBezTo>
                  <a:lnTo>
                    <a:pt x="1929" y="3224"/>
                  </a:lnTo>
                  <a:cubicBezTo>
                    <a:pt x="1913" y="3256"/>
                    <a:pt x="1889" y="3296"/>
                    <a:pt x="1873" y="3336"/>
                  </a:cubicBezTo>
                  <a:cubicBezTo>
                    <a:pt x="1865" y="3360"/>
                    <a:pt x="1865" y="3376"/>
                    <a:pt x="1865" y="3400"/>
                  </a:cubicBezTo>
                  <a:cubicBezTo>
                    <a:pt x="1865" y="3416"/>
                    <a:pt x="1881" y="3440"/>
                    <a:pt x="1889" y="3448"/>
                  </a:cubicBezTo>
                  <a:cubicBezTo>
                    <a:pt x="1905" y="3456"/>
                    <a:pt x="1921" y="3456"/>
                    <a:pt x="1937" y="3456"/>
                  </a:cubicBezTo>
                  <a:cubicBezTo>
                    <a:pt x="1961" y="3456"/>
                    <a:pt x="1985" y="3448"/>
                    <a:pt x="1993" y="3416"/>
                  </a:cubicBezTo>
                  <a:cubicBezTo>
                    <a:pt x="2041" y="3328"/>
                    <a:pt x="2089" y="3248"/>
                    <a:pt x="2153" y="3176"/>
                  </a:cubicBezTo>
                  <a:cubicBezTo>
                    <a:pt x="2169" y="3168"/>
                    <a:pt x="2193" y="3160"/>
                    <a:pt x="2209" y="3136"/>
                  </a:cubicBezTo>
                  <a:cubicBezTo>
                    <a:pt x="2225" y="3128"/>
                    <a:pt x="2225" y="3104"/>
                    <a:pt x="2225" y="3096"/>
                  </a:cubicBezTo>
                  <a:lnTo>
                    <a:pt x="2241" y="3080"/>
                  </a:lnTo>
                  <a:lnTo>
                    <a:pt x="2241" y="3080"/>
                  </a:lnTo>
                  <a:cubicBezTo>
                    <a:pt x="2233" y="3088"/>
                    <a:pt x="2209" y="3096"/>
                    <a:pt x="2201" y="3120"/>
                  </a:cubicBezTo>
                  <a:cubicBezTo>
                    <a:pt x="2169" y="3144"/>
                    <a:pt x="2129" y="3176"/>
                    <a:pt x="2105" y="3216"/>
                  </a:cubicBezTo>
                  <a:lnTo>
                    <a:pt x="2089" y="3224"/>
                  </a:lnTo>
                  <a:cubicBezTo>
                    <a:pt x="2089" y="3240"/>
                    <a:pt x="2081" y="3240"/>
                    <a:pt x="2073" y="3240"/>
                  </a:cubicBezTo>
                  <a:lnTo>
                    <a:pt x="2049" y="3240"/>
                  </a:lnTo>
                  <a:lnTo>
                    <a:pt x="2041" y="3224"/>
                  </a:lnTo>
                  <a:lnTo>
                    <a:pt x="1961" y="3304"/>
                  </a:lnTo>
                  <a:cubicBezTo>
                    <a:pt x="1957" y="3312"/>
                    <a:pt x="1949" y="3316"/>
                    <a:pt x="1941" y="3316"/>
                  </a:cubicBezTo>
                  <a:cubicBezTo>
                    <a:pt x="1933" y="3316"/>
                    <a:pt x="1925" y="3312"/>
                    <a:pt x="1921" y="3304"/>
                  </a:cubicBezTo>
                  <a:cubicBezTo>
                    <a:pt x="1921" y="3296"/>
                    <a:pt x="1913" y="3296"/>
                    <a:pt x="1913" y="3288"/>
                  </a:cubicBezTo>
                  <a:cubicBezTo>
                    <a:pt x="1913" y="3280"/>
                    <a:pt x="1913" y="3280"/>
                    <a:pt x="1921" y="3264"/>
                  </a:cubicBezTo>
                  <a:cubicBezTo>
                    <a:pt x="2001" y="3176"/>
                    <a:pt x="2089" y="3104"/>
                    <a:pt x="2185" y="3040"/>
                  </a:cubicBezTo>
                  <a:cubicBezTo>
                    <a:pt x="2273" y="2976"/>
                    <a:pt x="2361" y="2920"/>
                    <a:pt x="2449" y="2864"/>
                  </a:cubicBezTo>
                  <a:cubicBezTo>
                    <a:pt x="2649" y="2768"/>
                    <a:pt x="2865" y="2688"/>
                    <a:pt x="3073" y="2624"/>
                  </a:cubicBezTo>
                  <a:cubicBezTo>
                    <a:pt x="3185" y="2600"/>
                    <a:pt x="3289" y="2576"/>
                    <a:pt x="3401" y="2560"/>
                  </a:cubicBezTo>
                  <a:cubicBezTo>
                    <a:pt x="3409" y="2560"/>
                    <a:pt x="3433" y="2544"/>
                    <a:pt x="3441" y="2544"/>
                  </a:cubicBezTo>
                  <a:cubicBezTo>
                    <a:pt x="3521" y="2528"/>
                    <a:pt x="3601" y="2520"/>
                    <a:pt x="3681" y="2504"/>
                  </a:cubicBezTo>
                  <a:lnTo>
                    <a:pt x="3753" y="2496"/>
                  </a:lnTo>
                  <a:cubicBezTo>
                    <a:pt x="4065" y="2448"/>
                    <a:pt x="4409" y="2400"/>
                    <a:pt x="4753" y="2304"/>
                  </a:cubicBezTo>
                  <a:cubicBezTo>
                    <a:pt x="4945" y="2256"/>
                    <a:pt x="5081" y="2216"/>
                    <a:pt x="5209" y="2168"/>
                  </a:cubicBezTo>
                  <a:cubicBezTo>
                    <a:pt x="5273" y="2136"/>
                    <a:pt x="5321" y="2120"/>
                    <a:pt x="5369" y="2088"/>
                  </a:cubicBezTo>
                  <a:cubicBezTo>
                    <a:pt x="5425" y="2048"/>
                    <a:pt x="5465" y="2016"/>
                    <a:pt x="5489" y="1976"/>
                  </a:cubicBezTo>
                  <a:lnTo>
                    <a:pt x="5521" y="1920"/>
                  </a:lnTo>
                  <a:cubicBezTo>
                    <a:pt x="5529" y="1888"/>
                    <a:pt x="5529" y="1856"/>
                    <a:pt x="5529" y="1824"/>
                  </a:cubicBezTo>
                  <a:cubicBezTo>
                    <a:pt x="5529" y="1776"/>
                    <a:pt x="5505" y="1728"/>
                    <a:pt x="5473" y="1688"/>
                  </a:cubicBezTo>
                  <a:cubicBezTo>
                    <a:pt x="5433" y="1648"/>
                    <a:pt x="5385" y="1616"/>
                    <a:pt x="5329" y="1600"/>
                  </a:cubicBezTo>
                  <a:lnTo>
                    <a:pt x="5321" y="1584"/>
                  </a:lnTo>
                  <a:cubicBezTo>
                    <a:pt x="5353" y="1560"/>
                    <a:pt x="5385" y="1528"/>
                    <a:pt x="5401" y="1488"/>
                  </a:cubicBezTo>
                  <a:cubicBezTo>
                    <a:pt x="5425" y="1448"/>
                    <a:pt x="5433" y="1400"/>
                    <a:pt x="5425" y="1360"/>
                  </a:cubicBezTo>
                  <a:cubicBezTo>
                    <a:pt x="5409" y="1320"/>
                    <a:pt x="5401" y="1280"/>
                    <a:pt x="5369" y="1240"/>
                  </a:cubicBezTo>
                  <a:cubicBezTo>
                    <a:pt x="5321" y="1168"/>
                    <a:pt x="5233" y="1104"/>
                    <a:pt x="5113" y="1064"/>
                  </a:cubicBezTo>
                  <a:cubicBezTo>
                    <a:pt x="5025" y="1024"/>
                    <a:pt x="4913" y="1008"/>
                    <a:pt x="4769" y="1000"/>
                  </a:cubicBezTo>
                  <a:lnTo>
                    <a:pt x="4721" y="1000"/>
                  </a:lnTo>
                  <a:lnTo>
                    <a:pt x="4721" y="960"/>
                  </a:lnTo>
                  <a:cubicBezTo>
                    <a:pt x="4713" y="888"/>
                    <a:pt x="4649" y="840"/>
                    <a:pt x="4609" y="808"/>
                  </a:cubicBezTo>
                  <a:cubicBezTo>
                    <a:pt x="4585" y="784"/>
                    <a:pt x="4545" y="768"/>
                    <a:pt x="4513" y="760"/>
                  </a:cubicBezTo>
                  <a:cubicBezTo>
                    <a:pt x="4481" y="744"/>
                    <a:pt x="4441" y="728"/>
                    <a:pt x="4401" y="720"/>
                  </a:cubicBezTo>
                  <a:cubicBezTo>
                    <a:pt x="4329" y="696"/>
                    <a:pt x="4265" y="688"/>
                    <a:pt x="4169" y="680"/>
                  </a:cubicBezTo>
                  <a:cubicBezTo>
                    <a:pt x="4113" y="664"/>
                    <a:pt x="4065" y="664"/>
                    <a:pt x="4009" y="664"/>
                  </a:cubicBezTo>
                  <a:lnTo>
                    <a:pt x="3873" y="664"/>
                  </a:lnTo>
                  <a:cubicBezTo>
                    <a:pt x="3761" y="664"/>
                    <a:pt x="3649" y="664"/>
                    <a:pt x="3545" y="680"/>
                  </a:cubicBezTo>
                  <a:cubicBezTo>
                    <a:pt x="3249" y="696"/>
                    <a:pt x="2953" y="744"/>
                    <a:pt x="2633" y="840"/>
                  </a:cubicBezTo>
                  <a:cubicBezTo>
                    <a:pt x="2465" y="880"/>
                    <a:pt x="2289" y="936"/>
                    <a:pt x="2105" y="1000"/>
                  </a:cubicBezTo>
                  <a:lnTo>
                    <a:pt x="2113" y="984"/>
                  </a:lnTo>
                  <a:cubicBezTo>
                    <a:pt x="2193" y="920"/>
                    <a:pt x="2257" y="848"/>
                    <a:pt x="2321" y="776"/>
                  </a:cubicBezTo>
                  <a:cubicBezTo>
                    <a:pt x="2385" y="704"/>
                    <a:pt x="2433" y="640"/>
                    <a:pt x="2473" y="560"/>
                  </a:cubicBezTo>
                  <a:cubicBezTo>
                    <a:pt x="2489" y="528"/>
                    <a:pt x="2505" y="496"/>
                    <a:pt x="2513" y="456"/>
                  </a:cubicBezTo>
                  <a:cubicBezTo>
                    <a:pt x="2521" y="416"/>
                    <a:pt x="2521" y="376"/>
                    <a:pt x="2521" y="336"/>
                  </a:cubicBezTo>
                  <a:cubicBezTo>
                    <a:pt x="2513" y="264"/>
                    <a:pt x="2481" y="200"/>
                    <a:pt x="2425" y="144"/>
                  </a:cubicBezTo>
                  <a:cubicBezTo>
                    <a:pt x="2393" y="120"/>
                    <a:pt x="2369" y="96"/>
                    <a:pt x="2345" y="88"/>
                  </a:cubicBezTo>
                  <a:cubicBezTo>
                    <a:pt x="2305" y="64"/>
                    <a:pt x="2273" y="56"/>
                    <a:pt x="2241" y="48"/>
                  </a:cubicBezTo>
                  <a:cubicBezTo>
                    <a:pt x="2201" y="40"/>
                    <a:pt x="2153" y="40"/>
                    <a:pt x="2113" y="40"/>
                  </a:cubicBezTo>
                  <a:cubicBezTo>
                    <a:pt x="2113" y="0"/>
                    <a:pt x="2081" y="0"/>
                    <a:pt x="2057" y="0"/>
                  </a:cubicBezTo>
                  <a:close/>
                </a:path>
              </a:pathLst>
            </a:custGeom>
            <a:solidFill>
              <a:srgbClr val="DD8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8;p98">
              <a:extLst>
                <a:ext uri="{FF2B5EF4-FFF2-40B4-BE49-F238E27FC236}">
                  <a16:creationId xmlns:a16="http://schemas.microsoft.com/office/drawing/2014/main" id="{3E08BD9E-8DD5-0A80-D7E7-91BA06F421BE}"/>
                </a:ext>
              </a:extLst>
            </p:cNvPr>
            <p:cNvSpPr/>
            <p:nvPr/>
          </p:nvSpPr>
          <p:spPr>
            <a:xfrm>
              <a:off x="5527000" y="1631108"/>
              <a:ext cx="149414" cy="513768"/>
            </a:xfrm>
            <a:custGeom>
              <a:avLst/>
              <a:gdLst/>
              <a:ahLst/>
              <a:cxnLst/>
              <a:rect l="l" t="t" r="r" b="b"/>
              <a:pathLst>
                <a:path w="1473" h="5065" extrusionOk="0">
                  <a:moveTo>
                    <a:pt x="760" y="1"/>
                  </a:moveTo>
                  <a:cubicBezTo>
                    <a:pt x="720" y="1"/>
                    <a:pt x="680" y="17"/>
                    <a:pt x="664" y="49"/>
                  </a:cubicBezTo>
                  <a:cubicBezTo>
                    <a:pt x="632" y="89"/>
                    <a:pt x="608" y="129"/>
                    <a:pt x="592" y="169"/>
                  </a:cubicBezTo>
                  <a:cubicBezTo>
                    <a:pt x="568" y="217"/>
                    <a:pt x="560" y="257"/>
                    <a:pt x="552" y="313"/>
                  </a:cubicBezTo>
                  <a:cubicBezTo>
                    <a:pt x="520" y="441"/>
                    <a:pt x="504" y="577"/>
                    <a:pt x="488" y="697"/>
                  </a:cubicBezTo>
                  <a:cubicBezTo>
                    <a:pt x="472" y="833"/>
                    <a:pt x="464" y="961"/>
                    <a:pt x="448" y="1129"/>
                  </a:cubicBezTo>
                  <a:cubicBezTo>
                    <a:pt x="440" y="1289"/>
                    <a:pt x="432" y="1457"/>
                    <a:pt x="424" y="1641"/>
                  </a:cubicBezTo>
                  <a:cubicBezTo>
                    <a:pt x="376" y="1641"/>
                    <a:pt x="344" y="1649"/>
                    <a:pt x="312" y="1673"/>
                  </a:cubicBezTo>
                  <a:cubicBezTo>
                    <a:pt x="248" y="1697"/>
                    <a:pt x="208" y="1737"/>
                    <a:pt x="160" y="1809"/>
                  </a:cubicBezTo>
                  <a:cubicBezTo>
                    <a:pt x="128" y="1857"/>
                    <a:pt x="104" y="1929"/>
                    <a:pt x="72" y="2017"/>
                  </a:cubicBezTo>
                  <a:cubicBezTo>
                    <a:pt x="40" y="2113"/>
                    <a:pt x="32" y="2201"/>
                    <a:pt x="24" y="2281"/>
                  </a:cubicBezTo>
                  <a:cubicBezTo>
                    <a:pt x="0" y="2481"/>
                    <a:pt x="0" y="2689"/>
                    <a:pt x="0" y="2857"/>
                  </a:cubicBezTo>
                  <a:cubicBezTo>
                    <a:pt x="0" y="3009"/>
                    <a:pt x="8" y="3169"/>
                    <a:pt x="24" y="3321"/>
                  </a:cubicBezTo>
                  <a:lnTo>
                    <a:pt x="24" y="3345"/>
                  </a:lnTo>
                  <a:cubicBezTo>
                    <a:pt x="32" y="3449"/>
                    <a:pt x="32" y="3545"/>
                    <a:pt x="32" y="3649"/>
                  </a:cubicBezTo>
                  <a:cubicBezTo>
                    <a:pt x="32" y="3705"/>
                    <a:pt x="32" y="3769"/>
                    <a:pt x="40" y="3841"/>
                  </a:cubicBezTo>
                  <a:cubicBezTo>
                    <a:pt x="48" y="4041"/>
                    <a:pt x="56" y="4281"/>
                    <a:pt x="128" y="4521"/>
                  </a:cubicBezTo>
                  <a:cubicBezTo>
                    <a:pt x="160" y="4625"/>
                    <a:pt x="200" y="4729"/>
                    <a:pt x="248" y="4817"/>
                  </a:cubicBezTo>
                  <a:cubicBezTo>
                    <a:pt x="272" y="4857"/>
                    <a:pt x="304" y="4897"/>
                    <a:pt x="344" y="4945"/>
                  </a:cubicBezTo>
                  <a:cubicBezTo>
                    <a:pt x="368" y="4985"/>
                    <a:pt x="408" y="5017"/>
                    <a:pt x="464" y="5057"/>
                  </a:cubicBezTo>
                  <a:cubicBezTo>
                    <a:pt x="472" y="5065"/>
                    <a:pt x="480" y="5065"/>
                    <a:pt x="504" y="5065"/>
                  </a:cubicBezTo>
                  <a:lnTo>
                    <a:pt x="520" y="5065"/>
                  </a:lnTo>
                  <a:cubicBezTo>
                    <a:pt x="544" y="5065"/>
                    <a:pt x="560" y="5049"/>
                    <a:pt x="568" y="5041"/>
                  </a:cubicBezTo>
                  <a:cubicBezTo>
                    <a:pt x="584" y="5017"/>
                    <a:pt x="584" y="5001"/>
                    <a:pt x="584" y="4977"/>
                  </a:cubicBezTo>
                  <a:cubicBezTo>
                    <a:pt x="672" y="4945"/>
                    <a:pt x="752" y="4905"/>
                    <a:pt x="832" y="4865"/>
                  </a:cubicBezTo>
                  <a:cubicBezTo>
                    <a:pt x="912" y="4817"/>
                    <a:pt x="992" y="4761"/>
                    <a:pt x="1064" y="4689"/>
                  </a:cubicBezTo>
                  <a:cubicBezTo>
                    <a:pt x="1184" y="4561"/>
                    <a:pt x="1280" y="4401"/>
                    <a:pt x="1352" y="4185"/>
                  </a:cubicBezTo>
                  <a:cubicBezTo>
                    <a:pt x="1408" y="4017"/>
                    <a:pt x="1440" y="3833"/>
                    <a:pt x="1464" y="3585"/>
                  </a:cubicBezTo>
                  <a:cubicBezTo>
                    <a:pt x="1472" y="3409"/>
                    <a:pt x="1472" y="3217"/>
                    <a:pt x="1464" y="2985"/>
                  </a:cubicBezTo>
                  <a:lnTo>
                    <a:pt x="1432" y="2633"/>
                  </a:lnTo>
                  <a:lnTo>
                    <a:pt x="1432" y="2585"/>
                  </a:lnTo>
                  <a:cubicBezTo>
                    <a:pt x="1424" y="2441"/>
                    <a:pt x="1400" y="2289"/>
                    <a:pt x="1392" y="2137"/>
                  </a:cubicBezTo>
                  <a:cubicBezTo>
                    <a:pt x="1352" y="1801"/>
                    <a:pt x="1312" y="1513"/>
                    <a:pt x="1264" y="1233"/>
                  </a:cubicBezTo>
                  <a:cubicBezTo>
                    <a:pt x="1200" y="913"/>
                    <a:pt x="1128" y="641"/>
                    <a:pt x="1048" y="401"/>
                  </a:cubicBezTo>
                  <a:cubicBezTo>
                    <a:pt x="1024" y="313"/>
                    <a:pt x="992" y="241"/>
                    <a:pt x="960" y="177"/>
                  </a:cubicBezTo>
                  <a:cubicBezTo>
                    <a:pt x="928" y="129"/>
                    <a:pt x="912" y="89"/>
                    <a:pt x="880" y="49"/>
                  </a:cubicBezTo>
                  <a:cubicBezTo>
                    <a:pt x="840" y="17"/>
                    <a:pt x="800" y="1"/>
                    <a:pt x="760" y="1"/>
                  </a:cubicBezTo>
                  <a:close/>
                </a:path>
              </a:pathLst>
            </a:custGeom>
            <a:solidFill>
              <a:srgbClr val="DD8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19;p98">
              <a:extLst>
                <a:ext uri="{FF2B5EF4-FFF2-40B4-BE49-F238E27FC236}">
                  <a16:creationId xmlns:a16="http://schemas.microsoft.com/office/drawing/2014/main" id="{A4D69650-EE25-03A4-D674-9AFBB411BD1D}"/>
                </a:ext>
              </a:extLst>
            </p:cNvPr>
            <p:cNvSpPr/>
            <p:nvPr/>
          </p:nvSpPr>
          <p:spPr>
            <a:xfrm>
              <a:off x="5574878" y="1799086"/>
              <a:ext cx="26069" cy="149414"/>
            </a:xfrm>
            <a:custGeom>
              <a:avLst/>
              <a:gdLst/>
              <a:ahLst/>
              <a:cxnLst/>
              <a:rect l="l" t="t" r="r" b="b"/>
              <a:pathLst>
                <a:path w="257" h="1473" extrusionOk="0">
                  <a:moveTo>
                    <a:pt x="32" y="1"/>
                  </a:moveTo>
                  <a:cubicBezTo>
                    <a:pt x="32" y="17"/>
                    <a:pt x="32" y="17"/>
                    <a:pt x="16" y="17"/>
                  </a:cubicBezTo>
                  <a:cubicBezTo>
                    <a:pt x="8" y="25"/>
                    <a:pt x="0" y="33"/>
                    <a:pt x="8" y="41"/>
                  </a:cubicBezTo>
                  <a:cubicBezTo>
                    <a:pt x="40" y="81"/>
                    <a:pt x="56" y="137"/>
                    <a:pt x="88" y="185"/>
                  </a:cubicBezTo>
                  <a:cubicBezTo>
                    <a:pt x="112" y="241"/>
                    <a:pt x="128" y="297"/>
                    <a:pt x="152" y="353"/>
                  </a:cubicBezTo>
                  <a:cubicBezTo>
                    <a:pt x="168" y="417"/>
                    <a:pt x="176" y="473"/>
                    <a:pt x="176" y="537"/>
                  </a:cubicBezTo>
                  <a:cubicBezTo>
                    <a:pt x="216" y="833"/>
                    <a:pt x="184" y="1137"/>
                    <a:pt x="176" y="1433"/>
                  </a:cubicBezTo>
                  <a:cubicBezTo>
                    <a:pt x="176" y="1457"/>
                    <a:pt x="200" y="1473"/>
                    <a:pt x="216" y="1473"/>
                  </a:cubicBezTo>
                  <a:cubicBezTo>
                    <a:pt x="240" y="1473"/>
                    <a:pt x="256" y="1457"/>
                    <a:pt x="256" y="1433"/>
                  </a:cubicBezTo>
                  <a:lnTo>
                    <a:pt x="256" y="1073"/>
                  </a:lnTo>
                  <a:cubicBezTo>
                    <a:pt x="256" y="945"/>
                    <a:pt x="256" y="825"/>
                    <a:pt x="248" y="697"/>
                  </a:cubicBezTo>
                  <a:cubicBezTo>
                    <a:pt x="240" y="577"/>
                    <a:pt x="216" y="457"/>
                    <a:pt x="192" y="337"/>
                  </a:cubicBezTo>
                  <a:cubicBezTo>
                    <a:pt x="160" y="225"/>
                    <a:pt x="112" y="113"/>
                    <a:pt x="48" y="17"/>
                  </a:cubicBezTo>
                  <a:cubicBezTo>
                    <a:pt x="40" y="1"/>
                    <a:pt x="40" y="1"/>
                    <a:pt x="32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20;p98">
              <a:extLst>
                <a:ext uri="{FF2B5EF4-FFF2-40B4-BE49-F238E27FC236}">
                  <a16:creationId xmlns:a16="http://schemas.microsoft.com/office/drawing/2014/main" id="{E903E315-E513-F7B3-ECEF-6B169E2A3E0D}"/>
                </a:ext>
              </a:extLst>
            </p:cNvPr>
            <p:cNvSpPr/>
            <p:nvPr/>
          </p:nvSpPr>
          <p:spPr>
            <a:xfrm>
              <a:off x="5559459" y="1955703"/>
              <a:ext cx="3261541" cy="1823598"/>
            </a:xfrm>
            <a:custGeom>
              <a:avLst/>
              <a:gdLst/>
              <a:ahLst/>
              <a:cxnLst/>
              <a:rect l="l" t="t" r="r" b="b"/>
              <a:pathLst>
                <a:path w="32154" h="17978" extrusionOk="0">
                  <a:moveTo>
                    <a:pt x="1240" y="1"/>
                  </a:moveTo>
                  <a:cubicBezTo>
                    <a:pt x="1168" y="41"/>
                    <a:pt x="1104" y="81"/>
                    <a:pt x="1040" y="129"/>
                  </a:cubicBezTo>
                  <a:cubicBezTo>
                    <a:pt x="968" y="177"/>
                    <a:pt x="912" y="233"/>
                    <a:pt x="848" y="289"/>
                  </a:cubicBezTo>
                  <a:cubicBezTo>
                    <a:pt x="768" y="361"/>
                    <a:pt x="688" y="449"/>
                    <a:pt x="624" y="537"/>
                  </a:cubicBezTo>
                  <a:cubicBezTo>
                    <a:pt x="552" y="617"/>
                    <a:pt x="488" y="713"/>
                    <a:pt x="432" y="809"/>
                  </a:cubicBezTo>
                  <a:cubicBezTo>
                    <a:pt x="288" y="1041"/>
                    <a:pt x="168" y="1289"/>
                    <a:pt x="104" y="1537"/>
                  </a:cubicBezTo>
                  <a:cubicBezTo>
                    <a:pt x="72" y="1641"/>
                    <a:pt x="48" y="1737"/>
                    <a:pt x="32" y="1841"/>
                  </a:cubicBezTo>
                  <a:cubicBezTo>
                    <a:pt x="24" y="1889"/>
                    <a:pt x="8" y="1961"/>
                    <a:pt x="0" y="2033"/>
                  </a:cubicBezTo>
                  <a:lnTo>
                    <a:pt x="0" y="2049"/>
                  </a:lnTo>
                  <a:lnTo>
                    <a:pt x="0" y="2073"/>
                  </a:lnTo>
                  <a:cubicBezTo>
                    <a:pt x="1232" y="3201"/>
                    <a:pt x="2640" y="4297"/>
                    <a:pt x="4160" y="5353"/>
                  </a:cubicBezTo>
                  <a:cubicBezTo>
                    <a:pt x="5512" y="6273"/>
                    <a:pt x="6992" y="7177"/>
                    <a:pt x="8689" y="8121"/>
                  </a:cubicBezTo>
                  <a:cubicBezTo>
                    <a:pt x="10465" y="9097"/>
                    <a:pt x="12097" y="9897"/>
                    <a:pt x="13713" y="10553"/>
                  </a:cubicBezTo>
                  <a:cubicBezTo>
                    <a:pt x="14049" y="10689"/>
                    <a:pt x="14393" y="10817"/>
                    <a:pt x="14721" y="10937"/>
                  </a:cubicBezTo>
                  <a:cubicBezTo>
                    <a:pt x="14673" y="11153"/>
                    <a:pt x="14633" y="11369"/>
                    <a:pt x="14609" y="11577"/>
                  </a:cubicBezTo>
                  <a:cubicBezTo>
                    <a:pt x="14585" y="11857"/>
                    <a:pt x="14585" y="12129"/>
                    <a:pt x="14609" y="12401"/>
                  </a:cubicBezTo>
                  <a:cubicBezTo>
                    <a:pt x="14633" y="12673"/>
                    <a:pt x="14689" y="12937"/>
                    <a:pt x="14761" y="13209"/>
                  </a:cubicBezTo>
                  <a:cubicBezTo>
                    <a:pt x="14889" y="13681"/>
                    <a:pt x="15113" y="14161"/>
                    <a:pt x="15417" y="14641"/>
                  </a:cubicBezTo>
                  <a:cubicBezTo>
                    <a:pt x="15481" y="14729"/>
                    <a:pt x="15545" y="14817"/>
                    <a:pt x="15601" y="14921"/>
                  </a:cubicBezTo>
                  <a:lnTo>
                    <a:pt x="15641" y="14969"/>
                  </a:lnTo>
                  <a:cubicBezTo>
                    <a:pt x="15713" y="15073"/>
                    <a:pt x="15785" y="15177"/>
                    <a:pt x="15849" y="15281"/>
                  </a:cubicBezTo>
                  <a:cubicBezTo>
                    <a:pt x="16001" y="15521"/>
                    <a:pt x="16121" y="15721"/>
                    <a:pt x="16217" y="15913"/>
                  </a:cubicBezTo>
                  <a:cubicBezTo>
                    <a:pt x="16361" y="16186"/>
                    <a:pt x="16449" y="16450"/>
                    <a:pt x="16497" y="16714"/>
                  </a:cubicBezTo>
                  <a:cubicBezTo>
                    <a:pt x="16545" y="16898"/>
                    <a:pt x="16553" y="17090"/>
                    <a:pt x="16553" y="17282"/>
                  </a:cubicBezTo>
                  <a:cubicBezTo>
                    <a:pt x="16553" y="17298"/>
                    <a:pt x="16561" y="17314"/>
                    <a:pt x="16569" y="17330"/>
                  </a:cubicBezTo>
                  <a:cubicBezTo>
                    <a:pt x="16569" y="17338"/>
                    <a:pt x="16569" y="17338"/>
                    <a:pt x="16577" y="17354"/>
                  </a:cubicBezTo>
                  <a:cubicBezTo>
                    <a:pt x="16593" y="17370"/>
                    <a:pt x="16601" y="17378"/>
                    <a:pt x="16633" y="17394"/>
                  </a:cubicBezTo>
                  <a:cubicBezTo>
                    <a:pt x="17601" y="17754"/>
                    <a:pt x="18641" y="17954"/>
                    <a:pt x="19713" y="17978"/>
                  </a:cubicBezTo>
                  <a:lnTo>
                    <a:pt x="19993" y="17978"/>
                  </a:lnTo>
                  <a:cubicBezTo>
                    <a:pt x="20977" y="17978"/>
                    <a:pt x="21937" y="17834"/>
                    <a:pt x="22857" y="17538"/>
                  </a:cubicBezTo>
                  <a:cubicBezTo>
                    <a:pt x="23369" y="17378"/>
                    <a:pt x="23857" y="17170"/>
                    <a:pt x="24321" y="16922"/>
                  </a:cubicBezTo>
                  <a:cubicBezTo>
                    <a:pt x="24577" y="16778"/>
                    <a:pt x="24801" y="16642"/>
                    <a:pt x="25001" y="16498"/>
                  </a:cubicBezTo>
                  <a:cubicBezTo>
                    <a:pt x="25249" y="16322"/>
                    <a:pt x="25481" y="16113"/>
                    <a:pt x="25657" y="15913"/>
                  </a:cubicBezTo>
                  <a:cubicBezTo>
                    <a:pt x="25697" y="15865"/>
                    <a:pt x="25729" y="15833"/>
                    <a:pt x="25769" y="15801"/>
                  </a:cubicBezTo>
                  <a:cubicBezTo>
                    <a:pt x="25937" y="16017"/>
                    <a:pt x="26081" y="16202"/>
                    <a:pt x="26233" y="16362"/>
                  </a:cubicBezTo>
                  <a:cubicBezTo>
                    <a:pt x="26529" y="16698"/>
                    <a:pt x="26849" y="17002"/>
                    <a:pt x="27193" y="17258"/>
                  </a:cubicBezTo>
                  <a:cubicBezTo>
                    <a:pt x="27369" y="17402"/>
                    <a:pt x="27561" y="17522"/>
                    <a:pt x="27737" y="17618"/>
                  </a:cubicBezTo>
                  <a:cubicBezTo>
                    <a:pt x="27937" y="17730"/>
                    <a:pt x="28129" y="17810"/>
                    <a:pt x="28322" y="17866"/>
                  </a:cubicBezTo>
                  <a:cubicBezTo>
                    <a:pt x="28522" y="17930"/>
                    <a:pt x="28722" y="17970"/>
                    <a:pt x="28914" y="17970"/>
                  </a:cubicBezTo>
                  <a:lnTo>
                    <a:pt x="28970" y="17970"/>
                  </a:lnTo>
                  <a:cubicBezTo>
                    <a:pt x="29154" y="17970"/>
                    <a:pt x="29330" y="17938"/>
                    <a:pt x="29498" y="17890"/>
                  </a:cubicBezTo>
                  <a:cubicBezTo>
                    <a:pt x="29690" y="17834"/>
                    <a:pt x="29874" y="17730"/>
                    <a:pt x="30042" y="17586"/>
                  </a:cubicBezTo>
                  <a:cubicBezTo>
                    <a:pt x="30218" y="17450"/>
                    <a:pt x="30378" y="17266"/>
                    <a:pt x="30530" y="17034"/>
                  </a:cubicBezTo>
                  <a:cubicBezTo>
                    <a:pt x="30674" y="16818"/>
                    <a:pt x="30794" y="16586"/>
                    <a:pt x="30898" y="16322"/>
                  </a:cubicBezTo>
                  <a:cubicBezTo>
                    <a:pt x="30994" y="16097"/>
                    <a:pt x="31082" y="15841"/>
                    <a:pt x="31162" y="15553"/>
                  </a:cubicBezTo>
                  <a:cubicBezTo>
                    <a:pt x="31282" y="15129"/>
                    <a:pt x="31362" y="14697"/>
                    <a:pt x="31442" y="14289"/>
                  </a:cubicBezTo>
                  <a:lnTo>
                    <a:pt x="31450" y="14233"/>
                  </a:lnTo>
                  <a:lnTo>
                    <a:pt x="31538" y="13777"/>
                  </a:lnTo>
                  <a:lnTo>
                    <a:pt x="31538" y="13769"/>
                  </a:lnTo>
                  <a:lnTo>
                    <a:pt x="31570" y="13649"/>
                  </a:lnTo>
                  <a:lnTo>
                    <a:pt x="31578" y="13609"/>
                  </a:lnTo>
                  <a:cubicBezTo>
                    <a:pt x="31618" y="13401"/>
                    <a:pt x="31674" y="13201"/>
                    <a:pt x="31714" y="12993"/>
                  </a:cubicBezTo>
                  <a:cubicBezTo>
                    <a:pt x="31762" y="12737"/>
                    <a:pt x="31810" y="12457"/>
                    <a:pt x="31874" y="12137"/>
                  </a:cubicBezTo>
                  <a:cubicBezTo>
                    <a:pt x="31970" y="11561"/>
                    <a:pt x="32074" y="10977"/>
                    <a:pt x="32154" y="10457"/>
                  </a:cubicBezTo>
                  <a:cubicBezTo>
                    <a:pt x="32154" y="10441"/>
                    <a:pt x="32154" y="10433"/>
                    <a:pt x="32138" y="10409"/>
                  </a:cubicBezTo>
                  <a:lnTo>
                    <a:pt x="32010" y="10409"/>
                  </a:lnTo>
                  <a:cubicBezTo>
                    <a:pt x="31842" y="10409"/>
                    <a:pt x="31650" y="10393"/>
                    <a:pt x="31474" y="10353"/>
                  </a:cubicBezTo>
                  <a:cubicBezTo>
                    <a:pt x="31242" y="10297"/>
                    <a:pt x="31010" y="10217"/>
                    <a:pt x="30802" y="10113"/>
                  </a:cubicBezTo>
                  <a:cubicBezTo>
                    <a:pt x="30682" y="10049"/>
                    <a:pt x="30578" y="9993"/>
                    <a:pt x="30482" y="9929"/>
                  </a:cubicBezTo>
                  <a:cubicBezTo>
                    <a:pt x="30370" y="9857"/>
                    <a:pt x="30282" y="9801"/>
                    <a:pt x="30202" y="9729"/>
                  </a:cubicBezTo>
                  <a:cubicBezTo>
                    <a:pt x="30074" y="9633"/>
                    <a:pt x="29954" y="9513"/>
                    <a:pt x="29850" y="9401"/>
                  </a:cubicBezTo>
                  <a:cubicBezTo>
                    <a:pt x="29842" y="9401"/>
                    <a:pt x="29834" y="9401"/>
                    <a:pt x="29834" y="9409"/>
                  </a:cubicBezTo>
                  <a:cubicBezTo>
                    <a:pt x="29810" y="9417"/>
                    <a:pt x="29802" y="9441"/>
                    <a:pt x="29794" y="9449"/>
                  </a:cubicBezTo>
                  <a:cubicBezTo>
                    <a:pt x="29658" y="9721"/>
                    <a:pt x="29522" y="10009"/>
                    <a:pt x="29362" y="10321"/>
                  </a:cubicBezTo>
                  <a:cubicBezTo>
                    <a:pt x="29298" y="10441"/>
                    <a:pt x="29234" y="10569"/>
                    <a:pt x="29170" y="10689"/>
                  </a:cubicBezTo>
                  <a:lnTo>
                    <a:pt x="29138" y="10753"/>
                  </a:lnTo>
                  <a:lnTo>
                    <a:pt x="29034" y="10961"/>
                  </a:lnTo>
                  <a:cubicBezTo>
                    <a:pt x="29010" y="10993"/>
                    <a:pt x="28994" y="11033"/>
                    <a:pt x="28978" y="11057"/>
                  </a:cubicBezTo>
                  <a:lnTo>
                    <a:pt x="28970" y="11073"/>
                  </a:lnTo>
                  <a:cubicBezTo>
                    <a:pt x="28970" y="11081"/>
                    <a:pt x="28962" y="11081"/>
                    <a:pt x="28962" y="11089"/>
                  </a:cubicBezTo>
                  <a:cubicBezTo>
                    <a:pt x="28938" y="11121"/>
                    <a:pt x="28922" y="11161"/>
                    <a:pt x="28914" y="11193"/>
                  </a:cubicBezTo>
                  <a:cubicBezTo>
                    <a:pt x="28834" y="11337"/>
                    <a:pt x="28762" y="11481"/>
                    <a:pt x="28682" y="11617"/>
                  </a:cubicBezTo>
                  <a:lnTo>
                    <a:pt x="28594" y="11793"/>
                  </a:lnTo>
                  <a:lnTo>
                    <a:pt x="28498" y="11961"/>
                  </a:lnTo>
                  <a:cubicBezTo>
                    <a:pt x="28338" y="11561"/>
                    <a:pt x="28161" y="11177"/>
                    <a:pt x="28009" y="10857"/>
                  </a:cubicBezTo>
                  <a:lnTo>
                    <a:pt x="27881" y="10601"/>
                  </a:lnTo>
                  <a:cubicBezTo>
                    <a:pt x="27769" y="10377"/>
                    <a:pt x="27641" y="10113"/>
                    <a:pt x="27521" y="9849"/>
                  </a:cubicBezTo>
                  <a:cubicBezTo>
                    <a:pt x="27433" y="9657"/>
                    <a:pt x="27353" y="9473"/>
                    <a:pt x="27273" y="9281"/>
                  </a:cubicBezTo>
                  <a:lnTo>
                    <a:pt x="27249" y="9241"/>
                  </a:lnTo>
                  <a:lnTo>
                    <a:pt x="27233" y="9201"/>
                  </a:lnTo>
                  <a:cubicBezTo>
                    <a:pt x="27129" y="8977"/>
                    <a:pt x="27041" y="8761"/>
                    <a:pt x="26929" y="8537"/>
                  </a:cubicBezTo>
                  <a:cubicBezTo>
                    <a:pt x="26681" y="8001"/>
                    <a:pt x="26457" y="7609"/>
                    <a:pt x="26209" y="7257"/>
                  </a:cubicBezTo>
                  <a:cubicBezTo>
                    <a:pt x="26073" y="7057"/>
                    <a:pt x="25913" y="6873"/>
                    <a:pt x="25753" y="6697"/>
                  </a:cubicBezTo>
                  <a:cubicBezTo>
                    <a:pt x="25593" y="6529"/>
                    <a:pt x="25409" y="6377"/>
                    <a:pt x="25209" y="6241"/>
                  </a:cubicBezTo>
                  <a:cubicBezTo>
                    <a:pt x="25017" y="6113"/>
                    <a:pt x="24801" y="5993"/>
                    <a:pt x="24553" y="5873"/>
                  </a:cubicBezTo>
                  <a:cubicBezTo>
                    <a:pt x="24321" y="5761"/>
                    <a:pt x="24073" y="5673"/>
                    <a:pt x="23801" y="5577"/>
                  </a:cubicBezTo>
                  <a:cubicBezTo>
                    <a:pt x="23409" y="5457"/>
                    <a:pt x="23001" y="5377"/>
                    <a:pt x="22593" y="5337"/>
                  </a:cubicBezTo>
                  <a:cubicBezTo>
                    <a:pt x="22521" y="5329"/>
                    <a:pt x="22457" y="5329"/>
                    <a:pt x="22393" y="5321"/>
                  </a:cubicBezTo>
                  <a:cubicBezTo>
                    <a:pt x="22289" y="5321"/>
                    <a:pt x="22193" y="5313"/>
                    <a:pt x="22089" y="5313"/>
                  </a:cubicBezTo>
                  <a:cubicBezTo>
                    <a:pt x="22081" y="5321"/>
                    <a:pt x="22081" y="5321"/>
                    <a:pt x="22073" y="5321"/>
                  </a:cubicBezTo>
                  <a:cubicBezTo>
                    <a:pt x="21977" y="5321"/>
                    <a:pt x="21889" y="5329"/>
                    <a:pt x="21817" y="5337"/>
                  </a:cubicBezTo>
                  <a:lnTo>
                    <a:pt x="21801" y="5337"/>
                  </a:lnTo>
                  <a:lnTo>
                    <a:pt x="21769" y="5353"/>
                  </a:lnTo>
                  <a:lnTo>
                    <a:pt x="21737" y="5361"/>
                  </a:lnTo>
                  <a:cubicBezTo>
                    <a:pt x="21617" y="5377"/>
                    <a:pt x="21481" y="5409"/>
                    <a:pt x="21353" y="5441"/>
                  </a:cubicBezTo>
                  <a:cubicBezTo>
                    <a:pt x="21353" y="5449"/>
                    <a:pt x="21337" y="5449"/>
                    <a:pt x="21337" y="5457"/>
                  </a:cubicBezTo>
                  <a:cubicBezTo>
                    <a:pt x="21297" y="5769"/>
                    <a:pt x="21209" y="6097"/>
                    <a:pt x="21073" y="6441"/>
                  </a:cubicBezTo>
                  <a:cubicBezTo>
                    <a:pt x="20913" y="6809"/>
                    <a:pt x="20713" y="7145"/>
                    <a:pt x="20481" y="7457"/>
                  </a:cubicBezTo>
                  <a:lnTo>
                    <a:pt x="20497" y="7449"/>
                  </a:lnTo>
                  <a:lnTo>
                    <a:pt x="20497" y="7449"/>
                  </a:lnTo>
                  <a:cubicBezTo>
                    <a:pt x="20297" y="7689"/>
                    <a:pt x="20097" y="7897"/>
                    <a:pt x="19889" y="8057"/>
                  </a:cubicBezTo>
                  <a:cubicBezTo>
                    <a:pt x="19729" y="8177"/>
                    <a:pt x="19577" y="8265"/>
                    <a:pt x="19433" y="8337"/>
                  </a:cubicBezTo>
                  <a:cubicBezTo>
                    <a:pt x="19297" y="8385"/>
                    <a:pt x="19169" y="8433"/>
                    <a:pt x="19041" y="8449"/>
                  </a:cubicBezTo>
                  <a:cubicBezTo>
                    <a:pt x="18977" y="8457"/>
                    <a:pt x="18913" y="8457"/>
                    <a:pt x="18849" y="8457"/>
                  </a:cubicBezTo>
                  <a:cubicBezTo>
                    <a:pt x="18793" y="8457"/>
                    <a:pt x="18729" y="8457"/>
                    <a:pt x="18673" y="8449"/>
                  </a:cubicBezTo>
                  <a:cubicBezTo>
                    <a:pt x="18553" y="8425"/>
                    <a:pt x="18417" y="8401"/>
                    <a:pt x="18297" y="8345"/>
                  </a:cubicBezTo>
                  <a:cubicBezTo>
                    <a:pt x="18169" y="8289"/>
                    <a:pt x="18041" y="8217"/>
                    <a:pt x="17921" y="8121"/>
                  </a:cubicBezTo>
                  <a:cubicBezTo>
                    <a:pt x="17777" y="8009"/>
                    <a:pt x="17641" y="7865"/>
                    <a:pt x="17521" y="7713"/>
                  </a:cubicBezTo>
                  <a:cubicBezTo>
                    <a:pt x="17377" y="7529"/>
                    <a:pt x="17257" y="7321"/>
                    <a:pt x="17161" y="7097"/>
                  </a:cubicBezTo>
                  <a:cubicBezTo>
                    <a:pt x="17057" y="6857"/>
                    <a:pt x="17001" y="6617"/>
                    <a:pt x="16961" y="6377"/>
                  </a:cubicBezTo>
                  <a:lnTo>
                    <a:pt x="16961" y="6353"/>
                  </a:lnTo>
                  <a:lnTo>
                    <a:pt x="16961" y="6337"/>
                  </a:lnTo>
                  <a:cubicBezTo>
                    <a:pt x="16961" y="6321"/>
                    <a:pt x="16953" y="6297"/>
                    <a:pt x="16937" y="6289"/>
                  </a:cubicBezTo>
                  <a:lnTo>
                    <a:pt x="16929" y="6281"/>
                  </a:lnTo>
                  <a:cubicBezTo>
                    <a:pt x="16897" y="6273"/>
                    <a:pt x="16857" y="6257"/>
                    <a:pt x="16833" y="6249"/>
                  </a:cubicBezTo>
                  <a:lnTo>
                    <a:pt x="16809" y="6241"/>
                  </a:lnTo>
                  <a:cubicBezTo>
                    <a:pt x="16697" y="6209"/>
                    <a:pt x="16593" y="6169"/>
                    <a:pt x="16481" y="6137"/>
                  </a:cubicBezTo>
                  <a:cubicBezTo>
                    <a:pt x="16361" y="6113"/>
                    <a:pt x="16217" y="6073"/>
                    <a:pt x="16081" y="6033"/>
                  </a:cubicBezTo>
                  <a:cubicBezTo>
                    <a:pt x="15953" y="6001"/>
                    <a:pt x="15849" y="5961"/>
                    <a:pt x="15753" y="5929"/>
                  </a:cubicBezTo>
                  <a:cubicBezTo>
                    <a:pt x="15633" y="5897"/>
                    <a:pt x="15497" y="5857"/>
                    <a:pt x="15377" y="5817"/>
                  </a:cubicBezTo>
                  <a:cubicBezTo>
                    <a:pt x="14929" y="5689"/>
                    <a:pt x="14457" y="5537"/>
                    <a:pt x="13953" y="5369"/>
                  </a:cubicBezTo>
                  <a:cubicBezTo>
                    <a:pt x="13041" y="5073"/>
                    <a:pt x="12169" y="4753"/>
                    <a:pt x="11129" y="4369"/>
                  </a:cubicBezTo>
                  <a:lnTo>
                    <a:pt x="10793" y="4241"/>
                  </a:lnTo>
                  <a:lnTo>
                    <a:pt x="10761" y="4233"/>
                  </a:lnTo>
                  <a:cubicBezTo>
                    <a:pt x="10417" y="4097"/>
                    <a:pt x="10073" y="3977"/>
                    <a:pt x="9729" y="3849"/>
                  </a:cubicBezTo>
                  <a:cubicBezTo>
                    <a:pt x="9281" y="3681"/>
                    <a:pt x="8833" y="3497"/>
                    <a:pt x="8353" y="3297"/>
                  </a:cubicBezTo>
                  <a:cubicBezTo>
                    <a:pt x="7472" y="2937"/>
                    <a:pt x="6568" y="2553"/>
                    <a:pt x="5616" y="2113"/>
                  </a:cubicBezTo>
                  <a:cubicBezTo>
                    <a:pt x="4256" y="1529"/>
                    <a:pt x="2840" y="833"/>
                    <a:pt x="124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21;p98">
              <a:extLst>
                <a:ext uri="{FF2B5EF4-FFF2-40B4-BE49-F238E27FC236}">
                  <a16:creationId xmlns:a16="http://schemas.microsoft.com/office/drawing/2014/main" id="{D9E841EC-F751-0F64-FFA4-580C84A27C32}"/>
                </a:ext>
              </a:extLst>
            </p:cNvPr>
            <p:cNvSpPr/>
            <p:nvPr/>
          </p:nvSpPr>
          <p:spPr>
            <a:xfrm>
              <a:off x="7032308" y="2923603"/>
              <a:ext cx="211898" cy="794033"/>
            </a:xfrm>
            <a:custGeom>
              <a:avLst/>
              <a:gdLst/>
              <a:ahLst/>
              <a:cxnLst/>
              <a:rect l="l" t="t" r="r" b="b"/>
              <a:pathLst>
                <a:path w="2089" h="7828" extrusionOk="0">
                  <a:moveTo>
                    <a:pt x="736" y="1"/>
                  </a:moveTo>
                  <a:cubicBezTo>
                    <a:pt x="732" y="1"/>
                    <a:pt x="729" y="5"/>
                    <a:pt x="729" y="11"/>
                  </a:cubicBezTo>
                  <a:cubicBezTo>
                    <a:pt x="665" y="139"/>
                    <a:pt x="601" y="275"/>
                    <a:pt x="545" y="419"/>
                  </a:cubicBezTo>
                  <a:cubicBezTo>
                    <a:pt x="481" y="547"/>
                    <a:pt x="425" y="691"/>
                    <a:pt x="369" y="819"/>
                  </a:cubicBezTo>
                  <a:cubicBezTo>
                    <a:pt x="321" y="955"/>
                    <a:pt x="273" y="1091"/>
                    <a:pt x="233" y="1227"/>
                  </a:cubicBezTo>
                  <a:cubicBezTo>
                    <a:pt x="193" y="1371"/>
                    <a:pt x="153" y="1507"/>
                    <a:pt x="121" y="1643"/>
                  </a:cubicBezTo>
                  <a:cubicBezTo>
                    <a:pt x="65" y="1923"/>
                    <a:pt x="25" y="2219"/>
                    <a:pt x="9" y="2507"/>
                  </a:cubicBezTo>
                  <a:cubicBezTo>
                    <a:pt x="1" y="2803"/>
                    <a:pt x="33" y="3107"/>
                    <a:pt x="89" y="3395"/>
                  </a:cubicBezTo>
                  <a:cubicBezTo>
                    <a:pt x="121" y="3539"/>
                    <a:pt x="161" y="3691"/>
                    <a:pt x="201" y="3827"/>
                  </a:cubicBezTo>
                  <a:cubicBezTo>
                    <a:pt x="241" y="3955"/>
                    <a:pt x="289" y="4099"/>
                    <a:pt x="353" y="4227"/>
                  </a:cubicBezTo>
                  <a:cubicBezTo>
                    <a:pt x="457" y="4483"/>
                    <a:pt x="593" y="4723"/>
                    <a:pt x="729" y="4971"/>
                  </a:cubicBezTo>
                  <a:cubicBezTo>
                    <a:pt x="881" y="5211"/>
                    <a:pt x="1033" y="5435"/>
                    <a:pt x="1193" y="5675"/>
                  </a:cubicBezTo>
                  <a:lnTo>
                    <a:pt x="1433" y="6035"/>
                  </a:lnTo>
                  <a:cubicBezTo>
                    <a:pt x="1497" y="6155"/>
                    <a:pt x="1569" y="6275"/>
                    <a:pt x="1633" y="6403"/>
                  </a:cubicBezTo>
                  <a:cubicBezTo>
                    <a:pt x="1657" y="6467"/>
                    <a:pt x="1689" y="6523"/>
                    <a:pt x="1721" y="6595"/>
                  </a:cubicBezTo>
                  <a:cubicBezTo>
                    <a:pt x="1777" y="6724"/>
                    <a:pt x="1833" y="6868"/>
                    <a:pt x="1873" y="7004"/>
                  </a:cubicBezTo>
                  <a:cubicBezTo>
                    <a:pt x="1913" y="7156"/>
                    <a:pt x="1945" y="7308"/>
                    <a:pt x="1961" y="7468"/>
                  </a:cubicBezTo>
                  <a:lnTo>
                    <a:pt x="1961" y="7460"/>
                  </a:lnTo>
                  <a:cubicBezTo>
                    <a:pt x="1969" y="7556"/>
                    <a:pt x="1985" y="7668"/>
                    <a:pt x="1993" y="7780"/>
                  </a:cubicBezTo>
                  <a:cubicBezTo>
                    <a:pt x="1993" y="7804"/>
                    <a:pt x="2009" y="7828"/>
                    <a:pt x="2041" y="7828"/>
                  </a:cubicBezTo>
                  <a:cubicBezTo>
                    <a:pt x="2073" y="7828"/>
                    <a:pt x="2089" y="7804"/>
                    <a:pt x="2089" y="7780"/>
                  </a:cubicBezTo>
                  <a:cubicBezTo>
                    <a:pt x="2089" y="7636"/>
                    <a:pt x="2081" y="7500"/>
                    <a:pt x="2073" y="7356"/>
                  </a:cubicBezTo>
                  <a:cubicBezTo>
                    <a:pt x="2049" y="7220"/>
                    <a:pt x="2033" y="7084"/>
                    <a:pt x="1993" y="6948"/>
                  </a:cubicBezTo>
                  <a:cubicBezTo>
                    <a:pt x="1921" y="6676"/>
                    <a:pt x="1809" y="6419"/>
                    <a:pt x="1681" y="6179"/>
                  </a:cubicBezTo>
                  <a:cubicBezTo>
                    <a:pt x="1609" y="6059"/>
                    <a:pt x="1545" y="5923"/>
                    <a:pt x="1449" y="5819"/>
                  </a:cubicBezTo>
                  <a:cubicBezTo>
                    <a:pt x="1369" y="5699"/>
                    <a:pt x="1289" y="5587"/>
                    <a:pt x="1209" y="5467"/>
                  </a:cubicBezTo>
                  <a:cubicBezTo>
                    <a:pt x="1049" y="5235"/>
                    <a:pt x="905" y="5011"/>
                    <a:pt x="761" y="4755"/>
                  </a:cubicBezTo>
                  <a:cubicBezTo>
                    <a:pt x="652" y="4576"/>
                    <a:pt x="557" y="4381"/>
                    <a:pt x="471" y="4186"/>
                  </a:cubicBezTo>
                  <a:lnTo>
                    <a:pt x="471" y="4186"/>
                  </a:lnTo>
                  <a:cubicBezTo>
                    <a:pt x="472" y="4186"/>
                    <a:pt x="472" y="4187"/>
                    <a:pt x="473" y="4187"/>
                  </a:cubicBezTo>
                  <a:cubicBezTo>
                    <a:pt x="401" y="4019"/>
                    <a:pt x="345" y="3843"/>
                    <a:pt x="289" y="3675"/>
                  </a:cubicBezTo>
                  <a:cubicBezTo>
                    <a:pt x="241" y="3491"/>
                    <a:pt x="201" y="3299"/>
                    <a:pt x="169" y="3107"/>
                  </a:cubicBezTo>
                  <a:cubicBezTo>
                    <a:pt x="145" y="2907"/>
                    <a:pt x="129" y="2707"/>
                    <a:pt x="129" y="2507"/>
                  </a:cubicBezTo>
                  <a:cubicBezTo>
                    <a:pt x="129" y="2307"/>
                    <a:pt x="153" y="2107"/>
                    <a:pt x="169" y="1899"/>
                  </a:cubicBezTo>
                  <a:lnTo>
                    <a:pt x="169" y="1907"/>
                  </a:lnTo>
                  <a:cubicBezTo>
                    <a:pt x="201" y="1667"/>
                    <a:pt x="249" y="1435"/>
                    <a:pt x="321" y="1211"/>
                  </a:cubicBezTo>
                  <a:cubicBezTo>
                    <a:pt x="353" y="1099"/>
                    <a:pt x="393" y="987"/>
                    <a:pt x="433" y="875"/>
                  </a:cubicBezTo>
                  <a:cubicBezTo>
                    <a:pt x="473" y="755"/>
                    <a:pt x="521" y="651"/>
                    <a:pt x="561" y="531"/>
                  </a:cubicBezTo>
                  <a:cubicBezTo>
                    <a:pt x="633" y="371"/>
                    <a:pt x="697" y="211"/>
                    <a:pt x="777" y="59"/>
                  </a:cubicBezTo>
                  <a:cubicBezTo>
                    <a:pt x="793" y="51"/>
                    <a:pt x="777" y="27"/>
                    <a:pt x="769" y="27"/>
                  </a:cubicBezTo>
                  <a:lnTo>
                    <a:pt x="761" y="27"/>
                  </a:lnTo>
                  <a:cubicBezTo>
                    <a:pt x="751" y="8"/>
                    <a:pt x="742" y="1"/>
                    <a:pt x="736" y="1"/>
                  </a:cubicBezTo>
                  <a:close/>
                </a:path>
              </a:pathLst>
            </a:custGeom>
            <a:solidFill>
              <a:srgbClr val="E0D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22;p98">
              <a:extLst>
                <a:ext uri="{FF2B5EF4-FFF2-40B4-BE49-F238E27FC236}">
                  <a16:creationId xmlns:a16="http://schemas.microsoft.com/office/drawing/2014/main" id="{30856A77-F932-F9BD-4CD3-2CA76BD33E5E}"/>
                </a:ext>
              </a:extLst>
            </p:cNvPr>
            <p:cNvSpPr/>
            <p:nvPr/>
          </p:nvSpPr>
          <p:spPr>
            <a:xfrm>
              <a:off x="7903947" y="3014794"/>
              <a:ext cx="456153" cy="726985"/>
            </a:xfrm>
            <a:custGeom>
              <a:avLst/>
              <a:gdLst/>
              <a:ahLst/>
              <a:cxnLst/>
              <a:rect l="l" t="t" r="r" b="b"/>
              <a:pathLst>
                <a:path w="4497" h="7167" extrusionOk="0">
                  <a:moveTo>
                    <a:pt x="144" y="0"/>
                  </a:moveTo>
                  <a:cubicBezTo>
                    <a:pt x="128" y="8"/>
                    <a:pt x="120" y="8"/>
                    <a:pt x="120" y="8"/>
                  </a:cubicBezTo>
                  <a:cubicBezTo>
                    <a:pt x="88" y="8"/>
                    <a:pt x="48" y="32"/>
                    <a:pt x="32" y="56"/>
                  </a:cubicBezTo>
                  <a:cubicBezTo>
                    <a:pt x="8" y="80"/>
                    <a:pt x="0" y="120"/>
                    <a:pt x="0" y="152"/>
                  </a:cubicBezTo>
                  <a:cubicBezTo>
                    <a:pt x="16" y="232"/>
                    <a:pt x="40" y="312"/>
                    <a:pt x="56" y="376"/>
                  </a:cubicBezTo>
                  <a:cubicBezTo>
                    <a:pt x="80" y="448"/>
                    <a:pt x="96" y="520"/>
                    <a:pt x="120" y="600"/>
                  </a:cubicBezTo>
                  <a:cubicBezTo>
                    <a:pt x="144" y="728"/>
                    <a:pt x="184" y="848"/>
                    <a:pt x="224" y="976"/>
                  </a:cubicBezTo>
                  <a:cubicBezTo>
                    <a:pt x="304" y="1232"/>
                    <a:pt x="384" y="1480"/>
                    <a:pt x="480" y="1728"/>
                  </a:cubicBezTo>
                  <a:cubicBezTo>
                    <a:pt x="568" y="1976"/>
                    <a:pt x="664" y="2216"/>
                    <a:pt x="768" y="2456"/>
                  </a:cubicBezTo>
                  <a:cubicBezTo>
                    <a:pt x="864" y="2696"/>
                    <a:pt x="976" y="2936"/>
                    <a:pt x="1096" y="3168"/>
                  </a:cubicBezTo>
                  <a:cubicBezTo>
                    <a:pt x="1216" y="3400"/>
                    <a:pt x="1336" y="3640"/>
                    <a:pt x="1480" y="3856"/>
                  </a:cubicBezTo>
                  <a:cubicBezTo>
                    <a:pt x="1608" y="4088"/>
                    <a:pt x="1744" y="4312"/>
                    <a:pt x="1896" y="4520"/>
                  </a:cubicBezTo>
                  <a:cubicBezTo>
                    <a:pt x="2184" y="4944"/>
                    <a:pt x="2504" y="5360"/>
                    <a:pt x="2856" y="5745"/>
                  </a:cubicBezTo>
                  <a:cubicBezTo>
                    <a:pt x="3336" y="6281"/>
                    <a:pt x="3864" y="6745"/>
                    <a:pt x="4448" y="7161"/>
                  </a:cubicBezTo>
                  <a:cubicBezTo>
                    <a:pt x="4452" y="7165"/>
                    <a:pt x="4460" y="7167"/>
                    <a:pt x="4468" y="7167"/>
                  </a:cubicBezTo>
                  <a:cubicBezTo>
                    <a:pt x="4476" y="7167"/>
                    <a:pt x="4484" y="7165"/>
                    <a:pt x="4488" y="7161"/>
                  </a:cubicBezTo>
                  <a:cubicBezTo>
                    <a:pt x="4496" y="7145"/>
                    <a:pt x="4496" y="7129"/>
                    <a:pt x="4488" y="7121"/>
                  </a:cubicBezTo>
                  <a:cubicBezTo>
                    <a:pt x="4000" y="6769"/>
                    <a:pt x="3560" y="6369"/>
                    <a:pt x="3144" y="5937"/>
                  </a:cubicBezTo>
                  <a:cubicBezTo>
                    <a:pt x="2840" y="5600"/>
                    <a:pt x="2536" y="5240"/>
                    <a:pt x="2280" y="4864"/>
                  </a:cubicBezTo>
                  <a:cubicBezTo>
                    <a:pt x="2144" y="4680"/>
                    <a:pt x="2016" y="4488"/>
                    <a:pt x="1896" y="4296"/>
                  </a:cubicBezTo>
                  <a:cubicBezTo>
                    <a:pt x="1776" y="4096"/>
                    <a:pt x="1656" y="3896"/>
                    <a:pt x="1544" y="3688"/>
                  </a:cubicBezTo>
                  <a:lnTo>
                    <a:pt x="1544" y="3696"/>
                  </a:lnTo>
                  <a:cubicBezTo>
                    <a:pt x="1488" y="3584"/>
                    <a:pt x="1424" y="3464"/>
                    <a:pt x="1368" y="3360"/>
                  </a:cubicBezTo>
                  <a:cubicBezTo>
                    <a:pt x="1304" y="3240"/>
                    <a:pt x="1256" y="3120"/>
                    <a:pt x="1200" y="3000"/>
                  </a:cubicBezTo>
                  <a:cubicBezTo>
                    <a:pt x="1088" y="2760"/>
                    <a:pt x="984" y="2520"/>
                    <a:pt x="896" y="2264"/>
                  </a:cubicBezTo>
                  <a:cubicBezTo>
                    <a:pt x="800" y="2024"/>
                    <a:pt x="720" y="1776"/>
                    <a:pt x="640" y="1528"/>
                  </a:cubicBezTo>
                  <a:cubicBezTo>
                    <a:pt x="560" y="1280"/>
                    <a:pt x="488" y="1024"/>
                    <a:pt x="416" y="768"/>
                  </a:cubicBezTo>
                  <a:cubicBezTo>
                    <a:pt x="384" y="640"/>
                    <a:pt x="344" y="520"/>
                    <a:pt x="328" y="384"/>
                  </a:cubicBezTo>
                  <a:lnTo>
                    <a:pt x="264" y="88"/>
                  </a:lnTo>
                  <a:cubicBezTo>
                    <a:pt x="256" y="64"/>
                    <a:pt x="248" y="48"/>
                    <a:pt x="224" y="24"/>
                  </a:cubicBezTo>
                  <a:cubicBezTo>
                    <a:pt x="208" y="8"/>
                    <a:pt x="176" y="0"/>
                    <a:pt x="144" y="0"/>
                  </a:cubicBezTo>
                  <a:close/>
                </a:path>
              </a:pathLst>
            </a:custGeom>
            <a:solidFill>
              <a:srgbClr val="E0D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23;p98">
              <a:extLst>
                <a:ext uri="{FF2B5EF4-FFF2-40B4-BE49-F238E27FC236}">
                  <a16:creationId xmlns:a16="http://schemas.microsoft.com/office/drawing/2014/main" id="{9AE7C9A8-B9A4-4E95-3278-5EB1D41B958C}"/>
                </a:ext>
              </a:extLst>
            </p:cNvPr>
            <p:cNvSpPr/>
            <p:nvPr/>
          </p:nvSpPr>
          <p:spPr>
            <a:xfrm>
              <a:off x="8311313" y="2907576"/>
              <a:ext cx="280062" cy="636403"/>
            </a:xfrm>
            <a:custGeom>
              <a:avLst/>
              <a:gdLst/>
              <a:ahLst/>
              <a:cxnLst/>
              <a:rect l="l" t="t" r="r" b="b"/>
              <a:pathLst>
                <a:path w="2761" h="6274" extrusionOk="0">
                  <a:moveTo>
                    <a:pt x="2233" y="857"/>
                  </a:moveTo>
                  <a:lnTo>
                    <a:pt x="2233" y="857"/>
                  </a:lnTo>
                  <a:cubicBezTo>
                    <a:pt x="2233" y="857"/>
                    <a:pt x="2232" y="865"/>
                    <a:pt x="2225" y="865"/>
                  </a:cubicBezTo>
                  <a:cubicBezTo>
                    <a:pt x="2233" y="865"/>
                    <a:pt x="2233" y="865"/>
                    <a:pt x="2233" y="857"/>
                  </a:cubicBezTo>
                  <a:close/>
                  <a:moveTo>
                    <a:pt x="736" y="4025"/>
                  </a:moveTo>
                  <a:lnTo>
                    <a:pt x="736" y="4025"/>
                  </a:lnTo>
                  <a:cubicBezTo>
                    <a:pt x="736" y="4027"/>
                    <a:pt x="735" y="4028"/>
                    <a:pt x="734" y="4029"/>
                  </a:cubicBezTo>
                  <a:lnTo>
                    <a:pt x="734" y="4029"/>
                  </a:lnTo>
                  <a:cubicBezTo>
                    <a:pt x="736" y="4027"/>
                    <a:pt x="736" y="4025"/>
                    <a:pt x="736" y="4025"/>
                  </a:cubicBezTo>
                  <a:close/>
                  <a:moveTo>
                    <a:pt x="2662" y="1"/>
                  </a:moveTo>
                  <a:cubicBezTo>
                    <a:pt x="2642" y="1"/>
                    <a:pt x="2630" y="10"/>
                    <a:pt x="2625" y="25"/>
                  </a:cubicBezTo>
                  <a:cubicBezTo>
                    <a:pt x="2585" y="97"/>
                    <a:pt x="2553" y="153"/>
                    <a:pt x="2521" y="225"/>
                  </a:cubicBezTo>
                  <a:cubicBezTo>
                    <a:pt x="2497" y="297"/>
                    <a:pt x="2457" y="377"/>
                    <a:pt x="2425" y="449"/>
                  </a:cubicBezTo>
                  <a:cubicBezTo>
                    <a:pt x="2361" y="585"/>
                    <a:pt x="2297" y="737"/>
                    <a:pt x="2233" y="873"/>
                  </a:cubicBezTo>
                  <a:cubicBezTo>
                    <a:pt x="2105" y="1145"/>
                    <a:pt x="1977" y="1401"/>
                    <a:pt x="1833" y="1665"/>
                  </a:cubicBezTo>
                  <a:cubicBezTo>
                    <a:pt x="1705" y="1913"/>
                    <a:pt x="1561" y="2169"/>
                    <a:pt x="1425" y="2417"/>
                  </a:cubicBezTo>
                  <a:cubicBezTo>
                    <a:pt x="1152" y="2905"/>
                    <a:pt x="896" y="3409"/>
                    <a:pt x="664" y="3913"/>
                  </a:cubicBezTo>
                  <a:cubicBezTo>
                    <a:pt x="504" y="4273"/>
                    <a:pt x="352" y="4657"/>
                    <a:pt x="240" y="5033"/>
                  </a:cubicBezTo>
                  <a:cubicBezTo>
                    <a:pt x="184" y="5225"/>
                    <a:pt x="136" y="5425"/>
                    <a:pt x="96" y="5625"/>
                  </a:cubicBezTo>
                  <a:cubicBezTo>
                    <a:pt x="56" y="5825"/>
                    <a:pt x="24" y="6033"/>
                    <a:pt x="0" y="6249"/>
                  </a:cubicBezTo>
                  <a:cubicBezTo>
                    <a:pt x="0" y="6257"/>
                    <a:pt x="16" y="6273"/>
                    <a:pt x="24" y="6273"/>
                  </a:cubicBezTo>
                  <a:cubicBezTo>
                    <a:pt x="32" y="6273"/>
                    <a:pt x="40" y="6265"/>
                    <a:pt x="56" y="6257"/>
                  </a:cubicBezTo>
                  <a:cubicBezTo>
                    <a:pt x="64" y="6129"/>
                    <a:pt x="80" y="6009"/>
                    <a:pt x="104" y="5873"/>
                  </a:cubicBezTo>
                  <a:cubicBezTo>
                    <a:pt x="160" y="5553"/>
                    <a:pt x="240" y="5249"/>
                    <a:pt x="352" y="4937"/>
                  </a:cubicBezTo>
                  <a:cubicBezTo>
                    <a:pt x="464" y="4627"/>
                    <a:pt x="583" y="4332"/>
                    <a:pt x="734" y="4029"/>
                  </a:cubicBezTo>
                  <a:lnTo>
                    <a:pt x="734" y="4029"/>
                  </a:lnTo>
                  <a:cubicBezTo>
                    <a:pt x="732" y="4031"/>
                    <a:pt x="728" y="4033"/>
                    <a:pt x="720" y="4033"/>
                  </a:cubicBezTo>
                  <a:cubicBezTo>
                    <a:pt x="840" y="3785"/>
                    <a:pt x="976" y="3537"/>
                    <a:pt x="1104" y="3297"/>
                  </a:cubicBezTo>
                  <a:cubicBezTo>
                    <a:pt x="1233" y="3049"/>
                    <a:pt x="1377" y="2801"/>
                    <a:pt x="1513" y="2553"/>
                  </a:cubicBezTo>
                  <a:cubicBezTo>
                    <a:pt x="1657" y="2305"/>
                    <a:pt x="1793" y="2065"/>
                    <a:pt x="1921" y="1817"/>
                  </a:cubicBezTo>
                  <a:cubicBezTo>
                    <a:pt x="1993" y="1681"/>
                    <a:pt x="2049" y="1561"/>
                    <a:pt x="2121" y="1433"/>
                  </a:cubicBezTo>
                  <a:cubicBezTo>
                    <a:pt x="2193" y="1297"/>
                    <a:pt x="2265" y="1153"/>
                    <a:pt x="2345" y="1025"/>
                  </a:cubicBezTo>
                  <a:lnTo>
                    <a:pt x="2585" y="577"/>
                  </a:lnTo>
                  <a:cubicBezTo>
                    <a:pt x="2625" y="497"/>
                    <a:pt x="2665" y="417"/>
                    <a:pt x="2689" y="329"/>
                  </a:cubicBezTo>
                  <a:cubicBezTo>
                    <a:pt x="2713" y="281"/>
                    <a:pt x="2721" y="249"/>
                    <a:pt x="2737" y="193"/>
                  </a:cubicBezTo>
                  <a:cubicBezTo>
                    <a:pt x="2745" y="153"/>
                    <a:pt x="2753" y="113"/>
                    <a:pt x="2761" y="65"/>
                  </a:cubicBezTo>
                  <a:cubicBezTo>
                    <a:pt x="2761" y="33"/>
                    <a:pt x="2745" y="9"/>
                    <a:pt x="2721" y="9"/>
                  </a:cubicBezTo>
                  <a:lnTo>
                    <a:pt x="2705" y="9"/>
                  </a:lnTo>
                  <a:cubicBezTo>
                    <a:pt x="2688" y="4"/>
                    <a:pt x="2674" y="1"/>
                    <a:pt x="2662" y="1"/>
                  </a:cubicBezTo>
                  <a:close/>
                </a:path>
              </a:pathLst>
            </a:custGeom>
            <a:solidFill>
              <a:srgbClr val="E0D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24;p98">
              <a:extLst>
                <a:ext uri="{FF2B5EF4-FFF2-40B4-BE49-F238E27FC236}">
                  <a16:creationId xmlns:a16="http://schemas.microsoft.com/office/drawing/2014/main" id="{83A0A4A4-0E91-FC9C-1D39-FF5307329820}"/>
                </a:ext>
              </a:extLst>
            </p:cNvPr>
            <p:cNvSpPr/>
            <p:nvPr/>
          </p:nvSpPr>
          <p:spPr>
            <a:xfrm>
              <a:off x="7263582" y="2496254"/>
              <a:ext cx="470050" cy="327331"/>
            </a:xfrm>
            <a:custGeom>
              <a:avLst/>
              <a:gdLst/>
              <a:ahLst/>
              <a:cxnLst/>
              <a:rect l="l" t="t" r="r" b="b"/>
              <a:pathLst>
                <a:path w="4634" h="3227" extrusionOk="0">
                  <a:moveTo>
                    <a:pt x="4529" y="0"/>
                  </a:moveTo>
                  <a:cubicBezTo>
                    <a:pt x="4489" y="8"/>
                    <a:pt x="4441" y="40"/>
                    <a:pt x="4433" y="88"/>
                  </a:cubicBezTo>
                  <a:cubicBezTo>
                    <a:pt x="4362" y="444"/>
                    <a:pt x="4275" y="800"/>
                    <a:pt x="4150" y="1148"/>
                  </a:cubicBezTo>
                  <a:lnTo>
                    <a:pt x="4150" y="1148"/>
                  </a:lnTo>
                  <a:lnTo>
                    <a:pt x="4145" y="1152"/>
                  </a:lnTo>
                  <a:cubicBezTo>
                    <a:pt x="4145" y="1152"/>
                    <a:pt x="4147" y="1152"/>
                    <a:pt x="4148" y="1151"/>
                  </a:cubicBezTo>
                  <a:lnTo>
                    <a:pt x="4148" y="1151"/>
                  </a:lnTo>
                  <a:cubicBezTo>
                    <a:pt x="4147" y="1154"/>
                    <a:pt x="4146" y="1157"/>
                    <a:pt x="4145" y="1160"/>
                  </a:cubicBezTo>
                  <a:cubicBezTo>
                    <a:pt x="4017" y="1472"/>
                    <a:pt x="3865" y="1760"/>
                    <a:pt x="3673" y="2040"/>
                  </a:cubicBezTo>
                  <a:cubicBezTo>
                    <a:pt x="3529" y="2240"/>
                    <a:pt x="3361" y="2424"/>
                    <a:pt x="3169" y="2584"/>
                  </a:cubicBezTo>
                  <a:cubicBezTo>
                    <a:pt x="3017" y="2704"/>
                    <a:pt x="2849" y="2808"/>
                    <a:pt x="2673" y="2888"/>
                  </a:cubicBezTo>
                  <a:cubicBezTo>
                    <a:pt x="2521" y="2960"/>
                    <a:pt x="2361" y="3008"/>
                    <a:pt x="2201" y="3032"/>
                  </a:cubicBezTo>
                  <a:cubicBezTo>
                    <a:pt x="2131" y="3042"/>
                    <a:pt x="2060" y="3045"/>
                    <a:pt x="1990" y="3045"/>
                  </a:cubicBezTo>
                  <a:cubicBezTo>
                    <a:pt x="1940" y="3045"/>
                    <a:pt x="1891" y="3043"/>
                    <a:pt x="1841" y="3040"/>
                  </a:cubicBezTo>
                  <a:cubicBezTo>
                    <a:pt x="1729" y="3032"/>
                    <a:pt x="1633" y="3000"/>
                    <a:pt x="1529" y="2960"/>
                  </a:cubicBezTo>
                  <a:cubicBezTo>
                    <a:pt x="1425" y="2920"/>
                    <a:pt x="1321" y="2864"/>
                    <a:pt x="1233" y="2792"/>
                  </a:cubicBezTo>
                  <a:cubicBezTo>
                    <a:pt x="1113" y="2704"/>
                    <a:pt x="1001" y="2592"/>
                    <a:pt x="905" y="2480"/>
                  </a:cubicBezTo>
                  <a:cubicBezTo>
                    <a:pt x="729" y="2272"/>
                    <a:pt x="601" y="2040"/>
                    <a:pt x="489" y="1800"/>
                  </a:cubicBezTo>
                  <a:lnTo>
                    <a:pt x="489" y="1808"/>
                  </a:lnTo>
                  <a:cubicBezTo>
                    <a:pt x="489" y="1800"/>
                    <a:pt x="481" y="1800"/>
                    <a:pt x="481" y="1792"/>
                  </a:cubicBezTo>
                  <a:lnTo>
                    <a:pt x="481" y="1784"/>
                  </a:lnTo>
                  <a:cubicBezTo>
                    <a:pt x="361" y="1504"/>
                    <a:pt x="273" y="1208"/>
                    <a:pt x="201" y="920"/>
                  </a:cubicBezTo>
                  <a:cubicBezTo>
                    <a:pt x="194" y="877"/>
                    <a:pt x="142" y="847"/>
                    <a:pt x="96" y="847"/>
                  </a:cubicBezTo>
                  <a:cubicBezTo>
                    <a:pt x="91" y="847"/>
                    <a:pt x="86" y="847"/>
                    <a:pt x="81" y="848"/>
                  </a:cubicBezTo>
                  <a:cubicBezTo>
                    <a:pt x="33" y="872"/>
                    <a:pt x="1" y="920"/>
                    <a:pt x="9" y="968"/>
                  </a:cubicBezTo>
                  <a:cubicBezTo>
                    <a:pt x="105" y="1360"/>
                    <a:pt x="241" y="1752"/>
                    <a:pt x="433" y="2112"/>
                  </a:cubicBezTo>
                  <a:cubicBezTo>
                    <a:pt x="625" y="2464"/>
                    <a:pt x="873" y="2792"/>
                    <a:pt x="1209" y="3008"/>
                  </a:cubicBezTo>
                  <a:cubicBezTo>
                    <a:pt x="1369" y="3112"/>
                    <a:pt x="1561" y="3184"/>
                    <a:pt x="1753" y="3208"/>
                  </a:cubicBezTo>
                  <a:cubicBezTo>
                    <a:pt x="1833" y="3220"/>
                    <a:pt x="1915" y="3226"/>
                    <a:pt x="1997" y="3226"/>
                  </a:cubicBezTo>
                  <a:cubicBezTo>
                    <a:pt x="2135" y="3226"/>
                    <a:pt x="2273" y="3208"/>
                    <a:pt x="2409" y="3168"/>
                  </a:cubicBezTo>
                  <a:cubicBezTo>
                    <a:pt x="2865" y="3048"/>
                    <a:pt x="3273" y="2784"/>
                    <a:pt x="3585" y="2440"/>
                  </a:cubicBezTo>
                  <a:cubicBezTo>
                    <a:pt x="3865" y="2144"/>
                    <a:pt x="4081" y="1784"/>
                    <a:pt x="4241" y="1400"/>
                  </a:cubicBezTo>
                  <a:cubicBezTo>
                    <a:pt x="4425" y="992"/>
                    <a:pt x="4545" y="560"/>
                    <a:pt x="4625" y="120"/>
                  </a:cubicBezTo>
                  <a:cubicBezTo>
                    <a:pt x="4633" y="72"/>
                    <a:pt x="4601" y="8"/>
                    <a:pt x="4553" y="0"/>
                  </a:cubicBezTo>
                  <a:close/>
                </a:path>
              </a:pathLst>
            </a:custGeom>
            <a:solidFill>
              <a:srgbClr val="E0D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25;p98">
              <a:extLst>
                <a:ext uri="{FF2B5EF4-FFF2-40B4-BE49-F238E27FC236}">
                  <a16:creationId xmlns:a16="http://schemas.microsoft.com/office/drawing/2014/main" id="{D2E23183-AB77-07A4-5981-EB21B6B2ED22}"/>
                </a:ext>
              </a:extLst>
            </p:cNvPr>
            <p:cNvSpPr/>
            <p:nvPr/>
          </p:nvSpPr>
          <p:spPr>
            <a:xfrm>
              <a:off x="7201909" y="2177238"/>
              <a:ext cx="133996" cy="118476"/>
            </a:xfrm>
            <a:custGeom>
              <a:avLst/>
              <a:gdLst/>
              <a:ahLst/>
              <a:cxnLst/>
              <a:rect l="l" t="t" r="r" b="b"/>
              <a:pathLst>
                <a:path w="1321" h="1168" extrusionOk="0">
                  <a:moveTo>
                    <a:pt x="1153" y="1"/>
                  </a:moveTo>
                  <a:cubicBezTo>
                    <a:pt x="977" y="105"/>
                    <a:pt x="801" y="201"/>
                    <a:pt x="601" y="289"/>
                  </a:cubicBezTo>
                  <a:cubicBezTo>
                    <a:pt x="401" y="377"/>
                    <a:pt x="201" y="449"/>
                    <a:pt x="1" y="505"/>
                  </a:cubicBezTo>
                  <a:cubicBezTo>
                    <a:pt x="1" y="505"/>
                    <a:pt x="9" y="513"/>
                    <a:pt x="9" y="529"/>
                  </a:cubicBezTo>
                  <a:cubicBezTo>
                    <a:pt x="49" y="633"/>
                    <a:pt x="97" y="737"/>
                    <a:pt x="169" y="825"/>
                  </a:cubicBezTo>
                  <a:cubicBezTo>
                    <a:pt x="217" y="905"/>
                    <a:pt x="289" y="977"/>
                    <a:pt x="361" y="1025"/>
                  </a:cubicBezTo>
                  <a:cubicBezTo>
                    <a:pt x="441" y="1089"/>
                    <a:pt x="521" y="1129"/>
                    <a:pt x="601" y="1145"/>
                  </a:cubicBezTo>
                  <a:cubicBezTo>
                    <a:pt x="657" y="1159"/>
                    <a:pt x="707" y="1167"/>
                    <a:pt x="758" y="1167"/>
                  </a:cubicBezTo>
                  <a:cubicBezTo>
                    <a:pt x="795" y="1167"/>
                    <a:pt x="833" y="1163"/>
                    <a:pt x="873" y="1153"/>
                  </a:cubicBezTo>
                  <a:cubicBezTo>
                    <a:pt x="961" y="1145"/>
                    <a:pt x="1049" y="1105"/>
                    <a:pt x="1113" y="1049"/>
                  </a:cubicBezTo>
                  <a:cubicBezTo>
                    <a:pt x="1161" y="1009"/>
                    <a:pt x="1209" y="945"/>
                    <a:pt x="1241" y="873"/>
                  </a:cubicBezTo>
                  <a:cubicBezTo>
                    <a:pt x="1297" y="753"/>
                    <a:pt x="1321" y="609"/>
                    <a:pt x="1297" y="433"/>
                  </a:cubicBezTo>
                  <a:cubicBezTo>
                    <a:pt x="1289" y="353"/>
                    <a:pt x="1273" y="289"/>
                    <a:pt x="1249" y="217"/>
                  </a:cubicBezTo>
                  <a:cubicBezTo>
                    <a:pt x="1233" y="137"/>
                    <a:pt x="1201" y="73"/>
                    <a:pt x="1169" y="25"/>
                  </a:cubicBezTo>
                  <a:cubicBezTo>
                    <a:pt x="1161" y="25"/>
                    <a:pt x="1161" y="17"/>
                    <a:pt x="1153" y="1"/>
                  </a:cubicBezTo>
                  <a:close/>
                </a:path>
              </a:pathLst>
            </a:custGeom>
            <a:solidFill>
              <a:srgbClr val="02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26;p98">
              <a:extLst>
                <a:ext uri="{FF2B5EF4-FFF2-40B4-BE49-F238E27FC236}">
                  <a16:creationId xmlns:a16="http://schemas.microsoft.com/office/drawing/2014/main" id="{5A57711F-C939-DA29-D40C-B6F088F31D45}"/>
                </a:ext>
              </a:extLst>
            </p:cNvPr>
            <p:cNvSpPr/>
            <p:nvPr/>
          </p:nvSpPr>
          <p:spPr>
            <a:xfrm>
              <a:off x="7253844" y="2221059"/>
              <a:ext cx="82061" cy="73642"/>
            </a:xfrm>
            <a:custGeom>
              <a:avLst/>
              <a:gdLst/>
              <a:ahLst/>
              <a:cxnLst/>
              <a:rect l="l" t="t" r="r" b="b"/>
              <a:pathLst>
                <a:path w="809" h="726" extrusionOk="0">
                  <a:moveTo>
                    <a:pt x="697" y="1"/>
                  </a:moveTo>
                  <a:cubicBezTo>
                    <a:pt x="657" y="17"/>
                    <a:pt x="625" y="25"/>
                    <a:pt x="585" y="41"/>
                  </a:cubicBezTo>
                  <a:cubicBezTo>
                    <a:pt x="545" y="65"/>
                    <a:pt x="521" y="81"/>
                    <a:pt x="481" y="105"/>
                  </a:cubicBezTo>
                  <a:cubicBezTo>
                    <a:pt x="441" y="137"/>
                    <a:pt x="409" y="153"/>
                    <a:pt x="369" y="185"/>
                  </a:cubicBezTo>
                  <a:cubicBezTo>
                    <a:pt x="337" y="217"/>
                    <a:pt x="297" y="241"/>
                    <a:pt x="265" y="273"/>
                  </a:cubicBezTo>
                  <a:cubicBezTo>
                    <a:pt x="225" y="313"/>
                    <a:pt x="185" y="361"/>
                    <a:pt x="145" y="417"/>
                  </a:cubicBezTo>
                  <a:cubicBezTo>
                    <a:pt x="121" y="465"/>
                    <a:pt x="81" y="521"/>
                    <a:pt x="49" y="577"/>
                  </a:cubicBezTo>
                  <a:cubicBezTo>
                    <a:pt x="25" y="601"/>
                    <a:pt x="17" y="641"/>
                    <a:pt x="1" y="673"/>
                  </a:cubicBezTo>
                  <a:lnTo>
                    <a:pt x="89" y="705"/>
                  </a:lnTo>
                  <a:cubicBezTo>
                    <a:pt x="150" y="715"/>
                    <a:pt x="204" y="725"/>
                    <a:pt x="260" y="725"/>
                  </a:cubicBezTo>
                  <a:cubicBezTo>
                    <a:pt x="293" y="725"/>
                    <a:pt x="326" y="722"/>
                    <a:pt x="361" y="713"/>
                  </a:cubicBezTo>
                  <a:cubicBezTo>
                    <a:pt x="449" y="705"/>
                    <a:pt x="537" y="665"/>
                    <a:pt x="601" y="601"/>
                  </a:cubicBezTo>
                  <a:cubicBezTo>
                    <a:pt x="649" y="561"/>
                    <a:pt x="697" y="505"/>
                    <a:pt x="729" y="433"/>
                  </a:cubicBezTo>
                  <a:cubicBezTo>
                    <a:pt x="785" y="313"/>
                    <a:pt x="809" y="177"/>
                    <a:pt x="785" y="1"/>
                  </a:cubicBezTo>
                  <a:lnTo>
                    <a:pt x="785" y="1"/>
                  </a:lnTo>
                  <a:cubicBezTo>
                    <a:pt x="773" y="9"/>
                    <a:pt x="759" y="13"/>
                    <a:pt x="744" y="13"/>
                  </a:cubicBezTo>
                  <a:cubicBezTo>
                    <a:pt x="729" y="13"/>
                    <a:pt x="713" y="9"/>
                    <a:pt x="697" y="1"/>
                  </a:cubicBezTo>
                  <a:close/>
                </a:path>
              </a:pathLst>
            </a:custGeom>
            <a:solidFill>
              <a:srgbClr val="F68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27;p98">
              <a:extLst>
                <a:ext uri="{FF2B5EF4-FFF2-40B4-BE49-F238E27FC236}">
                  <a16:creationId xmlns:a16="http://schemas.microsoft.com/office/drawing/2014/main" id="{DC8C029C-F229-03A2-F833-ABB9E55F85FC}"/>
                </a:ext>
              </a:extLst>
            </p:cNvPr>
            <p:cNvSpPr/>
            <p:nvPr/>
          </p:nvSpPr>
          <p:spPr>
            <a:xfrm>
              <a:off x="7121572" y="1938661"/>
              <a:ext cx="75569" cy="212303"/>
            </a:xfrm>
            <a:custGeom>
              <a:avLst/>
              <a:gdLst/>
              <a:ahLst/>
              <a:cxnLst/>
              <a:rect l="l" t="t" r="r" b="b"/>
              <a:pathLst>
                <a:path w="745" h="2093" extrusionOk="0">
                  <a:moveTo>
                    <a:pt x="209" y="1"/>
                  </a:moveTo>
                  <a:cubicBezTo>
                    <a:pt x="196" y="7"/>
                    <a:pt x="193" y="19"/>
                    <a:pt x="189" y="19"/>
                  </a:cubicBezTo>
                  <a:cubicBezTo>
                    <a:pt x="188" y="19"/>
                    <a:pt x="186" y="18"/>
                    <a:pt x="185" y="17"/>
                  </a:cubicBezTo>
                  <a:lnTo>
                    <a:pt x="185" y="17"/>
                  </a:lnTo>
                  <a:cubicBezTo>
                    <a:pt x="201" y="89"/>
                    <a:pt x="225" y="145"/>
                    <a:pt x="241" y="209"/>
                  </a:cubicBezTo>
                  <a:cubicBezTo>
                    <a:pt x="305" y="425"/>
                    <a:pt x="345" y="625"/>
                    <a:pt x="345" y="809"/>
                  </a:cubicBezTo>
                  <a:cubicBezTo>
                    <a:pt x="345" y="897"/>
                    <a:pt x="329" y="977"/>
                    <a:pt x="313" y="1057"/>
                  </a:cubicBezTo>
                  <a:cubicBezTo>
                    <a:pt x="313" y="1097"/>
                    <a:pt x="289" y="1121"/>
                    <a:pt x="281" y="1145"/>
                  </a:cubicBezTo>
                  <a:cubicBezTo>
                    <a:pt x="249" y="1209"/>
                    <a:pt x="209" y="1257"/>
                    <a:pt x="169" y="1305"/>
                  </a:cubicBezTo>
                  <a:cubicBezTo>
                    <a:pt x="145" y="1361"/>
                    <a:pt x="113" y="1401"/>
                    <a:pt x="81" y="1441"/>
                  </a:cubicBezTo>
                  <a:cubicBezTo>
                    <a:pt x="41" y="1497"/>
                    <a:pt x="25" y="1545"/>
                    <a:pt x="9" y="1601"/>
                  </a:cubicBezTo>
                  <a:cubicBezTo>
                    <a:pt x="1" y="1649"/>
                    <a:pt x="1" y="1697"/>
                    <a:pt x="25" y="1761"/>
                  </a:cubicBezTo>
                  <a:cubicBezTo>
                    <a:pt x="73" y="1897"/>
                    <a:pt x="209" y="1977"/>
                    <a:pt x="289" y="2017"/>
                  </a:cubicBezTo>
                  <a:cubicBezTo>
                    <a:pt x="361" y="2049"/>
                    <a:pt x="425" y="2065"/>
                    <a:pt x="489" y="2081"/>
                  </a:cubicBezTo>
                  <a:cubicBezTo>
                    <a:pt x="534" y="2087"/>
                    <a:pt x="575" y="2092"/>
                    <a:pt x="615" y="2092"/>
                  </a:cubicBezTo>
                  <a:cubicBezTo>
                    <a:pt x="632" y="2092"/>
                    <a:pt x="648" y="2091"/>
                    <a:pt x="665" y="2089"/>
                  </a:cubicBezTo>
                  <a:cubicBezTo>
                    <a:pt x="673" y="2081"/>
                    <a:pt x="673" y="2081"/>
                    <a:pt x="681" y="2081"/>
                  </a:cubicBezTo>
                  <a:cubicBezTo>
                    <a:pt x="721" y="2065"/>
                    <a:pt x="745" y="2025"/>
                    <a:pt x="729" y="2001"/>
                  </a:cubicBezTo>
                  <a:cubicBezTo>
                    <a:pt x="722" y="1952"/>
                    <a:pt x="690" y="1927"/>
                    <a:pt x="656" y="1927"/>
                  </a:cubicBezTo>
                  <a:cubicBezTo>
                    <a:pt x="651" y="1927"/>
                    <a:pt x="646" y="1928"/>
                    <a:pt x="641" y="1929"/>
                  </a:cubicBezTo>
                  <a:cubicBezTo>
                    <a:pt x="625" y="1937"/>
                    <a:pt x="601" y="1937"/>
                    <a:pt x="585" y="1937"/>
                  </a:cubicBezTo>
                  <a:cubicBezTo>
                    <a:pt x="513" y="1937"/>
                    <a:pt x="449" y="1937"/>
                    <a:pt x="385" y="1921"/>
                  </a:cubicBezTo>
                  <a:cubicBezTo>
                    <a:pt x="345" y="1905"/>
                    <a:pt x="305" y="1889"/>
                    <a:pt x="265" y="1865"/>
                  </a:cubicBezTo>
                  <a:cubicBezTo>
                    <a:pt x="241" y="1857"/>
                    <a:pt x="209" y="1841"/>
                    <a:pt x="193" y="1817"/>
                  </a:cubicBezTo>
                  <a:cubicBezTo>
                    <a:pt x="185" y="1801"/>
                    <a:pt x="161" y="1785"/>
                    <a:pt x="153" y="1769"/>
                  </a:cubicBezTo>
                  <a:cubicBezTo>
                    <a:pt x="145" y="1753"/>
                    <a:pt x="145" y="1745"/>
                    <a:pt x="129" y="1729"/>
                  </a:cubicBezTo>
                  <a:cubicBezTo>
                    <a:pt x="121" y="1713"/>
                    <a:pt x="121" y="1705"/>
                    <a:pt x="121" y="1689"/>
                  </a:cubicBezTo>
                  <a:cubicBezTo>
                    <a:pt x="121" y="1665"/>
                    <a:pt x="129" y="1649"/>
                    <a:pt x="129" y="1625"/>
                  </a:cubicBezTo>
                  <a:cubicBezTo>
                    <a:pt x="145" y="1601"/>
                    <a:pt x="153" y="1577"/>
                    <a:pt x="161" y="1545"/>
                  </a:cubicBezTo>
                  <a:cubicBezTo>
                    <a:pt x="193" y="1497"/>
                    <a:pt x="217" y="1449"/>
                    <a:pt x="265" y="1401"/>
                  </a:cubicBezTo>
                  <a:cubicBezTo>
                    <a:pt x="289" y="1345"/>
                    <a:pt x="329" y="1297"/>
                    <a:pt x="361" y="1249"/>
                  </a:cubicBezTo>
                  <a:cubicBezTo>
                    <a:pt x="385" y="1217"/>
                    <a:pt x="393" y="1201"/>
                    <a:pt x="401" y="1169"/>
                  </a:cubicBezTo>
                  <a:cubicBezTo>
                    <a:pt x="409" y="1137"/>
                    <a:pt x="425" y="1105"/>
                    <a:pt x="425" y="1081"/>
                  </a:cubicBezTo>
                  <a:cubicBezTo>
                    <a:pt x="433" y="1017"/>
                    <a:pt x="433" y="945"/>
                    <a:pt x="433" y="881"/>
                  </a:cubicBezTo>
                  <a:cubicBezTo>
                    <a:pt x="417" y="737"/>
                    <a:pt x="401" y="601"/>
                    <a:pt x="361" y="425"/>
                  </a:cubicBezTo>
                  <a:cubicBezTo>
                    <a:pt x="329" y="297"/>
                    <a:pt x="289" y="169"/>
                    <a:pt x="241" y="17"/>
                  </a:cubicBezTo>
                  <a:cubicBezTo>
                    <a:pt x="241" y="9"/>
                    <a:pt x="241" y="1"/>
                    <a:pt x="233" y="1"/>
                  </a:cubicBezTo>
                  <a:close/>
                </a:path>
              </a:pathLst>
            </a:custGeom>
            <a:solidFill>
              <a:srgbClr val="C94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28;p98">
              <a:extLst>
                <a:ext uri="{FF2B5EF4-FFF2-40B4-BE49-F238E27FC236}">
                  <a16:creationId xmlns:a16="http://schemas.microsoft.com/office/drawing/2014/main" id="{EB6CABF8-5577-975F-0938-285FFDA88DE3}"/>
                </a:ext>
              </a:extLst>
            </p:cNvPr>
            <p:cNvSpPr/>
            <p:nvPr/>
          </p:nvSpPr>
          <p:spPr>
            <a:xfrm>
              <a:off x="7317140" y="1963716"/>
              <a:ext cx="50413" cy="77496"/>
            </a:xfrm>
            <a:custGeom>
              <a:avLst/>
              <a:gdLst/>
              <a:ahLst/>
              <a:cxnLst/>
              <a:rect l="l" t="t" r="r" b="b"/>
              <a:pathLst>
                <a:path w="497" h="764" extrusionOk="0">
                  <a:moveTo>
                    <a:pt x="171" y="0"/>
                  </a:moveTo>
                  <a:cubicBezTo>
                    <a:pt x="165" y="0"/>
                    <a:pt x="159" y="1"/>
                    <a:pt x="153" y="2"/>
                  </a:cubicBezTo>
                  <a:cubicBezTo>
                    <a:pt x="145" y="10"/>
                    <a:pt x="145" y="10"/>
                    <a:pt x="137" y="10"/>
                  </a:cubicBezTo>
                  <a:cubicBezTo>
                    <a:pt x="41" y="58"/>
                    <a:pt x="1" y="242"/>
                    <a:pt x="41" y="434"/>
                  </a:cubicBezTo>
                  <a:cubicBezTo>
                    <a:pt x="65" y="530"/>
                    <a:pt x="113" y="618"/>
                    <a:pt x="161" y="682"/>
                  </a:cubicBezTo>
                  <a:cubicBezTo>
                    <a:pt x="218" y="732"/>
                    <a:pt x="269" y="763"/>
                    <a:pt x="320" y="763"/>
                  </a:cubicBezTo>
                  <a:cubicBezTo>
                    <a:pt x="326" y="763"/>
                    <a:pt x="331" y="763"/>
                    <a:pt x="337" y="762"/>
                  </a:cubicBezTo>
                  <a:cubicBezTo>
                    <a:pt x="345" y="754"/>
                    <a:pt x="345" y="754"/>
                    <a:pt x="353" y="754"/>
                  </a:cubicBezTo>
                  <a:cubicBezTo>
                    <a:pt x="457" y="706"/>
                    <a:pt x="497" y="530"/>
                    <a:pt x="441" y="330"/>
                  </a:cubicBezTo>
                  <a:cubicBezTo>
                    <a:pt x="425" y="234"/>
                    <a:pt x="377" y="138"/>
                    <a:pt x="321" y="82"/>
                  </a:cubicBezTo>
                  <a:cubicBezTo>
                    <a:pt x="272" y="26"/>
                    <a:pt x="217" y="0"/>
                    <a:pt x="171" y="0"/>
                  </a:cubicBezTo>
                  <a:close/>
                </a:path>
              </a:pathLst>
            </a:custGeom>
            <a:solidFill>
              <a:srgbClr val="02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29;p98">
              <a:extLst>
                <a:ext uri="{FF2B5EF4-FFF2-40B4-BE49-F238E27FC236}">
                  <a16:creationId xmlns:a16="http://schemas.microsoft.com/office/drawing/2014/main" id="{55154F0C-2804-F349-49B1-25EF0AAA18EA}"/>
                </a:ext>
              </a:extLst>
            </p:cNvPr>
            <p:cNvSpPr/>
            <p:nvPr/>
          </p:nvSpPr>
          <p:spPr>
            <a:xfrm>
              <a:off x="7033120" y="2016361"/>
              <a:ext cx="48790" cy="76279"/>
            </a:xfrm>
            <a:custGeom>
              <a:avLst/>
              <a:gdLst/>
              <a:ahLst/>
              <a:cxnLst/>
              <a:rect l="l" t="t" r="r" b="b"/>
              <a:pathLst>
                <a:path w="481" h="752" extrusionOk="0">
                  <a:moveTo>
                    <a:pt x="176" y="1"/>
                  </a:moveTo>
                  <a:cubicBezTo>
                    <a:pt x="168" y="1"/>
                    <a:pt x="160" y="2"/>
                    <a:pt x="153" y="3"/>
                  </a:cubicBezTo>
                  <a:cubicBezTo>
                    <a:pt x="145" y="11"/>
                    <a:pt x="145" y="11"/>
                    <a:pt x="137" y="11"/>
                  </a:cubicBezTo>
                  <a:cubicBezTo>
                    <a:pt x="41" y="51"/>
                    <a:pt x="1" y="235"/>
                    <a:pt x="41" y="419"/>
                  </a:cubicBezTo>
                  <a:cubicBezTo>
                    <a:pt x="73" y="523"/>
                    <a:pt x="113" y="611"/>
                    <a:pt x="161" y="667"/>
                  </a:cubicBezTo>
                  <a:cubicBezTo>
                    <a:pt x="206" y="725"/>
                    <a:pt x="251" y="752"/>
                    <a:pt x="292" y="752"/>
                  </a:cubicBezTo>
                  <a:cubicBezTo>
                    <a:pt x="302" y="752"/>
                    <a:pt x="311" y="750"/>
                    <a:pt x="321" y="747"/>
                  </a:cubicBezTo>
                  <a:cubicBezTo>
                    <a:pt x="337" y="739"/>
                    <a:pt x="337" y="739"/>
                    <a:pt x="345" y="739"/>
                  </a:cubicBezTo>
                  <a:cubicBezTo>
                    <a:pt x="441" y="699"/>
                    <a:pt x="481" y="523"/>
                    <a:pt x="433" y="331"/>
                  </a:cubicBezTo>
                  <a:cubicBezTo>
                    <a:pt x="401" y="235"/>
                    <a:pt x="361" y="139"/>
                    <a:pt x="313" y="83"/>
                  </a:cubicBezTo>
                  <a:cubicBezTo>
                    <a:pt x="272" y="22"/>
                    <a:pt x="220" y="1"/>
                    <a:pt x="176" y="1"/>
                  </a:cubicBezTo>
                  <a:close/>
                </a:path>
              </a:pathLst>
            </a:custGeom>
            <a:solidFill>
              <a:srgbClr val="02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30;p98">
              <a:extLst>
                <a:ext uri="{FF2B5EF4-FFF2-40B4-BE49-F238E27FC236}">
                  <a16:creationId xmlns:a16="http://schemas.microsoft.com/office/drawing/2014/main" id="{DD77E642-2020-6AB9-5BDE-0629D9CB9254}"/>
                </a:ext>
              </a:extLst>
            </p:cNvPr>
            <p:cNvSpPr/>
            <p:nvPr/>
          </p:nvSpPr>
          <p:spPr>
            <a:xfrm>
              <a:off x="6963332" y="1837428"/>
              <a:ext cx="102348" cy="72932"/>
            </a:xfrm>
            <a:custGeom>
              <a:avLst/>
              <a:gdLst/>
              <a:ahLst/>
              <a:cxnLst/>
              <a:rect l="l" t="t" r="r" b="b"/>
              <a:pathLst>
                <a:path w="1009" h="719" extrusionOk="0">
                  <a:moveTo>
                    <a:pt x="815" y="1"/>
                  </a:moveTo>
                  <a:cubicBezTo>
                    <a:pt x="750" y="1"/>
                    <a:pt x="666" y="21"/>
                    <a:pt x="569" y="63"/>
                  </a:cubicBezTo>
                  <a:cubicBezTo>
                    <a:pt x="505" y="103"/>
                    <a:pt x="433" y="143"/>
                    <a:pt x="361" y="175"/>
                  </a:cubicBezTo>
                  <a:cubicBezTo>
                    <a:pt x="169" y="303"/>
                    <a:pt x="33" y="463"/>
                    <a:pt x="9" y="583"/>
                  </a:cubicBezTo>
                  <a:cubicBezTo>
                    <a:pt x="1" y="623"/>
                    <a:pt x="1" y="655"/>
                    <a:pt x="25" y="679"/>
                  </a:cubicBezTo>
                  <a:cubicBezTo>
                    <a:pt x="47" y="704"/>
                    <a:pt x="87" y="718"/>
                    <a:pt x="141" y="718"/>
                  </a:cubicBezTo>
                  <a:cubicBezTo>
                    <a:pt x="207" y="718"/>
                    <a:pt x="293" y="698"/>
                    <a:pt x="393" y="655"/>
                  </a:cubicBezTo>
                  <a:cubicBezTo>
                    <a:pt x="457" y="623"/>
                    <a:pt x="529" y="583"/>
                    <a:pt x="601" y="535"/>
                  </a:cubicBezTo>
                  <a:cubicBezTo>
                    <a:pt x="865" y="367"/>
                    <a:pt x="1009" y="143"/>
                    <a:pt x="945" y="47"/>
                  </a:cubicBezTo>
                  <a:cubicBezTo>
                    <a:pt x="918" y="17"/>
                    <a:pt x="874" y="1"/>
                    <a:pt x="815" y="1"/>
                  </a:cubicBezTo>
                  <a:close/>
                </a:path>
              </a:pathLst>
            </a:custGeom>
            <a:solidFill>
              <a:srgbClr val="7920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31;p98">
              <a:extLst>
                <a:ext uri="{FF2B5EF4-FFF2-40B4-BE49-F238E27FC236}">
                  <a16:creationId xmlns:a16="http://schemas.microsoft.com/office/drawing/2014/main" id="{844747C7-E360-164C-ABBD-A3B75AA03107}"/>
                </a:ext>
              </a:extLst>
            </p:cNvPr>
            <p:cNvSpPr/>
            <p:nvPr/>
          </p:nvSpPr>
          <p:spPr>
            <a:xfrm>
              <a:off x="7241672" y="1796347"/>
              <a:ext cx="131561" cy="54268"/>
            </a:xfrm>
            <a:custGeom>
              <a:avLst/>
              <a:gdLst/>
              <a:ahLst/>
              <a:cxnLst/>
              <a:rect l="l" t="t" r="r" b="b"/>
              <a:pathLst>
                <a:path w="1297" h="535" extrusionOk="0">
                  <a:moveTo>
                    <a:pt x="489" y="1"/>
                  </a:moveTo>
                  <a:cubicBezTo>
                    <a:pt x="303" y="1"/>
                    <a:pt x="143" y="38"/>
                    <a:pt x="57" y="100"/>
                  </a:cubicBezTo>
                  <a:cubicBezTo>
                    <a:pt x="25" y="132"/>
                    <a:pt x="9" y="164"/>
                    <a:pt x="9" y="188"/>
                  </a:cubicBezTo>
                  <a:cubicBezTo>
                    <a:pt x="1" y="292"/>
                    <a:pt x="129" y="388"/>
                    <a:pt x="345" y="460"/>
                  </a:cubicBezTo>
                  <a:cubicBezTo>
                    <a:pt x="425" y="492"/>
                    <a:pt x="521" y="508"/>
                    <a:pt x="617" y="524"/>
                  </a:cubicBezTo>
                  <a:cubicBezTo>
                    <a:pt x="678" y="531"/>
                    <a:pt x="738" y="534"/>
                    <a:pt x="794" y="534"/>
                  </a:cubicBezTo>
                  <a:cubicBezTo>
                    <a:pt x="1064" y="534"/>
                    <a:pt x="1269" y="459"/>
                    <a:pt x="1289" y="340"/>
                  </a:cubicBezTo>
                  <a:cubicBezTo>
                    <a:pt x="1297" y="244"/>
                    <a:pt x="1169" y="140"/>
                    <a:pt x="945" y="68"/>
                  </a:cubicBezTo>
                  <a:cubicBezTo>
                    <a:pt x="865" y="52"/>
                    <a:pt x="777" y="28"/>
                    <a:pt x="665" y="12"/>
                  </a:cubicBezTo>
                  <a:cubicBezTo>
                    <a:pt x="605" y="4"/>
                    <a:pt x="546" y="1"/>
                    <a:pt x="489" y="1"/>
                  </a:cubicBezTo>
                  <a:close/>
                </a:path>
              </a:pathLst>
            </a:custGeom>
            <a:solidFill>
              <a:srgbClr val="7920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EEB77C9-DD04-A133-5174-06E63ED7F50C}"/>
              </a:ext>
            </a:extLst>
          </p:cNvPr>
          <p:cNvSpPr txBox="1"/>
          <p:nvPr/>
        </p:nvSpPr>
        <p:spPr>
          <a:xfrm>
            <a:off x="750743" y="2761315"/>
            <a:ext cx="4872299" cy="226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550"/>
              </a:spcBef>
              <a:buClr>
                <a:srgbClr val="BBDBF0"/>
              </a:buClr>
              <a:buFont typeface="+mj-lt"/>
              <a:buAutoNum type="arabicPeriod"/>
            </a:pP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Thỉnh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thoảng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muốn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thử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hại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chiếc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vuốt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tôi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co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cẳng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lên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đạp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phanh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phách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vào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ngọn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cỏ</a:t>
            </a:r>
            <a:r>
              <a:rPr lang="en-US" sz="20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spcBef>
                <a:spcPts val="550"/>
              </a:spcBef>
              <a:buClr>
                <a:srgbClr val="BBDBF0"/>
              </a:buClr>
              <a:buFont typeface="+mj-lt"/>
              <a:buAutoNum type="arabicPeriod"/>
            </a:pP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Hai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cái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răng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đen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nhánh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lúc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nào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nhai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ngoàm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ngoạp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như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hai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lưỡi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liềm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máy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BBDBF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39FF6F-DA27-ED86-A5E2-ED7B229F3E34}"/>
              </a:ext>
            </a:extLst>
          </p:cNvPr>
          <p:cNvSpPr txBox="1"/>
          <p:nvPr/>
        </p:nvSpPr>
        <p:spPr>
          <a:xfrm>
            <a:off x="268605" y="217620"/>
            <a:ext cx="8667577" cy="905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550"/>
              </a:spcBef>
              <a:buClr>
                <a:srgbClr val="BBDBF0"/>
              </a:buClr>
              <a:buFont typeface="+mj-lt"/>
              <a:buAutoNum type="arabicPeriod"/>
            </a:pP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Thỉnh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thoảng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thử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chiếc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vuốt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co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cẳng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lên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đạp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phanh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phách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ngọn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cỏ</a:t>
            </a:r>
            <a:r>
              <a:rPr lang="en-US" sz="2400" b="0" i="1" dirty="0">
                <a:solidFill>
                  <a:srgbClr val="BBDB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5470B1-4EC9-FE96-1BE6-FFE3C48D2DE9}"/>
              </a:ext>
            </a:extLst>
          </p:cNvPr>
          <p:cNvSpPr/>
          <p:nvPr/>
        </p:nvSpPr>
        <p:spPr>
          <a:xfrm>
            <a:off x="2527069" y="637153"/>
            <a:ext cx="1679171" cy="584818"/>
          </a:xfrm>
          <a:prstGeom prst="ellipse">
            <a:avLst/>
          </a:prstGeom>
          <a:noFill/>
          <a:ln>
            <a:solidFill>
              <a:srgbClr val="FFD8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15A5F-C661-5A50-47B2-C693B14048F9}"/>
              </a:ext>
            </a:extLst>
          </p:cNvPr>
          <p:cNvSpPr txBox="1"/>
          <p:nvPr/>
        </p:nvSpPr>
        <p:spPr>
          <a:xfrm>
            <a:off x="242749" y="1554506"/>
            <a:ext cx="6247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Âm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thanh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phát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ra do 1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vật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sắc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tác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động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liên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tiếp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vào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một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vật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khác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sự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mạnh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mẽ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của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những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chiếc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vuốt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Dế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Mèn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.</a:t>
            </a:r>
            <a:endParaRPr lang="en-US" sz="2000" dirty="0">
              <a:solidFill>
                <a:srgbClr val="FFD891"/>
              </a:solidFill>
              <a:latin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F4DCD0-4EE2-5102-8D2A-7BA5F37DBDC7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 flipH="1">
            <a:off x="3366654" y="1221971"/>
            <a:ext cx="1" cy="332535"/>
          </a:xfrm>
          <a:prstGeom prst="straightConnector1">
            <a:avLst/>
          </a:prstGeom>
          <a:ln w="28575">
            <a:solidFill>
              <a:srgbClr val="FFD8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89B32B1-8C77-46C3-506A-CB7DB7479FF4}"/>
              </a:ext>
            </a:extLst>
          </p:cNvPr>
          <p:cNvSpPr txBox="1"/>
          <p:nvPr/>
        </p:nvSpPr>
        <p:spPr>
          <a:xfrm>
            <a:off x="268605" y="2571359"/>
            <a:ext cx="8667577" cy="905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550"/>
              </a:spcBef>
              <a:buClr>
                <a:srgbClr val="BBDBF0"/>
              </a:buClr>
              <a:buFont typeface="+mj-lt"/>
              <a:buAutoNum type="arabicPeriod" startAt="2"/>
            </a:pP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Hai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cái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răng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đen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nhánh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lúc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nhai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ngoàm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ngoạp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liềm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máy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BBDBF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BBDBF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830BE7-A698-46E1-77BD-A6B20F334723}"/>
              </a:ext>
            </a:extLst>
          </p:cNvPr>
          <p:cNvSpPr/>
          <p:nvPr/>
        </p:nvSpPr>
        <p:spPr>
          <a:xfrm>
            <a:off x="6395258" y="2565817"/>
            <a:ext cx="1900844" cy="584818"/>
          </a:xfrm>
          <a:prstGeom prst="ellipse">
            <a:avLst/>
          </a:prstGeom>
          <a:noFill/>
          <a:ln>
            <a:solidFill>
              <a:srgbClr val="FFD8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1EB27E-75E1-F8D6-48BF-196DAA7FE46A}"/>
              </a:ext>
            </a:extLst>
          </p:cNvPr>
          <p:cNvSpPr txBox="1"/>
          <p:nvPr/>
        </p:nvSpPr>
        <p:spPr>
          <a:xfrm>
            <a:off x="4364182" y="3693236"/>
            <a:ext cx="4632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(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nhai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)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nhiều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liên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tục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nhanh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sự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cứng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cáp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tốc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độ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nhanh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của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hàm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răng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Dế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Mèn</a:t>
            </a:r>
            <a:r>
              <a:rPr lang="en-US" sz="2000" dirty="0">
                <a:solidFill>
                  <a:srgbClr val="FFD891"/>
                </a:solidFill>
                <a:latin typeface="Cambria" panose="02040503050406030204" pitchFamily="18" charset="0"/>
                <a:cs typeface="#9Slide03 Arima Madurai" panose="00000500000000000000" pitchFamily="2" charset="0"/>
                <a:sym typeface="Wingdings" pitchFamily="2" charset="2"/>
              </a:rPr>
              <a:t>.</a:t>
            </a:r>
            <a:endParaRPr lang="en-US" sz="2000" dirty="0">
              <a:solidFill>
                <a:srgbClr val="FFD891"/>
              </a:solidFill>
              <a:latin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1D4665-406A-F6F3-D2E7-9708E089CC5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6680662" y="3150635"/>
            <a:ext cx="742603" cy="542601"/>
          </a:xfrm>
          <a:prstGeom prst="straightConnector1">
            <a:avLst/>
          </a:prstGeom>
          <a:ln w="28575">
            <a:solidFill>
              <a:srgbClr val="FFD8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oogle Shape;2781;p111">
            <a:extLst>
              <a:ext uri="{FF2B5EF4-FFF2-40B4-BE49-F238E27FC236}">
                <a16:creationId xmlns:a16="http://schemas.microsoft.com/office/drawing/2014/main" id="{87E63093-4C3B-C8A4-41DF-E1A5F60DA154}"/>
              </a:ext>
            </a:extLst>
          </p:cNvPr>
          <p:cNvGrpSpPr/>
          <p:nvPr/>
        </p:nvGrpSpPr>
        <p:grpSpPr>
          <a:xfrm>
            <a:off x="1387889" y="3421935"/>
            <a:ext cx="1463376" cy="2372933"/>
            <a:chOff x="2557050" y="3203500"/>
            <a:chExt cx="1073250" cy="1740325"/>
          </a:xfrm>
        </p:grpSpPr>
        <p:sp>
          <p:nvSpPr>
            <p:cNvPr id="20" name="Google Shape;2782;p111">
              <a:extLst>
                <a:ext uri="{FF2B5EF4-FFF2-40B4-BE49-F238E27FC236}">
                  <a16:creationId xmlns:a16="http://schemas.microsoft.com/office/drawing/2014/main" id="{65AF0085-696A-5731-69A9-E95C78EBD423}"/>
                </a:ext>
              </a:extLst>
            </p:cNvPr>
            <p:cNvSpPr/>
            <p:nvPr/>
          </p:nvSpPr>
          <p:spPr>
            <a:xfrm>
              <a:off x="2557050" y="3263975"/>
              <a:ext cx="263900" cy="650925"/>
            </a:xfrm>
            <a:custGeom>
              <a:avLst/>
              <a:gdLst/>
              <a:ahLst/>
              <a:cxnLst/>
              <a:rect l="l" t="t" r="r" b="b"/>
              <a:pathLst>
                <a:path w="10556" h="26037" extrusionOk="0">
                  <a:moveTo>
                    <a:pt x="9114" y="1"/>
                  </a:moveTo>
                  <a:cubicBezTo>
                    <a:pt x="8074" y="1"/>
                    <a:pt x="6984" y="460"/>
                    <a:pt x="6194" y="1298"/>
                  </a:cubicBezTo>
                  <a:cubicBezTo>
                    <a:pt x="5226" y="2326"/>
                    <a:pt x="4676" y="3875"/>
                    <a:pt x="4645" y="5658"/>
                  </a:cubicBezTo>
                  <a:cubicBezTo>
                    <a:pt x="4642" y="5853"/>
                    <a:pt x="4644" y="6050"/>
                    <a:pt x="4645" y="6249"/>
                  </a:cubicBezTo>
                  <a:cubicBezTo>
                    <a:pt x="4651" y="7239"/>
                    <a:pt x="4660" y="8263"/>
                    <a:pt x="4077" y="9029"/>
                  </a:cubicBezTo>
                  <a:cubicBezTo>
                    <a:pt x="3830" y="9356"/>
                    <a:pt x="3491" y="9606"/>
                    <a:pt x="3162" y="9848"/>
                  </a:cubicBezTo>
                  <a:cubicBezTo>
                    <a:pt x="2995" y="9972"/>
                    <a:pt x="2823" y="10099"/>
                    <a:pt x="2663" y="10235"/>
                  </a:cubicBezTo>
                  <a:cubicBezTo>
                    <a:pt x="1839" y="10938"/>
                    <a:pt x="1290" y="11957"/>
                    <a:pt x="1155" y="13031"/>
                  </a:cubicBezTo>
                  <a:cubicBezTo>
                    <a:pt x="1019" y="14118"/>
                    <a:pt x="1295" y="15212"/>
                    <a:pt x="1562" y="16268"/>
                  </a:cubicBezTo>
                  <a:cubicBezTo>
                    <a:pt x="1837" y="17358"/>
                    <a:pt x="2121" y="18486"/>
                    <a:pt x="1946" y="19594"/>
                  </a:cubicBezTo>
                  <a:cubicBezTo>
                    <a:pt x="1821" y="20380"/>
                    <a:pt x="1471" y="21117"/>
                    <a:pt x="1131" y="21830"/>
                  </a:cubicBezTo>
                  <a:cubicBezTo>
                    <a:pt x="994" y="22119"/>
                    <a:pt x="851" y="22418"/>
                    <a:pt x="725" y="22718"/>
                  </a:cubicBezTo>
                  <a:cubicBezTo>
                    <a:pt x="340" y="23634"/>
                    <a:pt x="1" y="24950"/>
                    <a:pt x="574" y="26011"/>
                  </a:cubicBezTo>
                  <a:cubicBezTo>
                    <a:pt x="580" y="26028"/>
                    <a:pt x="596" y="26036"/>
                    <a:pt x="613" y="26036"/>
                  </a:cubicBezTo>
                  <a:cubicBezTo>
                    <a:pt x="620" y="26036"/>
                    <a:pt x="626" y="26033"/>
                    <a:pt x="631" y="26031"/>
                  </a:cubicBezTo>
                  <a:cubicBezTo>
                    <a:pt x="652" y="26018"/>
                    <a:pt x="660" y="25992"/>
                    <a:pt x="648" y="25971"/>
                  </a:cubicBezTo>
                  <a:cubicBezTo>
                    <a:pt x="91" y="24941"/>
                    <a:pt x="425" y="23652"/>
                    <a:pt x="804" y="22753"/>
                  </a:cubicBezTo>
                  <a:cubicBezTo>
                    <a:pt x="929" y="22456"/>
                    <a:pt x="1070" y="22158"/>
                    <a:pt x="1208" y="21869"/>
                  </a:cubicBezTo>
                  <a:cubicBezTo>
                    <a:pt x="1550" y="21151"/>
                    <a:pt x="1904" y="20408"/>
                    <a:pt x="2030" y="19611"/>
                  </a:cubicBezTo>
                  <a:cubicBezTo>
                    <a:pt x="2209" y="18485"/>
                    <a:pt x="1922" y="17348"/>
                    <a:pt x="1645" y="16249"/>
                  </a:cubicBezTo>
                  <a:cubicBezTo>
                    <a:pt x="1380" y="15201"/>
                    <a:pt x="1106" y="14114"/>
                    <a:pt x="1241" y="13043"/>
                  </a:cubicBezTo>
                  <a:cubicBezTo>
                    <a:pt x="1373" y="11990"/>
                    <a:pt x="1911" y="10991"/>
                    <a:pt x="2719" y="10302"/>
                  </a:cubicBezTo>
                  <a:cubicBezTo>
                    <a:pt x="2877" y="10167"/>
                    <a:pt x="3048" y="10041"/>
                    <a:pt x="3212" y="9919"/>
                  </a:cubicBezTo>
                  <a:cubicBezTo>
                    <a:pt x="3545" y="9674"/>
                    <a:pt x="3890" y="9419"/>
                    <a:pt x="4145" y="9082"/>
                  </a:cubicBezTo>
                  <a:cubicBezTo>
                    <a:pt x="4744" y="8292"/>
                    <a:pt x="4738" y="7253"/>
                    <a:pt x="4731" y="6248"/>
                  </a:cubicBezTo>
                  <a:cubicBezTo>
                    <a:pt x="4730" y="6050"/>
                    <a:pt x="4729" y="5855"/>
                    <a:pt x="4731" y="5660"/>
                  </a:cubicBezTo>
                  <a:cubicBezTo>
                    <a:pt x="4761" y="3897"/>
                    <a:pt x="5303" y="2369"/>
                    <a:pt x="6257" y="1356"/>
                  </a:cubicBezTo>
                  <a:cubicBezTo>
                    <a:pt x="7030" y="536"/>
                    <a:pt x="8097" y="87"/>
                    <a:pt x="9112" y="87"/>
                  </a:cubicBezTo>
                  <a:cubicBezTo>
                    <a:pt x="9594" y="87"/>
                    <a:pt x="10065" y="188"/>
                    <a:pt x="10487" y="399"/>
                  </a:cubicBezTo>
                  <a:cubicBezTo>
                    <a:pt x="10493" y="402"/>
                    <a:pt x="10499" y="404"/>
                    <a:pt x="10506" y="404"/>
                  </a:cubicBezTo>
                  <a:cubicBezTo>
                    <a:pt x="10522" y="404"/>
                    <a:pt x="10537" y="395"/>
                    <a:pt x="10545" y="379"/>
                  </a:cubicBezTo>
                  <a:cubicBezTo>
                    <a:pt x="10556" y="358"/>
                    <a:pt x="10548" y="332"/>
                    <a:pt x="10527" y="322"/>
                  </a:cubicBezTo>
                  <a:cubicBezTo>
                    <a:pt x="10092" y="105"/>
                    <a:pt x="9609" y="1"/>
                    <a:pt x="9114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83;p111">
              <a:extLst>
                <a:ext uri="{FF2B5EF4-FFF2-40B4-BE49-F238E27FC236}">
                  <a16:creationId xmlns:a16="http://schemas.microsoft.com/office/drawing/2014/main" id="{0A4A514B-C1F5-C217-AD1A-D4E1DF4EAC3F}"/>
                </a:ext>
              </a:extLst>
            </p:cNvPr>
            <p:cNvSpPr/>
            <p:nvPr/>
          </p:nvSpPr>
          <p:spPr>
            <a:xfrm>
              <a:off x="2660150" y="3426700"/>
              <a:ext cx="548875" cy="544100"/>
            </a:xfrm>
            <a:custGeom>
              <a:avLst/>
              <a:gdLst/>
              <a:ahLst/>
              <a:cxnLst/>
              <a:rect l="l" t="t" r="r" b="b"/>
              <a:pathLst>
                <a:path w="21955" h="21764" extrusionOk="0">
                  <a:moveTo>
                    <a:pt x="7283" y="1"/>
                  </a:moveTo>
                  <a:cubicBezTo>
                    <a:pt x="6695" y="1"/>
                    <a:pt x="6093" y="65"/>
                    <a:pt x="5475" y="213"/>
                  </a:cubicBezTo>
                  <a:cubicBezTo>
                    <a:pt x="2907" y="851"/>
                    <a:pt x="600" y="3381"/>
                    <a:pt x="1607" y="6451"/>
                  </a:cubicBezTo>
                  <a:cubicBezTo>
                    <a:pt x="3008" y="10542"/>
                    <a:pt x="1973" y="14400"/>
                    <a:pt x="422" y="18281"/>
                  </a:cubicBezTo>
                  <a:cubicBezTo>
                    <a:pt x="0" y="19232"/>
                    <a:pt x="137" y="20392"/>
                    <a:pt x="610" y="21509"/>
                  </a:cubicBezTo>
                  <a:cubicBezTo>
                    <a:pt x="943" y="21556"/>
                    <a:pt x="1295" y="21583"/>
                    <a:pt x="1666" y="21583"/>
                  </a:cubicBezTo>
                  <a:cubicBezTo>
                    <a:pt x="1896" y="21583"/>
                    <a:pt x="2133" y="21572"/>
                    <a:pt x="2377" y="21549"/>
                  </a:cubicBezTo>
                  <a:lnTo>
                    <a:pt x="2728" y="18432"/>
                  </a:lnTo>
                  <a:lnTo>
                    <a:pt x="3658" y="21498"/>
                  </a:lnTo>
                  <a:cubicBezTo>
                    <a:pt x="3658" y="21498"/>
                    <a:pt x="4181" y="21763"/>
                    <a:pt x="5639" y="21763"/>
                  </a:cubicBezTo>
                  <a:cubicBezTo>
                    <a:pt x="6904" y="21763"/>
                    <a:pt x="8872" y="21564"/>
                    <a:pt x="11812" y="20820"/>
                  </a:cubicBezTo>
                  <a:cubicBezTo>
                    <a:pt x="18142" y="19217"/>
                    <a:pt x="19287" y="20209"/>
                    <a:pt x="19746" y="19118"/>
                  </a:cubicBezTo>
                  <a:cubicBezTo>
                    <a:pt x="20204" y="18029"/>
                    <a:pt x="18879" y="14165"/>
                    <a:pt x="18879" y="14165"/>
                  </a:cubicBezTo>
                  <a:lnTo>
                    <a:pt x="18879" y="14165"/>
                  </a:lnTo>
                  <a:lnTo>
                    <a:pt x="21639" y="19165"/>
                  </a:lnTo>
                  <a:cubicBezTo>
                    <a:pt x="21954" y="17542"/>
                    <a:pt x="21863" y="15905"/>
                    <a:pt x="21191" y="14378"/>
                  </a:cubicBezTo>
                  <a:cubicBezTo>
                    <a:pt x="20602" y="12847"/>
                    <a:pt x="19164" y="11701"/>
                    <a:pt x="18582" y="10343"/>
                  </a:cubicBezTo>
                  <a:cubicBezTo>
                    <a:pt x="17622" y="8311"/>
                    <a:pt x="19419" y="5975"/>
                    <a:pt x="18295" y="4122"/>
                  </a:cubicBezTo>
                  <a:cubicBezTo>
                    <a:pt x="17729" y="3110"/>
                    <a:pt x="16331" y="2828"/>
                    <a:pt x="15278" y="2530"/>
                  </a:cubicBezTo>
                  <a:cubicBezTo>
                    <a:pt x="12650" y="1505"/>
                    <a:pt x="10118" y="1"/>
                    <a:pt x="7283" y="1"/>
                  </a:cubicBezTo>
                  <a:close/>
                </a:path>
              </a:pathLst>
            </a:custGeom>
            <a:solidFill>
              <a:srgbClr val="3A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84;p111">
              <a:extLst>
                <a:ext uri="{FF2B5EF4-FFF2-40B4-BE49-F238E27FC236}">
                  <a16:creationId xmlns:a16="http://schemas.microsoft.com/office/drawing/2014/main" id="{BFA211B3-0AF2-A4AD-4507-0991A4AFE023}"/>
                </a:ext>
              </a:extLst>
            </p:cNvPr>
            <p:cNvSpPr/>
            <p:nvPr/>
          </p:nvSpPr>
          <p:spPr>
            <a:xfrm>
              <a:off x="2560725" y="3271950"/>
              <a:ext cx="722275" cy="692450"/>
            </a:xfrm>
            <a:custGeom>
              <a:avLst/>
              <a:gdLst/>
              <a:ahLst/>
              <a:cxnLst/>
              <a:rect l="l" t="t" r="r" b="b"/>
              <a:pathLst>
                <a:path w="28891" h="27698" extrusionOk="0">
                  <a:moveTo>
                    <a:pt x="20900" y="1"/>
                  </a:moveTo>
                  <a:lnTo>
                    <a:pt x="6319" y="1619"/>
                  </a:lnTo>
                  <a:cubicBezTo>
                    <a:pt x="6319" y="1619"/>
                    <a:pt x="5539" y="5636"/>
                    <a:pt x="4471" y="7102"/>
                  </a:cubicBezTo>
                  <a:cubicBezTo>
                    <a:pt x="3402" y="8568"/>
                    <a:pt x="710" y="11531"/>
                    <a:pt x="1728" y="14603"/>
                  </a:cubicBezTo>
                  <a:cubicBezTo>
                    <a:pt x="2564" y="17124"/>
                    <a:pt x="1973" y="18374"/>
                    <a:pt x="1337" y="19906"/>
                  </a:cubicBezTo>
                  <a:cubicBezTo>
                    <a:pt x="704" y="21438"/>
                    <a:pt x="0" y="23026"/>
                    <a:pt x="1212" y="26349"/>
                  </a:cubicBezTo>
                  <a:cubicBezTo>
                    <a:pt x="1212" y="26349"/>
                    <a:pt x="2509" y="27406"/>
                    <a:pt x="4588" y="27697"/>
                  </a:cubicBezTo>
                  <a:cubicBezTo>
                    <a:pt x="4116" y="26581"/>
                    <a:pt x="3978" y="25421"/>
                    <a:pt x="4400" y="24470"/>
                  </a:cubicBezTo>
                  <a:cubicBezTo>
                    <a:pt x="5953" y="20589"/>
                    <a:pt x="6987" y="16731"/>
                    <a:pt x="5585" y="12640"/>
                  </a:cubicBezTo>
                  <a:cubicBezTo>
                    <a:pt x="4578" y="9570"/>
                    <a:pt x="6885" y="7040"/>
                    <a:pt x="9453" y="6402"/>
                  </a:cubicBezTo>
                  <a:cubicBezTo>
                    <a:pt x="10071" y="6254"/>
                    <a:pt x="10673" y="6190"/>
                    <a:pt x="11261" y="6190"/>
                  </a:cubicBezTo>
                  <a:cubicBezTo>
                    <a:pt x="14096" y="6190"/>
                    <a:pt x="16627" y="7694"/>
                    <a:pt x="19256" y="8719"/>
                  </a:cubicBezTo>
                  <a:cubicBezTo>
                    <a:pt x="20309" y="9017"/>
                    <a:pt x="21707" y="9299"/>
                    <a:pt x="22273" y="10311"/>
                  </a:cubicBezTo>
                  <a:cubicBezTo>
                    <a:pt x="23398" y="12164"/>
                    <a:pt x="21601" y="14497"/>
                    <a:pt x="22560" y="16532"/>
                  </a:cubicBezTo>
                  <a:cubicBezTo>
                    <a:pt x="23142" y="17890"/>
                    <a:pt x="24580" y="19036"/>
                    <a:pt x="25169" y="20567"/>
                  </a:cubicBezTo>
                  <a:cubicBezTo>
                    <a:pt x="25840" y="22095"/>
                    <a:pt x="25934" y="23731"/>
                    <a:pt x="25617" y="25355"/>
                  </a:cubicBezTo>
                  <a:lnTo>
                    <a:pt x="25676" y="25461"/>
                  </a:lnTo>
                  <a:cubicBezTo>
                    <a:pt x="25676" y="25461"/>
                    <a:pt x="25862" y="25500"/>
                    <a:pt x="26156" y="25500"/>
                  </a:cubicBezTo>
                  <a:cubicBezTo>
                    <a:pt x="26743" y="25500"/>
                    <a:pt x="27760" y="25347"/>
                    <a:pt x="28603" y="24433"/>
                  </a:cubicBezTo>
                  <a:cubicBezTo>
                    <a:pt x="28891" y="24118"/>
                    <a:pt x="28479" y="20276"/>
                    <a:pt x="27004" y="18666"/>
                  </a:cubicBezTo>
                  <a:cubicBezTo>
                    <a:pt x="25673" y="17212"/>
                    <a:pt x="25248" y="16560"/>
                    <a:pt x="25633" y="13746"/>
                  </a:cubicBezTo>
                  <a:cubicBezTo>
                    <a:pt x="25888" y="11883"/>
                    <a:pt x="26389" y="8717"/>
                    <a:pt x="23754" y="5304"/>
                  </a:cubicBezTo>
                  <a:cubicBezTo>
                    <a:pt x="21854" y="2841"/>
                    <a:pt x="20900" y="1"/>
                    <a:pt x="20900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85;p111">
              <a:extLst>
                <a:ext uri="{FF2B5EF4-FFF2-40B4-BE49-F238E27FC236}">
                  <a16:creationId xmlns:a16="http://schemas.microsoft.com/office/drawing/2014/main" id="{1C1D2FE8-F0F7-A6C9-C86B-75E9A5224BAF}"/>
                </a:ext>
              </a:extLst>
            </p:cNvPr>
            <p:cNvSpPr/>
            <p:nvPr/>
          </p:nvSpPr>
          <p:spPr>
            <a:xfrm>
              <a:off x="2937050" y="3230500"/>
              <a:ext cx="367300" cy="661850"/>
            </a:xfrm>
            <a:custGeom>
              <a:avLst/>
              <a:gdLst/>
              <a:ahLst/>
              <a:cxnLst/>
              <a:rect l="l" t="t" r="r" b="b"/>
              <a:pathLst>
                <a:path w="14692" h="26474" extrusionOk="0">
                  <a:moveTo>
                    <a:pt x="43" y="0"/>
                  </a:moveTo>
                  <a:cubicBezTo>
                    <a:pt x="20" y="0"/>
                    <a:pt x="0" y="20"/>
                    <a:pt x="0" y="43"/>
                  </a:cubicBezTo>
                  <a:cubicBezTo>
                    <a:pt x="0" y="67"/>
                    <a:pt x="20" y="86"/>
                    <a:pt x="43" y="86"/>
                  </a:cubicBezTo>
                  <a:cubicBezTo>
                    <a:pt x="1606" y="94"/>
                    <a:pt x="3375" y="104"/>
                    <a:pt x="4925" y="732"/>
                  </a:cubicBezTo>
                  <a:cubicBezTo>
                    <a:pt x="6329" y="1301"/>
                    <a:pt x="7780" y="2641"/>
                    <a:pt x="7860" y="4352"/>
                  </a:cubicBezTo>
                  <a:cubicBezTo>
                    <a:pt x="7872" y="4634"/>
                    <a:pt x="7849" y="4923"/>
                    <a:pt x="7825" y="5204"/>
                  </a:cubicBezTo>
                  <a:cubicBezTo>
                    <a:pt x="7784" y="5691"/>
                    <a:pt x="7745" y="6196"/>
                    <a:pt x="7893" y="6671"/>
                  </a:cubicBezTo>
                  <a:cubicBezTo>
                    <a:pt x="8098" y="7322"/>
                    <a:pt x="8617" y="7795"/>
                    <a:pt x="9119" y="8253"/>
                  </a:cubicBezTo>
                  <a:cubicBezTo>
                    <a:pt x="9297" y="8415"/>
                    <a:pt x="9481" y="8583"/>
                    <a:pt x="9647" y="8755"/>
                  </a:cubicBezTo>
                  <a:cubicBezTo>
                    <a:pt x="10548" y="9689"/>
                    <a:pt x="11077" y="10970"/>
                    <a:pt x="11101" y="12268"/>
                  </a:cubicBezTo>
                  <a:cubicBezTo>
                    <a:pt x="11116" y="13178"/>
                    <a:pt x="10892" y="14082"/>
                    <a:pt x="10674" y="14958"/>
                  </a:cubicBezTo>
                  <a:cubicBezTo>
                    <a:pt x="10579" y="15340"/>
                    <a:pt x="10480" y="15737"/>
                    <a:pt x="10402" y="16129"/>
                  </a:cubicBezTo>
                  <a:cubicBezTo>
                    <a:pt x="10078" y="17774"/>
                    <a:pt x="10269" y="19057"/>
                    <a:pt x="10973" y="19940"/>
                  </a:cubicBezTo>
                  <a:cubicBezTo>
                    <a:pt x="11339" y="20398"/>
                    <a:pt x="11837" y="20729"/>
                    <a:pt x="12317" y="21049"/>
                  </a:cubicBezTo>
                  <a:cubicBezTo>
                    <a:pt x="12743" y="21333"/>
                    <a:pt x="13184" y="21626"/>
                    <a:pt x="13529" y="22007"/>
                  </a:cubicBezTo>
                  <a:cubicBezTo>
                    <a:pt x="14541" y="23128"/>
                    <a:pt x="14605" y="24805"/>
                    <a:pt x="14583" y="26428"/>
                  </a:cubicBezTo>
                  <a:cubicBezTo>
                    <a:pt x="14583" y="26452"/>
                    <a:pt x="14601" y="26471"/>
                    <a:pt x="14626" y="26473"/>
                  </a:cubicBezTo>
                  <a:cubicBezTo>
                    <a:pt x="14626" y="26472"/>
                    <a:pt x="14626" y="26472"/>
                    <a:pt x="14628" y="26472"/>
                  </a:cubicBezTo>
                  <a:cubicBezTo>
                    <a:pt x="14650" y="26470"/>
                    <a:pt x="14668" y="26452"/>
                    <a:pt x="14670" y="26428"/>
                  </a:cubicBezTo>
                  <a:cubicBezTo>
                    <a:pt x="14692" y="24788"/>
                    <a:pt x="14628" y="23091"/>
                    <a:pt x="13593" y="21949"/>
                  </a:cubicBezTo>
                  <a:cubicBezTo>
                    <a:pt x="13241" y="21561"/>
                    <a:pt x="12796" y="21263"/>
                    <a:pt x="12364" y="20976"/>
                  </a:cubicBezTo>
                  <a:cubicBezTo>
                    <a:pt x="11889" y="20660"/>
                    <a:pt x="11398" y="20332"/>
                    <a:pt x="11040" y="19885"/>
                  </a:cubicBezTo>
                  <a:cubicBezTo>
                    <a:pt x="10353" y="19022"/>
                    <a:pt x="10167" y="17764"/>
                    <a:pt x="10486" y="16145"/>
                  </a:cubicBezTo>
                  <a:cubicBezTo>
                    <a:pt x="10563" y="15755"/>
                    <a:pt x="10661" y="15360"/>
                    <a:pt x="10756" y="14979"/>
                  </a:cubicBezTo>
                  <a:cubicBezTo>
                    <a:pt x="10976" y="14099"/>
                    <a:pt x="11202" y="13189"/>
                    <a:pt x="11185" y="12267"/>
                  </a:cubicBezTo>
                  <a:cubicBezTo>
                    <a:pt x="11162" y="10947"/>
                    <a:pt x="10625" y="9646"/>
                    <a:pt x="9708" y="8696"/>
                  </a:cubicBezTo>
                  <a:cubicBezTo>
                    <a:pt x="9540" y="8520"/>
                    <a:pt x="9354" y="8352"/>
                    <a:pt x="9177" y="8189"/>
                  </a:cubicBezTo>
                  <a:cubicBezTo>
                    <a:pt x="8684" y="7739"/>
                    <a:pt x="8173" y="7275"/>
                    <a:pt x="7975" y="6644"/>
                  </a:cubicBezTo>
                  <a:cubicBezTo>
                    <a:pt x="7830" y="6186"/>
                    <a:pt x="7871" y="5690"/>
                    <a:pt x="7912" y="5211"/>
                  </a:cubicBezTo>
                  <a:cubicBezTo>
                    <a:pt x="7935" y="4928"/>
                    <a:pt x="7959" y="4635"/>
                    <a:pt x="7945" y="4348"/>
                  </a:cubicBezTo>
                  <a:cubicBezTo>
                    <a:pt x="7909" y="3560"/>
                    <a:pt x="7583" y="2784"/>
                    <a:pt x="7002" y="2106"/>
                  </a:cubicBezTo>
                  <a:cubicBezTo>
                    <a:pt x="6475" y="1490"/>
                    <a:pt x="5748" y="973"/>
                    <a:pt x="4957" y="652"/>
                  </a:cubicBezTo>
                  <a:cubicBezTo>
                    <a:pt x="3392" y="18"/>
                    <a:pt x="1613" y="7"/>
                    <a:pt x="43" y="0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86;p111">
              <a:extLst>
                <a:ext uri="{FF2B5EF4-FFF2-40B4-BE49-F238E27FC236}">
                  <a16:creationId xmlns:a16="http://schemas.microsoft.com/office/drawing/2014/main" id="{17E02CCB-D7C9-9584-6380-F10AA684D311}"/>
                </a:ext>
              </a:extLst>
            </p:cNvPr>
            <p:cNvSpPr/>
            <p:nvPr/>
          </p:nvSpPr>
          <p:spPr>
            <a:xfrm>
              <a:off x="2596425" y="3620675"/>
              <a:ext cx="443500" cy="749050"/>
            </a:xfrm>
            <a:custGeom>
              <a:avLst/>
              <a:gdLst/>
              <a:ahLst/>
              <a:cxnLst/>
              <a:rect l="l" t="t" r="r" b="b"/>
              <a:pathLst>
                <a:path w="17740" h="29962" extrusionOk="0">
                  <a:moveTo>
                    <a:pt x="11384" y="0"/>
                  </a:moveTo>
                  <a:lnTo>
                    <a:pt x="11540" y="2510"/>
                  </a:lnTo>
                  <a:lnTo>
                    <a:pt x="9649" y="2760"/>
                  </a:lnTo>
                  <a:cubicBezTo>
                    <a:pt x="9649" y="2760"/>
                    <a:pt x="7213" y="3384"/>
                    <a:pt x="6113" y="4602"/>
                  </a:cubicBezTo>
                  <a:cubicBezTo>
                    <a:pt x="5379" y="5412"/>
                    <a:pt x="3991" y="7173"/>
                    <a:pt x="2817" y="12552"/>
                  </a:cubicBezTo>
                  <a:cubicBezTo>
                    <a:pt x="1465" y="16822"/>
                    <a:pt x="1140" y="25172"/>
                    <a:pt x="1140" y="25172"/>
                  </a:cubicBezTo>
                  <a:cubicBezTo>
                    <a:pt x="731" y="26300"/>
                    <a:pt x="0" y="28739"/>
                    <a:pt x="374" y="28911"/>
                  </a:cubicBezTo>
                  <a:cubicBezTo>
                    <a:pt x="392" y="28920"/>
                    <a:pt x="412" y="28924"/>
                    <a:pt x="432" y="28924"/>
                  </a:cubicBezTo>
                  <a:cubicBezTo>
                    <a:pt x="811" y="28924"/>
                    <a:pt x="1402" y="27439"/>
                    <a:pt x="1402" y="27438"/>
                  </a:cubicBezTo>
                  <a:lnTo>
                    <a:pt x="1402" y="27438"/>
                  </a:lnTo>
                  <a:cubicBezTo>
                    <a:pt x="1402" y="27439"/>
                    <a:pt x="760" y="29481"/>
                    <a:pt x="1133" y="29624"/>
                  </a:cubicBezTo>
                  <a:cubicBezTo>
                    <a:pt x="1145" y="29629"/>
                    <a:pt x="1157" y="29631"/>
                    <a:pt x="1169" y="29631"/>
                  </a:cubicBezTo>
                  <a:cubicBezTo>
                    <a:pt x="1541" y="29631"/>
                    <a:pt x="2083" y="27612"/>
                    <a:pt x="2083" y="27611"/>
                  </a:cubicBezTo>
                  <a:lnTo>
                    <a:pt x="2083" y="27611"/>
                  </a:lnTo>
                  <a:cubicBezTo>
                    <a:pt x="2083" y="27612"/>
                    <a:pt x="1660" y="29792"/>
                    <a:pt x="2001" y="29946"/>
                  </a:cubicBezTo>
                  <a:cubicBezTo>
                    <a:pt x="2027" y="29956"/>
                    <a:pt x="2052" y="29961"/>
                    <a:pt x="2077" y="29961"/>
                  </a:cubicBezTo>
                  <a:cubicBezTo>
                    <a:pt x="2611" y="29961"/>
                    <a:pt x="2819" y="27587"/>
                    <a:pt x="2819" y="27587"/>
                  </a:cubicBezTo>
                  <a:cubicBezTo>
                    <a:pt x="2819" y="27587"/>
                    <a:pt x="2883" y="29692"/>
                    <a:pt x="3346" y="29738"/>
                  </a:cubicBezTo>
                  <a:cubicBezTo>
                    <a:pt x="3350" y="29738"/>
                    <a:pt x="3354" y="29738"/>
                    <a:pt x="3358" y="29738"/>
                  </a:cubicBezTo>
                  <a:cubicBezTo>
                    <a:pt x="3805" y="29738"/>
                    <a:pt x="3664" y="27061"/>
                    <a:pt x="3664" y="27060"/>
                  </a:cubicBezTo>
                  <a:lnTo>
                    <a:pt x="3664" y="27060"/>
                  </a:lnTo>
                  <a:cubicBezTo>
                    <a:pt x="3664" y="27060"/>
                    <a:pt x="3968" y="27873"/>
                    <a:pt x="4275" y="27873"/>
                  </a:cubicBezTo>
                  <a:cubicBezTo>
                    <a:pt x="4334" y="27873"/>
                    <a:pt x="4392" y="27843"/>
                    <a:pt x="4449" y="27772"/>
                  </a:cubicBezTo>
                  <a:cubicBezTo>
                    <a:pt x="4804" y="27332"/>
                    <a:pt x="3977" y="25384"/>
                    <a:pt x="3977" y="25384"/>
                  </a:cubicBezTo>
                  <a:cubicBezTo>
                    <a:pt x="3977" y="25384"/>
                    <a:pt x="6606" y="13609"/>
                    <a:pt x="7219" y="11599"/>
                  </a:cubicBezTo>
                  <a:lnTo>
                    <a:pt x="17477" y="9731"/>
                  </a:lnTo>
                  <a:cubicBezTo>
                    <a:pt x="17638" y="7334"/>
                    <a:pt x="17739" y="4939"/>
                    <a:pt x="17645" y="2573"/>
                  </a:cubicBezTo>
                  <a:cubicBezTo>
                    <a:pt x="17118" y="2468"/>
                    <a:pt x="15990" y="2303"/>
                    <a:pt x="15990" y="2303"/>
                  </a:cubicBezTo>
                  <a:lnTo>
                    <a:pt x="15763" y="22"/>
                  </a:lnTo>
                  <a:lnTo>
                    <a:pt x="11384" y="0"/>
                  </a:ln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87;p111">
              <a:extLst>
                <a:ext uri="{FF2B5EF4-FFF2-40B4-BE49-F238E27FC236}">
                  <a16:creationId xmlns:a16="http://schemas.microsoft.com/office/drawing/2014/main" id="{3A5DE1DA-4BD4-2F48-B22C-7F334A064502}"/>
                </a:ext>
              </a:extLst>
            </p:cNvPr>
            <p:cNvSpPr/>
            <p:nvPr/>
          </p:nvSpPr>
          <p:spPr>
            <a:xfrm>
              <a:off x="2995850" y="3684325"/>
              <a:ext cx="388075" cy="386400"/>
            </a:xfrm>
            <a:custGeom>
              <a:avLst/>
              <a:gdLst/>
              <a:ahLst/>
              <a:cxnLst/>
              <a:rect l="l" t="t" r="r" b="b"/>
              <a:pathLst>
                <a:path w="15523" h="15456" extrusionOk="0">
                  <a:moveTo>
                    <a:pt x="744" y="0"/>
                  </a:moveTo>
                  <a:cubicBezTo>
                    <a:pt x="725" y="0"/>
                    <a:pt x="198" y="372"/>
                    <a:pt x="20" y="372"/>
                  </a:cubicBezTo>
                  <a:cubicBezTo>
                    <a:pt x="13" y="372"/>
                    <a:pt x="7" y="371"/>
                    <a:pt x="1" y="370"/>
                  </a:cubicBezTo>
                  <a:lnTo>
                    <a:pt x="1" y="370"/>
                  </a:lnTo>
                  <a:cubicBezTo>
                    <a:pt x="95" y="2736"/>
                    <a:pt x="471" y="4692"/>
                    <a:pt x="311" y="7087"/>
                  </a:cubicBezTo>
                  <a:lnTo>
                    <a:pt x="1388" y="6891"/>
                  </a:lnTo>
                  <a:lnTo>
                    <a:pt x="1388" y="6891"/>
                  </a:lnTo>
                  <a:cubicBezTo>
                    <a:pt x="1328" y="8681"/>
                    <a:pt x="1327" y="15408"/>
                    <a:pt x="4643" y="15455"/>
                  </a:cubicBezTo>
                  <a:cubicBezTo>
                    <a:pt x="4657" y="15456"/>
                    <a:pt x="4671" y="15456"/>
                    <a:pt x="4685" y="15456"/>
                  </a:cubicBezTo>
                  <a:cubicBezTo>
                    <a:pt x="8500" y="15456"/>
                    <a:pt x="12668" y="8080"/>
                    <a:pt x="12668" y="8080"/>
                  </a:cubicBezTo>
                  <a:cubicBezTo>
                    <a:pt x="13447" y="7569"/>
                    <a:pt x="15523" y="5528"/>
                    <a:pt x="15290" y="5189"/>
                  </a:cubicBezTo>
                  <a:cubicBezTo>
                    <a:pt x="15258" y="5142"/>
                    <a:pt x="15205" y="5122"/>
                    <a:pt x="15137" y="5122"/>
                  </a:cubicBezTo>
                  <a:cubicBezTo>
                    <a:pt x="14702" y="5122"/>
                    <a:pt x="13652" y="5927"/>
                    <a:pt x="13652" y="5927"/>
                  </a:cubicBezTo>
                  <a:cubicBezTo>
                    <a:pt x="13652" y="5927"/>
                    <a:pt x="15251" y="4500"/>
                    <a:pt x="15003" y="4187"/>
                  </a:cubicBezTo>
                  <a:cubicBezTo>
                    <a:pt x="14980" y="4159"/>
                    <a:pt x="14946" y="4146"/>
                    <a:pt x="14903" y="4146"/>
                  </a:cubicBezTo>
                  <a:cubicBezTo>
                    <a:pt x="14477" y="4146"/>
                    <a:pt x="13156" y="5430"/>
                    <a:pt x="13156" y="5430"/>
                  </a:cubicBezTo>
                  <a:cubicBezTo>
                    <a:pt x="13156" y="5430"/>
                    <a:pt x="14636" y="3774"/>
                    <a:pt x="14422" y="3466"/>
                  </a:cubicBezTo>
                  <a:cubicBezTo>
                    <a:pt x="14381" y="3412"/>
                    <a:pt x="14327" y="3388"/>
                    <a:pt x="14263" y="3388"/>
                  </a:cubicBezTo>
                  <a:cubicBezTo>
                    <a:pt x="13728" y="3388"/>
                    <a:pt x="12513" y="5073"/>
                    <a:pt x="12513" y="5073"/>
                  </a:cubicBezTo>
                  <a:cubicBezTo>
                    <a:pt x="12513" y="5073"/>
                    <a:pt x="13535" y="3232"/>
                    <a:pt x="13161" y="2955"/>
                  </a:cubicBezTo>
                  <a:cubicBezTo>
                    <a:pt x="13141" y="2940"/>
                    <a:pt x="13118" y="2933"/>
                    <a:pt x="13093" y="2933"/>
                  </a:cubicBezTo>
                  <a:cubicBezTo>
                    <a:pt x="12655" y="2933"/>
                    <a:pt x="11517" y="5091"/>
                    <a:pt x="11517" y="5091"/>
                  </a:cubicBezTo>
                  <a:cubicBezTo>
                    <a:pt x="11517" y="5091"/>
                    <a:pt x="11705" y="4056"/>
                    <a:pt x="11314" y="4056"/>
                  </a:cubicBezTo>
                  <a:cubicBezTo>
                    <a:pt x="11283" y="4056"/>
                    <a:pt x="11247" y="4063"/>
                    <a:pt x="11207" y="4078"/>
                  </a:cubicBezTo>
                  <a:cubicBezTo>
                    <a:pt x="10677" y="4275"/>
                    <a:pt x="10413" y="7132"/>
                    <a:pt x="10413" y="7132"/>
                  </a:cubicBezTo>
                  <a:lnTo>
                    <a:pt x="6073" y="10935"/>
                  </a:lnTo>
                  <a:cubicBezTo>
                    <a:pt x="6073" y="10935"/>
                    <a:pt x="5519" y="7536"/>
                    <a:pt x="5240" y="4658"/>
                  </a:cubicBezTo>
                  <a:cubicBezTo>
                    <a:pt x="4380" y="373"/>
                    <a:pt x="744" y="0"/>
                    <a:pt x="744" y="0"/>
                  </a:cubicBezTo>
                  <a:cubicBezTo>
                    <a:pt x="744" y="0"/>
                    <a:pt x="744" y="0"/>
                    <a:pt x="744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88;p111">
              <a:extLst>
                <a:ext uri="{FF2B5EF4-FFF2-40B4-BE49-F238E27FC236}">
                  <a16:creationId xmlns:a16="http://schemas.microsoft.com/office/drawing/2014/main" id="{A712B9D4-D444-AA32-C7AD-F4366D5FCC2D}"/>
                </a:ext>
              </a:extLst>
            </p:cNvPr>
            <p:cNvSpPr/>
            <p:nvPr/>
          </p:nvSpPr>
          <p:spPr>
            <a:xfrm>
              <a:off x="2940800" y="4199225"/>
              <a:ext cx="249150" cy="724675"/>
            </a:xfrm>
            <a:custGeom>
              <a:avLst/>
              <a:gdLst/>
              <a:ahLst/>
              <a:cxnLst/>
              <a:rect l="l" t="t" r="r" b="b"/>
              <a:pathLst>
                <a:path w="9966" h="28987" extrusionOk="0">
                  <a:moveTo>
                    <a:pt x="5687" y="1"/>
                  </a:moveTo>
                  <a:lnTo>
                    <a:pt x="0" y="1652"/>
                  </a:lnTo>
                  <a:lnTo>
                    <a:pt x="945" y="26219"/>
                  </a:lnTo>
                  <a:cubicBezTo>
                    <a:pt x="152" y="28388"/>
                    <a:pt x="1489" y="28772"/>
                    <a:pt x="2535" y="28772"/>
                  </a:cubicBezTo>
                  <a:cubicBezTo>
                    <a:pt x="3107" y="28772"/>
                    <a:pt x="3591" y="28657"/>
                    <a:pt x="3591" y="28657"/>
                  </a:cubicBezTo>
                  <a:cubicBezTo>
                    <a:pt x="3591" y="28657"/>
                    <a:pt x="6034" y="28986"/>
                    <a:pt x="7887" y="28986"/>
                  </a:cubicBezTo>
                  <a:cubicBezTo>
                    <a:pt x="9011" y="28986"/>
                    <a:pt x="9918" y="28865"/>
                    <a:pt x="9931" y="28475"/>
                  </a:cubicBezTo>
                  <a:cubicBezTo>
                    <a:pt x="9965" y="27441"/>
                    <a:pt x="4496" y="25395"/>
                    <a:pt x="4496" y="25395"/>
                  </a:cubicBezTo>
                  <a:cubicBezTo>
                    <a:pt x="5619" y="18384"/>
                    <a:pt x="5687" y="1"/>
                    <a:pt x="5687" y="1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89;p111">
              <a:extLst>
                <a:ext uri="{FF2B5EF4-FFF2-40B4-BE49-F238E27FC236}">
                  <a16:creationId xmlns:a16="http://schemas.microsoft.com/office/drawing/2014/main" id="{E2603F80-D6DA-9377-4CEE-AB8F79027C93}"/>
                </a:ext>
              </a:extLst>
            </p:cNvPr>
            <p:cNvSpPr/>
            <p:nvPr/>
          </p:nvSpPr>
          <p:spPr>
            <a:xfrm>
              <a:off x="2715200" y="4194475"/>
              <a:ext cx="240850" cy="744325"/>
            </a:xfrm>
            <a:custGeom>
              <a:avLst/>
              <a:gdLst/>
              <a:ahLst/>
              <a:cxnLst/>
              <a:rect l="l" t="t" r="r" b="b"/>
              <a:pathLst>
                <a:path w="9634" h="29773" extrusionOk="0">
                  <a:moveTo>
                    <a:pt x="2158" y="1"/>
                  </a:moveTo>
                  <a:cubicBezTo>
                    <a:pt x="955" y="1"/>
                    <a:pt x="35" y="236"/>
                    <a:pt x="42" y="957"/>
                  </a:cubicBezTo>
                  <a:cubicBezTo>
                    <a:pt x="166" y="14882"/>
                    <a:pt x="793" y="27036"/>
                    <a:pt x="793" y="27036"/>
                  </a:cubicBezTo>
                  <a:cubicBezTo>
                    <a:pt x="1" y="29205"/>
                    <a:pt x="1338" y="29589"/>
                    <a:pt x="2383" y="29589"/>
                  </a:cubicBezTo>
                  <a:cubicBezTo>
                    <a:pt x="2955" y="29589"/>
                    <a:pt x="3440" y="29474"/>
                    <a:pt x="3440" y="29474"/>
                  </a:cubicBezTo>
                  <a:cubicBezTo>
                    <a:pt x="3440" y="29474"/>
                    <a:pt x="5713" y="29772"/>
                    <a:pt x="7497" y="29772"/>
                  </a:cubicBezTo>
                  <a:cubicBezTo>
                    <a:pt x="8642" y="29772"/>
                    <a:pt x="9586" y="29649"/>
                    <a:pt x="9600" y="29246"/>
                  </a:cubicBezTo>
                  <a:cubicBezTo>
                    <a:pt x="9634" y="28213"/>
                    <a:pt x="4345" y="26214"/>
                    <a:pt x="4345" y="26214"/>
                  </a:cubicBezTo>
                  <a:cubicBezTo>
                    <a:pt x="5467" y="19201"/>
                    <a:pt x="7683" y="831"/>
                    <a:pt x="7683" y="831"/>
                  </a:cubicBezTo>
                  <a:cubicBezTo>
                    <a:pt x="7683" y="831"/>
                    <a:pt x="4420" y="1"/>
                    <a:pt x="2158" y="1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90;p111">
              <a:extLst>
                <a:ext uri="{FF2B5EF4-FFF2-40B4-BE49-F238E27FC236}">
                  <a16:creationId xmlns:a16="http://schemas.microsoft.com/office/drawing/2014/main" id="{DF22B1A5-A451-1ABE-4DA9-6F93CA28A939}"/>
                </a:ext>
              </a:extLst>
            </p:cNvPr>
            <p:cNvSpPr/>
            <p:nvPr/>
          </p:nvSpPr>
          <p:spPr>
            <a:xfrm>
              <a:off x="2899650" y="4882350"/>
              <a:ext cx="64775" cy="50025"/>
            </a:xfrm>
            <a:custGeom>
              <a:avLst/>
              <a:gdLst/>
              <a:ahLst/>
              <a:cxnLst/>
              <a:rect l="l" t="t" r="r" b="b"/>
              <a:pathLst>
                <a:path w="2591" h="2001" extrusionOk="0">
                  <a:moveTo>
                    <a:pt x="421" y="1"/>
                  </a:moveTo>
                  <a:cubicBezTo>
                    <a:pt x="108" y="588"/>
                    <a:pt x="0" y="1300"/>
                    <a:pt x="129" y="2001"/>
                  </a:cubicBezTo>
                  <a:cubicBezTo>
                    <a:pt x="2497" y="1818"/>
                    <a:pt x="2590" y="1583"/>
                    <a:pt x="2590" y="1583"/>
                  </a:cubicBezTo>
                  <a:cubicBezTo>
                    <a:pt x="2590" y="1583"/>
                    <a:pt x="2091" y="826"/>
                    <a:pt x="4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91;p111">
              <a:extLst>
                <a:ext uri="{FF2B5EF4-FFF2-40B4-BE49-F238E27FC236}">
                  <a16:creationId xmlns:a16="http://schemas.microsoft.com/office/drawing/2014/main" id="{7E846EE7-3F8A-4CE7-50C4-812DE46E295A}"/>
                </a:ext>
              </a:extLst>
            </p:cNvPr>
            <p:cNvSpPr/>
            <p:nvPr/>
          </p:nvSpPr>
          <p:spPr>
            <a:xfrm>
              <a:off x="2725100" y="4860525"/>
              <a:ext cx="185075" cy="75475"/>
            </a:xfrm>
            <a:custGeom>
              <a:avLst/>
              <a:gdLst/>
              <a:ahLst/>
              <a:cxnLst/>
              <a:rect l="l" t="t" r="r" b="b"/>
              <a:pathLst>
                <a:path w="7403" h="3019" extrusionOk="0">
                  <a:moveTo>
                    <a:pt x="5154" y="1"/>
                  </a:moveTo>
                  <a:cubicBezTo>
                    <a:pt x="5154" y="1"/>
                    <a:pt x="3937" y="594"/>
                    <a:pt x="2479" y="594"/>
                  </a:cubicBezTo>
                  <a:cubicBezTo>
                    <a:pt x="1774" y="594"/>
                    <a:pt x="1013" y="455"/>
                    <a:pt x="305" y="45"/>
                  </a:cubicBezTo>
                  <a:lnTo>
                    <a:pt x="305" y="45"/>
                  </a:lnTo>
                  <a:cubicBezTo>
                    <a:pt x="321" y="107"/>
                    <a:pt x="2" y="795"/>
                    <a:pt x="1" y="1968"/>
                  </a:cubicBezTo>
                  <a:cubicBezTo>
                    <a:pt x="1" y="1968"/>
                    <a:pt x="134" y="3018"/>
                    <a:pt x="3915" y="3018"/>
                  </a:cubicBezTo>
                  <a:cubicBezTo>
                    <a:pt x="4188" y="3018"/>
                    <a:pt x="4480" y="3013"/>
                    <a:pt x="4792" y="3001"/>
                  </a:cubicBezTo>
                  <a:cubicBezTo>
                    <a:pt x="5742" y="2966"/>
                    <a:pt x="6500" y="2921"/>
                    <a:pt x="7111" y="2874"/>
                  </a:cubicBezTo>
                  <a:cubicBezTo>
                    <a:pt x="6983" y="2174"/>
                    <a:pt x="7090" y="1462"/>
                    <a:pt x="7403" y="874"/>
                  </a:cubicBezTo>
                  <a:cubicBezTo>
                    <a:pt x="6811" y="581"/>
                    <a:pt x="6072" y="280"/>
                    <a:pt x="5154" y="1"/>
                  </a:cubicBez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92;p111">
              <a:extLst>
                <a:ext uri="{FF2B5EF4-FFF2-40B4-BE49-F238E27FC236}">
                  <a16:creationId xmlns:a16="http://schemas.microsoft.com/office/drawing/2014/main" id="{49D23C29-578B-0606-445A-B4FDB74DA93C}"/>
                </a:ext>
              </a:extLst>
            </p:cNvPr>
            <p:cNvSpPr/>
            <p:nvPr/>
          </p:nvSpPr>
          <p:spPr>
            <a:xfrm>
              <a:off x="2725100" y="4909700"/>
              <a:ext cx="241175" cy="34125"/>
            </a:xfrm>
            <a:custGeom>
              <a:avLst/>
              <a:gdLst/>
              <a:ahLst/>
              <a:cxnLst/>
              <a:rect l="l" t="t" r="r" b="b"/>
              <a:pathLst>
                <a:path w="9647" h="1365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28"/>
                    <a:pt x="31" y="470"/>
                    <a:pt x="68" y="723"/>
                  </a:cubicBezTo>
                  <a:cubicBezTo>
                    <a:pt x="68" y="723"/>
                    <a:pt x="1388" y="1223"/>
                    <a:pt x="5019" y="1342"/>
                  </a:cubicBezTo>
                  <a:cubicBezTo>
                    <a:pt x="5493" y="1357"/>
                    <a:pt x="5919" y="1364"/>
                    <a:pt x="6302" y="1364"/>
                  </a:cubicBezTo>
                  <a:cubicBezTo>
                    <a:pt x="9195" y="1364"/>
                    <a:pt x="9614" y="974"/>
                    <a:pt x="9614" y="974"/>
                  </a:cubicBezTo>
                  <a:cubicBezTo>
                    <a:pt x="9614" y="974"/>
                    <a:pt x="9646" y="778"/>
                    <a:pt x="9570" y="488"/>
                  </a:cubicBezTo>
                  <a:cubicBezTo>
                    <a:pt x="8238" y="699"/>
                    <a:pt x="6991" y="783"/>
                    <a:pt x="5850" y="783"/>
                  </a:cubicBezTo>
                  <a:cubicBezTo>
                    <a:pt x="3283" y="783"/>
                    <a:pt x="1254" y="35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93;p111">
              <a:extLst>
                <a:ext uri="{FF2B5EF4-FFF2-40B4-BE49-F238E27FC236}">
                  <a16:creationId xmlns:a16="http://schemas.microsoft.com/office/drawing/2014/main" id="{8EC0BA9E-C7C2-E8C2-8588-709986F901F5}"/>
                </a:ext>
              </a:extLst>
            </p:cNvPr>
            <p:cNvSpPr/>
            <p:nvPr/>
          </p:nvSpPr>
          <p:spPr>
            <a:xfrm>
              <a:off x="2866575" y="4870400"/>
              <a:ext cx="21375" cy="37175"/>
            </a:xfrm>
            <a:custGeom>
              <a:avLst/>
              <a:gdLst/>
              <a:ahLst/>
              <a:cxnLst/>
              <a:rect l="l" t="t" r="r" b="b"/>
              <a:pathLst>
                <a:path w="855" h="1487" extrusionOk="0">
                  <a:moveTo>
                    <a:pt x="791" y="1"/>
                  </a:moveTo>
                  <a:cubicBezTo>
                    <a:pt x="782" y="1"/>
                    <a:pt x="773" y="3"/>
                    <a:pt x="764" y="8"/>
                  </a:cubicBezTo>
                  <a:cubicBezTo>
                    <a:pt x="756" y="12"/>
                    <a:pt x="1" y="440"/>
                    <a:pt x="58" y="1434"/>
                  </a:cubicBezTo>
                  <a:cubicBezTo>
                    <a:pt x="59" y="1464"/>
                    <a:pt x="84" y="1486"/>
                    <a:pt x="113" y="1486"/>
                  </a:cubicBezTo>
                  <a:cubicBezTo>
                    <a:pt x="113" y="1486"/>
                    <a:pt x="114" y="1486"/>
                    <a:pt x="116" y="1487"/>
                  </a:cubicBezTo>
                  <a:cubicBezTo>
                    <a:pt x="147" y="1486"/>
                    <a:pt x="171" y="1459"/>
                    <a:pt x="169" y="1429"/>
                  </a:cubicBezTo>
                  <a:cubicBezTo>
                    <a:pt x="115" y="506"/>
                    <a:pt x="789" y="122"/>
                    <a:pt x="818" y="106"/>
                  </a:cubicBezTo>
                  <a:cubicBezTo>
                    <a:pt x="845" y="90"/>
                    <a:pt x="854" y="57"/>
                    <a:pt x="840" y="30"/>
                  </a:cubicBezTo>
                  <a:cubicBezTo>
                    <a:pt x="830" y="11"/>
                    <a:pt x="811" y="1"/>
                    <a:pt x="7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94;p111">
              <a:extLst>
                <a:ext uri="{FF2B5EF4-FFF2-40B4-BE49-F238E27FC236}">
                  <a16:creationId xmlns:a16="http://schemas.microsoft.com/office/drawing/2014/main" id="{9629EA63-C592-188F-4F79-3607505FA6C1}"/>
                </a:ext>
              </a:extLst>
            </p:cNvPr>
            <p:cNvSpPr/>
            <p:nvPr/>
          </p:nvSpPr>
          <p:spPr>
            <a:xfrm>
              <a:off x="2848175" y="4863000"/>
              <a:ext cx="19500" cy="37150"/>
            </a:xfrm>
            <a:custGeom>
              <a:avLst/>
              <a:gdLst/>
              <a:ahLst/>
              <a:cxnLst/>
              <a:rect l="l" t="t" r="r" b="b"/>
              <a:pathLst>
                <a:path w="780" h="1486" extrusionOk="0">
                  <a:moveTo>
                    <a:pt x="716" y="0"/>
                  </a:moveTo>
                  <a:cubicBezTo>
                    <a:pt x="707" y="0"/>
                    <a:pt x="698" y="3"/>
                    <a:pt x="690" y="7"/>
                  </a:cubicBezTo>
                  <a:cubicBezTo>
                    <a:pt x="662" y="22"/>
                    <a:pt x="33" y="383"/>
                    <a:pt x="2" y="1428"/>
                  </a:cubicBezTo>
                  <a:cubicBezTo>
                    <a:pt x="1" y="1459"/>
                    <a:pt x="24" y="1484"/>
                    <a:pt x="55" y="1485"/>
                  </a:cubicBezTo>
                  <a:lnTo>
                    <a:pt x="57" y="1485"/>
                  </a:lnTo>
                  <a:cubicBezTo>
                    <a:pt x="87" y="1485"/>
                    <a:pt x="111" y="1461"/>
                    <a:pt x="114" y="1432"/>
                  </a:cubicBezTo>
                  <a:cubicBezTo>
                    <a:pt x="143" y="454"/>
                    <a:pt x="738" y="110"/>
                    <a:pt x="744" y="105"/>
                  </a:cubicBezTo>
                  <a:cubicBezTo>
                    <a:pt x="770" y="90"/>
                    <a:pt x="779" y="55"/>
                    <a:pt x="765" y="29"/>
                  </a:cubicBezTo>
                  <a:cubicBezTo>
                    <a:pt x="754" y="11"/>
                    <a:pt x="736" y="0"/>
                    <a:pt x="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95;p111">
              <a:extLst>
                <a:ext uri="{FF2B5EF4-FFF2-40B4-BE49-F238E27FC236}">
                  <a16:creationId xmlns:a16="http://schemas.microsoft.com/office/drawing/2014/main" id="{62B6FDA0-A0AF-E99A-7ECE-40B74CA54D4C}"/>
                </a:ext>
              </a:extLst>
            </p:cNvPr>
            <p:cNvSpPr/>
            <p:nvPr/>
          </p:nvSpPr>
          <p:spPr>
            <a:xfrm>
              <a:off x="2848525" y="4840800"/>
              <a:ext cx="20550" cy="32525"/>
            </a:xfrm>
            <a:custGeom>
              <a:avLst/>
              <a:gdLst/>
              <a:ahLst/>
              <a:cxnLst/>
              <a:rect l="l" t="t" r="r" b="b"/>
              <a:pathLst>
                <a:path w="822" h="1301" extrusionOk="0">
                  <a:moveTo>
                    <a:pt x="420" y="111"/>
                  </a:moveTo>
                  <a:cubicBezTo>
                    <a:pt x="481" y="116"/>
                    <a:pt x="522" y="138"/>
                    <a:pt x="548" y="183"/>
                  </a:cubicBezTo>
                  <a:cubicBezTo>
                    <a:pt x="654" y="363"/>
                    <a:pt x="501" y="823"/>
                    <a:pt x="390" y="1094"/>
                  </a:cubicBezTo>
                  <a:cubicBezTo>
                    <a:pt x="296" y="808"/>
                    <a:pt x="172" y="324"/>
                    <a:pt x="292" y="160"/>
                  </a:cubicBezTo>
                  <a:cubicBezTo>
                    <a:pt x="309" y="140"/>
                    <a:pt x="337" y="111"/>
                    <a:pt x="403" y="111"/>
                  </a:cubicBezTo>
                  <a:close/>
                  <a:moveTo>
                    <a:pt x="401" y="1"/>
                  </a:moveTo>
                  <a:cubicBezTo>
                    <a:pt x="296" y="1"/>
                    <a:pt x="236" y="50"/>
                    <a:pt x="204" y="96"/>
                  </a:cubicBezTo>
                  <a:cubicBezTo>
                    <a:pt x="0" y="371"/>
                    <a:pt x="298" y="1173"/>
                    <a:pt x="332" y="1265"/>
                  </a:cubicBezTo>
                  <a:cubicBezTo>
                    <a:pt x="340" y="1286"/>
                    <a:pt x="360" y="1298"/>
                    <a:pt x="382" y="1300"/>
                  </a:cubicBezTo>
                  <a:lnTo>
                    <a:pt x="384" y="1300"/>
                  </a:lnTo>
                  <a:cubicBezTo>
                    <a:pt x="405" y="1300"/>
                    <a:pt x="425" y="1288"/>
                    <a:pt x="435" y="1270"/>
                  </a:cubicBezTo>
                  <a:cubicBezTo>
                    <a:pt x="476" y="1186"/>
                    <a:pt x="822" y="431"/>
                    <a:pt x="644" y="128"/>
                  </a:cubicBezTo>
                  <a:cubicBezTo>
                    <a:pt x="600" y="51"/>
                    <a:pt x="524" y="8"/>
                    <a:pt x="428" y="2"/>
                  </a:cubicBezTo>
                  <a:cubicBezTo>
                    <a:pt x="419" y="1"/>
                    <a:pt x="410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96;p111">
              <a:extLst>
                <a:ext uri="{FF2B5EF4-FFF2-40B4-BE49-F238E27FC236}">
                  <a16:creationId xmlns:a16="http://schemas.microsoft.com/office/drawing/2014/main" id="{ABF7CBBD-9F57-56E0-3894-FB58CFF86136}"/>
                </a:ext>
              </a:extLst>
            </p:cNvPr>
            <p:cNvSpPr/>
            <p:nvPr/>
          </p:nvSpPr>
          <p:spPr>
            <a:xfrm>
              <a:off x="2829225" y="4853900"/>
              <a:ext cx="30400" cy="19725"/>
            </a:xfrm>
            <a:custGeom>
              <a:avLst/>
              <a:gdLst/>
              <a:ahLst/>
              <a:cxnLst/>
              <a:rect l="l" t="t" r="r" b="b"/>
              <a:pathLst>
                <a:path w="1216" h="789" extrusionOk="0">
                  <a:moveTo>
                    <a:pt x="293" y="111"/>
                  </a:moveTo>
                  <a:cubicBezTo>
                    <a:pt x="502" y="111"/>
                    <a:pt x="836" y="444"/>
                    <a:pt x="1023" y="659"/>
                  </a:cubicBezTo>
                  <a:cubicBezTo>
                    <a:pt x="726" y="617"/>
                    <a:pt x="237" y="510"/>
                    <a:pt x="146" y="330"/>
                  </a:cubicBezTo>
                  <a:cubicBezTo>
                    <a:pt x="132" y="303"/>
                    <a:pt x="120" y="261"/>
                    <a:pt x="158" y="194"/>
                  </a:cubicBezTo>
                  <a:cubicBezTo>
                    <a:pt x="190" y="142"/>
                    <a:pt x="227" y="116"/>
                    <a:pt x="279" y="111"/>
                  </a:cubicBezTo>
                  <a:close/>
                  <a:moveTo>
                    <a:pt x="292" y="1"/>
                  </a:moveTo>
                  <a:cubicBezTo>
                    <a:pt x="285" y="1"/>
                    <a:pt x="278" y="2"/>
                    <a:pt x="272" y="2"/>
                  </a:cubicBezTo>
                  <a:cubicBezTo>
                    <a:pt x="183" y="9"/>
                    <a:pt x="111" y="56"/>
                    <a:pt x="62" y="140"/>
                  </a:cubicBezTo>
                  <a:cubicBezTo>
                    <a:pt x="1" y="244"/>
                    <a:pt x="18" y="330"/>
                    <a:pt x="47" y="382"/>
                  </a:cubicBezTo>
                  <a:cubicBezTo>
                    <a:pt x="201" y="686"/>
                    <a:pt x="1054" y="779"/>
                    <a:pt x="1150" y="789"/>
                  </a:cubicBezTo>
                  <a:lnTo>
                    <a:pt x="1155" y="789"/>
                  </a:lnTo>
                  <a:cubicBezTo>
                    <a:pt x="1176" y="789"/>
                    <a:pt x="1195" y="778"/>
                    <a:pt x="1205" y="761"/>
                  </a:cubicBezTo>
                  <a:cubicBezTo>
                    <a:pt x="1216" y="741"/>
                    <a:pt x="1214" y="716"/>
                    <a:pt x="1200" y="699"/>
                  </a:cubicBezTo>
                  <a:cubicBezTo>
                    <a:pt x="1144" y="626"/>
                    <a:pt x="642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97;p111">
              <a:extLst>
                <a:ext uri="{FF2B5EF4-FFF2-40B4-BE49-F238E27FC236}">
                  <a16:creationId xmlns:a16="http://schemas.microsoft.com/office/drawing/2014/main" id="{5E43AB27-36A4-2099-5D91-AC876B302121}"/>
                </a:ext>
              </a:extLst>
            </p:cNvPr>
            <p:cNvSpPr/>
            <p:nvPr/>
          </p:nvSpPr>
          <p:spPr>
            <a:xfrm>
              <a:off x="2706775" y="4009300"/>
              <a:ext cx="411400" cy="813925"/>
            </a:xfrm>
            <a:custGeom>
              <a:avLst/>
              <a:gdLst/>
              <a:ahLst/>
              <a:cxnLst/>
              <a:rect l="l" t="t" r="r" b="b"/>
              <a:pathLst>
                <a:path w="16456" h="32557" extrusionOk="0">
                  <a:moveTo>
                    <a:pt x="3564" y="0"/>
                  </a:moveTo>
                  <a:cubicBezTo>
                    <a:pt x="2466" y="1229"/>
                    <a:pt x="501" y="4633"/>
                    <a:pt x="380" y="8364"/>
                  </a:cubicBezTo>
                  <a:cubicBezTo>
                    <a:pt x="1" y="19946"/>
                    <a:pt x="865" y="32042"/>
                    <a:pt x="865" y="32042"/>
                  </a:cubicBezTo>
                  <a:cubicBezTo>
                    <a:pt x="1451" y="32446"/>
                    <a:pt x="2420" y="32556"/>
                    <a:pt x="3301" y="32556"/>
                  </a:cubicBezTo>
                  <a:cubicBezTo>
                    <a:pt x="4351" y="32556"/>
                    <a:pt x="5275" y="32401"/>
                    <a:pt x="5275" y="32401"/>
                  </a:cubicBezTo>
                  <a:lnTo>
                    <a:pt x="9014" y="9559"/>
                  </a:lnTo>
                  <a:lnTo>
                    <a:pt x="9646" y="31831"/>
                  </a:lnTo>
                  <a:cubicBezTo>
                    <a:pt x="10928" y="32062"/>
                    <a:pt x="11930" y="32131"/>
                    <a:pt x="12668" y="32131"/>
                  </a:cubicBezTo>
                  <a:cubicBezTo>
                    <a:pt x="13754" y="32131"/>
                    <a:pt x="14270" y="31982"/>
                    <a:pt x="14270" y="31982"/>
                  </a:cubicBezTo>
                  <a:cubicBezTo>
                    <a:pt x="14270" y="31982"/>
                    <a:pt x="16070" y="14030"/>
                    <a:pt x="16178" y="12357"/>
                  </a:cubicBezTo>
                  <a:cubicBezTo>
                    <a:pt x="16456" y="8024"/>
                    <a:pt x="14244" y="28"/>
                    <a:pt x="14244" y="28"/>
                  </a:cubicBezTo>
                  <a:lnTo>
                    <a:pt x="3564" y="0"/>
                  </a:lnTo>
                  <a:close/>
                </a:path>
              </a:pathLst>
            </a:custGeom>
            <a:solidFill>
              <a:srgbClr val="397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798;p111">
              <a:extLst>
                <a:ext uri="{FF2B5EF4-FFF2-40B4-BE49-F238E27FC236}">
                  <a16:creationId xmlns:a16="http://schemas.microsoft.com/office/drawing/2014/main" id="{E6214D4B-58D8-107D-C884-EA4B2346FBF5}"/>
                </a:ext>
              </a:extLst>
            </p:cNvPr>
            <p:cNvSpPr/>
            <p:nvPr/>
          </p:nvSpPr>
          <p:spPr>
            <a:xfrm>
              <a:off x="2842675" y="4238400"/>
              <a:ext cx="161200" cy="22275"/>
            </a:xfrm>
            <a:custGeom>
              <a:avLst/>
              <a:gdLst/>
              <a:ahLst/>
              <a:cxnLst/>
              <a:rect l="l" t="t" r="r" b="b"/>
              <a:pathLst>
                <a:path w="6448" h="891" extrusionOk="0">
                  <a:moveTo>
                    <a:pt x="6385" y="1"/>
                  </a:moveTo>
                  <a:cubicBezTo>
                    <a:pt x="6382" y="1"/>
                    <a:pt x="6379" y="1"/>
                    <a:pt x="6375" y="1"/>
                  </a:cubicBezTo>
                  <a:cubicBezTo>
                    <a:pt x="6339" y="10"/>
                    <a:pt x="2648" y="725"/>
                    <a:pt x="57" y="778"/>
                  </a:cubicBezTo>
                  <a:cubicBezTo>
                    <a:pt x="25" y="779"/>
                    <a:pt x="0" y="805"/>
                    <a:pt x="1" y="836"/>
                  </a:cubicBezTo>
                  <a:cubicBezTo>
                    <a:pt x="2" y="867"/>
                    <a:pt x="27" y="891"/>
                    <a:pt x="58" y="891"/>
                  </a:cubicBezTo>
                  <a:cubicBezTo>
                    <a:pt x="2659" y="836"/>
                    <a:pt x="6359" y="119"/>
                    <a:pt x="6396" y="111"/>
                  </a:cubicBezTo>
                  <a:cubicBezTo>
                    <a:pt x="6427" y="106"/>
                    <a:pt x="6447" y="77"/>
                    <a:pt x="6441" y="46"/>
                  </a:cubicBezTo>
                  <a:cubicBezTo>
                    <a:pt x="6436" y="19"/>
                    <a:pt x="6412" y="1"/>
                    <a:pt x="6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799;p111">
              <a:extLst>
                <a:ext uri="{FF2B5EF4-FFF2-40B4-BE49-F238E27FC236}">
                  <a16:creationId xmlns:a16="http://schemas.microsoft.com/office/drawing/2014/main" id="{0617AE56-0048-F991-764A-0333AB8C60AA}"/>
                </a:ext>
              </a:extLst>
            </p:cNvPr>
            <p:cNvSpPr/>
            <p:nvPr/>
          </p:nvSpPr>
          <p:spPr>
            <a:xfrm>
              <a:off x="2721325" y="4009050"/>
              <a:ext cx="86575" cy="811725"/>
            </a:xfrm>
            <a:custGeom>
              <a:avLst/>
              <a:gdLst/>
              <a:ahLst/>
              <a:cxnLst/>
              <a:rect l="l" t="t" r="r" b="b"/>
              <a:pathLst>
                <a:path w="3463" h="32469" extrusionOk="0">
                  <a:moveTo>
                    <a:pt x="3400" y="0"/>
                  </a:moveTo>
                  <a:cubicBezTo>
                    <a:pt x="3383" y="0"/>
                    <a:pt x="3366" y="8"/>
                    <a:pt x="3355" y="23"/>
                  </a:cubicBezTo>
                  <a:cubicBezTo>
                    <a:pt x="0" y="4494"/>
                    <a:pt x="309" y="9810"/>
                    <a:pt x="313" y="9859"/>
                  </a:cubicBezTo>
                  <a:cubicBezTo>
                    <a:pt x="318" y="18484"/>
                    <a:pt x="341" y="24752"/>
                    <a:pt x="381" y="28495"/>
                  </a:cubicBezTo>
                  <a:cubicBezTo>
                    <a:pt x="425" y="32467"/>
                    <a:pt x="465" y="32468"/>
                    <a:pt x="543" y="32469"/>
                  </a:cubicBezTo>
                  <a:lnTo>
                    <a:pt x="549" y="32469"/>
                  </a:lnTo>
                  <a:cubicBezTo>
                    <a:pt x="605" y="32469"/>
                    <a:pt x="623" y="32447"/>
                    <a:pt x="643" y="31883"/>
                  </a:cubicBezTo>
                  <a:cubicBezTo>
                    <a:pt x="644" y="31853"/>
                    <a:pt x="620" y="31827"/>
                    <a:pt x="590" y="31826"/>
                  </a:cubicBezTo>
                  <a:cubicBezTo>
                    <a:pt x="571" y="31826"/>
                    <a:pt x="563" y="31831"/>
                    <a:pt x="552" y="31838"/>
                  </a:cubicBezTo>
                  <a:cubicBezTo>
                    <a:pt x="497" y="30351"/>
                    <a:pt x="432" y="25280"/>
                    <a:pt x="424" y="9856"/>
                  </a:cubicBezTo>
                  <a:cubicBezTo>
                    <a:pt x="420" y="9802"/>
                    <a:pt x="115" y="4527"/>
                    <a:pt x="3444" y="88"/>
                  </a:cubicBezTo>
                  <a:cubicBezTo>
                    <a:pt x="3463" y="64"/>
                    <a:pt x="3458" y="29"/>
                    <a:pt x="3434" y="10"/>
                  </a:cubicBezTo>
                  <a:cubicBezTo>
                    <a:pt x="3424" y="3"/>
                    <a:pt x="3412" y="0"/>
                    <a:pt x="3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00;p111">
              <a:extLst>
                <a:ext uri="{FF2B5EF4-FFF2-40B4-BE49-F238E27FC236}">
                  <a16:creationId xmlns:a16="http://schemas.microsoft.com/office/drawing/2014/main" id="{E9516BB3-8C3F-70FE-1406-2D0A0B527527}"/>
                </a:ext>
              </a:extLst>
            </p:cNvPr>
            <p:cNvSpPr/>
            <p:nvPr/>
          </p:nvSpPr>
          <p:spPr>
            <a:xfrm>
              <a:off x="2939000" y="4248700"/>
              <a:ext cx="21700" cy="551700"/>
            </a:xfrm>
            <a:custGeom>
              <a:avLst/>
              <a:gdLst/>
              <a:ahLst/>
              <a:cxnLst/>
              <a:rect l="l" t="t" r="r" b="b"/>
              <a:pathLst>
                <a:path w="868" h="22068" extrusionOk="0">
                  <a:moveTo>
                    <a:pt x="56" y="1"/>
                  </a:moveTo>
                  <a:cubicBezTo>
                    <a:pt x="25" y="2"/>
                    <a:pt x="0" y="28"/>
                    <a:pt x="1" y="58"/>
                  </a:cubicBezTo>
                  <a:lnTo>
                    <a:pt x="756" y="22014"/>
                  </a:lnTo>
                  <a:cubicBezTo>
                    <a:pt x="757" y="22044"/>
                    <a:pt x="782" y="22068"/>
                    <a:pt x="812" y="22068"/>
                  </a:cubicBezTo>
                  <a:lnTo>
                    <a:pt x="814" y="22068"/>
                  </a:lnTo>
                  <a:cubicBezTo>
                    <a:pt x="843" y="22067"/>
                    <a:pt x="868" y="22041"/>
                    <a:pt x="867" y="22010"/>
                  </a:cubicBezTo>
                  <a:lnTo>
                    <a:pt x="112" y="54"/>
                  </a:lnTo>
                  <a:cubicBezTo>
                    <a:pt x="111" y="25"/>
                    <a:pt x="89" y="2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01;p111">
              <a:extLst>
                <a:ext uri="{FF2B5EF4-FFF2-40B4-BE49-F238E27FC236}">
                  <a16:creationId xmlns:a16="http://schemas.microsoft.com/office/drawing/2014/main" id="{48341D6A-FFC6-A444-29BA-EE79BC3A0309}"/>
                </a:ext>
              </a:extLst>
            </p:cNvPr>
            <p:cNvSpPr/>
            <p:nvPr/>
          </p:nvSpPr>
          <p:spPr>
            <a:xfrm>
              <a:off x="2937325" y="4013575"/>
              <a:ext cx="9000" cy="189975"/>
            </a:xfrm>
            <a:custGeom>
              <a:avLst/>
              <a:gdLst/>
              <a:ahLst/>
              <a:cxnLst/>
              <a:rect l="l" t="t" r="r" b="b"/>
              <a:pathLst>
                <a:path w="360" h="7599" extrusionOk="0">
                  <a:moveTo>
                    <a:pt x="304" y="0"/>
                  </a:moveTo>
                  <a:cubicBezTo>
                    <a:pt x="268" y="0"/>
                    <a:pt x="249" y="24"/>
                    <a:pt x="247" y="53"/>
                  </a:cubicBezTo>
                  <a:lnTo>
                    <a:pt x="2" y="7541"/>
                  </a:lnTo>
                  <a:cubicBezTo>
                    <a:pt x="1" y="7572"/>
                    <a:pt x="26" y="7598"/>
                    <a:pt x="56" y="7599"/>
                  </a:cubicBezTo>
                  <a:lnTo>
                    <a:pt x="57" y="7599"/>
                  </a:lnTo>
                  <a:cubicBezTo>
                    <a:pt x="87" y="7599"/>
                    <a:pt x="110" y="7575"/>
                    <a:pt x="113" y="7546"/>
                  </a:cubicBezTo>
                  <a:lnTo>
                    <a:pt x="359" y="58"/>
                  </a:lnTo>
                  <a:cubicBezTo>
                    <a:pt x="360" y="27"/>
                    <a:pt x="335" y="1"/>
                    <a:pt x="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02;p111">
              <a:extLst>
                <a:ext uri="{FF2B5EF4-FFF2-40B4-BE49-F238E27FC236}">
                  <a16:creationId xmlns:a16="http://schemas.microsoft.com/office/drawing/2014/main" id="{6FDB8A35-789C-DFE5-8134-0F0B503736C7}"/>
                </a:ext>
              </a:extLst>
            </p:cNvPr>
            <p:cNvSpPr/>
            <p:nvPr/>
          </p:nvSpPr>
          <p:spPr>
            <a:xfrm>
              <a:off x="2749000" y="4009600"/>
              <a:ext cx="74900" cy="129875"/>
            </a:xfrm>
            <a:custGeom>
              <a:avLst/>
              <a:gdLst/>
              <a:ahLst/>
              <a:cxnLst/>
              <a:rect l="l" t="t" r="r" b="b"/>
              <a:pathLst>
                <a:path w="2996" h="5195" extrusionOk="0">
                  <a:moveTo>
                    <a:pt x="2940" y="1"/>
                  </a:moveTo>
                  <a:cubicBezTo>
                    <a:pt x="2909" y="3"/>
                    <a:pt x="2883" y="22"/>
                    <a:pt x="2882" y="54"/>
                  </a:cubicBezTo>
                  <a:cubicBezTo>
                    <a:pt x="2762" y="2631"/>
                    <a:pt x="1074" y="4511"/>
                    <a:pt x="36" y="5091"/>
                  </a:cubicBezTo>
                  <a:cubicBezTo>
                    <a:pt x="10" y="5106"/>
                    <a:pt x="1" y="5139"/>
                    <a:pt x="15" y="5166"/>
                  </a:cubicBezTo>
                  <a:cubicBezTo>
                    <a:pt x="26" y="5185"/>
                    <a:pt x="44" y="5195"/>
                    <a:pt x="63" y="5195"/>
                  </a:cubicBezTo>
                  <a:cubicBezTo>
                    <a:pt x="73" y="5195"/>
                    <a:pt x="82" y="5192"/>
                    <a:pt x="93" y="5189"/>
                  </a:cubicBezTo>
                  <a:cubicBezTo>
                    <a:pt x="1149" y="4597"/>
                    <a:pt x="2873" y="2681"/>
                    <a:pt x="2995" y="59"/>
                  </a:cubicBezTo>
                  <a:cubicBezTo>
                    <a:pt x="2996" y="28"/>
                    <a:pt x="2971" y="2"/>
                    <a:pt x="2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03;p111">
              <a:extLst>
                <a:ext uri="{FF2B5EF4-FFF2-40B4-BE49-F238E27FC236}">
                  <a16:creationId xmlns:a16="http://schemas.microsoft.com/office/drawing/2014/main" id="{34F32B3F-03F7-D328-87BF-C2B7A847E187}"/>
                </a:ext>
              </a:extLst>
            </p:cNvPr>
            <p:cNvSpPr/>
            <p:nvPr/>
          </p:nvSpPr>
          <p:spPr>
            <a:xfrm>
              <a:off x="3032111" y="4012400"/>
              <a:ext cx="58500" cy="114925"/>
            </a:xfrm>
            <a:custGeom>
              <a:avLst/>
              <a:gdLst/>
              <a:ahLst/>
              <a:cxnLst/>
              <a:rect l="l" t="t" r="r" b="b"/>
              <a:pathLst>
                <a:path w="2340" h="4597" extrusionOk="0">
                  <a:moveTo>
                    <a:pt x="283" y="0"/>
                  </a:moveTo>
                  <a:cubicBezTo>
                    <a:pt x="256" y="0"/>
                    <a:pt x="232" y="19"/>
                    <a:pt x="227" y="46"/>
                  </a:cubicBezTo>
                  <a:cubicBezTo>
                    <a:pt x="1" y="1289"/>
                    <a:pt x="565" y="2809"/>
                    <a:pt x="1187" y="3697"/>
                  </a:cubicBezTo>
                  <a:cubicBezTo>
                    <a:pt x="1552" y="4219"/>
                    <a:pt x="1937" y="4537"/>
                    <a:pt x="2271" y="4594"/>
                  </a:cubicBezTo>
                  <a:cubicBezTo>
                    <a:pt x="2273" y="4597"/>
                    <a:pt x="2277" y="4597"/>
                    <a:pt x="2279" y="4597"/>
                  </a:cubicBezTo>
                  <a:cubicBezTo>
                    <a:pt x="2308" y="4597"/>
                    <a:pt x="2331" y="4578"/>
                    <a:pt x="2335" y="4552"/>
                  </a:cubicBezTo>
                  <a:cubicBezTo>
                    <a:pt x="2340" y="4521"/>
                    <a:pt x="2319" y="4493"/>
                    <a:pt x="2289" y="4488"/>
                  </a:cubicBezTo>
                  <a:cubicBezTo>
                    <a:pt x="1989" y="4437"/>
                    <a:pt x="1621" y="4127"/>
                    <a:pt x="1277" y="3636"/>
                  </a:cubicBezTo>
                  <a:cubicBezTo>
                    <a:pt x="671" y="2767"/>
                    <a:pt x="117" y="1279"/>
                    <a:pt x="337" y="67"/>
                  </a:cubicBezTo>
                  <a:cubicBezTo>
                    <a:pt x="343" y="36"/>
                    <a:pt x="322" y="7"/>
                    <a:pt x="293" y="1"/>
                  </a:cubicBezTo>
                  <a:cubicBezTo>
                    <a:pt x="290" y="1"/>
                    <a:pt x="286" y="0"/>
                    <a:pt x="2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04;p111">
              <a:extLst>
                <a:ext uri="{FF2B5EF4-FFF2-40B4-BE49-F238E27FC236}">
                  <a16:creationId xmlns:a16="http://schemas.microsoft.com/office/drawing/2014/main" id="{C58DDB38-F655-B413-0ED9-F8C67D090CAF}"/>
                </a:ext>
              </a:extLst>
            </p:cNvPr>
            <p:cNvSpPr/>
            <p:nvPr/>
          </p:nvSpPr>
          <p:spPr>
            <a:xfrm>
              <a:off x="2913900" y="4012675"/>
              <a:ext cx="27025" cy="169850"/>
            </a:xfrm>
            <a:custGeom>
              <a:avLst/>
              <a:gdLst/>
              <a:ahLst/>
              <a:cxnLst/>
              <a:rect l="l" t="t" r="r" b="b"/>
              <a:pathLst>
                <a:path w="1081" h="6794" extrusionOk="0">
                  <a:moveTo>
                    <a:pt x="143" y="1"/>
                  </a:moveTo>
                  <a:cubicBezTo>
                    <a:pt x="112" y="1"/>
                    <a:pt x="87" y="26"/>
                    <a:pt x="87" y="56"/>
                  </a:cubicBezTo>
                  <a:cubicBezTo>
                    <a:pt x="86" y="94"/>
                    <a:pt x="0" y="3842"/>
                    <a:pt x="127" y="5275"/>
                  </a:cubicBezTo>
                  <a:cubicBezTo>
                    <a:pt x="259" y="6752"/>
                    <a:pt x="989" y="6791"/>
                    <a:pt x="1020" y="6793"/>
                  </a:cubicBezTo>
                  <a:lnTo>
                    <a:pt x="1021" y="6793"/>
                  </a:lnTo>
                  <a:cubicBezTo>
                    <a:pt x="1051" y="6793"/>
                    <a:pt x="1074" y="6769"/>
                    <a:pt x="1078" y="6741"/>
                  </a:cubicBezTo>
                  <a:cubicBezTo>
                    <a:pt x="1081" y="6711"/>
                    <a:pt x="1055" y="6685"/>
                    <a:pt x="1025" y="6684"/>
                  </a:cubicBezTo>
                  <a:cubicBezTo>
                    <a:pt x="1019" y="6682"/>
                    <a:pt x="361" y="6637"/>
                    <a:pt x="240" y="5265"/>
                  </a:cubicBezTo>
                  <a:cubicBezTo>
                    <a:pt x="113" y="3839"/>
                    <a:pt x="198" y="97"/>
                    <a:pt x="199" y="58"/>
                  </a:cubicBezTo>
                  <a:cubicBezTo>
                    <a:pt x="199" y="27"/>
                    <a:pt x="174" y="3"/>
                    <a:pt x="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05;p111">
              <a:extLst>
                <a:ext uri="{FF2B5EF4-FFF2-40B4-BE49-F238E27FC236}">
                  <a16:creationId xmlns:a16="http://schemas.microsoft.com/office/drawing/2014/main" id="{5734DAA7-25EA-2B1C-A261-643B753BDAC1}"/>
                </a:ext>
              </a:extLst>
            </p:cNvPr>
            <p:cNvSpPr/>
            <p:nvPr/>
          </p:nvSpPr>
          <p:spPr>
            <a:xfrm>
              <a:off x="2779250" y="4027375"/>
              <a:ext cx="287775" cy="11925"/>
            </a:xfrm>
            <a:custGeom>
              <a:avLst/>
              <a:gdLst/>
              <a:ahLst/>
              <a:cxnLst/>
              <a:rect l="l" t="t" r="r" b="b"/>
              <a:pathLst>
                <a:path w="11511" h="477" extrusionOk="0">
                  <a:moveTo>
                    <a:pt x="61" y="0"/>
                  </a:moveTo>
                  <a:cubicBezTo>
                    <a:pt x="33" y="0"/>
                    <a:pt x="8" y="20"/>
                    <a:pt x="5" y="48"/>
                  </a:cubicBezTo>
                  <a:cubicBezTo>
                    <a:pt x="1" y="80"/>
                    <a:pt x="23" y="107"/>
                    <a:pt x="53" y="111"/>
                  </a:cubicBezTo>
                  <a:cubicBezTo>
                    <a:pt x="2254" y="387"/>
                    <a:pt x="4283" y="476"/>
                    <a:pt x="6000" y="476"/>
                  </a:cubicBezTo>
                  <a:cubicBezTo>
                    <a:pt x="9282" y="476"/>
                    <a:pt x="11427" y="147"/>
                    <a:pt x="11459" y="140"/>
                  </a:cubicBezTo>
                  <a:cubicBezTo>
                    <a:pt x="11490" y="135"/>
                    <a:pt x="11511" y="106"/>
                    <a:pt x="11505" y="76"/>
                  </a:cubicBezTo>
                  <a:cubicBezTo>
                    <a:pt x="11501" y="49"/>
                    <a:pt x="11478" y="30"/>
                    <a:pt x="11451" y="30"/>
                  </a:cubicBezTo>
                  <a:cubicBezTo>
                    <a:pt x="11448" y="30"/>
                    <a:pt x="11445" y="30"/>
                    <a:pt x="11442" y="31"/>
                  </a:cubicBezTo>
                  <a:cubicBezTo>
                    <a:pt x="11410" y="36"/>
                    <a:pt x="9274" y="366"/>
                    <a:pt x="6001" y="366"/>
                  </a:cubicBezTo>
                  <a:cubicBezTo>
                    <a:pt x="4288" y="366"/>
                    <a:pt x="2264" y="275"/>
                    <a:pt x="67" y="0"/>
                  </a:cubicBezTo>
                  <a:cubicBezTo>
                    <a:pt x="65" y="0"/>
                    <a:pt x="63" y="0"/>
                    <a:pt x="61" y="0"/>
                  </a:cubicBezTo>
                  <a:close/>
                </a:path>
              </a:pathLst>
            </a:custGeom>
            <a:solidFill>
              <a:srgbClr val="4D4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06;p111">
              <a:extLst>
                <a:ext uri="{FF2B5EF4-FFF2-40B4-BE49-F238E27FC236}">
                  <a16:creationId xmlns:a16="http://schemas.microsoft.com/office/drawing/2014/main" id="{C8F4C653-171D-E4BD-9684-D4DAF027E02F}"/>
                </a:ext>
              </a:extLst>
            </p:cNvPr>
            <p:cNvSpPr/>
            <p:nvPr/>
          </p:nvSpPr>
          <p:spPr>
            <a:xfrm>
              <a:off x="2922025" y="4014550"/>
              <a:ext cx="17675" cy="17350"/>
            </a:xfrm>
            <a:custGeom>
              <a:avLst/>
              <a:gdLst/>
              <a:ahLst/>
              <a:cxnLst/>
              <a:rect l="l" t="t" r="r" b="b"/>
              <a:pathLst>
                <a:path w="707" h="694" extrusionOk="0">
                  <a:moveTo>
                    <a:pt x="352" y="1"/>
                  </a:moveTo>
                  <a:cubicBezTo>
                    <a:pt x="166" y="1"/>
                    <a:pt x="12" y="148"/>
                    <a:pt x="7" y="336"/>
                  </a:cubicBezTo>
                  <a:cubicBezTo>
                    <a:pt x="1" y="528"/>
                    <a:pt x="151" y="688"/>
                    <a:pt x="343" y="693"/>
                  </a:cubicBezTo>
                  <a:cubicBezTo>
                    <a:pt x="348" y="693"/>
                    <a:pt x="352" y="693"/>
                    <a:pt x="357" y="693"/>
                  </a:cubicBezTo>
                  <a:cubicBezTo>
                    <a:pt x="542" y="693"/>
                    <a:pt x="695" y="545"/>
                    <a:pt x="700" y="358"/>
                  </a:cubicBezTo>
                  <a:cubicBezTo>
                    <a:pt x="706" y="166"/>
                    <a:pt x="556" y="5"/>
                    <a:pt x="365" y="1"/>
                  </a:cubicBezTo>
                  <a:cubicBezTo>
                    <a:pt x="361" y="1"/>
                    <a:pt x="356" y="1"/>
                    <a:pt x="352" y="1"/>
                  </a:cubicBezTo>
                  <a:close/>
                </a:path>
              </a:pathLst>
            </a:custGeom>
            <a:solidFill>
              <a:srgbClr val="4D4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07;p111">
              <a:extLst>
                <a:ext uri="{FF2B5EF4-FFF2-40B4-BE49-F238E27FC236}">
                  <a16:creationId xmlns:a16="http://schemas.microsoft.com/office/drawing/2014/main" id="{031BE677-D225-0A29-0671-8ADC12B8DEE3}"/>
                </a:ext>
              </a:extLst>
            </p:cNvPr>
            <p:cNvSpPr/>
            <p:nvPr/>
          </p:nvSpPr>
          <p:spPr>
            <a:xfrm>
              <a:off x="3130825" y="4866700"/>
              <a:ext cx="64750" cy="50025"/>
            </a:xfrm>
            <a:custGeom>
              <a:avLst/>
              <a:gdLst/>
              <a:ahLst/>
              <a:cxnLst/>
              <a:rect l="l" t="t" r="r" b="b"/>
              <a:pathLst>
                <a:path w="2590" h="2001" extrusionOk="0">
                  <a:moveTo>
                    <a:pt x="422" y="0"/>
                  </a:moveTo>
                  <a:cubicBezTo>
                    <a:pt x="107" y="589"/>
                    <a:pt x="1" y="1301"/>
                    <a:pt x="129" y="2000"/>
                  </a:cubicBezTo>
                  <a:cubicBezTo>
                    <a:pt x="2497" y="1818"/>
                    <a:pt x="2590" y="1583"/>
                    <a:pt x="2590" y="1583"/>
                  </a:cubicBezTo>
                  <a:cubicBezTo>
                    <a:pt x="2590" y="1583"/>
                    <a:pt x="2092" y="826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08;p111">
              <a:extLst>
                <a:ext uri="{FF2B5EF4-FFF2-40B4-BE49-F238E27FC236}">
                  <a16:creationId xmlns:a16="http://schemas.microsoft.com/office/drawing/2014/main" id="{731B7793-FE15-37A5-B110-C9A7C1001546}"/>
                </a:ext>
              </a:extLst>
            </p:cNvPr>
            <p:cNvSpPr/>
            <p:nvPr/>
          </p:nvSpPr>
          <p:spPr>
            <a:xfrm>
              <a:off x="2956250" y="4844875"/>
              <a:ext cx="185125" cy="75450"/>
            </a:xfrm>
            <a:custGeom>
              <a:avLst/>
              <a:gdLst/>
              <a:ahLst/>
              <a:cxnLst/>
              <a:rect l="l" t="t" r="r" b="b"/>
              <a:pathLst>
                <a:path w="7405" h="3018" extrusionOk="0">
                  <a:moveTo>
                    <a:pt x="5156" y="1"/>
                  </a:moveTo>
                  <a:cubicBezTo>
                    <a:pt x="5156" y="1"/>
                    <a:pt x="3939" y="593"/>
                    <a:pt x="2480" y="593"/>
                  </a:cubicBezTo>
                  <a:cubicBezTo>
                    <a:pt x="1776" y="593"/>
                    <a:pt x="1015" y="455"/>
                    <a:pt x="307" y="44"/>
                  </a:cubicBezTo>
                  <a:lnTo>
                    <a:pt x="307" y="44"/>
                  </a:lnTo>
                  <a:cubicBezTo>
                    <a:pt x="322" y="109"/>
                    <a:pt x="3" y="795"/>
                    <a:pt x="0" y="1967"/>
                  </a:cubicBezTo>
                  <a:cubicBezTo>
                    <a:pt x="0" y="1967"/>
                    <a:pt x="135" y="3018"/>
                    <a:pt x="3915" y="3018"/>
                  </a:cubicBezTo>
                  <a:cubicBezTo>
                    <a:pt x="4188" y="3018"/>
                    <a:pt x="4480" y="3012"/>
                    <a:pt x="4792" y="3001"/>
                  </a:cubicBezTo>
                  <a:cubicBezTo>
                    <a:pt x="5744" y="2965"/>
                    <a:pt x="6502" y="2920"/>
                    <a:pt x="7112" y="2873"/>
                  </a:cubicBezTo>
                  <a:cubicBezTo>
                    <a:pt x="6984" y="2174"/>
                    <a:pt x="7092" y="1462"/>
                    <a:pt x="7405" y="873"/>
                  </a:cubicBezTo>
                  <a:cubicBezTo>
                    <a:pt x="6812" y="581"/>
                    <a:pt x="6074" y="279"/>
                    <a:pt x="5156" y="1"/>
                  </a:cubicBez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09;p111">
              <a:extLst>
                <a:ext uri="{FF2B5EF4-FFF2-40B4-BE49-F238E27FC236}">
                  <a16:creationId xmlns:a16="http://schemas.microsoft.com/office/drawing/2014/main" id="{5D2CE60E-07D2-FEEF-CD7D-6386B4EF1B1A}"/>
                </a:ext>
              </a:extLst>
            </p:cNvPr>
            <p:cNvSpPr/>
            <p:nvPr/>
          </p:nvSpPr>
          <p:spPr>
            <a:xfrm>
              <a:off x="2956300" y="4894075"/>
              <a:ext cx="241150" cy="34125"/>
            </a:xfrm>
            <a:custGeom>
              <a:avLst/>
              <a:gdLst/>
              <a:ahLst/>
              <a:cxnLst/>
              <a:rect l="l" t="t" r="r" b="b"/>
              <a:pathLst>
                <a:path w="9646" h="136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29"/>
                    <a:pt x="30" y="470"/>
                    <a:pt x="68" y="723"/>
                  </a:cubicBezTo>
                  <a:cubicBezTo>
                    <a:pt x="68" y="723"/>
                    <a:pt x="1387" y="1223"/>
                    <a:pt x="5018" y="1342"/>
                  </a:cubicBezTo>
                  <a:cubicBezTo>
                    <a:pt x="5492" y="1357"/>
                    <a:pt x="5919" y="1364"/>
                    <a:pt x="6301" y="1364"/>
                  </a:cubicBezTo>
                  <a:cubicBezTo>
                    <a:pt x="9194" y="1364"/>
                    <a:pt x="9613" y="973"/>
                    <a:pt x="9613" y="973"/>
                  </a:cubicBezTo>
                  <a:cubicBezTo>
                    <a:pt x="9613" y="973"/>
                    <a:pt x="9646" y="778"/>
                    <a:pt x="9570" y="488"/>
                  </a:cubicBezTo>
                  <a:cubicBezTo>
                    <a:pt x="8238" y="698"/>
                    <a:pt x="6992" y="782"/>
                    <a:pt x="5852" y="782"/>
                  </a:cubicBezTo>
                  <a:cubicBezTo>
                    <a:pt x="3284" y="782"/>
                    <a:pt x="1255" y="35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10;p111">
              <a:extLst>
                <a:ext uri="{FF2B5EF4-FFF2-40B4-BE49-F238E27FC236}">
                  <a16:creationId xmlns:a16="http://schemas.microsoft.com/office/drawing/2014/main" id="{0915E45E-27AC-E93B-FB55-C7E14E6B9CC8}"/>
                </a:ext>
              </a:extLst>
            </p:cNvPr>
            <p:cNvSpPr/>
            <p:nvPr/>
          </p:nvSpPr>
          <p:spPr>
            <a:xfrm>
              <a:off x="3097700" y="4854750"/>
              <a:ext cx="21375" cy="37175"/>
            </a:xfrm>
            <a:custGeom>
              <a:avLst/>
              <a:gdLst/>
              <a:ahLst/>
              <a:cxnLst/>
              <a:rect l="l" t="t" r="r" b="b"/>
              <a:pathLst>
                <a:path w="855" h="1487" extrusionOk="0">
                  <a:moveTo>
                    <a:pt x="791" y="1"/>
                  </a:moveTo>
                  <a:cubicBezTo>
                    <a:pt x="782" y="1"/>
                    <a:pt x="773" y="3"/>
                    <a:pt x="764" y="7"/>
                  </a:cubicBezTo>
                  <a:cubicBezTo>
                    <a:pt x="756" y="12"/>
                    <a:pt x="0" y="440"/>
                    <a:pt x="58" y="1433"/>
                  </a:cubicBezTo>
                  <a:cubicBezTo>
                    <a:pt x="61" y="1464"/>
                    <a:pt x="86" y="1486"/>
                    <a:pt x="114" y="1486"/>
                  </a:cubicBezTo>
                  <a:cubicBezTo>
                    <a:pt x="115" y="1486"/>
                    <a:pt x="116" y="1486"/>
                    <a:pt x="117" y="1487"/>
                  </a:cubicBezTo>
                  <a:cubicBezTo>
                    <a:pt x="146" y="1486"/>
                    <a:pt x="170" y="1458"/>
                    <a:pt x="169" y="1428"/>
                  </a:cubicBezTo>
                  <a:cubicBezTo>
                    <a:pt x="115" y="505"/>
                    <a:pt x="788" y="121"/>
                    <a:pt x="818" y="106"/>
                  </a:cubicBezTo>
                  <a:cubicBezTo>
                    <a:pt x="845" y="90"/>
                    <a:pt x="854" y="57"/>
                    <a:pt x="840" y="29"/>
                  </a:cubicBezTo>
                  <a:cubicBezTo>
                    <a:pt x="830" y="11"/>
                    <a:pt x="811" y="1"/>
                    <a:pt x="7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11;p111">
              <a:extLst>
                <a:ext uri="{FF2B5EF4-FFF2-40B4-BE49-F238E27FC236}">
                  <a16:creationId xmlns:a16="http://schemas.microsoft.com/office/drawing/2014/main" id="{EBB2AD96-DA01-DE86-D015-7F2856FEA73A}"/>
                </a:ext>
              </a:extLst>
            </p:cNvPr>
            <p:cNvSpPr/>
            <p:nvPr/>
          </p:nvSpPr>
          <p:spPr>
            <a:xfrm>
              <a:off x="3079350" y="4847350"/>
              <a:ext cx="19500" cy="37150"/>
            </a:xfrm>
            <a:custGeom>
              <a:avLst/>
              <a:gdLst/>
              <a:ahLst/>
              <a:cxnLst/>
              <a:rect l="l" t="t" r="r" b="b"/>
              <a:pathLst>
                <a:path w="780" h="1486" extrusionOk="0">
                  <a:moveTo>
                    <a:pt x="716" y="0"/>
                  </a:moveTo>
                  <a:cubicBezTo>
                    <a:pt x="707" y="0"/>
                    <a:pt x="697" y="2"/>
                    <a:pt x="688" y="7"/>
                  </a:cubicBezTo>
                  <a:cubicBezTo>
                    <a:pt x="661" y="22"/>
                    <a:pt x="33" y="383"/>
                    <a:pt x="1" y="1428"/>
                  </a:cubicBezTo>
                  <a:cubicBezTo>
                    <a:pt x="0" y="1459"/>
                    <a:pt x="23" y="1484"/>
                    <a:pt x="55" y="1485"/>
                  </a:cubicBezTo>
                  <a:lnTo>
                    <a:pt x="56" y="1485"/>
                  </a:lnTo>
                  <a:cubicBezTo>
                    <a:pt x="86" y="1485"/>
                    <a:pt x="111" y="1462"/>
                    <a:pt x="113" y="1432"/>
                  </a:cubicBezTo>
                  <a:cubicBezTo>
                    <a:pt x="142" y="454"/>
                    <a:pt x="737" y="109"/>
                    <a:pt x="744" y="105"/>
                  </a:cubicBezTo>
                  <a:cubicBezTo>
                    <a:pt x="770" y="89"/>
                    <a:pt x="779" y="55"/>
                    <a:pt x="765" y="29"/>
                  </a:cubicBezTo>
                  <a:cubicBezTo>
                    <a:pt x="755" y="10"/>
                    <a:pt x="736" y="0"/>
                    <a:pt x="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12;p111">
              <a:extLst>
                <a:ext uri="{FF2B5EF4-FFF2-40B4-BE49-F238E27FC236}">
                  <a16:creationId xmlns:a16="http://schemas.microsoft.com/office/drawing/2014/main" id="{52C4F59E-37D8-BAEC-68AB-C9D8C6693EC0}"/>
                </a:ext>
              </a:extLst>
            </p:cNvPr>
            <p:cNvSpPr/>
            <p:nvPr/>
          </p:nvSpPr>
          <p:spPr>
            <a:xfrm>
              <a:off x="3079650" y="4825175"/>
              <a:ext cx="20600" cy="32525"/>
            </a:xfrm>
            <a:custGeom>
              <a:avLst/>
              <a:gdLst/>
              <a:ahLst/>
              <a:cxnLst/>
              <a:rect l="l" t="t" r="r" b="b"/>
              <a:pathLst>
                <a:path w="824" h="1301" extrusionOk="0">
                  <a:moveTo>
                    <a:pt x="422" y="109"/>
                  </a:moveTo>
                  <a:cubicBezTo>
                    <a:pt x="482" y="112"/>
                    <a:pt x="523" y="136"/>
                    <a:pt x="549" y="180"/>
                  </a:cubicBezTo>
                  <a:cubicBezTo>
                    <a:pt x="654" y="361"/>
                    <a:pt x="502" y="821"/>
                    <a:pt x="391" y="1091"/>
                  </a:cubicBezTo>
                  <a:cubicBezTo>
                    <a:pt x="297" y="806"/>
                    <a:pt x="173" y="321"/>
                    <a:pt x="293" y="159"/>
                  </a:cubicBezTo>
                  <a:cubicBezTo>
                    <a:pt x="310" y="138"/>
                    <a:pt x="339" y="110"/>
                    <a:pt x="404" y="110"/>
                  </a:cubicBezTo>
                  <a:cubicBezTo>
                    <a:pt x="406" y="110"/>
                    <a:pt x="410" y="110"/>
                    <a:pt x="413" y="110"/>
                  </a:cubicBezTo>
                  <a:cubicBezTo>
                    <a:pt x="416" y="110"/>
                    <a:pt x="419" y="110"/>
                    <a:pt x="422" y="109"/>
                  </a:cubicBezTo>
                  <a:close/>
                  <a:moveTo>
                    <a:pt x="400" y="0"/>
                  </a:moveTo>
                  <a:cubicBezTo>
                    <a:pt x="298" y="0"/>
                    <a:pt x="237" y="51"/>
                    <a:pt x="204" y="95"/>
                  </a:cubicBezTo>
                  <a:cubicBezTo>
                    <a:pt x="1" y="371"/>
                    <a:pt x="298" y="1174"/>
                    <a:pt x="334" y="1265"/>
                  </a:cubicBezTo>
                  <a:cubicBezTo>
                    <a:pt x="341" y="1285"/>
                    <a:pt x="361" y="1299"/>
                    <a:pt x="383" y="1300"/>
                  </a:cubicBezTo>
                  <a:lnTo>
                    <a:pt x="386" y="1300"/>
                  </a:lnTo>
                  <a:cubicBezTo>
                    <a:pt x="408" y="1300"/>
                    <a:pt x="428" y="1286"/>
                    <a:pt x="437" y="1270"/>
                  </a:cubicBezTo>
                  <a:cubicBezTo>
                    <a:pt x="477" y="1185"/>
                    <a:pt x="823" y="430"/>
                    <a:pt x="646" y="128"/>
                  </a:cubicBezTo>
                  <a:cubicBezTo>
                    <a:pt x="601" y="51"/>
                    <a:pt x="525" y="8"/>
                    <a:pt x="429" y="1"/>
                  </a:cubicBezTo>
                  <a:cubicBezTo>
                    <a:pt x="419" y="1"/>
                    <a:pt x="410" y="0"/>
                    <a:pt x="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13;p111">
              <a:extLst>
                <a:ext uri="{FF2B5EF4-FFF2-40B4-BE49-F238E27FC236}">
                  <a16:creationId xmlns:a16="http://schemas.microsoft.com/office/drawing/2014/main" id="{6FBEFC90-4159-FA0E-D627-295C6CD0DF31}"/>
                </a:ext>
              </a:extLst>
            </p:cNvPr>
            <p:cNvSpPr/>
            <p:nvPr/>
          </p:nvSpPr>
          <p:spPr>
            <a:xfrm>
              <a:off x="3060425" y="4838250"/>
              <a:ext cx="30375" cy="19725"/>
            </a:xfrm>
            <a:custGeom>
              <a:avLst/>
              <a:gdLst/>
              <a:ahLst/>
              <a:cxnLst/>
              <a:rect l="l" t="t" r="r" b="b"/>
              <a:pathLst>
                <a:path w="1215" h="789" extrusionOk="0">
                  <a:moveTo>
                    <a:pt x="291" y="113"/>
                  </a:moveTo>
                  <a:cubicBezTo>
                    <a:pt x="502" y="113"/>
                    <a:pt x="836" y="445"/>
                    <a:pt x="1020" y="660"/>
                  </a:cubicBezTo>
                  <a:cubicBezTo>
                    <a:pt x="724" y="617"/>
                    <a:pt x="235" y="511"/>
                    <a:pt x="144" y="330"/>
                  </a:cubicBezTo>
                  <a:cubicBezTo>
                    <a:pt x="131" y="304"/>
                    <a:pt x="117" y="261"/>
                    <a:pt x="157" y="195"/>
                  </a:cubicBezTo>
                  <a:cubicBezTo>
                    <a:pt x="188" y="142"/>
                    <a:pt x="226" y="116"/>
                    <a:pt x="278" y="113"/>
                  </a:cubicBezTo>
                  <a:close/>
                  <a:moveTo>
                    <a:pt x="291" y="0"/>
                  </a:moveTo>
                  <a:cubicBezTo>
                    <a:pt x="284" y="0"/>
                    <a:pt x="278" y="1"/>
                    <a:pt x="272" y="1"/>
                  </a:cubicBezTo>
                  <a:cubicBezTo>
                    <a:pt x="183" y="9"/>
                    <a:pt x="111" y="56"/>
                    <a:pt x="61" y="139"/>
                  </a:cubicBezTo>
                  <a:cubicBezTo>
                    <a:pt x="1" y="244"/>
                    <a:pt x="18" y="329"/>
                    <a:pt x="45" y="381"/>
                  </a:cubicBezTo>
                  <a:cubicBezTo>
                    <a:pt x="201" y="685"/>
                    <a:pt x="1053" y="779"/>
                    <a:pt x="1150" y="789"/>
                  </a:cubicBezTo>
                  <a:lnTo>
                    <a:pt x="1155" y="789"/>
                  </a:lnTo>
                  <a:cubicBezTo>
                    <a:pt x="1175" y="789"/>
                    <a:pt x="1194" y="778"/>
                    <a:pt x="1204" y="760"/>
                  </a:cubicBezTo>
                  <a:cubicBezTo>
                    <a:pt x="1215" y="741"/>
                    <a:pt x="1214" y="715"/>
                    <a:pt x="1199" y="699"/>
                  </a:cubicBezTo>
                  <a:cubicBezTo>
                    <a:pt x="1144" y="626"/>
                    <a:pt x="640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14;p111">
              <a:extLst>
                <a:ext uri="{FF2B5EF4-FFF2-40B4-BE49-F238E27FC236}">
                  <a16:creationId xmlns:a16="http://schemas.microsoft.com/office/drawing/2014/main" id="{75AD8F4B-0CEF-AC5A-5BF8-5FDE44FC1D69}"/>
                </a:ext>
              </a:extLst>
            </p:cNvPr>
            <p:cNvSpPr/>
            <p:nvPr/>
          </p:nvSpPr>
          <p:spPr>
            <a:xfrm>
              <a:off x="2675850" y="3682400"/>
              <a:ext cx="509775" cy="404600"/>
            </a:xfrm>
            <a:custGeom>
              <a:avLst/>
              <a:gdLst/>
              <a:ahLst/>
              <a:cxnLst/>
              <a:rect l="l" t="t" r="r" b="b"/>
              <a:pathLst>
                <a:path w="20391" h="16184" extrusionOk="0">
                  <a:moveTo>
                    <a:pt x="14037" y="0"/>
                  </a:moveTo>
                  <a:cubicBezTo>
                    <a:pt x="14037" y="0"/>
                    <a:pt x="12560" y="1185"/>
                    <a:pt x="10571" y="1185"/>
                  </a:cubicBezTo>
                  <a:cubicBezTo>
                    <a:pt x="9591" y="1185"/>
                    <a:pt x="8487" y="897"/>
                    <a:pt x="7374" y="39"/>
                  </a:cubicBezTo>
                  <a:cubicBezTo>
                    <a:pt x="7374" y="39"/>
                    <a:pt x="4781" y="462"/>
                    <a:pt x="4472" y="574"/>
                  </a:cubicBezTo>
                  <a:cubicBezTo>
                    <a:pt x="3623" y="879"/>
                    <a:pt x="2917" y="1395"/>
                    <a:pt x="2311" y="2001"/>
                  </a:cubicBezTo>
                  <a:cubicBezTo>
                    <a:pt x="1687" y="2626"/>
                    <a:pt x="1168" y="3346"/>
                    <a:pt x="705" y="4037"/>
                  </a:cubicBezTo>
                  <a:cubicBezTo>
                    <a:pt x="457" y="4410"/>
                    <a:pt x="224" y="4773"/>
                    <a:pt x="1" y="5109"/>
                  </a:cubicBezTo>
                  <a:cubicBezTo>
                    <a:pt x="124" y="5570"/>
                    <a:pt x="398" y="5950"/>
                    <a:pt x="755" y="6259"/>
                  </a:cubicBezTo>
                  <a:cubicBezTo>
                    <a:pt x="1679" y="7059"/>
                    <a:pt x="3167" y="7400"/>
                    <a:pt x="4064" y="7540"/>
                  </a:cubicBezTo>
                  <a:cubicBezTo>
                    <a:pt x="4018" y="7688"/>
                    <a:pt x="3855" y="8263"/>
                    <a:pt x="3574" y="9692"/>
                  </a:cubicBezTo>
                  <a:cubicBezTo>
                    <a:pt x="3462" y="10264"/>
                    <a:pt x="3237" y="12696"/>
                    <a:pt x="3088" y="13574"/>
                  </a:cubicBezTo>
                  <a:cubicBezTo>
                    <a:pt x="3031" y="13904"/>
                    <a:pt x="2971" y="14256"/>
                    <a:pt x="2910" y="14635"/>
                  </a:cubicBezTo>
                  <a:cubicBezTo>
                    <a:pt x="2821" y="15179"/>
                    <a:pt x="7259" y="16184"/>
                    <a:pt x="11009" y="16184"/>
                  </a:cubicBezTo>
                  <a:cubicBezTo>
                    <a:pt x="12956" y="16184"/>
                    <a:pt x="14717" y="15913"/>
                    <a:pt x="15562" y="15166"/>
                  </a:cubicBezTo>
                  <a:cubicBezTo>
                    <a:pt x="16235" y="14569"/>
                    <a:pt x="15980" y="13395"/>
                    <a:pt x="15981" y="12430"/>
                  </a:cubicBezTo>
                  <a:cubicBezTo>
                    <a:pt x="15981" y="12159"/>
                    <a:pt x="16003" y="11816"/>
                    <a:pt x="16075" y="11368"/>
                  </a:cubicBezTo>
                  <a:cubicBezTo>
                    <a:pt x="16145" y="10928"/>
                    <a:pt x="16220" y="10510"/>
                    <a:pt x="16290" y="10103"/>
                  </a:cubicBezTo>
                  <a:cubicBezTo>
                    <a:pt x="16420" y="9344"/>
                    <a:pt x="16536" y="8620"/>
                    <a:pt x="16579" y="7850"/>
                  </a:cubicBezTo>
                  <a:cubicBezTo>
                    <a:pt x="16811" y="7763"/>
                    <a:pt x="17049" y="7653"/>
                    <a:pt x="17283" y="7528"/>
                  </a:cubicBezTo>
                  <a:cubicBezTo>
                    <a:pt x="18860" y="6694"/>
                    <a:pt x="20390" y="5189"/>
                    <a:pt x="20390" y="5189"/>
                  </a:cubicBezTo>
                  <a:cubicBezTo>
                    <a:pt x="20283" y="4928"/>
                    <a:pt x="20167" y="4685"/>
                    <a:pt x="20043" y="4453"/>
                  </a:cubicBezTo>
                  <a:cubicBezTo>
                    <a:pt x="19671" y="3752"/>
                    <a:pt x="19239" y="3175"/>
                    <a:pt x="18789" y="2703"/>
                  </a:cubicBezTo>
                  <a:cubicBezTo>
                    <a:pt x="18089" y="1969"/>
                    <a:pt x="17345" y="1488"/>
                    <a:pt x="16697" y="1170"/>
                  </a:cubicBezTo>
                  <a:cubicBezTo>
                    <a:pt x="15688" y="678"/>
                    <a:pt x="14900" y="224"/>
                    <a:pt x="14900" y="224"/>
                  </a:cubicBezTo>
                  <a:lnTo>
                    <a:pt x="14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15;p111">
              <a:extLst>
                <a:ext uri="{FF2B5EF4-FFF2-40B4-BE49-F238E27FC236}">
                  <a16:creationId xmlns:a16="http://schemas.microsoft.com/office/drawing/2014/main" id="{220164DF-C84B-99F8-051D-B9445741E01F}"/>
                </a:ext>
              </a:extLst>
            </p:cNvPr>
            <p:cNvSpPr/>
            <p:nvPr/>
          </p:nvSpPr>
          <p:spPr>
            <a:xfrm>
              <a:off x="3080975" y="3789125"/>
              <a:ext cx="20575" cy="151725"/>
            </a:xfrm>
            <a:custGeom>
              <a:avLst/>
              <a:gdLst/>
              <a:ahLst/>
              <a:cxnLst/>
              <a:rect l="l" t="t" r="r" b="b"/>
              <a:pathLst>
                <a:path w="823" h="6069" extrusionOk="0">
                  <a:moveTo>
                    <a:pt x="87" y="0"/>
                  </a:moveTo>
                  <a:cubicBezTo>
                    <a:pt x="84" y="0"/>
                    <a:pt x="80" y="1"/>
                    <a:pt x="76" y="2"/>
                  </a:cubicBezTo>
                  <a:cubicBezTo>
                    <a:pt x="51" y="7"/>
                    <a:pt x="35" y="33"/>
                    <a:pt x="41" y="59"/>
                  </a:cubicBezTo>
                  <a:cubicBezTo>
                    <a:pt x="47" y="88"/>
                    <a:pt x="722" y="3050"/>
                    <a:pt x="6" y="6009"/>
                  </a:cubicBezTo>
                  <a:cubicBezTo>
                    <a:pt x="0" y="6034"/>
                    <a:pt x="16" y="6061"/>
                    <a:pt x="42" y="6067"/>
                  </a:cubicBezTo>
                  <a:cubicBezTo>
                    <a:pt x="46" y="6069"/>
                    <a:pt x="50" y="6069"/>
                    <a:pt x="52" y="6069"/>
                  </a:cubicBezTo>
                  <a:cubicBezTo>
                    <a:pt x="74" y="6069"/>
                    <a:pt x="95" y="6054"/>
                    <a:pt x="99" y="6032"/>
                  </a:cubicBezTo>
                  <a:cubicBezTo>
                    <a:pt x="823" y="3050"/>
                    <a:pt x="140" y="68"/>
                    <a:pt x="133" y="37"/>
                  </a:cubicBezTo>
                  <a:cubicBezTo>
                    <a:pt x="129" y="16"/>
                    <a:pt x="109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16;p111">
              <a:extLst>
                <a:ext uri="{FF2B5EF4-FFF2-40B4-BE49-F238E27FC236}">
                  <a16:creationId xmlns:a16="http://schemas.microsoft.com/office/drawing/2014/main" id="{389E076B-4E90-E098-63E6-F62326536923}"/>
                </a:ext>
              </a:extLst>
            </p:cNvPr>
            <p:cNvSpPr/>
            <p:nvPr/>
          </p:nvSpPr>
          <p:spPr>
            <a:xfrm>
              <a:off x="3090225" y="3799200"/>
              <a:ext cx="91500" cy="67275"/>
            </a:xfrm>
            <a:custGeom>
              <a:avLst/>
              <a:gdLst/>
              <a:ahLst/>
              <a:cxnLst/>
              <a:rect l="l" t="t" r="r" b="b"/>
              <a:pathLst>
                <a:path w="3660" h="2691" extrusionOk="0">
                  <a:moveTo>
                    <a:pt x="3606" y="0"/>
                  </a:moveTo>
                  <a:cubicBezTo>
                    <a:pt x="3592" y="0"/>
                    <a:pt x="3578" y="7"/>
                    <a:pt x="3569" y="18"/>
                  </a:cubicBezTo>
                  <a:cubicBezTo>
                    <a:pt x="2500" y="1300"/>
                    <a:pt x="58" y="2586"/>
                    <a:pt x="33" y="2599"/>
                  </a:cubicBezTo>
                  <a:cubicBezTo>
                    <a:pt x="10" y="2612"/>
                    <a:pt x="1" y="2641"/>
                    <a:pt x="12" y="2665"/>
                  </a:cubicBezTo>
                  <a:cubicBezTo>
                    <a:pt x="21" y="2680"/>
                    <a:pt x="36" y="2691"/>
                    <a:pt x="53" y="2691"/>
                  </a:cubicBezTo>
                  <a:cubicBezTo>
                    <a:pt x="62" y="2691"/>
                    <a:pt x="70" y="2689"/>
                    <a:pt x="79" y="2683"/>
                  </a:cubicBezTo>
                  <a:cubicBezTo>
                    <a:pt x="104" y="2671"/>
                    <a:pt x="2562" y="1377"/>
                    <a:pt x="3643" y="79"/>
                  </a:cubicBezTo>
                  <a:cubicBezTo>
                    <a:pt x="3660" y="58"/>
                    <a:pt x="3657" y="29"/>
                    <a:pt x="3637" y="11"/>
                  </a:cubicBezTo>
                  <a:cubicBezTo>
                    <a:pt x="3628" y="4"/>
                    <a:pt x="3617" y="0"/>
                    <a:pt x="3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17;p111">
              <a:extLst>
                <a:ext uri="{FF2B5EF4-FFF2-40B4-BE49-F238E27FC236}">
                  <a16:creationId xmlns:a16="http://schemas.microsoft.com/office/drawing/2014/main" id="{FCD0A75C-C7DF-8873-5940-F082F6DF6223}"/>
                </a:ext>
              </a:extLst>
            </p:cNvPr>
            <p:cNvSpPr/>
            <p:nvPr/>
          </p:nvSpPr>
          <p:spPr>
            <a:xfrm>
              <a:off x="2677225" y="3804825"/>
              <a:ext cx="102450" cy="57875"/>
            </a:xfrm>
            <a:custGeom>
              <a:avLst/>
              <a:gdLst/>
              <a:ahLst/>
              <a:cxnLst/>
              <a:rect l="l" t="t" r="r" b="b"/>
              <a:pathLst>
                <a:path w="4098" h="2315" extrusionOk="0">
                  <a:moveTo>
                    <a:pt x="54" y="0"/>
                  </a:moveTo>
                  <a:cubicBezTo>
                    <a:pt x="45" y="0"/>
                    <a:pt x="35" y="3"/>
                    <a:pt x="26" y="9"/>
                  </a:cubicBezTo>
                  <a:cubicBezTo>
                    <a:pt x="5" y="25"/>
                    <a:pt x="0" y="55"/>
                    <a:pt x="16" y="76"/>
                  </a:cubicBezTo>
                  <a:cubicBezTo>
                    <a:pt x="28" y="93"/>
                    <a:pt x="1342" y="1848"/>
                    <a:pt x="4039" y="2312"/>
                  </a:cubicBezTo>
                  <a:cubicBezTo>
                    <a:pt x="4041" y="2314"/>
                    <a:pt x="4042" y="2314"/>
                    <a:pt x="4045" y="2314"/>
                  </a:cubicBezTo>
                  <a:cubicBezTo>
                    <a:pt x="4046" y="2314"/>
                    <a:pt x="4046" y="2314"/>
                    <a:pt x="4047" y="2314"/>
                  </a:cubicBezTo>
                  <a:cubicBezTo>
                    <a:pt x="4069" y="2314"/>
                    <a:pt x="4089" y="2298"/>
                    <a:pt x="4093" y="2274"/>
                  </a:cubicBezTo>
                  <a:cubicBezTo>
                    <a:pt x="4097" y="2248"/>
                    <a:pt x="4081" y="2223"/>
                    <a:pt x="4055" y="2218"/>
                  </a:cubicBezTo>
                  <a:cubicBezTo>
                    <a:pt x="1399" y="1761"/>
                    <a:pt x="105" y="37"/>
                    <a:pt x="93" y="20"/>
                  </a:cubicBezTo>
                  <a:cubicBezTo>
                    <a:pt x="83" y="7"/>
                    <a:pt x="69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18;p111">
              <a:extLst>
                <a:ext uri="{FF2B5EF4-FFF2-40B4-BE49-F238E27FC236}">
                  <a16:creationId xmlns:a16="http://schemas.microsoft.com/office/drawing/2014/main" id="{18CEB325-5A7F-7574-6AB4-B47C4AAADD32}"/>
                </a:ext>
              </a:extLst>
            </p:cNvPr>
            <p:cNvSpPr/>
            <p:nvPr/>
          </p:nvSpPr>
          <p:spPr>
            <a:xfrm>
              <a:off x="2767150" y="3800750"/>
              <a:ext cx="25725" cy="109125"/>
            </a:xfrm>
            <a:custGeom>
              <a:avLst/>
              <a:gdLst/>
              <a:ahLst/>
              <a:cxnLst/>
              <a:rect l="l" t="t" r="r" b="b"/>
              <a:pathLst>
                <a:path w="1029" h="4365" extrusionOk="0">
                  <a:moveTo>
                    <a:pt x="976" y="1"/>
                  </a:moveTo>
                  <a:cubicBezTo>
                    <a:pt x="954" y="1"/>
                    <a:pt x="935" y="16"/>
                    <a:pt x="929" y="38"/>
                  </a:cubicBezTo>
                  <a:cubicBezTo>
                    <a:pt x="654" y="1169"/>
                    <a:pt x="12" y="4276"/>
                    <a:pt x="6" y="4307"/>
                  </a:cubicBezTo>
                  <a:cubicBezTo>
                    <a:pt x="0" y="4332"/>
                    <a:pt x="17" y="4359"/>
                    <a:pt x="43" y="4364"/>
                  </a:cubicBezTo>
                  <a:cubicBezTo>
                    <a:pt x="46" y="4365"/>
                    <a:pt x="48" y="4365"/>
                    <a:pt x="51" y="4365"/>
                  </a:cubicBezTo>
                  <a:cubicBezTo>
                    <a:pt x="53" y="4365"/>
                    <a:pt x="54" y="4365"/>
                    <a:pt x="55" y="4365"/>
                  </a:cubicBezTo>
                  <a:cubicBezTo>
                    <a:pt x="76" y="4365"/>
                    <a:pt x="95" y="4350"/>
                    <a:pt x="99" y="4326"/>
                  </a:cubicBezTo>
                  <a:cubicBezTo>
                    <a:pt x="106" y="4295"/>
                    <a:pt x="748" y="1190"/>
                    <a:pt x="1022" y="60"/>
                  </a:cubicBezTo>
                  <a:cubicBezTo>
                    <a:pt x="1029" y="36"/>
                    <a:pt x="1013" y="10"/>
                    <a:pt x="987" y="2"/>
                  </a:cubicBezTo>
                  <a:cubicBezTo>
                    <a:pt x="983" y="1"/>
                    <a:pt x="979" y="1"/>
                    <a:pt x="9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19;p111">
              <a:extLst>
                <a:ext uri="{FF2B5EF4-FFF2-40B4-BE49-F238E27FC236}">
                  <a16:creationId xmlns:a16="http://schemas.microsoft.com/office/drawing/2014/main" id="{A5AC6681-6760-DDD2-D97E-7D5E1703A73B}"/>
                </a:ext>
              </a:extLst>
            </p:cNvPr>
            <p:cNvSpPr/>
            <p:nvPr/>
          </p:nvSpPr>
          <p:spPr>
            <a:xfrm>
              <a:off x="2924100" y="3931625"/>
              <a:ext cx="112025" cy="56850"/>
            </a:xfrm>
            <a:custGeom>
              <a:avLst/>
              <a:gdLst/>
              <a:ahLst/>
              <a:cxnLst/>
              <a:rect l="l" t="t" r="r" b="b"/>
              <a:pathLst>
                <a:path w="4481" h="2274" extrusionOk="0">
                  <a:moveTo>
                    <a:pt x="4429" y="1"/>
                  </a:moveTo>
                  <a:cubicBezTo>
                    <a:pt x="4417" y="1"/>
                    <a:pt x="4405" y="6"/>
                    <a:pt x="4395" y="15"/>
                  </a:cubicBezTo>
                  <a:cubicBezTo>
                    <a:pt x="2583" y="1801"/>
                    <a:pt x="69" y="2173"/>
                    <a:pt x="44" y="2177"/>
                  </a:cubicBezTo>
                  <a:cubicBezTo>
                    <a:pt x="18" y="2181"/>
                    <a:pt x="0" y="2206"/>
                    <a:pt x="4" y="2232"/>
                  </a:cubicBezTo>
                  <a:cubicBezTo>
                    <a:pt x="7" y="2255"/>
                    <a:pt x="26" y="2272"/>
                    <a:pt x="49" y="2274"/>
                  </a:cubicBezTo>
                  <a:cubicBezTo>
                    <a:pt x="52" y="2274"/>
                    <a:pt x="55" y="2274"/>
                    <a:pt x="59" y="2271"/>
                  </a:cubicBezTo>
                  <a:cubicBezTo>
                    <a:pt x="84" y="2267"/>
                    <a:pt x="2627" y="1891"/>
                    <a:pt x="4463" y="83"/>
                  </a:cubicBezTo>
                  <a:cubicBezTo>
                    <a:pt x="4481" y="64"/>
                    <a:pt x="4481" y="33"/>
                    <a:pt x="4463" y="15"/>
                  </a:cubicBezTo>
                  <a:cubicBezTo>
                    <a:pt x="4454" y="6"/>
                    <a:pt x="4442" y="1"/>
                    <a:pt x="4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20;p111">
              <a:extLst>
                <a:ext uri="{FF2B5EF4-FFF2-40B4-BE49-F238E27FC236}">
                  <a16:creationId xmlns:a16="http://schemas.microsoft.com/office/drawing/2014/main" id="{18586907-F7AA-C22F-025F-3743EFCEDA12}"/>
                </a:ext>
              </a:extLst>
            </p:cNvPr>
            <p:cNvSpPr/>
            <p:nvPr/>
          </p:nvSpPr>
          <p:spPr>
            <a:xfrm>
              <a:off x="3004125" y="3947675"/>
              <a:ext cx="55075" cy="59400"/>
            </a:xfrm>
            <a:custGeom>
              <a:avLst/>
              <a:gdLst/>
              <a:ahLst/>
              <a:cxnLst/>
              <a:rect l="l" t="t" r="r" b="b"/>
              <a:pathLst>
                <a:path w="2203" h="2376" extrusionOk="0">
                  <a:moveTo>
                    <a:pt x="2147" y="1"/>
                  </a:moveTo>
                  <a:cubicBezTo>
                    <a:pt x="2129" y="1"/>
                    <a:pt x="2112" y="11"/>
                    <a:pt x="2103" y="30"/>
                  </a:cubicBezTo>
                  <a:cubicBezTo>
                    <a:pt x="1564" y="1199"/>
                    <a:pt x="45" y="2277"/>
                    <a:pt x="29" y="2288"/>
                  </a:cubicBezTo>
                  <a:cubicBezTo>
                    <a:pt x="6" y="2302"/>
                    <a:pt x="1" y="2332"/>
                    <a:pt x="17" y="2354"/>
                  </a:cubicBezTo>
                  <a:cubicBezTo>
                    <a:pt x="26" y="2368"/>
                    <a:pt x="41" y="2375"/>
                    <a:pt x="55" y="2375"/>
                  </a:cubicBezTo>
                  <a:cubicBezTo>
                    <a:pt x="66" y="2375"/>
                    <a:pt x="75" y="2373"/>
                    <a:pt x="83" y="2368"/>
                  </a:cubicBezTo>
                  <a:cubicBezTo>
                    <a:pt x="99" y="2355"/>
                    <a:pt x="1639" y="1264"/>
                    <a:pt x="2191" y="69"/>
                  </a:cubicBezTo>
                  <a:cubicBezTo>
                    <a:pt x="2202" y="45"/>
                    <a:pt x="2191" y="16"/>
                    <a:pt x="2167" y="6"/>
                  </a:cubicBezTo>
                  <a:cubicBezTo>
                    <a:pt x="2160" y="2"/>
                    <a:pt x="2153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21;p111">
              <a:extLst>
                <a:ext uri="{FF2B5EF4-FFF2-40B4-BE49-F238E27FC236}">
                  <a16:creationId xmlns:a16="http://schemas.microsoft.com/office/drawing/2014/main" id="{8682E605-DDDF-1B29-8D80-509903D2F771}"/>
                </a:ext>
              </a:extLst>
            </p:cNvPr>
            <p:cNvSpPr/>
            <p:nvPr/>
          </p:nvSpPr>
          <p:spPr>
            <a:xfrm>
              <a:off x="2882300" y="3615550"/>
              <a:ext cx="111975" cy="57900"/>
            </a:xfrm>
            <a:custGeom>
              <a:avLst/>
              <a:gdLst/>
              <a:ahLst/>
              <a:cxnLst/>
              <a:rect l="l" t="t" r="r" b="b"/>
              <a:pathLst>
                <a:path w="4479" h="2316" extrusionOk="0">
                  <a:moveTo>
                    <a:pt x="4359" y="1"/>
                  </a:moveTo>
                  <a:lnTo>
                    <a:pt x="1" y="428"/>
                  </a:lnTo>
                  <a:lnTo>
                    <a:pt x="88" y="2315"/>
                  </a:lnTo>
                  <a:cubicBezTo>
                    <a:pt x="1229" y="2293"/>
                    <a:pt x="2905" y="2282"/>
                    <a:pt x="4478" y="1714"/>
                  </a:cubicBezTo>
                  <a:lnTo>
                    <a:pt x="4359" y="1"/>
                  </a:lnTo>
                  <a:close/>
                </a:path>
              </a:pathLst>
            </a:custGeom>
            <a:solidFill>
              <a:srgbClr val="DC8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22;p111">
              <a:extLst>
                <a:ext uri="{FF2B5EF4-FFF2-40B4-BE49-F238E27FC236}">
                  <a16:creationId xmlns:a16="http://schemas.microsoft.com/office/drawing/2014/main" id="{779B7AE4-B7AA-C383-D24C-38A9E1F869D3}"/>
                </a:ext>
              </a:extLst>
            </p:cNvPr>
            <p:cNvSpPr/>
            <p:nvPr/>
          </p:nvSpPr>
          <p:spPr>
            <a:xfrm>
              <a:off x="2850775" y="369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23;p111">
              <a:extLst>
                <a:ext uri="{FF2B5EF4-FFF2-40B4-BE49-F238E27FC236}">
                  <a16:creationId xmlns:a16="http://schemas.microsoft.com/office/drawing/2014/main" id="{D868666C-8C9D-D8EE-75AE-83AE12C97161}"/>
                </a:ext>
              </a:extLst>
            </p:cNvPr>
            <p:cNvSpPr/>
            <p:nvPr/>
          </p:nvSpPr>
          <p:spPr>
            <a:xfrm>
              <a:off x="3056450" y="3453700"/>
              <a:ext cx="85200" cy="92575"/>
            </a:xfrm>
            <a:custGeom>
              <a:avLst/>
              <a:gdLst/>
              <a:ahLst/>
              <a:cxnLst/>
              <a:rect l="l" t="t" r="r" b="b"/>
              <a:pathLst>
                <a:path w="3408" h="3703" extrusionOk="0">
                  <a:moveTo>
                    <a:pt x="1368" y="0"/>
                  </a:moveTo>
                  <a:cubicBezTo>
                    <a:pt x="653" y="0"/>
                    <a:pt x="1" y="504"/>
                    <a:pt x="1" y="504"/>
                  </a:cubicBezTo>
                  <a:lnTo>
                    <a:pt x="82" y="3160"/>
                  </a:lnTo>
                  <a:cubicBezTo>
                    <a:pt x="453" y="3529"/>
                    <a:pt x="930" y="3703"/>
                    <a:pt x="1391" y="3703"/>
                  </a:cubicBezTo>
                  <a:cubicBezTo>
                    <a:pt x="2442" y="3703"/>
                    <a:pt x="3407" y="2799"/>
                    <a:pt x="2819" y="1233"/>
                  </a:cubicBezTo>
                  <a:cubicBezTo>
                    <a:pt x="2460" y="276"/>
                    <a:pt x="1897" y="0"/>
                    <a:pt x="1368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24;p111">
              <a:extLst>
                <a:ext uri="{FF2B5EF4-FFF2-40B4-BE49-F238E27FC236}">
                  <a16:creationId xmlns:a16="http://schemas.microsoft.com/office/drawing/2014/main" id="{ADD63165-AFD2-B27C-E226-E474D398CD0A}"/>
                </a:ext>
              </a:extLst>
            </p:cNvPr>
            <p:cNvSpPr/>
            <p:nvPr/>
          </p:nvSpPr>
          <p:spPr>
            <a:xfrm>
              <a:off x="3042900" y="3535875"/>
              <a:ext cx="79550" cy="76950"/>
            </a:xfrm>
            <a:custGeom>
              <a:avLst/>
              <a:gdLst/>
              <a:ahLst/>
              <a:cxnLst/>
              <a:rect l="l" t="t" r="r" b="b"/>
              <a:pathLst>
                <a:path w="3182" h="3078" extrusionOk="0">
                  <a:moveTo>
                    <a:pt x="2164" y="1"/>
                  </a:moveTo>
                  <a:cubicBezTo>
                    <a:pt x="2132" y="1"/>
                    <a:pt x="2102" y="20"/>
                    <a:pt x="2088" y="51"/>
                  </a:cubicBezTo>
                  <a:cubicBezTo>
                    <a:pt x="2070" y="94"/>
                    <a:pt x="2090" y="142"/>
                    <a:pt x="2132" y="160"/>
                  </a:cubicBezTo>
                  <a:cubicBezTo>
                    <a:pt x="2639" y="381"/>
                    <a:pt x="2970" y="860"/>
                    <a:pt x="2995" y="1412"/>
                  </a:cubicBezTo>
                  <a:cubicBezTo>
                    <a:pt x="3012" y="1794"/>
                    <a:pt x="2880" y="2161"/>
                    <a:pt x="2622" y="2443"/>
                  </a:cubicBezTo>
                  <a:cubicBezTo>
                    <a:pt x="2364" y="2727"/>
                    <a:pt x="2012" y="2891"/>
                    <a:pt x="1629" y="2910"/>
                  </a:cubicBezTo>
                  <a:cubicBezTo>
                    <a:pt x="1608" y="2911"/>
                    <a:pt x="1587" y="2911"/>
                    <a:pt x="1567" y="2911"/>
                  </a:cubicBezTo>
                  <a:cubicBezTo>
                    <a:pt x="920" y="2911"/>
                    <a:pt x="333" y="2467"/>
                    <a:pt x="172" y="1831"/>
                  </a:cubicBezTo>
                  <a:cubicBezTo>
                    <a:pt x="163" y="1793"/>
                    <a:pt x="131" y="1767"/>
                    <a:pt x="93" y="1767"/>
                  </a:cubicBezTo>
                  <a:cubicBezTo>
                    <a:pt x="86" y="1767"/>
                    <a:pt x="79" y="1768"/>
                    <a:pt x="72" y="1770"/>
                  </a:cubicBezTo>
                  <a:cubicBezTo>
                    <a:pt x="28" y="1781"/>
                    <a:pt x="0" y="1826"/>
                    <a:pt x="13" y="1871"/>
                  </a:cubicBezTo>
                  <a:cubicBezTo>
                    <a:pt x="191" y="2579"/>
                    <a:pt x="837" y="3077"/>
                    <a:pt x="1564" y="3077"/>
                  </a:cubicBezTo>
                  <a:cubicBezTo>
                    <a:pt x="1579" y="3077"/>
                    <a:pt x="1595" y="3076"/>
                    <a:pt x="1612" y="3076"/>
                  </a:cubicBezTo>
                  <a:cubicBezTo>
                    <a:pt x="1620" y="3076"/>
                    <a:pt x="1629" y="3076"/>
                    <a:pt x="1637" y="3077"/>
                  </a:cubicBezTo>
                  <a:cubicBezTo>
                    <a:pt x="2064" y="3057"/>
                    <a:pt x="2457" y="2871"/>
                    <a:pt x="2746" y="2556"/>
                  </a:cubicBezTo>
                  <a:cubicBezTo>
                    <a:pt x="3035" y="2240"/>
                    <a:pt x="3182" y="1831"/>
                    <a:pt x="3162" y="1404"/>
                  </a:cubicBezTo>
                  <a:cubicBezTo>
                    <a:pt x="3134" y="788"/>
                    <a:pt x="2764" y="253"/>
                    <a:pt x="2197" y="8"/>
                  </a:cubicBezTo>
                  <a:cubicBezTo>
                    <a:pt x="2186" y="3"/>
                    <a:pt x="2175" y="1"/>
                    <a:pt x="2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25;p111">
              <a:extLst>
                <a:ext uri="{FF2B5EF4-FFF2-40B4-BE49-F238E27FC236}">
                  <a16:creationId xmlns:a16="http://schemas.microsoft.com/office/drawing/2014/main" id="{91215FA2-34D5-469A-7A55-C90CDDEF87DB}"/>
                </a:ext>
              </a:extLst>
            </p:cNvPr>
            <p:cNvSpPr/>
            <p:nvPr/>
          </p:nvSpPr>
          <p:spPr>
            <a:xfrm>
              <a:off x="2716225" y="3487325"/>
              <a:ext cx="81350" cy="92575"/>
            </a:xfrm>
            <a:custGeom>
              <a:avLst/>
              <a:gdLst/>
              <a:ahLst/>
              <a:cxnLst/>
              <a:rect l="l" t="t" r="r" b="b"/>
              <a:pathLst>
                <a:path w="3254" h="3703" extrusionOk="0">
                  <a:moveTo>
                    <a:pt x="1634" y="0"/>
                  </a:moveTo>
                  <a:cubicBezTo>
                    <a:pt x="947" y="0"/>
                    <a:pt x="76" y="289"/>
                    <a:pt x="37" y="1737"/>
                  </a:cubicBezTo>
                  <a:cubicBezTo>
                    <a:pt x="0" y="3092"/>
                    <a:pt x="786" y="3703"/>
                    <a:pt x="1614" y="3703"/>
                  </a:cubicBezTo>
                  <a:cubicBezTo>
                    <a:pt x="2257" y="3703"/>
                    <a:pt x="2924" y="3335"/>
                    <a:pt x="3253" y="2663"/>
                  </a:cubicBezTo>
                  <a:lnTo>
                    <a:pt x="2463" y="126"/>
                  </a:lnTo>
                  <a:cubicBezTo>
                    <a:pt x="2463" y="126"/>
                    <a:pt x="2089" y="0"/>
                    <a:pt x="1634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826;p111">
              <a:extLst>
                <a:ext uri="{FF2B5EF4-FFF2-40B4-BE49-F238E27FC236}">
                  <a16:creationId xmlns:a16="http://schemas.microsoft.com/office/drawing/2014/main" id="{A7A086F2-D7F0-7779-CCE4-92F2E9428756}"/>
                </a:ext>
              </a:extLst>
            </p:cNvPr>
            <p:cNvSpPr/>
            <p:nvPr/>
          </p:nvSpPr>
          <p:spPr>
            <a:xfrm>
              <a:off x="2742575" y="3560350"/>
              <a:ext cx="85550" cy="66600"/>
            </a:xfrm>
            <a:custGeom>
              <a:avLst/>
              <a:gdLst/>
              <a:ahLst/>
              <a:cxnLst/>
              <a:rect l="l" t="t" r="r" b="b"/>
              <a:pathLst>
                <a:path w="3422" h="2664" extrusionOk="0">
                  <a:moveTo>
                    <a:pt x="568" y="0"/>
                  </a:moveTo>
                  <a:cubicBezTo>
                    <a:pt x="545" y="0"/>
                    <a:pt x="522" y="10"/>
                    <a:pt x="506" y="29"/>
                  </a:cubicBezTo>
                  <a:cubicBezTo>
                    <a:pt x="17" y="606"/>
                    <a:pt x="1" y="1457"/>
                    <a:pt x="468" y="2052"/>
                  </a:cubicBezTo>
                  <a:cubicBezTo>
                    <a:pt x="783" y="2454"/>
                    <a:pt x="1254" y="2664"/>
                    <a:pt x="1729" y="2664"/>
                  </a:cubicBezTo>
                  <a:cubicBezTo>
                    <a:pt x="2074" y="2664"/>
                    <a:pt x="2423" y="2552"/>
                    <a:pt x="2716" y="2324"/>
                  </a:cubicBezTo>
                  <a:cubicBezTo>
                    <a:pt x="3202" y="1943"/>
                    <a:pt x="3422" y="1331"/>
                    <a:pt x="3293" y="727"/>
                  </a:cubicBezTo>
                  <a:cubicBezTo>
                    <a:pt x="3284" y="689"/>
                    <a:pt x="3250" y="662"/>
                    <a:pt x="3212" y="662"/>
                  </a:cubicBezTo>
                  <a:cubicBezTo>
                    <a:pt x="3206" y="662"/>
                    <a:pt x="3200" y="662"/>
                    <a:pt x="3194" y="664"/>
                  </a:cubicBezTo>
                  <a:cubicBezTo>
                    <a:pt x="3149" y="674"/>
                    <a:pt x="3121" y="718"/>
                    <a:pt x="3130" y="763"/>
                  </a:cubicBezTo>
                  <a:cubicBezTo>
                    <a:pt x="3246" y="1305"/>
                    <a:pt x="3048" y="1853"/>
                    <a:pt x="2613" y="2193"/>
                  </a:cubicBezTo>
                  <a:cubicBezTo>
                    <a:pt x="2351" y="2399"/>
                    <a:pt x="2038" y="2498"/>
                    <a:pt x="1729" y="2498"/>
                  </a:cubicBezTo>
                  <a:cubicBezTo>
                    <a:pt x="1303" y="2498"/>
                    <a:pt x="882" y="2310"/>
                    <a:pt x="600" y="1950"/>
                  </a:cubicBezTo>
                  <a:cubicBezTo>
                    <a:pt x="181" y="1416"/>
                    <a:pt x="194" y="654"/>
                    <a:pt x="633" y="138"/>
                  </a:cubicBezTo>
                  <a:cubicBezTo>
                    <a:pt x="663" y="102"/>
                    <a:pt x="659" y="50"/>
                    <a:pt x="623" y="21"/>
                  </a:cubicBezTo>
                  <a:cubicBezTo>
                    <a:pt x="607" y="7"/>
                    <a:pt x="588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827;p111">
              <a:extLst>
                <a:ext uri="{FF2B5EF4-FFF2-40B4-BE49-F238E27FC236}">
                  <a16:creationId xmlns:a16="http://schemas.microsoft.com/office/drawing/2014/main" id="{C5630705-5809-9A6C-1FCA-44EEF373FD8E}"/>
                </a:ext>
              </a:extLst>
            </p:cNvPr>
            <p:cNvSpPr/>
            <p:nvPr/>
          </p:nvSpPr>
          <p:spPr>
            <a:xfrm>
              <a:off x="2733925" y="3267300"/>
              <a:ext cx="349400" cy="373300"/>
            </a:xfrm>
            <a:custGeom>
              <a:avLst/>
              <a:gdLst/>
              <a:ahLst/>
              <a:cxnLst/>
              <a:rect l="l" t="t" r="r" b="b"/>
              <a:pathLst>
                <a:path w="13976" h="14932" extrusionOk="0">
                  <a:moveTo>
                    <a:pt x="8609" y="0"/>
                  </a:moveTo>
                  <a:cubicBezTo>
                    <a:pt x="7338" y="0"/>
                    <a:pt x="5945" y="235"/>
                    <a:pt x="4554" y="612"/>
                  </a:cubicBezTo>
                  <a:cubicBezTo>
                    <a:pt x="603" y="1680"/>
                    <a:pt x="0" y="5281"/>
                    <a:pt x="1079" y="9636"/>
                  </a:cubicBezTo>
                  <a:cubicBezTo>
                    <a:pt x="2059" y="13599"/>
                    <a:pt x="4857" y="14931"/>
                    <a:pt x="7701" y="14931"/>
                  </a:cubicBezTo>
                  <a:cubicBezTo>
                    <a:pt x="7984" y="14931"/>
                    <a:pt x="8266" y="14918"/>
                    <a:pt x="8548" y="14893"/>
                  </a:cubicBezTo>
                  <a:cubicBezTo>
                    <a:pt x="11864" y="14599"/>
                    <a:pt x="13975" y="11884"/>
                    <a:pt x="13908" y="9162"/>
                  </a:cubicBezTo>
                  <a:cubicBezTo>
                    <a:pt x="13826" y="5803"/>
                    <a:pt x="13627" y="2969"/>
                    <a:pt x="13627" y="2969"/>
                  </a:cubicBezTo>
                  <a:cubicBezTo>
                    <a:pt x="12880" y="796"/>
                    <a:pt x="10950" y="0"/>
                    <a:pt x="8609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828;p111">
              <a:extLst>
                <a:ext uri="{FF2B5EF4-FFF2-40B4-BE49-F238E27FC236}">
                  <a16:creationId xmlns:a16="http://schemas.microsoft.com/office/drawing/2014/main" id="{10807BBF-9AFB-30C8-B8D3-AE997899E31B}"/>
                </a:ext>
              </a:extLst>
            </p:cNvPr>
            <p:cNvSpPr/>
            <p:nvPr/>
          </p:nvSpPr>
          <p:spPr>
            <a:xfrm>
              <a:off x="2958175" y="3320125"/>
              <a:ext cx="750" cy="950"/>
            </a:xfrm>
            <a:custGeom>
              <a:avLst/>
              <a:gdLst/>
              <a:ahLst/>
              <a:cxnLst/>
              <a:rect l="l" t="t" r="r" b="b"/>
              <a:pathLst>
                <a:path w="30" h="38" extrusionOk="0">
                  <a:moveTo>
                    <a:pt x="30" y="37"/>
                  </a:moveTo>
                  <a:cubicBezTo>
                    <a:pt x="11" y="13"/>
                    <a:pt x="1" y="1"/>
                    <a:pt x="1" y="1"/>
                  </a:cubicBezTo>
                  <a:cubicBezTo>
                    <a:pt x="1" y="1"/>
                    <a:pt x="11" y="13"/>
                    <a:pt x="30" y="37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829;p111">
              <a:extLst>
                <a:ext uri="{FF2B5EF4-FFF2-40B4-BE49-F238E27FC236}">
                  <a16:creationId xmlns:a16="http://schemas.microsoft.com/office/drawing/2014/main" id="{4E6D8C37-9E3C-9DDD-6FAE-303E313C4B8C}"/>
                </a:ext>
              </a:extLst>
            </p:cNvPr>
            <p:cNvSpPr/>
            <p:nvPr/>
          </p:nvSpPr>
          <p:spPr>
            <a:xfrm>
              <a:off x="2802975" y="3401650"/>
              <a:ext cx="74475" cy="53125"/>
            </a:xfrm>
            <a:custGeom>
              <a:avLst/>
              <a:gdLst/>
              <a:ahLst/>
              <a:cxnLst/>
              <a:rect l="l" t="t" r="r" b="b"/>
              <a:pathLst>
                <a:path w="2979" h="2125" extrusionOk="0">
                  <a:moveTo>
                    <a:pt x="2331" y="1"/>
                  </a:moveTo>
                  <a:cubicBezTo>
                    <a:pt x="2067" y="1"/>
                    <a:pt x="1683" y="154"/>
                    <a:pt x="1107" y="565"/>
                  </a:cubicBezTo>
                  <a:cubicBezTo>
                    <a:pt x="1" y="1353"/>
                    <a:pt x="547" y="1948"/>
                    <a:pt x="547" y="1948"/>
                  </a:cubicBezTo>
                  <a:cubicBezTo>
                    <a:pt x="652" y="2068"/>
                    <a:pt x="783" y="2125"/>
                    <a:pt x="942" y="2125"/>
                  </a:cubicBezTo>
                  <a:cubicBezTo>
                    <a:pt x="1233" y="2125"/>
                    <a:pt x="1617" y="1936"/>
                    <a:pt x="2105" y="1605"/>
                  </a:cubicBezTo>
                  <a:cubicBezTo>
                    <a:pt x="2733" y="1181"/>
                    <a:pt x="2979" y="654"/>
                    <a:pt x="2804" y="311"/>
                  </a:cubicBezTo>
                  <a:cubicBezTo>
                    <a:pt x="2712" y="131"/>
                    <a:pt x="2573" y="1"/>
                    <a:pt x="2331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830;p111">
              <a:extLst>
                <a:ext uri="{FF2B5EF4-FFF2-40B4-BE49-F238E27FC236}">
                  <a16:creationId xmlns:a16="http://schemas.microsoft.com/office/drawing/2014/main" id="{FC9DF882-210E-6C3F-4D33-FEC4E142BD7D}"/>
                </a:ext>
              </a:extLst>
            </p:cNvPr>
            <p:cNvSpPr/>
            <p:nvPr/>
          </p:nvSpPr>
          <p:spPr>
            <a:xfrm>
              <a:off x="2980725" y="3389600"/>
              <a:ext cx="76550" cy="44400"/>
            </a:xfrm>
            <a:custGeom>
              <a:avLst/>
              <a:gdLst/>
              <a:ahLst/>
              <a:cxnLst/>
              <a:rect l="l" t="t" r="r" b="b"/>
              <a:pathLst>
                <a:path w="3062" h="1776" extrusionOk="0">
                  <a:moveTo>
                    <a:pt x="689" y="1"/>
                  </a:moveTo>
                  <a:cubicBezTo>
                    <a:pt x="297" y="1"/>
                    <a:pt x="146" y="190"/>
                    <a:pt x="88" y="439"/>
                  </a:cubicBezTo>
                  <a:cubicBezTo>
                    <a:pt x="1" y="814"/>
                    <a:pt x="366" y="1266"/>
                    <a:pt x="1078" y="1528"/>
                  </a:cubicBezTo>
                  <a:cubicBezTo>
                    <a:pt x="1506" y="1685"/>
                    <a:pt x="1854" y="1775"/>
                    <a:pt x="2120" y="1775"/>
                  </a:cubicBezTo>
                  <a:cubicBezTo>
                    <a:pt x="2386" y="1775"/>
                    <a:pt x="2571" y="1685"/>
                    <a:pt x="2674" y="1483"/>
                  </a:cubicBezTo>
                  <a:cubicBezTo>
                    <a:pt x="2674" y="1483"/>
                    <a:pt x="3061" y="773"/>
                    <a:pt x="1797" y="276"/>
                  </a:cubicBezTo>
                  <a:cubicBezTo>
                    <a:pt x="1299" y="81"/>
                    <a:pt x="943" y="1"/>
                    <a:pt x="689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831;p111">
              <a:extLst>
                <a:ext uri="{FF2B5EF4-FFF2-40B4-BE49-F238E27FC236}">
                  <a16:creationId xmlns:a16="http://schemas.microsoft.com/office/drawing/2014/main" id="{75DD4B19-4CA4-8483-901C-2E22CF22D02D}"/>
                </a:ext>
              </a:extLst>
            </p:cNvPr>
            <p:cNvSpPr/>
            <p:nvPr/>
          </p:nvSpPr>
          <p:spPr>
            <a:xfrm>
              <a:off x="2846325" y="3470500"/>
              <a:ext cx="24750" cy="29700"/>
            </a:xfrm>
            <a:custGeom>
              <a:avLst/>
              <a:gdLst/>
              <a:ahLst/>
              <a:cxnLst/>
              <a:rect l="l" t="t" r="r" b="b"/>
              <a:pathLst>
                <a:path w="990" h="1188" extrusionOk="0">
                  <a:moveTo>
                    <a:pt x="490" y="1"/>
                  </a:moveTo>
                  <a:cubicBezTo>
                    <a:pt x="487" y="1"/>
                    <a:pt x="484" y="1"/>
                    <a:pt x="481" y="1"/>
                  </a:cubicBezTo>
                  <a:cubicBezTo>
                    <a:pt x="211" y="8"/>
                    <a:pt x="0" y="277"/>
                    <a:pt x="8" y="605"/>
                  </a:cubicBezTo>
                  <a:cubicBezTo>
                    <a:pt x="16" y="929"/>
                    <a:pt x="235" y="1188"/>
                    <a:pt x="499" y="1188"/>
                  </a:cubicBezTo>
                  <a:cubicBezTo>
                    <a:pt x="503" y="1188"/>
                    <a:pt x="506" y="1188"/>
                    <a:pt x="509" y="1188"/>
                  </a:cubicBezTo>
                  <a:cubicBezTo>
                    <a:pt x="778" y="1180"/>
                    <a:pt x="989" y="911"/>
                    <a:pt x="982" y="583"/>
                  </a:cubicBezTo>
                  <a:cubicBezTo>
                    <a:pt x="973" y="259"/>
                    <a:pt x="755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832;p111">
              <a:extLst>
                <a:ext uri="{FF2B5EF4-FFF2-40B4-BE49-F238E27FC236}">
                  <a16:creationId xmlns:a16="http://schemas.microsoft.com/office/drawing/2014/main" id="{FE265C62-BCF1-B0A6-6CF9-54B39EA1616B}"/>
                </a:ext>
              </a:extLst>
            </p:cNvPr>
            <p:cNvSpPr/>
            <p:nvPr/>
          </p:nvSpPr>
          <p:spPr>
            <a:xfrm>
              <a:off x="2994275" y="3463025"/>
              <a:ext cx="24725" cy="29675"/>
            </a:xfrm>
            <a:custGeom>
              <a:avLst/>
              <a:gdLst/>
              <a:ahLst/>
              <a:cxnLst/>
              <a:rect l="l" t="t" r="r" b="b"/>
              <a:pathLst>
                <a:path w="989" h="1187" extrusionOk="0">
                  <a:moveTo>
                    <a:pt x="490" y="0"/>
                  </a:moveTo>
                  <a:cubicBezTo>
                    <a:pt x="487" y="0"/>
                    <a:pt x="484" y="0"/>
                    <a:pt x="480" y="0"/>
                  </a:cubicBezTo>
                  <a:cubicBezTo>
                    <a:pt x="211" y="6"/>
                    <a:pt x="0" y="277"/>
                    <a:pt x="8" y="605"/>
                  </a:cubicBezTo>
                  <a:cubicBezTo>
                    <a:pt x="16" y="927"/>
                    <a:pt x="235" y="1186"/>
                    <a:pt x="499" y="1186"/>
                  </a:cubicBezTo>
                  <a:cubicBezTo>
                    <a:pt x="502" y="1186"/>
                    <a:pt x="506" y="1186"/>
                    <a:pt x="509" y="1186"/>
                  </a:cubicBezTo>
                  <a:cubicBezTo>
                    <a:pt x="778" y="1180"/>
                    <a:pt x="989" y="909"/>
                    <a:pt x="982" y="582"/>
                  </a:cubicBezTo>
                  <a:cubicBezTo>
                    <a:pt x="973" y="259"/>
                    <a:pt x="755" y="0"/>
                    <a:pt x="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833;p111">
              <a:extLst>
                <a:ext uri="{FF2B5EF4-FFF2-40B4-BE49-F238E27FC236}">
                  <a16:creationId xmlns:a16="http://schemas.microsoft.com/office/drawing/2014/main" id="{6142A480-A606-363E-C373-4E9268C4BFFE}"/>
                </a:ext>
              </a:extLst>
            </p:cNvPr>
            <p:cNvSpPr/>
            <p:nvPr/>
          </p:nvSpPr>
          <p:spPr>
            <a:xfrm>
              <a:off x="2726175" y="3504625"/>
              <a:ext cx="65100" cy="51550"/>
            </a:xfrm>
            <a:custGeom>
              <a:avLst/>
              <a:gdLst/>
              <a:ahLst/>
              <a:cxnLst/>
              <a:rect l="l" t="t" r="r" b="b"/>
              <a:pathLst>
                <a:path w="2604" h="2062" extrusionOk="0">
                  <a:moveTo>
                    <a:pt x="1041" y="0"/>
                  </a:moveTo>
                  <a:cubicBezTo>
                    <a:pt x="962" y="0"/>
                    <a:pt x="883" y="10"/>
                    <a:pt x="805" y="28"/>
                  </a:cubicBezTo>
                  <a:cubicBezTo>
                    <a:pt x="304" y="149"/>
                    <a:pt x="26" y="618"/>
                    <a:pt x="15" y="638"/>
                  </a:cubicBezTo>
                  <a:cubicBezTo>
                    <a:pt x="0" y="660"/>
                    <a:pt x="9" y="690"/>
                    <a:pt x="32" y="703"/>
                  </a:cubicBezTo>
                  <a:cubicBezTo>
                    <a:pt x="39" y="707"/>
                    <a:pt x="48" y="710"/>
                    <a:pt x="57" y="710"/>
                  </a:cubicBezTo>
                  <a:cubicBezTo>
                    <a:pt x="73" y="710"/>
                    <a:pt x="89" y="702"/>
                    <a:pt x="97" y="686"/>
                  </a:cubicBezTo>
                  <a:cubicBezTo>
                    <a:pt x="100" y="681"/>
                    <a:pt x="367" y="232"/>
                    <a:pt x="828" y="121"/>
                  </a:cubicBezTo>
                  <a:cubicBezTo>
                    <a:pt x="897" y="105"/>
                    <a:pt x="967" y="97"/>
                    <a:pt x="1038" y="97"/>
                  </a:cubicBezTo>
                  <a:cubicBezTo>
                    <a:pt x="1241" y="97"/>
                    <a:pt x="1451" y="164"/>
                    <a:pt x="1663" y="299"/>
                  </a:cubicBezTo>
                  <a:cubicBezTo>
                    <a:pt x="2481" y="815"/>
                    <a:pt x="1995" y="1984"/>
                    <a:pt x="1990" y="1995"/>
                  </a:cubicBezTo>
                  <a:cubicBezTo>
                    <a:pt x="1980" y="2018"/>
                    <a:pt x="1990" y="2047"/>
                    <a:pt x="2015" y="2058"/>
                  </a:cubicBezTo>
                  <a:cubicBezTo>
                    <a:pt x="2021" y="2060"/>
                    <a:pt x="2029" y="2062"/>
                    <a:pt x="2035" y="2062"/>
                  </a:cubicBezTo>
                  <a:cubicBezTo>
                    <a:pt x="2053" y="2062"/>
                    <a:pt x="2070" y="2049"/>
                    <a:pt x="2079" y="2034"/>
                  </a:cubicBezTo>
                  <a:cubicBezTo>
                    <a:pt x="2085" y="2021"/>
                    <a:pt x="2604" y="780"/>
                    <a:pt x="1714" y="217"/>
                  </a:cubicBezTo>
                  <a:cubicBezTo>
                    <a:pt x="1486" y="72"/>
                    <a:pt x="1261" y="0"/>
                    <a:pt x="1041" y="0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834;p111">
              <a:extLst>
                <a:ext uri="{FF2B5EF4-FFF2-40B4-BE49-F238E27FC236}">
                  <a16:creationId xmlns:a16="http://schemas.microsoft.com/office/drawing/2014/main" id="{59D9B146-5415-62DE-E102-369E7C7557BA}"/>
                </a:ext>
              </a:extLst>
            </p:cNvPr>
            <p:cNvSpPr/>
            <p:nvPr/>
          </p:nvSpPr>
          <p:spPr>
            <a:xfrm>
              <a:off x="2745425" y="3524075"/>
              <a:ext cx="36525" cy="9275"/>
            </a:xfrm>
            <a:custGeom>
              <a:avLst/>
              <a:gdLst/>
              <a:ahLst/>
              <a:cxnLst/>
              <a:rect l="l" t="t" r="r" b="b"/>
              <a:pathLst>
                <a:path w="1461" h="371" extrusionOk="0">
                  <a:moveTo>
                    <a:pt x="819" y="1"/>
                  </a:moveTo>
                  <a:cubicBezTo>
                    <a:pt x="394" y="1"/>
                    <a:pt x="30" y="280"/>
                    <a:pt x="25" y="284"/>
                  </a:cubicBezTo>
                  <a:cubicBezTo>
                    <a:pt x="4" y="300"/>
                    <a:pt x="1" y="331"/>
                    <a:pt x="17" y="352"/>
                  </a:cubicBezTo>
                  <a:cubicBezTo>
                    <a:pt x="28" y="363"/>
                    <a:pt x="43" y="370"/>
                    <a:pt x="56" y="370"/>
                  </a:cubicBezTo>
                  <a:cubicBezTo>
                    <a:pt x="65" y="370"/>
                    <a:pt x="76" y="366"/>
                    <a:pt x="85" y="360"/>
                  </a:cubicBezTo>
                  <a:cubicBezTo>
                    <a:pt x="90" y="356"/>
                    <a:pt x="428" y="97"/>
                    <a:pt x="818" y="97"/>
                  </a:cubicBezTo>
                  <a:cubicBezTo>
                    <a:pt x="1002" y="97"/>
                    <a:pt x="1197" y="155"/>
                    <a:pt x="1375" y="324"/>
                  </a:cubicBezTo>
                  <a:cubicBezTo>
                    <a:pt x="1384" y="333"/>
                    <a:pt x="1396" y="338"/>
                    <a:pt x="1408" y="338"/>
                  </a:cubicBezTo>
                  <a:cubicBezTo>
                    <a:pt x="1421" y="338"/>
                    <a:pt x="1433" y="333"/>
                    <a:pt x="1442" y="323"/>
                  </a:cubicBezTo>
                  <a:cubicBezTo>
                    <a:pt x="1460" y="304"/>
                    <a:pt x="1460" y="273"/>
                    <a:pt x="1441" y="256"/>
                  </a:cubicBezTo>
                  <a:cubicBezTo>
                    <a:pt x="1242" y="65"/>
                    <a:pt x="1023" y="1"/>
                    <a:pt x="819" y="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835;p111">
              <a:extLst>
                <a:ext uri="{FF2B5EF4-FFF2-40B4-BE49-F238E27FC236}">
                  <a16:creationId xmlns:a16="http://schemas.microsoft.com/office/drawing/2014/main" id="{D4825954-EFD1-6AB1-F9C6-D55B2351DC83}"/>
                </a:ext>
              </a:extLst>
            </p:cNvPr>
            <p:cNvSpPr/>
            <p:nvPr/>
          </p:nvSpPr>
          <p:spPr>
            <a:xfrm>
              <a:off x="2918350" y="3389675"/>
              <a:ext cx="50000" cy="123175"/>
            </a:xfrm>
            <a:custGeom>
              <a:avLst/>
              <a:gdLst/>
              <a:ahLst/>
              <a:cxnLst/>
              <a:rect l="l" t="t" r="r" b="b"/>
              <a:pathLst>
                <a:path w="2000" h="4927" extrusionOk="0">
                  <a:moveTo>
                    <a:pt x="187" y="1"/>
                  </a:moveTo>
                  <a:cubicBezTo>
                    <a:pt x="163" y="1"/>
                    <a:pt x="141" y="22"/>
                    <a:pt x="139" y="47"/>
                  </a:cubicBezTo>
                  <a:cubicBezTo>
                    <a:pt x="125" y="360"/>
                    <a:pt x="1" y="3123"/>
                    <a:pt x="229" y="3468"/>
                  </a:cubicBezTo>
                  <a:cubicBezTo>
                    <a:pt x="299" y="3572"/>
                    <a:pt x="413" y="3664"/>
                    <a:pt x="601" y="3664"/>
                  </a:cubicBezTo>
                  <a:cubicBezTo>
                    <a:pt x="751" y="3664"/>
                    <a:pt x="949" y="3605"/>
                    <a:pt x="1208" y="3446"/>
                  </a:cubicBezTo>
                  <a:cubicBezTo>
                    <a:pt x="1219" y="3439"/>
                    <a:pt x="1228" y="3434"/>
                    <a:pt x="1233" y="3431"/>
                  </a:cubicBezTo>
                  <a:cubicBezTo>
                    <a:pt x="1313" y="3387"/>
                    <a:pt x="1387" y="3365"/>
                    <a:pt x="1455" y="3365"/>
                  </a:cubicBezTo>
                  <a:cubicBezTo>
                    <a:pt x="1531" y="3365"/>
                    <a:pt x="1599" y="3392"/>
                    <a:pt x="1657" y="3447"/>
                  </a:cubicBezTo>
                  <a:cubicBezTo>
                    <a:pt x="1842" y="3618"/>
                    <a:pt x="1894" y="4024"/>
                    <a:pt x="1766" y="4297"/>
                  </a:cubicBezTo>
                  <a:cubicBezTo>
                    <a:pt x="1604" y="4646"/>
                    <a:pt x="1223" y="4834"/>
                    <a:pt x="1219" y="4835"/>
                  </a:cubicBezTo>
                  <a:cubicBezTo>
                    <a:pt x="1196" y="4847"/>
                    <a:pt x="1185" y="4876"/>
                    <a:pt x="1197" y="4899"/>
                  </a:cubicBezTo>
                  <a:cubicBezTo>
                    <a:pt x="1205" y="4918"/>
                    <a:pt x="1223" y="4927"/>
                    <a:pt x="1242" y="4927"/>
                  </a:cubicBezTo>
                  <a:cubicBezTo>
                    <a:pt x="1248" y="4927"/>
                    <a:pt x="1254" y="4924"/>
                    <a:pt x="1261" y="4924"/>
                  </a:cubicBezTo>
                  <a:cubicBezTo>
                    <a:pt x="1277" y="4917"/>
                    <a:pt x="1676" y="4720"/>
                    <a:pt x="1854" y="4339"/>
                  </a:cubicBezTo>
                  <a:cubicBezTo>
                    <a:pt x="2000" y="4027"/>
                    <a:pt x="1938" y="3577"/>
                    <a:pt x="1724" y="3378"/>
                  </a:cubicBezTo>
                  <a:cubicBezTo>
                    <a:pt x="1648" y="3306"/>
                    <a:pt x="1557" y="3269"/>
                    <a:pt x="1457" y="3269"/>
                  </a:cubicBezTo>
                  <a:cubicBezTo>
                    <a:pt x="1372" y="3269"/>
                    <a:pt x="1281" y="3295"/>
                    <a:pt x="1188" y="3348"/>
                  </a:cubicBezTo>
                  <a:cubicBezTo>
                    <a:pt x="1181" y="3350"/>
                    <a:pt x="1172" y="3357"/>
                    <a:pt x="1159" y="3364"/>
                  </a:cubicBezTo>
                  <a:cubicBezTo>
                    <a:pt x="936" y="3501"/>
                    <a:pt x="751" y="3570"/>
                    <a:pt x="604" y="3570"/>
                  </a:cubicBezTo>
                  <a:cubicBezTo>
                    <a:pt x="476" y="3570"/>
                    <a:pt x="378" y="3518"/>
                    <a:pt x="310" y="3415"/>
                  </a:cubicBezTo>
                  <a:cubicBezTo>
                    <a:pt x="131" y="3147"/>
                    <a:pt x="196" y="895"/>
                    <a:pt x="237" y="51"/>
                  </a:cubicBezTo>
                  <a:cubicBezTo>
                    <a:pt x="238" y="24"/>
                    <a:pt x="217" y="2"/>
                    <a:pt x="191" y="1"/>
                  </a:cubicBezTo>
                  <a:cubicBezTo>
                    <a:pt x="189" y="1"/>
                    <a:pt x="188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836;p111">
              <a:extLst>
                <a:ext uri="{FF2B5EF4-FFF2-40B4-BE49-F238E27FC236}">
                  <a16:creationId xmlns:a16="http://schemas.microsoft.com/office/drawing/2014/main" id="{1E353537-381C-4B39-BF16-79A74ADFEDCB}"/>
                </a:ext>
              </a:extLst>
            </p:cNvPr>
            <p:cNvSpPr/>
            <p:nvPr/>
          </p:nvSpPr>
          <p:spPr>
            <a:xfrm>
              <a:off x="2909600" y="3535350"/>
              <a:ext cx="57200" cy="19950"/>
            </a:xfrm>
            <a:custGeom>
              <a:avLst/>
              <a:gdLst/>
              <a:ahLst/>
              <a:cxnLst/>
              <a:rect l="l" t="t" r="r" b="b"/>
              <a:pathLst>
                <a:path w="2288" h="798" extrusionOk="0">
                  <a:moveTo>
                    <a:pt x="79" y="0"/>
                  </a:moveTo>
                  <a:cubicBezTo>
                    <a:pt x="40" y="0"/>
                    <a:pt x="19" y="1"/>
                    <a:pt x="19" y="1"/>
                  </a:cubicBezTo>
                  <a:cubicBezTo>
                    <a:pt x="19" y="1"/>
                    <a:pt x="1" y="238"/>
                    <a:pt x="60" y="520"/>
                  </a:cubicBezTo>
                  <a:cubicBezTo>
                    <a:pt x="165" y="513"/>
                    <a:pt x="281" y="509"/>
                    <a:pt x="406" y="509"/>
                  </a:cubicBezTo>
                  <a:cubicBezTo>
                    <a:pt x="890" y="509"/>
                    <a:pt x="1519" y="570"/>
                    <a:pt x="2176" y="797"/>
                  </a:cubicBezTo>
                  <a:cubicBezTo>
                    <a:pt x="2278" y="558"/>
                    <a:pt x="2287" y="343"/>
                    <a:pt x="2287" y="343"/>
                  </a:cubicBezTo>
                  <a:cubicBezTo>
                    <a:pt x="1376" y="22"/>
                    <a:pt x="337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837;p111">
              <a:extLst>
                <a:ext uri="{FF2B5EF4-FFF2-40B4-BE49-F238E27FC236}">
                  <a16:creationId xmlns:a16="http://schemas.microsoft.com/office/drawing/2014/main" id="{AA31CB14-F399-DDEF-7551-7E6780CA8B2F}"/>
                </a:ext>
              </a:extLst>
            </p:cNvPr>
            <p:cNvSpPr/>
            <p:nvPr/>
          </p:nvSpPr>
          <p:spPr>
            <a:xfrm>
              <a:off x="2911150" y="3548075"/>
              <a:ext cx="52900" cy="23250"/>
            </a:xfrm>
            <a:custGeom>
              <a:avLst/>
              <a:gdLst/>
              <a:ahLst/>
              <a:cxnLst/>
              <a:rect l="l" t="t" r="r" b="b"/>
              <a:pathLst>
                <a:path w="2116" h="930" extrusionOk="0">
                  <a:moveTo>
                    <a:pt x="345" y="0"/>
                  </a:moveTo>
                  <a:cubicBezTo>
                    <a:pt x="220" y="0"/>
                    <a:pt x="104" y="4"/>
                    <a:pt x="0" y="11"/>
                  </a:cubicBezTo>
                  <a:cubicBezTo>
                    <a:pt x="81" y="388"/>
                    <a:pt x="303" y="846"/>
                    <a:pt x="906" y="917"/>
                  </a:cubicBezTo>
                  <a:cubicBezTo>
                    <a:pt x="980" y="926"/>
                    <a:pt x="1049" y="930"/>
                    <a:pt x="1115" y="930"/>
                  </a:cubicBezTo>
                  <a:cubicBezTo>
                    <a:pt x="1711" y="930"/>
                    <a:pt x="1988" y="590"/>
                    <a:pt x="2115" y="288"/>
                  </a:cubicBezTo>
                  <a:cubicBezTo>
                    <a:pt x="1458" y="61"/>
                    <a:pt x="828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838;p111">
              <a:extLst>
                <a:ext uri="{FF2B5EF4-FFF2-40B4-BE49-F238E27FC236}">
                  <a16:creationId xmlns:a16="http://schemas.microsoft.com/office/drawing/2014/main" id="{40A06DB0-B630-04A3-A409-CC0A9F5B1B9F}"/>
                </a:ext>
              </a:extLst>
            </p:cNvPr>
            <p:cNvSpPr/>
            <p:nvPr/>
          </p:nvSpPr>
          <p:spPr>
            <a:xfrm>
              <a:off x="3055275" y="3471525"/>
              <a:ext cx="60625" cy="58325"/>
            </a:xfrm>
            <a:custGeom>
              <a:avLst/>
              <a:gdLst/>
              <a:ahLst/>
              <a:cxnLst/>
              <a:rect l="l" t="t" r="r" b="b"/>
              <a:pathLst>
                <a:path w="2425" h="2333" extrusionOk="0">
                  <a:moveTo>
                    <a:pt x="1553" y="0"/>
                  </a:moveTo>
                  <a:cubicBezTo>
                    <a:pt x="1521" y="0"/>
                    <a:pt x="1489" y="2"/>
                    <a:pt x="1456" y="5"/>
                  </a:cubicBezTo>
                  <a:cubicBezTo>
                    <a:pt x="1157" y="33"/>
                    <a:pt x="887" y="193"/>
                    <a:pt x="658" y="481"/>
                  </a:cubicBezTo>
                  <a:cubicBezTo>
                    <a:pt x="1" y="1301"/>
                    <a:pt x="897" y="2306"/>
                    <a:pt x="906" y="2317"/>
                  </a:cubicBezTo>
                  <a:cubicBezTo>
                    <a:pt x="913" y="2327"/>
                    <a:pt x="925" y="2333"/>
                    <a:pt x="937" y="2333"/>
                  </a:cubicBezTo>
                  <a:cubicBezTo>
                    <a:pt x="943" y="2333"/>
                    <a:pt x="948" y="2332"/>
                    <a:pt x="954" y="2329"/>
                  </a:cubicBezTo>
                  <a:cubicBezTo>
                    <a:pt x="960" y="2327"/>
                    <a:pt x="965" y="2324"/>
                    <a:pt x="972" y="2319"/>
                  </a:cubicBezTo>
                  <a:cubicBezTo>
                    <a:pt x="992" y="2301"/>
                    <a:pt x="993" y="2271"/>
                    <a:pt x="976" y="2251"/>
                  </a:cubicBezTo>
                  <a:cubicBezTo>
                    <a:pt x="967" y="2243"/>
                    <a:pt x="126" y="1298"/>
                    <a:pt x="732" y="541"/>
                  </a:cubicBezTo>
                  <a:cubicBezTo>
                    <a:pt x="945" y="275"/>
                    <a:pt x="1190" y="127"/>
                    <a:pt x="1464" y="101"/>
                  </a:cubicBezTo>
                  <a:cubicBezTo>
                    <a:pt x="1493" y="98"/>
                    <a:pt x="1522" y="97"/>
                    <a:pt x="1550" y="97"/>
                  </a:cubicBezTo>
                  <a:cubicBezTo>
                    <a:pt x="1983" y="97"/>
                    <a:pt x="2336" y="393"/>
                    <a:pt x="2339" y="396"/>
                  </a:cubicBezTo>
                  <a:cubicBezTo>
                    <a:pt x="2349" y="404"/>
                    <a:pt x="2360" y="407"/>
                    <a:pt x="2371" y="407"/>
                  </a:cubicBezTo>
                  <a:cubicBezTo>
                    <a:pt x="2385" y="407"/>
                    <a:pt x="2398" y="402"/>
                    <a:pt x="2407" y="391"/>
                  </a:cubicBezTo>
                  <a:cubicBezTo>
                    <a:pt x="2425" y="371"/>
                    <a:pt x="2422" y="340"/>
                    <a:pt x="2402" y="323"/>
                  </a:cubicBezTo>
                  <a:cubicBezTo>
                    <a:pt x="2386" y="309"/>
                    <a:pt x="2020" y="0"/>
                    <a:pt x="1553" y="0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839;p111">
              <a:extLst>
                <a:ext uri="{FF2B5EF4-FFF2-40B4-BE49-F238E27FC236}">
                  <a16:creationId xmlns:a16="http://schemas.microsoft.com/office/drawing/2014/main" id="{1728C713-2477-BF5B-64B3-93ACEEEE4B1A}"/>
                </a:ext>
              </a:extLst>
            </p:cNvPr>
            <p:cNvSpPr/>
            <p:nvPr/>
          </p:nvSpPr>
          <p:spPr>
            <a:xfrm>
              <a:off x="3066300" y="3494325"/>
              <a:ext cx="34950" cy="14375"/>
            </a:xfrm>
            <a:custGeom>
              <a:avLst/>
              <a:gdLst/>
              <a:ahLst/>
              <a:cxnLst/>
              <a:rect l="l" t="t" r="r" b="b"/>
              <a:pathLst>
                <a:path w="1398" h="575" extrusionOk="0">
                  <a:moveTo>
                    <a:pt x="899" y="1"/>
                  </a:moveTo>
                  <a:cubicBezTo>
                    <a:pt x="598" y="1"/>
                    <a:pt x="222" y="95"/>
                    <a:pt x="12" y="504"/>
                  </a:cubicBezTo>
                  <a:cubicBezTo>
                    <a:pt x="0" y="528"/>
                    <a:pt x="9" y="556"/>
                    <a:pt x="33" y="570"/>
                  </a:cubicBezTo>
                  <a:cubicBezTo>
                    <a:pt x="39" y="573"/>
                    <a:pt x="47" y="575"/>
                    <a:pt x="54" y="575"/>
                  </a:cubicBezTo>
                  <a:cubicBezTo>
                    <a:pt x="71" y="575"/>
                    <a:pt x="89" y="565"/>
                    <a:pt x="98" y="549"/>
                  </a:cubicBezTo>
                  <a:cubicBezTo>
                    <a:pt x="286" y="182"/>
                    <a:pt x="626" y="97"/>
                    <a:pt x="900" y="97"/>
                  </a:cubicBezTo>
                  <a:cubicBezTo>
                    <a:pt x="1136" y="97"/>
                    <a:pt x="1324" y="160"/>
                    <a:pt x="1328" y="161"/>
                  </a:cubicBezTo>
                  <a:cubicBezTo>
                    <a:pt x="1333" y="162"/>
                    <a:pt x="1338" y="163"/>
                    <a:pt x="1343" y="163"/>
                  </a:cubicBezTo>
                  <a:cubicBezTo>
                    <a:pt x="1348" y="163"/>
                    <a:pt x="1352" y="163"/>
                    <a:pt x="1357" y="162"/>
                  </a:cubicBezTo>
                  <a:cubicBezTo>
                    <a:pt x="1371" y="157"/>
                    <a:pt x="1384" y="145"/>
                    <a:pt x="1388" y="131"/>
                  </a:cubicBezTo>
                  <a:cubicBezTo>
                    <a:pt x="1397" y="106"/>
                    <a:pt x="1384" y="79"/>
                    <a:pt x="1359" y="70"/>
                  </a:cubicBezTo>
                  <a:cubicBezTo>
                    <a:pt x="1354" y="68"/>
                    <a:pt x="1153" y="1"/>
                    <a:pt x="899" y="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840;p111">
              <a:extLst>
                <a:ext uri="{FF2B5EF4-FFF2-40B4-BE49-F238E27FC236}">
                  <a16:creationId xmlns:a16="http://schemas.microsoft.com/office/drawing/2014/main" id="{15977E3F-6CFF-E9A7-A7C0-52CB067B8DEB}"/>
                </a:ext>
              </a:extLst>
            </p:cNvPr>
            <p:cNvSpPr/>
            <p:nvPr/>
          </p:nvSpPr>
          <p:spPr>
            <a:xfrm>
              <a:off x="2804975" y="3518625"/>
              <a:ext cx="81950" cy="43800"/>
            </a:xfrm>
            <a:custGeom>
              <a:avLst/>
              <a:gdLst/>
              <a:ahLst/>
              <a:cxnLst/>
              <a:rect l="l" t="t" r="r" b="b"/>
              <a:pathLst>
                <a:path w="3278" h="1752" extrusionOk="0">
                  <a:moveTo>
                    <a:pt x="1296" y="1"/>
                  </a:moveTo>
                  <a:cubicBezTo>
                    <a:pt x="652" y="1"/>
                    <a:pt x="144" y="236"/>
                    <a:pt x="80" y="606"/>
                  </a:cubicBezTo>
                  <a:cubicBezTo>
                    <a:pt x="1" y="1065"/>
                    <a:pt x="634" y="1560"/>
                    <a:pt x="1495" y="1709"/>
                  </a:cubicBezTo>
                  <a:cubicBezTo>
                    <a:pt x="1663" y="1738"/>
                    <a:pt x="1828" y="1752"/>
                    <a:pt x="1984" y="1752"/>
                  </a:cubicBezTo>
                  <a:cubicBezTo>
                    <a:pt x="2628" y="1752"/>
                    <a:pt x="3134" y="1516"/>
                    <a:pt x="3198" y="1147"/>
                  </a:cubicBezTo>
                  <a:cubicBezTo>
                    <a:pt x="3278" y="688"/>
                    <a:pt x="2645" y="194"/>
                    <a:pt x="1783" y="43"/>
                  </a:cubicBezTo>
                  <a:cubicBezTo>
                    <a:pt x="1616" y="15"/>
                    <a:pt x="1452" y="1"/>
                    <a:pt x="1296" y="1"/>
                  </a:cubicBezTo>
                  <a:close/>
                </a:path>
              </a:pathLst>
            </a:custGeom>
            <a:solidFill>
              <a:srgbClr val="DC8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841;p111">
              <a:extLst>
                <a:ext uri="{FF2B5EF4-FFF2-40B4-BE49-F238E27FC236}">
                  <a16:creationId xmlns:a16="http://schemas.microsoft.com/office/drawing/2014/main" id="{F731859C-8F88-33A8-4DDA-48261FE7B42C}"/>
                </a:ext>
              </a:extLst>
            </p:cNvPr>
            <p:cNvSpPr/>
            <p:nvPr/>
          </p:nvSpPr>
          <p:spPr>
            <a:xfrm>
              <a:off x="2980125" y="3509575"/>
              <a:ext cx="82475" cy="45725"/>
            </a:xfrm>
            <a:custGeom>
              <a:avLst/>
              <a:gdLst/>
              <a:ahLst/>
              <a:cxnLst/>
              <a:rect l="l" t="t" r="r" b="b"/>
              <a:pathLst>
                <a:path w="3299" h="1829" extrusionOk="0">
                  <a:moveTo>
                    <a:pt x="2142" y="0"/>
                  </a:moveTo>
                  <a:cubicBezTo>
                    <a:pt x="1920" y="0"/>
                    <a:pt x="1677" y="32"/>
                    <a:pt x="1429" y="100"/>
                  </a:cubicBezTo>
                  <a:cubicBezTo>
                    <a:pt x="585" y="327"/>
                    <a:pt x="0" y="877"/>
                    <a:pt x="122" y="1327"/>
                  </a:cubicBezTo>
                  <a:cubicBezTo>
                    <a:pt x="208" y="1645"/>
                    <a:pt x="623" y="1828"/>
                    <a:pt x="1156" y="1828"/>
                  </a:cubicBezTo>
                  <a:cubicBezTo>
                    <a:pt x="1379" y="1828"/>
                    <a:pt x="1621" y="1796"/>
                    <a:pt x="1869" y="1729"/>
                  </a:cubicBezTo>
                  <a:cubicBezTo>
                    <a:pt x="2713" y="1501"/>
                    <a:pt x="3298" y="951"/>
                    <a:pt x="3175" y="500"/>
                  </a:cubicBezTo>
                  <a:cubicBezTo>
                    <a:pt x="3090" y="183"/>
                    <a:pt x="2675" y="0"/>
                    <a:pt x="2142" y="0"/>
                  </a:cubicBezTo>
                  <a:close/>
                </a:path>
              </a:pathLst>
            </a:custGeom>
            <a:solidFill>
              <a:srgbClr val="DC84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842;p111">
              <a:extLst>
                <a:ext uri="{FF2B5EF4-FFF2-40B4-BE49-F238E27FC236}">
                  <a16:creationId xmlns:a16="http://schemas.microsoft.com/office/drawing/2014/main" id="{0E44823F-3D64-C4A0-448F-BEBFD655084D}"/>
                </a:ext>
              </a:extLst>
            </p:cNvPr>
            <p:cNvSpPr/>
            <p:nvPr/>
          </p:nvSpPr>
          <p:spPr>
            <a:xfrm>
              <a:off x="3084725" y="3857425"/>
              <a:ext cx="1325" cy="4525"/>
            </a:xfrm>
            <a:custGeom>
              <a:avLst/>
              <a:gdLst/>
              <a:ahLst/>
              <a:cxnLst/>
              <a:rect l="l" t="t" r="r" b="b"/>
              <a:pathLst>
                <a:path w="53" h="181" extrusionOk="0">
                  <a:moveTo>
                    <a:pt x="0" y="1"/>
                  </a:moveTo>
                  <a:cubicBezTo>
                    <a:pt x="7" y="56"/>
                    <a:pt x="12" y="114"/>
                    <a:pt x="18" y="180"/>
                  </a:cubicBezTo>
                  <a:lnTo>
                    <a:pt x="33" y="109"/>
                  </a:lnTo>
                  <a:lnTo>
                    <a:pt x="53" y="19"/>
                  </a:lnTo>
                  <a:cubicBezTo>
                    <a:pt x="52" y="18"/>
                    <a:pt x="33" y="14"/>
                    <a:pt x="0" y="1"/>
                  </a:cubicBezTo>
                  <a:close/>
                </a:path>
              </a:pathLst>
            </a:custGeom>
            <a:solidFill>
              <a:srgbClr val="BB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843;p111">
              <a:extLst>
                <a:ext uri="{FF2B5EF4-FFF2-40B4-BE49-F238E27FC236}">
                  <a16:creationId xmlns:a16="http://schemas.microsoft.com/office/drawing/2014/main" id="{AF9B983E-BC6E-4DFF-6217-5922913F71CC}"/>
                </a:ext>
              </a:extLst>
            </p:cNvPr>
            <p:cNvSpPr/>
            <p:nvPr/>
          </p:nvSpPr>
          <p:spPr>
            <a:xfrm>
              <a:off x="2691975" y="3224200"/>
              <a:ext cx="437625" cy="253825"/>
            </a:xfrm>
            <a:custGeom>
              <a:avLst/>
              <a:gdLst/>
              <a:ahLst/>
              <a:cxnLst/>
              <a:rect l="l" t="t" r="r" b="b"/>
              <a:pathLst>
                <a:path w="17505" h="10153" extrusionOk="0">
                  <a:moveTo>
                    <a:pt x="10204" y="0"/>
                  </a:moveTo>
                  <a:cubicBezTo>
                    <a:pt x="8646" y="0"/>
                    <a:pt x="6961" y="292"/>
                    <a:pt x="5399" y="989"/>
                  </a:cubicBezTo>
                  <a:cubicBezTo>
                    <a:pt x="5399" y="989"/>
                    <a:pt x="951" y="1741"/>
                    <a:pt x="476" y="4369"/>
                  </a:cubicBezTo>
                  <a:cubicBezTo>
                    <a:pt x="1" y="6998"/>
                    <a:pt x="1733" y="10152"/>
                    <a:pt x="1733" y="10152"/>
                  </a:cubicBezTo>
                  <a:cubicBezTo>
                    <a:pt x="1733" y="10152"/>
                    <a:pt x="4436" y="9059"/>
                    <a:pt x="5887" y="4057"/>
                  </a:cubicBezTo>
                  <a:cubicBezTo>
                    <a:pt x="5887" y="4057"/>
                    <a:pt x="15329" y="9188"/>
                    <a:pt x="16662" y="9188"/>
                  </a:cubicBezTo>
                  <a:cubicBezTo>
                    <a:pt x="16712" y="9188"/>
                    <a:pt x="16750" y="9181"/>
                    <a:pt x="16776" y="9166"/>
                  </a:cubicBezTo>
                  <a:cubicBezTo>
                    <a:pt x="17505" y="8754"/>
                    <a:pt x="17089" y="3322"/>
                    <a:pt x="15638" y="1698"/>
                  </a:cubicBezTo>
                  <a:cubicBezTo>
                    <a:pt x="14755" y="709"/>
                    <a:pt x="12632" y="0"/>
                    <a:pt x="10204" y="0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844;p111">
              <a:extLst>
                <a:ext uri="{FF2B5EF4-FFF2-40B4-BE49-F238E27FC236}">
                  <a16:creationId xmlns:a16="http://schemas.microsoft.com/office/drawing/2014/main" id="{8834C5CA-2075-A6D4-D46E-2BDF170CCAAA}"/>
                </a:ext>
              </a:extLst>
            </p:cNvPr>
            <p:cNvSpPr/>
            <p:nvPr/>
          </p:nvSpPr>
          <p:spPr>
            <a:xfrm>
              <a:off x="2787600" y="3203500"/>
              <a:ext cx="73125" cy="64175"/>
            </a:xfrm>
            <a:custGeom>
              <a:avLst/>
              <a:gdLst/>
              <a:ahLst/>
              <a:cxnLst/>
              <a:rect l="l" t="t" r="r" b="b"/>
              <a:pathLst>
                <a:path w="2925" h="2567" extrusionOk="0">
                  <a:moveTo>
                    <a:pt x="1993" y="1"/>
                  </a:moveTo>
                  <a:cubicBezTo>
                    <a:pt x="1403" y="1"/>
                    <a:pt x="1588" y="2107"/>
                    <a:pt x="1588" y="2107"/>
                  </a:cubicBezTo>
                  <a:cubicBezTo>
                    <a:pt x="1588" y="2107"/>
                    <a:pt x="1233" y="884"/>
                    <a:pt x="696" y="884"/>
                  </a:cubicBezTo>
                  <a:cubicBezTo>
                    <a:pt x="663" y="884"/>
                    <a:pt x="629" y="889"/>
                    <a:pt x="595" y="898"/>
                  </a:cubicBezTo>
                  <a:cubicBezTo>
                    <a:pt x="1" y="1069"/>
                    <a:pt x="1273" y="2567"/>
                    <a:pt x="1273" y="2567"/>
                  </a:cubicBezTo>
                  <a:lnTo>
                    <a:pt x="1983" y="2533"/>
                  </a:lnTo>
                  <a:cubicBezTo>
                    <a:pt x="2623" y="2213"/>
                    <a:pt x="2925" y="432"/>
                    <a:pt x="2148" y="42"/>
                  </a:cubicBezTo>
                  <a:cubicBezTo>
                    <a:pt x="2091" y="14"/>
                    <a:pt x="2040" y="1"/>
                    <a:pt x="1993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845;p111">
              <a:extLst>
                <a:ext uri="{FF2B5EF4-FFF2-40B4-BE49-F238E27FC236}">
                  <a16:creationId xmlns:a16="http://schemas.microsoft.com/office/drawing/2014/main" id="{4BC382EC-ECFD-031D-28A9-4AF87E32DD3F}"/>
                </a:ext>
              </a:extLst>
            </p:cNvPr>
            <p:cNvSpPr/>
            <p:nvPr/>
          </p:nvSpPr>
          <p:spPr>
            <a:xfrm>
              <a:off x="3284000" y="3811550"/>
              <a:ext cx="40975" cy="44425"/>
            </a:xfrm>
            <a:custGeom>
              <a:avLst/>
              <a:gdLst/>
              <a:ahLst/>
              <a:cxnLst/>
              <a:rect l="l" t="t" r="r" b="b"/>
              <a:pathLst>
                <a:path w="1639" h="1777" extrusionOk="0">
                  <a:moveTo>
                    <a:pt x="55" y="0"/>
                  </a:moveTo>
                  <a:cubicBezTo>
                    <a:pt x="34" y="0"/>
                    <a:pt x="15" y="13"/>
                    <a:pt x="9" y="34"/>
                  </a:cubicBezTo>
                  <a:cubicBezTo>
                    <a:pt x="1" y="60"/>
                    <a:pt x="15" y="88"/>
                    <a:pt x="40" y="95"/>
                  </a:cubicBezTo>
                  <a:cubicBezTo>
                    <a:pt x="54" y="100"/>
                    <a:pt x="1536" y="586"/>
                    <a:pt x="1486" y="1725"/>
                  </a:cubicBezTo>
                  <a:cubicBezTo>
                    <a:pt x="1484" y="1753"/>
                    <a:pt x="1505" y="1775"/>
                    <a:pt x="1531" y="1776"/>
                  </a:cubicBezTo>
                  <a:lnTo>
                    <a:pt x="1534" y="1776"/>
                  </a:lnTo>
                  <a:cubicBezTo>
                    <a:pt x="1559" y="1776"/>
                    <a:pt x="1581" y="1756"/>
                    <a:pt x="1583" y="1730"/>
                  </a:cubicBezTo>
                  <a:cubicBezTo>
                    <a:pt x="1638" y="516"/>
                    <a:pt x="85" y="8"/>
                    <a:pt x="69" y="2"/>
                  </a:cubicBezTo>
                  <a:cubicBezTo>
                    <a:pt x="65" y="1"/>
                    <a:pt x="60" y="0"/>
                    <a:pt x="55" y="0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846;p111">
              <a:extLst>
                <a:ext uri="{FF2B5EF4-FFF2-40B4-BE49-F238E27FC236}">
                  <a16:creationId xmlns:a16="http://schemas.microsoft.com/office/drawing/2014/main" id="{5C9C47BB-04B9-254B-ADFF-080EDD4569AE}"/>
                </a:ext>
              </a:extLst>
            </p:cNvPr>
            <p:cNvSpPr/>
            <p:nvPr/>
          </p:nvSpPr>
          <p:spPr>
            <a:xfrm>
              <a:off x="3143200" y="3938250"/>
              <a:ext cx="8100" cy="69525"/>
            </a:xfrm>
            <a:custGeom>
              <a:avLst/>
              <a:gdLst/>
              <a:ahLst/>
              <a:cxnLst/>
              <a:rect l="l" t="t" r="r" b="b"/>
              <a:pathLst>
                <a:path w="324" h="2781" extrusionOk="0">
                  <a:moveTo>
                    <a:pt x="50" y="0"/>
                  </a:moveTo>
                  <a:cubicBezTo>
                    <a:pt x="49" y="0"/>
                    <a:pt x="49" y="1"/>
                    <a:pt x="48" y="1"/>
                  </a:cubicBezTo>
                  <a:cubicBezTo>
                    <a:pt x="21" y="2"/>
                    <a:pt x="1" y="27"/>
                    <a:pt x="4" y="53"/>
                  </a:cubicBezTo>
                  <a:cubicBezTo>
                    <a:pt x="5" y="74"/>
                    <a:pt x="188" y="2120"/>
                    <a:pt x="224" y="2735"/>
                  </a:cubicBezTo>
                  <a:cubicBezTo>
                    <a:pt x="225" y="2761"/>
                    <a:pt x="246" y="2779"/>
                    <a:pt x="272" y="2779"/>
                  </a:cubicBezTo>
                  <a:cubicBezTo>
                    <a:pt x="272" y="2779"/>
                    <a:pt x="273" y="2779"/>
                    <a:pt x="276" y="2780"/>
                  </a:cubicBezTo>
                  <a:cubicBezTo>
                    <a:pt x="304" y="2779"/>
                    <a:pt x="323" y="2756"/>
                    <a:pt x="322" y="2730"/>
                  </a:cubicBezTo>
                  <a:cubicBezTo>
                    <a:pt x="286" y="2113"/>
                    <a:pt x="101" y="65"/>
                    <a:pt x="100" y="44"/>
                  </a:cubicBezTo>
                  <a:cubicBezTo>
                    <a:pt x="99" y="18"/>
                    <a:pt x="76" y="0"/>
                    <a:pt x="50" y="0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847;p111">
              <a:extLst>
                <a:ext uri="{FF2B5EF4-FFF2-40B4-BE49-F238E27FC236}">
                  <a16:creationId xmlns:a16="http://schemas.microsoft.com/office/drawing/2014/main" id="{E88097C1-F51D-E12E-DAA0-DE24CD7723B2}"/>
                </a:ext>
              </a:extLst>
            </p:cNvPr>
            <p:cNvSpPr/>
            <p:nvPr/>
          </p:nvSpPr>
          <p:spPr>
            <a:xfrm>
              <a:off x="3260850" y="3447225"/>
              <a:ext cx="369450" cy="250600"/>
            </a:xfrm>
            <a:custGeom>
              <a:avLst/>
              <a:gdLst/>
              <a:ahLst/>
              <a:cxnLst/>
              <a:rect l="l" t="t" r="r" b="b"/>
              <a:pathLst>
                <a:path w="14778" h="10024" extrusionOk="0">
                  <a:moveTo>
                    <a:pt x="13249" y="1"/>
                  </a:moveTo>
                  <a:cubicBezTo>
                    <a:pt x="13212" y="1"/>
                    <a:pt x="13191" y="2"/>
                    <a:pt x="13191" y="2"/>
                  </a:cubicBezTo>
                  <a:lnTo>
                    <a:pt x="1630" y="2"/>
                  </a:lnTo>
                  <a:cubicBezTo>
                    <a:pt x="919" y="2"/>
                    <a:pt x="160" y="34"/>
                    <a:pt x="160" y="996"/>
                  </a:cubicBezTo>
                  <a:cubicBezTo>
                    <a:pt x="160" y="1959"/>
                    <a:pt x="1" y="7954"/>
                    <a:pt x="143" y="8860"/>
                  </a:cubicBezTo>
                  <a:cubicBezTo>
                    <a:pt x="262" y="9615"/>
                    <a:pt x="681" y="9981"/>
                    <a:pt x="2435" y="10013"/>
                  </a:cubicBezTo>
                  <a:cubicBezTo>
                    <a:pt x="2858" y="10020"/>
                    <a:pt x="3642" y="10023"/>
                    <a:pt x="4598" y="10023"/>
                  </a:cubicBezTo>
                  <a:cubicBezTo>
                    <a:pt x="6899" y="10023"/>
                    <a:pt x="10205" y="10007"/>
                    <a:pt x="11932" y="10007"/>
                  </a:cubicBezTo>
                  <a:cubicBezTo>
                    <a:pt x="12460" y="10007"/>
                    <a:pt x="12841" y="10009"/>
                    <a:pt x="13000" y="10013"/>
                  </a:cubicBezTo>
                  <a:cubicBezTo>
                    <a:pt x="13058" y="10014"/>
                    <a:pt x="13121" y="10015"/>
                    <a:pt x="13188" y="10015"/>
                  </a:cubicBezTo>
                  <a:cubicBezTo>
                    <a:pt x="13776" y="10015"/>
                    <a:pt x="14643" y="9911"/>
                    <a:pt x="14706" y="8889"/>
                  </a:cubicBezTo>
                  <a:cubicBezTo>
                    <a:pt x="14778" y="7731"/>
                    <a:pt x="14759" y="2198"/>
                    <a:pt x="14752" y="1155"/>
                  </a:cubicBezTo>
                  <a:cubicBezTo>
                    <a:pt x="14760" y="63"/>
                    <a:pt x="13532" y="1"/>
                    <a:pt x="13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848;p111">
              <a:extLst>
                <a:ext uri="{FF2B5EF4-FFF2-40B4-BE49-F238E27FC236}">
                  <a16:creationId xmlns:a16="http://schemas.microsoft.com/office/drawing/2014/main" id="{26CCF30C-D5BC-EF17-A36E-E38F792BDFB5}"/>
                </a:ext>
              </a:extLst>
            </p:cNvPr>
            <p:cNvSpPr/>
            <p:nvPr/>
          </p:nvSpPr>
          <p:spPr>
            <a:xfrm>
              <a:off x="3431225" y="3676200"/>
              <a:ext cx="77275" cy="82625"/>
            </a:xfrm>
            <a:custGeom>
              <a:avLst/>
              <a:gdLst/>
              <a:ahLst/>
              <a:cxnLst/>
              <a:rect l="l" t="t" r="r" b="b"/>
              <a:pathLst>
                <a:path w="3091" h="3305" extrusionOk="0">
                  <a:moveTo>
                    <a:pt x="3090" y="1"/>
                  </a:moveTo>
                  <a:lnTo>
                    <a:pt x="830" y="300"/>
                  </a:lnTo>
                  <a:cubicBezTo>
                    <a:pt x="830" y="300"/>
                    <a:pt x="738" y="2017"/>
                    <a:pt x="0" y="3305"/>
                  </a:cubicBezTo>
                  <a:cubicBezTo>
                    <a:pt x="0" y="3305"/>
                    <a:pt x="2352" y="2918"/>
                    <a:pt x="30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849;p111">
              <a:extLst>
                <a:ext uri="{FF2B5EF4-FFF2-40B4-BE49-F238E27FC236}">
                  <a16:creationId xmlns:a16="http://schemas.microsoft.com/office/drawing/2014/main" id="{E3252E57-F3C7-F7C9-0AB6-AD4E8EC3A068}"/>
                </a:ext>
              </a:extLst>
            </p:cNvPr>
            <p:cNvSpPr/>
            <p:nvPr/>
          </p:nvSpPr>
          <p:spPr>
            <a:xfrm>
              <a:off x="3515300" y="3605275"/>
              <a:ext cx="35075" cy="32075"/>
            </a:xfrm>
            <a:custGeom>
              <a:avLst/>
              <a:gdLst/>
              <a:ahLst/>
              <a:cxnLst/>
              <a:rect l="l" t="t" r="r" b="b"/>
              <a:pathLst>
                <a:path w="1403" h="1283" extrusionOk="0">
                  <a:moveTo>
                    <a:pt x="867" y="1"/>
                  </a:moveTo>
                  <a:cubicBezTo>
                    <a:pt x="594" y="1"/>
                    <a:pt x="259" y="2"/>
                    <a:pt x="159" y="6"/>
                  </a:cubicBezTo>
                  <a:cubicBezTo>
                    <a:pt x="2" y="12"/>
                    <a:pt x="2" y="105"/>
                    <a:pt x="4" y="155"/>
                  </a:cubicBezTo>
                  <a:cubicBezTo>
                    <a:pt x="7" y="233"/>
                    <a:pt x="1" y="924"/>
                    <a:pt x="4" y="1077"/>
                  </a:cubicBezTo>
                  <a:cubicBezTo>
                    <a:pt x="8" y="1230"/>
                    <a:pt x="59" y="1267"/>
                    <a:pt x="163" y="1277"/>
                  </a:cubicBezTo>
                  <a:cubicBezTo>
                    <a:pt x="201" y="1281"/>
                    <a:pt x="303" y="1282"/>
                    <a:pt x="430" y="1282"/>
                  </a:cubicBezTo>
                  <a:cubicBezTo>
                    <a:pt x="726" y="1282"/>
                    <a:pt x="1161" y="1275"/>
                    <a:pt x="1254" y="1275"/>
                  </a:cubicBezTo>
                  <a:cubicBezTo>
                    <a:pt x="1387" y="1275"/>
                    <a:pt x="1392" y="1209"/>
                    <a:pt x="1392" y="1149"/>
                  </a:cubicBezTo>
                  <a:lnTo>
                    <a:pt x="1392" y="139"/>
                  </a:lnTo>
                  <a:cubicBezTo>
                    <a:pt x="1392" y="139"/>
                    <a:pt x="1402" y="1"/>
                    <a:pt x="1233" y="1"/>
                  </a:cubicBezTo>
                  <a:cubicBezTo>
                    <a:pt x="1233" y="1"/>
                    <a:pt x="1232" y="1"/>
                    <a:pt x="1231" y="1"/>
                  </a:cubicBezTo>
                  <a:cubicBezTo>
                    <a:pt x="1177" y="1"/>
                    <a:pt x="1033" y="1"/>
                    <a:pt x="8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850;p111">
              <a:extLst>
                <a:ext uri="{FF2B5EF4-FFF2-40B4-BE49-F238E27FC236}">
                  <a16:creationId xmlns:a16="http://schemas.microsoft.com/office/drawing/2014/main" id="{37AF3A1A-4806-83FE-B957-B16B1F10D03F}"/>
                </a:ext>
              </a:extLst>
            </p:cNvPr>
            <p:cNvSpPr/>
            <p:nvPr/>
          </p:nvSpPr>
          <p:spPr>
            <a:xfrm>
              <a:off x="3428975" y="3605250"/>
              <a:ext cx="35125" cy="32050"/>
            </a:xfrm>
            <a:custGeom>
              <a:avLst/>
              <a:gdLst/>
              <a:ahLst/>
              <a:cxnLst/>
              <a:rect l="l" t="t" r="r" b="b"/>
              <a:pathLst>
                <a:path w="1405" h="1282" extrusionOk="0">
                  <a:moveTo>
                    <a:pt x="867" y="1"/>
                  </a:moveTo>
                  <a:cubicBezTo>
                    <a:pt x="594" y="1"/>
                    <a:pt x="259" y="2"/>
                    <a:pt x="159" y="6"/>
                  </a:cubicBezTo>
                  <a:cubicBezTo>
                    <a:pt x="1" y="12"/>
                    <a:pt x="1" y="105"/>
                    <a:pt x="5" y="154"/>
                  </a:cubicBezTo>
                  <a:cubicBezTo>
                    <a:pt x="7" y="232"/>
                    <a:pt x="0" y="924"/>
                    <a:pt x="5" y="1077"/>
                  </a:cubicBezTo>
                  <a:cubicBezTo>
                    <a:pt x="9" y="1229"/>
                    <a:pt x="59" y="1266"/>
                    <a:pt x="163" y="1276"/>
                  </a:cubicBezTo>
                  <a:cubicBezTo>
                    <a:pt x="204" y="1280"/>
                    <a:pt x="315" y="1282"/>
                    <a:pt x="452" y="1282"/>
                  </a:cubicBezTo>
                  <a:cubicBezTo>
                    <a:pt x="747" y="1282"/>
                    <a:pt x="1164" y="1275"/>
                    <a:pt x="1254" y="1275"/>
                  </a:cubicBezTo>
                  <a:cubicBezTo>
                    <a:pt x="1389" y="1275"/>
                    <a:pt x="1393" y="1210"/>
                    <a:pt x="1393" y="1148"/>
                  </a:cubicBezTo>
                  <a:lnTo>
                    <a:pt x="1393" y="137"/>
                  </a:lnTo>
                  <a:cubicBezTo>
                    <a:pt x="1393" y="137"/>
                    <a:pt x="1404" y="1"/>
                    <a:pt x="1234" y="1"/>
                  </a:cubicBezTo>
                  <a:cubicBezTo>
                    <a:pt x="1234" y="1"/>
                    <a:pt x="1233" y="1"/>
                    <a:pt x="1232" y="1"/>
                  </a:cubicBezTo>
                  <a:cubicBezTo>
                    <a:pt x="1177" y="1"/>
                    <a:pt x="1034" y="1"/>
                    <a:pt x="8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851;p111">
              <a:extLst>
                <a:ext uri="{FF2B5EF4-FFF2-40B4-BE49-F238E27FC236}">
                  <a16:creationId xmlns:a16="http://schemas.microsoft.com/office/drawing/2014/main" id="{5DBF2045-B3F4-D44B-EFF2-AE8708D5B7EF}"/>
                </a:ext>
              </a:extLst>
            </p:cNvPr>
            <p:cNvSpPr/>
            <p:nvPr/>
          </p:nvSpPr>
          <p:spPr>
            <a:xfrm>
              <a:off x="3342675" y="3605250"/>
              <a:ext cx="35125" cy="32050"/>
            </a:xfrm>
            <a:custGeom>
              <a:avLst/>
              <a:gdLst/>
              <a:ahLst/>
              <a:cxnLst/>
              <a:rect l="l" t="t" r="r" b="b"/>
              <a:pathLst>
                <a:path w="1405" h="1282" extrusionOk="0">
                  <a:moveTo>
                    <a:pt x="867" y="1"/>
                  </a:moveTo>
                  <a:cubicBezTo>
                    <a:pt x="594" y="1"/>
                    <a:pt x="259" y="2"/>
                    <a:pt x="159" y="6"/>
                  </a:cubicBezTo>
                  <a:cubicBezTo>
                    <a:pt x="2" y="12"/>
                    <a:pt x="2" y="105"/>
                    <a:pt x="3" y="154"/>
                  </a:cubicBezTo>
                  <a:cubicBezTo>
                    <a:pt x="7" y="232"/>
                    <a:pt x="0" y="924"/>
                    <a:pt x="3" y="1077"/>
                  </a:cubicBezTo>
                  <a:cubicBezTo>
                    <a:pt x="8" y="1229"/>
                    <a:pt x="59" y="1266"/>
                    <a:pt x="163" y="1276"/>
                  </a:cubicBezTo>
                  <a:cubicBezTo>
                    <a:pt x="203" y="1280"/>
                    <a:pt x="314" y="1282"/>
                    <a:pt x="451" y="1282"/>
                  </a:cubicBezTo>
                  <a:cubicBezTo>
                    <a:pt x="746" y="1282"/>
                    <a:pt x="1163" y="1275"/>
                    <a:pt x="1254" y="1275"/>
                  </a:cubicBezTo>
                  <a:cubicBezTo>
                    <a:pt x="1389" y="1275"/>
                    <a:pt x="1392" y="1210"/>
                    <a:pt x="1392" y="1148"/>
                  </a:cubicBezTo>
                  <a:lnTo>
                    <a:pt x="1392" y="137"/>
                  </a:lnTo>
                  <a:cubicBezTo>
                    <a:pt x="1392" y="137"/>
                    <a:pt x="1404" y="1"/>
                    <a:pt x="1233" y="1"/>
                  </a:cubicBezTo>
                  <a:cubicBezTo>
                    <a:pt x="1232" y="1"/>
                    <a:pt x="1232" y="1"/>
                    <a:pt x="1231" y="1"/>
                  </a:cubicBezTo>
                  <a:cubicBezTo>
                    <a:pt x="1177" y="1"/>
                    <a:pt x="1033" y="1"/>
                    <a:pt x="8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3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7338848-D079-3D4D-42D2-51D47525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</p:spPr>
        <p:txBody>
          <a:bodyPr/>
          <a:lstStyle/>
          <a:p>
            <a:r>
              <a:rPr lang="en-VN" sz="3000" b="1" dirty="0">
                <a:solidFill>
                  <a:srgbClr val="FFD891"/>
                </a:solidFill>
                <a:latin typeface="American Typewriter" panose="02090604020004020304" pitchFamily="18" charset="77"/>
              </a:rPr>
              <a:t>BÀI 4</a:t>
            </a:r>
          </a:p>
        </p:txBody>
      </p:sp>
      <p:grpSp>
        <p:nvGrpSpPr>
          <p:cNvPr id="5" name="Google Shape;3203;p125">
            <a:extLst>
              <a:ext uri="{FF2B5EF4-FFF2-40B4-BE49-F238E27FC236}">
                <a16:creationId xmlns:a16="http://schemas.microsoft.com/office/drawing/2014/main" id="{DA9FECFD-8E29-4156-F461-7BB00D4B59CD}"/>
              </a:ext>
            </a:extLst>
          </p:cNvPr>
          <p:cNvGrpSpPr/>
          <p:nvPr/>
        </p:nvGrpSpPr>
        <p:grpSpPr>
          <a:xfrm flipH="1">
            <a:off x="402501" y="1255222"/>
            <a:ext cx="2475307" cy="3819296"/>
            <a:chOff x="4996375" y="288200"/>
            <a:chExt cx="1428700" cy="2204425"/>
          </a:xfrm>
        </p:grpSpPr>
        <p:sp>
          <p:nvSpPr>
            <p:cNvPr id="6" name="Google Shape;3204;p125">
              <a:extLst>
                <a:ext uri="{FF2B5EF4-FFF2-40B4-BE49-F238E27FC236}">
                  <a16:creationId xmlns:a16="http://schemas.microsoft.com/office/drawing/2014/main" id="{00C5FD44-9170-BE97-EEA4-12E84392BFA7}"/>
                </a:ext>
              </a:extLst>
            </p:cNvPr>
            <p:cNvSpPr/>
            <p:nvPr/>
          </p:nvSpPr>
          <p:spPr>
            <a:xfrm>
              <a:off x="6097400" y="1922025"/>
              <a:ext cx="327675" cy="294000"/>
            </a:xfrm>
            <a:custGeom>
              <a:avLst/>
              <a:gdLst/>
              <a:ahLst/>
              <a:cxnLst/>
              <a:rect l="l" t="t" r="r" b="b"/>
              <a:pathLst>
                <a:path w="13107" h="11760" extrusionOk="0">
                  <a:moveTo>
                    <a:pt x="8851" y="1"/>
                  </a:moveTo>
                  <a:cubicBezTo>
                    <a:pt x="8369" y="1"/>
                    <a:pt x="7769" y="171"/>
                    <a:pt x="7022" y="584"/>
                  </a:cubicBezTo>
                  <a:cubicBezTo>
                    <a:pt x="7022" y="584"/>
                    <a:pt x="4302" y="950"/>
                    <a:pt x="0" y="1539"/>
                  </a:cubicBezTo>
                  <a:cubicBezTo>
                    <a:pt x="290" y="3434"/>
                    <a:pt x="566" y="5333"/>
                    <a:pt x="751" y="7238"/>
                  </a:cubicBezTo>
                  <a:cubicBezTo>
                    <a:pt x="3111" y="6547"/>
                    <a:pt x="5158" y="5929"/>
                    <a:pt x="6666" y="5441"/>
                  </a:cubicBezTo>
                  <a:cubicBezTo>
                    <a:pt x="6666" y="5441"/>
                    <a:pt x="10253" y="11760"/>
                    <a:pt x="11670" y="11760"/>
                  </a:cubicBezTo>
                  <a:cubicBezTo>
                    <a:pt x="11698" y="11760"/>
                    <a:pt x="11725" y="11757"/>
                    <a:pt x="11751" y="11752"/>
                  </a:cubicBezTo>
                  <a:cubicBezTo>
                    <a:pt x="13107" y="11495"/>
                    <a:pt x="10783" y="3574"/>
                    <a:pt x="10783" y="3574"/>
                  </a:cubicBezTo>
                  <a:cubicBezTo>
                    <a:pt x="10783" y="3574"/>
                    <a:pt x="11063" y="1"/>
                    <a:pt x="8851" y="1"/>
                  </a:cubicBez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05;p125">
              <a:extLst>
                <a:ext uri="{FF2B5EF4-FFF2-40B4-BE49-F238E27FC236}">
                  <a16:creationId xmlns:a16="http://schemas.microsoft.com/office/drawing/2014/main" id="{B8AAF250-064C-6CC9-B502-0701842A55A8}"/>
                </a:ext>
              </a:extLst>
            </p:cNvPr>
            <p:cNvSpPr/>
            <p:nvPr/>
          </p:nvSpPr>
          <p:spPr>
            <a:xfrm>
              <a:off x="6324825" y="2145375"/>
              <a:ext cx="70675" cy="83425"/>
            </a:xfrm>
            <a:custGeom>
              <a:avLst/>
              <a:gdLst/>
              <a:ahLst/>
              <a:cxnLst/>
              <a:rect l="l" t="t" r="r" b="b"/>
              <a:pathLst>
                <a:path w="2827" h="3337" extrusionOk="0">
                  <a:moveTo>
                    <a:pt x="2471" y="0"/>
                  </a:moveTo>
                  <a:cubicBezTo>
                    <a:pt x="1560" y="0"/>
                    <a:pt x="684" y="286"/>
                    <a:pt x="1" y="799"/>
                  </a:cubicBezTo>
                  <a:cubicBezTo>
                    <a:pt x="1435" y="2834"/>
                    <a:pt x="2538" y="3336"/>
                    <a:pt x="2538" y="3336"/>
                  </a:cubicBezTo>
                  <a:cubicBezTo>
                    <a:pt x="2538" y="3336"/>
                    <a:pt x="2827" y="3165"/>
                    <a:pt x="2581" y="2"/>
                  </a:cubicBezTo>
                  <a:cubicBezTo>
                    <a:pt x="2545" y="1"/>
                    <a:pt x="2508" y="0"/>
                    <a:pt x="2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06;p125">
              <a:extLst>
                <a:ext uri="{FF2B5EF4-FFF2-40B4-BE49-F238E27FC236}">
                  <a16:creationId xmlns:a16="http://schemas.microsoft.com/office/drawing/2014/main" id="{988F7506-2B98-C6C7-0BF3-8D6143382311}"/>
                </a:ext>
              </a:extLst>
            </p:cNvPr>
            <p:cNvSpPr/>
            <p:nvPr/>
          </p:nvSpPr>
          <p:spPr>
            <a:xfrm>
              <a:off x="6260925" y="1915475"/>
              <a:ext cx="128425" cy="249925"/>
            </a:xfrm>
            <a:custGeom>
              <a:avLst/>
              <a:gdLst/>
              <a:ahLst/>
              <a:cxnLst/>
              <a:rect l="l" t="t" r="r" b="b"/>
              <a:pathLst>
                <a:path w="5137" h="9997" extrusionOk="0">
                  <a:moveTo>
                    <a:pt x="2476" y="0"/>
                  </a:moveTo>
                  <a:cubicBezTo>
                    <a:pt x="2475" y="0"/>
                    <a:pt x="2475" y="0"/>
                    <a:pt x="2475" y="0"/>
                  </a:cubicBezTo>
                  <a:cubicBezTo>
                    <a:pt x="937" y="242"/>
                    <a:pt x="98" y="799"/>
                    <a:pt x="2" y="799"/>
                  </a:cubicBezTo>
                  <a:cubicBezTo>
                    <a:pt x="1" y="799"/>
                    <a:pt x="1" y="799"/>
                    <a:pt x="0" y="799"/>
                  </a:cubicBezTo>
                  <a:lnTo>
                    <a:pt x="0" y="799"/>
                  </a:lnTo>
                  <a:cubicBezTo>
                    <a:pt x="2110" y="3406"/>
                    <a:pt x="940" y="7209"/>
                    <a:pt x="940" y="7209"/>
                  </a:cubicBezTo>
                  <a:cubicBezTo>
                    <a:pt x="1497" y="8363"/>
                    <a:pt x="2048" y="9275"/>
                    <a:pt x="2556" y="9996"/>
                  </a:cubicBezTo>
                  <a:cubicBezTo>
                    <a:pt x="3240" y="9482"/>
                    <a:pt x="4117" y="9197"/>
                    <a:pt x="5031" y="9197"/>
                  </a:cubicBezTo>
                  <a:cubicBezTo>
                    <a:pt x="5066" y="9197"/>
                    <a:pt x="5101" y="9197"/>
                    <a:pt x="5136" y="9198"/>
                  </a:cubicBezTo>
                  <a:cubicBezTo>
                    <a:pt x="5073" y="8383"/>
                    <a:pt x="4975" y="7373"/>
                    <a:pt x="4826" y="6111"/>
                  </a:cubicBezTo>
                  <a:cubicBezTo>
                    <a:pt x="4112" y="46"/>
                    <a:pt x="2523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07;p125">
              <a:extLst>
                <a:ext uri="{FF2B5EF4-FFF2-40B4-BE49-F238E27FC236}">
                  <a16:creationId xmlns:a16="http://schemas.microsoft.com/office/drawing/2014/main" id="{3E527CFF-FC9B-86B5-EC80-31266E8E588B}"/>
                </a:ext>
              </a:extLst>
            </p:cNvPr>
            <p:cNvSpPr/>
            <p:nvPr/>
          </p:nvSpPr>
          <p:spPr>
            <a:xfrm>
              <a:off x="6322800" y="1913975"/>
              <a:ext cx="95400" cy="315075"/>
            </a:xfrm>
            <a:custGeom>
              <a:avLst/>
              <a:gdLst/>
              <a:ahLst/>
              <a:cxnLst/>
              <a:rect l="l" t="t" r="r" b="b"/>
              <a:pathLst>
                <a:path w="3816" h="12603" extrusionOk="0">
                  <a:moveTo>
                    <a:pt x="969" y="1"/>
                  </a:moveTo>
                  <a:cubicBezTo>
                    <a:pt x="627" y="3"/>
                    <a:pt x="305" y="24"/>
                    <a:pt x="1" y="59"/>
                  </a:cubicBezTo>
                  <a:cubicBezTo>
                    <a:pt x="1055" y="2344"/>
                    <a:pt x="2628" y="6734"/>
                    <a:pt x="2618" y="12592"/>
                  </a:cubicBezTo>
                  <a:cubicBezTo>
                    <a:pt x="2694" y="12600"/>
                    <a:pt x="2765" y="12603"/>
                    <a:pt x="2830" y="12603"/>
                  </a:cubicBezTo>
                  <a:cubicBezTo>
                    <a:pt x="3103" y="12603"/>
                    <a:pt x="3267" y="12548"/>
                    <a:pt x="3267" y="12548"/>
                  </a:cubicBezTo>
                  <a:cubicBezTo>
                    <a:pt x="3267" y="12548"/>
                    <a:pt x="3816" y="11736"/>
                    <a:pt x="2806" y="6407"/>
                  </a:cubicBezTo>
                  <a:cubicBezTo>
                    <a:pt x="1900" y="1639"/>
                    <a:pt x="969" y="1"/>
                    <a:pt x="9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08;p125">
              <a:extLst>
                <a:ext uri="{FF2B5EF4-FFF2-40B4-BE49-F238E27FC236}">
                  <a16:creationId xmlns:a16="http://schemas.microsoft.com/office/drawing/2014/main" id="{03437796-A7B6-42A5-258B-EF64FAD2E495}"/>
                </a:ext>
              </a:extLst>
            </p:cNvPr>
            <p:cNvSpPr/>
            <p:nvPr/>
          </p:nvSpPr>
          <p:spPr>
            <a:xfrm>
              <a:off x="6303825" y="2104725"/>
              <a:ext cx="45950" cy="33200"/>
            </a:xfrm>
            <a:custGeom>
              <a:avLst/>
              <a:gdLst/>
              <a:ahLst/>
              <a:cxnLst/>
              <a:rect l="l" t="t" r="r" b="b"/>
              <a:pathLst>
                <a:path w="1838" h="1328" extrusionOk="0">
                  <a:moveTo>
                    <a:pt x="1762" y="1"/>
                  </a:moveTo>
                  <a:cubicBezTo>
                    <a:pt x="1759" y="1"/>
                    <a:pt x="1756" y="1"/>
                    <a:pt x="1753" y="1"/>
                  </a:cubicBezTo>
                  <a:cubicBezTo>
                    <a:pt x="429" y="130"/>
                    <a:pt x="18" y="1215"/>
                    <a:pt x="15" y="1226"/>
                  </a:cubicBezTo>
                  <a:cubicBezTo>
                    <a:pt x="1" y="1266"/>
                    <a:pt x="22" y="1307"/>
                    <a:pt x="59" y="1322"/>
                  </a:cubicBezTo>
                  <a:cubicBezTo>
                    <a:pt x="69" y="1325"/>
                    <a:pt x="78" y="1327"/>
                    <a:pt x="85" y="1327"/>
                  </a:cubicBezTo>
                  <a:cubicBezTo>
                    <a:pt x="115" y="1327"/>
                    <a:pt x="144" y="1308"/>
                    <a:pt x="154" y="1277"/>
                  </a:cubicBezTo>
                  <a:cubicBezTo>
                    <a:pt x="158" y="1267"/>
                    <a:pt x="535" y="269"/>
                    <a:pt x="1767" y="149"/>
                  </a:cubicBezTo>
                  <a:cubicBezTo>
                    <a:pt x="1808" y="144"/>
                    <a:pt x="1838" y="108"/>
                    <a:pt x="1834" y="67"/>
                  </a:cubicBezTo>
                  <a:cubicBezTo>
                    <a:pt x="1830" y="30"/>
                    <a:pt x="1797" y="1"/>
                    <a:pt x="1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09;p125">
              <a:extLst>
                <a:ext uri="{FF2B5EF4-FFF2-40B4-BE49-F238E27FC236}">
                  <a16:creationId xmlns:a16="http://schemas.microsoft.com/office/drawing/2014/main" id="{D890D97D-25E9-A22D-F069-39C966EAA90E}"/>
                </a:ext>
              </a:extLst>
            </p:cNvPr>
            <p:cNvSpPr/>
            <p:nvPr/>
          </p:nvSpPr>
          <p:spPr>
            <a:xfrm>
              <a:off x="6289900" y="2080125"/>
              <a:ext cx="46100" cy="32550"/>
            </a:xfrm>
            <a:custGeom>
              <a:avLst/>
              <a:gdLst/>
              <a:ahLst/>
              <a:cxnLst/>
              <a:rect l="l" t="t" r="r" b="b"/>
              <a:pathLst>
                <a:path w="1844" h="1302" extrusionOk="0">
                  <a:moveTo>
                    <a:pt x="1762" y="0"/>
                  </a:moveTo>
                  <a:cubicBezTo>
                    <a:pt x="1758" y="0"/>
                    <a:pt x="1753" y="0"/>
                    <a:pt x="1749" y="1"/>
                  </a:cubicBezTo>
                  <a:cubicBezTo>
                    <a:pt x="376" y="258"/>
                    <a:pt x="29" y="1164"/>
                    <a:pt x="15" y="1202"/>
                  </a:cubicBezTo>
                  <a:cubicBezTo>
                    <a:pt x="0" y="1239"/>
                    <a:pt x="21" y="1283"/>
                    <a:pt x="59" y="1297"/>
                  </a:cubicBezTo>
                  <a:cubicBezTo>
                    <a:pt x="68" y="1301"/>
                    <a:pt x="76" y="1302"/>
                    <a:pt x="85" y="1302"/>
                  </a:cubicBezTo>
                  <a:cubicBezTo>
                    <a:pt x="115" y="1302"/>
                    <a:pt x="144" y="1284"/>
                    <a:pt x="156" y="1253"/>
                  </a:cubicBezTo>
                  <a:cubicBezTo>
                    <a:pt x="158" y="1243"/>
                    <a:pt x="492" y="387"/>
                    <a:pt x="1778" y="147"/>
                  </a:cubicBezTo>
                  <a:cubicBezTo>
                    <a:pt x="1817" y="140"/>
                    <a:pt x="1844" y="100"/>
                    <a:pt x="1836" y="59"/>
                  </a:cubicBezTo>
                  <a:cubicBezTo>
                    <a:pt x="1829" y="25"/>
                    <a:pt x="1800" y="0"/>
                    <a:pt x="1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10;p125">
              <a:extLst>
                <a:ext uri="{FF2B5EF4-FFF2-40B4-BE49-F238E27FC236}">
                  <a16:creationId xmlns:a16="http://schemas.microsoft.com/office/drawing/2014/main" id="{2253BC87-78F5-09FE-E9EE-D975D4C7AADC}"/>
                </a:ext>
              </a:extLst>
            </p:cNvPr>
            <p:cNvSpPr/>
            <p:nvPr/>
          </p:nvSpPr>
          <p:spPr>
            <a:xfrm>
              <a:off x="6258575" y="2094450"/>
              <a:ext cx="43675" cy="19450"/>
            </a:xfrm>
            <a:custGeom>
              <a:avLst/>
              <a:gdLst/>
              <a:ahLst/>
              <a:cxnLst/>
              <a:rect l="l" t="t" r="r" b="b"/>
              <a:pathLst>
                <a:path w="1747" h="778" extrusionOk="0">
                  <a:moveTo>
                    <a:pt x="769" y="148"/>
                  </a:moveTo>
                  <a:cubicBezTo>
                    <a:pt x="1009" y="148"/>
                    <a:pt x="1274" y="181"/>
                    <a:pt x="1471" y="212"/>
                  </a:cubicBezTo>
                  <a:cubicBezTo>
                    <a:pt x="1186" y="386"/>
                    <a:pt x="720" y="629"/>
                    <a:pt x="430" y="629"/>
                  </a:cubicBezTo>
                  <a:cubicBezTo>
                    <a:pt x="382" y="629"/>
                    <a:pt x="339" y="622"/>
                    <a:pt x="302" y="608"/>
                  </a:cubicBezTo>
                  <a:cubicBezTo>
                    <a:pt x="239" y="583"/>
                    <a:pt x="200" y="534"/>
                    <a:pt x="182" y="454"/>
                  </a:cubicBezTo>
                  <a:cubicBezTo>
                    <a:pt x="158" y="353"/>
                    <a:pt x="194" y="305"/>
                    <a:pt x="221" y="277"/>
                  </a:cubicBezTo>
                  <a:cubicBezTo>
                    <a:pt x="315" y="181"/>
                    <a:pt x="529" y="148"/>
                    <a:pt x="769" y="148"/>
                  </a:cubicBezTo>
                  <a:close/>
                  <a:moveTo>
                    <a:pt x="781" y="1"/>
                  </a:moveTo>
                  <a:cubicBezTo>
                    <a:pt x="507" y="1"/>
                    <a:pt x="245" y="41"/>
                    <a:pt x="114" y="173"/>
                  </a:cubicBezTo>
                  <a:cubicBezTo>
                    <a:pt x="59" y="230"/>
                    <a:pt x="1" y="330"/>
                    <a:pt x="36" y="488"/>
                  </a:cubicBezTo>
                  <a:cubicBezTo>
                    <a:pt x="64" y="614"/>
                    <a:pt x="137" y="705"/>
                    <a:pt x="247" y="748"/>
                  </a:cubicBezTo>
                  <a:cubicBezTo>
                    <a:pt x="301" y="768"/>
                    <a:pt x="362" y="778"/>
                    <a:pt x="427" y="778"/>
                  </a:cubicBezTo>
                  <a:cubicBezTo>
                    <a:pt x="898" y="778"/>
                    <a:pt x="1622" y="299"/>
                    <a:pt x="1710" y="238"/>
                  </a:cubicBezTo>
                  <a:cubicBezTo>
                    <a:pt x="1734" y="221"/>
                    <a:pt x="1747" y="191"/>
                    <a:pt x="1742" y="163"/>
                  </a:cubicBezTo>
                  <a:cubicBezTo>
                    <a:pt x="1737" y="133"/>
                    <a:pt x="1713" y="111"/>
                    <a:pt x="1684" y="104"/>
                  </a:cubicBezTo>
                  <a:cubicBezTo>
                    <a:pt x="1609" y="88"/>
                    <a:pt x="1182" y="1"/>
                    <a:pt x="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11;p125">
              <a:extLst>
                <a:ext uri="{FF2B5EF4-FFF2-40B4-BE49-F238E27FC236}">
                  <a16:creationId xmlns:a16="http://schemas.microsoft.com/office/drawing/2014/main" id="{7C8DA0CB-1DCD-E7EE-86A4-32C5B11B7C6A}"/>
                </a:ext>
              </a:extLst>
            </p:cNvPr>
            <p:cNvSpPr/>
            <p:nvPr/>
          </p:nvSpPr>
          <p:spPr>
            <a:xfrm>
              <a:off x="6271750" y="2063550"/>
              <a:ext cx="30950" cy="37075"/>
            </a:xfrm>
            <a:custGeom>
              <a:avLst/>
              <a:gdLst/>
              <a:ahLst/>
              <a:cxnLst/>
              <a:rect l="l" t="t" r="r" b="b"/>
              <a:pathLst>
                <a:path w="1238" h="1483" extrusionOk="0">
                  <a:moveTo>
                    <a:pt x="370" y="148"/>
                  </a:moveTo>
                  <a:cubicBezTo>
                    <a:pt x="390" y="148"/>
                    <a:pt x="407" y="153"/>
                    <a:pt x="421" y="157"/>
                  </a:cubicBezTo>
                  <a:cubicBezTo>
                    <a:pt x="677" y="241"/>
                    <a:pt x="918" y="866"/>
                    <a:pt x="1037" y="1248"/>
                  </a:cubicBezTo>
                  <a:cubicBezTo>
                    <a:pt x="706" y="1040"/>
                    <a:pt x="184" y="658"/>
                    <a:pt x="160" y="378"/>
                  </a:cubicBezTo>
                  <a:cubicBezTo>
                    <a:pt x="153" y="310"/>
                    <a:pt x="181" y="255"/>
                    <a:pt x="244" y="203"/>
                  </a:cubicBezTo>
                  <a:cubicBezTo>
                    <a:pt x="294" y="160"/>
                    <a:pt x="336" y="148"/>
                    <a:pt x="370" y="148"/>
                  </a:cubicBezTo>
                  <a:close/>
                  <a:moveTo>
                    <a:pt x="369" y="1"/>
                  </a:moveTo>
                  <a:cubicBezTo>
                    <a:pt x="304" y="1"/>
                    <a:pt x="228" y="22"/>
                    <a:pt x="148" y="88"/>
                  </a:cubicBezTo>
                  <a:cubicBezTo>
                    <a:pt x="49" y="169"/>
                    <a:pt x="1" y="276"/>
                    <a:pt x="11" y="393"/>
                  </a:cubicBezTo>
                  <a:cubicBezTo>
                    <a:pt x="53" y="860"/>
                    <a:pt x="1013" y="1411"/>
                    <a:pt x="1123" y="1473"/>
                  </a:cubicBezTo>
                  <a:cubicBezTo>
                    <a:pt x="1134" y="1478"/>
                    <a:pt x="1147" y="1482"/>
                    <a:pt x="1159" y="1482"/>
                  </a:cubicBezTo>
                  <a:cubicBezTo>
                    <a:pt x="1176" y="1482"/>
                    <a:pt x="1192" y="1477"/>
                    <a:pt x="1204" y="1467"/>
                  </a:cubicBezTo>
                  <a:cubicBezTo>
                    <a:pt x="1227" y="1448"/>
                    <a:pt x="1238" y="1419"/>
                    <a:pt x="1230" y="1390"/>
                  </a:cubicBezTo>
                  <a:cubicBezTo>
                    <a:pt x="1197" y="1264"/>
                    <a:pt x="899" y="159"/>
                    <a:pt x="465" y="17"/>
                  </a:cubicBezTo>
                  <a:cubicBezTo>
                    <a:pt x="438" y="8"/>
                    <a:pt x="405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2;p125">
              <a:extLst>
                <a:ext uri="{FF2B5EF4-FFF2-40B4-BE49-F238E27FC236}">
                  <a16:creationId xmlns:a16="http://schemas.microsoft.com/office/drawing/2014/main" id="{78806C70-AE57-C8AB-65A5-8F64C346F8FB}"/>
                </a:ext>
              </a:extLst>
            </p:cNvPr>
            <p:cNvSpPr/>
            <p:nvPr/>
          </p:nvSpPr>
          <p:spPr>
            <a:xfrm>
              <a:off x="5249250" y="2213100"/>
              <a:ext cx="322650" cy="273050"/>
            </a:xfrm>
            <a:custGeom>
              <a:avLst/>
              <a:gdLst/>
              <a:ahLst/>
              <a:cxnLst/>
              <a:rect l="l" t="t" r="r" b="b"/>
              <a:pathLst>
                <a:path w="12906" h="10922" extrusionOk="0">
                  <a:moveTo>
                    <a:pt x="6085" y="1"/>
                  </a:moveTo>
                  <a:lnTo>
                    <a:pt x="6085" y="1"/>
                  </a:lnTo>
                  <a:cubicBezTo>
                    <a:pt x="6436" y="2436"/>
                    <a:pt x="6759" y="4548"/>
                    <a:pt x="7031" y="6111"/>
                  </a:cubicBezTo>
                  <a:cubicBezTo>
                    <a:pt x="7031" y="6111"/>
                    <a:pt x="1" y="8875"/>
                    <a:pt x="65" y="10255"/>
                  </a:cubicBezTo>
                  <a:cubicBezTo>
                    <a:pt x="88" y="10762"/>
                    <a:pt x="1207" y="10922"/>
                    <a:pt x="2613" y="10922"/>
                  </a:cubicBezTo>
                  <a:cubicBezTo>
                    <a:pt x="5031" y="10922"/>
                    <a:pt x="8298" y="10448"/>
                    <a:pt x="8298" y="10448"/>
                  </a:cubicBezTo>
                  <a:cubicBezTo>
                    <a:pt x="8298" y="10448"/>
                    <a:pt x="8905" y="10584"/>
                    <a:pt x="9636" y="10584"/>
                  </a:cubicBezTo>
                  <a:cubicBezTo>
                    <a:pt x="11041" y="10584"/>
                    <a:pt x="12905" y="10082"/>
                    <a:pt x="11788" y="7146"/>
                  </a:cubicBezTo>
                  <a:cubicBezTo>
                    <a:pt x="11788" y="7146"/>
                    <a:pt x="11808" y="4404"/>
                    <a:pt x="11832" y="61"/>
                  </a:cubicBezTo>
                  <a:lnTo>
                    <a:pt x="11832" y="61"/>
                  </a:lnTo>
                  <a:cubicBezTo>
                    <a:pt x="11146" y="68"/>
                    <a:pt x="10459" y="73"/>
                    <a:pt x="9773" y="73"/>
                  </a:cubicBezTo>
                  <a:cubicBezTo>
                    <a:pt x="8542" y="73"/>
                    <a:pt x="7312" y="56"/>
                    <a:pt x="6085" y="1"/>
                  </a:cubicBez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13;p125">
              <a:extLst>
                <a:ext uri="{FF2B5EF4-FFF2-40B4-BE49-F238E27FC236}">
                  <a16:creationId xmlns:a16="http://schemas.microsoft.com/office/drawing/2014/main" id="{B22B8035-267A-EAB4-4AFA-87FF94B73A8E}"/>
                </a:ext>
              </a:extLst>
            </p:cNvPr>
            <p:cNvSpPr/>
            <p:nvPr/>
          </p:nvSpPr>
          <p:spPr>
            <a:xfrm>
              <a:off x="5238450" y="2410900"/>
              <a:ext cx="86350" cy="66725"/>
            </a:xfrm>
            <a:custGeom>
              <a:avLst/>
              <a:gdLst/>
              <a:ahLst/>
              <a:cxnLst/>
              <a:rect l="l" t="t" r="r" b="b"/>
              <a:pathLst>
                <a:path w="3454" h="2669" extrusionOk="0">
                  <a:moveTo>
                    <a:pt x="2869" y="0"/>
                  </a:moveTo>
                  <a:cubicBezTo>
                    <a:pt x="653" y="1133"/>
                    <a:pt x="1" y="2155"/>
                    <a:pt x="1" y="2155"/>
                  </a:cubicBezTo>
                  <a:cubicBezTo>
                    <a:pt x="1" y="2155"/>
                    <a:pt x="129" y="2466"/>
                    <a:pt x="3296" y="2669"/>
                  </a:cubicBezTo>
                  <a:cubicBezTo>
                    <a:pt x="3454" y="1730"/>
                    <a:pt x="3298" y="78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14;p125">
              <a:extLst>
                <a:ext uri="{FF2B5EF4-FFF2-40B4-BE49-F238E27FC236}">
                  <a16:creationId xmlns:a16="http://schemas.microsoft.com/office/drawing/2014/main" id="{A5C1F016-2002-59FE-BC21-9346A3889FB5}"/>
                </a:ext>
              </a:extLst>
            </p:cNvPr>
            <p:cNvSpPr/>
            <p:nvPr/>
          </p:nvSpPr>
          <p:spPr>
            <a:xfrm>
              <a:off x="5310175" y="2380025"/>
              <a:ext cx="247700" cy="101000"/>
            </a:xfrm>
            <a:custGeom>
              <a:avLst/>
              <a:gdLst/>
              <a:ahLst/>
              <a:cxnLst/>
              <a:rect l="l" t="t" r="r" b="b"/>
              <a:pathLst>
                <a:path w="9908" h="4040" extrusionOk="0">
                  <a:moveTo>
                    <a:pt x="9465" y="0"/>
                  </a:moveTo>
                  <a:lnTo>
                    <a:pt x="9465" y="0"/>
                  </a:lnTo>
                  <a:cubicBezTo>
                    <a:pt x="8495" y="581"/>
                    <a:pt x="7444" y="773"/>
                    <a:pt x="6475" y="773"/>
                  </a:cubicBezTo>
                  <a:cubicBezTo>
                    <a:pt x="4570" y="773"/>
                    <a:pt x="2987" y="29"/>
                    <a:pt x="2987" y="29"/>
                  </a:cubicBezTo>
                  <a:cubicBezTo>
                    <a:pt x="1767" y="418"/>
                    <a:pt x="785" y="834"/>
                    <a:pt x="0" y="1235"/>
                  </a:cubicBezTo>
                  <a:cubicBezTo>
                    <a:pt x="429" y="2015"/>
                    <a:pt x="585" y="2964"/>
                    <a:pt x="427" y="3903"/>
                  </a:cubicBezTo>
                  <a:cubicBezTo>
                    <a:pt x="1243" y="3955"/>
                    <a:pt x="2257" y="4001"/>
                    <a:pt x="3528" y="4030"/>
                  </a:cubicBezTo>
                  <a:cubicBezTo>
                    <a:pt x="3801" y="4037"/>
                    <a:pt x="4063" y="4040"/>
                    <a:pt x="4314" y="4040"/>
                  </a:cubicBezTo>
                  <a:cubicBezTo>
                    <a:pt x="9741" y="4040"/>
                    <a:pt x="9908" y="2563"/>
                    <a:pt x="9908" y="2563"/>
                  </a:cubicBezTo>
                  <a:cubicBezTo>
                    <a:pt x="9886" y="997"/>
                    <a:pt x="9448" y="86"/>
                    <a:pt x="9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15;p125">
              <a:extLst>
                <a:ext uri="{FF2B5EF4-FFF2-40B4-BE49-F238E27FC236}">
                  <a16:creationId xmlns:a16="http://schemas.microsoft.com/office/drawing/2014/main" id="{4EA75885-5776-4EB8-78EC-8A84C438199F}"/>
                </a:ext>
              </a:extLst>
            </p:cNvPr>
            <p:cNvSpPr/>
            <p:nvPr/>
          </p:nvSpPr>
          <p:spPr>
            <a:xfrm>
              <a:off x="5236050" y="2444100"/>
              <a:ext cx="321825" cy="48525"/>
            </a:xfrm>
            <a:custGeom>
              <a:avLst/>
              <a:gdLst/>
              <a:ahLst/>
              <a:cxnLst/>
              <a:rect l="l" t="t" r="r" b="b"/>
              <a:pathLst>
                <a:path w="12873" h="1941" extrusionOk="0">
                  <a:moveTo>
                    <a:pt x="12873" y="0"/>
                  </a:moveTo>
                  <a:cubicBezTo>
                    <a:pt x="11136" y="521"/>
                    <a:pt x="8281" y="1154"/>
                    <a:pt x="4651" y="1154"/>
                  </a:cubicBezTo>
                  <a:cubicBezTo>
                    <a:pt x="3242" y="1154"/>
                    <a:pt x="1717" y="1059"/>
                    <a:pt x="96" y="825"/>
                  </a:cubicBezTo>
                  <a:cubicBezTo>
                    <a:pt x="1" y="1215"/>
                    <a:pt x="48" y="1475"/>
                    <a:pt x="48" y="1475"/>
                  </a:cubicBezTo>
                  <a:cubicBezTo>
                    <a:pt x="48" y="1475"/>
                    <a:pt x="561" y="1940"/>
                    <a:pt x="3938" y="1940"/>
                  </a:cubicBezTo>
                  <a:cubicBezTo>
                    <a:pt x="4580" y="1940"/>
                    <a:pt x="5326" y="1923"/>
                    <a:pt x="6192" y="1883"/>
                  </a:cubicBezTo>
                  <a:cubicBezTo>
                    <a:pt x="11041" y="1659"/>
                    <a:pt x="12795" y="968"/>
                    <a:pt x="12795" y="968"/>
                  </a:cubicBezTo>
                  <a:cubicBezTo>
                    <a:pt x="12841" y="629"/>
                    <a:pt x="12864" y="306"/>
                    <a:pt x="128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16;p125">
              <a:extLst>
                <a:ext uri="{FF2B5EF4-FFF2-40B4-BE49-F238E27FC236}">
                  <a16:creationId xmlns:a16="http://schemas.microsoft.com/office/drawing/2014/main" id="{BE7639F0-32D0-4639-6A31-3FCA11DB36CE}"/>
                </a:ext>
              </a:extLst>
            </p:cNvPr>
            <p:cNvSpPr/>
            <p:nvPr/>
          </p:nvSpPr>
          <p:spPr>
            <a:xfrm>
              <a:off x="5339725" y="2394525"/>
              <a:ext cx="28700" cy="49300"/>
            </a:xfrm>
            <a:custGeom>
              <a:avLst/>
              <a:gdLst/>
              <a:ahLst/>
              <a:cxnLst/>
              <a:rect l="l" t="t" r="r" b="b"/>
              <a:pathLst>
                <a:path w="1148" h="1972" extrusionOk="0">
                  <a:moveTo>
                    <a:pt x="86" y="0"/>
                  </a:moveTo>
                  <a:cubicBezTo>
                    <a:pt x="60" y="0"/>
                    <a:pt x="34" y="14"/>
                    <a:pt x="20" y="40"/>
                  </a:cubicBezTo>
                  <a:cubicBezTo>
                    <a:pt x="0" y="76"/>
                    <a:pt x="14" y="120"/>
                    <a:pt x="50" y="140"/>
                  </a:cubicBezTo>
                  <a:cubicBezTo>
                    <a:pt x="89" y="161"/>
                    <a:pt x="995" y="662"/>
                    <a:pt x="940" y="1895"/>
                  </a:cubicBezTo>
                  <a:cubicBezTo>
                    <a:pt x="938" y="1935"/>
                    <a:pt x="970" y="1971"/>
                    <a:pt x="1011" y="1972"/>
                  </a:cubicBezTo>
                  <a:lnTo>
                    <a:pt x="1015" y="1972"/>
                  </a:lnTo>
                  <a:cubicBezTo>
                    <a:pt x="1054" y="1972"/>
                    <a:pt x="1088" y="1940"/>
                    <a:pt x="1089" y="1903"/>
                  </a:cubicBezTo>
                  <a:cubicBezTo>
                    <a:pt x="1147" y="574"/>
                    <a:pt x="131" y="14"/>
                    <a:pt x="120" y="9"/>
                  </a:cubicBezTo>
                  <a:cubicBezTo>
                    <a:pt x="109" y="3"/>
                    <a:pt x="98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17;p125">
              <a:extLst>
                <a:ext uri="{FF2B5EF4-FFF2-40B4-BE49-F238E27FC236}">
                  <a16:creationId xmlns:a16="http://schemas.microsoft.com/office/drawing/2014/main" id="{49D577AD-6914-E085-B492-E982C0D210F1}"/>
                </a:ext>
              </a:extLst>
            </p:cNvPr>
            <p:cNvSpPr/>
            <p:nvPr/>
          </p:nvSpPr>
          <p:spPr>
            <a:xfrm>
              <a:off x="5366650" y="2384275"/>
              <a:ext cx="26650" cy="49350"/>
            </a:xfrm>
            <a:custGeom>
              <a:avLst/>
              <a:gdLst/>
              <a:ahLst/>
              <a:cxnLst/>
              <a:rect l="l" t="t" r="r" b="b"/>
              <a:pathLst>
                <a:path w="1066" h="1974" extrusionOk="0">
                  <a:moveTo>
                    <a:pt x="84" y="1"/>
                  </a:moveTo>
                  <a:cubicBezTo>
                    <a:pt x="58" y="1"/>
                    <a:pt x="33" y="14"/>
                    <a:pt x="19" y="39"/>
                  </a:cubicBezTo>
                  <a:cubicBezTo>
                    <a:pt x="0" y="75"/>
                    <a:pt x="13" y="121"/>
                    <a:pt x="49" y="141"/>
                  </a:cubicBezTo>
                  <a:cubicBezTo>
                    <a:pt x="59" y="144"/>
                    <a:pt x="860" y="596"/>
                    <a:pt x="916" y="1902"/>
                  </a:cubicBezTo>
                  <a:cubicBezTo>
                    <a:pt x="917" y="1941"/>
                    <a:pt x="951" y="1973"/>
                    <a:pt x="990" y="1973"/>
                  </a:cubicBezTo>
                  <a:cubicBezTo>
                    <a:pt x="992" y="1973"/>
                    <a:pt x="993" y="1973"/>
                    <a:pt x="993" y="1974"/>
                  </a:cubicBezTo>
                  <a:cubicBezTo>
                    <a:pt x="1034" y="1973"/>
                    <a:pt x="1065" y="1937"/>
                    <a:pt x="1063" y="1896"/>
                  </a:cubicBezTo>
                  <a:cubicBezTo>
                    <a:pt x="1004" y="501"/>
                    <a:pt x="157" y="29"/>
                    <a:pt x="120" y="10"/>
                  </a:cubicBezTo>
                  <a:cubicBezTo>
                    <a:pt x="109" y="4"/>
                    <a:pt x="97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18;p125">
              <a:extLst>
                <a:ext uri="{FF2B5EF4-FFF2-40B4-BE49-F238E27FC236}">
                  <a16:creationId xmlns:a16="http://schemas.microsoft.com/office/drawing/2014/main" id="{3A655115-E742-DC00-16B4-B8F7FB7B208B}"/>
                </a:ext>
              </a:extLst>
            </p:cNvPr>
            <p:cNvSpPr/>
            <p:nvPr/>
          </p:nvSpPr>
          <p:spPr>
            <a:xfrm>
              <a:off x="5364550" y="2354450"/>
              <a:ext cx="27475" cy="43450"/>
            </a:xfrm>
            <a:custGeom>
              <a:avLst/>
              <a:gdLst/>
              <a:ahLst/>
              <a:cxnLst/>
              <a:rect l="l" t="t" r="r" b="b"/>
              <a:pathLst>
                <a:path w="1099" h="1738" extrusionOk="0">
                  <a:moveTo>
                    <a:pt x="557" y="150"/>
                  </a:moveTo>
                  <a:cubicBezTo>
                    <a:pt x="643" y="150"/>
                    <a:pt x="680" y="186"/>
                    <a:pt x="702" y="214"/>
                  </a:cubicBezTo>
                  <a:cubicBezTo>
                    <a:pt x="865" y="431"/>
                    <a:pt x="709" y="1080"/>
                    <a:pt x="589" y="1462"/>
                  </a:cubicBezTo>
                  <a:cubicBezTo>
                    <a:pt x="435" y="1105"/>
                    <a:pt x="223" y="491"/>
                    <a:pt x="362" y="249"/>
                  </a:cubicBezTo>
                  <a:cubicBezTo>
                    <a:pt x="398" y="188"/>
                    <a:pt x="451" y="157"/>
                    <a:pt x="531" y="151"/>
                  </a:cubicBezTo>
                  <a:cubicBezTo>
                    <a:pt x="541" y="150"/>
                    <a:pt x="550" y="150"/>
                    <a:pt x="557" y="150"/>
                  </a:cubicBezTo>
                  <a:close/>
                  <a:moveTo>
                    <a:pt x="559" y="1"/>
                  </a:moveTo>
                  <a:cubicBezTo>
                    <a:pt x="546" y="1"/>
                    <a:pt x="533" y="1"/>
                    <a:pt x="520" y="3"/>
                  </a:cubicBezTo>
                  <a:cubicBezTo>
                    <a:pt x="390" y="13"/>
                    <a:pt x="291" y="72"/>
                    <a:pt x="233" y="175"/>
                  </a:cubicBezTo>
                  <a:cubicBezTo>
                    <a:pt x="1" y="583"/>
                    <a:pt x="477" y="1584"/>
                    <a:pt x="531" y="1696"/>
                  </a:cubicBezTo>
                  <a:cubicBezTo>
                    <a:pt x="544" y="1722"/>
                    <a:pt x="570" y="1737"/>
                    <a:pt x="598" y="1737"/>
                  </a:cubicBezTo>
                  <a:lnTo>
                    <a:pt x="603" y="1737"/>
                  </a:lnTo>
                  <a:cubicBezTo>
                    <a:pt x="633" y="1736"/>
                    <a:pt x="660" y="1717"/>
                    <a:pt x="670" y="1689"/>
                  </a:cubicBezTo>
                  <a:cubicBezTo>
                    <a:pt x="714" y="1568"/>
                    <a:pt x="1098" y="489"/>
                    <a:pt x="821" y="125"/>
                  </a:cubicBezTo>
                  <a:cubicBezTo>
                    <a:pt x="777" y="66"/>
                    <a:pt x="697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19;p125">
              <a:extLst>
                <a:ext uri="{FF2B5EF4-FFF2-40B4-BE49-F238E27FC236}">
                  <a16:creationId xmlns:a16="http://schemas.microsoft.com/office/drawing/2014/main" id="{D3F7B3E2-965E-F01B-9FA2-E7C1DFB3C082}"/>
                </a:ext>
              </a:extLst>
            </p:cNvPr>
            <p:cNvSpPr/>
            <p:nvPr/>
          </p:nvSpPr>
          <p:spPr>
            <a:xfrm>
              <a:off x="5377525" y="2371600"/>
              <a:ext cx="40375" cy="26725"/>
            </a:xfrm>
            <a:custGeom>
              <a:avLst/>
              <a:gdLst/>
              <a:ahLst/>
              <a:cxnLst/>
              <a:rect l="l" t="t" r="r" b="b"/>
              <a:pathLst>
                <a:path w="1615" h="1069" extrusionOk="0">
                  <a:moveTo>
                    <a:pt x="1239" y="149"/>
                  </a:moveTo>
                  <a:cubicBezTo>
                    <a:pt x="1309" y="153"/>
                    <a:pt x="1361" y="188"/>
                    <a:pt x="1403" y="257"/>
                  </a:cubicBezTo>
                  <a:cubicBezTo>
                    <a:pt x="1456" y="346"/>
                    <a:pt x="1439" y="403"/>
                    <a:pt x="1421" y="439"/>
                  </a:cubicBezTo>
                  <a:cubicBezTo>
                    <a:pt x="1303" y="681"/>
                    <a:pt x="651" y="832"/>
                    <a:pt x="255" y="895"/>
                  </a:cubicBezTo>
                  <a:cubicBezTo>
                    <a:pt x="503" y="602"/>
                    <a:pt x="945" y="149"/>
                    <a:pt x="1226" y="149"/>
                  </a:cubicBezTo>
                  <a:close/>
                  <a:moveTo>
                    <a:pt x="1227" y="0"/>
                  </a:moveTo>
                  <a:cubicBezTo>
                    <a:pt x="759" y="0"/>
                    <a:pt x="96" y="851"/>
                    <a:pt x="21" y="948"/>
                  </a:cubicBezTo>
                  <a:cubicBezTo>
                    <a:pt x="2" y="973"/>
                    <a:pt x="1" y="1005"/>
                    <a:pt x="15" y="1031"/>
                  </a:cubicBezTo>
                  <a:cubicBezTo>
                    <a:pt x="30" y="1055"/>
                    <a:pt x="54" y="1068"/>
                    <a:pt x="80" y="1068"/>
                  </a:cubicBezTo>
                  <a:cubicBezTo>
                    <a:pt x="83" y="1068"/>
                    <a:pt x="85" y="1068"/>
                    <a:pt x="89" y="1066"/>
                  </a:cubicBezTo>
                  <a:cubicBezTo>
                    <a:pt x="219" y="1051"/>
                    <a:pt x="1356" y="912"/>
                    <a:pt x="1556" y="502"/>
                  </a:cubicBezTo>
                  <a:cubicBezTo>
                    <a:pt x="1591" y="431"/>
                    <a:pt x="1615" y="317"/>
                    <a:pt x="1530" y="179"/>
                  </a:cubicBezTo>
                  <a:cubicBezTo>
                    <a:pt x="1462" y="68"/>
                    <a:pt x="1364" y="7"/>
                    <a:pt x="1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20;p125">
              <a:extLst>
                <a:ext uri="{FF2B5EF4-FFF2-40B4-BE49-F238E27FC236}">
                  <a16:creationId xmlns:a16="http://schemas.microsoft.com/office/drawing/2014/main" id="{240E7400-282C-2B9D-B10E-422EEDF26C08}"/>
                </a:ext>
              </a:extLst>
            </p:cNvPr>
            <p:cNvSpPr/>
            <p:nvPr/>
          </p:nvSpPr>
          <p:spPr>
            <a:xfrm>
              <a:off x="5776700" y="1932925"/>
              <a:ext cx="427450" cy="212300"/>
            </a:xfrm>
            <a:custGeom>
              <a:avLst/>
              <a:gdLst/>
              <a:ahLst/>
              <a:cxnLst/>
              <a:rect l="l" t="t" r="r" b="b"/>
              <a:pathLst>
                <a:path w="17098" h="8492" extrusionOk="0">
                  <a:moveTo>
                    <a:pt x="15747" y="0"/>
                  </a:moveTo>
                  <a:cubicBezTo>
                    <a:pt x="15657" y="0"/>
                    <a:pt x="11819" y="15"/>
                    <a:pt x="0" y="2409"/>
                  </a:cubicBezTo>
                  <a:cubicBezTo>
                    <a:pt x="303" y="7377"/>
                    <a:pt x="2617" y="8491"/>
                    <a:pt x="4903" y="8491"/>
                  </a:cubicBezTo>
                  <a:cubicBezTo>
                    <a:pt x="5885" y="8491"/>
                    <a:pt x="6861" y="8286"/>
                    <a:pt x="7672" y="8092"/>
                  </a:cubicBezTo>
                  <a:lnTo>
                    <a:pt x="17098" y="6026"/>
                  </a:lnTo>
                  <a:cubicBezTo>
                    <a:pt x="17098" y="6026"/>
                    <a:pt x="16933" y="1154"/>
                    <a:pt x="15748" y="0"/>
                  </a:cubicBezTo>
                  <a:cubicBezTo>
                    <a:pt x="15748" y="0"/>
                    <a:pt x="15748" y="0"/>
                    <a:pt x="157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21;p125">
              <a:extLst>
                <a:ext uri="{FF2B5EF4-FFF2-40B4-BE49-F238E27FC236}">
                  <a16:creationId xmlns:a16="http://schemas.microsoft.com/office/drawing/2014/main" id="{DF7F2448-959C-FFFE-4F36-42EF29FFF430}"/>
                </a:ext>
              </a:extLst>
            </p:cNvPr>
            <p:cNvSpPr/>
            <p:nvPr/>
          </p:nvSpPr>
          <p:spPr>
            <a:xfrm>
              <a:off x="5684275" y="1467100"/>
              <a:ext cx="300900" cy="592400"/>
            </a:xfrm>
            <a:custGeom>
              <a:avLst/>
              <a:gdLst/>
              <a:ahLst/>
              <a:cxnLst/>
              <a:rect l="l" t="t" r="r" b="b"/>
              <a:pathLst>
                <a:path w="12036" h="23696" extrusionOk="0">
                  <a:moveTo>
                    <a:pt x="10207" y="1"/>
                  </a:moveTo>
                  <a:lnTo>
                    <a:pt x="4439" y="1129"/>
                  </a:lnTo>
                  <a:lnTo>
                    <a:pt x="1" y="10824"/>
                  </a:lnTo>
                  <a:lnTo>
                    <a:pt x="4057" y="23695"/>
                  </a:lnTo>
                  <a:cubicBezTo>
                    <a:pt x="6754" y="23294"/>
                    <a:pt x="9427" y="22700"/>
                    <a:pt x="12036" y="21984"/>
                  </a:cubicBezTo>
                  <a:cubicBezTo>
                    <a:pt x="11662" y="17087"/>
                    <a:pt x="11086" y="8360"/>
                    <a:pt x="10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22;p125">
              <a:extLst>
                <a:ext uri="{FF2B5EF4-FFF2-40B4-BE49-F238E27FC236}">
                  <a16:creationId xmlns:a16="http://schemas.microsoft.com/office/drawing/2014/main" id="{4DC29AFA-EA78-CBC1-130B-81C3AF1EDC60}"/>
                </a:ext>
              </a:extLst>
            </p:cNvPr>
            <p:cNvSpPr/>
            <p:nvPr/>
          </p:nvSpPr>
          <p:spPr>
            <a:xfrm>
              <a:off x="5349150" y="1458600"/>
              <a:ext cx="518525" cy="570225"/>
            </a:xfrm>
            <a:custGeom>
              <a:avLst/>
              <a:gdLst/>
              <a:ahLst/>
              <a:cxnLst/>
              <a:rect l="l" t="t" r="r" b="b"/>
              <a:pathLst>
                <a:path w="20741" h="22809" extrusionOk="0">
                  <a:moveTo>
                    <a:pt x="8785" y="1"/>
                  </a:moveTo>
                  <a:cubicBezTo>
                    <a:pt x="8785" y="1"/>
                    <a:pt x="4672" y="8505"/>
                    <a:pt x="1" y="18818"/>
                  </a:cubicBezTo>
                  <a:cubicBezTo>
                    <a:pt x="2107" y="20340"/>
                    <a:pt x="4376" y="21658"/>
                    <a:pt x="6741" y="22809"/>
                  </a:cubicBezTo>
                  <a:lnTo>
                    <a:pt x="13406" y="11162"/>
                  </a:lnTo>
                  <a:lnTo>
                    <a:pt x="20740" y="4716"/>
                  </a:lnTo>
                  <a:lnTo>
                    <a:pt x="87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23;p125">
              <a:extLst>
                <a:ext uri="{FF2B5EF4-FFF2-40B4-BE49-F238E27FC236}">
                  <a16:creationId xmlns:a16="http://schemas.microsoft.com/office/drawing/2014/main" id="{BE0EDD52-D041-FEE1-2F38-0143F861FF16}"/>
                </a:ext>
              </a:extLst>
            </p:cNvPr>
            <p:cNvSpPr/>
            <p:nvPr/>
          </p:nvSpPr>
          <p:spPr>
            <a:xfrm>
              <a:off x="5329975" y="1856750"/>
              <a:ext cx="237525" cy="441375"/>
            </a:xfrm>
            <a:custGeom>
              <a:avLst/>
              <a:gdLst/>
              <a:ahLst/>
              <a:cxnLst/>
              <a:rect l="l" t="t" r="r" b="b"/>
              <a:pathLst>
                <a:path w="9501" h="17655" extrusionOk="0">
                  <a:moveTo>
                    <a:pt x="4017" y="0"/>
                  </a:moveTo>
                  <a:cubicBezTo>
                    <a:pt x="1420" y="421"/>
                    <a:pt x="1" y="3868"/>
                    <a:pt x="153" y="6907"/>
                  </a:cubicBezTo>
                  <a:cubicBezTo>
                    <a:pt x="472" y="11599"/>
                    <a:pt x="482" y="10674"/>
                    <a:pt x="1854" y="17163"/>
                  </a:cubicBezTo>
                  <a:cubicBezTo>
                    <a:pt x="1929" y="17518"/>
                    <a:pt x="2376" y="17655"/>
                    <a:pt x="3020" y="17655"/>
                  </a:cubicBezTo>
                  <a:cubicBezTo>
                    <a:pt x="5167" y="17655"/>
                    <a:pt x="9500" y="16137"/>
                    <a:pt x="9500" y="16137"/>
                  </a:cubicBezTo>
                  <a:lnTo>
                    <a:pt x="7508" y="6883"/>
                  </a:lnTo>
                  <a:lnTo>
                    <a:pt x="40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24;p125">
              <a:extLst>
                <a:ext uri="{FF2B5EF4-FFF2-40B4-BE49-F238E27FC236}">
                  <a16:creationId xmlns:a16="http://schemas.microsoft.com/office/drawing/2014/main" id="{20844658-EC75-F5E5-A693-8290CACFF431}"/>
                </a:ext>
              </a:extLst>
            </p:cNvPr>
            <p:cNvSpPr/>
            <p:nvPr/>
          </p:nvSpPr>
          <p:spPr>
            <a:xfrm>
              <a:off x="5614150" y="1656942"/>
              <a:ext cx="141175" cy="101100"/>
            </a:xfrm>
            <a:custGeom>
              <a:avLst/>
              <a:gdLst/>
              <a:ahLst/>
              <a:cxnLst/>
              <a:rect l="l" t="t" r="r" b="b"/>
              <a:pathLst>
                <a:path w="5647" h="4044" extrusionOk="0">
                  <a:moveTo>
                    <a:pt x="67" y="0"/>
                  </a:moveTo>
                  <a:cubicBezTo>
                    <a:pt x="51" y="0"/>
                    <a:pt x="34" y="7"/>
                    <a:pt x="23" y="21"/>
                  </a:cubicBezTo>
                  <a:cubicBezTo>
                    <a:pt x="1" y="46"/>
                    <a:pt x="5" y="84"/>
                    <a:pt x="30" y="104"/>
                  </a:cubicBezTo>
                  <a:cubicBezTo>
                    <a:pt x="61" y="130"/>
                    <a:pt x="3150" y="2668"/>
                    <a:pt x="5548" y="4035"/>
                  </a:cubicBezTo>
                  <a:cubicBezTo>
                    <a:pt x="5551" y="4036"/>
                    <a:pt x="5551" y="4036"/>
                    <a:pt x="5552" y="4038"/>
                  </a:cubicBezTo>
                  <a:cubicBezTo>
                    <a:pt x="5560" y="4042"/>
                    <a:pt x="5569" y="4044"/>
                    <a:pt x="5578" y="4044"/>
                  </a:cubicBezTo>
                  <a:cubicBezTo>
                    <a:pt x="5599" y="4044"/>
                    <a:pt x="5619" y="4033"/>
                    <a:pt x="5630" y="4014"/>
                  </a:cubicBezTo>
                  <a:cubicBezTo>
                    <a:pt x="5646" y="3986"/>
                    <a:pt x="5637" y="3950"/>
                    <a:pt x="5608" y="3934"/>
                  </a:cubicBezTo>
                  <a:cubicBezTo>
                    <a:pt x="3219" y="2572"/>
                    <a:pt x="137" y="40"/>
                    <a:pt x="105" y="14"/>
                  </a:cubicBezTo>
                  <a:cubicBezTo>
                    <a:pt x="94" y="5"/>
                    <a:pt x="81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25;p125">
              <a:extLst>
                <a:ext uri="{FF2B5EF4-FFF2-40B4-BE49-F238E27FC236}">
                  <a16:creationId xmlns:a16="http://schemas.microsoft.com/office/drawing/2014/main" id="{86AC9B78-9609-0F3A-436F-FE087A6D6157}"/>
                </a:ext>
              </a:extLst>
            </p:cNvPr>
            <p:cNvSpPr/>
            <p:nvPr/>
          </p:nvSpPr>
          <p:spPr>
            <a:xfrm>
              <a:off x="5683075" y="1571500"/>
              <a:ext cx="42825" cy="147975"/>
            </a:xfrm>
            <a:custGeom>
              <a:avLst/>
              <a:gdLst/>
              <a:ahLst/>
              <a:cxnLst/>
              <a:rect l="l" t="t" r="r" b="b"/>
              <a:pathLst>
                <a:path w="1713" h="5919" extrusionOk="0">
                  <a:moveTo>
                    <a:pt x="1654" y="0"/>
                  </a:moveTo>
                  <a:cubicBezTo>
                    <a:pt x="1626" y="0"/>
                    <a:pt x="1597" y="26"/>
                    <a:pt x="1587" y="64"/>
                  </a:cubicBezTo>
                  <a:lnTo>
                    <a:pt x="13" y="5823"/>
                  </a:lnTo>
                  <a:cubicBezTo>
                    <a:pt x="1" y="5866"/>
                    <a:pt x="16" y="5908"/>
                    <a:pt x="49" y="5917"/>
                  </a:cubicBezTo>
                  <a:cubicBezTo>
                    <a:pt x="52" y="5918"/>
                    <a:pt x="56" y="5919"/>
                    <a:pt x="60" y="5919"/>
                  </a:cubicBezTo>
                  <a:cubicBezTo>
                    <a:pt x="88" y="5919"/>
                    <a:pt x="117" y="5892"/>
                    <a:pt x="127" y="5855"/>
                  </a:cubicBezTo>
                  <a:lnTo>
                    <a:pt x="1700" y="95"/>
                  </a:lnTo>
                  <a:cubicBezTo>
                    <a:pt x="1713" y="53"/>
                    <a:pt x="1697" y="11"/>
                    <a:pt x="1666" y="2"/>
                  </a:cubicBezTo>
                  <a:cubicBezTo>
                    <a:pt x="1662" y="1"/>
                    <a:pt x="1658" y="0"/>
                    <a:pt x="1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26;p125">
              <a:extLst>
                <a:ext uri="{FF2B5EF4-FFF2-40B4-BE49-F238E27FC236}">
                  <a16:creationId xmlns:a16="http://schemas.microsoft.com/office/drawing/2014/main" id="{4B18A4ED-778D-A5BE-33AC-12262F41F3B7}"/>
                </a:ext>
              </a:extLst>
            </p:cNvPr>
            <p:cNvSpPr/>
            <p:nvPr/>
          </p:nvSpPr>
          <p:spPr>
            <a:xfrm>
              <a:off x="5869050" y="1550675"/>
              <a:ext cx="57825" cy="164950"/>
            </a:xfrm>
            <a:custGeom>
              <a:avLst/>
              <a:gdLst/>
              <a:ahLst/>
              <a:cxnLst/>
              <a:rect l="l" t="t" r="r" b="b"/>
              <a:pathLst>
                <a:path w="2313" h="6598" extrusionOk="0">
                  <a:moveTo>
                    <a:pt x="403" y="1"/>
                  </a:moveTo>
                  <a:cubicBezTo>
                    <a:pt x="375" y="1"/>
                    <a:pt x="350" y="21"/>
                    <a:pt x="346" y="51"/>
                  </a:cubicBezTo>
                  <a:cubicBezTo>
                    <a:pt x="0" y="2355"/>
                    <a:pt x="694" y="4795"/>
                    <a:pt x="2200" y="6576"/>
                  </a:cubicBezTo>
                  <a:cubicBezTo>
                    <a:pt x="2212" y="6590"/>
                    <a:pt x="2226" y="6596"/>
                    <a:pt x="2242" y="6597"/>
                  </a:cubicBezTo>
                  <a:cubicBezTo>
                    <a:pt x="2244" y="6597"/>
                    <a:pt x="2246" y="6597"/>
                    <a:pt x="2248" y="6597"/>
                  </a:cubicBezTo>
                  <a:cubicBezTo>
                    <a:pt x="2261" y="6597"/>
                    <a:pt x="2274" y="6592"/>
                    <a:pt x="2283" y="6584"/>
                  </a:cubicBezTo>
                  <a:cubicBezTo>
                    <a:pt x="2308" y="6563"/>
                    <a:pt x="2313" y="6526"/>
                    <a:pt x="2291" y="6501"/>
                  </a:cubicBezTo>
                  <a:cubicBezTo>
                    <a:pt x="805" y="4744"/>
                    <a:pt x="121" y="2340"/>
                    <a:pt x="462" y="67"/>
                  </a:cubicBezTo>
                  <a:cubicBezTo>
                    <a:pt x="467" y="35"/>
                    <a:pt x="445" y="5"/>
                    <a:pt x="413" y="1"/>
                  </a:cubicBezTo>
                  <a:cubicBezTo>
                    <a:pt x="410" y="1"/>
                    <a:pt x="406" y="1"/>
                    <a:pt x="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27;p125">
              <a:extLst>
                <a:ext uri="{FF2B5EF4-FFF2-40B4-BE49-F238E27FC236}">
                  <a16:creationId xmlns:a16="http://schemas.microsoft.com/office/drawing/2014/main" id="{7139644A-5722-B34E-D0FE-1C12A664B98C}"/>
                </a:ext>
              </a:extLst>
            </p:cNvPr>
            <p:cNvSpPr/>
            <p:nvPr/>
          </p:nvSpPr>
          <p:spPr>
            <a:xfrm>
              <a:off x="5476000" y="1579250"/>
              <a:ext cx="111050" cy="97050"/>
            </a:xfrm>
            <a:custGeom>
              <a:avLst/>
              <a:gdLst/>
              <a:ahLst/>
              <a:cxnLst/>
              <a:rect l="l" t="t" r="r" b="b"/>
              <a:pathLst>
                <a:path w="4442" h="3882" extrusionOk="0">
                  <a:moveTo>
                    <a:pt x="4376" y="1"/>
                  </a:moveTo>
                  <a:cubicBezTo>
                    <a:pt x="4351" y="1"/>
                    <a:pt x="4328" y="16"/>
                    <a:pt x="4320" y="40"/>
                  </a:cubicBezTo>
                  <a:cubicBezTo>
                    <a:pt x="4063" y="796"/>
                    <a:pt x="3627" y="1894"/>
                    <a:pt x="2827" y="2706"/>
                  </a:cubicBezTo>
                  <a:cubicBezTo>
                    <a:pt x="2164" y="3380"/>
                    <a:pt x="1295" y="3765"/>
                    <a:pt x="480" y="3765"/>
                  </a:cubicBezTo>
                  <a:cubicBezTo>
                    <a:pt x="342" y="3765"/>
                    <a:pt x="206" y="3754"/>
                    <a:pt x="72" y="3731"/>
                  </a:cubicBezTo>
                  <a:cubicBezTo>
                    <a:pt x="69" y="3731"/>
                    <a:pt x="66" y="3731"/>
                    <a:pt x="63" y="3731"/>
                  </a:cubicBezTo>
                  <a:cubicBezTo>
                    <a:pt x="35" y="3731"/>
                    <a:pt x="10" y="3752"/>
                    <a:pt x="4" y="3780"/>
                  </a:cubicBezTo>
                  <a:cubicBezTo>
                    <a:pt x="0" y="3807"/>
                    <a:pt x="14" y="3833"/>
                    <a:pt x="37" y="3843"/>
                  </a:cubicBezTo>
                  <a:cubicBezTo>
                    <a:pt x="42" y="3845"/>
                    <a:pt x="46" y="3846"/>
                    <a:pt x="54" y="3847"/>
                  </a:cubicBezTo>
                  <a:cubicBezTo>
                    <a:pt x="192" y="3871"/>
                    <a:pt x="334" y="3882"/>
                    <a:pt x="477" y="3882"/>
                  </a:cubicBezTo>
                  <a:cubicBezTo>
                    <a:pt x="1324" y="3882"/>
                    <a:pt x="2224" y="3484"/>
                    <a:pt x="2911" y="2789"/>
                  </a:cubicBezTo>
                  <a:cubicBezTo>
                    <a:pt x="3728" y="1960"/>
                    <a:pt x="4170" y="844"/>
                    <a:pt x="4431" y="78"/>
                  </a:cubicBezTo>
                  <a:cubicBezTo>
                    <a:pt x="4441" y="46"/>
                    <a:pt x="4426" y="15"/>
                    <a:pt x="4395" y="4"/>
                  </a:cubicBezTo>
                  <a:cubicBezTo>
                    <a:pt x="4389" y="2"/>
                    <a:pt x="4382" y="1"/>
                    <a:pt x="4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28;p125">
              <a:extLst>
                <a:ext uri="{FF2B5EF4-FFF2-40B4-BE49-F238E27FC236}">
                  <a16:creationId xmlns:a16="http://schemas.microsoft.com/office/drawing/2014/main" id="{6CC967D5-8672-16AD-0FEB-8E513B3AD84F}"/>
                </a:ext>
              </a:extLst>
            </p:cNvPr>
            <p:cNvSpPr/>
            <p:nvPr/>
          </p:nvSpPr>
          <p:spPr>
            <a:xfrm>
              <a:off x="5683750" y="1590050"/>
              <a:ext cx="68125" cy="124125"/>
            </a:xfrm>
            <a:custGeom>
              <a:avLst/>
              <a:gdLst/>
              <a:ahLst/>
              <a:cxnLst/>
              <a:rect l="l" t="t" r="r" b="b"/>
              <a:pathLst>
                <a:path w="2725" h="4965" extrusionOk="0">
                  <a:moveTo>
                    <a:pt x="2655" y="0"/>
                  </a:moveTo>
                  <a:cubicBezTo>
                    <a:pt x="2628" y="0"/>
                    <a:pt x="2604" y="19"/>
                    <a:pt x="2596" y="45"/>
                  </a:cubicBezTo>
                  <a:cubicBezTo>
                    <a:pt x="2590" y="65"/>
                    <a:pt x="1986" y="2117"/>
                    <a:pt x="1385" y="3586"/>
                  </a:cubicBezTo>
                  <a:cubicBezTo>
                    <a:pt x="918" y="4728"/>
                    <a:pt x="363" y="4839"/>
                    <a:pt x="162" y="4839"/>
                  </a:cubicBezTo>
                  <a:cubicBezTo>
                    <a:pt x="114" y="4839"/>
                    <a:pt x="87" y="4833"/>
                    <a:pt x="85" y="4833"/>
                  </a:cubicBezTo>
                  <a:cubicBezTo>
                    <a:pt x="80" y="4832"/>
                    <a:pt x="76" y="4831"/>
                    <a:pt x="71" y="4831"/>
                  </a:cubicBezTo>
                  <a:cubicBezTo>
                    <a:pt x="43" y="4831"/>
                    <a:pt x="17" y="4848"/>
                    <a:pt x="10" y="4878"/>
                  </a:cubicBezTo>
                  <a:cubicBezTo>
                    <a:pt x="1" y="4910"/>
                    <a:pt x="21" y="4944"/>
                    <a:pt x="53" y="4952"/>
                  </a:cubicBezTo>
                  <a:cubicBezTo>
                    <a:pt x="60" y="4954"/>
                    <a:pt x="103" y="4965"/>
                    <a:pt x="173" y="4965"/>
                  </a:cubicBezTo>
                  <a:cubicBezTo>
                    <a:pt x="423" y="4965"/>
                    <a:pt x="1012" y="4825"/>
                    <a:pt x="1500" y="3633"/>
                  </a:cubicBezTo>
                  <a:cubicBezTo>
                    <a:pt x="2104" y="2156"/>
                    <a:pt x="2709" y="99"/>
                    <a:pt x="2715" y="79"/>
                  </a:cubicBezTo>
                  <a:cubicBezTo>
                    <a:pt x="2724" y="47"/>
                    <a:pt x="2705" y="13"/>
                    <a:pt x="2673" y="3"/>
                  </a:cubicBezTo>
                  <a:lnTo>
                    <a:pt x="2671" y="3"/>
                  </a:lnTo>
                  <a:cubicBezTo>
                    <a:pt x="2666" y="1"/>
                    <a:pt x="2660" y="0"/>
                    <a:pt x="2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29;p125">
              <a:extLst>
                <a:ext uri="{FF2B5EF4-FFF2-40B4-BE49-F238E27FC236}">
                  <a16:creationId xmlns:a16="http://schemas.microsoft.com/office/drawing/2014/main" id="{476B3861-AFBC-1D09-A7F3-7D566D17887C}"/>
                </a:ext>
              </a:extLst>
            </p:cNvPr>
            <p:cNvSpPr/>
            <p:nvPr/>
          </p:nvSpPr>
          <p:spPr>
            <a:xfrm>
              <a:off x="5725500" y="1575000"/>
              <a:ext cx="19250" cy="21800"/>
            </a:xfrm>
            <a:custGeom>
              <a:avLst/>
              <a:gdLst/>
              <a:ahLst/>
              <a:cxnLst/>
              <a:rect l="l" t="t" r="r" b="b"/>
              <a:pathLst>
                <a:path w="770" h="872" extrusionOk="0">
                  <a:moveTo>
                    <a:pt x="434" y="1"/>
                  </a:moveTo>
                  <a:cubicBezTo>
                    <a:pt x="277" y="1"/>
                    <a:pt x="120" y="142"/>
                    <a:pt x="65" y="349"/>
                  </a:cubicBezTo>
                  <a:cubicBezTo>
                    <a:pt x="1" y="584"/>
                    <a:pt x="92" y="815"/>
                    <a:pt x="268" y="863"/>
                  </a:cubicBezTo>
                  <a:cubicBezTo>
                    <a:pt x="290" y="869"/>
                    <a:pt x="313" y="871"/>
                    <a:pt x="335" y="871"/>
                  </a:cubicBezTo>
                  <a:cubicBezTo>
                    <a:pt x="493" y="871"/>
                    <a:pt x="650" y="730"/>
                    <a:pt x="706" y="523"/>
                  </a:cubicBezTo>
                  <a:cubicBezTo>
                    <a:pt x="769" y="287"/>
                    <a:pt x="680" y="58"/>
                    <a:pt x="502" y="10"/>
                  </a:cubicBezTo>
                  <a:cubicBezTo>
                    <a:pt x="480" y="4"/>
                    <a:pt x="457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30;p125">
              <a:extLst>
                <a:ext uri="{FF2B5EF4-FFF2-40B4-BE49-F238E27FC236}">
                  <a16:creationId xmlns:a16="http://schemas.microsoft.com/office/drawing/2014/main" id="{E53218A7-1446-215B-C27B-80CC26B61CA1}"/>
                </a:ext>
              </a:extLst>
            </p:cNvPr>
            <p:cNvSpPr/>
            <p:nvPr/>
          </p:nvSpPr>
          <p:spPr>
            <a:xfrm>
              <a:off x="5483700" y="1730325"/>
              <a:ext cx="182250" cy="533025"/>
            </a:xfrm>
            <a:custGeom>
              <a:avLst/>
              <a:gdLst/>
              <a:ahLst/>
              <a:cxnLst/>
              <a:rect l="l" t="t" r="r" b="b"/>
              <a:pathLst>
                <a:path w="7290" h="21321" extrusionOk="0">
                  <a:moveTo>
                    <a:pt x="7212" y="0"/>
                  </a:moveTo>
                  <a:cubicBezTo>
                    <a:pt x="7189" y="0"/>
                    <a:pt x="7167" y="11"/>
                    <a:pt x="7154" y="32"/>
                  </a:cubicBezTo>
                  <a:cubicBezTo>
                    <a:pt x="6881" y="471"/>
                    <a:pt x="433" y="10826"/>
                    <a:pt x="216" y="11609"/>
                  </a:cubicBezTo>
                  <a:cubicBezTo>
                    <a:pt x="0" y="12398"/>
                    <a:pt x="1762" y="20905"/>
                    <a:pt x="1839" y="21266"/>
                  </a:cubicBezTo>
                  <a:cubicBezTo>
                    <a:pt x="1845" y="21298"/>
                    <a:pt x="1874" y="21320"/>
                    <a:pt x="1905" y="21320"/>
                  </a:cubicBezTo>
                  <a:cubicBezTo>
                    <a:pt x="1909" y="21320"/>
                    <a:pt x="1914" y="21319"/>
                    <a:pt x="1919" y="21318"/>
                  </a:cubicBezTo>
                  <a:cubicBezTo>
                    <a:pt x="1955" y="21312"/>
                    <a:pt x="1979" y="21275"/>
                    <a:pt x="1971" y="21239"/>
                  </a:cubicBezTo>
                  <a:cubicBezTo>
                    <a:pt x="1337" y="18185"/>
                    <a:pt x="181" y="12252"/>
                    <a:pt x="348" y="11645"/>
                  </a:cubicBezTo>
                  <a:cubicBezTo>
                    <a:pt x="559" y="10881"/>
                    <a:pt x="7204" y="213"/>
                    <a:pt x="7271" y="104"/>
                  </a:cubicBezTo>
                  <a:cubicBezTo>
                    <a:pt x="7290" y="72"/>
                    <a:pt x="7279" y="30"/>
                    <a:pt x="7248" y="10"/>
                  </a:cubicBezTo>
                  <a:cubicBezTo>
                    <a:pt x="7237" y="4"/>
                    <a:pt x="7224" y="0"/>
                    <a:pt x="7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31;p125">
              <a:extLst>
                <a:ext uri="{FF2B5EF4-FFF2-40B4-BE49-F238E27FC236}">
                  <a16:creationId xmlns:a16="http://schemas.microsoft.com/office/drawing/2014/main" id="{B23449F5-1C56-C31B-2949-56902FB5C8FC}"/>
                </a:ext>
              </a:extLst>
            </p:cNvPr>
            <p:cNvSpPr/>
            <p:nvPr/>
          </p:nvSpPr>
          <p:spPr>
            <a:xfrm>
              <a:off x="5903675" y="1542100"/>
              <a:ext cx="268300" cy="455850"/>
            </a:xfrm>
            <a:custGeom>
              <a:avLst/>
              <a:gdLst/>
              <a:ahLst/>
              <a:cxnLst/>
              <a:rect l="l" t="t" r="r" b="b"/>
              <a:pathLst>
                <a:path w="10732" h="18234" extrusionOk="0">
                  <a:moveTo>
                    <a:pt x="74" y="1"/>
                  </a:moveTo>
                  <a:cubicBezTo>
                    <a:pt x="71" y="1"/>
                    <a:pt x="68" y="1"/>
                    <a:pt x="65" y="1"/>
                  </a:cubicBezTo>
                  <a:cubicBezTo>
                    <a:pt x="29" y="5"/>
                    <a:pt x="1" y="38"/>
                    <a:pt x="5" y="75"/>
                  </a:cubicBezTo>
                  <a:cubicBezTo>
                    <a:pt x="79" y="783"/>
                    <a:pt x="1819" y="17413"/>
                    <a:pt x="2143" y="18068"/>
                  </a:cubicBezTo>
                  <a:cubicBezTo>
                    <a:pt x="2201" y="18185"/>
                    <a:pt x="2458" y="18234"/>
                    <a:pt x="2853" y="18234"/>
                  </a:cubicBezTo>
                  <a:cubicBezTo>
                    <a:pt x="4701" y="18234"/>
                    <a:pt x="9546" y="17147"/>
                    <a:pt x="10673" y="16888"/>
                  </a:cubicBezTo>
                  <a:cubicBezTo>
                    <a:pt x="10710" y="16881"/>
                    <a:pt x="10732" y="16844"/>
                    <a:pt x="10725" y="16808"/>
                  </a:cubicBezTo>
                  <a:cubicBezTo>
                    <a:pt x="10717" y="16777"/>
                    <a:pt x="10691" y="16755"/>
                    <a:pt x="10660" y="16755"/>
                  </a:cubicBezTo>
                  <a:cubicBezTo>
                    <a:pt x="10654" y="16755"/>
                    <a:pt x="10649" y="16755"/>
                    <a:pt x="10643" y="16757"/>
                  </a:cubicBezTo>
                  <a:cubicBezTo>
                    <a:pt x="7461" y="17487"/>
                    <a:pt x="4047" y="18116"/>
                    <a:pt x="2774" y="18116"/>
                  </a:cubicBezTo>
                  <a:cubicBezTo>
                    <a:pt x="2480" y="18116"/>
                    <a:pt x="2300" y="18082"/>
                    <a:pt x="2264" y="18008"/>
                  </a:cubicBezTo>
                  <a:cubicBezTo>
                    <a:pt x="2013" y="17501"/>
                    <a:pt x="765" y="6046"/>
                    <a:pt x="139" y="61"/>
                  </a:cubicBezTo>
                  <a:cubicBezTo>
                    <a:pt x="136" y="26"/>
                    <a:pt x="111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32;p125">
              <a:extLst>
                <a:ext uri="{FF2B5EF4-FFF2-40B4-BE49-F238E27FC236}">
                  <a16:creationId xmlns:a16="http://schemas.microsoft.com/office/drawing/2014/main" id="{45CB418B-308E-6127-62FE-9CDA92A18F75}"/>
                </a:ext>
              </a:extLst>
            </p:cNvPr>
            <p:cNvSpPr/>
            <p:nvPr/>
          </p:nvSpPr>
          <p:spPr>
            <a:xfrm>
              <a:off x="5547300" y="904000"/>
              <a:ext cx="258150" cy="122400"/>
            </a:xfrm>
            <a:custGeom>
              <a:avLst/>
              <a:gdLst/>
              <a:ahLst/>
              <a:cxnLst/>
              <a:rect l="l" t="t" r="r" b="b"/>
              <a:pathLst>
                <a:path w="10326" h="4896" extrusionOk="0">
                  <a:moveTo>
                    <a:pt x="10325" y="1"/>
                  </a:moveTo>
                  <a:cubicBezTo>
                    <a:pt x="10195" y="8"/>
                    <a:pt x="6895" y="50"/>
                    <a:pt x="4607" y="477"/>
                  </a:cubicBezTo>
                  <a:cubicBezTo>
                    <a:pt x="2167" y="932"/>
                    <a:pt x="0" y="1532"/>
                    <a:pt x="0" y="1532"/>
                  </a:cubicBezTo>
                  <a:cubicBezTo>
                    <a:pt x="0" y="1532"/>
                    <a:pt x="871" y="4251"/>
                    <a:pt x="4767" y="4850"/>
                  </a:cubicBezTo>
                  <a:cubicBezTo>
                    <a:pt x="4969" y="4881"/>
                    <a:pt x="5165" y="4895"/>
                    <a:pt x="5355" y="4895"/>
                  </a:cubicBezTo>
                  <a:cubicBezTo>
                    <a:pt x="8831" y="4895"/>
                    <a:pt x="10325" y="1"/>
                    <a:pt x="10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33;p125">
              <a:extLst>
                <a:ext uri="{FF2B5EF4-FFF2-40B4-BE49-F238E27FC236}">
                  <a16:creationId xmlns:a16="http://schemas.microsoft.com/office/drawing/2014/main" id="{B6DB4853-7E47-004D-3880-5255E7311277}"/>
                </a:ext>
              </a:extLst>
            </p:cNvPr>
            <p:cNvSpPr/>
            <p:nvPr/>
          </p:nvSpPr>
          <p:spPr>
            <a:xfrm>
              <a:off x="5883300" y="799950"/>
              <a:ext cx="179800" cy="223200"/>
            </a:xfrm>
            <a:custGeom>
              <a:avLst/>
              <a:gdLst/>
              <a:ahLst/>
              <a:cxnLst/>
              <a:rect l="l" t="t" r="r" b="b"/>
              <a:pathLst>
                <a:path w="7192" h="8928" extrusionOk="0">
                  <a:moveTo>
                    <a:pt x="1690" y="1"/>
                  </a:moveTo>
                  <a:lnTo>
                    <a:pt x="1332" y="458"/>
                  </a:lnTo>
                  <a:cubicBezTo>
                    <a:pt x="0" y="2206"/>
                    <a:pt x="2968" y="8928"/>
                    <a:pt x="4837" y="8928"/>
                  </a:cubicBezTo>
                  <a:cubicBezTo>
                    <a:pt x="5088" y="8928"/>
                    <a:pt x="5318" y="8807"/>
                    <a:pt x="5516" y="8538"/>
                  </a:cubicBezTo>
                  <a:cubicBezTo>
                    <a:pt x="7192" y="6257"/>
                    <a:pt x="1690" y="1"/>
                    <a:pt x="1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34;p125">
              <a:extLst>
                <a:ext uri="{FF2B5EF4-FFF2-40B4-BE49-F238E27FC236}">
                  <a16:creationId xmlns:a16="http://schemas.microsoft.com/office/drawing/2014/main" id="{45A07CCB-F9CF-AB29-EB35-AFD7DE0853E2}"/>
                </a:ext>
              </a:extLst>
            </p:cNvPr>
            <p:cNvSpPr/>
            <p:nvPr/>
          </p:nvSpPr>
          <p:spPr>
            <a:xfrm>
              <a:off x="5576675" y="848550"/>
              <a:ext cx="152375" cy="83875"/>
            </a:xfrm>
            <a:custGeom>
              <a:avLst/>
              <a:gdLst/>
              <a:ahLst/>
              <a:cxnLst/>
              <a:rect l="l" t="t" r="r" b="b"/>
              <a:pathLst>
                <a:path w="6095" h="3355" extrusionOk="0">
                  <a:moveTo>
                    <a:pt x="5583" y="0"/>
                  </a:moveTo>
                  <a:lnTo>
                    <a:pt x="1" y="588"/>
                  </a:lnTo>
                  <a:lnTo>
                    <a:pt x="474" y="3300"/>
                  </a:lnTo>
                  <a:cubicBezTo>
                    <a:pt x="820" y="3337"/>
                    <a:pt x="1166" y="3354"/>
                    <a:pt x="1512" y="3354"/>
                  </a:cubicBezTo>
                  <a:cubicBezTo>
                    <a:pt x="3069" y="3354"/>
                    <a:pt x="4618" y="2998"/>
                    <a:pt x="6095" y="2403"/>
                  </a:cubicBezTo>
                  <a:lnTo>
                    <a:pt x="5583" y="0"/>
                  </a:lnTo>
                  <a:close/>
                </a:path>
              </a:pathLst>
            </a:custGeom>
            <a:solidFill>
              <a:srgbClr val="68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35;p125">
              <a:extLst>
                <a:ext uri="{FF2B5EF4-FFF2-40B4-BE49-F238E27FC236}">
                  <a16:creationId xmlns:a16="http://schemas.microsoft.com/office/drawing/2014/main" id="{1565FF1F-3B59-0248-8CF3-01961DA62330}"/>
                </a:ext>
              </a:extLst>
            </p:cNvPr>
            <p:cNvSpPr/>
            <p:nvPr/>
          </p:nvSpPr>
          <p:spPr>
            <a:xfrm>
              <a:off x="5498050" y="288200"/>
              <a:ext cx="702225" cy="1286125"/>
            </a:xfrm>
            <a:custGeom>
              <a:avLst/>
              <a:gdLst/>
              <a:ahLst/>
              <a:cxnLst/>
              <a:rect l="l" t="t" r="r" b="b"/>
              <a:pathLst>
                <a:path w="28089" h="51445" extrusionOk="0">
                  <a:moveTo>
                    <a:pt x="22392" y="0"/>
                  </a:moveTo>
                  <a:cubicBezTo>
                    <a:pt x="22355" y="0"/>
                    <a:pt x="22317" y="9"/>
                    <a:pt x="22279" y="28"/>
                  </a:cubicBezTo>
                  <a:cubicBezTo>
                    <a:pt x="21856" y="259"/>
                    <a:pt x="22612" y="3004"/>
                    <a:pt x="22612" y="3004"/>
                  </a:cubicBezTo>
                  <a:cubicBezTo>
                    <a:pt x="22612" y="3004"/>
                    <a:pt x="21735" y="512"/>
                    <a:pt x="21256" y="512"/>
                  </a:cubicBezTo>
                  <a:cubicBezTo>
                    <a:pt x="21236" y="512"/>
                    <a:pt x="21218" y="516"/>
                    <a:pt x="21200" y="525"/>
                  </a:cubicBezTo>
                  <a:cubicBezTo>
                    <a:pt x="20738" y="742"/>
                    <a:pt x="21760" y="3292"/>
                    <a:pt x="21760" y="3292"/>
                  </a:cubicBezTo>
                  <a:cubicBezTo>
                    <a:pt x="21760" y="3292"/>
                    <a:pt x="20876" y="1487"/>
                    <a:pt x="20388" y="1487"/>
                  </a:cubicBezTo>
                  <a:cubicBezTo>
                    <a:pt x="20357" y="1487"/>
                    <a:pt x="20328" y="1494"/>
                    <a:pt x="20301" y="1509"/>
                  </a:cubicBezTo>
                  <a:cubicBezTo>
                    <a:pt x="19878" y="1746"/>
                    <a:pt x="21001" y="5245"/>
                    <a:pt x="21638" y="6551"/>
                  </a:cubicBezTo>
                  <a:cubicBezTo>
                    <a:pt x="21528" y="7750"/>
                    <a:pt x="21088" y="11927"/>
                    <a:pt x="20134" y="14900"/>
                  </a:cubicBezTo>
                  <a:cubicBezTo>
                    <a:pt x="17194" y="24059"/>
                    <a:pt x="9340" y="25286"/>
                    <a:pt x="9340" y="25286"/>
                  </a:cubicBezTo>
                  <a:lnTo>
                    <a:pt x="9240" y="24816"/>
                  </a:lnTo>
                  <a:cubicBezTo>
                    <a:pt x="7763" y="25411"/>
                    <a:pt x="6213" y="25767"/>
                    <a:pt x="4656" y="25767"/>
                  </a:cubicBezTo>
                  <a:cubicBezTo>
                    <a:pt x="4310" y="25767"/>
                    <a:pt x="3964" y="25750"/>
                    <a:pt x="3619" y="25713"/>
                  </a:cubicBezTo>
                  <a:lnTo>
                    <a:pt x="3619" y="25713"/>
                  </a:lnTo>
                  <a:lnTo>
                    <a:pt x="3699" y="26176"/>
                  </a:lnTo>
                  <a:lnTo>
                    <a:pt x="1326" y="26762"/>
                  </a:lnTo>
                  <a:cubicBezTo>
                    <a:pt x="1326" y="26762"/>
                    <a:pt x="972" y="26895"/>
                    <a:pt x="460" y="27139"/>
                  </a:cubicBezTo>
                  <a:cubicBezTo>
                    <a:pt x="1136" y="31359"/>
                    <a:pt x="675" y="35875"/>
                    <a:pt x="0" y="40054"/>
                  </a:cubicBezTo>
                  <a:lnTo>
                    <a:pt x="1093" y="50505"/>
                  </a:lnTo>
                  <a:cubicBezTo>
                    <a:pt x="3743" y="51186"/>
                    <a:pt x="6074" y="51444"/>
                    <a:pt x="8086" y="51444"/>
                  </a:cubicBezTo>
                  <a:cubicBezTo>
                    <a:pt x="14428" y="51444"/>
                    <a:pt x="17601" y="48876"/>
                    <a:pt x="17601" y="48876"/>
                  </a:cubicBezTo>
                  <a:lnTo>
                    <a:pt x="15382" y="32005"/>
                  </a:lnTo>
                  <a:cubicBezTo>
                    <a:pt x="28088" y="25057"/>
                    <a:pt x="25649" y="7917"/>
                    <a:pt x="25322" y="5951"/>
                  </a:cubicBezTo>
                  <a:lnTo>
                    <a:pt x="25322" y="5951"/>
                  </a:lnTo>
                  <a:cubicBezTo>
                    <a:pt x="25322" y="5951"/>
                    <a:pt x="25322" y="5951"/>
                    <a:pt x="25322" y="5951"/>
                  </a:cubicBezTo>
                  <a:cubicBezTo>
                    <a:pt x="25337" y="5951"/>
                    <a:pt x="25310" y="5809"/>
                    <a:pt x="25291" y="5761"/>
                  </a:cubicBezTo>
                  <a:cubicBezTo>
                    <a:pt x="25306" y="5692"/>
                    <a:pt x="25306" y="5536"/>
                    <a:pt x="25292" y="5536"/>
                  </a:cubicBezTo>
                  <a:lnTo>
                    <a:pt x="25292" y="5536"/>
                  </a:lnTo>
                  <a:cubicBezTo>
                    <a:pt x="25292" y="5536"/>
                    <a:pt x="25292" y="5536"/>
                    <a:pt x="25292" y="5536"/>
                  </a:cubicBezTo>
                  <a:cubicBezTo>
                    <a:pt x="25458" y="5014"/>
                    <a:pt x="26051" y="3022"/>
                    <a:pt x="25621" y="2566"/>
                  </a:cubicBezTo>
                  <a:cubicBezTo>
                    <a:pt x="25547" y="2487"/>
                    <a:pt x="25475" y="2454"/>
                    <a:pt x="25405" y="2454"/>
                  </a:cubicBezTo>
                  <a:cubicBezTo>
                    <a:pt x="25004" y="2454"/>
                    <a:pt x="24685" y="3552"/>
                    <a:pt x="24685" y="3552"/>
                  </a:cubicBezTo>
                  <a:cubicBezTo>
                    <a:pt x="24685" y="3552"/>
                    <a:pt x="24603" y="158"/>
                    <a:pt x="24042" y="158"/>
                  </a:cubicBezTo>
                  <a:cubicBezTo>
                    <a:pt x="24033" y="158"/>
                    <a:pt x="24025" y="159"/>
                    <a:pt x="24016" y="161"/>
                  </a:cubicBezTo>
                  <a:cubicBezTo>
                    <a:pt x="23431" y="266"/>
                    <a:pt x="23554" y="2960"/>
                    <a:pt x="23554" y="2960"/>
                  </a:cubicBezTo>
                  <a:cubicBezTo>
                    <a:pt x="23554" y="2960"/>
                    <a:pt x="23065" y="0"/>
                    <a:pt x="22392" y="0"/>
                  </a:cubicBez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36;p125">
              <a:extLst>
                <a:ext uri="{FF2B5EF4-FFF2-40B4-BE49-F238E27FC236}">
                  <a16:creationId xmlns:a16="http://schemas.microsoft.com/office/drawing/2014/main" id="{16031A58-34F4-8E8F-3625-351BA73B8DAF}"/>
                </a:ext>
              </a:extLst>
            </p:cNvPr>
            <p:cNvSpPr/>
            <p:nvPr/>
          </p:nvSpPr>
          <p:spPr>
            <a:xfrm>
              <a:off x="4996375" y="1221400"/>
              <a:ext cx="535375" cy="425025"/>
            </a:xfrm>
            <a:custGeom>
              <a:avLst/>
              <a:gdLst/>
              <a:ahLst/>
              <a:cxnLst/>
              <a:rect l="l" t="t" r="r" b="b"/>
              <a:pathLst>
                <a:path w="21415" h="17001" extrusionOk="0">
                  <a:moveTo>
                    <a:pt x="15553" y="1"/>
                  </a:moveTo>
                  <a:cubicBezTo>
                    <a:pt x="14365" y="1552"/>
                    <a:pt x="12372" y="4120"/>
                    <a:pt x="11466" y="5078"/>
                  </a:cubicBezTo>
                  <a:cubicBezTo>
                    <a:pt x="10130" y="6489"/>
                    <a:pt x="4910" y="10790"/>
                    <a:pt x="4910" y="10790"/>
                  </a:cubicBezTo>
                  <a:cubicBezTo>
                    <a:pt x="4910" y="10790"/>
                    <a:pt x="2204" y="10997"/>
                    <a:pt x="1912" y="11660"/>
                  </a:cubicBezTo>
                  <a:cubicBezTo>
                    <a:pt x="1725" y="12084"/>
                    <a:pt x="2298" y="12160"/>
                    <a:pt x="2735" y="12160"/>
                  </a:cubicBezTo>
                  <a:cubicBezTo>
                    <a:pt x="2982" y="12160"/>
                    <a:pt x="3185" y="12136"/>
                    <a:pt x="3186" y="12136"/>
                  </a:cubicBezTo>
                  <a:lnTo>
                    <a:pt x="3186" y="12136"/>
                  </a:lnTo>
                  <a:cubicBezTo>
                    <a:pt x="3185" y="12136"/>
                    <a:pt x="1" y="13580"/>
                    <a:pt x="325" y="14076"/>
                  </a:cubicBezTo>
                  <a:cubicBezTo>
                    <a:pt x="383" y="14164"/>
                    <a:pt x="505" y="14200"/>
                    <a:pt x="668" y="14200"/>
                  </a:cubicBezTo>
                  <a:cubicBezTo>
                    <a:pt x="1431" y="14200"/>
                    <a:pt x="3084" y="13409"/>
                    <a:pt x="3084" y="13408"/>
                  </a:cubicBezTo>
                  <a:lnTo>
                    <a:pt x="3084" y="13408"/>
                  </a:lnTo>
                  <a:cubicBezTo>
                    <a:pt x="3084" y="13409"/>
                    <a:pt x="262" y="15196"/>
                    <a:pt x="882" y="15727"/>
                  </a:cubicBezTo>
                  <a:cubicBezTo>
                    <a:pt x="911" y="15750"/>
                    <a:pt x="952" y="15761"/>
                    <a:pt x="1002" y="15761"/>
                  </a:cubicBezTo>
                  <a:cubicBezTo>
                    <a:pt x="1593" y="15761"/>
                    <a:pt x="3491" y="14260"/>
                    <a:pt x="3491" y="14259"/>
                  </a:cubicBezTo>
                  <a:lnTo>
                    <a:pt x="3491" y="14259"/>
                  </a:lnTo>
                  <a:cubicBezTo>
                    <a:pt x="3491" y="14260"/>
                    <a:pt x="1379" y="16185"/>
                    <a:pt x="1760" y="16525"/>
                  </a:cubicBezTo>
                  <a:cubicBezTo>
                    <a:pt x="1790" y="16553"/>
                    <a:pt x="1831" y="16566"/>
                    <a:pt x="1881" y="16566"/>
                  </a:cubicBezTo>
                  <a:cubicBezTo>
                    <a:pt x="2443" y="16566"/>
                    <a:pt x="4088" y="14932"/>
                    <a:pt x="4089" y="14931"/>
                  </a:cubicBezTo>
                  <a:lnTo>
                    <a:pt x="4089" y="14931"/>
                  </a:lnTo>
                  <a:cubicBezTo>
                    <a:pt x="4088" y="14932"/>
                    <a:pt x="2601" y="16646"/>
                    <a:pt x="3017" y="16969"/>
                  </a:cubicBezTo>
                  <a:cubicBezTo>
                    <a:pt x="3045" y="16990"/>
                    <a:pt x="3080" y="17000"/>
                    <a:pt x="3123" y="17000"/>
                  </a:cubicBezTo>
                  <a:cubicBezTo>
                    <a:pt x="3735" y="17000"/>
                    <a:pt x="5848" y="14949"/>
                    <a:pt x="6822" y="13893"/>
                  </a:cubicBezTo>
                  <a:cubicBezTo>
                    <a:pt x="6822" y="13893"/>
                    <a:pt x="13586" y="9845"/>
                    <a:pt x="17515" y="5763"/>
                  </a:cubicBezTo>
                  <a:cubicBezTo>
                    <a:pt x="19193" y="4021"/>
                    <a:pt x="20455" y="2528"/>
                    <a:pt x="21414" y="1248"/>
                  </a:cubicBezTo>
                  <a:cubicBezTo>
                    <a:pt x="19486" y="1022"/>
                    <a:pt x="17581" y="623"/>
                    <a:pt x="15726" y="52"/>
                  </a:cubicBezTo>
                  <a:cubicBezTo>
                    <a:pt x="15676" y="37"/>
                    <a:pt x="15627" y="22"/>
                    <a:pt x="15579" y="9"/>
                  </a:cubicBezTo>
                  <a:cubicBezTo>
                    <a:pt x="15569" y="6"/>
                    <a:pt x="15561" y="4"/>
                    <a:pt x="15553" y="1"/>
                  </a:cubicBez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7;p125">
              <a:extLst>
                <a:ext uri="{FF2B5EF4-FFF2-40B4-BE49-F238E27FC236}">
                  <a16:creationId xmlns:a16="http://schemas.microsoft.com/office/drawing/2014/main" id="{5821E789-AB79-F799-0721-A1E20BEFA159}"/>
                </a:ext>
              </a:extLst>
            </p:cNvPr>
            <p:cNvSpPr/>
            <p:nvPr/>
          </p:nvSpPr>
          <p:spPr>
            <a:xfrm>
              <a:off x="5327000" y="959275"/>
              <a:ext cx="696750" cy="344850"/>
            </a:xfrm>
            <a:custGeom>
              <a:avLst/>
              <a:gdLst/>
              <a:ahLst/>
              <a:cxnLst/>
              <a:rect l="l" t="t" r="r" b="b"/>
              <a:pathLst>
                <a:path w="27870" h="13794" extrusionOk="0">
                  <a:moveTo>
                    <a:pt x="26459" y="1"/>
                  </a:moveTo>
                  <a:cubicBezTo>
                    <a:pt x="19854" y="5592"/>
                    <a:pt x="11112" y="10218"/>
                    <a:pt x="2552" y="10218"/>
                  </a:cubicBezTo>
                  <a:cubicBezTo>
                    <a:pt x="1717" y="10218"/>
                    <a:pt x="884" y="10174"/>
                    <a:pt x="54" y="10083"/>
                  </a:cubicBezTo>
                  <a:cubicBezTo>
                    <a:pt x="33" y="10240"/>
                    <a:pt x="15" y="10398"/>
                    <a:pt x="1" y="10559"/>
                  </a:cubicBezTo>
                  <a:cubicBezTo>
                    <a:pt x="1125" y="11569"/>
                    <a:pt x="3201" y="13191"/>
                    <a:pt x="4804" y="13794"/>
                  </a:cubicBezTo>
                  <a:cubicBezTo>
                    <a:pt x="11535" y="12447"/>
                    <a:pt x="17988" y="10145"/>
                    <a:pt x="24390" y="7613"/>
                  </a:cubicBezTo>
                  <a:cubicBezTo>
                    <a:pt x="24360" y="7201"/>
                    <a:pt x="24373" y="6990"/>
                    <a:pt x="24373" y="6990"/>
                  </a:cubicBezTo>
                  <a:cubicBezTo>
                    <a:pt x="25803" y="6181"/>
                    <a:pt x="26841" y="3104"/>
                    <a:pt x="27870" y="2076"/>
                  </a:cubicBezTo>
                  <a:cubicBezTo>
                    <a:pt x="27329" y="1386"/>
                    <a:pt x="26864" y="689"/>
                    <a:pt x="26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8;p125">
              <a:extLst>
                <a:ext uri="{FF2B5EF4-FFF2-40B4-BE49-F238E27FC236}">
                  <a16:creationId xmlns:a16="http://schemas.microsoft.com/office/drawing/2014/main" id="{E310A1FC-5B70-5EA4-ADC1-1615F5AD94D4}"/>
                </a:ext>
              </a:extLst>
            </p:cNvPr>
            <p:cNvSpPr/>
            <p:nvPr/>
          </p:nvSpPr>
          <p:spPr>
            <a:xfrm>
              <a:off x="5365775" y="797725"/>
              <a:ext cx="582125" cy="308850"/>
            </a:xfrm>
            <a:custGeom>
              <a:avLst/>
              <a:gdLst/>
              <a:ahLst/>
              <a:cxnLst/>
              <a:rect l="l" t="t" r="r" b="b"/>
              <a:pathLst>
                <a:path w="23285" h="12354" extrusionOk="0">
                  <a:moveTo>
                    <a:pt x="22492" y="1"/>
                  </a:moveTo>
                  <a:cubicBezTo>
                    <a:pt x="22376" y="170"/>
                    <a:pt x="22257" y="325"/>
                    <a:pt x="22133" y="458"/>
                  </a:cubicBezTo>
                  <a:cubicBezTo>
                    <a:pt x="21065" y="1606"/>
                    <a:pt x="19703" y="2542"/>
                    <a:pt x="18544" y="3219"/>
                  </a:cubicBezTo>
                  <a:cubicBezTo>
                    <a:pt x="14802" y="7311"/>
                    <a:pt x="9025" y="9471"/>
                    <a:pt x="3286" y="9471"/>
                  </a:cubicBezTo>
                  <a:cubicBezTo>
                    <a:pt x="2839" y="9471"/>
                    <a:pt x="2392" y="9458"/>
                    <a:pt x="1946" y="9432"/>
                  </a:cubicBezTo>
                  <a:cubicBezTo>
                    <a:pt x="1766" y="9671"/>
                    <a:pt x="1589" y="9920"/>
                    <a:pt x="1405" y="10181"/>
                  </a:cubicBezTo>
                  <a:cubicBezTo>
                    <a:pt x="921" y="10866"/>
                    <a:pt x="435" y="11586"/>
                    <a:pt x="1" y="12353"/>
                  </a:cubicBezTo>
                  <a:cubicBezTo>
                    <a:pt x="8509" y="12123"/>
                    <a:pt x="16927" y="8806"/>
                    <a:pt x="23285" y="2968"/>
                  </a:cubicBezTo>
                  <a:cubicBezTo>
                    <a:pt x="22860" y="1763"/>
                    <a:pt x="22621" y="725"/>
                    <a:pt x="22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9;p125">
              <a:extLst>
                <a:ext uri="{FF2B5EF4-FFF2-40B4-BE49-F238E27FC236}">
                  <a16:creationId xmlns:a16="http://schemas.microsoft.com/office/drawing/2014/main" id="{216058E7-3B71-8B6B-746A-EDE7C9DFC2F9}"/>
                </a:ext>
              </a:extLst>
            </p:cNvPr>
            <p:cNvSpPr/>
            <p:nvPr/>
          </p:nvSpPr>
          <p:spPr>
            <a:xfrm>
              <a:off x="5414425" y="878175"/>
              <a:ext cx="414975" cy="156300"/>
            </a:xfrm>
            <a:custGeom>
              <a:avLst/>
              <a:gdLst/>
              <a:ahLst/>
              <a:cxnLst/>
              <a:rect l="l" t="t" r="r" b="b"/>
              <a:pathLst>
                <a:path w="16599" h="6252" extrusionOk="0">
                  <a:moveTo>
                    <a:pt x="16599" y="0"/>
                  </a:moveTo>
                  <a:lnTo>
                    <a:pt x="16599" y="0"/>
                  </a:lnTo>
                  <a:cubicBezTo>
                    <a:pt x="15232" y="797"/>
                    <a:pt x="14147" y="1234"/>
                    <a:pt x="14147" y="1234"/>
                  </a:cubicBezTo>
                  <a:cubicBezTo>
                    <a:pt x="12710" y="2205"/>
                    <a:pt x="11238" y="2673"/>
                    <a:pt x="9919" y="2866"/>
                  </a:cubicBezTo>
                  <a:cubicBezTo>
                    <a:pt x="9352" y="2949"/>
                    <a:pt x="8813" y="2981"/>
                    <a:pt x="8317" y="2981"/>
                  </a:cubicBezTo>
                  <a:cubicBezTo>
                    <a:pt x="6542" y="2981"/>
                    <a:pt x="5315" y="2565"/>
                    <a:pt x="5315" y="2565"/>
                  </a:cubicBezTo>
                  <a:cubicBezTo>
                    <a:pt x="2334" y="3508"/>
                    <a:pt x="1162" y="4648"/>
                    <a:pt x="1" y="6212"/>
                  </a:cubicBezTo>
                  <a:cubicBezTo>
                    <a:pt x="447" y="6239"/>
                    <a:pt x="894" y="6252"/>
                    <a:pt x="1341" y="6252"/>
                  </a:cubicBezTo>
                  <a:cubicBezTo>
                    <a:pt x="7081" y="6252"/>
                    <a:pt x="12856" y="4092"/>
                    <a:pt x="16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40;p125">
              <a:extLst>
                <a:ext uri="{FF2B5EF4-FFF2-40B4-BE49-F238E27FC236}">
                  <a16:creationId xmlns:a16="http://schemas.microsoft.com/office/drawing/2014/main" id="{4FA6B503-22C7-06C6-57F0-D241A45B4DA0}"/>
                </a:ext>
              </a:extLst>
            </p:cNvPr>
            <p:cNvSpPr/>
            <p:nvPr/>
          </p:nvSpPr>
          <p:spPr>
            <a:xfrm>
              <a:off x="5328300" y="871900"/>
              <a:ext cx="660175" cy="342825"/>
            </a:xfrm>
            <a:custGeom>
              <a:avLst/>
              <a:gdLst/>
              <a:ahLst/>
              <a:cxnLst/>
              <a:rect l="l" t="t" r="r" b="b"/>
              <a:pathLst>
                <a:path w="26407" h="13713" extrusionOk="0">
                  <a:moveTo>
                    <a:pt x="24784" y="1"/>
                  </a:moveTo>
                  <a:cubicBezTo>
                    <a:pt x="18427" y="5839"/>
                    <a:pt x="10009" y="9156"/>
                    <a:pt x="1500" y="9385"/>
                  </a:cubicBezTo>
                  <a:cubicBezTo>
                    <a:pt x="790" y="10639"/>
                    <a:pt x="215" y="12017"/>
                    <a:pt x="1" y="13578"/>
                  </a:cubicBezTo>
                  <a:cubicBezTo>
                    <a:pt x="830" y="13669"/>
                    <a:pt x="1663" y="13713"/>
                    <a:pt x="2498" y="13713"/>
                  </a:cubicBezTo>
                  <a:cubicBezTo>
                    <a:pt x="11058" y="13713"/>
                    <a:pt x="19801" y="9087"/>
                    <a:pt x="26406" y="3495"/>
                  </a:cubicBezTo>
                  <a:cubicBezTo>
                    <a:pt x="25681" y="2264"/>
                    <a:pt x="25160" y="1067"/>
                    <a:pt x="24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1;p125">
              <a:extLst>
                <a:ext uri="{FF2B5EF4-FFF2-40B4-BE49-F238E27FC236}">
                  <a16:creationId xmlns:a16="http://schemas.microsoft.com/office/drawing/2014/main" id="{FD84E1EC-C9B9-B078-108F-5B03A630B2B5}"/>
                </a:ext>
              </a:extLst>
            </p:cNvPr>
            <p:cNvSpPr/>
            <p:nvPr/>
          </p:nvSpPr>
          <p:spPr>
            <a:xfrm>
              <a:off x="5447025" y="1149575"/>
              <a:ext cx="510300" cy="210700"/>
            </a:xfrm>
            <a:custGeom>
              <a:avLst/>
              <a:gdLst/>
              <a:ahLst/>
              <a:cxnLst/>
              <a:rect l="l" t="t" r="r" b="b"/>
              <a:pathLst>
                <a:path w="20412" h="8428" extrusionOk="0">
                  <a:moveTo>
                    <a:pt x="19587" y="1"/>
                  </a:moveTo>
                  <a:cubicBezTo>
                    <a:pt x="13187" y="2533"/>
                    <a:pt x="6732" y="4835"/>
                    <a:pt x="1" y="6183"/>
                  </a:cubicBezTo>
                  <a:cubicBezTo>
                    <a:pt x="385" y="6326"/>
                    <a:pt x="743" y="6413"/>
                    <a:pt x="1053" y="6418"/>
                  </a:cubicBezTo>
                  <a:cubicBezTo>
                    <a:pt x="1053" y="6418"/>
                    <a:pt x="1077" y="7249"/>
                    <a:pt x="1112" y="8427"/>
                  </a:cubicBezTo>
                  <a:cubicBezTo>
                    <a:pt x="7678" y="8308"/>
                    <a:pt x="14250" y="6427"/>
                    <a:pt x="20412" y="3901"/>
                  </a:cubicBezTo>
                  <a:cubicBezTo>
                    <a:pt x="20334" y="3603"/>
                    <a:pt x="20257" y="3318"/>
                    <a:pt x="20182" y="3060"/>
                  </a:cubicBezTo>
                  <a:cubicBezTo>
                    <a:pt x="19769" y="1620"/>
                    <a:pt x="19632" y="597"/>
                    <a:pt x="19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42;p125">
              <a:extLst>
                <a:ext uri="{FF2B5EF4-FFF2-40B4-BE49-F238E27FC236}">
                  <a16:creationId xmlns:a16="http://schemas.microsoft.com/office/drawing/2014/main" id="{D6EBCB24-695B-E2AB-BA74-F4FBABE9C773}"/>
                </a:ext>
              </a:extLst>
            </p:cNvPr>
            <p:cNvSpPr/>
            <p:nvPr/>
          </p:nvSpPr>
          <p:spPr>
            <a:xfrm>
              <a:off x="5474825" y="1247075"/>
              <a:ext cx="503900" cy="171000"/>
            </a:xfrm>
            <a:custGeom>
              <a:avLst/>
              <a:gdLst/>
              <a:ahLst/>
              <a:cxnLst/>
              <a:rect l="l" t="t" r="r" b="b"/>
              <a:pathLst>
                <a:path w="20156" h="6840" extrusionOk="0">
                  <a:moveTo>
                    <a:pt x="19302" y="1"/>
                  </a:moveTo>
                  <a:cubicBezTo>
                    <a:pt x="13139" y="2527"/>
                    <a:pt x="6567" y="4407"/>
                    <a:pt x="0" y="4526"/>
                  </a:cubicBezTo>
                  <a:cubicBezTo>
                    <a:pt x="21" y="5211"/>
                    <a:pt x="44" y="6014"/>
                    <a:pt x="69" y="6839"/>
                  </a:cubicBezTo>
                  <a:cubicBezTo>
                    <a:pt x="189" y="6840"/>
                    <a:pt x="309" y="6840"/>
                    <a:pt x="429" y="6840"/>
                  </a:cubicBezTo>
                  <a:cubicBezTo>
                    <a:pt x="7151" y="6840"/>
                    <a:pt x="13893" y="6392"/>
                    <a:pt x="20156" y="3665"/>
                  </a:cubicBezTo>
                  <a:cubicBezTo>
                    <a:pt x="19884" y="2358"/>
                    <a:pt x="19584" y="1071"/>
                    <a:pt x="19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43;p125">
              <a:extLst>
                <a:ext uri="{FF2B5EF4-FFF2-40B4-BE49-F238E27FC236}">
                  <a16:creationId xmlns:a16="http://schemas.microsoft.com/office/drawing/2014/main" id="{BA75103B-45E7-BE8F-00F1-6270DC32ADF0}"/>
                </a:ext>
              </a:extLst>
            </p:cNvPr>
            <p:cNvSpPr/>
            <p:nvPr/>
          </p:nvSpPr>
          <p:spPr>
            <a:xfrm>
              <a:off x="5476575" y="1338675"/>
              <a:ext cx="518850" cy="183100"/>
            </a:xfrm>
            <a:custGeom>
              <a:avLst/>
              <a:gdLst/>
              <a:ahLst/>
              <a:cxnLst/>
              <a:rect l="l" t="t" r="r" b="b"/>
              <a:pathLst>
                <a:path w="20754" h="7324" extrusionOk="0">
                  <a:moveTo>
                    <a:pt x="20086" y="1"/>
                  </a:moveTo>
                  <a:cubicBezTo>
                    <a:pt x="13830" y="2725"/>
                    <a:pt x="7096" y="3175"/>
                    <a:pt x="382" y="3175"/>
                  </a:cubicBezTo>
                  <a:cubicBezTo>
                    <a:pt x="255" y="3175"/>
                    <a:pt x="127" y="3175"/>
                    <a:pt x="0" y="3174"/>
                  </a:cubicBezTo>
                  <a:lnTo>
                    <a:pt x="0" y="3174"/>
                  </a:lnTo>
                  <a:cubicBezTo>
                    <a:pt x="42" y="4543"/>
                    <a:pt x="87" y="5975"/>
                    <a:pt x="123" y="7041"/>
                  </a:cubicBezTo>
                  <a:cubicBezTo>
                    <a:pt x="1579" y="7232"/>
                    <a:pt x="3039" y="7324"/>
                    <a:pt x="4500" y="7324"/>
                  </a:cubicBezTo>
                  <a:cubicBezTo>
                    <a:pt x="10035" y="7324"/>
                    <a:pt x="15562" y="6001"/>
                    <a:pt x="20754" y="3722"/>
                  </a:cubicBezTo>
                  <a:cubicBezTo>
                    <a:pt x="20594" y="2599"/>
                    <a:pt x="20355" y="1292"/>
                    <a:pt x="20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44;p125">
              <a:extLst>
                <a:ext uri="{FF2B5EF4-FFF2-40B4-BE49-F238E27FC236}">
                  <a16:creationId xmlns:a16="http://schemas.microsoft.com/office/drawing/2014/main" id="{8F570AF5-1794-41C8-320B-9FE5679ED59F}"/>
                </a:ext>
              </a:extLst>
            </p:cNvPr>
            <p:cNvSpPr/>
            <p:nvPr/>
          </p:nvSpPr>
          <p:spPr>
            <a:xfrm>
              <a:off x="5480475" y="1423100"/>
              <a:ext cx="526875" cy="166750"/>
            </a:xfrm>
            <a:custGeom>
              <a:avLst/>
              <a:gdLst/>
              <a:ahLst/>
              <a:cxnLst/>
              <a:rect l="l" t="t" r="r" b="b"/>
              <a:pathLst>
                <a:path w="21075" h="6670" extrusionOk="0">
                  <a:moveTo>
                    <a:pt x="20632" y="1"/>
                  </a:moveTo>
                  <a:cubicBezTo>
                    <a:pt x="15442" y="2279"/>
                    <a:pt x="9916" y="3602"/>
                    <a:pt x="4381" y="3602"/>
                  </a:cubicBezTo>
                  <a:cubicBezTo>
                    <a:pt x="2919" y="3602"/>
                    <a:pt x="1457" y="3510"/>
                    <a:pt x="1" y="3318"/>
                  </a:cubicBezTo>
                  <a:lnTo>
                    <a:pt x="1" y="3318"/>
                  </a:lnTo>
                  <a:cubicBezTo>
                    <a:pt x="35" y="4300"/>
                    <a:pt x="61" y="4974"/>
                    <a:pt x="73" y="4993"/>
                  </a:cubicBezTo>
                  <a:cubicBezTo>
                    <a:pt x="720" y="6158"/>
                    <a:pt x="2934" y="6670"/>
                    <a:pt x="5721" y="6670"/>
                  </a:cubicBezTo>
                  <a:cubicBezTo>
                    <a:pt x="7579" y="6670"/>
                    <a:pt x="9692" y="6442"/>
                    <a:pt x="11764" y="6028"/>
                  </a:cubicBezTo>
                  <a:cubicBezTo>
                    <a:pt x="15478" y="5287"/>
                    <a:pt x="19063" y="3948"/>
                    <a:pt x="20828" y="2253"/>
                  </a:cubicBezTo>
                  <a:cubicBezTo>
                    <a:pt x="21075" y="2017"/>
                    <a:pt x="20868" y="1643"/>
                    <a:pt x="20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45;p125">
              <a:extLst>
                <a:ext uri="{FF2B5EF4-FFF2-40B4-BE49-F238E27FC236}">
                  <a16:creationId xmlns:a16="http://schemas.microsoft.com/office/drawing/2014/main" id="{E0DC1330-BFA9-0211-F882-426DEC7DB510}"/>
                </a:ext>
              </a:extLst>
            </p:cNvPr>
            <p:cNvSpPr/>
            <p:nvPr/>
          </p:nvSpPr>
          <p:spPr>
            <a:xfrm>
              <a:off x="5530950" y="893225"/>
              <a:ext cx="269900" cy="82075"/>
            </a:xfrm>
            <a:custGeom>
              <a:avLst/>
              <a:gdLst/>
              <a:ahLst/>
              <a:cxnLst/>
              <a:rect l="l" t="t" r="r" b="b"/>
              <a:pathLst>
                <a:path w="10796" h="3283" extrusionOk="0">
                  <a:moveTo>
                    <a:pt x="10736" y="0"/>
                  </a:moveTo>
                  <a:cubicBezTo>
                    <a:pt x="10717" y="0"/>
                    <a:pt x="10699" y="9"/>
                    <a:pt x="10690" y="27"/>
                  </a:cubicBezTo>
                  <a:cubicBezTo>
                    <a:pt x="10674" y="57"/>
                    <a:pt x="8994" y="3045"/>
                    <a:pt x="4898" y="3170"/>
                  </a:cubicBezTo>
                  <a:cubicBezTo>
                    <a:pt x="4768" y="3174"/>
                    <a:pt x="4639" y="3176"/>
                    <a:pt x="4513" y="3176"/>
                  </a:cubicBezTo>
                  <a:cubicBezTo>
                    <a:pt x="1920" y="3176"/>
                    <a:pt x="100" y="2359"/>
                    <a:pt x="81" y="2350"/>
                  </a:cubicBezTo>
                  <a:cubicBezTo>
                    <a:pt x="74" y="2347"/>
                    <a:pt x="67" y="2346"/>
                    <a:pt x="60" y="2346"/>
                  </a:cubicBezTo>
                  <a:cubicBezTo>
                    <a:pt x="40" y="2346"/>
                    <a:pt x="21" y="2357"/>
                    <a:pt x="12" y="2376"/>
                  </a:cubicBezTo>
                  <a:cubicBezTo>
                    <a:pt x="1" y="2403"/>
                    <a:pt x="12" y="2434"/>
                    <a:pt x="38" y="2446"/>
                  </a:cubicBezTo>
                  <a:cubicBezTo>
                    <a:pt x="57" y="2454"/>
                    <a:pt x="1899" y="3282"/>
                    <a:pt x="4521" y="3282"/>
                  </a:cubicBezTo>
                  <a:cubicBezTo>
                    <a:pt x="4646" y="3282"/>
                    <a:pt x="4772" y="3280"/>
                    <a:pt x="4901" y="3276"/>
                  </a:cubicBezTo>
                  <a:cubicBezTo>
                    <a:pt x="5198" y="3267"/>
                    <a:pt x="5482" y="3242"/>
                    <a:pt x="5755" y="3205"/>
                  </a:cubicBezTo>
                  <a:cubicBezTo>
                    <a:pt x="9293" y="2728"/>
                    <a:pt x="10765" y="106"/>
                    <a:pt x="10781" y="77"/>
                  </a:cubicBezTo>
                  <a:cubicBezTo>
                    <a:pt x="10796" y="52"/>
                    <a:pt x="10785" y="20"/>
                    <a:pt x="10760" y="6"/>
                  </a:cubicBezTo>
                  <a:cubicBezTo>
                    <a:pt x="10753" y="2"/>
                    <a:pt x="10744" y="0"/>
                    <a:pt x="10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46;p125">
              <a:extLst>
                <a:ext uri="{FF2B5EF4-FFF2-40B4-BE49-F238E27FC236}">
                  <a16:creationId xmlns:a16="http://schemas.microsoft.com/office/drawing/2014/main" id="{3662904E-E670-563D-EDE2-03699CE2DE03}"/>
                </a:ext>
              </a:extLst>
            </p:cNvPr>
            <p:cNvSpPr/>
            <p:nvPr/>
          </p:nvSpPr>
          <p:spPr>
            <a:xfrm>
              <a:off x="5327150" y="1205075"/>
              <a:ext cx="147425" cy="96075"/>
            </a:xfrm>
            <a:custGeom>
              <a:avLst/>
              <a:gdLst/>
              <a:ahLst/>
              <a:cxnLst/>
              <a:rect l="l" t="t" r="r" b="b"/>
              <a:pathLst>
                <a:path w="5897" h="3843" extrusionOk="0">
                  <a:moveTo>
                    <a:pt x="61" y="1"/>
                  </a:moveTo>
                  <a:cubicBezTo>
                    <a:pt x="50" y="1"/>
                    <a:pt x="40" y="4"/>
                    <a:pt x="31" y="11"/>
                  </a:cubicBezTo>
                  <a:cubicBezTo>
                    <a:pt x="7" y="27"/>
                    <a:pt x="1" y="60"/>
                    <a:pt x="18" y="84"/>
                  </a:cubicBezTo>
                  <a:cubicBezTo>
                    <a:pt x="36" y="111"/>
                    <a:pt x="2773" y="3525"/>
                    <a:pt x="5835" y="3843"/>
                  </a:cubicBezTo>
                  <a:lnTo>
                    <a:pt x="5847" y="3843"/>
                  </a:lnTo>
                  <a:cubicBezTo>
                    <a:pt x="5871" y="3839"/>
                    <a:pt x="5890" y="3821"/>
                    <a:pt x="5894" y="3796"/>
                  </a:cubicBezTo>
                  <a:cubicBezTo>
                    <a:pt x="5897" y="3766"/>
                    <a:pt x="5876" y="3740"/>
                    <a:pt x="5847" y="3738"/>
                  </a:cubicBezTo>
                  <a:cubicBezTo>
                    <a:pt x="2833" y="3426"/>
                    <a:pt x="124" y="50"/>
                    <a:pt x="104" y="23"/>
                  </a:cubicBezTo>
                  <a:cubicBezTo>
                    <a:pt x="94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47;p125">
              <a:extLst>
                <a:ext uri="{FF2B5EF4-FFF2-40B4-BE49-F238E27FC236}">
                  <a16:creationId xmlns:a16="http://schemas.microsoft.com/office/drawing/2014/main" id="{58C05F77-511C-5202-A3C9-0A507064B0D9}"/>
                </a:ext>
              </a:extLst>
            </p:cNvPr>
            <p:cNvSpPr/>
            <p:nvPr/>
          </p:nvSpPr>
          <p:spPr>
            <a:xfrm>
              <a:off x="5466475" y="1225325"/>
              <a:ext cx="15450" cy="111600"/>
            </a:xfrm>
            <a:custGeom>
              <a:avLst/>
              <a:gdLst/>
              <a:ahLst/>
              <a:cxnLst/>
              <a:rect l="l" t="t" r="r" b="b"/>
              <a:pathLst>
                <a:path w="618" h="4464" extrusionOk="0">
                  <a:moveTo>
                    <a:pt x="221" y="0"/>
                  </a:moveTo>
                  <a:cubicBezTo>
                    <a:pt x="192" y="0"/>
                    <a:pt x="169" y="22"/>
                    <a:pt x="168" y="50"/>
                  </a:cubicBezTo>
                  <a:cubicBezTo>
                    <a:pt x="0" y="3472"/>
                    <a:pt x="491" y="4399"/>
                    <a:pt x="512" y="4437"/>
                  </a:cubicBezTo>
                  <a:cubicBezTo>
                    <a:pt x="521" y="4453"/>
                    <a:pt x="539" y="4463"/>
                    <a:pt x="557" y="4463"/>
                  </a:cubicBezTo>
                  <a:cubicBezTo>
                    <a:pt x="559" y="4463"/>
                    <a:pt x="562" y="4463"/>
                    <a:pt x="564" y="4463"/>
                  </a:cubicBezTo>
                  <a:cubicBezTo>
                    <a:pt x="570" y="4462"/>
                    <a:pt x="577" y="4461"/>
                    <a:pt x="582" y="4457"/>
                  </a:cubicBezTo>
                  <a:cubicBezTo>
                    <a:pt x="608" y="4443"/>
                    <a:pt x="617" y="4411"/>
                    <a:pt x="603" y="4386"/>
                  </a:cubicBezTo>
                  <a:cubicBezTo>
                    <a:pt x="597" y="4378"/>
                    <a:pt x="107" y="3436"/>
                    <a:pt x="273" y="55"/>
                  </a:cubicBezTo>
                  <a:cubicBezTo>
                    <a:pt x="274" y="26"/>
                    <a:pt x="252" y="1"/>
                    <a:pt x="223" y="0"/>
                  </a:cubicBezTo>
                  <a:cubicBezTo>
                    <a:pt x="222" y="0"/>
                    <a:pt x="221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48;p125">
              <a:extLst>
                <a:ext uri="{FF2B5EF4-FFF2-40B4-BE49-F238E27FC236}">
                  <a16:creationId xmlns:a16="http://schemas.microsoft.com/office/drawing/2014/main" id="{BC05A75D-F47C-57A9-4026-C55712C0FFED}"/>
                </a:ext>
              </a:extLst>
            </p:cNvPr>
            <p:cNvSpPr/>
            <p:nvPr/>
          </p:nvSpPr>
          <p:spPr>
            <a:xfrm>
              <a:off x="5471750" y="988625"/>
              <a:ext cx="8750" cy="209000"/>
            </a:xfrm>
            <a:custGeom>
              <a:avLst/>
              <a:gdLst/>
              <a:ahLst/>
              <a:cxnLst/>
              <a:rect l="l" t="t" r="r" b="b"/>
              <a:pathLst>
                <a:path w="350" h="8360" extrusionOk="0">
                  <a:moveTo>
                    <a:pt x="55" y="1"/>
                  </a:moveTo>
                  <a:cubicBezTo>
                    <a:pt x="54" y="1"/>
                    <a:pt x="53" y="1"/>
                    <a:pt x="51" y="1"/>
                  </a:cubicBezTo>
                  <a:lnTo>
                    <a:pt x="48" y="1"/>
                  </a:lnTo>
                  <a:cubicBezTo>
                    <a:pt x="21" y="5"/>
                    <a:pt x="0" y="30"/>
                    <a:pt x="3" y="57"/>
                  </a:cubicBezTo>
                  <a:cubicBezTo>
                    <a:pt x="5" y="89"/>
                    <a:pt x="245" y="3231"/>
                    <a:pt x="6" y="8304"/>
                  </a:cubicBezTo>
                  <a:cubicBezTo>
                    <a:pt x="5" y="8333"/>
                    <a:pt x="27" y="8357"/>
                    <a:pt x="57" y="8360"/>
                  </a:cubicBezTo>
                  <a:lnTo>
                    <a:pt x="66" y="8360"/>
                  </a:lnTo>
                  <a:cubicBezTo>
                    <a:pt x="90" y="8355"/>
                    <a:pt x="110" y="8334"/>
                    <a:pt x="111" y="8309"/>
                  </a:cubicBezTo>
                  <a:cubicBezTo>
                    <a:pt x="350" y="3230"/>
                    <a:pt x="110" y="81"/>
                    <a:pt x="108" y="50"/>
                  </a:cubicBezTo>
                  <a:cubicBezTo>
                    <a:pt x="105" y="22"/>
                    <a:pt x="82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49;p125">
              <a:extLst>
                <a:ext uri="{FF2B5EF4-FFF2-40B4-BE49-F238E27FC236}">
                  <a16:creationId xmlns:a16="http://schemas.microsoft.com/office/drawing/2014/main" id="{1C36BB8A-842C-D708-4C1C-7AD8902A9AAA}"/>
                </a:ext>
              </a:extLst>
            </p:cNvPr>
            <p:cNvSpPr/>
            <p:nvPr/>
          </p:nvSpPr>
          <p:spPr>
            <a:xfrm>
              <a:off x="5472350" y="1293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A6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50;p125">
              <a:extLst>
                <a:ext uri="{FF2B5EF4-FFF2-40B4-BE49-F238E27FC236}">
                  <a16:creationId xmlns:a16="http://schemas.microsoft.com/office/drawing/2014/main" id="{9D2E8911-9F7B-6C7D-535C-F6B31FAB9E5B}"/>
                </a:ext>
              </a:extLst>
            </p:cNvPr>
            <p:cNvSpPr/>
            <p:nvPr/>
          </p:nvSpPr>
          <p:spPr>
            <a:xfrm>
              <a:off x="5824550" y="889650"/>
              <a:ext cx="106275" cy="243400"/>
            </a:xfrm>
            <a:custGeom>
              <a:avLst/>
              <a:gdLst/>
              <a:ahLst/>
              <a:cxnLst/>
              <a:rect l="l" t="t" r="r" b="b"/>
              <a:pathLst>
                <a:path w="4251" h="9736" extrusionOk="0">
                  <a:moveTo>
                    <a:pt x="55" y="0"/>
                  </a:moveTo>
                  <a:cubicBezTo>
                    <a:pt x="54" y="0"/>
                    <a:pt x="53" y="0"/>
                    <a:pt x="52" y="1"/>
                  </a:cubicBezTo>
                  <a:cubicBezTo>
                    <a:pt x="22" y="4"/>
                    <a:pt x="1" y="27"/>
                    <a:pt x="2" y="55"/>
                  </a:cubicBezTo>
                  <a:cubicBezTo>
                    <a:pt x="12" y="259"/>
                    <a:pt x="290" y="5081"/>
                    <a:pt x="1468" y="6604"/>
                  </a:cubicBezTo>
                  <a:cubicBezTo>
                    <a:pt x="2637" y="8115"/>
                    <a:pt x="4140" y="9704"/>
                    <a:pt x="4154" y="9719"/>
                  </a:cubicBezTo>
                  <a:cubicBezTo>
                    <a:pt x="4165" y="9730"/>
                    <a:pt x="4179" y="9735"/>
                    <a:pt x="4192" y="9735"/>
                  </a:cubicBezTo>
                  <a:cubicBezTo>
                    <a:pt x="4195" y="9735"/>
                    <a:pt x="4197" y="9735"/>
                    <a:pt x="4199" y="9735"/>
                  </a:cubicBezTo>
                  <a:cubicBezTo>
                    <a:pt x="4210" y="9733"/>
                    <a:pt x="4220" y="9730"/>
                    <a:pt x="4228" y="9721"/>
                  </a:cubicBezTo>
                  <a:cubicBezTo>
                    <a:pt x="4249" y="9700"/>
                    <a:pt x="4250" y="9668"/>
                    <a:pt x="4230" y="9647"/>
                  </a:cubicBezTo>
                  <a:cubicBezTo>
                    <a:pt x="4217" y="9632"/>
                    <a:pt x="2719" y="8047"/>
                    <a:pt x="1552" y="6541"/>
                  </a:cubicBezTo>
                  <a:cubicBezTo>
                    <a:pt x="393" y="5044"/>
                    <a:pt x="109" y="100"/>
                    <a:pt x="106" y="50"/>
                  </a:cubicBezTo>
                  <a:cubicBezTo>
                    <a:pt x="105" y="23"/>
                    <a:pt x="82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51;p125">
              <a:extLst>
                <a:ext uri="{FF2B5EF4-FFF2-40B4-BE49-F238E27FC236}">
                  <a16:creationId xmlns:a16="http://schemas.microsoft.com/office/drawing/2014/main" id="{C5B4E6C9-8913-224F-24DF-2ADBC7892C84}"/>
                </a:ext>
              </a:extLst>
            </p:cNvPr>
            <p:cNvSpPr/>
            <p:nvPr/>
          </p:nvSpPr>
          <p:spPr>
            <a:xfrm>
              <a:off x="5918075" y="816250"/>
              <a:ext cx="98000" cy="195700"/>
            </a:xfrm>
            <a:custGeom>
              <a:avLst/>
              <a:gdLst/>
              <a:ahLst/>
              <a:cxnLst/>
              <a:rect l="l" t="t" r="r" b="b"/>
              <a:pathLst>
                <a:path w="3920" h="7828" extrusionOk="0">
                  <a:moveTo>
                    <a:pt x="85" y="0"/>
                  </a:moveTo>
                  <a:cubicBezTo>
                    <a:pt x="55" y="0"/>
                    <a:pt x="34" y="23"/>
                    <a:pt x="34" y="51"/>
                  </a:cubicBezTo>
                  <a:cubicBezTo>
                    <a:pt x="34" y="94"/>
                    <a:pt x="1" y="4406"/>
                    <a:pt x="3828" y="7814"/>
                  </a:cubicBezTo>
                  <a:cubicBezTo>
                    <a:pt x="3838" y="7823"/>
                    <a:pt x="3852" y="7827"/>
                    <a:pt x="3865" y="7827"/>
                  </a:cubicBezTo>
                  <a:cubicBezTo>
                    <a:pt x="3867" y="7827"/>
                    <a:pt x="3868" y="7827"/>
                    <a:pt x="3870" y="7827"/>
                  </a:cubicBezTo>
                  <a:cubicBezTo>
                    <a:pt x="3881" y="7824"/>
                    <a:pt x="3893" y="7819"/>
                    <a:pt x="3901" y="7809"/>
                  </a:cubicBezTo>
                  <a:cubicBezTo>
                    <a:pt x="3920" y="7789"/>
                    <a:pt x="3919" y="7756"/>
                    <a:pt x="3897" y="7736"/>
                  </a:cubicBezTo>
                  <a:cubicBezTo>
                    <a:pt x="106" y="4364"/>
                    <a:pt x="138" y="97"/>
                    <a:pt x="139" y="53"/>
                  </a:cubicBezTo>
                  <a:cubicBezTo>
                    <a:pt x="140" y="25"/>
                    <a:pt x="117" y="0"/>
                    <a:pt x="88" y="0"/>
                  </a:cubicBezTo>
                  <a:cubicBezTo>
                    <a:pt x="87" y="0"/>
                    <a:pt x="86" y="0"/>
                    <a:pt x="85" y="0"/>
                  </a:cubicBezTo>
                  <a:close/>
                </a:path>
              </a:pathLst>
            </a:custGeom>
            <a:solidFill>
              <a:srgbClr val="BA6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52;p125">
              <a:extLst>
                <a:ext uri="{FF2B5EF4-FFF2-40B4-BE49-F238E27FC236}">
                  <a16:creationId xmlns:a16="http://schemas.microsoft.com/office/drawing/2014/main" id="{F3F0A891-60F1-12C4-4BEE-362050E81E0F}"/>
                </a:ext>
              </a:extLst>
            </p:cNvPr>
            <p:cNvSpPr/>
            <p:nvPr/>
          </p:nvSpPr>
          <p:spPr>
            <a:xfrm>
              <a:off x="5683425" y="1292375"/>
              <a:ext cx="129475" cy="139250"/>
            </a:xfrm>
            <a:custGeom>
              <a:avLst/>
              <a:gdLst/>
              <a:ahLst/>
              <a:cxnLst/>
              <a:rect l="l" t="t" r="r" b="b"/>
              <a:pathLst>
                <a:path w="5179" h="5570" extrusionOk="0">
                  <a:moveTo>
                    <a:pt x="5120" y="1"/>
                  </a:moveTo>
                  <a:cubicBezTo>
                    <a:pt x="5103" y="1"/>
                    <a:pt x="5087" y="10"/>
                    <a:pt x="5077" y="26"/>
                  </a:cubicBezTo>
                  <a:cubicBezTo>
                    <a:pt x="3736" y="2143"/>
                    <a:pt x="2037" y="3977"/>
                    <a:pt x="27" y="5475"/>
                  </a:cubicBezTo>
                  <a:cubicBezTo>
                    <a:pt x="5" y="5492"/>
                    <a:pt x="0" y="5524"/>
                    <a:pt x="18" y="5548"/>
                  </a:cubicBezTo>
                  <a:cubicBezTo>
                    <a:pt x="28" y="5562"/>
                    <a:pt x="43" y="5569"/>
                    <a:pt x="60" y="5569"/>
                  </a:cubicBezTo>
                  <a:cubicBezTo>
                    <a:pt x="62" y="5569"/>
                    <a:pt x="64" y="5569"/>
                    <a:pt x="66" y="5569"/>
                  </a:cubicBezTo>
                  <a:cubicBezTo>
                    <a:pt x="75" y="5568"/>
                    <a:pt x="83" y="5564"/>
                    <a:pt x="89" y="5559"/>
                  </a:cubicBezTo>
                  <a:cubicBezTo>
                    <a:pt x="2109" y="4053"/>
                    <a:pt x="3817" y="2211"/>
                    <a:pt x="5163" y="81"/>
                  </a:cubicBezTo>
                  <a:cubicBezTo>
                    <a:pt x="5179" y="58"/>
                    <a:pt x="5173" y="26"/>
                    <a:pt x="5148" y="10"/>
                  </a:cubicBezTo>
                  <a:cubicBezTo>
                    <a:pt x="5139" y="4"/>
                    <a:pt x="5129" y="1"/>
                    <a:pt x="5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53;p125">
              <a:extLst>
                <a:ext uri="{FF2B5EF4-FFF2-40B4-BE49-F238E27FC236}">
                  <a16:creationId xmlns:a16="http://schemas.microsoft.com/office/drawing/2014/main" id="{DCE13137-328D-0EFF-C8EB-13B9D834665C}"/>
                </a:ext>
              </a:extLst>
            </p:cNvPr>
            <p:cNvSpPr/>
            <p:nvPr/>
          </p:nvSpPr>
          <p:spPr>
            <a:xfrm>
              <a:off x="5754625" y="1329025"/>
              <a:ext cx="56250" cy="131600"/>
            </a:xfrm>
            <a:custGeom>
              <a:avLst/>
              <a:gdLst/>
              <a:ahLst/>
              <a:cxnLst/>
              <a:rect l="l" t="t" r="r" b="b"/>
              <a:pathLst>
                <a:path w="2250" h="5264" extrusionOk="0">
                  <a:moveTo>
                    <a:pt x="2194" y="0"/>
                  </a:moveTo>
                  <a:cubicBezTo>
                    <a:pt x="2169" y="0"/>
                    <a:pt x="2146" y="19"/>
                    <a:pt x="2142" y="44"/>
                  </a:cubicBezTo>
                  <a:cubicBezTo>
                    <a:pt x="1873" y="1901"/>
                    <a:pt x="1138" y="3676"/>
                    <a:pt x="18" y="5179"/>
                  </a:cubicBezTo>
                  <a:cubicBezTo>
                    <a:pt x="1" y="5202"/>
                    <a:pt x="5" y="5236"/>
                    <a:pt x="28" y="5252"/>
                  </a:cubicBezTo>
                  <a:cubicBezTo>
                    <a:pt x="39" y="5260"/>
                    <a:pt x="49" y="5263"/>
                    <a:pt x="61" y="5263"/>
                  </a:cubicBezTo>
                  <a:cubicBezTo>
                    <a:pt x="63" y="5263"/>
                    <a:pt x="65" y="5263"/>
                    <a:pt x="67" y="5263"/>
                  </a:cubicBezTo>
                  <a:cubicBezTo>
                    <a:pt x="80" y="5261"/>
                    <a:pt x="94" y="5254"/>
                    <a:pt x="101" y="5241"/>
                  </a:cubicBezTo>
                  <a:cubicBezTo>
                    <a:pt x="1232" y="3723"/>
                    <a:pt x="1973" y="1932"/>
                    <a:pt x="2245" y="59"/>
                  </a:cubicBezTo>
                  <a:cubicBezTo>
                    <a:pt x="2250" y="31"/>
                    <a:pt x="2230" y="5"/>
                    <a:pt x="2201" y="1"/>
                  </a:cubicBezTo>
                  <a:cubicBezTo>
                    <a:pt x="2199" y="0"/>
                    <a:pt x="2196" y="0"/>
                    <a:pt x="2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54;p125">
              <a:extLst>
                <a:ext uri="{FF2B5EF4-FFF2-40B4-BE49-F238E27FC236}">
                  <a16:creationId xmlns:a16="http://schemas.microsoft.com/office/drawing/2014/main" id="{8971686A-6EBF-7B6C-BFD4-13BB94CA2561}"/>
                </a:ext>
              </a:extLst>
            </p:cNvPr>
            <p:cNvSpPr/>
            <p:nvPr/>
          </p:nvSpPr>
          <p:spPr>
            <a:xfrm>
              <a:off x="5878850" y="1001400"/>
              <a:ext cx="92650" cy="41675"/>
            </a:xfrm>
            <a:custGeom>
              <a:avLst/>
              <a:gdLst/>
              <a:ahLst/>
              <a:cxnLst/>
              <a:rect l="l" t="t" r="r" b="b"/>
              <a:pathLst>
                <a:path w="3706" h="1667" extrusionOk="0">
                  <a:moveTo>
                    <a:pt x="60" y="1"/>
                  </a:moveTo>
                  <a:cubicBezTo>
                    <a:pt x="45" y="1"/>
                    <a:pt x="30" y="8"/>
                    <a:pt x="20" y="20"/>
                  </a:cubicBezTo>
                  <a:cubicBezTo>
                    <a:pt x="1" y="42"/>
                    <a:pt x="5" y="75"/>
                    <a:pt x="27" y="93"/>
                  </a:cubicBezTo>
                  <a:cubicBezTo>
                    <a:pt x="1070" y="930"/>
                    <a:pt x="2319" y="1476"/>
                    <a:pt x="3643" y="1667"/>
                  </a:cubicBezTo>
                  <a:lnTo>
                    <a:pt x="3658" y="1667"/>
                  </a:lnTo>
                  <a:cubicBezTo>
                    <a:pt x="3681" y="1663"/>
                    <a:pt x="3699" y="1646"/>
                    <a:pt x="3701" y="1623"/>
                  </a:cubicBezTo>
                  <a:cubicBezTo>
                    <a:pt x="3706" y="1593"/>
                    <a:pt x="3686" y="1567"/>
                    <a:pt x="3658" y="1564"/>
                  </a:cubicBezTo>
                  <a:cubicBezTo>
                    <a:pt x="2353" y="1374"/>
                    <a:pt x="1121" y="839"/>
                    <a:pt x="93" y="12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55;p125">
              <a:extLst>
                <a:ext uri="{FF2B5EF4-FFF2-40B4-BE49-F238E27FC236}">
                  <a16:creationId xmlns:a16="http://schemas.microsoft.com/office/drawing/2014/main" id="{1E53830B-CC39-984E-4C93-076607022174}"/>
                </a:ext>
              </a:extLst>
            </p:cNvPr>
            <p:cNvSpPr/>
            <p:nvPr/>
          </p:nvSpPr>
          <p:spPr>
            <a:xfrm>
              <a:off x="5404050" y="456825"/>
              <a:ext cx="416775" cy="455850"/>
            </a:xfrm>
            <a:custGeom>
              <a:avLst/>
              <a:gdLst/>
              <a:ahLst/>
              <a:cxnLst/>
              <a:rect l="l" t="t" r="r" b="b"/>
              <a:pathLst>
                <a:path w="16671" h="18234" extrusionOk="0">
                  <a:moveTo>
                    <a:pt x="8600" y="0"/>
                  </a:moveTo>
                  <a:cubicBezTo>
                    <a:pt x="8526" y="0"/>
                    <a:pt x="8451" y="1"/>
                    <a:pt x="8375" y="3"/>
                  </a:cubicBezTo>
                  <a:cubicBezTo>
                    <a:pt x="3341" y="118"/>
                    <a:pt x="405" y="2273"/>
                    <a:pt x="317" y="5793"/>
                  </a:cubicBezTo>
                  <a:cubicBezTo>
                    <a:pt x="317" y="5793"/>
                    <a:pt x="0" y="8953"/>
                    <a:pt x="1122" y="13135"/>
                  </a:cubicBezTo>
                  <a:cubicBezTo>
                    <a:pt x="1884" y="15975"/>
                    <a:pt x="4587" y="18233"/>
                    <a:pt x="7923" y="18233"/>
                  </a:cubicBezTo>
                  <a:cubicBezTo>
                    <a:pt x="8419" y="18233"/>
                    <a:pt x="8930" y="18183"/>
                    <a:pt x="9450" y="18078"/>
                  </a:cubicBezTo>
                  <a:cubicBezTo>
                    <a:pt x="13223" y="17314"/>
                    <a:pt x="16670" y="14758"/>
                    <a:pt x="16419" y="9192"/>
                  </a:cubicBezTo>
                  <a:cubicBezTo>
                    <a:pt x="16171" y="3708"/>
                    <a:pt x="13489" y="0"/>
                    <a:pt x="8600" y="0"/>
                  </a:cubicBez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56;p125">
              <a:extLst>
                <a:ext uri="{FF2B5EF4-FFF2-40B4-BE49-F238E27FC236}">
                  <a16:creationId xmlns:a16="http://schemas.microsoft.com/office/drawing/2014/main" id="{A61369DA-A174-3D38-A22F-92DEEF0D5AFE}"/>
                </a:ext>
              </a:extLst>
            </p:cNvPr>
            <p:cNvSpPr/>
            <p:nvPr/>
          </p:nvSpPr>
          <p:spPr>
            <a:xfrm>
              <a:off x="5372550" y="365025"/>
              <a:ext cx="496500" cy="432725"/>
            </a:xfrm>
            <a:custGeom>
              <a:avLst/>
              <a:gdLst/>
              <a:ahLst/>
              <a:cxnLst/>
              <a:rect l="l" t="t" r="r" b="b"/>
              <a:pathLst>
                <a:path w="19860" h="17309" extrusionOk="0">
                  <a:moveTo>
                    <a:pt x="10361" y="1"/>
                  </a:moveTo>
                  <a:cubicBezTo>
                    <a:pt x="10229" y="1"/>
                    <a:pt x="10093" y="2"/>
                    <a:pt x="9953" y="3"/>
                  </a:cubicBezTo>
                  <a:cubicBezTo>
                    <a:pt x="6979" y="36"/>
                    <a:pt x="6130" y="841"/>
                    <a:pt x="3916" y="1744"/>
                  </a:cubicBezTo>
                  <a:cubicBezTo>
                    <a:pt x="1702" y="2647"/>
                    <a:pt x="424" y="2997"/>
                    <a:pt x="211" y="4326"/>
                  </a:cubicBezTo>
                  <a:cubicBezTo>
                    <a:pt x="0" y="5654"/>
                    <a:pt x="937" y="9018"/>
                    <a:pt x="1464" y="9150"/>
                  </a:cubicBezTo>
                  <a:cubicBezTo>
                    <a:pt x="1491" y="9157"/>
                    <a:pt x="1519" y="9160"/>
                    <a:pt x="1548" y="9160"/>
                  </a:cubicBezTo>
                  <a:cubicBezTo>
                    <a:pt x="2086" y="9160"/>
                    <a:pt x="2945" y="8062"/>
                    <a:pt x="3907" y="7807"/>
                  </a:cubicBezTo>
                  <a:cubicBezTo>
                    <a:pt x="4921" y="7537"/>
                    <a:pt x="6362" y="7177"/>
                    <a:pt x="7946" y="6935"/>
                  </a:cubicBezTo>
                  <a:cubicBezTo>
                    <a:pt x="8219" y="6893"/>
                    <a:pt x="8567" y="6869"/>
                    <a:pt x="8960" y="6869"/>
                  </a:cubicBezTo>
                  <a:cubicBezTo>
                    <a:pt x="10854" y="6869"/>
                    <a:pt x="13773" y="7435"/>
                    <a:pt x="14110" y="9343"/>
                  </a:cubicBezTo>
                  <a:cubicBezTo>
                    <a:pt x="14516" y="11648"/>
                    <a:pt x="17121" y="11894"/>
                    <a:pt x="17121" y="11894"/>
                  </a:cubicBezTo>
                  <a:cubicBezTo>
                    <a:pt x="17121" y="11894"/>
                    <a:pt x="17101" y="14576"/>
                    <a:pt x="16840" y="16246"/>
                  </a:cubicBezTo>
                  <a:cubicBezTo>
                    <a:pt x="16709" y="17090"/>
                    <a:pt x="16745" y="17308"/>
                    <a:pt x="16945" y="17308"/>
                  </a:cubicBezTo>
                  <a:cubicBezTo>
                    <a:pt x="17142" y="17308"/>
                    <a:pt x="17497" y="17099"/>
                    <a:pt x="18006" y="17063"/>
                  </a:cubicBezTo>
                  <a:cubicBezTo>
                    <a:pt x="19035" y="16989"/>
                    <a:pt x="19521" y="14205"/>
                    <a:pt x="19521" y="14205"/>
                  </a:cubicBezTo>
                  <a:cubicBezTo>
                    <a:pt x="19521" y="14205"/>
                    <a:pt x="19531" y="11143"/>
                    <a:pt x="19694" y="9454"/>
                  </a:cubicBezTo>
                  <a:cubicBezTo>
                    <a:pt x="19859" y="7766"/>
                    <a:pt x="19831" y="6351"/>
                    <a:pt x="19577" y="4586"/>
                  </a:cubicBezTo>
                  <a:cubicBezTo>
                    <a:pt x="19323" y="2820"/>
                    <a:pt x="17239" y="1037"/>
                    <a:pt x="15686" y="668"/>
                  </a:cubicBezTo>
                  <a:cubicBezTo>
                    <a:pt x="14207" y="316"/>
                    <a:pt x="13040" y="1"/>
                    <a:pt x="10361" y="1"/>
                  </a:cubicBezTo>
                  <a:close/>
                </a:path>
              </a:pathLst>
            </a:custGeom>
            <a:solidFill>
              <a:srgbClr val="423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57;p125">
              <a:extLst>
                <a:ext uri="{FF2B5EF4-FFF2-40B4-BE49-F238E27FC236}">
                  <a16:creationId xmlns:a16="http://schemas.microsoft.com/office/drawing/2014/main" id="{12E5F1FB-86DE-F452-BFAF-0E38F7CBBA9E}"/>
                </a:ext>
              </a:extLst>
            </p:cNvPr>
            <p:cNvSpPr/>
            <p:nvPr/>
          </p:nvSpPr>
          <p:spPr>
            <a:xfrm>
              <a:off x="5376850" y="349350"/>
              <a:ext cx="510775" cy="325300"/>
            </a:xfrm>
            <a:custGeom>
              <a:avLst/>
              <a:gdLst/>
              <a:ahLst/>
              <a:cxnLst/>
              <a:rect l="l" t="t" r="r" b="b"/>
              <a:pathLst>
                <a:path w="20431" h="13012" extrusionOk="0">
                  <a:moveTo>
                    <a:pt x="11529" y="1"/>
                  </a:moveTo>
                  <a:cubicBezTo>
                    <a:pt x="10525" y="1"/>
                    <a:pt x="9782" y="630"/>
                    <a:pt x="9782" y="630"/>
                  </a:cubicBezTo>
                  <a:cubicBezTo>
                    <a:pt x="9132" y="280"/>
                    <a:pt x="8616" y="149"/>
                    <a:pt x="8201" y="149"/>
                  </a:cubicBezTo>
                  <a:cubicBezTo>
                    <a:pt x="7270" y="149"/>
                    <a:pt x="6840" y="808"/>
                    <a:pt x="6520" y="1147"/>
                  </a:cubicBezTo>
                  <a:cubicBezTo>
                    <a:pt x="4073" y="1170"/>
                    <a:pt x="3227" y="2579"/>
                    <a:pt x="3227" y="2579"/>
                  </a:cubicBezTo>
                  <a:cubicBezTo>
                    <a:pt x="1" y="2755"/>
                    <a:pt x="41" y="4953"/>
                    <a:pt x="41" y="4953"/>
                  </a:cubicBezTo>
                  <a:lnTo>
                    <a:pt x="11919" y="3440"/>
                  </a:lnTo>
                  <a:cubicBezTo>
                    <a:pt x="11919" y="3440"/>
                    <a:pt x="16914" y="7909"/>
                    <a:pt x="17491" y="8455"/>
                  </a:cubicBezTo>
                  <a:cubicBezTo>
                    <a:pt x="17985" y="8922"/>
                    <a:pt x="18596" y="13012"/>
                    <a:pt x="19157" y="13012"/>
                  </a:cubicBezTo>
                  <a:cubicBezTo>
                    <a:pt x="19250" y="13012"/>
                    <a:pt x="19342" y="12898"/>
                    <a:pt x="19432" y="12636"/>
                  </a:cubicBezTo>
                  <a:cubicBezTo>
                    <a:pt x="20059" y="10799"/>
                    <a:pt x="19522" y="10081"/>
                    <a:pt x="19522" y="10081"/>
                  </a:cubicBezTo>
                  <a:cubicBezTo>
                    <a:pt x="19522" y="10081"/>
                    <a:pt x="19966" y="9374"/>
                    <a:pt x="20199" y="8256"/>
                  </a:cubicBezTo>
                  <a:cubicBezTo>
                    <a:pt x="20431" y="7137"/>
                    <a:pt x="19752" y="6194"/>
                    <a:pt x="19752" y="6194"/>
                  </a:cubicBezTo>
                  <a:cubicBezTo>
                    <a:pt x="19752" y="6194"/>
                    <a:pt x="20203" y="5313"/>
                    <a:pt x="19893" y="4281"/>
                  </a:cubicBezTo>
                  <a:cubicBezTo>
                    <a:pt x="19583" y="3248"/>
                    <a:pt x="18623" y="2831"/>
                    <a:pt x="18623" y="2831"/>
                  </a:cubicBezTo>
                  <a:cubicBezTo>
                    <a:pt x="18171" y="1466"/>
                    <a:pt x="16568" y="1458"/>
                    <a:pt x="16530" y="1458"/>
                  </a:cubicBezTo>
                  <a:cubicBezTo>
                    <a:pt x="16530" y="1458"/>
                    <a:pt x="16530" y="1458"/>
                    <a:pt x="16530" y="1458"/>
                  </a:cubicBezTo>
                  <a:cubicBezTo>
                    <a:pt x="16027" y="671"/>
                    <a:pt x="15286" y="461"/>
                    <a:pt x="14639" y="461"/>
                  </a:cubicBezTo>
                  <a:cubicBezTo>
                    <a:pt x="13903" y="461"/>
                    <a:pt x="13289" y="732"/>
                    <a:pt x="13289" y="732"/>
                  </a:cubicBezTo>
                  <a:cubicBezTo>
                    <a:pt x="12677" y="181"/>
                    <a:pt x="12066" y="1"/>
                    <a:pt x="11529" y="1"/>
                  </a:cubicBezTo>
                  <a:close/>
                </a:path>
              </a:pathLst>
            </a:custGeom>
            <a:solidFill>
              <a:srgbClr val="423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58;p125">
              <a:extLst>
                <a:ext uri="{FF2B5EF4-FFF2-40B4-BE49-F238E27FC236}">
                  <a16:creationId xmlns:a16="http://schemas.microsoft.com/office/drawing/2014/main" id="{A6ED6C2A-5A52-13E3-56FE-C9D97FA26EEA}"/>
                </a:ext>
              </a:extLst>
            </p:cNvPr>
            <p:cNvSpPr/>
            <p:nvPr/>
          </p:nvSpPr>
          <p:spPr>
            <a:xfrm>
              <a:off x="5540200" y="514150"/>
              <a:ext cx="750" cy="1300"/>
            </a:xfrm>
            <a:custGeom>
              <a:avLst/>
              <a:gdLst/>
              <a:ahLst/>
              <a:cxnLst/>
              <a:rect l="l" t="t" r="r" b="b"/>
              <a:pathLst>
                <a:path w="30" h="52" extrusionOk="0">
                  <a:moveTo>
                    <a:pt x="0" y="51"/>
                  </a:moveTo>
                  <a:cubicBezTo>
                    <a:pt x="18" y="20"/>
                    <a:pt x="30" y="1"/>
                    <a:pt x="30" y="1"/>
                  </a:cubicBezTo>
                  <a:cubicBezTo>
                    <a:pt x="30" y="1"/>
                    <a:pt x="18" y="20"/>
                    <a:pt x="0" y="51"/>
                  </a:cubicBezTo>
                  <a:close/>
                </a:path>
              </a:pathLst>
            </a:custGeom>
            <a:solidFill>
              <a:srgbClr val="332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59;p125">
              <a:extLst>
                <a:ext uri="{FF2B5EF4-FFF2-40B4-BE49-F238E27FC236}">
                  <a16:creationId xmlns:a16="http://schemas.microsoft.com/office/drawing/2014/main" id="{8F910874-24E0-30EA-695A-CAF9346E2870}"/>
                </a:ext>
              </a:extLst>
            </p:cNvPr>
            <p:cNvSpPr/>
            <p:nvPr/>
          </p:nvSpPr>
          <p:spPr>
            <a:xfrm>
              <a:off x="5755625" y="658225"/>
              <a:ext cx="102275" cy="115000"/>
            </a:xfrm>
            <a:custGeom>
              <a:avLst/>
              <a:gdLst/>
              <a:ahLst/>
              <a:cxnLst/>
              <a:rect l="l" t="t" r="r" b="b"/>
              <a:pathLst>
                <a:path w="4091" h="4600" extrusionOk="0">
                  <a:moveTo>
                    <a:pt x="1665" y="1"/>
                  </a:moveTo>
                  <a:cubicBezTo>
                    <a:pt x="820" y="1"/>
                    <a:pt x="46" y="549"/>
                    <a:pt x="46" y="549"/>
                  </a:cubicBezTo>
                  <a:lnTo>
                    <a:pt x="1" y="3850"/>
                  </a:lnTo>
                  <a:cubicBezTo>
                    <a:pt x="462" y="4357"/>
                    <a:pt x="1084" y="4600"/>
                    <a:pt x="1683" y="4600"/>
                  </a:cubicBezTo>
                  <a:cubicBezTo>
                    <a:pt x="2936" y="4600"/>
                    <a:pt x="4090" y="3538"/>
                    <a:pt x="3469" y="1614"/>
                  </a:cubicBezTo>
                  <a:cubicBezTo>
                    <a:pt x="3062" y="352"/>
                    <a:pt x="2341" y="1"/>
                    <a:pt x="1665" y="1"/>
                  </a:cubicBez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60;p125">
              <a:extLst>
                <a:ext uri="{FF2B5EF4-FFF2-40B4-BE49-F238E27FC236}">
                  <a16:creationId xmlns:a16="http://schemas.microsoft.com/office/drawing/2014/main" id="{B74A3F2D-D3E0-2650-6506-1532CEBA890D}"/>
                </a:ext>
              </a:extLst>
            </p:cNvPr>
            <p:cNvSpPr/>
            <p:nvPr/>
          </p:nvSpPr>
          <p:spPr>
            <a:xfrm>
              <a:off x="5609475" y="598600"/>
              <a:ext cx="93975" cy="53200"/>
            </a:xfrm>
            <a:custGeom>
              <a:avLst/>
              <a:gdLst/>
              <a:ahLst/>
              <a:cxnLst/>
              <a:rect l="l" t="t" r="r" b="b"/>
              <a:pathLst>
                <a:path w="3759" h="2128" extrusionOk="0">
                  <a:moveTo>
                    <a:pt x="870" y="0"/>
                  </a:moveTo>
                  <a:cubicBezTo>
                    <a:pt x="335" y="0"/>
                    <a:pt x="146" y="252"/>
                    <a:pt x="86" y="579"/>
                  </a:cubicBezTo>
                  <a:cubicBezTo>
                    <a:pt x="1" y="1049"/>
                    <a:pt x="474" y="1590"/>
                    <a:pt x="1364" y="1877"/>
                  </a:cubicBezTo>
                  <a:cubicBezTo>
                    <a:pt x="1861" y="2036"/>
                    <a:pt x="2270" y="2128"/>
                    <a:pt x="2589" y="2128"/>
                  </a:cubicBezTo>
                  <a:cubicBezTo>
                    <a:pt x="2953" y="2128"/>
                    <a:pt x="3198" y="2008"/>
                    <a:pt x="3321" y="1734"/>
                  </a:cubicBezTo>
                  <a:cubicBezTo>
                    <a:pt x="3321" y="1734"/>
                    <a:pt x="3759" y="833"/>
                    <a:pt x="2177" y="285"/>
                  </a:cubicBezTo>
                  <a:cubicBezTo>
                    <a:pt x="1600" y="84"/>
                    <a:pt x="1177" y="0"/>
                    <a:pt x="870" y="0"/>
                  </a:cubicBezTo>
                  <a:close/>
                </a:path>
              </a:pathLst>
            </a:custGeom>
            <a:solidFill>
              <a:srgbClr val="423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61;p125">
              <a:extLst>
                <a:ext uri="{FF2B5EF4-FFF2-40B4-BE49-F238E27FC236}">
                  <a16:creationId xmlns:a16="http://schemas.microsoft.com/office/drawing/2014/main" id="{BB652E4A-B493-25D9-5F4F-ECE92C703252}"/>
                </a:ext>
              </a:extLst>
            </p:cNvPr>
            <p:cNvSpPr/>
            <p:nvPr/>
          </p:nvSpPr>
          <p:spPr>
            <a:xfrm>
              <a:off x="5401425" y="627625"/>
              <a:ext cx="90600" cy="67825"/>
            </a:xfrm>
            <a:custGeom>
              <a:avLst/>
              <a:gdLst/>
              <a:ahLst/>
              <a:cxnLst/>
              <a:rect l="l" t="t" r="r" b="b"/>
              <a:pathLst>
                <a:path w="3624" h="2713" extrusionOk="0">
                  <a:moveTo>
                    <a:pt x="2826" y="0"/>
                  </a:moveTo>
                  <a:cubicBezTo>
                    <a:pt x="2502" y="0"/>
                    <a:pt x="2029" y="207"/>
                    <a:pt x="1318" y="766"/>
                  </a:cubicBezTo>
                  <a:cubicBezTo>
                    <a:pt x="1" y="1804"/>
                    <a:pt x="706" y="2512"/>
                    <a:pt x="706" y="2512"/>
                  </a:cubicBezTo>
                  <a:cubicBezTo>
                    <a:pt x="833" y="2649"/>
                    <a:pt x="986" y="2713"/>
                    <a:pt x="1167" y="2713"/>
                  </a:cubicBezTo>
                  <a:cubicBezTo>
                    <a:pt x="1529" y="2713"/>
                    <a:pt x="2002" y="2455"/>
                    <a:pt x="2602" y="2005"/>
                  </a:cubicBezTo>
                  <a:cubicBezTo>
                    <a:pt x="3351" y="1442"/>
                    <a:pt x="3623" y="776"/>
                    <a:pt x="3390" y="361"/>
                  </a:cubicBezTo>
                  <a:cubicBezTo>
                    <a:pt x="3273" y="151"/>
                    <a:pt x="3103" y="0"/>
                    <a:pt x="2826" y="0"/>
                  </a:cubicBezTo>
                  <a:close/>
                </a:path>
              </a:pathLst>
            </a:custGeom>
            <a:solidFill>
              <a:srgbClr val="423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3262;p125">
              <a:extLst>
                <a:ext uri="{FF2B5EF4-FFF2-40B4-BE49-F238E27FC236}">
                  <a16:creationId xmlns:a16="http://schemas.microsoft.com/office/drawing/2014/main" id="{381F25B8-A91B-3AE6-D4BA-43EBA305FCFB}"/>
                </a:ext>
              </a:extLst>
            </p:cNvPr>
            <p:cNvSpPr/>
            <p:nvPr/>
          </p:nvSpPr>
          <p:spPr>
            <a:xfrm>
              <a:off x="5622525" y="702875"/>
              <a:ext cx="34150" cy="36450"/>
            </a:xfrm>
            <a:custGeom>
              <a:avLst/>
              <a:gdLst/>
              <a:ahLst/>
              <a:cxnLst/>
              <a:rect l="l" t="t" r="r" b="b"/>
              <a:pathLst>
                <a:path w="1366" h="1458" extrusionOk="0">
                  <a:moveTo>
                    <a:pt x="622" y="1"/>
                  </a:moveTo>
                  <a:cubicBezTo>
                    <a:pt x="579" y="1"/>
                    <a:pt x="535" y="6"/>
                    <a:pt x="492" y="18"/>
                  </a:cubicBezTo>
                  <a:cubicBezTo>
                    <a:pt x="174" y="104"/>
                    <a:pt x="1" y="493"/>
                    <a:pt x="105" y="886"/>
                  </a:cubicBezTo>
                  <a:cubicBezTo>
                    <a:pt x="196" y="1225"/>
                    <a:pt x="466" y="1457"/>
                    <a:pt x="744" y="1457"/>
                  </a:cubicBezTo>
                  <a:cubicBezTo>
                    <a:pt x="787" y="1457"/>
                    <a:pt x="831" y="1452"/>
                    <a:pt x="873" y="1440"/>
                  </a:cubicBezTo>
                  <a:cubicBezTo>
                    <a:pt x="1193" y="1354"/>
                    <a:pt x="1365" y="965"/>
                    <a:pt x="1261" y="572"/>
                  </a:cubicBezTo>
                  <a:cubicBezTo>
                    <a:pt x="1169" y="233"/>
                    <a:pt x="900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3263;p125">
              <a:extLst>
                <a:ext uri="{FF2B5EF4-FFF2-40B4-BE49-F238E27FC236}">
                  <a16:creationId xmlns:a16="http://schemas.microsoft.com/office/drawing/2014/main" id="{5BBD6547-E01D-5B4F-EB2B-3978DFCE53AC}"/>
                </a:ext>
              </a:extLst>
            </p:cNvPr>
            <p:cNvSpPr/>
            <p:nvPr/>
          </p:nvSpPr>
          <p:spPr>
            <a:xfrm>
              <a:off x="5466600" y="730475"/>
              <a:ext cx="34175" cy="36450"/>
            </a:xfrm>
            <a:custGeom>
              <a:avLst/>
              <a:gdLst/>
              <a:ahLst/>
              <a:cxnLst/>
              <a:rect l="l" t="t" r="r" b="b"/>
              <a:pathLst>
                <a:path w="1367" h="1458" extrusionOk="0">
                  <a:moveTo>
                    <a:pt x="622" y="1"/>
                  </a:moveTo>
                  <a:cubicBezTo>
                    <a:pt x="579" y="1"/>
                    <a:pt x="536" y="6"/>
                    <a:pt x="493" y="18"/>
                  </a:cubicBezTo>
                  <a:cubicBezTo>
                    <a:pt x="174" y="104"/>
                    <a:pt x="1" y="492"/>
                    <a:pt x="106" y="885"/>
                  </a:cubicBezTo>
                  <a:cubicBezTo>
                    <a:pt x="197" y="1226"/>
                    <a:pt x="467" y="1457"/>
                    <a:pt x="746" y="1457"/>
                  </a:cubicBezTo>
                  <a:cubicBezTo>
                    <a:pt x="789" y="1457"/>
                    <a:pt x="832" y="1452"/>
                    <a:pt x="874" y="1440"/>
                  </a:cubicBezTo>
                  <a:cubicBezTo>
                    <a:pt x="1194" y="1354"/>
                    <a:pt x="1367" y="965"/>
                    <a:pt x="1262" y="572"/>
                  </a:cubicBezTo>
                  <a:cubicBezTo>
                    <a:pt x="1170" y="232"/>
                    <a:pt x="900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3264;p125">
              <a:extLst>
                <a:ext uri="{FF2B5EF4-FFF2-40B4-BE49-F238E27FC236}">
                  <a16:creationId xmlns:a16="http://schemas.microsoft.com/office/drawing/2014/main" id="{7DDDBC0C-7981-F559-F9A0-676101CDE52C}"/>
                </a:ext>
              </a:extLst>
            </p:cNvPr>
            <p:cNvSpPr/>
            <p:nvPr/>
          </p:nvSpPr>
          <p:spPr>
            <a:xfrm>
              <a:off x="5753175" y="680600"/>
              <a:ext cx="75725" cy="71500"/>
            </a:xfrm>
            <a:custGeom>
              <a:avLst/>
              <a:gdLst/>
              <a:ahLst/>
              <a:cxnLst/>
              <a:rect l="l" t="t" r="r" b="b"/>
              <a:pathLst>
                <a:path w="3029" h="2860" extrusionOk="0">
                  <a:moveTo>
                    <a:pt x="1921" y="0"/>
                  </a:moveTo>
                  <a:cubicBezTo>
                    <a:pt x="1900" y="0"/>
                    <a:pt x="1879" y="1"/>
                    <a:pt x="1859" y="2"/>
                  </a:cubicBezTo>
                  <a:cubicBezTo>
                    <a:pt x="1488" y="20"/>
                    <a:pt x="1149" y="202"/>
                    <a:pt x="851" y="546"/>
                  </a:cubicBezTo>
                  <a:cubicBezTo>
                    <a:pt x="1" y="1527"/>
                    <a:pt x="1045" y="2825"/>
                    <a:pt x="1056" y="2837"/>
                  </a:cubicBezTo>
                  <a:cubicBezTo>
                    <a:pt x="1068" y="2852"/>
                    <a:pt x="1085" y="2859"/>
                    <a:pt x="1102" y="2859"/>
                  </a:cubicBezTo>
                  <a:cubicBezTo>
                    <a:pt x="1108" y="2859"/>
                    <a:pt x="1113" y="2859"/>
                    <a:pt x="1119" y="2857"/>
                  </a:cubicBezTo>
                  <a:cubicBezTo>
                    <a:pt x="1127" y="2854"/>
                    <a:pt x="1134" y="2851"/>
                    <a:pt x="1140" y="2846"/>
                  </a:cubicBezTo>
                  <a:cubicBezTo>
                    <a:pt x="1165" y="2825"/>
                    <a:pt x="1170" y="2786"/>
                    <a:pt x="1149" y="2760"/>
                  </a:cubicBezTo>
                  <a:cubicBezTo>
                    <a:pt x="1138" y="2748"/>
                    <a:pt x="157" y="1528"/>
                    <a:pt x="941" y="624"/>
                  </a:cubicBezTo>
                  <a:cubicBezTo>
                    <a:pt x="1217" y="306"/>
                    <a:pt x="1527" y="138"/>
                    <a:pt x="1864" y="121"/>
                  </a:cubicBezTo>
                  <a:cubicBezTo>
                    <a:pt x="1883" y="120"/>
                    <a:pt x="1901" y="120"/>
                    <a:pt x="1920" y="120"/>
                  </a:cubicBezTo>
                  <a:cubicBezTo>
                    <a:pt x="2475" y="120"/>
                    <a:pt x="2918" y="531"/>
                    <a:pt x="2923" y="536"/>
                  </a:cubicBezTo>
                  <a:cubicBezTo>
                    <a:pt x="2934" y="547"/>
                    <a:pt x="2949" y="553"/>
                    <a:pt x="2963" y="553"/>
                  </a:cubicBezTo>
                  <a:cubicBezTo>
                    <a:pt x="2979" y="553"/>
                    <a:pt x="2995" y="546"/>
                    <a:pt x="3007" y="534"/>
                  </a:cubicBezTo>
                  <a:cubicBezTo>
                    <a:pt x="3029" y="510"/>
                    <a:pt x="3028" y="473"/>
                    <a:pt x="3004" y="450"/>
                  </a:cubicBezTo>
                  <a:cubicBezTo>
                    <a:pt x="2984" y="431"/>
                    <a:pt x="2523" y="0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3265;p125">
              <a:extLst>
                <a:ext uri="{FF2B5EF4-FFF2-40B4-BE49-F238E27FC236}">
                  <a16:creationId xmlns:a16="http://schemas.microsoft.com/office/drawing/2014/main" id="{537A3CCB-1CB6-3F5A-0A11-B0860E631782}"/>
                </a:ext>
              </a:extLst>
            </p:cNvPr>
            <p:cNvSpPr/>
            <p:nvPr/>
          </p:nvSpPr>
          <p:spPr>
            <a:xfrm>
              <a:off x="5766500" y="708525"/>
              <a:ext cx="43575" cy="16675"/>
            </a:xfrm>
            <a:custGeom>
              <a:avLst/>
              <a:gdLst/>
              <a:ahLst/>
              <a:cxnLst/>
              <a:rect l="l" t="t" r="r" b="b"/>
              <a:pathLst>
                <a:path w="1743" h="667" extrusionOk="0">
                  <a:moveTo>
                    <a:pt x="1057" y="0"/>
                  </a:moveTo>
                  <a:cubicBezTo>
                    <a:pt x="701" y="0"/>
                    <a:pt x="279" y="115"/>
                    <a:pt x="17" y="576"/>
                  </a:cubicBezTo>
                  <a:cubicBezTo>
                    <a:pt x="1" y="604"/>
                    <a:pt x="10" y="641"/>
                    <a:pt x="39" y="659"/>
                  </a:cubicBezTo>
                  <a:cubicBezTo>
                    <a:pt x="48" y="664"/>
                    <a:pt x="58" y="667"/>
                    <a:pt x="68" y="667"/>
                  </a:cubicBezTo>
                  <a:cubicBezTo>
                    <a:pt x="89" y="667"/>
                    <a:pt x="109" y="655"/>
                    <a:pt x="120" y="636"/>
                  </a:cubicBezTo>
                  <a:cubicBezTo>
                    <a:pt x="354" y="223"/>
                    <a:pt x="735" y="120"/>
                    <a:pt x="1059" y="120"/>
                  </a:cubicBezTo>
                  <a:cubicBezTo>
                    <a:pt x="1382" y="120"/>
                    <a:pt x="1648" y="223"/>
                    <a:pt x="1653" y="225"/>
                  </a:cubicBezTo>
                  <a:cubicBezTo>
                    <a:pt x="1661" y="228"/>
                    <a:pt x="1668" y="230"/>
                    <a:pt x="1676" y="230"/>
                  </a:cubicBezTo>
                  <a:cubicBezTo>
                    <a:pt x="1681" y="230"/>
                    <a:pt x="1686" y="229"/>
                    <a:pt x="1691" y="227"/>
                  </a:cubicBezTo>
                  <a:cubicBezTo>
                    <a:pt x="1708" y="222"/>
                    <a:pt x="1723" y="211"/>
                    <a:pt x="1730" y="192"/>
                  </a:cubicBezTo>
                  <a:cubicBezTo>
                    <a:pt x="1742" y="161"/>
                    <a:pt x="1728" y="127"/>
                    <a:pt x="1696" y="114"/>
                  </a:cubicBezTo>
                  <a:cubicBezTo>
                    <a:pt x="1691" y="111"/>
                    <a:pt x="1406" y="0"/>
                    <a:pt x="10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3266;p125">
              <a:extLst>
                <a:ext uri="{FF2B5EF4-FFF2-40B4-BE49-F238E27FC236}">
                  <a16:creationId xmlns:a16="http://schemas.microsoft.com/office/drawing/2014/main" id="{AA85C9F6-A054-77A6-984D-38611EE15287}"/>
                </a:ext>
              </a:extLst>
            </p:cNvPr>
            <p:cNvSpPr/>
            <p:nvPr/>
          </p:nvSpPr>
          <p:spPr>
            <a:xfrm>
              <a:off x="5521475" y="612500"/>
              <a:ext cx="53200" cy="156075"/>
            </a:xfrm>
            <a:custGeom>
              <a:avLst/>
              <a:gdLst/>
              <a:ahLst/>
              <a:cxnLst/>
              <a:rect l="l" t="t" r="r" b="b"/>
              <a:pathLst>
                <a:path w="2128" h="6243" extrusionOk="0">
                  <a:moveTo>
                    <a:pt x="829" y="0"/>
                  </a:moveTo>
                  <a:cubicBezTo>
                    <a:pt x="823" y="0"/>
                    <a:pt x="816" y="1"/>
                    <a:pt x="810" y="3"/>
                  </a:cubicBezTo>
                  <a:cubicBezTo>
                    <a:pt x="779" y="14"/>
                    <a:pt x="763" y="48"/>
                    <a:pt x="773" y="80"/>
                  </a:cubicBezTo>
                  <a:cubicBezTo>
                    <a:pt x="1117" y="1071"/>
                    <a:pt x="1981" y="3729"/>
                    <a:pt x="1864" y="4111"/>
                  </a:cubicBezTo>
                  <a:cubicBezTo>
                    <a:pt x="1801" y="4322"/>
                    <a:pt x="1627" y="4428"/>
                    <a:pt x="1345" y="4428"/>
                  </a:cubicBezTo>
                  <a:cubicBezTo>
                    <a:pt x="1205" y="4428"/>
                    <a:pt x="1038" y="4402"/>
                    <a:pt x="845" y="4349"/>
                  </a:cubicBezTo>
                  <a:cubicBezTo>
                    <a:pt x="828" y="4344"/>
                    <a:pt x="814" y="4340"/>
                    <a:pt x="807" y="4339"/>
                  </a:cubicBezTo>
                  <a:cubicBezTo>
                    <a:pt x="744" y="4325"/>
                    <a:pt x="684" y="4318"/>
                    <a:pt x="628" y="4318"/>
                  </a:cubicBezTo>
                  <a:cubicBezTo>
                    <a:pt x="432" y="4318"/>
                    <a:pt x="277" y="4401"/>
                    <a:pt x="184" y="4561"/>
                  </a:cubicBezTo>
                  <a:cubicBezTo>
                    <a:pt x="1" y="4874"/>
                    <a:pt x="87" y="5432"/>
                    <a:pt x="368" y="5753"/>
                  </a:cubicBezTo>
                  <a:cubicBezTo>
                    <a:pt x="710" y="6145"/>
                    <a:pt x="1248" y="6237"/>
                    <a:pt x="1271" y="6241"/>
                  </a:cubicBezTo>
                  <a:cubicBezTo>
                    <a:pt x="1274" y="6242"/>
                    <a:pt x="1277" y="6242"/>
                    <a:pt x="1280" y="6242"/>
                  </a:cubicBezTo>
                  <a:cubicBezTo>
                    <a:pt x="1284" y="6242"/>
                    <a:pt x="1289" y="6241"/>
                    <a:pt x="1293" y="6240"/>
                  </a:cubicBezTo>
                  <a:cubicBezTo>
                    <a:pt x="1315" y="6235"/>
                    <a:pt x="1332" y="6217"/>
                    <a:pt x="1336" y="6192"/>
                  </a:cubicBezTo>
                  <a:cubicBezTo>
                    <a:pt x="1341" y="6159"/>
                    <a:pt x="1319" y="6128"/>
                    <a:pt x="1288" y="6123"/>
                  </a:cubicBezTo>
                  <a:cubicBezTo>
                    <a:pt x="1283" y="6121"/>
                    <a:pt x="767" y="6032"/>
                    <a:pt x="454" y="5674"/>
                  </a:cubicBezTo>
                  <a:cubicBezTo>
                    <a:pt x="208" y="5392"/>
                    <a:pt x="126" y="4891"/>
                    <a:pt x="283" y="4622"/>
                  </a:cubicBezTo>
                  <a:cubicBezTo>
                    <a:pt x="354" y="4499"/>
                    <a:pt x="470" y="4436"/>
                    <a:pt x="623" y="4436"/>
                  </a:cubicBezTo>
                  <a:cubicBezTo>
                    <a:pt x="671" y="4436"/>
                    <a:pt x="723" y="4442"/>
                    <a:pt x="779" y="4455"/>
                  </a:cubicBezTo>
                  <a:cubicBezTo>
                    <a:pt x="787" y="4456"/>
                    <a:pt x="798" y="4460"/>
                    <a:pt x="814" y="4464"/>
                  </a:cubicBezTo>
                  <a:cubicBezTo>
                    <a:pt x="1024" y="4521"/>
                    <a:pt x="1197" y="4545"/>
                    <a:pt x="1341" y="4545"/>
                  </a:cubicBezTo>
                  <a:cubicBezTo>
                    <a:pt x="1754" y="4545"/>
                    <a:pt x="1917" y="4344"/>
                    <a:pt x="1978" y="4147"/>
                  </a:cubicBezTo>
                  <a:cubicBezTo>
                    <a:pt x="2127" y="3656"/>
                    <a:pt x="1013" y="409"/>
                    <a:pt x="886" y="40"/>
                  </a:cubicBezTo>
                  <a:cubicBezTo>
                    <a:pt x="878" y="15"/>
                    <a:pt x="854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3267;p125">
              <a:extLst>
                <a:ext uri="{FF2B5EF4-FFF2-40B4-BE49-F238E27FC236}">
                  <a16:creationId xmlns:a16="http://schemas.microsoft.com/office/drawing/2014/main" id="{895A59FD-40F1-F828-2132-7E4BB46128FC}"/>
                </a:ext>
              </a:extLst>
            </p:cNvPr>
            <p:cNvSpPr/>
            <p:nvPr/>
          </p:nvSpPr>
          <p:spPr>
            <a:xfrm>
              <a:off x="5546725" y="779175"/>
              <a:ext cx="54550" cy="49200"/>
            </a:xfrm>
            <a:custGeom>
              <a:avLst/>
              <a:gdLst/>
              <a:ahLst/>
              <a:cxnLst/>
              <a:rect l="l" t="t" r="r" b="b"/>
              <a:pathLst>
                <a:path w="2182" h="1968" extrusionOk="0">
                  <a:moveTo>
                    <a:pt x="1931" y="1"/>
                  </a:moveTo>
                  <a:cubicBezTo>
                    <a:pt x="1931" y="1"/>
                    <a:pt x="776" y="658"/>
                    <a:pt x="0" y="1601"/>
                  </a:cubicBezTo>
                  <a:cubicBezTo>
                    <a:pt x="0" y="1601"/>
                    <a:pt x="129" y="1799"/>
                    <a:pt x="357" y="1967"/>
                  </a:cubicBezTo>
                  <a:cubicBezTo>
                    <a:pt x="972" y="1230"/>
                    <a:pt x="1692" y="767"/>
                    <a:pt x="2182" y="513"/>
                  </a:cubicBezTo>
                  <a:cubicBezTo>
                    <a:pt x="2081" y="215"/>
                    <a:pt x="1931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3268;p125">
              <a:extLst>
                <a:ext uri="{FF2B5EF4-FFF2-40B4-BE49-F238E27FC236}">
                  <a16:creationId xmlns:a16="http://schemas.microsoft.com/office/drawing/2014/main" id="{0B7B2079-F839-4169-D6D7-10FF66316A85}"/>
                </a:ext>
              </a:extLst>
            </p:cNvPr>
            <p:cNvSpPr/>
            <p:nvPr/>
          </p:nvSpPr>
          <p:spPr>
            <a:xfrm>
              <a:off x="5555650" y="791975"/>
              <a:ext cx="50200" cy="42250"/>
            </a:xfrm>
            <a:custGeom>
              <a:avLst/>
              <a:gdLst/>
              <a:ahLst/>
              <a:cxnLst/>
              <a:rect l="l" t="t" r="r" b="b"/>
              <a:pathLst>
                <a:path w="2008" h="1690" extrusionOk="0">
                  <a:moveTo>
                    <a:pt x="1823" y="0"/>
                  </a:moveTo>
                  <a:lnTo>
                    <a:pt x="1823" y="0"/>
                  </a:lnTo>
                  <a:cubicBezTo>
                    <a:pt x="1335" y="255"/>
                    <a:pt x="615" y="718"/>
                    <a:pt x="0" y="1455"/>
                  </a:cubicBezTo>
                  <a:cubicBezTo>
                    <a:pt x="171" y="1580"/>
                    <a:pt x="396" y="1689"/>
                    <a:pt x="666" y="1689"/>
                  </a:cubicBezTo>
                  <a:cubicBezTo>
                    <a:pt x="906" y="1689"/>
                    <a:pt x="1180" y="1604"/>
                    <a:pt x="1484" y="1368"/>
                  </a:cubicBezTo>
                  <a:cubicBezTo>
                    <a:pt x="2008" y="960"/>
                    <a:pt x="1959" y="402"/>
                    <a:pt x="1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3269;p125">
              <a:extLst>
                <a:ext uri="{FF2B5EF4-FFF2-40B4-BE49-F238E27FC236}">
                  <a16:creationId xmlns:a16="http://schemas.microsoft.com/office/drawing/2014/main" id="{64AC6026-9A42-8E09-DEF5-F3CA55BF4D6E}"/>
                </a:ext>
              </a:extLst>
            </p:cNvPr>
            <p:cNvSpPr/>
            <p:nvPr/>
          </p:nvSpPr>
          <p:spPr>
            <a:xfrm>
              <a:off x="5629250" y="742775"/>
              <a:ext cx="87600" cy="59050"/>
            </a:xfrm>
            <a:custGeom>
              <a:avLst/>
              <a:gdLst/>
              <a:ahLst/>
              <a:cxnLst/>
              <a:rect l="l" t="t" r="r" b="b"/>
              <a:pathLst>
                <a:path w="3504" h="2362" extrusionOk="0">
                  <a:moveTo>
                    <a:pt x="2567" y="1"/>
                  </a:moveTo>
                  <a:cubicBezTo>
                    <a:pt x="2194" y="1"/>
                    <a:pt x="1728" y="138"/>
                    <a:pt x="1279" y="407"/>
                  </a:cubicBezTo>
                  <a:cubicBezTo>
                    <a:pt x="455" y="898"/>
                    <a:pt x="0" y="1645"/>
                    <a:pt x="261" y="2072"/>
                  </a:cubicBezTo>
                  <a:cubicBezTo>
                    <a:pt x="380" y="2266"/>
                    <a:pt x="626" y="2361"/>
                    <a:pt x="937" y="2361"/>
                  </a:cubicBezTo>
                  <a:cubicBezTo>
                    <a:pt x="1310" y="2361"/>
                    <a:pt x="1776" y="2224"/>
                    <a:pt x="2225" y="1956"/>
                  </a:cubicBezTo>
                  <a:cubicBezTo>
                    <a:pt x="3048" y="1463"/>
                    <a:pt x="3503" y="717"/>
                    <a:pt x="3242" y="291"/>
                  </a:cubicBezTo>
                  <a:cubicBezTo>
                    <a:pt x="3124" y="96"/>
                    <a:pt x="2878" y="1"/>
                    <a:pt x="2567" y="1"/>
                  </a:cubicBezTo>
                  <a:close/>
                </a:path>
              </a:pathLst>
            </a:custGeom>
            <a:solidFill>
              <a:srgbClr val="68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3270;p125">
              <a:extLst>
                <a:ext uri="{FF2B5EF4-FFF2-40B4-BE49-F238E27FC236}">
                  <a16:creationId xmlns:a16="http://schemas.microsoft.com/office/drawing/2014/main" id="{FF3F86AE-1CA9-2AB3-33D6-CA1573335F4A}"/>
                </a:ext>
              </a:extLst>
            </p:cNvPr>
            <p:cNvSpPr/>
            <p:nvPr/>
          </p:nvSpPr>
          <p:spPr>
            <a:xfrm>
              <a:off x="5467425" y="792075"/>
              <a:ext cx="65250" cy="45725"/>
            </a:xfrm>
            <a:custGeom>
              <a:avLst/>
              <a:gdLst/>
              <a:ahLst/>
              <a:cxnLst/>
              <a:rect l="l" t="t" r="r" b="b"/>
              <a:pathLst>
                <a:path w="2610" h="1829" extrusionOk="0">
                  <a:moveTo>
                    <a:pt x="1410" y="0"/>
                  </a:moveTo>
                  <a:cubicBezTo>
                    <a:pt x="1345" y="0"/>
                    <a:pt x="1278" y="4"/>
                    <a:pt x="1211" y="12"/>
                  </a:cubicBezTo>
                  <a:cubicBezTo>
                    <a:pt x="519" y="91"/>
                    <a:pt x="1" y="560"/>
                    <a:pt x="53" y="1059"/>
                  </a:cubicBezTo>
                  <a:cubicBezTo>
                    <a:pt x="100" y="1508"/>
                    <a:pt x="596" y="1828"/>
                    <a:pt x="1200" y="1828"/>
                  </a:cubicBezTo>
                  <a:cubicBezTo>
                    <a:pt x="1266" y="1828"/>
                    <a:pt x="1332" y="1825"/>
                    <a:pt x="1400" y="1817"/>
                  </a:cubicBezTo>
                  <a:cubicBezTo>
                    <a:pt x="2092" y="1737"/>
                    <a:pt x="2610" y="1269"/>
                    <a:pt x="2557" y="770"/>
                  </a:cubicBezTo>
                  <a:cubicBezTo>
                    <a:pt x="2510" y="320"/>
                    <a:pt x="2015" y="0"/>
                    <a:pt x="1410" y="0"/>
                  </a:cubicBezTo>
                  <a:close/>
                </a:path>
              </a:pathLst>
            </a:custGeom>
            <a:solidFill>
              <a:srgbClr val="68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62" name="Google Shape;3198;p125">
            <a:extLst>
              <a:ext uri="{FF2B5EF4-FFF2-40B4-BE49-F238E27FC236}">
                <a16:creationId xmlns:a16="http://schemas.microsoft.com/office/drawing/2014/main" id="{3533E1FA-514D-EB4F-1350-E78AED56981E}"/>
              </a:ext>
            </a:extLst>
          </p:cNvPr>
          <p:cNvCxnSpPr>
            <a:stCxn id="1164" idx="4"/>
            <a:endCxn id="1166" idx="0"/>
          </p:cNvCxnSpPr>
          <p:nvPr/>
        </p:nvCxnSpPr>
        <p:spPr>
          <a:xfrm>
            <a:off x="3519154" y="2672131"/>
            <a:ext cx="0" cy="638400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4" name="Google Shape;3199;p125">
            <a:extLst>
              <a:ext uri="{FF2B5EF4-FFF2-40B4-BE49-F238E27FC236}">
                <a16:creationId xmlns:a16="http://schemas.microsoft.com/office/drawing/2014/main" id="{A4EE8F5A-9FA2-A2B1-C882-E1A6D2A237AD}"/>
              </a:ext>
            </a:extLst>
          </p:cNvPr>
          <p:cNvSpPr/>
          <p:nvPr/>
        </p:nvSpPr>
        <p:spPr>
          <a:xfrm>
            <a:off x="3250654" y="2135131"/>
            <a:ext cx="537000" cy="537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</a:rPr>
              <a:t>1</a:t>
            </a:r>
            <a:endParaRPr sz="2000" dirty="0">
              <a:latin typeface="Cambria" panose="02040503050406030204" pitchFamily="18" charset="0"/>
            </a:endParaRPr>
          </a:p>
        </p:txBody>
      </p:sp>
      <p:sp>
        <p:nvSpPr>
          <p:cNvPr id="1166" name="Google Shape;3200;p125">
            <a:extLst>
              <a:ext uri="{FF2B5EF4-FFF2-40B4-BE49-F238E27FC236}">
                <a16:creationId xmlns:a16="http://schemas.microsoft.com/office/drawing/2014/main" id="{93A211BC-1DD5-CEBA-A64D-C407366A595D}"/>
              </a:ext>
            </a:extLst>
          </p:cNvPr>
          <p:cNvSpPr/>
          <p:nvPr/>
        </p:nvSpPr>
        <p:spPr>
          <a:xfrm>
            <a:off x="3250654" y="3310634"/>
            <a:ext cx="537000" cy="537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</a:rPr>
              <a:t>2</a:t>
            </a:r>
            <a:endParaRPr sz="2000" dirty="0">
              <a:latin typeface="Cambria" panose="02040503050406030204" pitchFamily="18" charset="0"/>
            </a:endParaRPr>
          </a:p>
        </p:txBody>
      </p:sp>
      <p:sp>
        <p:nvSpPr>
          <p:cNvPr id="1213" name="TextBox 1212">
            <a:extLst>
              <a:ext uri="{FF2B5EF4-FFF2-40B4-BE49-F238E27FC236}">
                <a16:creationId xmlns:a16="http://schemas.microsoft.com/office/drawing/2014/main" id="{09180BC6-8A8F-3674-CC97-42CDA6A5C3DC}"/>
              </a:ext>
            </a:extLst>
          </p:cNvPr>
          <p:cNvSpPr txBox="1"/>
          <p:nvPr/>
        </p:nvSpPr>
        <p:spPr>
          <a:xfrm>
            <a:off x="3787654" y="2170100"/>
            <a:ext cx="3303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Quan </a:t>
            </a:r>
            <a:r>
              <a:rPr lang="en-US" sz="2800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sát</a:t>
            </a:r>
            <a:r>
              <a:rPr lang="en-US" sz="2800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800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/</a:t>
            </a:r>
            <a:r>
              <a:rPr lang="en-US" sz="2800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cụm</a:t>
            </a:r>
            <a:r>
              <a:rPr lang="en-US" sz="2800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từ</a:t>
            </a:r>
            <a:endParaRPr lang="en-US" sz="2800" dirty="0">
              <a:solidFill>
                <a:srgbClr val="7671B0"/>
              </a:solidFill>
              <a:latin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214" name="TextBox 1213">
            <a:extLst>
              <a:ext uri="{FF2B5EF4-FFF2-40B4-BE49-F238E27FC236}">
                <a16:creationId xmlns:a16="http://schemas.microsoft.com/office/drawing/2014/main" id="{3A367FF9-03D5-6A86-1E55-D3D11F30E479}"/>
              </a:ext>
            </a:extLst>
          </p:cNvPr>
          <p:cNvSpPr txBox="1"/>
          <p:nvPr/>
        </p:nvSpPr>
        <p:spPr>
          <a:xfrm>
            <a:off x="3823481" y="3352699"/>
            <a:ext cx="4856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Giải</a:t>
            </a:r>
            <a:r>
              <a:rPr lang="en-US" sz="2800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thích</a:t>
            </a:r>
            <a:r>
              <a:rPr lang="en-US" sz="2800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nghĩa</a:t>
            </a:r>
            <a:r>
              <a:rPr lang="en-US" sz="2800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800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/</a:t>
            </a:r>
            <a:r>
              <a:rPr lang="en-US" sz="2800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cụm</a:t>
            </a:r>
            <a:r>
              <a:rPr lang="en-US" sz="2800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từ</a:t>
            </a:r>
            <a:endParaRPr lang="en-US" sz="2800" dirty="0">
              <a:solidFill>
                <a:srgbClr val="7671B0"/>
              </a:solidFill>
              <a:latin typeface="Cambria" panose="02040503050406030204" pitchFamily="18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" grpId="0" animBg="1"/>
      <p:bldP spid="1166" grpId="0" animBg="1"/>
      <p:bldP spid="1213" grpId="0"/>
      <p:bldP spid="12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D99644-43AD-E40C-16DB-8F34BA72D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38314"/>
              </p:ext>
            </p:extLst>
          </p:nvPr>
        </p:nvGraphicFramePr>
        <p:xfrm>
          <a:off x="0" y="302525"/>
          <a:ext cx="9154428" cy="4538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328">
                  <a:extLst>
                    <a:ext uri="{9D8B030D-6E8A-4147-A177-3AD203B41FA5}">
                      <a16:colId xmlns:a16="http://schemas.microsoft.com/office/drawing/2014/main" val="841814496"/>
                    </a:ext>
                  </a:extLst>
                </a:gridCol>
                <a:gridCol w="1184564">
                  <a:extLst>
                    <a:ext uri="{9D8B030D-6E8A-4147-A177-3AD203B41FA5}">
                      <a16:colId xmlns:a16="http://schemas.microsoft.com/office/drawing/2014/main" val="3799493090"/>
                    </a:ext>
                  </a:extLst>
                </a:gridCol>
                <a:gridCol w="6473536">
                  <a:extLst>
                    <a:ext uri="{9D8B030D-6E8A-4147-A177-3AD203B41FA5}">
                      <a16:colId xmlns:a16="http://schemas.microsoft.com/office/drawing/2014/main" val="232134237"/>
                    </a:ext>
                  </a:extLst>
                </a:gridCol>
              </a:tblGrid>
              <a:tr h="415635">
                <a:tc gridSpan="2">
                  <a:txBody>
                    <a:bodyPr/>
                    <a:lstStyle/>
                    <a:p>
                      <a:pPr marL="553085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000" b="1" i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0" indent="-552450" algn="ctr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NGHĨA</a:t>
                      </a:r>
                      <a:endParaRPr lang="en-US" sz="2000" b="1" i="1" dirty="0">
                        <a:solidFill>
                          <a:srgbClr val="7671B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170351"/>
                  </a:ext>
                </a:extLst>
              </a:tr>
              <a:tr h="1025566">
                <a:tc rowSpan="2">
                  <a:txBody>
                    <a:bodyPr/>
                    <a:lstStyle/>
                    <a:p>
                      <a:pPr marL="9525" indent="-9525" algn="just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cụm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gốc</a:t>
                      </a:r>
                      <a:endParaRPr lang="en-US" sz="2000" b="1" i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2450" indent="-552450" algn="ctr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Nghèo</a:t>
                      </a:r>
                      <a:endParaRPr lang="en-US" sz="2000" b="1" i="1" dirty="0">
                        <a:solidFill>
                          <a:srgbClr val="7671B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3085" algn="just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000" b="1" i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66673"/>
                  </a:ext>
                </a:extLst>
              </a:tr>
              <a:tr h="955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Mưa</a:t>
                      </a:r>
                      <a:r>
                        <a:rPr lang="en-US" sz="2000" i="1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dầm</a:t>
                      </a:r>
                      <a:r>
                        <a:rPr lang="en-US" sz="2000" i="1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sùi</a:t>
                      </a:r>
                      <a:r>
                        <a:rPr lang="en-US" sz="2000" i="1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sụt</a:t>
                      </a:r>
                      <a:endParaRPr lang="en-US" sz="2000" b="1" i="1" dirty="0">
                        <a:solidFill>
                          <a:srgbClr val="7671B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3085" algn="just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000" b="1" i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781591"/>
                  </a:ext>
                </a:extLst>
              </a:tr>
              <a:tr h="852241">
                <a:tc rowSpan="2"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cụm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i="1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học</a:t>
                      </a:r>
                      <a:r>
                        <a:rPr lang="en-US" sz="2000" i="1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đường</a:t>
                      </a:r>
                      <a:r>
                        <a:rPr lang="en-US" sz="2000" i="1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đời</a:t>
                      </a:r>
                      <a:r>
                        <a:rPr lang="en-US" sz="2000" i="1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đầu</a:t>
                      </a:r>
                      <a:r>
                        <a:rPr lang="en-US" sz="2000" i="1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tiên</a:t>
                      </a:r>
                      <a:endParaRPr lang="en-US" sz="2000" b="1" i="1" dirty="0">
                        <a:solidFill>
                          <a:srgbClr val="7671B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Nghèo</a:t>
                      </a:r>
                      <a:r>
                        <a:rPr lang="en-US" sz="2000" i="1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sức</a:t>
                      </a:r>
                      <a:endParaRPr lang="en-US" sz="2000" b="1" i="1" dirty="0">
                        <a:solidFill>
                          <a:srgbClr val="7671B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3085" algn="just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000" b="1" i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800194"/>
                  </a:ext>
                </a:extLst>
              </a:tr>
              <a:tr h="1289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Điệu</a:t>
                      </a:r>
                      <a:r>
                        <a:rPr lang="en-US" sz="2000" i="1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hát</a:t>
                      </a:r>
                      <a:r>
                        <a:rPr lang="en-US" sz="2000" i="1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mưa</a:t>
                      </a:r>
                      <a:r>
                        <a:rPr lang="en-US" sz="2000" i="1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dầm</a:t>
                      </a:r>
                      <a:r>
                        <a:rPr lang="en-US" sz="2000" i="1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sùi</a:t>
                      </a:r>
                      <a:r>
                        <a:rPr lang="en-US" sz="2000" i="1" dirty="0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7671B0"/>
                          </a:solidFill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sụt</a:t>
                      </a:r>
                      <a:endParaRPr lang="en-US" sz="2000" b="1" i="1" dirty="0">
                        <a:solidFill>
                          <a:srgbClr val="7671B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53085" algn="just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000" b="1" i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4981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00CAD1-BC8F-F3E8-B603-B70DB3E9FC19}"/>
              </a:ext>
            </a:extLst>
          </p:cNvPr>
          <p:cNvSpPr txBox="1"/>
          <p:nvPr/>
        </p:nvSpPr>
        <p:spPr>
          <a:xfrm>
            <a:off x="2738788" y="793242"/>
            <a:ext cx="6339439" cy="850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Ở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vào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tình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trạng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hoặc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rất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ít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gì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thuộc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yêu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cầu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tối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thiểu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đời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vật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chất</a:t>
            </a:r>
            <a:endParaRPr lang="en-US" sz="2000" dirty="0">
              <a:latin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0EBC5-81ED-995A-FB23-FAD8D7E2A258}"/>
              </a:ext>
            </a:extLst>
          </p:cNvPr>
          <p:cNvSpPr txBox="1"/>
          <p:nvPr/>
        </p:nvSpPr>
        <p:spPr>
          <a:xfrm>
            <a:off x="2738789" y="2651914"/>
            <a:ext cx="6339439" cy="850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Khả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năng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hoạt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động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làm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việc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hạn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chế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sức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khỏe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kém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hơn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bình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thường</a:t>
            </a:r>
            <a:endParaRPr lang="en-US" sz="2000" dirty="0">
              <a:latin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9B083B-FC92-E3EE-AF08-7EA064FC7BDC}"/>
              </a:ext>
            </a:extLst>
          </p:cNvPr>
          <p:cNvSpPr txBox="1"/>
          <p:nvPr/>
        </p:nvSpPr>
        <p:spPr>
          <a:xfrm>
            <a:off x="2738789" y="1949034"/>
            <a:ext cx="5638800" cy="45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Mưa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nhỏ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rả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rích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kéo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dài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ngứt</a:t>
            </a:r>
            <a:endParaRPr lang="en-US" sz="2000" dirty="0">
              <a:latin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9774-1247-8D2D-03EF-C87610B9124E}"/>
              </a:ext>
            </a:extLst>
          </p:cNvPr>
          <p:cNvSpPr txBox="1"/>
          <p:nvPr/>
        </p:nvSpPr>
        <p:spPr>
          <a:xfrm>
            <a:off x="2738788" y="3910214"/>
            <a:ext cx="6018998" cy="45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Điệu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hát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nhỏ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kéo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dài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buồn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ngậm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ngùi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thê</a:t>
            </a:r>
            <a:r>
              <a:rPr lang="en-US" sz="20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lương</a:t>
            </a:r>
            <a:endParaRPr lang="en-US" sz="2000" dirty="0">
              <a:latin typeface="Cambria" panose="02040503050406030204" pitchFamily="18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80"/>
          <p:cNvGrpSpPr/>
          <p:nvPr/>
        </p:nvGrpSpPr>
        <p:grpSpPr>
          <a:xfrm>
            <a:off x="6393100" y="1309150"/>
            <a:ext cx="1510781" cy="3550388"/>
            <a:chOff x="6393100" y="1309150"/>
            <a:chExt cx="1510781" cy="3550388"/>
          </a:xfrm>
        </p:grpSpPr>
        <p:sp>
          <p:nvSpPr>
            <p:cNvPr id="1004" name="Google Shape;1004;p80"/>
            <p:cNvSpPr/>
            <p:nvPr/>
          </p:nvSpPr>
          <p:spPr>
            <a:xfrm>
              <a:off x="6412439" y="2798909"/>
              <a:ext cx="431278" cy="401923"/>
            </a:xfrm>
            <a:custGeom>
              <a:avLst/>
              <a:gdLst/>
              <a:ahLst/>
              <a:cxnLst/>
              <a:rect l="l" t="t" r="r" b="b"/>
              <a:pathLst>
                <a:path w="4817" h="4489" extrusionOk="0">
                  <a:moveTo>
                    <a:pt x="980" y="0"/>
                  </a:moveTo>
                  <a:cubicBezTo>
                    <a:pt x="727" y="0"/>
                    <a:pt x="936" y="606"/>
                    <a:pt x="936" y="606"/>
                  </a:cubicBezTo>
                  <a:lnTo>
                    <a:pt x="0" y="1550"/>
                  </a:lnTo>
                  <a:cubicBezTo>
                    <a:pt x="360" y="1822"/>
                    <a:pt x="224" y="2174"/>
                    <a:pt x="512" y="2350"/>
                  </a:cubicBezTo>
                  <a:cubicBezTo>
                    <a:pt x="512" y="2350"/>
                    <a:pt x="984" y="3182"/>
                    <a:pt x="2952" y="4406"/>
                  </a:cubicBezTo>
                  <a:cubicBezTo>
                    <a:pt x="3099" y="4461"/>
                    <a:pt x="3237" y="4489"/>
                    <a:pt x="3367" y="4489"/>
                  </a:cubicBezTo>
                  <a:cubicBezTo>
                    <a:pt x="4016" y="4489"/>
                    <a:pt x="4463" y="3792"/>
                    <a:pt x="4817" y="2246"/>
                  </a:cubicBezTo>
                  <a:cubicBezTo>
                    <a:pt x="3344" y="1958"/>
                    <a:pt x="1680" y="1222"/>
                    <a:pt x="1680" y="1222"/>
                  </a:cubicBezTo>
                  <a:cubicBezTo>
                    <a:pt x="1680" y="1222"/>
                    <a:pt x="1344" y="62"/>
                    <a:pt x="1024" y="6"/>
                  </a:cubicBezTo>
                  <a:cubicBezTo>
                    <a:pt x="1008" y="2"/>
                    <a:pt x="993" y="0"/>
                    <a:pt x="980" y="0"/>
                  </a:cubicBez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0"/>
            <p:cNvSpPr/>
            <p:nvPr/>
          </p:nvSpPr>
          <p:spPr>
            <a:xfrm>
              <a:off x="6393100" y="2848511"/>
              <a:ext cx="144864" cy="164386"/>
            </a:xfrm>
            <a:custGeom>
              <a:avLst/>
              <a:gdLst/>
              <a:ahLst/>
              <a:cxnLst/>
              <a:rect l="l" t="t" r="r" b="b"/>
              <a:pathLst>
                <a:path w="1618" h="1836" extrusionOk="0">
                  <a:moveTo>
                    <a:pt x="976" y="1"/>
                  </a:moveTo>
                  <a:cubicBezTo>
                    <a:pt x="819" y="1"/>
                    <a:pt x="592" y="33"/>
                    <a:pt x="280" y="92"/>
                  </a:cubicBezTo>
                  <a:cubicBezTo>
                    <a:pt x="0" y="500"/>
                    <a:pt x="40" y="900"/>
                    <a:pt x="136" y="1188"/>
                  </a:cubicBezTo>
                  <a:cubicBezTo>
                    <a:pt x="256" y="1532"/>
                    <a:pt x="568" y="1772"/>
                    <a:pt x="928" y="1820"/>
                  </a:cubicBezTo>
                  <a:cubicBezTo>
                    <a:pt x="992" y="1830"/>
                    <a:pt x="1056" y="1836"/>
                    <a:pt x="1115" y="1836"/>
                  </a:cubicBezTo>
                  <a:cubicBezTo>
                    <a:pt x="1248" y="1836"/>
                    <a:pt x="1352" y="1805"/>
                    <a:pt x="1352" y="1716"/>
                  </a:cubicBezTo>
                  <a:cubicBezTo>
                    <a:pt x="1352" y="1468"/>
                    <a:pt x="800" y="1292"/>
                    <a:pt x="800" y="1292"/>
                  </a:cubicBezTo>
                  <a:lnTo>
                    <a:pt x="800" y="1292"/>
                  </a:lnTo>
                  <a:cubicBezTo>
                    <a:pt x="800" y="1292"/>
                    <a:pt x="842" y="1294"/>
                    <a:pt x="905" y="1294"/>
                  </a:cubicBezTo>
                  <a:cubicBezTo>
                    <a:pt x="1127" y="1294"/>
                    <a:pt x="1617" y="1265"/>
                    <a:pt x="1536" y="1004"/>
                  </a:cubicBezTo>
                  <a:cubicBezTo>
                    <a:pt x="1507" y="897"/>
                    <a:pt x="1232" y="873"/>
                    <a:pt x="982" y="873"/>
                  </a:cubicBezTo>
                  <a:cubicBezTo>
                    <a:pt x="762" y="873"/>
                    <a:pt x="560" y="892"/>
                    <a:pt x="560" y="892"/>
                  </a:cubicBezTo>
                  <a:cubicBezTo>
                    <a:pt x="560" y="892"/>
                    <a:pt x="1480" y="724"/>
                    <a:pt x="1416" y="508"/>
                  </a:cubicBezTo>
                  <a:cubicBezTo>
                    <a:pt x="1398" y="438"/>
                    <a:pt x="1323" y="415"/>
                    <a:pt x="1232" y="415"/>
                  </a:cubicBezTo>
                  <a:cubicBezTo>
                    <a:pt x="1065" y="415"/>
                    <a:pt x="842" y="493"/>
                    <a:pt x="806" y="506"/>
                  </a:cubicBezTo>
                  <a:lnTo>
                    <a:pt x="806" y="506"/>
                  </a:lnTo>
                  <a:cubicBezTo>
                    <a:pt x="860" y="486"/>
                    <a:pt x="1316" y="311"/>
                    <a:pt x="1248" y="108"/>
                  </a:cubicBezTo>
                  <a:cubicBezTo>
                    <a:pt x="1224" y="35"/>
                    <a:pt x="1138" y="1"/>
                    <a:pt x="976" y="1"/>
                  </a:cubicBezTo>
                  <a:close/>
                </a:path>
              </a:pathLst>
            </a:custGeom>
            <a:solidFill>
              <a:srgbClr val="A44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0"/>
            <p:cNvSpPr/>
            <p:nvPr/>
          </p:nvSpPr>
          <p:spPr>
            <a:xfrm>
              <a:off x="6719001" y="1697460"/>
              <a:ext cx="945553" cy="844763"/>
            </a:xfrm>
            <a:custGeom>
              <a:avLst/>
              <a:gdLst/>
              <a:ahLst/>
              <a:cxnLst/>
              <a:rect l="l" t="t" r="r" b="b"/>
              <a:pathLst>
                <a:path w="10561" h="9435" extrusionOk="0">
                  <a:moveTo>
                    <a:pt x="4996" y="0"/>
                  </a:moveTo>
                  <a:cubicBezTo>
                    <a:pt x="3931" y="0"/>
                    <a:pt x="2769" y="804"/>
                    <a:pt x="1953" y="1547"/>
                  </a:cubicBezTo>
                  <a:cubicBezTo>
                    <a:pt x="1249" y="2115"/>
                    <a:pt x="1673" y="3267"/>
                    <a:pt x="1529" y="4123"/>
                  </a:cubicBezTo>
                  <a:cubicBezTo>
                    <a:pt x="1529" y="4555"/>
                    <a:pt x="840" y="4843"/>
                    <a:pt x="560" y="5275"/>
                  </a:cubicBezTo>
                  <a:cubicBezTo>
                    <a:pt x="0" y="6419"/>
                    <a:pt x="1113" y="7860"/>
                    <a:pt x="536" y="9020"/>
                  </a:cubicBezTo>
                  <a:cubicBezTo>
                    <a:pt x="496" y="9156"/>
                    <a:pt x="440" y="9300"/>
                    <a:pt x="368" y="9420"/>
                  </a:cubicBezTo>
                  <a:cubicBezTo>
                    <a:pt x="545" y="9430"/>
                    <a:pt x="723" y="9434"/>
                    <a:pt x="902" y="9434"/>
                  </a:cubicBezTo>
                  <a:cubicBezTo>
                    <a:pt x="2828" y="9434"/>
                    <a:pt x="4771" y="8884"/>
                    <a:pt x="5313" y="8716"/>
                  </a:cubicBezTo>
                  <a:cubicBezTo>
                    <a:pt x="5833" y="8876"/>
                    <a:pt x="7657" y="9396"/>
                    <a:pt x="9529" y="9428"/>
                  </a:cubicBezTo>
                  <a:cubicBezTo>
                    <a:pt x="9297" y="9124"/>
                    <a:pt x="9169" y="8788"/>
                    <a:pt x="9169" y="8436"/>
                  </a:cubicBezTo>
                  <a:cubicBezTo>
                    <a:pt x="9033" y="6996"/>
                    <a:pt x="10561" y="5427"/>
                    <a:pt x="9449" y="4275"/>
                  </a:cubicBezTo>
                  <a:cubicBezTo>
                    <a:pt x="8481" y="3123"/>
                    <a:pt x="7497" y="2123"/>
                    <a:pt x="6529" y="835"/>
                  </a:cubicBezTo>
                  <a:cubicBezTo>
                    <a:pt x="6201" y="363"/>
                    <a:pt x="5801" y="123"/>
                    <a:pt x="5369" y="35"/>
                  </a:cubicBezTo>
                  <a:lnTo>
                    <a:pt x="5321" y="2315"/>
                  </a:lnTo>
                  <a:lnTo>
                    <a:pt x="5273" y="19"/>
                  </a:lnTo>
                  <a:cubicBezTo>
                    <a:pt x="5181" y="6"/>
                    <a:pt x="5089" y="0"/>
                    <a:pt x="49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0"/>
            <p:cNvSpPr/>
            <p:nvPr/>
          </p:nvSpPr>
          <p:spPr>
            <a:xfrm>
              <a:off x="7052781" y="2271194"/>
              <a:ext cx="319541" cy="96340"/>
            </a:xfrm>
            <a:custGeom>
              <a:avLst/>
              <a:gdLst/>
              <a:ahLst/>
              <a:cxnLst/>
              <a:rect l="l" t="t" r="r" b="b"/>
              <a:pathLst>
                <a:path w="3569" h="1076" extrusionOk="0">
                  <a:moveTo>
                    <a:pt x="1347" y="0"/>
                  </a:moveTo>
                  <a:cubicBezTo>
                    <a:pt x="894" y="0"/>
                    <a:pt x="479" y="21"/>
                    <a:pt x="241" y="75"/>
                  </a:cubicBezTo>
                  <a:cubicBezTo>
                    <a:pt x="1" y="204"/>
                    <a:pt x="361" y="988"/>
                    <a:pt x="465" y="1036"/>
                  </a:cubicBezTo>
                  <a:cubicBezTo>
                    <a:pt x="525" y="1068"/>
                    <a:pt x="1225" y="1076"/>
                    <a:pt x="1910" y="1076"/>
                  </a:cubicBezTo>
                  <a:cubicBezTo>
                    <a:pt x="2595" y="1076"/>
                    <a:pt x="3265" y="1068"/>
                    <a:pt x="3265" y="1068"/>
                  </a:cubicBezTo>
                  <a:cubicBezTo>
                    <a:pt x="3265" y="1068"/>
                    <a:pt x="3569" y="268"/>
                    <a:pt x="3393" y="155"/>
                  </a:cubicBezTo>
                  <a:cubicBezTo>
                    <a:pt x="3266" y="81"/>
                    <a:pt x="2234" y="0"/>
                    <a:pt x="1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0"/>
            <p:cNvSpPr/>
            <p:nvPr/>
          </p:nvSpPr>
          <p:spPr>
            <a:xfrm>
              <a:off x="7200331" y="1455628"/>
              <a:ext cx="640516" cy="1086776"/>
            </a:xfrm>
            <a:custGeom>
              <a:avLst/>
              <a:gdLst/>
              <a:ahLst/>
              <a:cxnLst/>
              <a:rect l="l" t="t" r="r" b="b"/>
              <a:pathLst>
                <a:path w="7154" h="12138" extrusionOk="0">
                  <a:moveTo>
                    <a:pt x="73" y="0"/>
                  </a:moveTo>
                  <a:lnTo>
                    <a:pt x="1" y="2728"/>
                  </a:lnTo>
                  <a:cubicBezTo>
                    <a:pt x="425" y="2816"/>
                    <a:pt x="825" y="3064"/>
                    <a:pt x="1161" y="3528"/>
                  </a:cubicBezTo>
                  <a:cubicBezTo>
                    <a:pt x="2137" y="4816"/>
                    <a:pt x="3113" y="5816"/>
                    <a:pt x="4081" y="6968"/>
                  </a:cubicBezTo>
                  <a:cubicBezTo>
                    <a:pt x="5201" y="8120"/>
                    <a:pt x="3673" y="9697"/>
                    <a:pt x="3825" y="11145"/>
                  </a:cubicBezTo>
                  <a:cubicBezTo>
                    <a:pt x="3825" y="11497"/>
                    <a:pt x="3953" y="11841"/>
                    <a:pt x="4185" y="12137"/>
                  </a:cubicBezTo>
                  <a:cubicBezTo>
                    <a:pt x="4199" y="12137"/>
                    <a:pt x="4213" y="12137"/>
                    <a:pt x="4228" y="12137"/>
                  </a:cubicBezTo>
                  <a:cubicBezTo>
                    <a:pt x="4589" y="12137"/>
                    <a:pt x="5215" y="12047"/>
                    <a:pt x="5553" y="12009"/>
                  </a:cubicBezTo>
                  <a:cubicBezTo>
                    <a:pt x="5553" y="12009"/>
                    <a:pt x="5553" y="11441"/>
                    <a:pt x="5681" y="11161"/>
                  </a:cubicBezTo>
                  <a:lnTo>
                    <a:pt x="5865" y="11985"/>
                  </a:lnTo>
                  <a:cubicBezTo>
                    <a:pt x="6385" y="11945"/>
                    <a:pt x="6881" y="11705"/>
                    <a:pt x="7153" y="11569"/>
                  </a:cubicBezTo>
                  <a:cubicBezTo>
                    <a:pt x="7153" y="11569"/>
                    <a:pt x="6665" y="11361"/>
                    <a:pt x="6753" y="10321"/>
                  </a:cubicBezTo>
                  <a:cubicBezTo>
                    <a:pt x="6793" y="9921"/>
                    <a:pt x="7153" y="8688"/>
                    <a:pt x="7081" y="8200"/>
                  </a:cubicBezTo>
                  <a:cubicBezTo>
                    <a:pt x="6881" y="6880"/>
                    <a:pt x="6153" y="7056"/>
                    <a:pt x="5865" y="6008"/>
                  </a:cubicBezTo>
                  <a:cubicBezTo>
                    <a:pt x="5633" y="5200"/>
                    <a:pt x="5921" y="3920"/>
                    <a:pt x="5673" y="3168"/>
                  </a:cubicBezTo>
                  <a:cubicBezTo>
                    <a:pt x="5193" y="1696"/>
                    <a:pt x="4593" y="960"/>
                    <a:pt x="3881" y="40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0"/>
            <p:cNvSpPr/>
            <p:nvPr/>
          </p:nvSpPr>
          <p:spPr>
            <a:xfrm>
              <a:off x="6546381" y="1455628"/>
              <a:ext cx="644724" cy="1083105"/>
            </a:xfrm>
            <a:custGeom>
              <a:avLst/>
              <a:gdLst/>
              <a:ahLst/>
              <a:cxnLst/>
              <a:rect l="l" t="t" r="r" b="b"/>
              <a:pathLst>
                <a:path w="7201" h="12097" extrusionOk="0">
                  <a:moveTo>
                    <a:pt x="7137" y="0"/>
                  </a:moveTo>
                  <a:lnTo>
                    <a:pt x="3329" y="400"/>
                  </a:lnTo>
                  <a:cubicBezTo>
                    <a:pt x="2616" y="960"/>
                    <a:pt x="2016" y="1696"/>
                    <a:pt x="1536" y="3168"/>
                  </a:cubicBezTo>
                  <a:cubicBezTo>
                    <a:pt x="1296" y="3920"/>
                    <a:pt x="1656" y="4856"/>
                    <a:pt x="1440" y="5656"/>
                  </a:cubicBezTo>
                  <a:cubicBezTo>
                    <a:pt x="1144" y="6704"/>
                    <a:pt x="256" y="7200"/>
                    <a:pt x="64" y="8520"/>
                  </a:cubicBezTo>
                  <a:cubicBezTo>
                    <a:pt x="0" y="9016"/>
                    <a:pt x="440" y="9905"/>
                    <a:pt x="464" y="10305"/>
                  </a:cubicBezTo>
                  <a:cubicBezTo>
                    <a:pt x="541" y="11301"/>
                    <a:pt x="96" y="11541"/>
                    <a:pt x="66" y="11545"/>
                  </a:cubicBezTo>
                  <a:lnTo>
                    <a:pt x="66" y="11545"/>
                  </a:lnTo>
                  <a:cubicBezTo>
                    <a:pt x="65" y="11545"/>
                    <a:pt x="65" y="11545"/>
                    <a:pt x="64" y="11545"/>
                  </a:cubicBezTo>
                  <a:lnTo>
                    <a:pt x="64" y="11545"/>
                  </a:lnTo>
                  <a:cubicBezTo>
                    <a:pt x="64" y="11545"/>
                    <a:pt x="64" y="11545"/>
                    <a:pt x="65" y="11545"/>
                  </a:cubicBezTo>
                  <a:cubicBezTo>
                    <a:pt x="65" y="11545"/>
                    <a:pt x="66" y="11545"/>
                    <a:pt x="66" y="11545"/>
                  </a:cubicBezTo>
                  <a:lnTo>
                    <a:pt x="66" y="11545"/>
                  </a:lnTo>
                  <a:cubicBezTo>
                    <a:pt x="226" y="11625"/>
                    <a:pt x="513" y="11745"/>
                    <a:pt x="688" y="11809"/>
                  </a:cubicBezTo>
                  <a:cubicBezTo>
                    <a:pt x="692" y="11810"/>
                    <a:pt x="696" y="11811"/>
                    <a:pt x="700" y="11811"/>
                  </a:cubicBezTo>
                  <a:cubicBezTo>
                    <a:pt x="828" y="11811"/>
                    <a:pt x="1056" y="11127"/>
                    <a:pt x="1197" y="11127"/>
                  </a:cubicBezTo>
                  <a:cubicBezTo>
                    <a:pt x="1201" y="11127"/>
                    <a:pt x="1205" y="11128"/>
                    <a:pt x="1208" y="11129"/>
                  </a:cubicBezTo>
                  <a:cubicBezTo>
                    <a:pt x="1208" y="11129"/>
                    <a:pt x="952" y="11905"/>
                    <a:pt x="1112" y="11937"/>
                  </a:cubicBezTo>
                  <a:cubicBezTo>
                    <a:pt x="1392" y="11985"/>
                    <a:pt x="2016" y="12073"/>
                    <a:pt x="2312" y="12097"/>
                  </a:cubicBezTo>
                  <a:cubicBezTo>
                    <a:pt x="2384" y="11977"/>
                    <a:pt x="2448" y="11849"/>
                    <a:pt x="2488" y="11697"/>
                  </a:cubicBezTo>
                  <a:cubicBezTo>
                    <a:pt x="3049" y="10545"/>
                    <a:pt x="1928" y="9120"/>
                    <a:pt x="2488" y="7968"/>
                  </a:cubicBezTo>
                  <a:cubicBezTo>
                    <a:pt x="2760" y="7536"/>
                    <a:pt x="3457" y="7248"/>
                    <a:pt x="3457" y="6816"/>
                  </a:cubicBezTo>
                  <a:cubicBezTo>
                    <a:pt x="3601" y="5960"/>
                    <a:pt x="3177" y="4808"/>
                    <a:pt x="3881" y="4240"/>
                  </a:cubicBezTo>
                  <a:cubicBezTo>
                    <a:pt x="4697" y="3490"/>
                    <a:pt x="5859" y="2685"/>
                    <a:pt x="6924" y="2685"/>
                  </a:cubicBezTo>
                  <a:cubicBezTo>
                    <a:pt x="7017" y="2685"/>
                    <a:pt x="7109" y="2691"/>
                    <a:pt x="7201" y="2704"/>
                  </a:cubicBezTo>
                  <a:lnTo>
                    <a:pt x="7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0"/>
            <p:cNvSpPr/>
            <p:nvPr/>
          </p:nvSpPr>
          <p:spPr>
            <a:xfrm>
              <a:off x="7243307" y="1420530"/>
              <a:ext cx="611149" cy="1078807"/>
            </a:xfrm>
            <a:custGeom>
              <a:avLst/>
              <a:gdLst/>
              <a:ahLst/>
              <a:cxnLst/>
              <a:rect l="l" t="t" r="r" b="b"/>
              <a:pathLst>
                <a:path w="6826" h="12049" fill="none" extrusionOk="0">
                  <a:moveTo>
                    <a:pt x="5841" y="12049"/>
                  </a:moveTo>
                  <a:cubicBezTo>
                    <a:pt x="5993" y="11649"/>
                    <a:pt x="6145" y="11249"/>
                    <a:pt x="6297" y="10841"/>
                  </a:cubicBezTo>
                  <a:cubicBezTo>
                    <a:pt x="6481" y="10353"/>
                    <a:pt x="6665" y="9849"/>
                    <a:pt x="6745" y="9328"/>
                  </a:cubicBezTo>
                  <a:cubicBezTo>
                    <a:pt x="6825" y="8808"/>
                    <a:pt x="6785" y="8256"/>
                    <a:pt x="6545" y="7792"/>
                  </a:cubicBezTo>
                  <a:cubicBezTo>
                    <a:pt x="6233" y="7200"/>
                    <a:pt x="5633" y="6768"/>
                    <a:pt x="5393" y="6152"/>
                  </a:cubicBezTo>
                  <a:cubicBezTo>
                    <a:pt x="5097" y="5376"/>
                    <a:pt x="5425" y="4520"/>
                    <a:pt x="5425" y="3696"/>
                  </a:cubicBezTo>
                  <a:cubicBezTo>
                    <a:pt x="5417" y="2496"/>
                    <a:pt x="4761" y="800"/>
                    <a:pt x="2505" y="280"/>
                  </a:cubicBezTo>
                  <a:cubicBezTo>
                    <a:pt x="1297" y="0"/>
                    <a:pt x="833" y="768"/>
                    <a:pt x="1" y="1648"/>
                  </a:cubicBezTo>
                </a:path>
              </a:pathLst>
            </a:custGeom>
            <a:solidFill>
              <a:schemeClr val="accent4"/>
            </a:solidFill>
            <a:ln w="1800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0"/>
            <p:cNvSpPr/>
            <p:nvPr/>
          </p:nvSpPr>
          <p:spPr>
            <a:xfrm>
              <a:off x="6526325" y="1389014"/>
              <a:ext cx="568084" cy="1089551"/>
            </a:xfrm>
            <a:custGeom>
              <a:avLst/>
              <a:gdLst/>
              <a:ahLst/>
              <a:cxnLst/>
              <a:rect l="l" t="t" r="r" b="b"/>
              <a:pathLst>
                <a:path w="6345" h="12169" fill="none" extrusionOk="0">
                  <a:moveTo>
                    <a:pt x="6345" y="320"/>
                  </a:moveTo>
                  <a:cubicBezTo>
                    <a:pt x="5121" y="0"/>
                    <a:pt x="3761" y="352"/>
                    <a:pt x="2832" y="1224"/>
                  </a:cubicBezTo>
                  <a:cubicBezTo>
                    <a:pt x="1904" y="2088"/>
                    <a:pt x="1432" y="3448"/>
                    <a:pt x="1624" y="4728"/>
                  </a:cubicBezTo>
                  <a:cubicBezTo>
                    <a:pt x="1672" y="5056"/>
                    <a:pt x="1760" y="5392"/>
                    <a:pt x="1720" y="5720"/>
                  </a:cubicBezTo>
                  <a:cubicBezTo>
                    <a:pt x="1600" y="6760"/>
                    <a:pt x="320" y="7296"/>
                    <a:pt x="104" y="8320"/>
                  </a:cubicBezTo>
                  <a:cubicBezTo>
                    <a:pt x="0" y="8784"/>
                    <a:pt x="152" y="9256"/>
                    <a:pt x="312" y="9688"/>
                  </a:cubicBezTo>
                  <a:cubicBezTo>
                    <a:pt x="472" y="10129"/>
                    <a:pt x="672" y="10569"/>
                    <a:pt x="672" y="11041"/>
                  </a:cubicBezTo>
                  <a:cubicBezTo>
                    <a:pt x="680" y="11513"/>
                    <a:pt x="440" y="12017"/>
                    <a:pt x="8" y="12169"/>
                  </a:cubicBezTo>
                </a:path>
              </a:pathLst>
            </a:custGeom>
            <a:solidFill>
              <a:schemeClr val="accent4"/>
            </a:solidFill>
            <a:ln w="1800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0"/>
            <p:cNvSpPr/>
            <p:nvPr/>
          </p:nvSpPr>
          <p:spPr>
            <a:xfrm>
              <a:off x="6965396" y="4701868"/>
              <a:ext cx="25159" cy="17280"/>
            </a:xfrm>
            <a:custGeom>
              <a:avLst/>
              <a:gdLst/>
              <a:ahLst/>
              <a:cxnLst/>
              <a:rect l="l" t="t" r="r" b="b"/>
              <a:pathLst>
                <a:path w="281" h="193" extrusionOk="0">
                  <a:moveTo>
                    <a:pt x="209" y="1"/>
                  </a:moveTo>
                  <a:cubicBezTo>
                    <a:pt x="145" y="1"/>
                    <a:pt x="65" y="49"/>
                    <a:pt x="1" y="121"/>
                  </a:cubicBezTo>
                  <a:cubicBezTo>
                    <a:pt x="41" y="145"/>
                    <a:pt x="97" y="161"/>
                    <a:pt x="161" y="193"/>
                  </a:cubicBezTo>
                  <a:cubicBezTo>
                    <a:pt x="209" y="169"/>
                    <a:pt x="249" y="153"/>
                    <a:pt x="265" y="121"/>
                  </a:cubicBezTo>
                  <a:cubicBezTo>
                    <a:pt x="281" y="105"/>
                    <a:pt x="281" y="81"/>
                    <a:pt x="265" y="49"/>
                  </a:cubicBezTo>
                  <a:cubicBezTo>
                    <a:pt x="249" y="9"/>
                    <a:pt x="225" y="1"/>
                    <a:pt x="209" y="1"/>
                  </a:cubicBezTo>
                  <a:close/>
                </a:path>
              </a:pathLst>
            </a:custGeom>
            <a:solidFill>
              <a:srgbClr val="F7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0"/>
            <p:cNvSpPr/>
            <p:nvPr/>
          </p:nvSpPr>
          <p:spPr>
            <a:xfrm>
              <a:off x="6984735" y="4651012"/>
              <a:ext cx="169843" cy="84969"/>
            </a:xfrm>
            <a:custGeom>
              <a:avLst/>
              <a:gdLst/>
              <a:ahLst/>
              <a:cxnLst/>
              <a:rect l="l" t="t" r="r" b="b"/>
              <a:pathLst>
                <a:path w="1897" h="949" extrusionOk="0">
                  <a:moveTo>
                    <a:pt x="1897" y="1"/>
                  </a:moveTo>
                  <a:lnTo>
                    <a:pt x="1897" y="1"/>
                  </a:lnTo>
                  <a:cubicBezTo>
                    <a:pt x="1575" y="37"/>
                    <a:pt x="1276" y="50"/>
                    <a:pt x="1009" y="50"/>
                  </a:cubicBezTo>
                  <a:cubicBezTo>
                    <a:pt x="686" y="50"/>
                    <a:pt x="411" y="31"/>
                    <a:pt x="201" y="9"/>
                  </a:cubicBezTo>
                  <a:lnTo>
                    <a:pt x="201" y="9"/>
                  </a:lnTo>
                  <a:cubicBezTo>
                    <a:pt x="225" y="161"/>
                    <a:pt x="233" y="313"/>
                    <a:pt x="249" y="441"/>
                  </a:cubicBezTo>
                  <a:cubicBezTo>
                    <a:pt x="249" y="441"/>
                    <a:pt x="169" y="465"/>
                    <a:pt x="33" y="521"/>
                  </a:cubicBezTo>
                  <a:cubicBezTo>
                    <a:pt x="49" y="529"/>
                    <a:pt x="73" y="545"/>
                    <a:pt x="89" y="577"/>
                  </a:cubicBezTo>
                  <a:cubicBezTo>
                    <a:pt x="113" y="617"/>
                    <a:pt x="113" y="657"/>
                    <a:pt x="89" y="697"/>
                  </a:cubicBezTo>
                  <a:cubicBezTo>
                    <a:pt x="73" y="729"/>
                    <a:pt x="41" y="753"/>
                    <a:pt x="1" y="769"/>
                  </a:cubicBezTo>
                  <a:cubicBezTo>
                    <a:pt x="231" y="857"/>
                    <a:pt x="564" y="948"/>
                    <a:pt x="929" y="948"/>
                  </a:cubicBezTo>
                  <a:cubicBezTo>
                    <a:pt x="1224" y="948"/>
                    <a:pt x="1540" y="889"/>
                    <a:pt x="1841" y="721"/>
                  </a:cubicBezTo>
                  <a:lnTo>
                    <a:pt x="1897" y="1"/>
                  </a:ln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0"/>
            <p:cNvSpPr/>
            <p:nvPr/>
          </p:nvSpPr>
          <p:spPr>
            <a:xfrm>
              <a:off x="6958950" y="4707598"/>
              <a:ext cx="4387" cy="2238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9" y="1"/>
                  </a:moveTo>
                  <a:cubicBezTo>
                    <a:pt x="33" y="9"/>
                    <a:pt x="9" y="9"/>
                    <a:pt x="1" y="17"/>
                  </a:cubicBezTo>
                  <a:cubicBezTo>
                    <a:pt x="9" y="17"/>
                    <a:pt x="9" y="25"/>
                    <a:pt x="17" y="2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7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0"/>
            <p:cNvSpPr/>
            <p:nvPr/>
          </p:nvSpPr>
          <p:spPr>
            <a:xfrm>
              <a:off x="7243307" y="3548668"/>
              <a:ext cx="1522" cy="5820"/>
            </a:xfrm>
            <a:custGeom>
              <a:avLst/>
              <a:gdLst/>
              <a:ahLst/>
              <a:cxnLst/>
              <a:rect l="l" t="t" r="r" b="b"/>
              <a:pathLst>
                <a:path w="17" h="65" extrusionOk="0">
                  <a:moveTo>
                    <a:pt x="17" y="0"/>
                  </a:moveTo>
                  <a:lnTo>
                    <a:pt x="1" y="64"/>
                  </a:lnTo>
                  <a:lnTo>
                    <a:pt x="17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7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0"/>
            <p:cNvSpPr/>
            <p:nvPr/>
          </p:nvSpPr>
          <p:spPr>
            <a:xfrm>
              <a:off x="7509758" y="4710463"/>
              <a:ext cx="23726" cy="17280"/>
            </a:xfrm>
            <a:custGeom>
              <a:avLst/>
              <a:gdLst/>
              <a:ahLst/>
              <a:cxnLst/>
              <a:rect l="l" t="t" r="r" b="b"/>
              <a:pathLst>
                <a:path w="265" h="193" extrusionOk="0">
                  <a:moveTo>
                    <a:pt x="57" y="1"/>
                  </a:moveTo>
                  <a:cubicBezTo>
                    <a:pt x="41" y="1"/>
                    <a:pt x="17" y="25"/>
                    <a:pt x="9" y="41"/>
                  </a:cubicBezTo>
                  <a:cubicBezTo>
                    <a:pt x="1" y="73"/>
                    <a:pt x="1" y="97"/>
                    <a:pt x="9" y="113"/>
                  </a:cubicBezTo>
                  <a:cubicBezTo>
                    <a:pt x="17" y="153"/>
                    <a:pt x="57" y="177"/>
                    <a:pt x="105" y="193"/>
                  </a:cubicBezTo>
                  <a:cubicBezTo>
                    <a:pt x="169" y="177"/>
                    <a:pt x="225" y="145"/>
                    <a:pt x="265" y="129"/>
                  </a:cubicBezTo>
                  <a:cubicBezTo>
                    <a:pt x="201" y="65"/>
                    <a:pt x="121" y="1"/>
                    <a:pt x="65" y="1"/>
                  </a:cubicBezTo>
                  <a:close/>
                </a:path>
              </a:pathLst>
            </a:custGeom>
            <a:solidFill>
              <a:srgbClr val="F7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0"/>
            <p:cNvSpPr/>
            <p:nvPr/>
          </p:nvSpPr>
          <p:spPr>
            <a:xfrm>
              <a:off x="7533395" y="4716193"/>
              <a:ext cx="7252" cy="4387"/>
            </a:xfrm>
            <a:custGeom>
              <a:avLst/>
              <a:gdLst/>
              <a:ahLst/>
              <a:cxnLst/>
              <a:rect l="l" t="t" r="r" b="b"/>
              <a:pathLst>
                <a:path w="81" h="49" extrusionOk="0">
                  <a:moveTo>
                    <a:pt x="1" y="1"/>
                  </a:moveTo>
                  <a:lnTo>
                    <a:pt x="1" y="1"/>
                  </a:lnTo>
                  <a:cubicBezTo>
                    <a:pt x="25" y="25"/>
                    <a:pt x="41" y="33"/>
                    <a:pt x="65" y="49"/>
                  </a:cubicBezTo>
                  <a:cubicBezTo>
                    <a:pt x="65" y="33"/>
                    <a:pt x="73" y="33"/>
                    <a:pt x="81" y="33"/>
                  </a:cubicBezTo>
                  <a:cubicBezTo>
                    <a:pt x="57" y="25"/>
                    <a:pt x="25" y="9"/>
                    <a:pt x="1" y="1"/>
                  </a:cubicBezTo>
                  <a:close/>
                </a:path>
              </a:pathLst>
            </a:custGeom>
            <a:solidFill>
              <a:srgbClr val="F7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0"/>
            <p:cNvSpPr/>
            <p:nvPr/>
          </p:nvSpPr>
          <p:spPr>
            <a:xfrm>
              <a:off x="7348598" y="4651012"/>
              <a:ext cx="164829" cy="95355"/>
            </a:xfrm>
            <a:custGeom>
              <a:avLst/>
              <a:gdLst/>
              <a:ahLst/>
              <a:cxnLst/>
              <a:rect l="l" t="t" r="r" b="b"/>
              <a:pathLst>
                <a:path w="1841" h="1065" extrusionOk="0">
                  <a:moveTo>
                    <a:pt x="1" y="1"/>
                  </a:moveTo>
                  <a:cubicBezTo>
                    <a:pt x="17" y="401"/>
                    <a:pt x="25" y="697"/>
                    <a:pt x="41" y="857"/>
                  </a:cubicBezTo>
                  <a:cubicBezTo>
                    <a:pt x="327" y="1010"/>
                    <a:pt x="628" y="1065"/>
                    <a:pt x="910" y="1065"/>
                  </a:cubicBezTo>
                  <a:cubicBezTo>
                    <a:pt x="1273" y="1065"/>
                    <a:pt x="1607" y="974"/>
                    <a:pt x="1841" y="889"/>
                  </a:cubicBezTo>
                  <a:cubicBezTo>
                    <a:pt x="1801" y="865"/>
                    <a:pt x="1769" y="841"/>
                    <a:pt x="1745" y="817"/>
                  </a:cubicBezTo>
                  <a:cubicBezTo>
                    <a:pt x="1729" y="777"/>
                    <a:pt x="1729" y="737"/>
                    <a:pt x="1745" y="697"/>
                  </a:cubicBezTo>
                  <a:cubicBezTo>
                    <a:pt x="1769" y="657"/>
                    <a:pt x="1801" y="641"/>
                    <a:pt x="1817" y="625"/>
                  </a:cubicBezTo>
                  <a:cubicBezTo>
                    <a:pt x="1689" y="577"/>
                    <a:pt x="1617" y="545"/>
                    <a:pt x="1617" y="545"/>
                  </a:cubicBezTo>
                  <a:cubicBezTo>
                    <a:pt x="1641" y="385"/>
                    <a:pt x="1657" y="209"/>
                    <a:pt x="1681" y="17"/>
                  </a:cubicBezTo>
                  <a:lnTo>
                    <a:pt x="1681" y="17"/>
                  </a:lnTo>
                  <a:cubicBezTo>
                    <a:pt x="1476" y="52"/>
                    <a:pt x="1245" y="64"/>
                    <a:pt x="1017" y="64"/>
                  </a:cubicBezTo>
                  <a:cubicBezTo>
                    <a:pt x="619" y="64"/>
                    <a:pt x="229" y="26"/>
                    <a:pt x="1" y="1"/>
                  </a:cubicBez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0"/>
            <p:cNvSpPr/>
            <p:nvPr/>
          </p:nvSpPr>
          <p:spPr>
            <a:xfrm>
              <a:off x="7619347" y="4752007"/>
              <a:ext cx="103947" cy="78880"/>
            </a:xfrm>
            <a:custGeom>
              <a:avLst/>
              <a:gdLst/>
              <a:ahLst/>
              <a:cxnLst/>
              <a:rect l="l" t="t" r="r" b="b"/>
              <a:pathLst>
                <a:path w="1161" h="881" extrusionOk="0">
                  <a:moveTo>
                    <a:pt x="161" y="1"/>
                  </a:moveTo>
                  <a:cubicBezTo>
                    <a:pt x="41" y="265"/>
                    <a:pt x="1" y="569"/>
                    <a:pt x="57" y="881"/>
                  </a:cubicBezTo>
                  <a:cubicBezTo>
                    <a:pt x="401" y="849"/>
                    <a:pt x="777" y="801"/>
                    <a:pt x="1161" y="721"/>
                  </a:cubicBezTo>
                  <a:cubicBezTo>
                    <a:pt x="1161" y="721"/>
                    <a:pt x="937" y="36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0"/>
            <p:cNvSpPr/>
            <p:nvPr/>
          </p:nvSpPr>
          <p:spPr>
            <a:xfrm>
              <a:off x="7557031" y="4721923"/>
              <a:ext cx="2955" cy="3671"/>
            </a:xfrm>
            <a:custGeom>
              <a:avLst/>
              <a:gdLst/>
              <a:ahLst/>
              <a:cxnLst/>
              <a:rect l="l" t="t" r="r" b="b"/>
              <a:pathLst>
                <a:path w="33" h="41" extrusionOk="0">
                  <a:moveTo>
                    <a:pt x="9" y="1"/>
                  </a:moveTo>
                  <a:cubicBezTo>
                    <a:pt x="9" y="9"/>
                    <a:pt x="1" y="17"/>
                    <a:pt x="1" y="41"/>
                  </a:cubicBezTo>
                  <a:cubicBezTo>
                    <a:pt x="9" y="17"/>
                    <a:pt x="17" y="9"/>
                    <a:pt x="33" y="9"/>
                  </a:cubicBezTo>
                  <a:cubicBezTo>
                    <a:pt x="17" y="9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EED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0"/>
            <p:cNvSpPr/>
            <p:nvPr/>
          </p:nvSpPr>
          <p:spPr>
            <a:xfrm>
              <a:off x="7335705" y="4726221"/>
              <a:ext cx="297337" cy="110486"/>
            </a:xfrm>
            <a:custGeom>
              <a:avLst/>
              <a:gdLst/>
              <a:ahLst/>
              <a:cxnLst/>
              <a:rect l="l" t="t" r="r" b="b"/>
              <a:pathLst>
                <a:path w="3321" h="1234" extrusionOk="0">
                  <a:moveTo>
                    <a:pt x="2553" y="1"/>
                  </a:moveTo>
                  <a:cubicBezTo>
                    <a:pt x="2553" y="9"/>
                    <a:pt x="2553" y="9"/>
                    <a:pt x="2545" y="9"/>
                  </a:cubicBezTo>
                  <a:cubicBezTo>
                    <a:pt x="2546" y="6"/>
                    <a:pt x="2546" y="5"/>
                    <a:pt x="2544" y="5"/>
                  </a:cubicBezTo>
                  <a:cubicBezTo>
                    <a:pt x="2533" y="5"/>
                    <a:pt x="2473" y="46"/>
                    <a:pt x="2425" y="129"/>
                  </a:cubicBezTo>
                  <a:cubicBezTo>
                    <a:pt x="2425" y="137"/>
                    <a:pt x="2409" y="137"/>
                    <a:pt x="2409" y="153"/>
                  </a:cubicBezTo>
                  <a:cubicBezTo>
                    <a:pt x="2353" y="249"/>
                    <a:pt x="2281" y="409"/>
                    <a:pt x="2281" y="641"/>
                  </a:cubicBezTo>
                  <a:cubicBezTo>
                    <a:pt x="2281" y="649"/>
                    <a:pt x="2273" y="673"/>
                    <a:pt x="2249" y="673"/>
                  </a:cubicBezTo>
                  <a:cubicBezTo>
                    <a:pt x="2241" y="673"/>
                    <a:pt x="2225" y="657"/>
                    <a:pt x="2225" y="641"/>
                  </a:cubicBezTo>
                  <a:cubicBezTo>
                    <a:pt x="2225" y="417"/>
                    <a:pt x="2273" y="257"/>
                    <a:pt x="2345" y="153"/>
                  </a:cubicBezTo>
                  <a:cubicBezTo>
                    <a:pt x="2265" y="137"/>
                    <a:pt x="2081" y="121"/>
                    <a:pt x="1969" y="57"/>
                  </a:cubicBezTo>
                  <a:cubicBezTo>
                    <a:pt x="1737" y="143"/>
                    <a:pt x="1402" y="234"/>
                    <a:pt x="1035" y="234"/>
                  </a:cubicBezTo>
                  <a:cubicBezTo>
                    <a:pt x="755" y="234"/>
                    <a:pt x="456" y="181"/>
                    <a:pt x="169" y="33"/>
                  </a:cubicBezTo>
                  <a:cubicBezTo>
                    <a:pt x="161" y="17"/>
                    <a:pt x="145" y="17"/>
                    <a:pt x="129" y="9"/>
                  </a:cubicBezTo>
                  <a:lnTo>
                    <a:pt x="129" y="9"/>
                  </a:lnTo>
                  <a:cubicBezTo>
                    <a:pt x="145" y="41"/>
                    <a:pt x="1" y="369"/>
                    <a:pt x="25" y="937"/>
                  </a:cubicBezTo>
                  <a:cubicBezTo>
                    <a:pt x="536" y="1080"/>
                    <a:pt x="1329" y="1233"/>
                    <a:pt x="2321" y="1233"/>
                  </a:cubicBezTo>
                  <a:cubicBezTo>
                    <a:pt x="2602" y="1233"/>
                    <a:pt x="2898" y="1221"/>
                    <a:pt x="3209" y="1193"/>
                  </a:cubicBezTo>
                  <a:cubicBezTo>
                    <a:pt x="3161" y="881"/>
                    <a:pt x="3201" y="569"/>
                    <a:pt x="3321" y="297"/>
                  </a:cubicBezTo>
                  <a:cubicBezTo>
                    <a:pt x="3201" y="241"/>
                    <a:pt x="3065" y="177"/>
                    <a:pt x="2913" y="121"/>
                  </a:cubicBezTo>
                  <a:cubicBezTo>
                    <a:pt x="2913" y="121"/>
                    <a:pt x="2913" y="129"/>
                    <a:pt x="2905" y="129"/>
                  </a:cubicBezTo>
                  <a:cubicBezTo>
                    <a:pt x="2889" y="137"/>
                    <a:pt x="2593" y="329"/>
                    <a:pt x="2633" y="777"/>
                  </a:cubicBezTo>
                  <a:cubicBezTo>
                    <a:pt x="2633" y="793"/>
                    <a:pt x="2625" y="809"/>
                    <a:pt x="2609" y="809"/>
                  </a:cubicBezTo>
                  <a:cubicBezTo>
                    <a:pt x="2601" y="809"/>
                    <a:pt x="2593" y="801"/>
                    <a:pt x="2585" y="793"/>
                  </a:cubicBezTo>
                  <a:cubicBezTo>
                    <a:pt x="2545" y="369"/>
                    <a:pt x="2793" y="153"/>
                    <a:pt x="2865" y="113"/>
                  </a:cubicBezTo>
                  <a:cubicBezTo>
                    <a:pt x="2761" y="73"/>
                    <a:pt x="2665" y="41"/>
                    <a:pt x="2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0"/>
            <p:cNvSpPr/>
            <p:nvPr/>
          </p:nvSpPr>
          <p:spPr>
            <a:xfrm>
              <a:off x="7547004" y="4718342"/>
              <a:ext cx="6536" cy="11550"/>
            </a:xfrm>
            <a:custGeom>
              <a:avLst/>
              <a:gdLst/>
              <a:ahLst/>
              <a:cxnLst/>
              <a:rect l="l" t="t" r="r" b="b"/>
              <a:pathLst>
                <a:path w="73" h="129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9"/>
                    <a:pt x="25" y="89"/>
                    <a:pt x="41" y="129"/>
                  </a:cubicBezTo>
                  <a:cubicBezTo>
                    <a:pt x="49" y="97"/>
                    <a:pt x="65" y="57"/>
                    <a:pt x="73" y="17"/>
                  </a:cubicBezTo>
                  <a:cubicBezTo>
                    <a:pt x="49" y="9"/>
                    <a:pt x="25" y="9"/>
                    <a:pt x="1" y="1"/>
                  </a:cubicBezTo>
                  <a:close/>
                </a:path>
              </a:pathLst>
            </a:custGeom>
            <a:solidFill>
              <a:srgbClr val="EED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0"/>
            <p:cNvSpPr/>
            <p:nvPr/>
          </p:nvSpPr>
          <p:spPr>
            <a:xfrm>
              <a:off x="7536976" y="4716909"/>
              <a:ext cx="7252" cy="9401"/>
            </a:xfrm>
            <a:custGeom>
              <a:avLst/>
              <a:gdLst/>
              <a:ahLst/>
              <a:cxnLst/>
              <a:rect l="l" t="t" r="r" b="b"/>
              <a:pathLst>
                <a:path w="81" h="105" extrusionOk="0">
                  <a:moveTo>
                    <a:pt x="57" y="1"/>
                  </a:moveTo>
                  <a:cubicBezTo>
                    <a:pt x="57" y="1"/>
                    <a:pt x="41" y="17"/>
                    <a:pt x="33" y="17"/>
                  </a:cubicBezTo>
                  <a:cubicBezTo>
                    <a:pt x="25" y="17"/>
                    <a:pt x="17" y="25"/>
                    <a:pt x="1" y="25"/>
                  </a:cubicBezTo>
                  <a:lnTo>
                    <a:pt x="81" y="105"/>
                  </a:lnTo>
                  <a:cubicBezTo>
                    <a:pt x="73" y="73"/>
                    <a:pt x="65" y="41"/>
                    <a:pt x="57" y="1"/>
                  </a:cubicBezTo>
                  <a:close/>
                </a:path>
              </a:pathLst>
            </a:custGeom>
            <a:solidFill>
              <a:srgbClr val="EED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0"/>
            <p:cNvSpPr/>
            <p:nvPr/>
          </p:nvSpPr>
          <p:spPr>
            <a:xfrm>
              <a:off x="7519069" y="4722640"/>
              <a:ext cx="26591" cy="11550"/>
            </a:xfrm>
            <a:custGeom>
              <a:avLst/>
              <a:gdLst/>
              <a:ahLst/>
              <a:cxnLst/>
              <a:rect l="l" t="t" r="r" b="b"/>
              <a:pathLst>
                <a:path w="297" h="129" extrusionOk="0">
                  <a:moveTo>
                    <a:pt x="161" y="1"/>
                  </a:moveTo>
                  <a:cubicBezTo>
                    <a:pt x="121" y="17"/>
                    <a:pt x="65" y="41"/>
                    <a:pt x="1" y="73"/>
                  </a:cubicBezTo>
                  <a:cubicBezTo>
                    <a:pt x="81" y="97"/>
                    <a:pt x="201" y="121"/>
                    <a:pt x="297" y="129"/>
                  </a:cubicBezTo>
                  <a:cubicBezTo>
                    <a:pt x="257" y="89"/>
                    <a:pt x="217" y="41"/>
                    <a:pt x="161" y="1"/>
                  </a:cubicBezTo>
                  <a:close/>
                </a:path>
              </a:pathLst>
            </a:custGeom>
            <a:solidFill>
              <a:srgbClr val="EED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0"/>
            <p:cNvSpPr/>
            <p:nvPr/>
          </p:nvSpPr>
          <p:spPr>
            <a:xfrm>
              <a:off x="7338570" y="4808592"/>
              <a:ext cx="387586" cy="50945"/>
            </a:xfrm>
            <a:custGeom>
              <a:avLst/>
              <a:gdLst/>
              <a:ahLst/>
              <a:cxnLst/>
              <a:rect l="l" t="t" r="r" b="b"/>
              <a:pathLst>
                <a:path w="4329" h="569" extrusionOk="0">
                  <a:moveTo>
                    <a:pt x="1" y="1"/>
                  </a:moveTo>
                  <a:cubicBezTo>
                    <a:pt x="9" y="113"/>
                    <a:pt x="17" y="217"/>
                    <a:pt x="41" y="353"/>
                  </a:cubicBezTo>
                  <a:cubicBezTo>
                    <a:pt x="41" y="353"/>
                    <a:pt x="641" y="569"/>
                    <a:pt x="2273" y="569"/>
                  </a:cubicBezTo>
                  <a:cubicBezTo>
                    <a:pt x="4089" y="569"/>
                    <a:pt x="4321" y="321"/>
                    <a:pt x="4321" y="321"/>
                  </a:cubicBezTo>
                  <a:cubicBezTo>
                    <a:pt x="4321" y="321"/>
                    <a:pt x="4329" y="233"/>
                    <a:pt x="4289" y="89"/>
                  </a:cubicBezTo>
                  <a:cubicBezTo>
                    <a:pt x="3913" y="169"/>
                    <a:pt x="3537" y="217"/>
                    <a:pt x="3193" y="249"/>
                  </a:cubicBezTo>
                  <a:cubicBezTo>
                    <a:pt x="2879" y="277"/>
                    <a:pt x="2580" y="289"/>
                    <a:pt x="2298" y="289"/>
                  </a:cubicBezTo>
                  <a:cubicBezTo>
                    <a:pt x="1304" y="289"/>
                    <a:pt x="512" y="13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0"/>
            <p:cNvSpPr/>
            <p:nvPr/>
          </p:nvSpPr>
          <p:spPr>
            <a:xfrm>
              <a:off x="7564910" y="4732041"/>
              <a:ext cx="32321" cy="65181"/>
            </a:xfrm>
            <a:custGeom>
              <a:avLst/>
              <a:gdLst/>
              <a:ahLst/>
              <a:cxnLst/>
              <a:rect l="l" t="t" r="r" b="b"/>
              <a:pathLst>
                <a:path w="361" h="728" extrusionOk="0">
                  <a:moveTo>
                    <a:pt x="339" y="1"/>
                  </a:moveTo>
                  <a:cubicBezTo>
                    <a:pt x="334" y="1"/>
                    <a:pt x="328" y="3"/>
                    <a:pt x="321" y="8"/>
                  </a:cubicBezTo>
                  <a:cubicBezTo>
                    <a:pt x="321" y="8"/>
                    <a:pt x="313" y="8"/>
                    <a:pt x="305" y="16"/>
                  </a:cubicBezTo>
                  <a:cubicBezTo>
                    <a:pt x="249" y="64"/>
                    <a:pt x="1" y="272"/>
                    <a:pt x="33" y="704"/>
                  </a:cubicBezTo>
                  <a:cubicBezTo>
                    <a:pt x="33" y="712"/>
                    <a:pt x="41" y="728"/>
                    <a:pt x="65" y="728"/>
                  </a:cubicBezTo>
                  <a:cubicBezTo>
                    <a:pt x="73" y="728"/>
                    <a:pt x="81" y="712"/>
                    <a:pt x="81" y="696"/>
                  </a:cubicBezTo>
                  <a:cubicBezTo>
                    <a:pt x="41" y="256"/>
                    <a:pt x="345" y="56"/>
                    <a:pt x="353" y="48"/>
                  </a:cubicBezTo>
                  <a:lnTo>
                    <a:pt x="361" y="32"/>
                  </a:lnTo>
                  <a:lnTo>
                    <a:pt x="361" y="16"/>
                  </a:lnTo>
                  <a:cubicBezTo>
                    <a:pt x="355" y="10"/>
                    <a:pt x="350" y="1"/>
                    <a:pt x="33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0"/>
            <p:cNvSpPr/>
            <p:nvPr/>
          </p:nvSpPr>
          <p:spPr>
            <a:xfrm>
              <a:off x="7552734" y="4721297"/>
              <a:ext cx="12266" cy="15758"/>
            </a:xfrm>
            <a:custGeom>
              <a:avLst/>
              <a:gdLst/>
              <a:ahLst/>
              <a:cxnLst/>
              <a:rect l="l" t="t" r="r" b="b"/>
              <a:pathLst>
                <a:path w="137" h="176" extrusionOk="0">
                  <a:moveTo>
                    <a:pt x="115" y="1"/>
                  </a:moveTo>
                  <a:cubicBezTo>
                    <a:pt x="110" y="1"/>
                    <a:pt x="104" y="3"/>
                    <a:pt x="97" y="8"/>
                  </a:cubicBezTo>
                  <a:cubicBezTo>
                    <a:pt x="97" y="8"/>
                    <a:pt x="89" y="16"/>
                    <a:pt x="73" y="16"/>
                  </a:cubicBezTo>
                  <a:lnTo>
                    <a:pt x="49" y="48"/>
                  </a:lnTo>
                  <a:cubicBezTo>
                    <a:pt x="25" y="104"/>
                    <a:pt x="9" y="152"/>
                    <a:pt x="1" y="176"/>
                  </a:cubicBezTo>
                  <a:cubicBezTo>
                    <a:pt x="57" y="88"/>
                    <a:pt x="129" y="48"/>
                    <a:pt x="129" y="48"/>
                  </a:cubicBezTo>
                  <a:cubicBezTo>
                    <a:pt x="137" y="48"/>
                    <a:pt x="137" y="32"/>
                    <a:pt x="137" y="32"/>
                  </a:cubicBezTo>
                  <a:lnTo>
                    <a:pt x="137" y="16"/>
                  </a:lnTo>
                  <a:cubicBezTo>
                    <a:pt x="131" y="10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0"/>
            <p:cNvSpPr/>
            <p:nvPr/>
          </p:nvSpPr>
          <p:spPr>
            <a:xfrm>
              <a:off x="7535544" y="4738398"/>
              <a:ext cx="16564" cy="46648"/>
            </a:xfrm>
            <a:custGeom>
              <a:avLst/>
              <a:gdLst/>
              <a:ahLst/>
              <a:cxnLst/>
              <a:rect l="l" t="t" r="r" b="b"/>
              <a:pathLst>
                <a:path w="185" h="521" extrusionOk="0">
                  <a:moveTo>
                    <a:pt x="129" y="1"/>
                  </a:moveTo>
                  <a:cubicBezTo>
                    <a:pt x="73" y="113"/>
                    <a:pt x="9" y="273"/>
                    <a:pt x="9" y="497"/>
                  </a:cubicBezTo>
                  <a:cubicBezTo>
                    <a:pt x="1" y="513"/>
                    <a:pt x="9" y="521"/>
                    <a:pt x="33" y="521"/>
                  </a:cubicBezTo>
                  <a:cubicBezTo>
                    <a:pt x="41" y="521"/>
                    <a:pt x="57" y="513"/>
                    <a:pt x="57" y="497"/>
                  </a:cubicBezTo>
                  <a:cubicBezTo>
                    <a:pt x="57" y="265"/>
                    <a:pt x="121" y="105"/>
                    <a:pt x="18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0"/>
            <p:cNvSpPr/>
            <p:nvPr/>
          </p:nvSpPr>
          <p:spPr>
            <a:xfrm>
              <a:off x="7536260" y="4682528"/>
              <a:ext cx="28024" cy="54527"/>
            </a:xfrm>
            <a:custGeom>
              <a:avLst/>
              <a:gdLst/>
              <a:ahLst/>
              <a:cxnLst/>
              <a:rect l="l" t="t" r="r" b="b"/>
              <a:pathLst>
                <a:path w="313" h="609" extrusionOk="0">
                  <a:moveTo>
                    <a:pt x="153" y="57"/>
                  </a:moveTo>
                  <a:cubicBezTo>
                    <a:pt x="185" y="57"/>
                    <a:pt x="193" y="65"/>
                    <a:pt x="209" y="89"/>
                  </a:cubicBezTo>
                  <a:cubicBezTo>
                    <a:pt x="249" y="145"/>
                    <a:pt x="225" y="297"/>
                    <a:pt x="193" y="417"/>
                  </a:cubicBezTo>
                  <a:cubicBezTo>
                    <a:pt x="185" y="457"/>
                    <a:pt x="169" y="497"/>
                    <a:pt x="161" y="529"/>
                  </a:cubicBezTo>
                  <a:cubicBezTo>
                    <a:pt x="153" y="489"/>
                    <a:pt x="129" y="449"/>
                    <a:pt x="121" y="401"/>
                  </a:cubicBezTo>
                  <a:cubicBezTo>
                    <a:pt x="81" y="281"/>
                    <a:pt x="65" y="137"/>
                    <a:pt x="105" y="81"/>
                  </a:cubicBezTo>
                  <a:cubicBezTo>
                    <a:pt x="113" y="57"/>
                    <a:pt x="129" y="57"/>
                    <a:pt x="153" y="57"/>
                  </a:cubicBezTo>
                  <a:close/>
                  <a:moveTo>
                    <a:pt x="153" y="1"/>
                  </a:moveTo>
                  <a:cubicBezTo>
                    <a:pt x="113" y="1"/>
                    <a:pt x="73" y="9"/>
                    <a:pt x="49" y="41"/>
                  </a:cubicBezTo>
                  <a:cubicBezTo>
                    <a:pt x="1" y="105"/>
                    <a:pt x="25" y="257"/>
                    <a:pt x="49" y="377"/>
                  </a:cubicBezTo>
                  <a:cubicBezTo>
                    <a:pt x="73" y="425"/>
                    <a:pt x="81" y="457"/>
                    <a:pt x="89" y="489"/>
                  </a:cubicBezTo>
                  <a:cubicBezTo>
                    <a:pt x="129" y="537"/>
                    <a:pt x="169" y="577"/>
                    <a:pt x="185" y="585"/>
                  </a:cubicBezTo>
                  <a:lnTo>
                    <a:pt x="185" y="609"/>
                  </a:lnTo>
                  <a:cubicBezTo>
                    <a:pt x="193" y="585"/>
                    <a:pt x="209" y="537"/>
                    <a:pt x="233" y="465"/>
                  </a:cubicBezTo>
                  <a:cubicBezTo>
                    <a:pt x="233" y="457"/>
                    <a:pt x="241" y="449"/>
                    <a:pt x="241" y="425"/>
                  </a:cubicBezTo>
                  <a:cubicBezTo>
                    <a:pt x="281" y="297"/>
                    <a:pt x="313" y="137"/>
                    <a:pt x="249" y="49"/>
                  </a:cubicBezTo>
                  <a:cubicBezTo>
                    <a:pt x="233" y="17"/>
                    <a:pt x="201" y="1"/>
                    <a:pt x="153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0"/>
            <p:cNvSpPr/>
            <p:nvPr/>
          </p:nvSpPr>
          <p:spPr>
            <a:xfrm>
              <a:off x="7504028" y="4704733"/>
              <a:ext cx="49511" cy="33038"/>
            </a:xfrm>
            <a:custGeom>
              <a:avLst/>
              <a:gdLst/>
              <a:ahLst/>
              <a:cxnLst/>
              <a:rect l="l" t="t" r="r" b="b"/>
              <a:pathLst>
                <a:path w="553" h="369" extrusionOk="0">
                  <a:moveTo>
                    <a:pt x="121" y="81"/>
                  </a:moveTo>
                  <a:cubicBezTo>
                    <a:pt x="185" y="81"/>
                    <a:pt x="249" y="129"/>
                    <a:pt x="321" y="201"/>
                  </a:cubicBezTo>
                  <a:cubicBezTo>
                    <a:pt x="369" y="241"/>
                    <a:pt x="425" y="289"/>
                    <a:pt x="449" y="329"/>
                  </a:cubicBezTo>
                  <a:cubicBezTo>
                    <a:pt x="369" y="321"/>
                    <a:pt x="249" y="297"/>
                    <a:pt x="161" y="257"/>
                  </a:cubicBezTo>
                  <a:cubicBezTo>
                    <a:pt x="113" y="241"/>
                    <a:pt x="73" y="217"/>
                    <a:pt x="49" y="193"/>
                  </a:cubicBezTo>
                  <a:cubicBezTo>
                    <a:pt x="49" y="169"/>
                    <a:pt x="49" y="137"/>
                    <a:pt x="65" y="121"/>
                  </a:cubicBezTo>
                  <a:cubicBezTo>
                    <a:pt x="73" y="89"/>
                    <a:pt x="89" y="81"/>
                    <a:pt x="113" y="81"/>
                  </a:cubicBezTo>
                  <a:close/>
                  <a:moveTo>
                    <a:pt x="105" y="1"/>
                  </a:moveTo>
                  <a:cubicBezTo>
                    <a:pt x="73" y="41"/>
                    <a:pt x="41" y="49"/>
                    <a:pt x="25" y="89"/>
                  </a:cubicBezTo>
                  <a:cubicBezTo>
                    <a:pt x="1" y="129"/>
                    <a:pt x="1" y="169"/>
                    <a:pt x="25" y="209"/>
                  </a:cubicBezTo>
                  <a:cubicBezTo>
                    <a:pt x="41" y="241"/>
                    <a:pt x="73" y="257"/>
                    <a:pt x="113" y="281"/>
                  </a:cubicBezTo>
                  <a:cubicBezTo>
                    <a:pt x="225" y="337"/>
                    <a:pt x="393" y="369"/>
                    <a:pt x="481" y="369"/>
                  </a:cubicBezTo>
                  <a:lnTo>
                    <a:pt x="545" y="369"/>
                  </a:lnTo>
                  <a:lnTo>
                    <a:pt x="553" y="361"/>
                  </a:lnTo>
                  <a:lnTo>
                    <a:pt x="553" y="353"/>
                  </a:lnTo>
                  <a:lnTo>
                    <a:pt x="553" y="337"/>
                  </a:lnTo>
                  <a:lnTo>
                    <a:pt x="553" y="321"/>
                  </a:lnTo>
                  <a:cubicBezTo>
                    <a:pt x="545" y="305"/>
                    <a:pt x="513" y="265"/>
                    <a:pt x="465" y="217"/>
                  </a:cubicBezTo>
                  <a:lnTo>
                    <a:pt x="393" y="145"/>
                  </a:lnTo>
                  <a:cubicBezTo>
                    <a:pt x="369" y="129"/>
                    <a:pt x="353" y="121"/>
                    <a:pt x="329" y="97"/>
                  </a:cubicBezTo>
                  <a:cubicBezTo>
                    <a:pt x="265" y="41"/>
                    <a:pt x="185" y="1"/>
                    <a:pt x="12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0"/>
            <p:cNvSpPr/>
            <p:nvPr/>
          </p:nvSpPr>
          <p:spPr>
            <a:xfrm>
              <a:off x="7089310" y="3414725"/>
              <a:ext cx="15847" cy="4387"/>
            </a:xfrm>
            <a:custGeom>
              <a:avLst/>
              <a:gdLst/>
              <a:ahLst/>
              <a:cxnLst/>
              <a:rect l="l" t="t" r="r" b="b"/>
              <a:pathLst>
                <a:path w="177" h="49" extrusionOk="0">
                  <a:moveTo>
                    <a:pt x="1" y="0"/>
                  </a:moveTo>
                  <a:lnTo>
                    <a:pt x="1" y="24"/>
                  </a:lnTo>
                  <a:cubicBezTo>
                    <a:pt x="65" y="40"/>
                    <a:pt x="113" y="40"/>
                    <a:pt x="177" y="48"/>
                  </a:cubicBezTo>
                  <a:cubicBezTo>
                    <a:pt x="113" y="24"/>
                    <a:pt x="57" y="8"/>
                    <a:pt x="1" y="0"/>
                  </a:cubicBezTo>
                  <a:close/>
                </a:path>
              </a:pathLst>
            </a:custGeom>
            <a:solidFill>
              <a:srgbClr val="2D2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0"/>
            <p:cNvSpPr/>
            <p:nvPr/>
          </p:nvSpPr>
          <p:spPr>
            <a:xfrm>
              <a:off x="6893770" y="3368883"/>
              <a:ext cx="706322" cy="1286170"/>
            </a:xfrm>
            <a:custGeom>
              <a:avLst/>
              <a:gdLst/>
              <a:ahLst/>
              <a:cxnLst/>
              <a:rect l="l" t="t" r="r" b="b"/>
              <a:pathLst>
                <a:path w="7889" h="14365" extrusionOk="0">
                  <a:moveTo>
                    <a:pt x="3361" y="2008"/>
                  </a:moveTo>
                  <a:cubicBezTo>
                    <a:pt x="3362" y="2008"/>
                    <a:pt x="3364" y="2009"/>
                    <a:pt x="3365" y="2009"/>
                  </a:cubicBezTo>
                  <a:lnTo>
                    <a:pt x="3365" y="2009"/>
                  </a:lnTo>
                  <a:cubicBezTo>
                    <a:pt x="3364" y="2008"/>
                    <a:pt x="3362" y="2008"/>
                    <a:pt x="3361" y="2008"/>
                  </a:cubicBezTo>
                  <a:close/>
                  <a:moveTo>
                    <a:pt x="2505" y="1760"/>
                  </a:moveTo>
                  <a:cubicBezTo>
                    <a:pt x="2521" y="1760"/>
                    <a:pt x="3137" y="1912"/>
                    <a:pt x="3889" y="2048"/>
                  </a:cubicBezTo>
                  <a:cubicBezTo>
                    <a:pt x="4361" y="2128"/>
                    <a:pt x="4881" y="2208"/>
                    <a:pt x="5321" y="2232"/>
                  </a:cubicBezTo>
                  <a:cubicBezTo>
                    <a:pt x="5329" y="2232"/>
                    <a:pt x="5345" y="2240"/>
                    <a:pt x="5337" y="2256"/>
                  </a:cubicBezTo>
                  <a:cubicBezTo>
                    <a:pt x="5337" y="2272"/>
                    <a:pt x="5329" y="2280"/>
                    <a:pt x="5305" y="2280"/>
                  </a:cubicBezTo>
                  <a:cubicBezTo>
                    <a:pt x="4865" y="2248"/>
                    <a:pt x="4345" y="2176"/>
                    <a:pt x="3881" y="2096"/>
                  </a:cubicBezTo>
                  <a:lnTo>
                    <a:pt x="3881" y="2096"/>
                  </a:lnTo>
                  <a:lnTo>
                    <a:pt x="3882" y="2111"/>
                  </a:lnTo>
                  <a:lnTo>
                    <a:pt x="3882" y="2111"/>
                  </a:lnTo>
                  <a:cubicBezTo>
                    <a:pt x="3694" y="2079"/>
                    <a:pt x="3522" y="2041"/>
                    <a:pt x="3365" y="2009"/>
                  </a:cubicBezTo>
                  <a:lnTo>
                    <a:pt x="3365" y="2009"/>
                  </a:lnTo>
                  <a:cubicBezTo>
                    <a:pt x="3372" y="2012"/>
                    <a:pt x="3377" y="2019"/>
                    <a:pt x="3377" y="2032"/>
                  </a:cubicBezTo>
                  <a:lnTo>
                    <a:pt x="2977" y="14129"/>
                  </a:lnTo>
                  <a:cubicBezTo>
                    <a:pt x="2977" y="14137"/>
                    <a:pt x="2969" y="14153"/>
                    <a:pt x="2945" y="14153"/>
                  </a:cubicBezTo>
                  <a:cubicBezTo>
                    <a:pt x="2937" y="14153"/>
                    <a:pt x="2921" y="14137"/>
                    <a:pt x="2929" y="14121"/>
                  </a:cubicBezTo>
                  <a:lnTo>
                    <a:pt x="3329" y="2016"/>
                  </a:lnTo>
                  <a:cubicBezTo>
                    <a:pt x="3329" y="2008"/>
                    <a:pt x="3337" y="2000"/>
                    <a:pt x="3345" y="2000"/>
                  </a:cubicBezTo>
                  <a:cubicBezTo>
                    <a:pt x="2857" y="1896"/>
                    <a:pt x="2505" y="1816"/>
                    <a:pt x="2497" y="1808"/>
                  </a:cubicBezTo>
                  <a:cubicBezTo>
                    <a:pt x="2489" y="1808"/>
                    <a:pt x="2481" y="1792"/>
                    <a:pt x="2481" y="1776"/>
                  </a:cubicBezTo>
                  <a:cubicBezTo>
                    <a:pt x="2481" y="1768"/>
                    <a:pt x="2497" y="1760"/>
                    <a:pt x="2505" y="1760"/>
                  </a:cubicBezTo>
                  <a:close/>
                  <a:moveTo>
                    <a:pt x="7817" y="0"/>
                  </a:moveTo>
                  <a:lnTo>
                    <a:pt x="7817" y="0"/>
                  </a:lnTo>
                  <a:cubicBezTo>
                    <a:pt x="7697" y="80"/>
                    <a:pt x="7569" y="168"/>
                    <a:pt x="7417" y="256"/>
                  </a:cubicBezTo>
                  <a:cubicBezTo>
                    <a:pt x="7465" y="280"/>
                    <a:pt x="7465" y="280"/>
                    <a:pt x="7465" y="288"/>
                  </a:cubicBezTo>
                  <a:cubicBezTo>
                    <a:pt x="7057" y="13553"/>
                    <a:pt x="7001" y="14073"/>
                    <a:pt x="6985" y="14089"/>
                  </a:cubicBezTo>
                  <a:cubicBezTo>
                    <a:pt x="6985" y="14097"/>
                    <a:pt x="6977" y="14113"/>
                    <a:pt x="6961" y="14113"/>
                  </a:cubicBezTo>
                  <a:cubicBezTo>
                    <a:pt x="6945" y="14113"/>
                    <a:pt x="6937" y="14097"/>
                    <a:pt x="6937" y="14081"/>
                  </a:cubicBezTo>
                  <a:cubicBezTo>
                    <a:pt x="6937" y="14057"/>
                    <a:pt x="7009" y="13457"/>
                    <a:pt x="7417" y="288"/>
                  </a:cubicBezTo>
                  <a:lnTo>
                    <a:pt x="7417" y="288"/>
                  </a:lnTo>
                  <a:cubicBezTo>
                    <a:pt x="7201" y="416"/>
                    <a:pt x="6945" y="560"/>
                    <a:pt x="6705" y="688"/>
                  </a:cubicBezTo>
                  <a:cubicBezTo>
                    <a:pt x="6865" y="968"/>
                    <a:pt x="7089" y="1248"/>
                    <a:pt x="7361" y="1536"/>
                  </a:cubicBezTo>
                  <a:cubicBezTo>
                    <a:pt x="7369" y="1552"/>
                    <a:pt x="7369" y="1568"/>
                    <a:pt x="7361" y="1576"/>
                  </a:cubicBezTo>
                  <a:cubicBezTo>
                    <a:pt x="7361" y="1576"/>
                    <a:pt x="7345" y="1592"/>
                    <a:pt x="7337" y="1592"/>
                  </a:cubicBezTo>
                  <a:cubicBezTo>
                    <a:pt x="7329" y="1592"/>
                    <a:pt x="7329" y="1592"/>
                    <a:pt x="7321" y="1576"/>
                  </a:cubicBezTo>
                  <a:cubicBezTo>
                    <a:pt x="7049" y="1280"/>
                    <a:pt x="6825" y="1000"/>
                    <a:pt x="6657" y="712"/>
                  </a:cubicBezTo>
                  <a:cubicBezTo>
                    <a:pt x="6216" y="936"/>
                    <a:pt x="5774" y="1102"/>
                    <a:pt x="5487" y="1102"/>
                  </a:cubicBezTo>
                  <a:cubicBezTo>
                    <a:pt x="5456" y="1102"/>
                    <a:pt x="5428" y="1100"/>
                    <a:pt x="5401" y="1096"/>
                  </a:cubicBezTo>
                  <a:cubicBezTo>
                    <a:pt x="5321" y="1088"/>
                    <a:pt x="5249" y="896"/>
                    <a:pt x="5185" y="576"/>
                  </a:cubicBezTo>
                  <a:cubicBezTo>
                    <a:pt x="4857" y="696"/>
                    <a:pt x="4497" y="760"/>
                    <a:pt x="4145" y="768"/>
                  </a:cubicBezTo>
                  <a:cubicBezTo>
                    <a:pt x="4137" y="920"/>
                    <a:pt x="4129" y="1056"/>
                    <a:pt x="4105" y="1200"/>
                  </a:cubicBezTo>
                  <a:cubicBezTo>
                    <a:pt x="4073" y="1497"/>
                    <a:pt x="3995" y="1582"/>
                    <a:pt x="3914" y="1582"/>
                  </a:cubicBezTo>
                  <a:cubicBezTo>
                    <a:pt x="3831" y="1582"/>
                    <a:pt x="3745" y="1493"/>
                    <a:pt x="3705" y="1448"/>
                  </a:cubicBezTo>
                  <a:lnTo>
                    <a:pt x="3705" y="1496"/>
                  </a:lnTo>
                  <a:cubicBezTo>
                    <a:pt x="3705" y="1512"/>
                    <a:pt x="3697" y="1528"/>
                    <a:pt x="3681" y="1528"/>
                  </a:cubicBezTo>
                  <a:cubicBezTo>
                    <a:pt x="3665" y="1528"/>
                    <a:pt x="3649" y="1520"/>
                    <a:pt x="3649" y="1496"/>
                  </a:cubicBezTo>
                  <a:lnTo>
                    <a:pt x="3649" y="768"/>
                  </a:lnTo>
                  <a:cubicBezTo>
                    <a:pt x="3305" y="752"/>
                    <a:pt x="2985" y="696"/>
                    <a:pt x="2697" y="640"/>
                  </a:cubicBezTo>
                  <a:cubicBezTo>
                    <a:pt x="2505" y="632"/>
                    <a:pt x="2329" y="608"/>
                    <a:pt x="2161" y="576"/>
                  </a:cubicBezTo>
                  <a:cubicBezTo>
                    <a:pt x="2121" y="888"/>
                    <a:pt x="2081" y="1072"/>
                    <a:pt x="2017" y="1080"/>
                  </a:cubicBezTo>
                  <a:cubicBezTo>
                    <a:pt x="1990" y="1086"/>
                    <a:pt x="1960" y="1088"/>
                    <a:pt x="1927" y="1088"/>
                  </a:cubicBezTo>
                  <a:cubicBezTo>
                    <a:pt x="1719" y="1088"/>
                    <a:pt x="1386" y="985"/>
                    <a:pt x="1041" y="840"/>
                  </a:cubicBezTo>
                  <a:cubicBezTo>
                    <a:pt x="881" y="1272"/>
                    <a:pt x="561" y="1192"/>
                    <a:pt x="177" y="1312"/>
                  </a:cubicBezTo>
                  <a:lnTo>
                    <a:pt x="169" y="1312"/>
                  </a:lnTo>
                  <a:cubicBezTo>
                    <a:pt x="161" y="1312"/>
                    <a:pt x="145" y="1296"/>
                    <a:pt x="145" y="1288"/>
                  </a:cubicBezTo>
                  <a:cubicBezTo>
                    <a:pt x="145" y="1280"/>
                    <a:pt x="145" y="1256"/>
                    <a:pt x="169" y="1256"/>
                  </a:cubicBezTo>
                  <a:cubicBezTo>
                    <a:pt x="529" y="1136"/>
                    <a:pt x="849" y="1240"/>
                    <a:pt x="1001" y="816"/>
                  </a:cubicBezTo>
                  <a:cubicBezTo>
                    <a:pt x="617" y="656"/>
                    <a:pt x="241" y="456"/>
                    <a:pt x="1" y="288"/>
                  </a:cubicBezTo>
                  <a:lnTo>
                    <a:pt x="1" y="288"/>
                  </a:lnTo>
                  <a:lnTo>
                    <a:pt x="777" y="14257"/>
                  </a:lnTo>
                  <a:cubicBezTo>
                    <a:pt x="777" y="14257"/>
                    <a:pt x="929" y="14289"/>
                    <a:pt x="1201" y="14321"/>
                  </a:cubicBezTo>
                  <a:cubicBezTo>
                    <a:pt x="1407" y="14343"/>
                    <a:pt x="1680" y="14362"/>
                    <a:pt x="2003" y="14362"/>
                  </a:cubicBezTo>
                  <a:cubicBezTo>
                    <a:pt x="2270" y="14362"/>
                    <a:pt x="2571" y="14349"/>
                    <a:pt x="2897" y="14313"/>
                  </a:cubicBezTo>
                  <a:cubicBezTo>
                    <a:pt x="3025" y="14297"/>
                    <a:pt x="3161" y="14281"/>
                    <a:pt x="3297" y="14257"/>
                  </a:cubicBezTo>
                  <a:lnTo>
                    <a:pt x="3886" y="2166"/>
                  </a:lnTo>
                  <a:lnTo>
                    <a:pt x="4825" y="14273"/>
                  </a:lnTo>
                  <a:cubicBezTo>
                    <a:pt x="4825" y="14273"/>
                    <a:pt x="4905" y="14281"/>
                    <a:pt x="5041" y="14297"/>
                  </a:cubicBezTo>
                  <a:cubicBezTo>
                    <a:pt x="5283" y="14324"/>
                    <a:pt x="5705" y="14365"/>
                    <a:pt x="6128" y="14365"/>
                  </a:cubicBezTo>
                  <a:cubicBezTo>
                    <a:pt x="6335" y="14365"/>
                    <a:pt x="6542" y="14355"/>
                    <a:pt x="6729" y="14329"/>
                  </a:cubicBezTo>
                  <a:cubicBezTo>
                    <a:pt x="6945" y="14297"/>
                    <a:pt x="7145" y="14241"/>
                    <a:pt x="7281" y="14153"/>
                  </a:cubicBezTo>
                  <a:cubicBezTo>
                    <a:pt x="7281" y="14153"/>
                    <a:pt x="7889" y="5632"/>
                    <a:pt x="7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0"/>
            <p:cNvSpPr/>
            <p:nvPr/>
          </p:nvSpPr>
          <p:spPr>
            <a:xfrm>
              <a:off x="7226833" y="3437645"/>
              <a:ext cx="34470" cy="69121"/>
            </a:xfrm>
            <a:custGeom>
              <a:avLst/>
              <a:gdLst/>
              <a:ahLst/>
              <a:cxnLst/>
              <a:rect l="l" t="t" r="r" b="b"/>
              <a:pathLst>
                <a:path w="385" h="772" extrusionOk="0">
                  <a:moveTo>
                    <a:pt x="1" y="0"/>
                  </a:moveTo>
                  <a:lnTo>
                    <a:pt x="1" y="640"/>
                  </a:lnTo>
                  <a:cubicBezTo>
                    <a:pt x="33" y="692"/>
                    <a:pt x="102" y="771"/>
                    <a:pt x="171" y="771"/>
                  </a:cubicBezTo>
                  <a:cubicBezTo>
                    <a:pt x="242" y="771"/>
                    <a:pt x="313" y="690"/>
                    <a:pt x="345" y="416"/>
                  </a:cubicBezTo>
                  <a:cubicBezTo>
                    <a:pt x="369" y="288"/>
                    <a:pt x="377" y="144"/>
                    <a:pt x="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0"/>
            <p:cNvSpPr/>
            <p:nvPr/>
          </p:nvSpPr>
          <p:spPr>
            <a:xfrm>
              <a:off x="7117961" y="3529328"/>
              <a:ext cx="257227" cy="46648"/>
            </a:xfrm>
            <a:custGeom>
              <a:avLst/>
              <a:gdLst/>
              <a:ahLst/>
              <a:cxnLst/>
              <a:rect l="l" t="t" r="r" b="b"/>
              <a:pathLst>
                <a:path w="2873" h="521" extrusionOk="0">
                  <a:moveTo>
                    <a:pt x="33" y="0"/>
                  </a:moveTo>
                  <a:cubicBezTo>
                    <a:pt x="25" y="0"/>
                    <a:pt x="1" y="8"/>
                    <a:pt x="1" y="16"/>
                  </a:cubicBezTo>
                  <a:cubicBezTo>
                    <a:pt x="1" y="24"/>
                    <a:pt x="17" y="48"/>
                    <a:pt x="25" y="48"/>
                  </a:cubicBezTo>
                  <a:cubicBezTo>
                    <a:pt x="33" y="48"/>
                    <a:pt x="385" y="136"/>
                    <a:pt x="873" y="240"/>
                  </a:cubicBezTo>
                  <a:lnTo>
                    <a:pt x="881" y="240"/>
                  </a:lnTo>
                  <a:cubicBezTo>
                    <a:pt x="1041" y="264"/>
                    <a:pt x="1225" y="304"/>
                    <a:pt x="1417" y="336"/>
                  </a:cubicBezTo>
                  <a:lnTo>
                    <a:pt x="1425" y="336"/>
                  </a:lnTo>
                  <a:cubicBezTo>
                    <a:pt x="1881" y="416"/>
                    <a:pt x="2401" y="488"/>
                    <a:pt x="2841" y="520"/>
                  </a:cubicBezTo>
                  <a:cubicBezTo>
                    <a:pt x="2865" y="520"/>
                    <a:pt x="2873" y="504"/>
                    <a:pt x="2873" y="496"/>
                  </a:cubicBezTo>
                  <a:cubicBezTo>
                    <a:pt x="2873" y="488"/>
                    <a:pt x="2865" y="464"/>
                    <a:pt x="2849" y="464"/>
                  </a:cubicBezTo>
                  <a:cubicBezTo>
                    <a:pt x="2401" y="440"/>
                    <a:pt x="1881" y="368"/>
                    <a:pt x="1425" y="288"/>
                  </a:cubicBezTo>
                  <a:lnTo>
                    <a:pt x="1417" y="288"/>
                  </a:lnTo>
                  <a:cubicBezTo>
                    <a:pt x="665" y="160"/>
                    <a:pt x="41" y="8"/>
                    <a:pt x="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0"/>
            <p:cNvSpPr/>
            <p:nvPr/>
          </p:nvSpPr>
          <p:spPr>
            <a:xfrm>
              <a:off x="7515488" y="3393953"/>
              <a:ext cx="48079" cy="1239254"/>
            </a:xfrm>
            <a:custGeom>
              <a:avLst/>
              <a:gdLst/>
              <a:ahLst/>
              <a:cxnLst/>
              <a:rect l="l" t="t" r="r" b="b"/>
              <a:pathLst>
                <a:path w="537" h="13841" extrusionOk="0">
                  <a:moveTo>
                    <a:pt x="513" y="0"/>
                  </a:moveTo>
                  <a:cubicBezTo>
                    <a:pt x="505" y="8"/>
                    <a:pt x="489" y="8"/>
                    <a:pt x="473" y="16"/>
                  </a:cubicBezTo>
                  <a:cubicBezTo>
                    <a:pt x="65" y="13177"/>
                    <a:pt x="1" y="13793"/>
                    <a:pt x="1" y="13809"/>
                  </a:cubicBezTo>
                  <a:cubicBezTo>
                    <a:pt x="1" y="13817"/>
                    <a:pt x="9" y="13841"/>
                    <a:pt x="25" y="13841"/>
                  </a:cubicBezTo>
                  <a:cubicBezTo>
                    <a:pt x="33" y="13841"/>
                    <a:pt x="41" y="13833"/>
                    <a:pt x="57" y="13817"/>
                  </a:cubicBezTo>
                  <a:cubicBezTo>
                    <a:pt x="57" y="13801"/>
                    <a:pt x="113" y="13281"/>
                    <a:pt x="537" y="16"/>
                  </a:cubicBezTo>
                  <a:cubicBezTo>
                    <a:pt x="537" y="8"/>
                    <a:pt x="521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0"/>
            <p:cNvSpPr/>
            <p:nvPr/>
          </p:nvSpPr>
          <p:spPr>
            <a:xfrm>
              <a:off x="7157355" y="3549384"/>
              <a:ext cx="40916" cy="1088119"/>
            </a:xfrm>
            <a:custGeom>
              <a:avLst/>
              <a:gdLst/>
              <a:ahLst/>
              <a:cxnLst/>
              <a:rect l="l" t="t" r="r" b="b"/>
              <a:pathLst>
                <a:path w="457" h="12153" extrusionOk="0">
                  <a:moveTo>
                    <a:pt x="425" y="0"/>
                  </a:moveTo>
                  <a:cubicBezTo>
                    <a:pt x="417" y="0"/>
                    <a:pt x="401" y="16"/>
                    <a:pt x="401" y="24"/>
                  </a:cubicBezTo>
                  <a:lnTo>
                    <a:pt x="1" y="12121"/>
                  </a:lnTo>
                  <a:cubicBezTo>
                    <a:pt x="1" y="12137"/>
                    <a:pt x="9" y="12153"/>
                    <a:pt x="25" y="12153"/>
                  </a:cubicBezTo>
                  <a:cubicBezTo>
                    <a:pt x="33" y="12153"/>
                    <a:pt x="57" y="12145"/>
                    <a:pt x="57" y="12137"/>
                  </a:cubicBezTo>
                  <a:lnTo>
                    <a:pt x="457" y="32"/>
                  </a:lnTo>
                  <a:cubicBezTo>
                    <a:pt x="457" y="16"/>
                    <a:pt x="441" y="0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0"/>
            <p:cNvSpPr/>
            <p:nvPr/>
          </p:nvSpPr>
          <p:spPr>
            <a:xfrm>
              <a:off x="7221103" y="3437645"/>
              <a:ext cx="6536" cy="68136"/>
            </a:xfrm>
            <a:custGeom>
              <a:avLst/>
              <a:gdLst/>
              <a:ahLst/>
              <a:cxnLst/>
              <a:rect l="l" t="t" r="r" b="b"/>
              <a:pathLst>
                <a:path w="73" h="761" extrusionOk="0">
                  <a:moveTo>
                    <a:pt x="9" y="0"/>
                  </a:moveTo>
                  <a:lnTo>
                    <a:pt x="9" y="612"/>
                  </a:lnTo>
                  <a:lnTo>
                    <a:pt x="9" y="612"/>
                  </a:lnTo>
                  <a:cubicBezTo>
                    <a:pt x="14" y="605"/>
                    <a:pt x="21" y="600"/>
                    <a:pt x="33" y="600"/>
                  </a:cubicBezTo>
                  <a:cubicBezTo>
                    <a:pt x="33" y="600"/>
                    <a:pt x="41" y="608"/>
                    <a:pt x="65" y="640"/>
                  </a:cubicBezTo>
                  <a:lnTo>
                    <a:pt x="65" y="0"/>
                  </a:lnTo>
                  <a:close/>
                  <a:moveTo>
                    <a:pt x="9" y="612"/>
                  </a:moveTo>
                  <a:lnTo>
                    <a:pt x="9" y="612"/>
                  </a:lnTo>
                  <a:cubicBezTo>
                    <a:pt x="3" y="619"/>
                    <a:pt x="1" y="628"/>
                    <a:pt x="1" y="632"/>
                  </a:cubicBezTo>
                  <a:cubicBezTo>
                    <a:pt x="1" y="638"/>
                    <a:pt x="4" y="644"/>
                    <a:pt x="9" y="649"/>
                  </a:cubicBezTo>
                  <a:lnTo>
                    <a:pt x="9" y="649"/>
                  </a:lnTo>
                  <a:lnTo>
                    <a:pt x="9" y="612"/>
                  </a:lnTo>
                  <a:close/>
                  <a:moveTo>
                    <a:pt x="9" y="649"/>
                  </a:moveTo>
                  <a:lnTo>
                    <a:pt x="9" y="728"/>
                  </a:lnTo>
                  <a:cubicBezTo>
                    <a:pt x="9" y="744"/>
                    <a:pt x="25" y="760"/>
                    <a:pt x="41" y="760"/>
                  </a:cubicBezTo>
                  <a:cubicBezTo>
                    <a:pt x="49" y="760"/>
                    <a:pt x="73" y="752"/>
                    <a:pt x="73" y="728"/>
                  </a:cubicBezTo>
                  <a:lnTo>
                    <a:pt x="73" y="680"/>
                  </a:lnTo>
                  <a:cubicBezTo>
                    <a:pt x="41" y="672"/>
                    <a:pt x="33" y="664"/>
                    <a:pt x="33" y="664"/>
                  </a:cubicBezTo>
                  <a:cubicBezTo>
                    <a:pt x="28" y="664"/>
                    <a:pt x="16" y="658"/>
                    <a:pt x="9" y="6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0"/>
            <p:cNvSpPr/>
            <p:nvPr/>
          </p:nvSpPr>
          <p:spPr>
            <a:xfrm>
              <a:off x="7489703" y="3430483"/>
              <a:ext cx="63837" cy="81029"/>
            </a:xfrm>
            <a:custGeom>
              <a:avLst/>
              <a:gdLst/>
              <a:ahLst/>
              <a:cxnLst/>
              <a:rect l="l" t="t" r="r" b="b"/>
              <a:pathLst>
                <a:path w="713" h="905" extrusionOk="0">
                  <a:moveTo>
                    <a:pt x="49" y="0"/>
                  </a:moveTo>
                  <a:cubicBezTo>
                    <a:pt x="33" y="8"/>
                    <a:pt x="25" y="24"/>
                    <a:pt x="1" y="24"/>
                  </a:cubicBezTo>
                  <a:cubicBezTo>
                    <a:pt x="161" y="312"/>
                    <a:pt x="385" y="584"/>
                    <a:pt x="665" y="888"/>
                  </a:cubicBezTo>
                  <a:cubicBezTo>
                    <a:pt x="673" y="904"/>
                    <a:pt x="681" y="904"/>
                    <a:pt x="681" y="904"/>
                  </a:cubicBezTo>
                  <a:cubicBezTo>
                    <a:pt x="689" y="904"/>
                    <a:pt x="689" y="904"/>
                    <a:pt x="705" y="888"/>
                  </a:cubicBezTo>
                  <a:cubicBezTo>
                    <a:pt x="713" y="880"/>
                    <a:pt x="713" y="864"/>
                    <a:pt x="705" y="848"/>
                  </a:cubicBezTo>
                  <a:cubicBezTo>
                    <a:pt x="433" y="552"/>
                    <a:pt x="209" y="280"/>
                    <a:pt x="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0"/>
            <p:cNvSpPr/>
            <p:nvPr/>
          </p:nvSpPr>
          <p:spPr>
            <a:xfrm>
              <a:off x="6908811" y="3442659"/>
              <a:ext cx="79594" cy="44499"/>
            </a:xfrm>
            <a:custGeom>
              <a:avLst/>
              <a:gdLst/>
              <a:ahLst/>
              <a:cxnLst/>
              <a:rect l="l" t="t" r="r" b="b"/>
              <a:pathLst>
                <a:path w="889" h="497" extrusionOk="0">
                  <a:moveTo>
                    <a:pt x="841" y="0"/>
                  </a:moveTo>
                  <a:cubicBezTo>
                    <a:pt x="689" y="424"/>
                    <a:pt x="377" y="328"/>
                    <a:pt x="17" y="448"/>
                  </a:cubicBezTo>
                  <a:cubicBezTo>
                    <a:pt x="9" y="448"/>
                    <a:pt x="1" y="464"/>
                    <a:pt x="1" y="472"/>
                  </a:cubicBezTo>
                  <a:cubicBezTo>
                    <a:pt x="1" y="488"/>
                    <a:pt x="9" y="496"/>
                    <a:pt x="17" y="496"/>
                  </a:cubicBezTo>
                  <a:lnTo>
                    <a:pt x="33" y="496"/>
                  </a:lnTo>
                  <a:cubicBezTo>
                    <a:pt x="409" y="368"/>
                    <a:pt x="737" y="456"/>
                    <a:pt x="889" y="24"/>
                  </a:cubicBezTo>
                  <a:cubicBezTo>
                    <a:pt x="865" y="16"/>
                    <a:pt x="857" y="16"/>
                    <a:pt x="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0"/>
            <p:cNvSpPr/>
            <p:nvPr/>
          </p:nvSpPr>
          <p:spPr>
            <a:xfrm>
              <a:off x="7220387" y="3439794"/>
              <a:ext cx="44498" cy="72613"/>
            </a:xfrm>
            <a:custGeom>
              <a:avLst/>
              <a:gdLst/>
              <a:ahLst/>
              <a:cxnLst/>
              <a:rect l="l" t="t" r="r" b="b"/>
              <a:pathLst>
                <a:path w="497" h="811" extrusionOk="0">
                  <a:moveTo>
                    <a:pt x="449" y="0"/>
                  </a:moveTo>
                  <a:cubicBezTo>
                    <a:pt x="441" y="128"/>
                    <a:pt x="433" y="264"/>
                    <a:pt x="409" y="408"/>
                  </a:cubicBezTo>
                  <a:cubicBezTo>
                    <a:pt x="381" y="674"/>
                    <a:pt x="314" y="753"/>
                    <a:pt x="243" y="753"/>
                  </a:cubicBezTo>
                  <a:cubicBezTo>
                    <a:pt x="172" y="753"/>
                    <a:pt x="97" y="672"/>
                    <a:pt x="57" y="624"/>
                  </a:cubicBezTo>
                  <a:cubicBezTo>
                    <a:pt x="41" y="608"/>
                    <a:pt x="33" y="584"/>
                    <a:pt x="33" y="584"/>
                  </a:cubicBezTo>
                  <a:cubicBezTo>
                    <a:pt x="17" y="584"/>
                    <a:pt x="1" y="600"/>
                    <a:pt x="1" y="616"/>
                  </a:cubicBezTo>
                  <a:cubicBezTo>
                    <a:pt x="1" y="624"/>
                    <a:pt x="9" y="648"/>
                    <a:pt x="33" y="648"/>
                  </a:cubicBezTo>
                  <a:lnTo>
                    <a:pt x="57" y="680"/>
                  </a:lnTo>
                  <a:cubicBezTo>
                    <a:pt x="97" y="724"/>
                    <a:pt x="181" y="810"/>
                    <a:pt x="263" y="810"/>
                  </a:cubicBezTo>
                  <a:cubicBezTo>
                    <a:pt x="345" y="810"/>
                    <a:pt x="425" y="724"/>
                    <a:pt x="457" y="424"/>
                  </a:cubicBezTo>
                  <a:cubicBezTo>
                    <a:pt x="481" y="288"/>
                    <a:pt x="489" y="144"/>
                    <a:pt x="4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0"/>
            <p:cNvSpPr/>
            <p:nvPr/>
          </p:nvSpPr>
          <p:spPr>
            <a:xfrm>
              <a:off x="6774153" y="4741263"/>
              <a:ext cx="103947" cy="79597"/>
            </a:xfrm>
            <a:custGeom>
              <a:avLst/>
              <a:gdLst/>
              <a:ahLst/>
              <a:cxnLst/>
              <a:rect l="l" t="t" r="r" b="b"/>
              <a:pathLst>
                <a:path w="1161" h="889" extrusionOk="0">
                  <a:moveTo>
                    <a:pt x="1001" y="1"/>
                  </a:moveTo>
                  <a:cubicBezTo>
                    <a:pt x="240" y="369"/>
                    <a:pt x="0" y="721"/>
                    <a:pt x="0" y="721"/>
                  </a:cubicBezTo>
                  <a:cubicBezTo>
                    <a:pt x="393" y="809"/>
                    <a:pt x="761" y="865"/>
                    <a:pt x="1113" y="889"/>
                  </a:cubicBezTo>
                  <a:cubicBezTo>
                    <a:pt x="1161" y="585"/>
                    <a:pt x="1121" y="273"/>
                    <a:pt x="1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0"/>
            <p:cNvSpPr/>
            <p:nvPr/>
          </p:nvSpPr>
          <p:spPr>
            <a:xfrm>
              <a:off x="6938178" y="4711895"/>
              <a:ext cx="2955" cy="3671"/>
            </a:xfrm>
            <a:custGeom>
              <a:avLst/>
              <a:gdLst/>
              <a:ahLst/>
              <a:cxnLst/>
              <a:rect l="l" t="t" r="r" b="b"/>
              <a:pathLst>
                <a:path w="33" h="41" extrusionOk="0">
                  <a:moveTo>
                    <a:pt x="25" y="1"/>
                  </a:moveTo>
                  <a:cubicBezTo>
                    <a:pt x="9" y="1"/>
                    <a:pt x="1" y="1"/>
                    <a:pt x="1" y="9"/>
                  </a:cubicBezTo>
                  <a:lnTo>
                    <a:pt x="33" y="41"/>
                  </a:lnTo>
                  <a:cubicBezTo>
                    <a:pt x="33" y="17"/>
                    <a:pt x="33" y="9"/>
                    <a:pt x="25" y="1"/>
                  </a:cubicBezTo>
                  <a:close/>
                </a:path>
              </a:pathLst>
            </a:custGeom>
            <a:solidFill>
              <a:srgbClr val="EED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0"/>
            <p:cNvSpPr/>
            <p:nvPr/>
          </p:nvSpPr>
          <p:spPr>
            <a:xfrm>
              <a:off x="6953220" y="4711895"/>
              <a:ext cx="26591" cy="12266"/>
            </a:xfrm>
            <a:custGeom>
              <a:avLst/>
              <a:gdLst/>
              <a:ahLst/>
              <a:cxnLst/>
              <a:rect l="l" t="t" r="r" b="b"/>
              <a:pathLst>
                <a:path w="297" h="137" extrusionOk="0">
                  <a:moveTo>
                    <a:pt x="137" y="1"/>
                  </a:moveTo>
                  <a:cubicBezTo>
                    <a:pt x="81" y="49"/>
                    <a:pt x="33" y="97"/>
                    <a:pt x="1" y="137"/>
                  </a:cubicBezTo>
                  <a:cubicBezTo>
                    <a:pt x="81" y="129"/>
                    <a:pt x="201" y="113"/>
                    <a:pt x="297" y="73"/>
                  </a:cubicBezTo>
                  <a:cubicBezTo>
                    <a:pt x="233" y="49"/>
                    <a:pt x="177" y="17"/>
                    <a:pt x="137" y="1"/>
                  </a:cubicBezTo>
                  <a:close/>
                </a:path>
              </a:pathLst>
            </a:custGeom>
            <a:solidFill>
              <a:srgbClr val="EED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0"/>
            <p:cNvSpPr/>
            <p:nvPr/>
          </p:nvSpPr>
          <p:spPr>
            <a:xfrm>
              <a:off x="6945341" y="4708314"/>
              <a:ext cx="6536" cy="11550"/>
            </a:xfrm>
            <a:custGeom>
              <a:avLst/>
              <a:gdLst/>
              <a:ahLst/>
              <a:cxnLst/>
              <a:rect l="l" t="t" r="r" b="b"/>
              <a:pathLst>
                <a:path w="73" h="129" extrusionOk="0">
                  <a:moveTo>
                    <a:pt x="73" y="1"/>
                  </a:moveTo>
                  <a:cubicBezTo>
                    <a:pt x="49" y="9"/>
                    <a:pt x="25" y="9"/>
                    <a:pt x="1" y="17"/>
                  </a:cubicBezTo>
                  <a:cubicBezTo>
                    <a:pt x="9" y="57"/>
                    <a:pt x="25" y="97"/>
                    <a:pt x="33" y="129"/>
                  </a:cubicBezTo>
                  <a:cubicBezTo>
                    <a:pt x="41" y="89"/>
                    <a:pt x="65" y="49"/>
                    <a:pt x="73" y="1"/>
                  </a:cubicBezTo>
                  <a:close/>
                </a:path>
              </a:pathLst>
            </a:custGeom>
            <a:solidFill>
              <a:srgbClr val="EED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0"/>
            <p:cNvSpPr/>
            <p:nvPr/>
          </p:nvSpPr>
          <p:spPr>
            <a:xfrm>
              <a:off x="6953220" y="4707598"/>
              <a:ext cx="6536" cy="868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1"/>
                  </a:moveTo>
                  <a:cubicBezTo>
                    <a:pt x="25" y="41"/>
                    <a:pt x="17" y="65"/>
                    <a:pt x="1" y="97"/>
                  </a:cubicBezTo>
                  <a:cubicBezTo>
                    <a:pt x="25" y="81"/>
                    <a:pt x="57" y="49"/>
                    <a:pt x="73" y="17"/>
                  </a:cubicBezTo>
                  <a:cubicBezTo>
                    <a:pt x="65" y="17"/>
                    <a:pt x="65" y="9"/>
                    <a:pt x="57" y="9"/>
                  </a:cubicBezTo>
                  <a:cubicBezTo>
                    <a:pt x="41" y="1"/>
                    <a:pt x="33" y="1"/>
                    <a:pt x="25" y="1"/>
                  </a:cubicBezTo>
                  <a:close/>
                </a:path>
              </a:pathLst>
            </a:custGeom>
            <a:solidFill>
              <a:srgbClr val="EED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0"/>
            <p:cNvSpPr/>
            <p:nvPr/>
          </p:nvSpPr>
          <p:spPr>
            <a:xfrm>
              <a:off x="6862970" y="4713328"/>
              <a:ext cx="297337" cy="110486"/>
            </a:xfrm>
            <a:custGeom>
              <a:avLst/>
              <a:gdLst/>
              <a:ahLst/>
              <a:cxnLst/>
              <a:rect l="l" t="t" r="r" b="b"/>
              <a:pathLst>
                <a:path w="3321" h="1234" extrusionOk="0">
                  <a:moveTo>
                    <a:pt x="769" y="1"/>
                  </a:moveTo>
                  <a:cubicBezTo>
                    <a:pt x="665" y="41"/>
                    <a:pt x="553" y="73"/>
                    <a:pt x="465" y="113"/>
                  </a:cubicBezTo>
                  <a:cubicBezTo>
                    <a:pt x="529" y="161"/>
                    <a:pt x="785" y="377"/>
                    <a:pt x="745" y="793"/>
                  </a:cubicBezTo>
                  <a:cubicBezTo>
                    <a:pt x="745" y="801"/>
                    <a:pt x="729" y="817"/>
                    <a:pt x="713" y="817"/>
                  </a:cubicBezTo>
                  <a:cubicBezTo>
                    <a:pt x="705" y="817"/>
                    <a:pt x="689" y="801"/>
                    <a:pt x="689" y="785"/>
                  </a:cubicBezTo>
                  <a:cubicBezTo>
                    <a:pt x="729" y="345"/>
                    <a:pt x="433" y="145"/>
                    <a:pt x="425" y="137"/>
                  </a:cubicBezTo>
                  <a:lnTo>
                    <a:pt x="409" y="121"/>
                  </a:lnTo>
                  <a:cubicBezTo>
                    <a:pt x="265" y="185"/>
                    <a:pt x="121" y="241"/>
                    <a:pt x="1" y="305"/>
                  </a:cubicBezTo>
                  <a:cubicBezTo>
                    <a:pt x="121" y="577"/>
                    <a:pt x="161" y="881"/>
                    <a:pt x="113" y="1193"/>
                  </a:cubicBezTo>
                  <a:cubicBezTo>
                    <a:pt x="424" y="1221"/>
                    <a:pt x="722" y="1233"/>
                    <a:pt x="1004" y="1233"/>
                  </a:cubicBezTo>
                  <a:cubicBezTo>
                    <a:pt x="1994" y="1233"/>
                    <a:pt x="2788" y="1082"/>
                    <a:pt x="3305" y="945"/>
                  </a:cubicBezTo>
                  <a:cubicBezTo>
                    <a:pt x="3321" y="385"/>
                    <a:pt x="3185" y="41"/>
                    <a:pt x="3193" y="17"/>
                  </a:cubicBezTo>
                  <a:lnTo>
                    <a:pt x="3193" y="17"/>
                  </a:lnTo>
                  <a:cubicBezTo>
                    <a:pt x="2902" y="196"/>
                    <a:pt x="2590" y="258"/>
                    <a:pt x="2296" y="258"/>
                  </a:cubicBezTo>
                  <a:cubicBezTo>
                    <a:pt x="1934" y="258"/>
                    <a:pt x="1599" y="165"/>
                    <a:pt x="1361" y="81"/>
                  </a:cubicBezTo>
                  <a:cubicBezTo>
                    <a:pt x="1249" y="145"/>
                    <a:pt x="1081" y="177"/>
                    <a:pt x="993" y="177"/>
                  </a:cubicBezTo>
                  <a:cubicBezTo>
                    <a:pt x="1049" y="281"/>
                    <a:pt x="1113" y="441"/>
                    <a:pt x="1113" y="665"/>
                  </a:cubicBezTo>
                  <a:cubicBezTo>
                    <a:pt x="1113" y="673"/>
                    <a:pt x="1105" y="697"/>
                    <a:pt x="1081" y="697"/>
                  </a:cubicBezTo>
                  <a:cubicBezTo>
                    <a:pt x="1073" y="697"/>
                    <a:pt x="1049" y="681"/>
                    <a:pt x="1049" y="665"/>
                  </a:cubicBezTo>
                  <a:cubicBezTo>
                    <a:pt x="1049" y="433"/>
                    <a:pt x="993" y="273"/>
                    <a:pt x="921" y="177"/>
                  </a:cubicBezTo>
                  <a:lnTo>
                    <a:pt x="913" y="161"/>
                  </a:lnTo>
                  <a:lnTo>
                    <a:pt x="913" y="153"/>
                  </a:lnTo>
                  <a:cubicBezTo>
                    <a:pt x="849" y="57"/>
                    <a:pt x="785" y="17"/>
                    <a:pt x="785" y="17"/>
                  </a:cubicBezTo>
                  <a:cubicBezTo>
                    <a:pt x="769" y="17"/>
                    <a:pt x="769" y="1"/>
                    <a:pt x="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0"/>
            <p:cNvSpPr/>
            <p:nvPr/>
          </p:nvSpPr>
          <p:spPr>
            <a:xfrm>
              <a:off x="6770572" y="4798564"/>
              <a:ext cx="388302" cy="50945"/>
            </a:xfrm>
            <a:custGeom>
              <a:avLst/>
              <a:gdLst/>
              <a:ahLst/>
              <a:cxnLst/>
              <a:rect l="l" t="t" r="r" b="b"/>
              <a:pathLst>
                <a:path w="4337" h="569" extrusionOk="0">
                  <a:moveTo>
                    <a:pt x="4337" y="1"/>
                  </a:moveTo>
                  <a:cubicBezTo>
                    <a:pt x="3844" y="142"/>
                    <a:pt x="3057" y="294"/>
                    <a:pt x="2079" y="294"/>
                  </a:cubicBezTo>
                  <a:cubicBezTo>
                    <a:pt x="1786" y="294"/>
                    <a:pt x="1477" y="280"/>
                    <a:pt x="1153" y="249"/>
                  </a:cubicBezTo>
                  <a:cubicBezTo>
                    <a:pt x="801" y="225"/>
                    <a:pt x="433" y="169"/>
                    <a:pt x="40" y="89"/>
                  </a:cubicBezTo>
                  <a:cubicBezTo>
                    <a:pt x="0" y="233"/>
                    <a:pt x="16" y="321"/>
                    <a:pt x="16" y="321"/>
                  </a:cubicBezTo>
                  <a:cubicBezTo>
                    <a:pt x="16" y="321"/>
                    <a:pt x="240" y="569"/>
                    <a:pt x="2065" y="569"/>
                  </a:cubicBezTo>
                  <a:cubicBezTo>
                    <a:pt x="3697" y="569"/>
                    <a:pt x="4297" y="353"/>
                    <a:pt x="4297" y="353"/>
                  </a:cubicBezTo>
                  <a:cubicBezTo>
                    <a:pt x="4313" y="233"/>
                    <a:pt x="4321" y="113"/>
                    <a:pt x="4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0"/>
            <p:cNvSpPr/>
            <p:nvPr/>
          </p:nvSpPr>
          <p:spPr>
            <a:xfrm>
              <a:off x="6899500" y="4723087"/>
              <a:ext cx="34470" cy="64107"/>
            </a:xfrm>
            <a:custGeom>
              <a:avLst/>
              <a:gdLst/>
              <a:ahLst/>
              <a:cxnLst/>
              <a:rect l="l" t="t" r="r" b="b"/>
              <a:pathLst>
                <a:path w="385" h="716" extrusionOk="0">
                  <a:moveTo>
                    <a:pt x="32" y="0"/>
                  </a:moveTo>
                  <a:cubicBezTo>
                    <a:pt x="23" y="0"/>
                    <a:pt x="12" y="6"/>
                    <a:pt x="1" y="12"/>
                  </a:cubicBezTo>
                  <a:lnTo>
                    <a:pt x="1" y="36"/>
                  </a:lnTo>
                  <a:cubicBezTo>
                    <a:pt x="1" y="36"/>
                    <a:pt x="1" y="44"/>
                    <a:pt x="17" y="44"/>
                  </a:cubicBezTo>
                  <a:cubicBezTo>
                    <a:pt x="33" y="44"/>
                    <a:pt x="337" y="244"/>
                    <a:pt x="297" y="684"/>
                  </a:cubicBezTo>
                  <a:cubicBezTo>
                    <a:pt x="297" y="692"/>
                    <a:pt x="305" y="716"/>
                    <a:pt x="313" y="716"/>
                  </a:cubicBezTo>
                  <a:cubicBezTo>
                    <a:pt x="321" y="716"/>
                    <a:pt x="337" y="700"/>
                    <a:pt x="345" y="692"/>
                  </a:cubicBezTo>
                  <a:cubicBezTo>
                    <a:pt x="385" y="276"/>
                    <a:pt x="137" y="52"/>
                    <a:pt x="65" y="12"/>
                  </a:cubicBezTo>
                  <a:cubicBezTo>
                    <a:pt x="57" y="4"/>
                    <a:pt x="57" y="4"/>
                    <a:pt x="41" y="4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0"/>
            <p:cNvSpPr/>
            <p:nvPr/>
          </p:nvSpPr>
          <p:spPr>
            <a:xfrm>
              <a:off x="6933164" y="4711627"/>
              <a:ext cx="12266" cy="16116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27" y="0"/>
                  </a:moveTo>
                  <a:cubicBezTo>
                    <a:pt x="16" y="0"/>
                    <a:pt x="6" y="6"/>
                    <a:pt x="1" y="12"/>
                  </a:cubicBezTo>
                  <a:lnTo>
                    <a:pt x="1" y="36"/>
                  </a:lnTo>
                  <a:cubicBezTo>
                    <a:pt x="1" y="44"/>
                    <a:pt x="1" y="44"/>
                    <a:pt x="9" y="44"/>
                  </a:cubicBezTo>
                  <a:cubicBezTo>
                    <a:pt x="17" y="44"/>
                    <a:pt x="81" y="84"/>
                    <a:pt x="137" y="180"/>
                  </a:cubicBezTo>
                  <a:cubicBezTo>
                    <a:pt x="129" y="164"/>
                    <a:pt x="105" y="116"/>
                    <a:pt x="89" y="44"/>
                  </a:cubicBezTo>
                  <a:cubicBezTo>
                    <a:pt x="81" y="36"/>
                    <a:pt x="57" y="20"/>
                    <a:pt x="57" y="12"/>
                  </a:cubicBezTo>
                  <a:cubicBezTo>
                    <a:pt x="49" y="4"/>
                    <a:pt x="41" y="4"/>
                    <a:pt x="41" y="4"/>
                  </a:cubicBezTo>
                  <a:cubicBezTo>
                    <a:pt x="36" y="1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0"/>
            <p:cNvSpPr/>
            <p:nvPr/>
          </p:nvSpPr>
          <p:spPr>
            <a:xfrm>
              <a:off x="6947490" y="4729534"/>
              <a:ext cx="16564" cy="46916"/>
            </a:xfrm>
            <a:custGeom>
              <a:avLst/>
              <a:gdLst/>
              <a:ahLst/>
              <a:cxnLst/>
              <a:rect l="l" t="t" r="r" b="b"/>
              <a:pathLst>
                <a:path w="185" h="524" extrusionOk="0">
                  <a:moveTo>
                    <a:pt x="34" y="0"/>
                  </a:moveTo>
                  <a:cubicBezTo>
                    <a:pt x="19" y="0"/>
                    <a:pt x="14" y="4"/>
                    <a:pt x="9" y="4"/>
                  </a:cubicBezTo>
                  <a:lnTo>
                    <a:pt x="1" y="4"/>
                  </a:lnTo>
                  <a:cubicBezTo>
                    <a:pt x="57" y="100"/>
                    <a:pt x="129" y="260"/>
                    <a:pt x="129" y="492"/>
                  </a:cubicBezTo>
                  <a:cubicBezTo>
                    <a:pt x="129" y="500"/>
                    <a:pt x="137" y="524"/>
                    <a:pt x="161" y="524"/>
                  </a:cubicBezTo>
                  <a:cubicBezTo>
                    <a:pt x="169" y="524"/>
                    <a:pt x="185" y="516"/>
                    <a:pt x="185" y="492"/>
                  </a:cubicBezTo>
                  <a:cubicBezTo>
                    <a:pt x="185" y="276"/>
                    <a:pt x="137" y="116"/>
                    <a:pt x="65" y="4"/>
                  </a:cubicBezTo>
                  <a:cubicBezTo>
                    <a:pt x="51" y="1"/>
                    <a:pt x="41" y="0"/>
                    <a:pt x="3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0"/>
            <p:cNvSpPr/>
            <p:nvPr/>
          </p:nvSpPr>
          <p:spPr>
            <a:xfrm>
              <a:off x="6933880" y="4673038"/>
              <a:ext cx="26591" cy="53990"/>
            </a:xfrm>
            <a:custGeom>
              <a:avLst/>
              <a:gdLst/>
              <a:ahLst/>
              <a:cxnLst/>
              <a:rect l="l" t="t" r="r" b="b"/>
              <a:pathLst>
                <a:path w="297" h="603" extrusionOk="0">
                  <a:moveTo>
                    <a:pt x="161" y="51"/>
                  </a:moveTo>
                  <a:cubicBezTo>
                    <a:pt x="177" y="51"/>
                    <a:pt x="201" y="67"/>
                    <a:pt x="209" y="75"/>
                  </a:cubicBezTo>
                  <a:cubicBezTo>
                    <a:pt x="249" y="131"/>
                    <a:pt x="233" y="267"/>
                    <a:pt x="185" y="395"/>
                  </a:cubicBezTo>
                  <a:cubicBezTo>
                    <a:pt x="177" y="443"/>
                    <a:pt x="161" y="483"/>
                    <a:pt x="145" y="523"/>
                  </a:cubicBezTo>
                  <a:cubicBezTo>
                    <a:pt x="137" y="491"/>
                    <a:pt x="129" y="451"/>
                    <a:pt x="121" y="411"/>
                  </a:cubicBezTo>
                  <a:cubicBezTo>
                    <a:pt x="89" y="291"/>
                    <a:pt x="57" y="147"/>
                    <a:pt x="97" y="83"/>
                  </a:cubicBezTo>
                  <a:cubicBezTo>
                    <a:pt x="105" y="67"/>
                    <a:pt x="129" y="51"/>
                    <a:pt x="161" y="51"/>
                  </a:cubicBezTo>
                  <a:close/>
                  <a:moveTo>
                    <a:pt x="176" y="1"/>
                  </a:moveTo>
                  <a:cubicBezTo>
                    <a:pt x="169" y="1"/>
                    <a:pt x="161" y="1"/>
                    <a:pt x="153" y="3"/>
                  </a:cubicBezTo>
                  <a:cubicBezTo>
                    <a:pt x="113" y="3"/>
                    <a:pt x="73" y="27"/>
                    <a:pt x="49" y="51"/>
                  </a:cubicBezTo>
                  <a:cubicBezTo>
                    <a:pt x="1" y="131"/>
                    <a:pt x="33" y="307"/>
                    <a:pt x="57" y="435"/>
                  </a:cubicBezTo>
                  <a:cubicBezTo>
                    <a:pt x="57" y="443"/>
                    <a:pt x="73" y="451"/>
                    <a:pt x="73" y="475"/>
                  </a:cubicBezTo>
                  <a:cubicBezTo>
                    <a:pt x="113" y="531"/>
                    <a:pt x="129" y="587"/>
                    <a:pt x="129" y="603"/>
                  </a:cubicBezTo>
                  <a:lnTo>
                    <a:pt x="129" y="587"/>
                  </a:lnTo>
                  <a:cubicBezTo>
                    <a:pt x="137" y="571"/>
                    <a:pt x="169" y="531"/>
                    <a:pt x="217" y="483"/>
                  </a:cubicBezTo>
                  <a:cubicBezTo>
                    <a:pt x="233" y="451"/>
                    <a:pt x="241" y="419"/>
                    <a:pt x="249" y="387"/>
                  </a:cubicBezTo>
                  <a:cubicBezTo>
                    <a:pt x="281" y="251"/>
                    <a:pt x="297" y="115"/>
                    <a:pt x="249" y="43"/>
                  </a:cubicBezTo>
                  <a:cubicBezTo>
                    <a:pt x="235" y="16"/>
                    <a:pt x="211" y="1"/>
                    <a:pt x="176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0"/>
            <p:cNvSpPr/>
            <p:nvPr/>
          </p:nvSpPr>
          <p:spPr>
            <a:xfrm>
              <a:off x="6945341" y="4698286"/>
              <a:ext cx="49511" cy="31606"/>
            </a:xfrm>
            <a:custGeom>
              <a:avLst/>
              <a:gdLst/>
              <a:ahLst/>
              <a:cxnLst/>
              <a:rect l="l" t="t" r="r" b="b"/>
              <a:pathLst>
                <a:path w="553" h="353" extrusionOk="0">
                  <a:moveTo>
                    <a:pt x="425" y="41"/>
                  </a:moveTo>
                  <a:cubicBezTo>
                    <a:pt x="441" y="41"/>
                    <a:pt x="465" y="65"/>
                    <a:pt x="473" y="81"/>
                  </a:cubicBezTo>
                  <a:cubicBezTo>
                    <a:pt x="505" y="105"/>
                    <a:pt x="505" y="129"/>
                    <a:pt x="481" y="153"/>
                  </a:cubicBezTo>
                  <a:cubicBezTo>
                    <a:pt x="465" y="185"/>
                    <a:pt x="425" y="201"/>
                    <a:pt x="369" y="225"/>
                  </a:cubicBezTo>
                  <a:cubicBezTo>
                    <a:pt x="281" y="265"/>
                    <a:pt x="161" y="281"/>
                    <a:pt x="81" y="289"/>
                  </a:cubicBezTo>
                  <a:cubicBezTo>
                    <a:pt x="121" y="249"/>
                    <a:pt x="161" y="201"/>
                    <a:pt x="209" y="161"/>
                  </a:cubicBezTo>
                  <a:cubicBezTo>
                    <a:pt x="281" y="105"/>
                    <a:pt x="361" y="41"/>
                    <a:pt x="409" y="41"/>
                  </a:cubicBezTo>
                  <a:close/>
                  <a:moveTo>
                    <a:pt x="433" y="1"/>
                  </a:moveTo>
                  <a:cubicBezTo>
                    <a:pt x="361" y="1"/>
                    <a:pt x="281" y="49"/>
                    <a:pt x="209" y="113"/>
                  </a:cubicBezTo>
                  <a:cubicBezTo>
                    <a:pt x="201" y="121"/>
                    <a:pt x="193" y="129"/>
                    <a:pt x="169" y="145"/>
                  </a:cubicBezTo>
                  <a:cubicBezTo>
                    <a:pt x="145" y="153"/>
                    <a:pt x="121" y="185"/>
                    <a:pt x="89" y="201"/>
                  </a:cubicBezTo>
                  <a:cubicBezTo>
                    <a:pt x="49" y="249"/>
                    <a:pt x="9" y="289"/>
                    <a:pt x="1" y="305"/>
                  </a:cubicBezTo>
                  <a:lnTo>
                    <a:pt x="1" y="321"/>
                  </a:lnTo>
                  <a:lnTo>
                    <a:pt x="1" y="329"/>
                  </a:lnTo>
                  <a:lnTo>
                    <a:pt x="1" y="345"/>
                  </a:lnTo>
                  <a:lnTo>
                    <a:pt x="9" y="353"/>
                  </a:lnTo>
                  <a:lnTo>
                    <a:pt x="73" y="353"/>
                  </a:lnTo>
                  <a:cubicBezTo>
                    <a:pt x="153" y="345"/>
                    <a:pt x="329" y="321"/>
                    <a:pt x="441" y="265"/>
                  </a:cubicBezTo>
                  <a:cubicBezTo>
                    <a:pt x="481" y="241"/>
                    <a:pt x="513" y="209"/>
                    <a:pt x="529" y="193"/>
                  </a:cubicBezTo>
                  <a:cubicBezTo>
                    <a:pt x="553" y="153"/>
                    <a:pt x="553" y="113"/>
                    <a:pt x="529" y="73"/>
                  </a:cubicBezTo>
                  <a:cubicBezTo>
                    <a:pt x="513" y="41"/>
                    <a:pt x="489" y="25"/>
                    <a:pt x="473" y="9"/>
                  </a:cubicBezTo>
                  <a:cubicBezTo>
                    <a:pt x="465" y="1"/>
                    <a:pt x="449" y="1"/>
                    <a:pt x="44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0"/>
            <p:cNvSpPr/>
            <p:nvPr/>
          </p:nvSpPr>
          <p:spPr>
            <a:xfrm>
              <a:off x="6868700" y="3362437"/>
              <a:ext cx="3671" cy="4387"/>
            </a:xfrm>
            <a:custGeom>
              <a:avLst/>
              <a:gdLst/>
              <a:ahLst/>
              <a:cxnLst/>
              <a:rect l="l" t="t" r="r" b="b"/>
              <a:pathLst>
                <a:path w="41" h="49" extrusionOk="0">
                  <a:moveTo>
                    <a:pt x="41" y="0"/>
                  </a:moveTo>
                  <a:cubicBezTo>
                    <a:pt x="25" y="0"/>
                    <a:pt x="17" y="0"/>
                    <a:pt x="9" y="8"/>
                  </a:cubicBezTo>
                  <a:cubicBezTo>
                    <a:pt x="1" y="24"/>
                    <a:pt x="9" y="40"/>
                    <a:pt x="17" y="40"/>
                  </a:cubicBezTo>
                  <a:cubicBezTo>
                    <a:pt x="17" y="40"/>
                    <a:pt x="25" y="40"/>
                    <a:pt x="41" y="48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0"/>
            <p:cNvSpPr/>
            <p:nvPr/>
          </p:nvSpPr>
          <p:spPr>
            <a:xfrm>
              <a:off x="7087878" y="3416157"/>
              <a:ext cx="48079" cy="10117"/>
            </a:xfrm>
            <a:custGeom>
              <a:avLst/>
              <a:gdLst/>
              <a:ahLst/>
              <a:cxnLst/>
              <a:rect l="l" t="t" r="r" b="b"/>
              <a:pathLst>
                <a:path w="537" h="113" extrusionOk="0">
                  <a:moveTo>
                    <a:pt x="9" y="0"/>
                  </a:moveTo>
                  <a:cubicBezTo>
                    <a:pt x="9" y="24"/>
                    <a:pt x="9" y="32"/>
                    <a:pt x="1" y="48"/>
                  </a:cubicBezTo>
                  <a:cubicBezTo>
                    <a:pt x="169" y="72"/>
                    <a:pt x="353" y="88"/>
                    <a:pt x="537" y="112"/>
                  </a:cubicBezTo>
                  <a:cubicBezTo>
                    <a:pt x="409" y="80"/>
                    <a:pt x="289" y="48"/>
                    <a:pt x="177" y="24"/>
                  </a:cubicBezTo>
                  <a:cubicBezTo>
                    <a:pt x="129" y="24"/>
                    <a:pt x="73" y="8"/>
                    <a:pt x="9" y="0"/>
                  </a:cubicBez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0"/>
            <p:cNvSpPr/>
            <p:nvPr/>
          </p:nvSpPr>
          <p:spPr>
            <a:xfrm>
              <a:off x="6894486" y="2840184"/>
              <a:ext cx="806" cy="15848"/>
            </a:xfrm>
            <a:custGeom>
              <a:avLst/>
              <a:gdLst/>
              <a:ahLst/>
              <a:cxnLst/>
              <a:rect l="l" t="t" r="r" b="b"/>
              <a:pathLst>
                <a:path w="9" h="177" extrusionOk="0">
                  <a:moveTo>
                    <a:pt x="9" y="1"/>
                  </a:moveTo>
                  <a:lnTo>
                    <a:pt x="1" y="177"/>
                  </a:lnTo>
                  <a:cubicBezTo>
                    <a:pt x="9" y="113"/>
                    <a:pt x="9" y="57"/>
                    <a:pt x="9" y="1"/>
                  </a:cubicBez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0"/>
            <p:cNvSpPr/>
            <p:nvPr/>
          </p:nvSpPr>
          <p:spPr>
            <a:xfrm>
              <a:off x="6836468" y="2357416"/>
              <a:ext cx="174141" cy="98936"/>
            </a:xfrm>
            <a:custGeom>
              <a:avLst/>
              <a:gdLst/>
              <a:ahLst/>
              <a:cxnLst/>
              <a:rect l="l" t="t" r="r" b="b"/>
              <a:pathLst>
                <a:path w="1945" h="1105" extrusionOk="0">
                  <a:moveTo>
                    <a:pt x="1945" y="1"/>
                  </a:moveTo>
                  <a:lnTo>
                    <a:pt x="1849" y="25"/>
                  </a:lnTo>
                  <a:cubicBezTo>
                    <a:pt x="1849" y="25"/>
                    <a:pt x="1827" y="30"/>
                    <a:pt x="1792" y="45"/>
                  </a:cubicBezTo>
                  <a:lnTo>
                    <a:pt x="1792" y="45"/>
                  </a:lnTo>
                  <a:cubicBezTo>
                    <a:pt x="1845" y="29"/>
                    <a:pt x="1896" y="14"/>
                    <a:pt x="1945" y="1"/>
                  </a:cubicBezTo>
                  <a:close/>
                  <a:moveTo>
                    <a:pt x="1792" y="45"/>
                  </a:moveTo>
                  <a:cubicBezTo>
                    <a:pt x="1322" y="189"/>
                    <a:pt x="684" y="434"/>
                    <a:pt x="1" y="873"/>
                  </a:cubicBezTo>
                  <a:lnTo>
                    <a:pt x="1" y="1105"/>
                  </a:lnTo>
                  <a:cubicBezTo>
                    <a:pt x="625" y="529"/>
                    <a:pt x="1769" y="57"/>
                    <a:pt x="1769" y="57"/>
                  </a:cubicBezTo>
                  <a:cubicBezTo>
                    <a:pt x="1777" y="52"/>
                    <a:pt x="1785" y="49"/>
                    <a:pt x="1792" y="45"/>
                  </a:cubicBez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0"/>
            <p:cNvSpPr/>
            <p:nvPr/>
          </p:nvSpPr>
          <p:spPr>
            <a:xfrm>
              <a:off x="7071403" y="2290802"/>
              <a:ext cx="285877" cy="195634"/>
            </a:xfrm>
            <a:custGeom>
              <a:avLst/>
              <a:gdLst/>
              <a:ahLst/>
              <a:cxnLst/>
              <a:rect l="l" t="t" r="r" b="b"/>
              <a:pathLst>
                <a:path w="3193" h="2185" extrusionOk="0">
                  <a:moveTo>
                    <a:pt x="233" y="1"/>
                  </a:moveTo>
                  <a:lnTo>
                    <a:pt x="289" y="561"/>
                  </a:lnTo>
                  <a:lnTo>
                    <a:pt x="1" y="609"/>
                  </a:lnTo>
                  <a:lnTo>
                    <a:pt x="1" y="617"/>
                  </a:lnTo>
                  <a:lnTo>
                    <a:pt x="1" y="673"/>
                  </a:lnTo>
                  <a:cubicBezTo>
                    <a:pt x="105" y="745"/>
                    <a:pt x="305" y="929"/>
                    <a:pt x="305" y="1249"/>
                  </a:cubicBezTo>
                  <a:cubicBezTo>
                    <a:pt x="305" y="1457"/>
                    <a:pt x="313" y="1721"/>
                    <a:pt x="313" y="2017"/>
                  </a:cubicBezTo>
                  <a:cubicBezTo>
                    <a:pt x="688" y="2137"/>
                    <a:pt x="1040" y="2185"/>
                    <a:pt x="1362" y="2185"/>
                  </a:cubicBezTo>
                  <a:cubicBezTo>
                    <a:pt x="1959" y="2185"/>
                    <a:pt x="2452" y="2020"/>
                    <a:pt x="2801" y="1849"/>
                  </a:cubicBezTo>
                  <a:lnTo>
                    <a:pt x="2801" y="1489"/>
                  </a:lnTo>
                  <a:cubicBezTo>
                    <a:pt x="2801" y="1377"/>
                    <a:pt x="3017" y="1025"/>
                    <a:pt x="3185" y="745"/>
                  </a:cubicBezTo>
                  <a:cubicBezTo>
                    <a:pt x="3185" y="545"/>
                    <a:pt x="3193" y="425"/>
                    <a:pt x="3193" y="417"/>
                  </a:cubicBezTo>
                  <a:lnTo>
                    <a:pt x="3193" y="409"/>
                  </a:lnTo>
                  <a:cubicBezTo>
                    <a:pt x="2985" y="361"/>
                    <a:pt x="2825" y="321"/>
                    <a:pt x="2825" y="321"/>
                  </a:cubicBezTo>
                  <a:lnTo>
                    <a:pt x="2785" y="57"/>
                  </a:lnTo>
                  <a:cubicBezTo>
                    <a:pt x="2460" y="97"/>
                    <a:pt x="2047" y="134"/>
                    <a:pt x="1598" y="134"/>
                  </a:cubicBezTo>
                  <a:cubicBezTo>
                    <a:pt x="1161" y="134"/>
                    <a:pt x="690" y="99"/>
                    <a:pt x="233" y="1"/>
                  </a:cubicBez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0"/>
            <p:cNvSpPr/>
            <p:nvPr/>
          </p:nvSpPr>
          <p:spPr>
            <a:xfrm>
              <a:off x="6661700" y="2822993"/>
              <a:ext cx="208521" cy="256518"/>
            </a:xfrm>
            <a:custGeom>
              <a:avLst/>
              <a:gdLst/>
              <a:ahLst/>
              <a:cxnLst/>
              <a:rect l="l" t="t" r="r" b="b"/>
              <a:pathLst>
                <a:path w="2329" h="2865" extrusionOk="0">
                  <a:moveTo>
                    <a:pt x="328" y="1"/>
                  </a:moveTo>
                  <a:cubicBezTo>
                    <a:pt x="120" y="1073"/>
                    <a:pt x="32" y="1905"/>
                    <a:pt x="16" y="1913"/>
                  </a:cubicBezTo>
                  <a:cubicBezTo>
                    <a:pt x="8" y="1929"/>
                    <a:pt x="8" y="1945"/>
                    <a:pt x="0" y="1953"/>
                  </a:cubicBezTo>
                  <a:cubicBezTo>
                    <a:pt x="576" y="2233"/>
                    <a:pt x="1160" y="2537"/>
                    <a:pt x="1721" y="2865"/>
                  </a:cubicBezTo>
                  <a:cubicBezTo>
                    <a:pt x="1777" y="2745"/>
                    <a:pt x="1833" y="2633"/>
                    <a:pt x="1873" y="2513"/>
                  </a:cubicBezTo>
                  <a:cubicBezTo>
                    <a:pt x="2073" y="2001"/>
                    <a:pt x="2217" y="1337"/>
                    <a:pt x="2329" y="697"/>
                  </a:cubicBezTo>
                  <a:cubicBezTo>
                    <a:pt x="1456" y="673"/>
                    <a:pt x="680" y="233"/>
                    <a:pt x="328" y="1"/>
                  </a:cubicBez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0"/>
            <p:cNvSpPr/>
            <p:nvPr/>
          </p:nvSpPr>
          <p:spPr>
            <a:xfrm>
              <a:off x="6898067" y="2721999"/>
              <a:ext cx="4387" cy="80313"/>
            </a:xfrm>
            <a:custGeom>
              <a:avLst/>
              <a:gdLst/>
              <a:ahLst/>
              <a:cxnLst/>
              <a:rect l="l" t="t" r="r" b="b"/>
              <a:pathLst>
                <a:path w="49" h="897" extrusionOk="0">
                  <a:moveTo>
                    <a:pt x="49" y="1"/>
                  </a:moveTo>
                  <a:cubicBezTo>
                    <a:pt x="49" y="1"/>
                    <a:pt x="33" y="129"/>
                    <a:pt x="1" y="385"/>
                  </a:cubicBezTo>
                  <a:lnTo>
                    <a:pt x="1" y="897"/>
                  </a:lnTo>
                  <a:cubicBezTo>
                    <a:pt x="33" y="345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0"/>
            <p:cNvSpPr/>
            <p:nvPr/>
          </p:nvSpPr>
          <p:spPr>
            <a:xfrm>
              <a:off x="7361491" y="2330197"/>
              <a:ext cx="10833" cy="19429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1" y="1"/>
                  </a:moveTo>
                  <a:lnTo>
                    <a:pt x="1" y="217"/>
                  </a:lnTo>
                  <a:cubicBezTo>
                    <a:pt x="57" y="137"/>
                    <a:pt x="97" y="73"/>
                    <a:pt x="121" y="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0"/>
            <p:cNvSpPr/>
            <p:nvPr/>
          </p:nvSpPr>
          <p:spPr>
            <a:xfrm>
              <a:off x="7565627" y="2786464"/>
              <a:ext cx="2238" cy="3671"/>
            </a:xfrm>
            <a:custGeom>
              <a:avLst/>
              <a:gdLst/>
              <a:ahLst/>
              <a:cxnLst/>
              <a:rect l="l" t="t" r="r" b="b"/>
              <a:pathLst>
                <a:path w="25" h="41" extrusionOk="0">
                  <a:moveTo>
                    <a:pt x="1" y="1"/>
                  </a:moveTo>
                  <a:lnTo>
                    <a:pt x="1" y="1"/>
                  </a:lnTo>
                  <a:cubicBezTo>
                    <a:pt x="17" y="25"/>
                    <a:pt x="17" y="33"/>
                    <a:pt x="25" y="41"/>
                  </a:cubicBezTo>
                  <a:cubicBezTo>
                    <a:pt x="17" y="33"/>
                    <a:pt x="17" y="17"/>
                    <a:pt x="1" y="1"/>
                  </a:cubicBez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0"/>
            <p:cNvSpPr/>
            <p:nvPr/>
          </p:nvSpPr>
          <p:spPr>
            <a:xfrm>
              <a:off x="7604305" y="2774287"/>
              <a:ext cx="299576" cy="861058"/>
            </a:xfrm>
            <a:custGeom>
              <a:avLst/>
              <a:gdLst/>
              <a:ahLst/>
              <a:cxnLst/>
              <a:rect l="l" t="t" r="r" b="b"/>
              <a:pathLst>
                <a:path w="3346" h="9617" extrusionOk="0">
                  <a:moveTo>
                    <a:pt x="1745" y="1"/>
                  </a:moveTo>
                  <a:cubicBezTo>
                    <a:pt x="1409" y="377"/>
                    <a:pt x="793" y="977"/>
                    <a:pt x="1" y="1217"/>
                  </a:cubicBezTo>
                  <a:cubicBezTo>
                    <a:pt x="225" y="1777"/>
                    <a:pt x="425" y="2321"/>
                    <a:pt x="513" y="2641"/>
                  </a:cubicBezTo>
                  <a:cubicBezTo>
                    <a:pt x="761" y="3473"/>
                    <a:pt x="1185" y="6961"/>
                    <a:pt x="1185" y="6961"/>
                  </a:cubicBezTo>
                  <a:cubicBezTo>
                    <a:pt x="1185" y="6961"/>
                    <a:pt x="665" y="8049"/>
                    <a:pt x="849" y="8313"/>
                  </a:cubicBezTo>
                  <a:cubicBezTo>
                    <a:pt x="881" y="8356"/>
                    <a:pt x="915" y="8374"/>
                    <a:pt x="951" y="8374"/>
                  </a:cubicBezTo>
                  <a:cubicBezTo>
                    <a:pt x="1127" y="8374"/>
                    <a:pt x="1321" y="7929"/>
                    <a:pt x="1321" y="7929"/>
                  </a:cubicBezTo>
                  <a:lnTo>
                    <a:pt x="1321" y="7929"/>
                  </a:lnTo>
                  <a:cubicBezTo>
                    <a:pt x="1321" y="7929"/>
                    <a:pt x="1171" y="9457"/>
                    <a:pt x="1427" y="9457"/>
                  </a:cubicBezTo>
                  <a:cubicBezTo>
                    <a:pt x="1429" y="9457"/>
                    <a:pt x="1431" y="9457"/>
                    <a:pt x="1433" y="9457"/>
                  </a:cubicBezTo>
                  <a:cubicBezTo>
                    <a:pt x="1689" y="9449"/>
                    <a:pt x="1793" y="8249"/>
                    <a:pt x="1793" y="8249"/>
                  </a:cubicBezTo>
                  <a:cubicBezTo>
                    <a:pt x="1793" y="8249"/>
                    <a:pt x="1845" y="9616"/>
                    <a:pt x="2154" y="9616"/>
                  </a:cubicBezTo>
                  <a:cubicBezTo>
                    <a:pt x="2167" y="9616"/>
                    <a:pt x="2180" y="9614"/>
                    <a:pt x="2193" y="9609"/>
                  </a:cubicBezTo>
                  <a:cubicBezTo>
                    <a:pt x="2393" y="9529"/>
                    <a:pt x="2209" y="8282"/>
                    <a:pt x="2209" y="8281"/>
                  </a:cubicBezTo>
                  <a:lnTo>
                    <a:pt x="2209" y="8281"/>
                  </a:lnTo>
                  <a:cubicBezTo>
                    <a:pt x="2209" y="8282"/>
                    <a:pt x="2466" y="9452"/>
                    <a:pt x="2686" y="9452"/>
                  </a:cubicBezTo>
                  <a:cubicBezTo>
                    <a:pt x="2692" y="9452"/>
                    <a:pt x="2699" y="9451"/>
                    <a:pt x="2705" y="9449"/>
                  </a:cubicBezTo>
                  <a:cubicBezTo>
                    <a:pt x="2921" y="9377"/>
                    <a:pt x="2601" y="8202"/>
                    <a:pt x="2601" y="8201"/>
                  </a:cubicBezTo>
                  <a:lnTo>
                    <a:pt x="2601" y="8201"/>
                  </a:lnTo>
                  <a:cubicBezTo>
                    <a:pt x="2601" y="8202"/>
                    <a:pt x="2903" y="9078"/>
                    <a:pt x="3126" y="9078"/>
                  </a:cubicBezTo>
                  <a:cubicBezTo>
                    <a:pt x="3135" y="9078"/>
                    <a:pt x="3144" y="9076"/>
                    <a:pt x="3153" y="9073"/>
                  </a:cubicBezTo>
                  <a:cubicBezTo>
                    <a:pt x="3345" y="8961"/>
                    <a:pt x="2993" y="7553"/>
                    <a:pt x="2793" y="6897"/>
                  </a:cubicBezTo>
                  <a:cubicBezTo>
                    <a:pt x="2793" y="6897"/>
                    <a:pt x="2745" y="3401"/>
                    <a:pt x="2041" y="977"/>
                  </a:cubicBezTo>
                  <a:cubicBezTo>
                    <a:pt x="1945" y="625"/>
                    <a:pt x="1841" y="297"/>
                    <a:pt x="1745" y="1"/>
                  </a:cubicBez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0"/>
            <p:cNvSpPr/>
            <p:nvPr/>
          </p:nvSpPr>
          <p:spPr>
            <a:xfrm>
              <a:off x="7088594" y="2456978"/>
              <a:ext cx="269403" cy="982020"/>
            </a:xfrm>
            <a:custGeom>
              <a:avLst/>
              <a:gdLst/>
              <a:ahLst/>
              <a:cxnLst/>
              <a:rect l="l" t="t" r="r" b="b"/>
              <a:pathLst>
                <a:path w="3009" h="10968" extrusionOk="0">
                  <a:moveTo>
                    <a:pt x="2609" y="1"/>
                  </a:moveTo>
                  <a:cubicBezTo>
                    <a:pt x="2261" y="167"/>
                    <a:pt x="1769" y="329"/>
                    <a:pt x="1173" y="329"/>
                  </a:cubicBezTo>
                  <a:cubicBezTo>
                    <a:pt x="851" y="329"/>
                    <a:pt x="497" y="282"/>
                    <a:pt x="121" y="161"/>
                  </a:cubicBezTo>
                  <a:lnTo>
                    <a:pt x="121" y="161"/>
                  </a:lnTo>
                  <a:cubicBezTo>
                    <a:pt x="161" y="2889"/>
                    <a:pt x="209" y="8817"/>
                    <a:pt x="1" y="10697"/>
                  </a:cubicBezTo>
                  <a:cubicBezTo>
                    <a:pt x="49" y="10713"/>
                    <a:pt x="113" y="10721"/>
                    <a:pt x="169" y="10745"/>
                  </a:cubicBezTo>
                  <a:cubicBezTo>
                    <a:pt x="281" y="10769"/>
                    <a:pt x="401" y="10801"/>
                    <a:pt x="529" y="10833"/>
                  </a:cubicBezTo>
                  <a:cubicBezTo>
                    <a:pt x="825" y="10897"/>
                    <a:pt x="1137" y="10945"/>
                    <a:pt x="1481" y="10961"/>
                  </a:cubicBezTo>
                  <a:lnTo>
                    <a:pt x="1529" y="10961"/>
                  </a:lnTo>
                  <a:cubicBezTo>
                    <a:pt x="1593" y="10965"/>
                    <a:pt x="1659" y="10967"/>
                    <a:pt x="1725" y="10967"/>
                  </a:cubicBezTo>
                  <a:cubicBezTo>
                    <a:pt x="1791" y="10967"/>
                    <a:pt x="1857" y="10965"/>
                    <a:pt x="1921" y="10961"/>
                  </a:cubicBezTo>
                  <a:lnTo>
                    <a:pt x="1969" y="10961"/>
                  </a:lnTo>
                  <a:cubicBezTo>
                    <a:pt x="2321" y="10953"/>
                    <a:pt x="2673" y="10889"/>
                    <a:pt x="3009" y="10769"/>
                  </a:cubicBezTo>
                  <a:cubicBezTo>
                    <a:pt x="2641" y="8841"/>
                    <a:pt x="2609" y="2145"/>
                    <a:pt x="2609" y="1"/>
                  </a:cubicBezTo>
                  <a:close/>
                </a:path>
              </a:pathLst>
            </a:custGeom>
            <a:solidFill>
              <a:srgbClr val="F1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0"/>
            <p:cNvSpPr/>
            <p:nvPr/>
          </p:nvSpPr>
          <p:spPr>
            <a:xfrm>
              <a:off x="7323529" y="2325900"/>
              <a:ext cx="460734" cy="1141482"/>
            </a:xfrm>
            <a:custGeom>
              <a:avLst/>
              <a:gdLst/>
              <a:ahLst/>
              <a:cxnLst/>
              <a:rect l="l" t="t" r="r" b="b"/>
              <a:pathLst>
                <a:path w="5146" h="12749" extrusionOk="0">
                  <a:moveTo>
                    <a:pt x="601" y="1"/>
                  </a:moveTo>
                  <a:cubicBezTo>
                    <a:pt x="601" y="1"/>
                    <a:pt x="577" y="25"/>
                    <a:pt x="561" y="65"/>
                  </a:cubicBezTo>
                  <a:cubicBezTo>
                    <a:pt x="529" y="121"/>
                    <a:pt x="489" y="177"/>
                    <a:pt x="441" y="257"/>
                  </a:cubicBezTo>
                  <a:cubicBezTo>
                    <a:pt x="417" y="1665"/>
                    <a:pt x="321" y="9321"/>
                    <a:pt x="857" y="12417"/>
                  </a:cubicBezTo>
                  <a:cubicBezTo>
                    <a:pt x="857" y="12441"/>
                    <a:pt x="849" y="12449"/>
                    <a:pt x="841" y="12457"/>
                  </a:cubicBezTo>
                  <a:lnTo>
                    <a:pt x="825" y="12457"/>
                  </a:lnTo>
                  <a:cubicBezTo>
                    <a:pt x="817" y="12457"/>
                    <a:pt x="801" y="12449"/>
                    <a:pt x="801" y="12425"/>
                  </a:cubicBezTo>
                  <a:cubicBezTo>
                    <a:pt x="281" y="9385"/>
                    <a:pt x="361" y="2001"/>
                    <a:pt x="377" y="361"/>
                  </a:cubicBezTo>
                  <a:lnTo>
                    <a:pt x="377" y="361"/>
                  </a:lnTo>
                  <a:cubicBezTo>
                    <a:pt x="209" y="641"/>
                    <a:pt x="1" y="985"/>
                    <a:pt x="1" y="1097"/>
                  </a:cubicBezTo>
                  <a:lnTo>
                    <a:pt x="1" y="1457"/>
                  </a:lnTo>
                  <a:cubicBezTo>
                    <a:pt x="1" y="3601"/>
                    <a:pt x="41" y="10297"/>
                    <a:pt x="401" y="12225"/>
                  </a:cubicBezTo>
                  <a:cubicBezTo>
                    <a:pt x="457" y="12545"/>
                    <a:pt x="529" y="12737"/>
                    <a:pt x="609" y="12745"/>
                  </a:cubicBezTo>
                  <a:cubicBezTo>
                    <a:pt x="631" y="12748"/>
                    <a:pt x="654" y="12749"/>
                    <a:pt x="679" y="12749"/>
                  </a:cubicBezTo>
                  <a:cubicBezTo>
                    <a:pt x="966" y="12749"/>
                    <a:pt x="1415" y="12582"/>
                    <a:pt x="1865" y="12361"/>
                  </a:cubicBezTo>
                  <a:cubicBezTo>
                    <a:pt x="1889" y="12345"/>
                    <a:pt x="1897" y="12337"/>
                    <a:pt x="1921" y="12337"/>
                  </a:cubicBezTo>
                  <a:cubicBezTo>
                    <a:pt x="2169" y="12217"/>
                    <a:pt x="2409" y="12081"/>
                    <a:pt x="2625" y="11937"/>
                  </a:cubicBezTo>
                  <a:cubicBezTo>
                    <a:pt x="2633" y="11929"/>
                    <a:pt x="2649" y="11929"/>
                    <a:pt x="2665" y="11921"/>
                  </a:cubicBezTo>
                  <a:cubicBezTo>
                    <a:pt x="2817" y="11825"/>
                    <a:pt x="2945" y="11737"/>
                    <a:pt x="3065" y="11657"/>
                  </a:cubicBezTo>
                  <a:cubicBezTo>
                    <a:pt x="3225" y="11545"/>
                    <a:pt x="3345" y="11457"/>
                    <a:pt x="3409" y="11385"/>
                  </a:cubicBezTo>
                  <a:cubicBezTo>
                    <a:pt x="3697" y="11089"/>
                    <a:pt x="2849" y="6041"/>
                    <a:pt x="2697" y="5161"/>
                  </a:cubicBezTo>
                  <a:cubicBezTo>
                    <a:pt x="2537" y="4761"/>
                    <a:pt x="2177" y="4297"/>
                    <a:pt x="1881" y="4089"/>
                  </a:cubicBezTo>
                  <a:cubicBezTo>
                    <a:pt x="1865" y="4081"/>
                    <a:pt x="1857" y="4057"/>
                    <a:pt x="1865" y="4049"/>
                  </a:cubicBezTo>
                  <a:cubicBezTo>
                    <a:pt x="1876" y="4043"/>
                    <a:pt x="1887" y="4034"/>
                    <a:pt x="1895" y="4034"/>
                  </a:cubicBezTo>
                  <a:cubicBezTo>
                    <a:pt x="1899" y="4034"/>
                    <a:pt x="1902" y="4036"/>
                    <a:pt x="1905" y="4041"/>
                  </a:cubicBezTo>
                  <a:cubicBezTo>
                    <a:pt x="2145" y="4209"/>
                    <a:pt x="2385" y="4489"/>
                    <a:pt x="2561" y="4761"/>
                  </a:cubicBezTo>
                  <a:lnTo>
                    <a:pt x="1881" y="2825"/>
                  </a:lnTo>
                  <a:cubicBezTo>
                    <a:pt x="1865" y="2809"/>
                    <a:pt x="1881" y="2801"/>
                    <a:pt x="1897" y="2785"/>
                  </a:cubicBezTo>
                  <a:cubicBezTo>
                    <a:pt x="1903" y="2783"/>
                    <a:pt x="1908" y="2782"/>
                    <a:pt x="1912" y="2782"/>
                  </a:cubicBezTo>
                  <a:cubicBezTo>
                    <a:pt x="1925" y="2782"/>
                    <a:pt x="1931" y="2791"/>
                    <a:pt x="1937" y="2809"/>
                  </a:cubicBezTo>
                  <a:lnTo>
                    <a:pt x="2761" y="5129"/>
                  </a:lnTo>
                  <a:lnTo>
                    <a:pt x="2729" y="5137"/>
                  </a:lnTo>
                  <a:cubicBezTo>
                    <a:pt x="2737" y="5145"/>
                    <a:pt x="2737" y="5169"/>
                    <a:pt x="2745" y="5177"/>
                  </a:cubicBezTo>
                  <a:cubicBezTo>
                    <a:pt x="2881" y="5545"/>
                    <a:pt x="3057" y="6225"/>
                    <a:pt x="3057" y="6225"/>
                  </a:cubicBezTo>
                  <a:cubicBezTo>
                    <a:pt x="3089" y="6217"/>
                    <a:pt x="3129" y="6209"/>
                    <a:pt x="3161" y="6201"/>
                  </a:cubicBezTo>
                  <a:cubicBezTo>
                    <a:pt x="3921" y="5977"/>
                    <a:pt x="4537" y="5385"/>
                    <a:pt x="4881" y="5001"/>
                  </a:cubicBezTo>
                  <a:cubicBezTo>
                    <a:pt x="5057" y="4801"/>
                    <a:pt x="5145" y="4649"/>
                    <a:pt x="5145" y="4649"/>
                  </a:cubicBezTo>
                  <a:cubicBezTo>
                    <a:pt x="4449" y="2561"/>
                    <a:pt x="3337" y="1097"/>
                    <a:pt x="2769" y="721"/>
                  </a:cubicBezTo>
                  <a:cubicBezTo>
                    <a:pt x="1689" y="9"/>
                    <a:pt x="601" y="1"/>
                    <a:pt x="6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0"/>
            <p:cNvSpPr/>
            <p:nvPr/>
          </p:nvSpPr>
          <p:spPr>
            <a:xfrm>
              <a:off x="7087878" y="2237082"/>
              <a:ext cx="232874" cy="66525"/>
            </a:xfrm>
            <a:custGeom>
              <a:avLst/>
              <a:gdLst/>
              <a:ahLst/>
              <a:cxnLst/>
              <a:rect l="l" t="t" r="r" b="b"/>
              <a:pathLst>
                <a:path w="2601" h="743" extrusionOk="0">
                  <a:moveTo>
                    <a:pt x="2497" y="0"/>
                  </a:moveTo>
                  <a:cubicBezTo>
                    <a:pt x="2001" y="184"/>
                    <a:pt x="1473" y="280"/>
                    <a:pt x="929" y="296"/>
                  </a:cubicBezTo>
                  <a:cubicBezTo>
                    <a:pt x="875" y="299"/>
                    <a:pt x="821" y="301"/>
                    <a:pt x="767" y="301"/>
                  </a:cubicBezTo>
                  <a:cubicBezTo>
                    <a:pt x="504" y="301"/>
                    <a:pt x="247" y="268"/>
                    <a:pt x="1" y="208"/>
                  </a:cubicBezTo>
                  <a:lnTo>
                    <a:pt x="1" y="208"/>
                  </a:lnTo>
                  <a:lnTo>
                    <a:pt x="49" y="609"/>
                  </a:lnTo>
                  <a:cubicBezTo>
                    <a:pt x="513" y="709"/>
                    <a:pt x="989" y="743"/>
                    <a:pt x="1430" y="743"/>
                  </a:cubicBezTo>
                  <a:cubicBezTo>
                    <a:pt x="1871" y="743"/>
                    <a:pt x="2277" y="709"/>
                    <a:pt x="2601" y="673"/>
                  </a:cubicBezTo>
                  <a:lnTo>
                    <a:pt x="2497" y="0"/>
                  </a:lnTo>
                  <a:close/>
                </a:path>
              </a:pathLst>
            </a:custGeom>
            <a:solidFill>
              <a:srgbClr val="A44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0"/>
            <p:cNvSpPr/>
            <p:nvPr/>
          </p:nvSpPr>
          <p:spPr>
            <a:xfrm>
              <a:off x="6673876" y="2347388"/>
              <a:ext cx="433427" cy="1119725"/>
            </a:xfrm>
            <a:custGeom>
              <a:avLst/>
              <a:gdLst/>
              <a:ahLst/>
              <a:cxnLst/>
              <a:rect l="l" t="t" r="r" b="b"/>
              <a:pathLst>
                <a:path w="4841" h="12506" extrusionOk="0">
                  <a:moveTo>
                    <a:pt x="4393" y="1"/>
                  </a:moveTo>
                  <a:lnTo>
                    <a:pt x="4393" y="1"/>
                  </a:lnTo>
                  <a:cubicBezTo>
                    <a:pt x="4393" y="1"/>
                    <a:pt x="4153" y="17"/>
                    <a:pt x="3777" y="121"/>
                  </a:cubicBezTo>
                  <a:cubicBezTo>
                    <a:pt x="3297" y="249"/>
                    <a:pt x="2585" y="497"/>
                    <a:pt x="1825" y="985"/>
                  </a:cubicBezTo>
                  <a:cubicBezTo>
                    <a:pt x="1304" y="1329"/>
                    <a:pt x="104" y="3121"/>
                    <a:pt x="0" y="5169"/>
                  </a:cubicBezTo>
                  <a:cubicBezTo>
                    <a:pt x="0" y="5169"/>
                    <a:pt x="72" y="5225"/>
                    <a:pt x="200" y="5305"/>
                  </a:cubicBezTo>
                  <a:cubicBezTo>
                    <a:pt x="552" y="5537"/>
                    <a:pt x="1336" y="5977"/>
                    <a:pt x="2201" y="6001"/>
                  </a:cubicBezTo>
                  <a:lnTo>
                    <a:pt x="2273" y="6001"/>
                  </a:lnTo>
                  <a:cubicBezTo>
                    <a:pt x="2337" y="5665"/>
                    <a:pt x="2385" y="5377"/>
                    <a:pt x="2425" y="5129"/>
                  </a:cubicBezTo>
                  <a:cubicBezTo>
                    <a:pt x="2377" y="4905"/>
                    <a:pt x="2265" y="4537"/>
                    <a:pt x="2033" y="4209"/>
                  </a:cubicBezTo>
                  <a:cubicBezTo>
                    <a:pt x="2025" y="4201"/>
                    <a:pt x="2025" y="4177"/>
                    <a:pt x="2041" y="4169"/>
                  </a:cubicBezTo>
                  <a:cubicBezTo>
                    <a:pt x="2047" y="4165"/>
                    <a:pt x="2054" y="4163"/>
                    <a:pt x="2060" y="4163"/>
                  </a:cubicBezTo>
                  <a:cubicBezTo>
                    <a:pt x="2068" y="4163"/>
                    <a:pt x="2076" y="4167"/>
                    <a:pt x="2081" y="4177"/>
                  </a:cubicBezTo>
                  <a:cubicBezTo>
                    <a:pt x="2273" y="4457"/>
                    <a:pt x="2385" y="4761"/>
                    <a:pt x="2441" y="4977"/>
                  </a:cubicBezTo>
                  <a:cubicBezTo>
                    <a:pt x="2441" y="4961"/>
                    <a:pt x="2457" y="4937"/>
                    <a:pt x="2457" y="4921"/>
                  </a:cubicBezTo>
                  <a:cubicBezTo>
                    <a:pt x="2457" y="4457"/>
                    <a:pt x="2441" y="3785"/>
                    <a:pt x="2441" y="3329"/>
                  </a:cubicBezTo>
                  <a:cubicBezTo>
                    <a:pt x="2441" y="3305"/>
                    <a:pt x="2457" y="3297"/>
                    <a:pt x="2473" y="3297"/>
                  </a:cubicBezTo>
                  <a:cubicBezTo>
                    <a:pt x="2497" y="3297"/>
                    <a:pt x="2505" y="3305"/>
                    <a:pt x="2505" y="3329"/>
                  </a:cubicBezTo>
                  <a:cubicBezTo>
                    <a:pt x="2505" y="3681"/>
                    <a:pt x="2513" y="4137"/>
                    <a:pt x="2513" y="4545"/>
                  </a:cubicBezTo>
                  <a:cubicBezTo>
                    <a:pt x="2552" y="4297"/>
                    <a:pt x="2561" y="4169"/>
                    <a:pt x="2561" y="4169"/>
                  </a:cubicBezTo>
                  <a:lnTo>
                    <a:pt x="2561" y="4169"/>
                  </a:lnTo>
                  <a:cubicBezTo>
                    <a:pt x="2561" y="4169"/>
                    <a:pt x="2545" y="4521"/>
                    <a:pt x="2513" y="5057"/>
                  </a:cubicBezTo>
                  <a:lnTo>
                    <a:pt x="2513" y="5305"/>
                  </a:lnTo>
                  <a:lnTo>
                    <a:pt x="2513" y="5457"/>
                  </a:lnTo>
                  <a:cubicBezTo>
                    <a:pt x="2513" y="5481"/>
                    <a:pt x="2505" y="5489"/>
                    <a:pt x="2481" y="5489"/>
                  </a:cubicBezTo>
                  <a:cubicBezTo>
                    <a:pt x="2481" y="5545"/>
                    <a:pt x="2473" y="5601"/>
                    <a:pt x="2473" y="5657"/>
                  </a:cubicBezTo>
                  <a:cubicBezTo>
                    <a:pt x="2361" y="7537"/>
                    <a:pt x="2201" y="10617"/>
                    <a:pt x="2217" y="11321"/>
                  </a:cubicBezTo>
                  <a:lnTo>
                    <a:pt x="2217" y="11369"/>
                  </a:lnTo>
                  <a:cubicBezTo>
                    <a:pt x="2217" y="11409"/>
                    <a:pt x="2217" y="11441"/>
                    <a:pt x="2225" y="11449"/>
                  </a:cubicBezTo>
                  <a:cubicBezTo>
                    <a:pt x="2241" y="11505"/>
                    <a:pt x="2337" y="11585"/>
                    <a:pt x="2465" y="11681"/>
                  </a:cubicBezTo>
                  <a:cubicBezTo>
                    <a:pt x="2705" y="11849"/>
                    <a:pt x="3081" y="12049"/>
                    <a:pt x="3465" y="12209"/>
                  </a:cubicBezTo>
                  <a:cubicBezTo>
                    <a:pt x="3481" y="12249"/>
                    <a:pt x="3505" y="12249"/>
                    <a:pt x="3513" y="12257"/>
                  </a:cubicBezTo>
                  <a:cubicBezTo>
                    <a:pt x="3858" y="12402"/>
                    <a:pt x="4197" y="12505"/>
                    <a:pt x="4407" y="12505"/>
                  </a:cubicBezTo>
                  <a:cubicBezTo>
                    <a:pt x="4440" y="12505"/>
                    <a:pt x="4470" y="12503"/>
                    <a:pt x="4497" y="12497"/>
                  </a:cubicBezTo>
                  <a:cubicBezTo>
                    <a:pt x="4545" y="12489"/>
                    <a:pt x="4593" y="12305"/>
                    <a:pt x="4633" y="12001"/>
                  </a:cubicBezTo>
                  <a:cubicBezTo>
                    <a:pt x="4633" y="11977"/>
                    <a:pt x="4633" y="11969"/>
                    <a:pt x="4641" y="11945"/>
                  </a:cubicBezTo>
                  <a:lnTo>
                    <a:pt x="4641" y="11921"/>
                  </a:lnTo>
                  <a:cubicBezTo>
                    <a:pt x="4841" y="10049"/>
                    <a:pt x="4793" y="4121"/>
                    <a:pt x="4761" y="1385"/>
                  </a:cubicBezTo>
                  <a:cubicBezTo>
                    <a:pt x="4761" y="1089"/>
                    <a:pt x="4753" y="825"/>
                    <a:pt x="4753" y="617"/>
                  </a:cubicBezTo>
                  <a:cubicBezTo>
                    <a:pt x="4753" y="297"/>
                    <a:pt x="4553" y="121"/>
                    <a:pt x="4457" y="41"/>
                  </a:cubicBezTo>
                  <a:cubicBezTo>
                    <a:pt x="4441" y="265"/>
                    <a:pt x="4377" y="1657"/>
                    <a:pt x="4441" y="3577"/>
                  </a:cubicBezTo>
                  <a:cubicBezTo>
                    <a:pt x="4521" y="5681"/>
                    <a:pt x="4217" y="12345"/>
                    <a:pt x="4217" y="12409"/>
                  </a:cubicBezTo>
                  <a:cubicBezTo>
                    <a:pt x="4217" y="12425"/>
                    <a:pt x="4201" y="12441"/>
                    <a:pt x="4185" y="12441"/>
                  </a:cubicBezTo>
                  <a:cubicBezTo>
                    <a:pt x="4161" y="12441"/>
                    <a:pt x="4153" y="12417"/>
                    <a:pt x="4153" y="12409"/>
                  </a:cubicBezTo>
                  <a:cubicBezTo>
                    <a:pt x="4153" y="12345"/>
                    <a:pt x="4465" y="5681"/>
                    <a:pt x="4385" y="3577"/>
                  </a:cubicBezTo>
                  <a:cubicBezTo>
                    <a:pt x="4305" y="1481"/>
                    <a:pt x="4393" y="9"/>
                    <a:pt x="439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0"/>
            <p:cNvSpPr/>
            <p:nvPr/>
          </p:nvSpPr>
          <p:spPr>
            <a:xfrm>
              <a:off x="7044902" y="2344523"/>
              <a:ext cx="33037" cy="1116143"/>
            </a:xfrm>
            <a:custGeom>
              <a:avLst/>
              <a:gdLst/>
              <a:ahLst/>
              <a:cxnLst/>
              <a:rect l="l" t="t" r="r" b="b"/>
              <a:pathLst>
                <a:path w="369" h="12466" extrusionOk="0">
                  <a:moveTo>
                    <a:pt x="265" y="1"/>
                  </a:moveTo>
                  <a:cubicBezTo>
                    <a:pt x="249" y="1"/>
                    <a:pt x="241" y="9"/>
                    <a:pt x="241" y="25"/>
                  </a:cubicBezTo>
                  <a:cubicBezTo>
                    <a:pt x="241" y="49"/>
                    <a:pt x="153" y="1513"/>
                    <a:pt x="233" y="3609"/>
                  </a:cubicBezTo>
                  <a:cubicBezTo>
                    <a:pt x="313" y="5713"/>
                    <a:pt x="1" y="12377"/>
                    <a:pt x="1" y="12441"/>
                  </a:cubicBezTo>
                  <a:cubicBezTo>
                    <a:pt x="1" y="12457"/>
                    <a:pt x="9" y="12465"/>
                    <a:pt x="33" y="12465"/>
                  </a:cubicBezTo>
                  <a:cubicBezTo>
                    <a:pt x="49" y="12465"/>
                    <a:pt x="57" y="12457"/>
                    <a:pt x="57" y="12441"/>
                  </a:cubicBezTo>
                  <a:cubicBezTo>
                    <a:pt x="57" y="12377"/>
                    <a:pt x="369" y="5713"/>
                    <a:pt x="289" y="3609"/>
                  </a:cubicBezTo>
                  <a:cubicBezTo>
                    <a:pt x="217" y="1689"/>
                    <a:pt x="289" y="297"/>
                    <a:pt x="297" y="73"/>
                  </a:cubicBezTo>
                  <a:lnTo>
                    <a:pt x="297" y="33"/>
                  </a:lnTo>
                  <a:lnTo>
                    <a:pt x="297" y="17"/>
                  </a:lnTo>
                  <a:cubicBezTo>
                    <a:pt x="297" y="9"/>
                    <a:pt x="289" y="1"/>
                    <a:pt x="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0"/>
            <p:cNvSpPr/>
            <p:nvPr/>
          </p:nvSpPr>
          <p:spPr>
            <a:xfrm>
              <a:off x="7347166" y="2325184"/>
              <a:ext cx="53093" cy="1116143"/>
            </a:xfrm>
            <a:custGeom>
              <a:avLst/>
              <a:gdLst/>
              <a:ahLst/>
              <a:cxnLst/>
              <a:rect l="l" t="t" r="r" b="b"/>
              <a:pathLst>
                <a:path w="593" h="12466" extrusionOk="0">
                  <a:moveTo>
                    <a:pt x="137" y="1"/>
                  </a:moveTo>
                  <a:cubicBezTo>
                    <a:pt x="113" y="1"/>
                    <a:pt x="105" y="17"/>
                    <a:pt x="105" y="25"/>
                  </a:cubicBezTo>
                  <a:lnTo>
                    <a:pt x="105" y="33"/>
                  </a:lnTo>
                  <a:lnTo>
                    <a:pt x="105" y="361"/>
                  </a:lnTo>
                  <a:cubicBezTo>
                    <a:pt x="81" y="2001"/>
                    <a:pt x="1" y="9393"/>
                    <a:pt x="521" y="12433"/>
                  </a:cubicBezTo>
                  <a:cubicBezTo>
                    <a:pt x="521" y="12449"/>
                    <a:pt x="545" y="12465"/>
                    <a:pt x="553" y="12465"/>
                  </a:cubicBezTo>
                  <a:lnTo>
                    <a:pt x="561" y="12465"/>
                  </a:lnTo>
                  <a:cubicBezTo>
                    <a:pt x="585" y="12465"/>
                    <a:pt x="593" y="12441"/>
                    <a:pt x="585" y="12425"/>
                  </a:cubicBezTo>
                  <a:cubicBezTo>
                    <a:pt x="57" y="9329"/>
                    <a:pt x="145" y="1673"/>
                    <a:pt x="161" y="265"/>
                  </a:cubicBezTo>
                  <a:lnTo>
                    <a:pt x="161" y="41"/>
                  </a:lnTo>
                  <a:lnTo>
                    <a:pt x="161" y="33"/>
                  </a:lnTo>
                  <a:cubicBezTo>
                    <a:pt x="16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0"/>
            <p:cNvSpPr/>
            <p:nvPr/>
          </p:nvSpPr>
          <p:spPr>
            <a:xfrm>
              <a:off x="6891621" y="2643209"/>
              <a:ext cx="6536" cy="179876"/>
            </a:xfrm>
            <a:custGeom>
              <a:avLst/>
              <a:gdLst/>
              <a:ahLst/>
              <a:cxnLst/>
              <a:rect l="l" t="t" r="r" b="b"/>
              <a:pathLst>
                <a:path w="73" h="2009" extrusionOk="0">
                  <a:moveTo>
                    <a:pt x="33" y="1"/>
                  </a:moveTo>
                  <a:cubicBezTo>
                    <a:pt x="9" y="1"/>
                    <a:pt x="1" y="9"/>
                    <a:pt x="1" y="33"/>
                  </a:cubicBezTo>
                  <a:cubicBezTo>
                    <a:pt x="9" y="489"/>
                    <a:pt x="9" y="1161"/>
                    <a:pt x="9" y="1625"/>
                  </a:cubicBezTo>
                  <a:lnTo>
                    <a:pt x="9" y="1713"/>
                  </a:lnTo>
                  <a:cubicBezTo>
                    <a:pt x="65" y="1897"/>
                    <a:pt x="73" y="2001"/>
                    <a:pt x="73" y="2009"/>
                  </a:cubicBezTo>
                  <a:lnTo>
                    <a:pt x="73" y="1761"/>
                  </a:lnTo>
                  <a:lnTo>
                    <a:pt x="73" y="1249"/>
                  </a:lnTo>
                  <a:cubicBezTo>
                    <a:pt x="73" y="841"/>
                    <a:pt x="65" y="385"/>
                    <a:pt x="65" y="33"/>
                  </a:cubicBezTo>
                  <a:cubicBezTo>
                    <a:pt x="65" y="9"/>
                    <a:pt x="49" y="1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0"/>
            <p:cNvSpPr/>
            <p:nvPr/>
          </p:nvSpPr>
          <p:spPr>
            <a:xfrm>
              <a:off x="6892337" y="2824426"/>
              <a:ext cx="5820" cy="15848"/>
            </a:xfrm>
            <a:custGeom>
              <a:avLst/>
              <a:gdLst/>
              <a:ahLst/>
              <a:cxnLst/>
              <a:rect l="l" t="t" r="r" b="b"/>
              <a:pathLst>
                <a:path w="65" h="177" extrusionOk="0">
                  <a:moveTo>
                    <a:pt x="1" y="1"/>
                  </a:moveTo>
                  <a:lnTo>
                    <a:pt x="1" y="137"/>
                  </a:lnTo>
                  <a:cubicBezTo>
                    <a:pt x="1" y="161"/>
                    <a:pt x="17" y="169"/>
                    <a:pt x="33" y="177"/>
                  </a:cubicBezTo>
                  <a:cubicBezTo>
                    <a:pt x="57" y="177"/>
                    <a:pt x="65" y="161"/>
                    <a:pt x="65" y="153"/>
                  </a:cubicBezTo>
                  <a:lnTo>
                    <a:pt x="65" y="1"/>
                  </a:lnTo>
                  <a:cubicBezTo>
                    <a:pt x="65" y="17"/>
                    <a:pt x="57" y="33"/>
                    <a:pt x="33" y="33"/>
                  </a:cubicBezTo>
                  <a:cubicBezTo>
                    <a:pt x="17" y="33"/>
                    <a:pt x="1" y="17"/>
                    <a:pt x="1" y="1"/>
                  </a:cubicBezTo>
                  <a:close/>
                </a:path>
              </a:pathLst>
            </a:custGeom>
            <a:solidFill>
              <a:srgbClr val="423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0"/>
            <p:cNvSpPr/>
            <p:nvPr/>
          </p:nvSpPr>
          <p:spPr>
            <a:xfrm>
              <a:off x="6854375" y="2721730"/>
              <a:ext cx="43781" cy="105651"/>
            </a:xfrm>
            <a:custGeom>
              <a:avLst/>
              <a:gdLst/>
              <a:ahLst/>
              <a:cxnLst/>
              <a:rect l="l" t="t" r="r" b="b"/>
              <a:pathLst>
                <a:path w="489" h="1180" extrusionOk="0">
                  <a:moveTo>
                    <a:pt x="26" y="1"/>
                  </a:moveTo>
                  <a:cubicBezTo>
                    <a:pt x="22" y="1"/>
                    <a:pt x="19" y="2"/>
                    <a:pt x="17" y="4"/>
                  </a:cubicBezTo>
                  <a:cubicBezTo>
                    <a:pt x="9" y="20"/>
                    <a:pt x="1" y="36"/>
                    <a:pt x="9" y="44"/>
                  </a:cubicBezTo>
                  <a:cubicBezTo>
                    <a:pt x="241" y="380"/>
                    <a:pt x="345" y="748"/>
                    <a:pt x="401" y="964"/>
                  </a:cubicBezTo>
                  <a:cubicBezTo>
                    <a:pt x="417" y="1068"/>
                    <a:pt x="425" y="1140"/>
                    <a:pt x="441" y="1148"/>
                  </a:cubicBezTo>
                  <a:lnTo>
                    <a:pt x="441" y="1156"/>
                  </a:lnTo>
                  <a:cubicBezTo>
                    <a:pt x="441" y="1164"/>
                    <a:pt x="449" y="1180"/>
                    <a:pt x="457" y="1180"/>
                  </a:cubicBezTo>
                  <a:cubicBezTo>
                    <a:pt x="481" y="1180"/>
                    <a:pt x="489" y="1156"/>
                    <a:pt x="489" y="1148"/>
                  </a:cubicBezTo>
                  <a:cubicBezTo>
                    <a:pt x="489" y="1140"/>
                    <a:pt x="465" y="1020"/>
                    <a:pt x="425" y="844"/>
                  </a:cubicBezTo>
                  <a:cubicBezTo>
                    <a:pt x="425" y="836"/>
                    <a:pt x="417" y="828"/>
                    <a:pt x="417" y="820"/>
                  </a:cubicBezTo>
                  <a:cubicBezTo>
                    <a:pt x="361" y="596"/>
                    <a:pt x="249" y="284"/>
                    <a:pt x="57" y="20"/>
                  </a:cubicBezTo>
                  <a:cubicBezTo>
                    <a:pt x="51" y="8"/>
                    <a:pt x="36" y="1"/>
                    <a:pt x="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0"/>
            <p:cNvSpPr/>
            <p:nvPr/>
          </p:nvSpPr>
          <p:spPr>
            <a:xfrm>
              <a:off x="7487554" y="2575879"/>
              <a:ext cx="81027" cy="212825"/>
            </a:xfrm>
            <a:custGeom>
              <a:avLst/>
              <a:gdLst/>
              <a:ahLst/>
              <a:cxnLst/>
              <a:rect l="l" t="t" r="r" b="b"/>
              <a:pathLst>
                <a:path w="905" h="2377" extrusionOk="0">
                  <a:moveTo>
                    <a:pt x="49" y="1"/>
                  </a:moveTo>
                  <a:cubicBezTo>
                    <a:pt x="25" y="17"/>
                    <a:pt x="25" y="25"/>
                    <a:pt x="25" y="41"/>
                  </a:cubicBezTo>
                  <a:lnTo>
                    <a:pt x="705" y="1977"/>
                  </a:lnTo>
                  <a:cubicBezTo>
                    <a:pt x="537" y="1705"/>
                    <a:pt x="305" y="1425"/>
                    <a:pt x="57" y="1257"/>
                  </a:cubicBezTo>
                  <a:cubicBezTo>
                    <a:pt x="53" y="1250"/>
                    <a:pt x="46" y="1246"/>
                    <a:pt x="39" y="1246"/>
                  </a:cubicBezTo>
                  <a:cubicBezTo>
                    <a:pt x="31" y="1246"/>
                    <a:pt x="21" y="1251"/>
                    <a:pt x="17" y="1265"/>
                  </a:cubicBezTo>
                  <a:cubicBezTo>
                    <a:pt x="1" y="1273"/>
                    <a:pt x="1" y="1297"/>
                    <a:pt x="25" y="1305"/>
                  </a:cubicBezTo>
                  <a:cubicBezTo>
                    <a:pt x="321" y="1513"/>
                    <a:pt x="681" y="1977"/>
                    <a:pt x="841" y="2377"/>
                  </a:cubicBezTo>
                  <a:lnTo>
                    <a:pt x="873" y="2361"/>
                  </a:lnTo>
                  <a:lnTo>
                    <a:pt x="905" y="2345"/>
                  </a:lnTo>
                  <a:lnTo>
                    <a:pt x="89" y="25"/>
                  </a:lnTo>
                  <a:cubicBezTo>
                    <a:pt x="73" y="1"/>
                    <a:pt x="65" y="1"/>
                    <a:pt x="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0"/>
            <p:cNvSpPr/>
            <p:nvPr/>
          </p:nvSpPr>
          <p:spPr>
            <a:xfrm>
              <a:off x="6835036" y="1429663"/>
              <a:ext cx="787976" cy="835272"/>
            </a:xfrm>
            <a:custGeom>
              <a:avLst/>
              <a:gdLst/>
              <a:ahLst/>
              <a:cxnLst/>
              <a:rect l="l" t="t" r="r" b="b"/>
              <a:pathLst>
                <a:path w="8801" h="9329" extrusionOk="0">
                  <a:moveTo>
                    <a:pt x="3673" y="1"/>
                  </a:moveTo>
                  <a:cubicBezTo>
                    <a:pt x="2071" y="1"/>
                    <a:pt x="977" y="700"/>
                    <a:pt x="585" y="2010"/>
                  </a:cubicBezTo>
                  <a:cubicBezTo>
                    <a:pt x="585" y="2010"/>
                    <a:pt x="1" y="3530"/>
                    <a:pt x="1" y="5746"/>
                  </a:cubicBezTo>
                  <a:cubicBezTo>
                    <a:pt x="1" y="7474"/>
                    <a:pt x="1385" y="9178"/>
                    <a:pt x="3505" y="9314"/>
                  </a:cubicBezTo>
                  <a:cubicBezTo>
                    <a:pt x="3644" y="9324"/>
                    <a:pt x="3784" y="9329"/>
                    <a:pt x="3923" y="9329"/>
                  </a:cubicBezTo>
                  <a:cubicBezTo>
                    <a:pt x="5778" y="9329"/>
                    <a:pt x="7605" y="8455"/>
                    <a:pt x="8185" y="5858"/>
                  </a:cubicBezTo>
                  <a:cubicBezTo>
                    <a:pt x="8801" y="3066"/>
                    <a:pt x="7921" y="850"/>
                    <a:pt x="5393" y="226"/>
                  </a:cubicBezTo>
                  <a:cubicBezTo>
                    <a:pt x="4770" y="75"/>
                    <a:pt x="4195" y="1"/>
                    <a:pt x="3673" y="1"/>
                  </a:cubicBez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0"/>
            <p:cNvSpPr/>
            <p:nvPr/>
          </p:nvSpPr>
          <p:spPr>
            <a:xfrm>
              <a:off x="7291297" y="2016201"/>
              <a:ext cx="169843" cy="96519"/>
            </a:xfrm>
            <a:custGeom>
              <a:avLst/>
              <a:gdLst/>
              <a:ahLst/>
              <a:cxnLst/>
              <a:rect l="l" t="t" r="r" b="b"/>
              <a:pathLst>
                <a:path w="1897" h="1078" extrusionOk="0">
                  <a:moveTo>
                    <a:pt x="1263" y="1"/>
                  </a:moveTo>
                  <a:cubicBezTo>
                    <a:pt x="1123" y="1"/>
                    <a:pt x="968" y="25"/>
                    <a:pt x="809" y="75"/>
                  </a:cubicBezTo>
                  <a:cubicBezTo>
                    <a:pt x="329" y="211"/>
                    <a:pt x="1" y="547"/>
                    <a:pt x="81" y="803"/>
                  </a:cubicBezTo>
                  <a:cubicBezTo>
                    <a:pt x="134" y="980"/>
                    <a:pt x="352" y="1078"/>
                    <a:pt x="634" y="1078"/>
                  </a:cubicBezTo>
                  <a:cubicBezTo>
                    <a:pt x="774" y="1078"/>
                    <a:pt x="930" y="1054"/>
                    <a:pt x="1089" y="1003"/>
                  </a:cubicBezTo>
                  <a:cubicBezTo>
                    <a:pt x="1569" y="867"/>
                    <a:pt x="1897" y="531"/>
                    <a:pt x="1817" y="275"/>
                  </a:cubicBezTo>
                  <a:cubicBezTo>
                    <a:pt x="1763" y="99"/>
                    <a:pt x="1545" y="1"/>
                    <a:pt x="1263" y="1"/>
                  </a:cubicBezTo>
                  <a:close/>
                </a:path>
              </a:pathLst>
            </a:custGeom>
            <a:solidFill>
              <a:srgbClr val="A44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0"/>
            <p:cNvSpPr/>
            <p:nvPr/>
          </p:nvSpPr>
          <p:spPr>
            <a:xfrm>
              <a:off x="6931732" y="2018350"/>
              <a:ext cx="167694" cy="88192"/>
            </a:xfrm>
            <a:custGeom>
              <a:avLst/>
              <a:gdLst/>
              <a:ahLst/>
              <a:cxnLst/>
              <a:rect l="l" t="t" r="r" b="b"/>
              <a:pathLst>
                <a:path w="1873" h="985" extrusionOk="0">
                  <a:moveTo>
                    <a:pt x="803" y="1"/>
                  </a:moveTo>
                  <a:cubicBezTo>
                    <a:pt x="391" y="1"/>
                    <a:pt x="60" y="157"/>
                    <a:pt x="33" y="379"/>
                  </a:cubicBezTo>
                  <a:cubicBezTo>
                    <a:pt x="1" y="651"/>
                    <a:pt x="385" y="915"/>
                    <a:pt x="873" y="971"/>
                  </a:cubicBezTo>
                  <a:cubicBezTo>
                    <a:pt x="943" y="980"/>
                    <a:pt x="1012" y="985"/>
                    <a:pt x="1079" y="985"/>
                  </a:cubicBezTo>
                  <a:cubicBezTo>
                    <a:pt x="1488" y="985"/>
                    <a:pt x="1805" y="824"/>
                    <a:pt x="1833" y="603"/>
                  </a:cubicBezTo>
                  <a:cubicBezTo>
                    <a:pt x="1873" y="339"/>
                    <a:pt x="1497" y="75"/>
                    <a:pt x="993" y="11"/>
                  </a:cubicBezTo>
                  <a:cubicBezTo>
                    <a:pt x="928" y="4"/>
                    <a:pt x="865" y="1"/>
                    <a:pt x="803" y="1"/>
                  </a:cubicBezTo>
                  <a:close/>
                </a:path>
              </a:pathLst>
            </a:custGeom>
            <a:solidFill>
              <a:srgbClr val="A44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0"/>
            <p:cNvSpPr/>
            <p:nvPr/>
          </p:nvSpPr>
          <p:spPr>
            <a:xfrm>
              <a:off x="6728581" y="1902761"/>
              <a:ext cx="155249" cy="208348"/>
            </a:xfrm>
            <a:custGeom>
              <a:avLst/>
              <a:gdLst/>
              <a:ahLst/>
              <a:cxnLst/>
              <a:rect l="l" t="t" r="r" b="b"/>
              <a:pathLst>
                <a:path w="1734" h="2327" extrusionOk="0">
                  <a:moveTo>
                    <a:pt x="1050" y="0"/>
                  </a:moveTo>
                  <a:cubicBezTo>
                    <a:pt x="619" y="0"/>
                    <a:pt x="92" y="186"/>
                    <a:pt x="45" y="1078"/>
                  </a:cubicBezTo>
                  <a:cubicBezTo>
                    <a:pt x="1" y="1940"/>
                    <a:pt x="513" y="2327"/>
                    <a:pt x="1052" y="2327"/>
                  </a:cubicBezTo>
                  <a:cubicBezTo>
                    <a:pt x="1289" y="2327"/>
                    <a:pt x="1531" y="2252"/>
                    <a:pt x="1734" y="2110"/>
                  </a:cubicBezTo>
                  <a:lnTo>
                    <a:pt x="1614" y="94"/>
                  </a:lnTo>
                  <a:cubicBezTo>
                    <a:pt x="1614" y="94"/>
                    <a:pt x="1356" y="0"/>
                    <a:pt x="1050" y="0"/>
                  </a:cubicBez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0"/>
            <p:cNvSpPr/>
            <p:nvPr/>
          </p:nvSpPr>
          <p:spPr>
            <a:xfrm>
              <a:off x="6754098" y="1944932"/>
              <a:ext cx="148355" cy="119619"/>
            </a:xfrm>
            <a:custGeom>
              <a:avLst/>
              <a:gdLst/>
              <a:ahLst/>
              <a:cxnLst/>
              <a:rect l="l" t="t" r="r" b="b"/>
              <a:pathLst>
                <a:path w="1657" h="1336" extrusionOk="0">
                  <a:moveTo>
                    <a:pt x="658" y="0"/>
                  </a:moveTo>
                  <a:cubicBezTo>
                    <a:pt x="612" y="0"/>
                    <a:pt x="566" y="5"/>
                    <a:pt x="520" y="15"/>
                  </a:cubicBezTo>
                  <a:cubicBezTo>
                    <a:pt x="200" y="79"/>
                    <a:pt x="16" y="383"/>
                    <a:pt x="8" y="391"/>
                  </a:cubicBezTo>
                  <a:cubicBezTo>
                    <a:pt x="0" y="399"/>
                    <a:pt x="8" y="423"/>
                    <a:pt x="16" y="431"/>
                  </a:cubicBezTo>
                  <a:cubicBezTo>
                    <a:pt x="19" y="434"/>
                    <a:pt x="23" y="435"/>
                    <a:pt x="27" y="435"/>
                  </a:cubicBezTo>
                  <a:cubicBezTo>
                    <a:pt x="37" y="435"/>
                    <a:pt x="51" y="429"/>
                    <a:pt x="56" y="423"/>
                  </a:cubicBezTo>
                  <a:cubicBezTo>
                    <a:pt x="56" y="423"/>
                    <a:pt x="240" y="135"/>
                    <a:pt x="528" y="71"/>
                  </a:cubicBezTo>
                  <a:cubicBezTo>
                    <a:pt x="565" y="64"/>
                    <a:pt x="603" y="61"/>
                    <a:pt x="641" y="61"/>
                  </a:cubicBezTo>
                  <a:cubicBezTo>
                    <a:pt x="777" y="61"/>
                    <a:pt x="919" y="106"/>
                    <a:pt x="1057" y="199"/>
                  </a:cubicBezTo>
                  <a:cubicBezTo>
                    <a:pt x="1569" y="551"/>
                    <a:pt x="1241" y="1279"/>
                    <a:pt x="1241" y="1295"/>
                  </a:cubicBezTo>
                  <a:cubicBezTo>
                    <a:pt x="1241" y="1303"/>
                    <a:pt x="1241" y="1319"/>
                    <a:pt x="1257" y="1335"/>
                  </a:cubicBezTo>
                  <a:lnTo>
                    <a:pt x="1265" y="1335"/>
                  </a:lnTo>
                  <a:cubicBezTo>
                    <a:pt x="1281" y="1335"/>
                    <a:pt x="1289" y="1319"/>
                    <a:pt x="1297" y="1303"/>
                  </a:cubicBezTo>
                  <a:cubicBezTo>
                    <a:pt x="1305" y="1295"/>
                    <a:pt x="1657" y="511"/>
                    <a:pt x="1097" y="143"/>
                  </a:cubicBezTo>
                  <a:cubicBezTo>
                    <a:pt x="946" y="47"/>
                    <a:pt x="800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0"/>
            <p:cNvSpPr/>
            <p:nvPr/>
          </p:nvSpPr>
          <p:spPr>
            <a:xfrm>
              <a:off x="6797074" y="1990774"/>
              <a:ext cx="83176" cy="20056"/>
            </a:xfrm>
            <a:custGeom>
              <a:avLst/>
              <a:gdLst/>
              <a:ahLst/>
              <a:cxnLst/>
              <a:rect l="l" t="t" r="r" b="b"/>
              <a:pathLst>
                <a:path w="929" h="224" extrusionOk="0">
                  <a:moveTo>
                    <a:pt x="515" y="0"/>
                  </a:moveTo>
                  <a:cubicBezTo>
                    <a:pt x="251" y="0"/>
                    <a:pt x="22" y="167"/>
                    <a:pt x="16" y="167"/>
                  </a:cubicBezTo>
                  <a:cubicBezTo>
                    <a:pt x="0" y="183"/>
                    <a:pt x="0" y="199"/>
                    <a:pt x="8" y="207"/>
                  </a:cubicBezTo>
                  <a:cubicBezTo>
                    <a:pt x="8" y="223"/>
                    <a:pt x="16" y="223"/>
                    <a:pt x="24" y="223"/>
                  </a:cubicBezTo>
                  <a:cubicBezTo>
                    <a:pt x="40" y="223"/>
                    <a:pt x="48" y="223"/>
                    <a:pt x="56" y="207"/>
                  </a:cubicBezTo>
                  <a:cubicBezTo>
                    <a:pt x="56" y="207"/>
                    <a:pt x="270" y="54"/>
                    <a:pt x="512" y="54"/>
                  </a:cubicBezTo>
                  <a:cubicBezTo>
                    <a:pt x="633" y="54"/>
                    <a:pt x="761" y="93"/>
                    <a:pt x="873" y="207"/>
                  </a:cubicBezTo>
                  <a:cubicBezTo>
                    <a:pt x="881" y="215"/>
                    <a:pt x="889" y="219"/>
                    <a:pt x="896" y="219"/>
                  </a:cubicBezTo>
                  <a:cubicBezTo>
                    <a:pt x="903" y="219"/>
                    <a:pt x="909" y="215"/>
                    <a:pt x="913" y="207"/>
                  </a:cubicBezTo>
                  <a:cubicBezTo>
                    <a:pt x="929" y="199"/>
                    <a:pt x="929" y="183"/>
                    <a:pt x="913" y="167"/>
                  </a:cubicBezTo>
                  <a:cubicBezTo>
                    <a:pt x="787" y="42"/>
                    <a:pt x="647" y="0"/>
                    <a:pt x="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0"/>
            <p:cNvSpPr/>
            <p:nvPr/>
          </p:nvSpPr>
          <p:spPr>
            <a:xfrm>
              <a:off x="7160937" y="2042972"/>
              <a:ext cx="57390" cy="38052"/>
            </a:xfrm>
            <a:custGeom>
              <a:avLst/>
              <a:gdLst/>
              <a:ahLst/>
              <a:cxnLst/>
              <a:rect l="l" t="t" r="r" b="b"/>
              <a:pathLst>
                <a:path w="641" h="425" extrusionOk="0">
                  <a:moveTo>
                    <a:pt x="617" y="0"/>
                  </a:moveTo>
                  <a:cubicBezTo>
                    <a:pt x="593" y="0"/>
                    <a:pt x="585" y="8"/>
                    <a:pt x="585" y="24"/>
                  </a:cubicBezTo>
                  <a:cubicBezTo>
                    <a:pt x="585" y="47"/>
                    <a:pt x="527" y="371"/>
                    <a:pt x="106" y="371"/>
                  </a:cubicBezTo>
                  <a:cubicBezTo>
                    <a:pt x="83" y="371"/>
                    <a:pt x="58" y="370"/>
                    <a:pt x="33" y="368"/>
                  </a:cubicBezTo>
                  <a:cubicBezTo>
                    <a:pt x="17" y="368"/>
                    <a:pt x="1" y="376"/>
                    <a:pt x="1" y="392"/>
                  </a:cubicBezTo>
                  <a:cubicBezTo>
                    <a:pt x="1" y="416"/>
                    <a:pt x="17" y="424"/>
                    <a:pt x="33" y="424"/>
                  </a:cubicBezTo>
                  <a:cubicBezTo>
                    <a:pt x="49" y="416"/>
                    <a:pt x="65" y="414"/>
                    <a:pt x="80" y="414"/>
                  </a:cubicBezTo>
                  <a:cubicBezTo>
                    <a:pt x="95" y="414"/>
                    <a:pt x="109" y="416"/>
                    <a:pt x="121" y="416"/>
                  </a:cubicBezTo>
                  <a:cubicBezTo>
                    <a:pt x="593" y="416"/>
                    <a:pt x="641" y="24"/>
                    <a:pt x="641" y="24"/>
                  </a:cubicBezTo>
                  <a:cubicBezTo>
                    <a:pt x="641" y="8"/>
                    <a:pt x="633" y="0"/>
                    <a:pt x="6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0"/>
            <p:cNvSpPr/>
            <p:nvPr/>
          </p:nvSpPr>
          <p:spPr>
            <a:xfrm>
              <a:off x="7509758" y="1902761"/>
              <a:ext cx="163039" cy="207990"/>
            </a:xfrm>
            <a:custGeom>
              <a:avLst/>
              <a:gdLst/>
              <a:ahLst/>
              <a:cxnLst/>
              <a:rect l="l" t="t" r="r" b="b"/>
              <a:pathLst>
                <a:path w="1821" h="2323" extrusionOk="0">
                  <a:moveTo>
                    <a:pt x="773" y="0"/>
                  </a:moveTo>
                  <a:cubicBezTo>
                    <a:pt x="466" y="0"/>
                    <a:pt x="209" y="94"/>
                    <a:pt x="209" y="94"/>
                  </a:cubicBezTo>
                  <a:lnTo>
                    <a:pt x="1" y="2062"/>
                  </a:lnTo>
                  <a:cubicBezTo>
                    <a:pt x="215" y="2232"/>
                    <a:pt x="486" y="2323"/>
                    <a:pt x="752" y="2323"/>
                  </a:cubicBezTo>
                  <a:cubicBezTo>
                    <a:pt x="1298" y="2323"/>
                    <a:pt x="1820" y="1940"/>
                    <a:pt x="1777" y="1078"/>
                  </a:cubicBezTo>
                  <a:cubicBezTo>
                    <a:pt x="1730" y="186"/>
                    <a:pt x="1203" y="0"/>
                    <a:pt x="773" y="0"/>
                  </a:cubicBezTo>
                  <a:close/>
                </a:path>
              </a:pathLst>
            </a:custGeom>
            <a:solidFill>
              <a:srgbClr val="BC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0"/>
            <p:cNvSpPr/>
            <p:nvPr/>
          </p:nvSpPr>
          <p:spPr>
            <a:xfrm>
              <a:off x="7296311" y="1777145"/>
              <a:ext cx="154802" cy="83805"/>
            </a:xfrm>
            <a:custGeom>
              <a:avLst/>
              <a:gdLst/>
              <a:ahLst/>
              <a:cxnLst/>
              <a:rect l="l" t="t" r="r" b="b"/>
              <a:pathLst>
                <a:path w="1729" h="936" extrusionOk="0">
                  <a:moveTo>
                    <a:pt x="385" y="0"/>
                  </a:moveTo>
                  <a:cubicBezTo>
                    <a:pt x="237" y="0"/>
                    <a:pt x="156" y="62"/>
                    <a:pt x="105" y="145"/>
                  </a:cubicBezTo>
                  <a:cubicBezTo>
                    <a:pt x="1" y="297"/>
                    <a:pt x="153" y="537"/>
                    <a:pt x="521" y="713"/>
                  </a:cubicBezTo>
                  <a:cubicBezTo>
                    <a:pt x="799" y="855"/>
                    <a:pt x="1016" y="936"/>
                    <a:pt x="1183" y="936"/>
                  </a:cubicBezTo>
                  <a:cubicBezTo>
                    <a:pt x="1280" y="936"/>
                    <a:pt x="1360" y="908"/>
                    <a:pt x="1425" y="849"/>
                  </a:cubicBezTo>
                  <a:cubicBezTo>
                    <a:pt x="1425" y="849"/>
                    <a:pt x="1729" y="577"/>
                    <a:pt x="1081" y="233"/>
                  </a:cubicBezTo>
                  <a:cubicBezTo>
                    <a:pt x="754" y="64"/>
                    <a:pt x="535" y="0"/>
                    <a:pt x="385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0"/>
            <p:cNvSpPr/>
            <p:nvPr/>
          </p:nvSpPr>
          <p:spPr>
            <a:xfrm>
              <a:off x="7312785" y="1911894"/>
              <a:ext cx="55242" cy="68136"/>
            </a:xfrm>
            <a:custGeom>
              <a:avLst/>
              <a:gdLst/>
              <a:ahLst/>
              <a:cxnLst/>
              <a:rect l="l" t="t" r="r" b="b"/>
              <a:pathLst>
                <a:path w="617" h="761" extrusionOk="0">
                  <a:moveTo>
                    <a:pt x="305" y="0"/>
                  </a:moveTo>
                  <a:cubicBezTo>
                    <a:pt x="137" y="0"/>
                    <a:pt x="1" y="168"/>
                    <a:pt x="1" y="376"/>
                  </a:cubicBezTo>
                  <a:cubicBezTo>
                    <a:pt x="1" y="592"/>
                    <a:pt x="137" y="760"/>
                    <a:pt x="305" y="760"/>
                  </a:cubicBezTo>
                  <a:cubicBezTo>
                    <a:pt x="473" y="760"/>
                    <a:pt x="617" y="592"/>
                    <a:pt x="617" y="376"/>
                  </a:cubicBezTo>
                  <a:cubicBezTo>
                    <a:pt x="617" y="168"/>
                    <a:pt x="473" y="0"/>
                    <a:pt x="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0"/>
            <p:cNvSpPr/>
            <p:nvPr/>
          </p:nvSpPr>
          <p:spPr>
            <a:xfrm>
              <a:off x="6923853" y="1777145"/>
              <a:ext cx="154802" cy="83805"/>
            </a:xfrm>
            <a:custGeom>
              <a:avLst/>
              <a:gdLst/>
              <a:ahLst/>
              <a:cxnLst/>
              <a:rect l="l" t="t" r="r" b="b"/>
              <a:pathLst>
                <a:path w="1729" h="936" extrusionOk="0">
                  <a:moveTo>
                    <a:pt x="1348" y="0"/>
                  </a:moveTo>
                  <a:cubicBezTo>
                    <a:pt x="1198" y="0"/>
                    <a:pt x="979" y="64"/>
                    <a:pt x="649" y="233"/>
                  </a:cubicBezTo>
                  <a:cubicBezTo>
                    <a:pt x="1" y="577"/>
                    <a:pt x="313" y="849"/>
                    <a:pt x="313" y="849"/>
                  </a:cubicBezTo>
                  <a:cubicBezTo>
                    <a:pt x="374" y="908"/>
                    <a:pt x="453" y="936"/>
                    <a:pt x="549" y="936"/>
                  </a:cubicBezTo>
                  <a:cubicBezTo>
                    <a:pt x="713" y="936"/>
                    <a:pt x="931" y="855"/>
                    <a:pt x="1209" y="713"/>
                  </a:cubicBezTo>
                  <a:cubicBezTo>
                    <a:pt x="1585" y="537"/>
                    <a:pt x="1729" y="297"/>
                    <a:pt x="1633" y="145"/>
                  </a:cubicBezTo>
                  <a:cubicBezTo>
                    <a:pt x="1577" y="62"/>
                    <a:pt x="1496" y="0"/>
                    <a:pt x="134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0"/>
            <p:cNvSpPr/>
            <p:nvPr/>
          </p:nvSpPr>
          <p:spPr>
            <a:xfrm>
              <a:off x="7019116" y="1911894"/>
              <a:ext cx="55242" cy="68136"/>
            </a:xfrm>
            <a:custGeom>
              <a:avLst/>
              <a:gdLst/>
              <a:ahLst/>
              <a:cxnLst/>
              <a:rect l="l" t="t" r="r" b="b"/>
              <a:pathLst>
                <a:path w="617" h="761" extrusionOk="0">
                  <a:moveTo>
                    <a:pt x="305" y="0"/>
                  </a:moveTo>
                  <a:cubicBezTo>
                    <a:pt x="137" y="0"/>
                    <a:pt x="1" y="168"/>
                    <a:pt x="1" y="376"/>
                  </a:cubicBezTo>
                  <a:cubicBezTo>
                    <a:pt x="1" y="592"/>
                    <a:pt x="137" y="760"/>
                    <a:pt x="305" y="760"/>
                  </a:cubicBezTo>
                  <a:cubicBezTo>
                    <a:pt x="481" y="760"/>
                    <a:pt x="617" y="592"/>
                    <a:pt x="617" y="376"/>
                  </a:cubicBezTo>
                  <a:cubicBezTo>
                    <a:pt x="617" y="168"/>
                    <a:pt x="481" y="0"/>
                    <a:pt x="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0"/>
            <p:cNvSpPr/>
            <p:nvPr/>
          </p:nvSpPr>
          <p:spPr>
            <a:xfrm>
              <a:off x="7497581" y="1944932"/>
              <a:ext cx="149072" cy="119619"/>
            </a:xfrm>
            <a:custGeom>
              <a:avLst/>
              <a:gdLst/>
              <a:ahLst/>
              <a:cxnLst/>
              <a:rect l="l" t="t" r="r" b="b"/>
              <a:pathLst>
                <a:path w="1665" h="1336" extrusionOk="0">
                  <a:moveTo>
                    <a:pt x="1003" y="0"/>
                  </a:moveTo>
                  <a:cubicBezTo>
                    <a:pt x="858" y="0"/>
                    <a:pt x="712" y="47"/>
                    <a:pt x="561" y="143"/>
                  </a:cubicBezTo>
                  <a:cubicBezTo>
                    <a:pt x="1" y="511"/>
                    <a:pt x="353" y="1295"/>
                    <a:pt x="361" y="1303"/>
                  </a:cubicBezTo>
                  <a:cubicBezTo>
                    <a:pt x="377" y="1319"/>
                    <a:pt x="385" y="1335"/>
                    <a:pt x="393" y="1335"/>
                  </a:cubicBezTo>
                  <a:lnTo>
                    <a:pt x="401" y="1335"/>
                  </a:lnTo>
                  <a:cubicBezTo>
                    <a:pt x="425" y="1319"/>
                    <a:pt x="425" y="1303"/>
                    <a:pt x="425" y="1295"/>
                  </a:cubicBezTo>
                  <a:cubicBezTo>
                    <a:pt x="425" y="1279"/>
                    <a:pt x="97" y="551"/>
                    <a:pt x="601" y="199"/>
                  </a:cubicBezTo>
                  <a:cubicBezTo>
                    <a:pt x="745" y="106"/>
                    <a:pt x="883" y="61"/>
                    <a:pt x="1021" y="61"/>
                  </a:cubicBezTo>
                  <a:cubicBezTo>
                    <a:pt x="1060" y="61"/>
                    <a:pt x="1098" y="64"/>
                    <a:pt x="1137" y="71"/>
                  </a:cubicBezTo>
                  <a:cubicBezTo>
                    <a:pt x="1425" y="135"/>
                    <a:pt x="1601" y="423"/>
                    <a:pt x="1601" y="423"/>
                  </a:cubicBezTo>
                  <a:cubicBezTo>
                    <a:pt x="1607" y="429"/>
                    <a:pt x="1620" y="435"/>
                    <a:pt x="1631" y="435"/>
                  </a:cubicBezTo>
                  <a:cubicBezTo>
                    <a:pt x="1635" y="435"/>
                    <a:pt x="1639" y="434"/>
                    <a:pt x="1641" y="431"/>
                  </a:cubicBezTo>
                  <a:cubicBezTo>
                    <a:pt x="1657" y="423"/>
                    <a:pt x="1665" y="399"/>
                    <a:pt x="1657" y="391"/>
                  </a:cubicBezTo>
                  <a:cubicBezTo>
                    <a:pt x="1641" y="383"/>
                    <a:pt x="1465" y="79"/>
                    <a:pt x="1145" y="15"/>
                  </a:cubicBezTo>
                  <a:cubicBezTo>
                    <a:pt x="1098" y="5"/>
                    <a:pt x="1050" y="0"/>
                    <a:pt x="1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0"/>
            <p:cNvSpPr/>
            <p:nvPr/>
          </p:nvSpPr>
          <p:spPr>
            <a:xfrm>
              <a:off x="7520502" y="1990774"/>
              <a:ext cx="83176" cy="20056"/>
            </a:xfrm>
            <a:custGeom>
              <a:avLst/>
              <a:gdLst/>
              <a:ahLst/>
              <a:cxnLst/>
              <a:rect l="l" t="t" r="r" b="b"/>
              <a:pathLst>
                <a:path w="929" h="224" extrusionOk="0">
                  <a:moveTo>
                    <a:pt x="407" y="0"/>
                  </a:moveTo>
                  <a:cubicBezTo>
                    <a:pt x="275" y="0"/>
                    <a:pt x="134" y="42"/>
                    <a:pt x="9" y="167"/>
                  </a:cubicBezTo>
                  <a:cubicBezTo>
                    <a:pt x="1" y="183"/>
                    <a:pt x="1" y="199"/>
                    <a:pt x="9" y="207"/>
                  </a:cubicBezTo>
                  <a:cubicBezTo>
                    <a:pt x="13" y="215"/>
                    <a:pt x="21" y="219"/>
                    <a:pt x="29" y="219"/>
                  </a:cubicBezTo>
                  <a:cubicBezTo>
                    <a:pt x="37" y="219"/>
                    <a:pt x="45" y="215"/>
                    <a:pt x="49" y="207"/>
                  </a:cubicBezTo>
                  <a:cubicBezTo>
                    <a:pt x="161" y="93"/>
                    <a:pt x="289" y="54"/>
                    <a:pt x="410" y="54"/>
                  </a:cubicBezTo>
                  <a:cubicBezTo>
                    <a:pt x="652" y="54"/>
                    <a:pt x="865" y="207"/>
                    <a:pt x="865" y="207"/>
                  </a:cubicBezTo>
                  <a:cubicBezTo>
                    <a:pt x="889" y="223"/>
                    <a:pt x="889" y="223"/>
                    <a:pt x="897" y="223"/>
                  </a:cubicBezTo>
                  <a:cubicBezTo>
                    <a:pt x="905" y="223"/>
                    <a:pt x="921" y="223"/>
                    <a:pt x="921" y="207"/>
                  </a:cubicBezTo>
                  <a:cubicBezTo>
                    <a:pt x="929" y="199"/>
                    <a:pt x="929" y="183"/>
                    <a:pt x="905" y="167"/>
                  </a:cubicBezTo>
                  <a:cubicBezTo>
                    <a:pt x="900" y="167"/>
                    <a:pt x="670" y="0"/>
                    <a:pt x="4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0"/>
            <p:cNvSpPr/>
            <p:nvPr/>
          </p:nvSpPr>
          <p:spPr>
            <a:xfrm>
              <a:off x="7117244" y="1732109"/>
              <a:ext cx="113975" cy="282304"/>
            </a:xfrm>
            <a:custGeom>
              <a:avLst/>
              <a:gdLst/>
              <a:ahLst/>
              <a:cxnLst/>
              <a:rect l="l" t="t" r="r" b="b"/>
              <a:pathLst>
                <a:path w="1273" h="3153" extrusionOk="0">
                  <a:moveTo>
                    <a:pt x="1105" y="0"/>
                  </a:moveTo>
                  <a:cubicBezTo>
                    <a:pt x="1081" y="0"/>
                    <a:pt x="1073" y="16"/>
                    <a:pt x="1073" y="32"/>
                  </a:cubicBezTo>
                  <a:cubicBezTo>
                    <a:pt x="1113" y="568"/>
                    <a:pt x="1185" y="2000"/>
                    <a:pt x="1073" y="2168"/>
                  </a:cubicBezTo>
                  <a:cubicBezTo>
                    <a:pt x="1030" y="2238"/>
                    <a:pt x="964" y="2274"/>
                    <a:pt x="877" y="2274"/>
                  </a:cubicBezTo>
                  <a:cubicBezTo>
                    <a:pt x="785" y="2274"/>
                    <a:pt x="668" y="2234"/>
                    <a:pt x="529" y="2152"/>
                  </a:cubicBezTo>
                  <a:cubicBezTo>
                    <a:pt x="521" y="2152"/>
                    <a:pt x="521" y="2136"/>
                    <a:pt x="513" y="2136"/>
                  </a:cubicBezTo>
                  <a:cubicBezTo>
                    <a:pt x="458" y="2106"/>
                    <a:pt x="405" y="2091"/>
                    <a:pt x="355" y="2091"/>
                  </a:cubicBezTo>
                  <a:cubicBezTo>
                    <a:pt x="287" y="2091"/>
                    <a:pt x="224" y="2118"/>
                    <a:pt x="169" y="2168"/>
                  </a:cubicBezTo>
                  <a:cubicBezTo>
                    <a:pt x="41" y="2296"/>
                    <a:pt x="1" y="2584"/>
                    <a:pt x="105" y="2776"/>
                  </a:cubicBezTo>
                  <a:cubicBezTo>
                    <a:pt x="225" y="3016"/>
                    <a:pt x="481" y="3136"/>
                    <a:pt x="489" y="3136"/>
                  </a:cubicBezTo>
                  <a:cubicBezTo>
                    <a:pt x="505" y="3136"/>
                    <a:pt x="505" y="3152"/>
                    <a:pt x="513" y="3152"/>
                  </a:cubicBezTo>
                  <a:cubicBezTo>
                    <a:pt x="521" y="3152"/>
                    <a:pt x="529" y="3136"/>
                    <a:pt x="545" y="3128"/>
                  </a:cubicBezTo>
                  <a:cubicBezTo>
                    <a:pt x="553" y="3104"/>
                    <a:pt x="545" y="3096"/>
                    <a:pt x="521" y="3088"/>
                  </a:cubicBezTo>
                  <a:cubicBezTo>
                    <a:pt x="521" y="3088"/>
                    <a:pt x="273" y="2976"/>
                    <a:pt x="161" y="2760"/>
                  </a:cubicBezTo>
                  <a:cubicBezTo>
                    <a:pt x="73" y="2584"/>
                    <a:pt x="105" y="2328"/>
                    <a:pt x="225" y="2216"/>
                  </a:cubicBezTo>
                  <a:cubicBezTo>
                    <a:pt x="259" y="2182"/>
                    <a:pt x="302" y="2166"/>
                    <a:pt x="351" y="2166"/>
                  </a:cubicBezTo>
                  <a:cubicBezTo>
                    <a:pt x="394" y="2166"/>
                    <a:pt x="440" y="2178"/>
                    <a:pt x="489" y="2200"/>
                  </a:cubicBezTo>
                  <a:cubicBezTo>
                    <a:pt x="489" y="2200"/>
                    <a:pt x="505" y="2200"/>
                    <a:pt x="513" y="2208"/>
                  </a:cubicBezTo>
                  <a:cubicBezTo>
                    <a:pt x="674" y="2304"/>
                    <a:pt x="799" y="2340"/>
                    <a:pt x="893" y="2340"/>
                  </a:cubicBezTo>
                  <a:cubicBezTo>
                    <a:pt x="1019" y="2340"/>
                    <a:pt x="1092" y="2277"/>
                    <a:pt x="1129" y="2208"/>
                  </a:cubicBezTo>
                  <a:cubicBezTo>
                    <a:pt x="1273" y="1984"/>
                    <a:pt x="1153" y="232"/>
                    <a:pt x="1129" y="32"/>
                  </a:cubicBezTo>
                  <a:cubicBezTo>
                    <a:pt x="1129" y="8"/>
                    <a:pt x="1113" y="0"/>
                    <a:pt x="1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0"/>
            <p:cNvSpPr/>
            <p:nvPr/>
          </p:nvSpPr>
          <p:spPr>
            <a:xfrm>
              <a:off x="6659640" y="1387313"/>
              <a:ext cx="1081821" cy="543657"/>
            </a:xfrm>
            <a:custGeom>
              <a:avLst/>
              <a:gdLst/>
              <a:ahLst/>
              <a:cxnLst/>
              <a:rect l="l" t="t" r="r" b="b"/>
              <a:pathLst>
                <a:path w="12083" h="6072" extrusionOk="0">
                  <a:moveTo>
                    <a:pt x="4856" y="1"/>
                  </a:moveTo>
                  <a:cubicBezTo>
                    <a:pt x="3851" y="1"/>
                    <a:pt x="2682" y="359"/>
                    <a:pt x="1527" y="1571"/>
                  </a:cubicBezTo>
                  <a:cubicBezTo>
                    <a:pt x="0" y="3185"/>
                    <a:pt x="919" y="6071"/>
                    <a:pt x="1041" y="6071"/>
                  </a:cubicBezTo>
                  <a:cubicBezTo>
                    <a:pt x="1043" y="6071"/>
                    <a:pt x="1046" y="6070"/>
                    <a:pt x="1047" y="6067"/>
                  </a:cubicBezTo>
                  <a:cubicBezTo>
                    <a:pt x="1143" y="5931"/>
                    <a:pt x="1551" y="5739"/>
                    <a:pt x="1960" y="5739"/>
                  </a:cubicBezTo>
                  <a:cubicBezTo>
                    <a:pt x="3888" y="5739"/>
                    <a:pt x="6264" y="2571"/>
                    <a:pt x="6264" y="2571"/>
                  </a:cubicBezTo>
                  <a:cubicBezTo>
                    <a:pt x="6351" y="3400"/>
                    <a:pt x="9118" y="5749"/>
                    <a:pt x="9921" y="5749"/>
                  </a:cubicBezTo>
                  <a:cubicBezTo>
                    <a:pt x="9932" y="5749"/>
                    <a:pt x="9942" y="5748"/>
                    <a:pt x="9952" y="5747"/>
                  </a:cubicBezTo>
                  <a:cubicBezTo>
                    <a:pt x="10005" y="5743"/>
                    <a:pt x="10055" y="5742"/>
                    <a:pt x="10104" y="5742"/>
                  </a:cubicBezTo>
                  <a:cubicBezTo>
                    <a:pt x="10754" y="5742"/>
                    <a:pt x="11024" y="6067"/>
                    <a:pt x="11024" y="6067"/>
                  </a:cubicBezTo>
                  <a:cubicBezTo>
                    <a:pt x="12082" y="827"/>
                    <a:pt x="8610" y="307"/>
                    <a:pt x="7192" y="307"/>
                  </a:cubicBezTo>
                  <a:cubicBezTo>
                    <a:pt x="6841" y="307"/>
                    <a:pt x="6616" y="339"/>
                    <a:pt x="6616" y="339"/>
                  </a:cubicBezTo>
                  <a:cubicBezTo>
                    <a:pt x="6141" y="165"/>
                    <a:pt x="5536" y="1"/>
                    <a:pt x="48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0"/>
            <p:cNvSpPr/>
            <p:nvPr/>
          </p:nvSpPr>
          <p:spPr>
            <a:xfrm>
              <a:off x="7216089" y="1309150"/>
              <a:ext cx="119436" cy="144420"/>
            </a:xfrm>
            <a:custGeom>
              <a:avLst/>
              <a:gdLst/>
              <a:ahLst/>
              <a:cxnLst/>
              <a:rect l="l" t="t" r="r" b="b"/>
              <a:pathLst>
                <a:path w="1334" h="1613" extrusionOk="0">
                  <a:moveTo>
                    <a:pt x="496" y="1"/>
                  </a:moveTo>
                  <a:cubicBezTo>
                    <a:pt x="438" y="1"/>
                    <a:pt x="377" y="26"/>
                    <a:pt x="329" y="60"/>
                  </a:cubicBezTo>
                  <a:cubicBezTo>
                    <a:pt x="257" y="124"/>
                    <a:pt x="209" y="212"/>
                    <a:pt x="177" y="300"/>
                  </a:cubicBezTo>
                  <a:cubicBezTo>
                    <a:pt x="25" y="684"/>
                    <a:pt x="1" y="1116"/>
                    <a:pt x="97" y="1516"/>
                  </a:cubicBezTo>
                  <a:lnTo>
                    <a:pt x="745" y="1612"/>
                  </a:lnTo>
                  <a:cubicBezTo>
                    <a:pt x="1041" y="1372"/>
                    <a:pt x="1241" y="1036"/>
                    <a:pt x="1321" y="660"/>
                  </a:cubicBezTo>
                  <a:cubicBezTo>
                    <a:pt x="1333" y="580"/>
                    <a:pt x="1269" y="514"/>
                    <a:pt x="1199" y="514"/>
                  </a:cubicBezTo>
                  <a:cubicBezTo>
                    <a:pt x="1178" y="514"/>
                    <a:pt x="1157" y="519"/>
                    <a:pt x="1137" y="532"/>
                  </a:cubicBezTo>
                  <a:cubicBezTo>
                    <a:pt x="889" y="684"/>
                    <a:pt x="705" y="932"/>
                    <a:pt x="641" y="1212"/>
                  </a:cubicBezTo>
                  <a:cubicBezTo>
                    <a:pt x="657" y="924"/>
                    <a:pt x="681" y="644"/>
                    <a:pt x="689" y="356"/>
                  </a:cubicBezTo>
                  <a:cubicBezTo>
                    <a:pt x="697" y="236"/>
                    <a:pt x="697" y="100"/>
                    <a:pt x="601" y="36"/>
                  </a:cubicBezTo>
                  <a:cubicBezTo>
                    <a:pt x="570" y="11"/>
                    <a:pt x="533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0"/>
            <p:cNvSpPr/>
            <p:nvPr/>
          </p:nvSpPr>
          <p:spPr>
            <a:xfrm>
              <a:off x="6727596" y="1430558"/>
              <a:ext cx="550177" cy="515095"/>
            </a:xfrm>
            <a:custGeom>
              <a:avLst/>
              <a:gdLst/>
              <a:ahLst/>
              <a:cxnLst/>
              <a:rect l="l" t="t" r="r" b="b"/>
              <a:pathLst>
                <a:path w="6145" h="5753" fill="none" extrusionOk="0">
                  <a:moveTo>
                    <a:pt x="6145" y="0"/>
                  </a:moveTo>
                  <a:cubicBezTo>
                    <a:pt x="5857" y="1464"/>
                    <a:pt x="5097" y="2840"/>
                    <a:pt x="3993" y="3856"/>
                  </a:cubicBezTo>
                  <a:cubicBezTo>
                    <a:pt x="2905" y="4888"/>
                    <a:pt x="1481" y="5552"/>
                    <a:pt x="0" y="5752"/>
                  </a:cubicBezTo>
                </a:path>
              </a:pathLst>
            </a:custGeom>
            <a:solidFill>
              <a:schemeClr val="accent1"/>
            </a:solidFill>
            <a:ln w="16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0"/>
            <p:cNvSpPr/>
            <p:nvPr/>
          </p:nvSpPr>
          <p:spPr>
            <a:xfrm>
              <a:off x="6836468" y="1787083"/>
              <a:ext cx="301635" cy="295555"/>
            </a:xfrm>
            <a:custGeom>
              <a:avLst/>
              <a:gdLst/>
              <a:ahLst/>
              <a:cxnLst/>
              <a:rect l="l" t="t" r="r" b="b"/>
              <a:pathLst>
                <a:path w="3369" h="3301" extrusionOk="0">
                  <a:moveTo>
                    <a:pt x="1671" y="97"/>
                  </a:moveTo>
                  <a:cubicBezTo>
                    <a:pt x="1696" y="97"/>
                    <a:pt x="1720" y="97"/>
                    <a:pt x="1745" y="98"/>
                  </a:cubicBezTo>
                  <a:cubicBezTo>
                    <a:pt x="2609" y="122"/>
                    <a:pt x="3281" y="866"/>
                    <a:pt x="3241" y="1722"/>
                  </a:cubicBezTo>
                  <a:cubicBezTo>
                    <a:pt x="3202" y="2562"/>
                    <a:pt x="2506" y="3212"/>
                    <a:pt x="1682" y="3212"/>
                  </a:cubicBezTo>
                  <a:cubicBezTo>
                    <a:pt x="1658" y="3212"/>
                    <a:pt x="1633" y="3212"/>
                    <a:pt x="1609" y="3210"/>
                  </a:cubicBezTo>
                  <a:cubicBezTo>
                    <a:pt x="745" y="3170"/>
                    <a:pt x="81" y="2442"/>
                    <a:pt x="121" y="1586"/>
                  </a:cubicBezTo>
                  <a:cubicBezTo>
                    <a:pt x="159" y="747"/>
                    <a:pt x="847" y="97"/>
                    <a:pt x="1671" y="97"/>
                  </a:cubicBezTo>
                  <a:close/>
                  <a:moveTo>
                    <a:pt x="1687" y="1"/>
                  </a:moveTo>
                  <a:cubicBezTo>
                    <a:pt x="807" y="1"/>
                    <a:pt x="79" y="691"/>
                    <a:pt x="41" y="1570"/>
                  </a:cubicBezTo>
                  <a:cubicBezTo>
                    <a:pt x="1" y="2482"/>
                    <a:pt x="697" y="3258"/>
                    <a:pt x="1609" y="3298"/>
                  </a:cubicBezTo>
                  <a:cubicBezTo>
                    <a:pt x="1633" y="3299"/>
                    <a:pt x="1657" y="3300"/>
                    <a:pt x="1681" y="3300"/>
                  </a:cubicBezTo>
                  <a:cubicBezTo>
                    <a:pt x="2547" y="3300"/>
                    <a:pt x="3290" y="2610"/>
                    <a:pt x="3329" y="1722"/>
                  </a:cubicBezTo>
                  <a:cubicBezTo>
                    <a:pt x="3369" y="810"/>
                    <a:pt x="2665" y="42"/>
                    <a:pt x="1761" y="2"/>
                  </a:cubicBezTo>
                  <a:cubicBezTo>
                    <a:pt x="1736" y="1"/>
                    <a:pt x="1711" y="1"/>
                    <a:pt x="1687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0"/>
            <p:cNvSpPr/>
            <p:nvPr/>
          </p:nvSpPr>
          <p:spPr>
            <a:xfrm>
              <a:off x="7239010" y="1804990"/>
              <a:ext cx="301635" cy="295555"/>
            </a:xfrm>
            <a:custGeom>
              <a:avLst/>
              <a:gdLst/>
              <a:ahLst/>
              <a:cxnLst/>
              <a:rect l="l" t="t" r="r" b="b"/>
              <a:pathLst>
                <a:path w="3369" h="3301" extrusionOk="0">
                  <a:moveTo>
                    <a:pt x="1679" y="97"/>
                  </a:moveTo>
                  <a:cubicBezTo>
                    <a:pt x="1703" y="97"/>
                    <a:pt x="1728" y="97"/>
                    <a:pt x="1753" y="98"/>
                  </a:cubicBezTo>
                  <a:cubicBezTo>
                    <a:pt x="2609" y="138"/>
                    <a:pt x="3281" y="866"/>
                    <a:pt x="3241" y="1722"/>
                  </a:cubicBezTo>
                  <a:cubicBezTo>
                    <a:pt x="3202" y="2562"/>
                    <a:pt x="2514" y="3212"/>
                    <a:pt x="1683" y="3212"/>
                  </a:cubicBezTo>
                  <a:cubicBezTo>
                    <a:pt x="1658" y="3212"/>
                    <a:pt x="1634" y="3212"/>
                    <a:pt x="1609" y="3210"/>
                  </a:cubicBezTo>
                  <a:cubicBezTo>
                    <a:pt x="753" y="3170"/>
                    <a:pt x="81" y="2442"/>
                    <a:pt x="121" y="1586"/>
                  </a:cubicBezTo>
                  <a:cubicBezTo>
                    <a:pt x="160" y="747"/>
                    <a:pt x="848" y="97"/>
                    <a:pt x="1679" y="97"/>
                  </a:cubicBezTo>
                  <a:close/>
                  <a:moveTo>
                    <a:pt x="1687" y="1"/>
                  </a:moveTo>
                  <a:cubicBezTo>
                    <a:pt x="808" y="1"/>
                    <a:pt x="80" y="691"/>
                    <a:pt x="41" y="1570"/>
                  </a:cubicBezTo>
                  <a:cubicBezTo>
                    <a:pt x="1" y="2482"/>
                    <a:pt x="705" y="3258"/>
                    <a:pt x="1609" y="3298"/>
                  </a:cubicBezTo>
                  <a:cubicBezTo>
                    <a:pt x="1634" y="3299"/>
                    <a:pt x="1658" y="3300"/>
                    <a:pt x="1683" y="3300"/>
                  </a:cubicBezTo>
                  <a:cubicBezTo>
                    <a:pt x="2562" y="3300"/>
                    <a:pt x="3290" y="2610"/>
                    <a:pt x="3329" y="1722"/>
                  </a:cubicBezTo>
                  <a:cubicBezTo>
                    <a:pt x="3369" y="810"/>
                    <a:pt x="2673" y="42"/>
                    <a:pt x="1761" y="2"/>
                  </a:cubicBezTo>
                  <a:cubicBezTo>
                    <a:pt x="1736" y="1"/>
                    <a:pt x="1711" y="1"/>
                    <a:pt x="1687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0"/>
            <p:cNvSpPr/>
            <p:nvPr/>
          </p:nvSpPr>
          <p:spPr>
            <a:xfrm>
              <a:off x="7125123" y="1903388"/>
              <a:ext cx="127584" cy="26502"/>
            </a:xfrm>
            <a:custGeom>
              <a:avLst/>
              <a:gdLst/>
              <a:ahLst/>
              <a:cxnLst/>
              <a:rect l="l" t="t" r="r" b="b"/>
              <a:pathLst>
                <a:path w="1425" h="296" extrusionOk="0">
                  <a:moveTo>
                    <a:pt x="684" y="1"/>
                  </a:moveTo>
                  <a:cubicBezTo>
                    <a:pt x="315" y="1"/>
                    <a:pt x="38" y="143"/>
                    <a:pt x="33" y="143"/>
                  </a:cubicBezTo>
                  <a:cubicBezTo>
                    <a:pt x="17" y="151"/>
                    <a:pt x="1" y="183"/>
                    <a:pt x="17" y="207"/>
                  </a:cubicBezTo>
                  <a:cubicBezTo>
                    <a:pt x="22" y="219"/>
                    <a:pt x="36" y="230"/>
                    <a:pt x="52" y="230"/>
                  </a:cubicBezTo>
                  <a:cubicBezTo>
                    <a:pt x="59" y="230"/>
                    <a:pt x="66" y="228"/>
                    <a:pt x="73" y="223"/>
                  </a:cubicBezTo>
                  <a:cubicBezTo>
                    <a:pt x="78" y="223"/>
                    <a:pt x="337" y="91"/>
                    <a:pt x="680" y="91"/>
                  </a:cubicBezTo>
                  <a:cubicBezTo>
                    <a:pt x="884" y="91"/>
                    <a:pt x="1118" y="138"/>
                    <a:pt x="1345" y="287"/>
                  </a:cubicBezTo>
                  <a:cubicBezTo>
                    <a:pt x="1345" y="295"/>
                    <a:pt x="1353" y="295"/>
                    <a:pt x="1361" y="295"/>
                  </a:cubicBezTo>
                  <a:cubicBezTo>
                    <a:pt x="1377" y="295"/>
                    <a:pt x="1393" y="287"/>
                    <a:pt x="1401" y="263"/>
                  </a:cubicBezTo>
                  <a:cubicBezTo>
                    <a:pt x="1425" y="247"/>
                    <a:pt x="1417" y="215"/>
                    <a:pt x="1393" y="207"/>
                  </a:cubicBezTo>
                  <a:cubicBezTo>
                    <a:pt x="1150" y="50"/>
                    <a:pt x="901" y="1"/>
                    <a:pt x="684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0"/>
            <p:cNvSpPr/>
            <p:nvPr/>
          </p:nvSpPr>
          <p:spPr>
            <a:xfrm>
              <a:off x="7267660" y="2285789"/>
              <a:ext cx="150504" cy="238342"/>
            </a:xfrm>
            <a:custGeom>
              <a:avLst/>
              <a:gdLst/>
              <a:ahLst/>
              <a:cxnLst/>
              <a:rect l="l" t="t" r="r" b="b"/>
              <a:pathLst>
                <a:path w="1681" h="2662" extrusionOk="0">
                  <a:moveTo>
                    <a:pt x="993" y="0"/>
                  </a:moveTo>
                  <a:lnTo>
                    <a:pt x="993" y="0"/>
                  </a:lnTo>
                  <a:cubicBezTo>
                    <a:pt x="993" y="1"/>
                    <a:pt x="1025" y="697"/>
                    <a:pt x="505" y="929"/>
                  </a:cubicBezTo>
                  <a:cubicBezTo>
                    <a:pt x="1" y="1145"/>
                    <a:pt x="233" y="1305"/>
                    <a:pt x="393" y="1569"/>
                  </a:cubicBezTo>
                  <a:cubicBezTo>
                    <a:pt x="553" y="1825"/>
                    <a:pt x="641" y="2473"/>
                    <a:pt x="625" y="2633"/>
                  </a:cubicBezTo>
                  <a:cubicBezTo>
                    <a:pt x="622" y="2652"/>
                    <a:pt x="630" y="2662"/>
                    <a:pt x="646" y="2662"/>
                  </a:cubicBezTo>
                  <a:cubicBezTo>
                    <a:pt x="764" y="2662"/>
                    <a:pt x="1316" y="2186"/>
                    <a:pt x="1393" y="1625"/>
                  </a:cubicBezTo>
                  <a:cubicBezTo>
                    <a:pt x="1481" y="985"/>
                    <a:pt x="1681" y="617"/>
                    <a:pt x="1681" y="617"/>
                  </a:cubicBezTo>
                  <a:cubicBezTo>
                    <a:pt x="1681" y="617"/>
                    <a:pt x="1329" y="33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0"/>
            <p:cNvSpPr/>
            <p:nvPr/>
          </p:nvSpPr>
          <p:spPr>
            <a:xfrm>
              <a:off x="7024130" y="2280058"/>
              <a:ext cx="132598" cy="249982"/>
            </a:xfrm>
            <a:custGeom>
              <a:avLst/>
              <a:gdLst/>
              <a:ahLst/>
              <a:cxnLst/>
              <a:rect l="l" t="t" r="r" b="b"/>
              <a:pathLst>
                <a:path w="1481" h="2792" extrusionOk="0">
                  <a:moveTo>
                    <a:pt x="553" y="0"/>
                  </a:moveTo>
                  <a:lnTo>
                    <a:pt x="553" y="0"/>
                  </a:lnTo>
                  <a:cubicBezTo>
                    <a:pt x="241" y="32"/>
                    <a:pt x="1" y="809"/>
                    <a:pt x="1" y="809"/>
                  </a:cubicBezTo>
                  <a:cubicBezTo>
                    <a:pt x="1" y="809"/>
                    <a:pt x="25" y="1017"/>
                    <a:pt x="201" y="1761"/>
                  </a:cubicBezTo>
                  <a:cubicBezTo>
                    <a:pt x="357" y="2386"/>
                    <a:pt x="773" y="2792"/>
                    <a:pt x="870" y="2792"/>
                  </a:cubicBezTo>
                  <a:cubicBezTo>
                    <a:pt x="887" y="2792"/>
                    <a:pt x="895" y="2779"/>
                    <a:pt x="889" y="2753"/>
                  </a:cubicBezTo>
                  <a:cubicBezTo>
                    <a:pt x="849" y="2569"/>
                    <a:pt x="1105" y="2057"/>
                    <a:pt x="1209" y="1769"/>
                  </a:cubicBezTo>
                  <a:cubicBezTo>
                    <a:pt x="1321" y="1481"/>
                    <a:pt x="1481" y="1233"/>
                    <a:pt x="969" y="969"/>
                  </a:cubicBezTo>
                  <a:cubicBezTo>
                    <a:pt x="449" y="697"/>
                    <a:pt x="553" y="1"/>
                    <a:pt x="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7A6074A7-0CBB-60B2-8300-ED229C0A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</p:spPr>
        <p:txBody>
          <a:bodyPr/>
          <a:lstStyle/>
          <a:p>
            <a:r>
              <a:rPr lang="en-VN" sz="3000" b="1" dirty="0">
                <a:solidFill>
                  <a:srgbClr val="EDC2BD"/>
                </a:solidFill>
                <a:latin typeface="American Typewriter" panose="02090604020004020304" pitchFamily="18" charset="77"/>
              </a:rPr>
              <a:t>BÀI 6</a:t>
            </a:r>
          </a:p>
        </p:txBody>
      </p:sp>
      <p:sp>
        <p:nvSpPr>
          <p:cNvPr id="7" name="Google Shape;510;p69">
            <a:hlinkClick r:id="rId3" action="ppaction://hlinksldjump"/>
            <a:extLst>
              <a:ext uri="{FF2B5EF4-FFF2-40B4-BE49-F238E27FC236}">
                <a16:creationId xmlns:a16="http://schemas.microsoft.com/office/drawing/2014/main" id="{89E34AE5-B95E-9E32-20E9-960D49F4907A}"/>
              </a:ext>
            </a:extLst>
          </p:cNvPr>
          <p:cNvSpPr/>
          <p:nvPr/>
        </p:nvSpPr>
        <p:spPr>
          <a:xfrm>
            <a:off x="720000" y="1369972"/>
            <a:ext cx="5206975" cy="906620"/>
          </a:xfrm>
          <a:prstGeom prst="roundRect">
            <a:avLst>
              <a:gd name="adj" fmla="val 16667"/>
            </a:avLst>
          </a:prstGeom>
          <a:solidFill>
            <a:srgbClr val="FFD891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Cambria" panose="02040503050406030204" pitchFamily="18" charset="0"/>
              </a:rPr>
              <a:t>Tìm và nêu tác dụng của phép so sánh trong văn bản </a:t>
            </a:r>
            <a:r>
              <a:rPr lang="vi-VN" sz="2200" i="1" dirty="0">
                <a:solidFill>
                  <a:srgbClr val="7671B0"/>
                </a:solidFill>
                <a:latin typeface="Cambria" panose="02040503050406030204" pitchFamily="18" charset="0"/>
              </a:rPr>
              <a:t>Bài học đường đời đầu tiên</a:t>
            </a:r>
            <a:r>
              <a:rPr lang="vi-VN" sz="2200" i="1" dirty="0">
                <a:latin typeface="Cambria" panose="02040503050406030204" pitchFamily="18" charset="0"/>
              </a:rPr>
              <a:t>.</a:t>
            </a:r>
            <a:endParaRPr sz="2200" dirty="0">
              <a:solidFill>
                <a:srgbClr val="3971A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Google Shape;510;p69">
            <a:hlinkClick r:id="rId3" action="ppaction://hlinksldjump"/>
            <a:extLst>
              <a:ext uri="{FF2B5EF4-FFF2-40B4-BE49-F238E27FC236}">
                <a16:creationId xmlns:a16="http://schemas.microsoft.com/office/drawing/2014/main" id="{140D2978-0DDC-B587-27F9-EE574D4BB4B5}"/>
              </a:ext>
            </a:extLst>
          </p:cNvPr>
          <p:cNvSpPr/>
          <p:nvPr/>
        </p:nvSpPr>
        <p:spPr>
          <a:xfrm>
            <a:off x="717647" y="2643209"/>
            <a:ext cx="5206975" cy="906620"/>
          </a:xfrm>
          <a:prstGeom prst="roundRect">
            <a:avLst>
              <a:gd name="adj" fmla="val 16667"/>
            </a:avLst>
          </a:prstGeom>
          <a:solidFill>
            <a:srgbClr val="FFD891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Cambria" panose="02040503050406030204" pitchFamily="18" charset="0"/>
              </a:rPr>
              <a:t>Trình bày ra giấy A0 và dán sản phẩm của nhóm lên bảng.</a:t>
            </a:r>
            <a:endParaRPr sz="2200" dirty="0">
              <a:solidFill>
                <a:srgbClr val="3971A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Google Shape;510;p69">
            <a:hlinkClick r:id="rId3" action="ppaction://hlinksldjump"/>
            <a:extLst>
              <a:ext uri="{FF2B5EF4-FFF2-40B4-BE49-F238E27FC236}">
                <a16:creationId xmlns:a16="http://schemas.microsoft.com/office/drawing/2014/main" id="{545F7E2C-0C89-5FB8-8412-28C50EEF8542}"/>
              </a:ext>
            </a:extLst>
          </p:cNvPr>
          <p:cNvSpPr/>
          <p:nvPr/>
        </p:nvSpPr>
        <p:spPr>
          <a:xfrm>
            <a:off x="717646" y="3916446"/>
            <a:ext cx="5206975" cy="906620"/>
          </a:xfrm>
          <a:prstGeom prst="roundRect">
            <a:avLst>
              <a:gd name="adj" fmla="val 16667"/>
            </a:avLst>
          </a:prstGeom>
          <a:solidFill>
            <a:srgbClr val="FFD891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Cambria" panose="02040503050406030204" pitchFamily="18" charset="0"/>
              </a:rPr>
              <a:t>Nhóm nào tìm được nhiều và nêu tác dụng đúng thì giành chiến thắng</a:t>
            </a:r>
            <a:endParaRPr sz="2200" dirty="0">
              <a:solidFill>
                <a:srgbClr val="3971A1"/>
              </a:solidFill>
              <a:latin typeface="Cambria" panose="020405030504060302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0C8966-CC6B-EEDE-5AB3-35888E312E11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3321135" y="2276592"/>
            <a:ext cx="2353" cy="366617"/>
          </a:xfrm>
          <a:prstGeom prst="straightConnector1">
            <a:avLst/>
          </a:prstGeom>
          <a:ln w="28575">
            <a:solidFill>
              <a:srgbClr val="7671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BDAA14-8258-CF08-DD8A-696D7EACB4B7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3321134" y="3549829"/>
            <a:ext cx="1" cy="366617"/>
          </a:xfrm>
          <a:prstGeom prst="straightConnector1">
            <a:avLst/>
          </a:prstGeom>
          <a:ln w="28575">
            <a:solidFill>
              <a:srgbClr val="7671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74"/>
          <p:cNvSpPr/>
          <p:nvPr/>
        </p:nvSpPr>
        <p:spPr>
          <a:xfrm flipH="1">
            <a:off x="9341422" y="2379682"/>
            <a:ext cx="18132" cy="22122"/>
          </a:xfrm>
          <a:custGeom>
            <a:avLst/>
            <a:gdLst/>
            <a:ahLst/>
            <a:cxnLst/>
            <a:rect l="l" t="t" r="r" b="b"/>
            <a:pathLst>
              <a:path w="309" h="377" extrusionOk="0">
                <a:moveTo>
                  <a:pt x="51" y="0"/>
                </a:moveTo>
                <a:cubicBezTo>
                  <a:pt x="44" y="0"/>
                  <a:pt x="37" y="2"/>
                  <a:pt x="30" y="5"/>
                </a:cubicBezTo>
                <a:cubicBezTo>
                  <a:pt x="9" y="17"/>
                  <a:pt x="1" y="45"/>
                  <a:pt x="12" y="67"/>
                </a:cubicBezTo>
                <a:cubicBezTo>
                  <a:pt x="13" y="69"/>
                  <a:pt x="21" y="84"/>
                  <a:pt x="36" y="111"/>
                </a:cubicBezTo>
                <a:cubicBezTo>
                  <a:pt x="62" y="157"/>
                  <a:pt x="108" y="235"/>
                  <a:pt x="175" y="338"/>
                </a:cubicBezTo>
                <a:cubicBezTo>
                  <a:pt x="181" y="340"/>
                  <a:pt x="189" y="342"/>
                  <a:pt x="195" y="345"/>
                </a:cubicBezTo>
                <a:cubicBezTo>
                  <a:pt x="205" y="349"/>
                  <a:pt x="217" y="351"/>
                  <a:pt x="228" y="355"/>
                </a:cubicBezTo>
                <a:cubicBezTo>
                  <a:pt x="232" y="355"/>
                  <a:pt x="233" y="356"/>
                  <a:pt x="236" y="356"/>
                </a:cubicBezTo>
                <a:cubicBezTo>
                  <a:pt x="249" y="360"/>
                  <a:pt x="263" y="364"/>
                  <a:pt x="278" y="369"/>
                </a:cubicBezTo>
                <a:cubicBezTo>
                  <a:pt x="284" y="371"/>
                  <a:pt x="291" y="373"/>
                  <a:pt x="298" y="375"/>
                </a:cubicBezTo>
                <a:cubicBezTo>
                  <a:pt x="302" y="376"/>
                  <a:pt x="305" y="376"/>
                  <a:pt x="309" y="377"/>
                </a:cubicBezTo>
                <a:cubicBezTo>
                  <a:pt x="306" y="374"/>
                  <a:pt x="304" y="370"/>
                  <a:pt x="299" y="366"/>
                </a:cubicBezTo>
                <a:cubicBezTo>
                  <a:pt x="164" y="161"/>
                  <a:pt x="93" y="30"/>
                  <a:pt x="91" y="25"/>
                </a:cubicBezTo>
                <a:cubicBezTo>
                  <a:pt x="83" y="12"/>
                  <a:pt x="73" y="4"/>
                  <a:pt x="60" y="1"/>
                </a:cubicBezTo>
                <a:cubicBezTo>
                  <a:pt x="57" y="0"/>
                  <a:pt x="54" y="0"/>
                  <a:pt x="51" y="0"/>
                </a:cubicBezTo>
                <a:close/>
              </a:path>
            </a:pathLst>
          </a:custGeom>
          <a:solidFill>
            <a:srgbClr val="2828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6" name="Google Shape;796;p74"/>
          <p:cNvGrpSpPr/>
          <p:nvPr/>
        </p:nvGrpSpPr>
        <p:grpSpPr>
          <a:xfrm>
            <a:off x="6861557" y="577969"/>
            <a:ext cx="1997585" cy="1881692"/>
            <a:chOff x="6426416" y="540006"/>
            <a:chExt cx="1997585" cy="1881692"/>
          </a:xfrm>
        </p:grpSpPr>
        <p:sp>
          <p:nvSpPr>
            <p:cNvPr id="797" name="Google Shape;797;p74"/>
            <p:cNvSpPr/>
            <p:nvPr/>
          </p:nvSpPr>
          <p:spPr>
            <a:xfrm flipH="1">
              <a:off x="6510974" y="540006"/>
              <a:ext cx="1913027" cy="1881339"/>
            </a:xfrm>
            <a:custGeom>
              <a:avLst/>
              <a:gdLst/>
              <a:ahLst/>
              <a:cxnLst/>
              <a:rect l="l" t="t" r="r" b="b"/>
              <a:pathLst>
                <a:path w="32601" h="32061" extrusionOk="0">
                  <a:moveTo>
                    <a:pt x="13342" y="1"/>
                  </a:moveTo>
                  <a:cubicBezTo>
                    <a:pt x="9110" y="1"/>
                    <a:pt x="5351" y="12"/>
                    <a:pt x="3984" y="18"/>
                  </a:cubicBezTo>
                  <a:cubicBezTo>
                    <a:pt x="3975" y="18"/>
                    <a:pt x="3965" y="18"/>
                    <a:pt x="3956" y="18"/>
                  </a:cubicBezTo>
                  <a:cubicBezTo>
                    <a:pt x="0" y="18"/>
                    <a:pt x="257" y="3431"/>
                    <a:pt x="257" y="3431"/>
                  </a:cubicBezTo>
                  <a:lnTo>
                    <a:pt x="257" y="28698"/>
                  </a:lnTo>
                  <a:lnTo>
                    <a:pt x="257" y="28863"/>
                  </a:lnTo>
                  <a:lnTo>
                    <a:pt x="257" y="28914"/>
                  </a:lnTo>
                  <a:lnTo>
                    <a:pt x="257" y="28954"/>
                  </a:lnTo>
                  <a:lnTo>
                    <a:pt x="257" y="28989"/>
                  </a:lnTo>
                  <a:cubicBezTo>
                    <a:pt x="257" y="29021"/>
                    <a:pt x="257" y="29052"/>
                    <a:pt x="258" y="29084"/>
                  </a:cubicBezTo>
                  <a:cubicBezTo>
                    <a:pt x="260" y="29093"/>
                    <a:pt x="260" y="29105"/>
                    <a:pt x="260" y="29114"/>
                  </a:cubicBezTo>
                  <a:cubicBezTo>
                    <a:pt x="260" y="29132"/>
                    <a:pt x="261" y="29147"/>
                    <a:pt x="261" y="29164"/>
                  </a:cubicBezTo>
                  <a:cubicBezTo>
                    <a:pt x="262" y="29210"/>
                    <a:pt x="263" y="29257"/>
                    <a:pt x="266" y="29302"/>
                  </a:cubicBezTo>
                  <a:cubicBezTo>
                    <a:pt x="266" y="29311"/>
                    <a:pt x="267" y="29322"/>
                    <a:pt x="267" y="29331"/>
                  </a:cubicBezTo>
                  <a:cubicBezTo>
                    <a:pt x="267" y="29351"/>
                    <a:pt x="268" y="29369"/>
                    <a:pt x="270" y="29389"/>
                  </a:cubicBezTo>
                  <a:cubicBezTo>
                    <a:pt x="271" y="29401"/>
                    <a:pt x="271" y="29414"/>
                    <a:pt x="273" y="29425"/>
                  </a:cubicBezTo>
                  <a:cubicBezTo>
                    <a:pt x="274" y="29448"/>
                    <a:pt x="277" y="29473"/>
                    <a:pt x="278" y="29497"/>
                  </a:cubicBezTo>
                  <a:cubicBezTo>
                    <a:pt x="278" y="29510"/>
                    <a:pt x="279" y="29521"/>
                    <a:pt x="281" y="29534"/>
                  </a:cubicBezTo>
                  <a:cubicBezTo>
                    <a:pt x="282" y="29551"/>
                    <a:pt x="284" y="29570"/>
                    <a:pt x="286" y="29588"/>
                  </a:cubicBezTo>
                  <a:cubicBezTo>
                    <a:pt x="287" y="29603"/>
                    <a:pt x="288" y="29615"/>
                    <a:pt x="289" y="29630"/>
                  </a:cubicBezTo>
                  <a:cubicBezTo>
                    <a:pt x="291" y="29645"/>
                    <a:pt x="293" y="29660"/>
                    <a:pt x="294" y="29676"/>
                  </a:cubicBezTo>
                  <a:cubicBezTo>
                    <a:pt x="294" y="29680"/>
                    <a:pt x="297" y="29684"/>
                    <a:pt x="297" y="29687"/>
                  </a:cubicBezTo>
                  <a:cubicBezTo>
                    <a:pt x="298" y="29701"/>
                    <a:pt x="299" y="29712"/>
                    <a:pt x="300" y="29725"/>
                  </a:cubicBezTo>
                  <a:cubicBezTo>
                    <a:pt x="302" y="29732"/>
                    <a:pt x="302" y="29739"/>
                    <a:pt x="303" y="29746"/>
                  </a:cubicBezTo>
                  <a:cubicBezTo>
                    <a:pt x="307" y="29781"/>
                    <a:pt x="312" y="29816"/>
                    <a:pt x="317" y="29852"/>
                  </a:cubicBezTo>
                  <a:cubicBezTo>
                    <a:pt x="320" y="29867"/>
                    <a:pt x="323" y="29881"/>
                    <a:pt x="325" y="29896"/>
                  </a:cubicBezTo>
                  <a:cubicBezTo>
                    <a:pt x="326" y="29906"/>
                    <a:pt x="329" y="29916"/>
                    <a:pt x="330" y="29926"/>
                  </a:cubicBezTo>
                  <a:cubicBezTo>
                    <a:pt x="331" y="29936"/>
                    <a:pt x="334" y="29946"/>
                    <a:pt x="335" y="29956"/>
                  </a:cubicBezTo>
                  <a:cubicBezTo>
                    <a:pt x="338" y="29967"/>
                    <a:pt x="339" y="29978"/>
                    <a:pt x="341" y="29990"/>
                  </a:cubicBezTo>
                  <a:cubicBezTo>
                    <a:pt x="345" y="30000"/>
                    <a:pt x="346" y="30011"/>
                    <a:pt x="349" y="30021"/>
                  </a:cubicBezTo>
                  <a:cubicBezTo>
                    <a:pt x="354" y="30046"/>
                    <a:pt x="359" y="30069"/>
                    <a:pt x="364" y="30093"/>
                  </a:cubicBezTo>
                  <a:lnTo>
                    <a:pt x="372" y="30124"/>
                  </a:lnTo>
                  <a:cubicBezTo>
                    <a:pt x="372" y="30125"/>
                    <a:pt x="373" y="30129"/>
                    <a:pt x="373" y="30130"/>
                  </a:cubicBezTo>
                  <a:lnTo>
                    <a:pt x="381" y="30161"/>
                  </a:lnTo>
                  <a:cubicBezTo>
                    <a:pt x="383" y="30172"/>
                    <a:pt x="387" y="30184"/>
                    <a:pt x="390" y="30194"/>
                  </a:cubicBezTo>
                  <a:lnTo>
                    <a:pt x="398" y="30223"/>
                  </a:lnTo>
                  <a:lnTo>
                    <a:pt x="409" y="30261"/>
                  </a:lnTo>
                  <a:cubicBezTo>
                    <a:pt x="413" y="30276"/>
                    <a:pt x="419" y="30290"/>
                    <a:pt x="423" y="30303"/>
                  </a:cubicBezTo>
                  <a:cubicBezTo>
                    <a:pt x="424" y="30306"/>
                    <a:pt x="424" y="30308"/>
                    <a:pt x="425" y="30311"/>
                  </a:cubicBezTo>
                  <a:cubicBezTo>
                    <a:pt x="429" y="30324"/>
                    <a:pt x="433" y="30338"/>
                    <a:pt x="439" y="30353"/>
                  </a:cubicBezTo>
                  <a:cubicBezTo>
                    <a:pt x="443" y="30367"/>
                    <a:pt x="448" y="30381"/>
                    <a:pt x="453" y="30396"/>
                  </a:cubicBezTo>
                  <a:cubicBezTo>
                    <a:pt x="456" y="30405"/>
                    <a:pt x="459" y="30416"/>
                    <a:pt x="464" y="30424"/>
                  </a:cubicBezTo>
                  <a:cubicBezTo>
                    <a:pt x="467" y="30437"/>
                    <a:pt x="470" y="30447"/>
                    <a:pt x="475" y="30457"/>
                  </a:cubicBezTo>
                  <a:cubicBezTo>
                    <a:pt x="480" y="30468"/>
                    <a:pt x="484" y="30478"/>
                    <a:pt x="488" y="30489"/>
                  </a:cubicBezTo>
                  <a:cubicBezTo>
                    <a:pt x="492" y="30499"/>
                    <a:pt x="497" y="30510"/>
                    <a:pt x="501" y="30520"/>
                  </a:cubicBezTo>
                  <a:cubicBezTo>
                    <a:pt x="506" y="30531"/>
                    <a:pt x="511" y="30542"/>
                    <a:pt x="516" y="30552"/>
                  </a:cubicBezTo>
                  <a:cubicBezTo>
                    <a:pt x="519" y="30563"/>
                    <a:pt x="524" y="30572"/>
                    <a:pt x="528" y="30583"/>
                  </a:cubicBezTo>
                  <a:cubicBezTo>
                    <a:pt x="531" y="30590"/>
                    <a:pt x="535" y="30598"/>
                    <a:pt x="539" y="30606"/>
                  </a:cubicBezTo>
                  <a:cubicBezTo>
                    <a:pt x="542" y="30611"/>
                    <a:pt x="543" y="30615"/>
                    <a:pt x="545" y="30620"/>
                  </a:cubicBezTo>
                  <a:cubicBezTo>
                    <a:pt x="552" y="30635"/>
                    <a:pt x="560" y="30651"/>
                    <a:pt x="568" y="30666"/>
                  </a:cubicBezTo>
                  <a:cubicBezTo>
                    <a:pt x="587" y="30704"/>
                    <a:pt x="608" y="30741"/>
                    <a:pt x="631" y="30779"/>
                  </a:cubicBezTo>
                  <a:cubicBezTo>
                    <a:pt x="634" y="30787"/>
                    <a:pt x="639" y="30794"/>
                    <a:pt x="643" y="30802"/>
                  </a:cubicBezTo>
                  <a:cubicBezTo>
                    <a:pt x="670" y="30846"/>
                    <a:pt x="699" y="30891"/>
                    <a:pt x="731" y="30932"/>
                  </a:cubicBezTo>
                  <a:cubicBezTo>
                    <a:pt x="733" y="30937"/>
                    <a:pt x="737" y="30941"/>
                    <a:pt x="741" y="30946"/>
                  </a:cubicBezTo>
                  <a:lnTo>
                    <a:pt x="757" y="30966"/>
                  </a:lnTo>
                  <a:cubicBezTo>
                    <a:pt x="763" y="30975"/>
                    <a:pt x="772" y="30983"/>
                    <a:pt x="778" y="30992"/>
                  </a:cubicBezTo>
                  <a:cubicBezTo>
                    <a:pt x="810" y="31034"/>
                    <a:pt x="846" y="31074"/>
                    <a:pt x="883" y="31113"/>
                  </a:cubicBezTo>
                  <a:cubicBezTo>
                    <a:pt x="888" y="31120"/>
                    <a:pt x="894" y="31126"/>
                    <a:pt x="900" y="31132"/>
                  </a:cubicBezTo>
                  <a:cubicBezTo>
                    <a:pt x="915" y="31147"/>
                    <a:pt x="930" y="31163"/>
                    <a:pt x="946" y="31178"/>
                  </a:cubicBezTo>
                  <a:cubicBezTo>
                    <a:pt x="954" y="31184"/>
                    <a:pt x="960" y="31190"/>
                    <a:pt x="967" y="31197"/>
                  </a:cubicBezTo>
                  <a:cubicBezTo>
                    <a:pt x="993" y="31221"/>
                    <a:pt x="1020" y="31244"/>
                    <a:pt x="1048" y="31268"/>
                  </a:cubicBezTo>
                  <a:cubicBezTo>
                    <a:pt x="1053" y="31272"/>
                    <a:pt x="1060" y="31277"/>
                    <a:pt x="1066" y="31282"/>
                  </a:cubicBezTo>
                  <a:cubicBezTo>
                    <a:pt x="1074" y="31288"/>
                    <a:pt x="1081" y="31294"/>
                    <a:pt x="1088" y="31300"/>
                  </a:cubicBezTo>
                  <a:cubicBezTo>
                    <a:pt x="1102" y="31311"/>
                    <a:pt x="1118" y="31324"/>
                    <a:pt x="1134" y="31335"/>
                  </a:cubicBezTo>
                  <a:cubicBezTo>
                    <a:pt x="1140" y="31341"/>
                    <a:pt x="1147" y="31345"/>
                    <a:pt x="1154" y="31350"/>
                  </a:cubicBezTo>
                  <a:cubicBezTo>
                    <a:pt x="1187" y="31374"/>
                    <a:pt x="1222" y="31398"/>
                    <a:pt x="1259" y="31421"/>
                  </a:cubicBezTo>
                  <a:cubicBezTo>
                    <a:pt x="1267" y="31425"/>
                    <a:pt x="1274" y="31430"/>
                    <a:pt x="1281" y="31435"/>
                  </a:cubicBezTo>
                  <a:cubicBezTo>
                    <a:pt x="1290" y="31441"/>
                    <a:pt x="1300" y="31446"/>
                    <a:pt x="1309" y="31451"/>
                  </a:cubicBezTo>
                  <a:cubicBezTo>
                    <a:pt x="1320" y="31458"/>
                    <a:pt x="1331" y="31465"/>
                    <a:pt x="1341" y="31471"/>
                  </a:cubicBezTo>
                  <a:cubicBezTo>
                    <a:pt x="1350" y="31476"/>
                    <a:pt x="1358" y="31482"/>
                    <a:pt x="1367" y="31486"/>
                  </a:cubicBezTo>
                  <a:cubicBezTo>
                    <a:pt x="1373" y="31489"/>
                    <a:pt x="1379" y="31493"/>
                    <a:pt x="1387" y="31497"/>
                  </a:cubicBezTo>
                  <a:cubicBezTo>
                    <a:pt x="1415" y="31512"/>
                    <a:pt x="1443" y="31525"/>
                    <a:pt x="1472" y="31540"/>
                  </a:cubicBezTo>
                  <a:cubicBezTo>
                    <a:pt x="1481" y="31545"/>
                    <a:pt x="1491" y="31550"/>
                    <a:pt x="1501" y="31555"/>
                  </a:cubicBezTo>
                  <a:cubicBezTo>
                    <a:pt x="1519" y="31564"/>
                    <a:pt x="1538" y="31572"/>
                    <a:pt x="1555" y="31581"/>
                  </a:cubicBezTo>
                  <a:cubicBezTo>
                    <a:pt x="1569" y="31586"/>
                    <a:pt x="1582" y="31592"/>
                    <a:pt x="1595" y="31597"/>
                  </a:cubicBezTo>
                  <a:cubicBezTo>
                    <a:pt x="1602" y="31602"/>
                    <a:pt x="1612" y="31604"/>
                    <a:pt x="1619" y="31608"/>
                  </a:cubicBezTo>
                  <a:cubicBezTo>
                    <a:pt x="1622" y="31609"/>
                    <a:pt x="1623" y="31609"/>
                    <a:pt x="1626" y="31611"/>
                  </a:cubicBezTo>
                  <a:lnTo>
                    <a:pt x="1685" y="31634"/>
                  </a:lnTo>
                  <a:cubicBezTo>
                    <a:pt x="1695" y="31638"/>
                    <a:pt x="1707" y="31642"/>
                    <a:pt x="1717" y="31645"/>
                  </a:cubicBezTo>
                  <a:cubicBezTo>
                    <a:pt x="1736" y="31653"/>
                    <a:pt x="1753" y="31659"/>
                    <a:pt x="1771" y="31665"/>
                  </a:cubicBezTo>
                  <a:cubicBezTo>
                    <a:pt x="1781" y="31668"/>
                    <a:pt x="1791" y="31672"/>
                    <a:pt x="1802" y="31676"/>
                  </a:cubicBezTo>
                  <a:cubicBezTo>
                    <a:pt x="1821" y="31682"/>
                    <a:pt x="1840" y="31689"/>
                    <a:pt x="1859" y="31696"/>
                  </a:cubicBezTo>
                  <a:cubicBezTo>
                    <a:pt x="1867" y="31698"/>
                    <a:pt x="1873" y="31700"/>
                    <a:pt x="1879" y="31702"/>
                  </a:cubicBezTo>
                  <a:cubicBezTo>
                    <a:pt x="1890" y="31706"/>
                    <a:pt x="1901" y="31708"/>
                    <a:pt x="1914" y="31712"/>
                  </a:cubicBezTo>
                  <a:cubicBezTo>
                    <a:pt x="1916" y="31712"/>
                    <a:pt x="1917" y="31713"/>
                    <a:pt x="1920" y="31713"/>
                  </a:cubicBezTo>
                  <a:cubicBezTo>
                    <a:pt x="1934" y="31717"/>
                    <a:pt x="1947" y="31722"/>
                    <a:pt x="1962" y="31726"/>
                  </a:cubicBezTo>
                  <a:cubicBezTo>
                    <a:pt x="1968" y="31728"/>
                    <a:pt x="1976" y="31731"/>
                    <a:pt x="1982" y="31732"/>
                  </a:cubicBezTo>
                  <a:cubicBezTo>
                    <a:pt x="1987" y="31733"/>
                    <a:pt x="1989" y="31733"/>
                    <a:pt x="1993" y="31734"/>
                  </a:cubicBezTo>
                  <a:lnTo>
                    <a:pt x="1995" y="31734"/>
                  </a:lnTo>
                  <a:cubicBezTo>
                    <a:pt x="2007" y="31737"/>
                    <a:pt x="2019" y="31741"/>
                    <a:pt x="2030" y="31744"/>
                  </a:cubicBezTo>
                  <a:cubicBezTo>
                    <a:pt x="2056" y="31750"/>
                    <a:pt x="2081" y="31757"/>
                    <a:pt x="2107" y="31763"/>
                  </a:cubicBezTo>
                  <a:cubicBezTo>
                    <a:pt x="2119" y="31765"/>
                    <a:pt x="2133" y="31770"/>
                    <a:pt x="2145" y="31773"/>
                  </a:cubicBezTo>
                  <a:cubicBezTo>
                    <a:pt x="2157" y="31775"/>
                    <a:pt x="2170" y="31778"/>
                    <a:pt x="2182" y="31780"/>
                  </a:cubicBezTo>
                  <a:cubicBezTo>
                    <a:pt x="2186" y="31781"/>
                    <a:pt x="2188" y="31781"/>
                    <a:pt x="2192" y="31783"/>
                  </a:cubicBezTo>
                  <a:cubicBezTo>
                    <a:pt x="2203" y="31784"/>
                    <a:pt x="2213" y="31786"/>
                    <a:pt x="2225" y="31789"/>
                  </a:cubicBezTo>
                  <a:cubicBezTo>
                    <a:pt x="2251" y="31795"/>
                    <a:pt x="2279" y="31800"/>
                    <a:pt x="2306" y="31805"/>
                  </a:cubicBezTo>
                  <a:cubicBezTo>
                    <a:pt x="2321" y="31807"/>
                    <a:pt x="2333" y="31810"/>
                    <a:pt x="2348" y="31812"/>
                  </a:cubicBezTo>
                  <a:cubicBezTo>
                    <a:pt x="2375" y="31818"/>
                    <a:pt x="2404" y="31822"/>
                    <a:pt x="2432" y="31827"/>
                  </a:cubicBezTo>
                  <a:cubicBezTo>
                    <a:pt x="2447" y="31830"/>
                    <a:pt x="2463" y="31832"/>
                    <a:pt x="2478" y="31835"/>
                  </a:cubicBezTo>
                  <a:cubicBezTo>
                    <a:pt x="2488" y="31836"/>
                    <a:pt x="2498" y="31837"/>
                    <a:pt x="2509" y="31839"/>
                  </a:cubicBezTo>
                  <a:cubicBezTo>
                    <a:pt x="2528" y="31843"/>
                    <a:pt x="2550" y="31846"/>
                    <a:pt x="2571" y="31848"/>
                  </a:cubicBezTo>
                  <a:cubicBezTo>
                    <a:pt x="2598" y="31852"/>
                    <a:pt x="2625" y="31856"/>
                    <a:pt x="2653" y="31858"/>
                  </a:cubicBezTo>
                  <a:cubicBezTo>
                    <a:pt x="2682" y="31863"/>
                    <a:pt x="2711" y="31867"/>
                    <a:pt x="2741" y="31869"/>
                  </a:cubicBezTo>
                  <a:cubicBezTo>
                    <a:pt x="2781" y="31873"/>
                    <a:pt x="2821" y="31877"/>
                    <a:pt x="2862" y="31879"/>
                  </a:cubicBezTo>
                  <a:cubicBezTo>
                    <a:pt x="2876" y="31880"/>
                    <a:pt x="2889" y="31880"/>
                    <a:pt x="2902" y="31882"/>
                  </a:cubicBezTo>
                  <a:cubicBezTo>
                    <a:pt x="2915" y="31883"/>
                    <a:pt x="2928" y="31883"/>
                    <a:pt x="2941" y="31884"/>
                  </a:cubicBezTo>
                  <a:cubicBezTo>
                    <a:pt x="2956" y="31886"/>
                    <a:pt x="2971" y="31886"/>
                    <a:pt x="2987" y="31888"/>
                  </a:cubicBezTo>
                  <a:cubicBezTo>
                    <a:pt x="3012" y="31889"/>
                    <a:pt x="3038" y="31890"/>
                    <a:pt x="3064" y="31891"/>
                  </a:cubicBezTo>
                  <a:cubicBezTo>
                    <a:pt x="3076" y="31891"/>
                    <a:pt x="3090" y="31893"/>
                    <a:pt x="3103" y="31893"/>
                  </a:cubicBezTo>
                  <a:cubicBezTo>
                    <a:pt x="3165" y="31895"/>
                    <a:pt x="3230" y="31898"/>
                    <a:pt x="3296" y="31899"/>
                  </a:cubicBezTo>
                  <a:cubicBezTo>
                    <a:pt x="3311" y="31900"/>
                    <a:pt x="3327" y="31900"/>
                    <a:pt x="3343" y="31900"/>
                  </a:cubicBezTo>
                  <a:lnTo>
                    <a:pt x="3460" y="31900"/>
                  </a:lnTo>
                  <a:cubicBezTo>
                    <a:pt x="3557" y="31900"/>
                    <a:pt x="3669" y="31900"/>
                    <a:pt x="3797" y="31902"/>
                  </a:cubicBezTo>
                  <a:lnTo>
                    <a:pt x="3827" y="31902"/>
                  </a:lnTo>
                  <a:cubicBezTo>
                    <a:pt x="3868" y="31903"/>
                    <a:pt x="3909" y="31903"/>
                    <a:pt x="3952" y="31903"/>
                  </a:cubicBezTo>
                  <a:lnTo>
                    <a:pt x="4010" y="31903"/>
                  </a:lnTo>
                  <a:cubicBezTo>
                    <a:pt x="4051" y="31904"/>
                    <a:pt x="4096" y="31904"/>
                    <a:pt x="4140" y="31904"/>
                  </a:cubicBezTo>
                  <a:lnTo>
                    <a:pt x="4263" y="31904"/>
                  </a:lnTo>
                  <a:cubicBezTo>
                    <a:pt x="4290" y="31905"/>
                    <a:pt x="4318" y="31905"/>
                    <a:pt x="4345" y="31905"/>
                  </a:cubicBezTo>
                  <a:lnTo>
                    <a:pt x="4449" y="31905"/>
                  </a:lnTo>
                  <a:cubicBezTo>
                    <a:pt x="4474" y="31907"/>
                    <a:pt x="4501" y="31907"/>
                    <a:pt x="4527" y="31907"/>
                  </a:cubicBezTo>
                  <a:cubicBezTo>
                    <a:pt x="4585" y="31907"/>
                    <a:pt x="4642" y="31908"/>
                    <a:pt x="4703" y="31908"/>
                  </a:cubicBezTo>
                  <a:cubicBezTo>
                    <a:pt x="4734" y="31908"/>
                    <a:pt x="4765" y="31910"/>
                    <a:pt x="4798" y="31910"/>
                  </a:cubicBezTo>
                  <a:cubicBezTo>
                    <a:pt x="4876" y="31911"/>
                    <a:pt x="4958" y="31911"/>
                    <a:pt x="5039" y="31913"/>
                  </a:cubicBezTo>
                  <a:cubicBezTo>
                    <a:pt x="5075" y="31913"/>
                    <a:pt x="5114" y="31914"/>
                    <a:pt x="5151" y="31914"/>
                  </a:cubicBezTo>
                  <a:lnTo>
                    <a:pt x="5272" y="31914"/>
                  </a:lnTo>
                  <a:cubicBezTo>
                    <a:pt x="5302" y="31914"/>
                    <a:pt x="5331" y="31915"/>
                    <a:pt x="5363" y="31915"/>
                  </a:cubicBezTo>
                  <a:lnTo>
                    <a:pt x="5367" y="31915"/>
                  </a:lnTo>
                  <a:cubicBezTo>
                    <a:pt x="5399" y="31916"/>
                    <a:pt x="5433" y="31916"/>
                    <a:pt x="5465" y="31916"/>
                  </a:cubicBezTo>
                  <a:cubicBezTo>
                    <a:pt x="5486" y="31918"/>
                    <a:pt x="5508" y="31918"/>
                    <a:pt x="5529" y="31918"/>
                  </a:cubicBezTo>
                  <a:lnTo>
                    <a:pt x="5585" y="31918"/>
                  </a:lnTo>
                  <a:cubicBezTo>
                    <a:pt x="5622" y="31918"/>
                    <a:pt x="5660" y="31919"/>
                    <a:pt x="5699" y="31919"/>
                  </a:cubicBezTo>
                  <a:lnTo>
                    <a:pt x="5715" y="31919"/>
                  </a:lnTo>
                  <a:cubicBezTo>
                    <a:pt x="5748" y="31919"/>
                    <a:pt x="5782" y="31920"/>
                    <a:pt x="5815" y="31920"/>
                  </a:cubicBezTo>
                  <a:lnTo>
                    <a:pt x="5819" y="31920"/>
                  </a:lnTo>
                  <a:cubicBezTo>
                    <a:pt x="5852" y="31920"/>
                    <a:pt x="5888" y="31921"/>
                    <a:pt x="5923" y="31921"/>
                  </a:cubicBezTo>
                  <a:lnTo>
                    <a:pt x="5931" y="31921"/>
                  </a:lnTo>
                  <a:cubicBezTo>
                    <a:pt x="5988" y="31921"/>
                    <a:pt x="6045" y="31923"/>
                    <a:pt x="6103" y="31923"/>
                  </a:cubicBezTo>
                  <a:cubicBezTo>
                    <a:pt x="6163" y="31924"/>
                    <a:pt x="6224" y="31924"/>
                    <a:pt x="6286" y="31925"/>
                  </a:cubicBezTo>
                  <a:lnTo>
                    <a:pt x="6358" y="31925"/>
                  </a:lnTo>
                  <a:cubicBezTo>
                    <a:pt x="6379" y="31926"/>
                    <a:pt x="6400" y="31926"/>
                    <a:pt x="6421" y="31926"/>
                  </a:cubicBezTo>
                  <a:cubicBezTo>
                    <a:pt x="6464" y="31926"/>
                    <a:pt x="6506" y="31928"/>
                    <a:pt x="6549" y="31928"/>
                  </a:cubicBezTo>
                  <a:cubicBezTo>
                    <a:pt x="6591" y="31928"/>
                    <a:pt x="6633" y="31929"/>
                    <a:pt x="6676" y="31929"/>
                  </a:cubicBezTo>
                  <a:cubicBezTo>
                    <a:pt x="6701" y="31930"/>
                    <a:pt x="6727" y="31930"/>
                    <a:pt x="6751" y="31930"/>
                  </a:cubicBezTo>
                  <a:cubicBezTo>
                    <a:pt x="6776" y="31931"/>
                    <a:pt x="6801" y="31931"/>
                    <a:pt x="6826" y="31931"/>
                  </a:cubicBezTo>
                  <a:cubicBezTo>
                    <a:pt x="7129" y="31936"/>
                    <a:pt x="7444" y="31940"/>
                    <a:pt x="7773" y="31944"/>
                  </a:cubicBezTo>
                  <a:cubicBezTo>
                    <a:pt x="7845" y="31945"/>
                    <a:pt x="7917" y="31945"/>
                    <a:pt x="7990" y="31946"/>
                  </a:cubicBezTo>
                  <a:cubicBezTo>
                    <a:pt x="8087" y="31947"/>
                    <a:pt x="8185" y="31949"/>
                    <a:pt x="8284" y="31950"/>
                  </a:cubicBezTo>
                  <a:cubicBezTo>
                    <a:pt x="8357" y="31951"/>
                    <a:pt x="8432" y="31951"/>
                    <a:pt x="8508" y="31952"/>
                  </a:cubicBezTo>
                  <a:cubicBezTo>
                    <a:pt x="8634" y="31954"/>
                    <a:pt x="8760" y="31955"/>
                    <a:pt x="8890" y="31956"/>
                  </a:cubicBezTo>
                  <a:cubicBezTo>
                    <a:pt x="8930" y="31956"/>
                    <a:pt x="8968" y="31958"/>
                    <a:pt x="9008" y="31958"/>
                  </a:cubicBezTo>
                  <a:cubicBezTo>
                    <a:pt x="9081" y="31960"/>
                    <a:pt x="9152" y="31960"/>
                    <a:pt x="9225" y="31961"/>
                  </a:cubicBezTo>
                  <a:cubicBezTo>
                    <a:pt x="9270" y="31961"/>
                    <a:pt x="9314" y="31962"/>
                    <a:pt x="9359" y="31962"/>
                  </a:cubicBezTo>
                  <a:lnTo>
                    <a:pt x="9384" y="31962"/>
                  </a:lnTo>
                  <a:cubicBezTo>
                    <a:pt x="9427" y="31962"/>
                    <a:pt x="9473" y="31963"/>
                    <a:pt x="9517" y="31963"/>
                  </a:cubicBezTo>
                  <a:cubicBezTo>
                    <a:pt x="9631" y="31965"/>
                    <a:pt x="9746" y="31966"/>
                    <a:pt x="9862" y="31967"/>
                  </a:cubicBezTo>
                  <a:cubicBezTo>
                    <a:pt x="9914" y="31967"/>
                    <a:pt x="9965" y="31968"/>
                    <a:pt x="10017" y="31968"/>
                  </a:cubicBezTo>
                  <a:cubicBezTo>
                    <a:pt x="10078" y="31970"/>
                    <a:pt x="10140" y="31970"/>
                    <a:pt x="10201" y="31971"/>
                  </a:cubicBezTo>
                  <a:cubicBezTo>
                    <a:pt x="10243" y="31971"/>
                    <a:pt x="10285" y="31972"/>
                    <a:pt x="10326" y="31972"/>
                  </a:cubicBezTo>
                  <a:cubicBezTo>
                    <a:pt x="10360" y="31972"/>
                    <a:pt x="10391" y="31973"/>
                    <a:pt x="10423" y="31973"/>
                  </a:cubicBezTo>
                  <a:cubicBezTo>
                    <a:pt x="10472" y="31973"/>
                    <a:pt x="10523" y="31975"/>
                    <a:pt x="10572" y="31975"/>
                  </a:cubicBezTo>
                  <a:cubicBezTo>
                    <a:pt x="10606" y="31975"/>
                    <a:pt x="10642" y="31976"/>
                    <a:pt x="10675" y="31976"/>
                  </a:cubicBezTo>
                  <a:cubicBezTo>
                    <a:pt x="10721" y="31976"/>
                    <a:pt x="10765" y="31977"/>
                    <a:pt x="10810" y="31977"/>
                  </a:cubicBezTo>
                  <a:cubicBezTo>
                    <a:pt x="10952" y="31978"/>
                    <a:pt x="11096" y="31982"/>
                    <a:pt x="11240" y="31983"/>
                  </a:cubicBezTo>
                  <a:cubicBezTo>
                    <a:pt x="11327" y="31983"/>
                    <a:pt x="11415" y="31984"/>
                    <a:pt x="11503" y="31986"/>
                  </a:cubicBezTo>
                  <a:lnTo>
                    <a:pt x="11529" y="31986"/>
                  </a:lnTo>
                  <a:cubicBezTo>
                    <a:pt x="11577" y="31986"/>
                    <a:pt x="11625" y="31987"/>
                    <a:pt x="11673" y="31987"/>
                  </a:cubicBezTo>
                  <a:cubicBezTo>
                    <a:pt x="11787" y="31988"/>
                    <a:pt x="11903" y="31989"/>
                    <a:pt x="12017" y="31991"/>
                  </a:cubicBezTo>
                  <a:cubicBezTo>
                    <a:pt x="12192" y="31993"/>
                    <a:pt x="12366" y="31994"/>
                    <a:pt x="12541" y="31997"/>
                  </a:cubicBezTo>
                  <a:cubicBezTo>
                    <a:pt x="12774" y="31999"/>
                    <a:pt x="13011" y="32002"/>
                    <a:pt x="13247" y="32005"/>
                  </a:cubicBezTo>
                  <a:lnTo>
                    <a:pt x="13603" y="32009"/>
                  </a:lnTo>
                  <a:cubicBezTo>
                    <a:pt x="13672" y="32010"/>
                    <a:pt x="13740" y="32010"/>
                    <a:pt x="13810" y="32012"/>
                  </a:cubicBezTo>
                  <a:cubicBezTo>
                    <a:pt x="14039" y="32014"/>
                    <a:pt x="14269" y="32015"/>
                    <a:pt x="14500" y="32018"/>
                  </a:cubicBezTo>
                  <a:cubicBezTo>
                    <a:pt x="14860" y="32022"/>
                    <a:pt x="15221" y="32024"/>
                    <a:pt x="15584" y="32029"/>
                  </a:cubicBezTo>
                  <a:cubicBezTo>
                    <a:pt x="15644" y="32029"/>
                    <a:pt x="15705" y="32030"/>
                    <a:pt x="15765" y="32030"/>
                  </a:cubicBezTo>
                  <a:cubicBezTo>
                    <a:pt x="15826" y="32030"/>
                    <a:pt x="15887" y="32031"/>
                    <a:pt x="15947" y="32031"/>
                  </a:cubicBezTo>
                  <a:cubicBezTo>
                    <a:pt x="16007" y="32031"/>
                    <a:pt x="16068" y="32033"/>
                    <a:pt x="16128" y="32033"/>
                  </a:cubicBezTo>
                  <a:cubicBezTo>
                    <a:pt x="16239" y="32034"/>
                    <a:pt x="16352" y="32034"/>
                    <a:pt x="16463" y="32035"/>
                  </a:cubicBezTo>
                  <a:cubicBezTo>
                    <a:pt x="16593" y="32035"/>
                    <a:pt x="16723" y="32036"/>
                    <a:pt x="16853" y="32038"/>
                  </a:cubicBezTo>
                  <a:cubicBezTo>
                    <a:pt x="16927" y="32038"/>
                    <a:pt x="17002" y="32039"/>
                    <a:pt x="17077" y="32039"/>
                  </a:cubicBezTo>
                  <a:cubicBezTo>
                    <a:pt x="17146" y="32039"/>
                    <a:pt x="17214" y="32040"/>
                    <a:pt x="17282" y="32040"/>
                  </a:cubicBezTo>
                  <a:cubicBezTo>
                    <a:pt x="17622" y="32043"/>
                    <a:pt x="17961" y="32045"/>
                    <a:pt x="18300" y="32048"/>
                  </a:cubicBezTo>
                  <a:cubicBezTo>
                    <a:pt x="18358" y="32048"/>
                    <a:pt x="18416" y="32049"/>
                    <a:pt x="18474" y="32049"/>
                  </a:cubicBezTo>
                  <a:cubicBezTo>
                    <a:pt x="18525" y="32049"/>
                    <a:pt x="18575" y="32050"/>
                    <a:pt x="18624" y="32050"/>
                  </a:cubicBezTo>
                  <a:lnTo>
                    <a:pt x="18671" y="32050"/>
                  </a:lnTo>
                  <a:cubicBezTo>
                    <a:pt x="18775" y="32050"/>
                    <a:pt x="18878" y="32050"/>
                    <a:pt x="18979" y="32051"/>
                  </a:cubicBezTo>
                  <a:cubicBezTo>
                    <a:pt x="19245" y="32054"/>
                    <a:pt x="19510" y="32055"/>
                    <a:pt x="19772" y="32056"/>
                  </a:cubicBezTo>
                  <a:cubicBezTo>
                    <a:pt x="19885" y="32056"/>
                    <a:pt x="19997" y="32057"/>
                    <a:pt x="20110" y="32057"/>
                  </a:cubicBezTo>
                  <a:cubicBezTo>
                    <a:pt x="20258" y="32057"/>
                    <a:pt x="20407" y="32059"/>
                    <a:pt x="20554" y="32059"/>
                  </a:cubicBezTo>
                  <a:lnTo>
                    <a:pt x="20665" y="32059"/>
                  </a:lnTo>
                  <a:cubicBezTo>
                    <a:pt x="21136" y="32060"/>
                    <a:pt x="21598" y="32061"/>
                    <a:pt x="22048" y="32061"/>
                  </a:cubicBezTo>
                  <a:lnTo>
                    <a:pt x="22914" y="32061"/>
                  </a:lnTo>
                  <a:cubicBezTo>
                    <a:pt x="23043" y="32060"/>
                    <a:pt x="23170" y="32060"/>
                    <a:pt x="23297" y="32060"/>
                  </a:cubicBezTo>
                  <a:lnTo>
                    <a:pt x="23936" y="32060"/>
                  </a:lnTo>
                  <a:cubicBezTo>
                    <a:pt x="24029" y="32060"/>
                    <a:pt x="24121" y="32059"/>
                    <a:pt x="24214" y="32059"/>
                  </a:cubicBezTo>
                  <a:cubicBezTo>
                    <a:pt x="24283" y="32059"/>
                    <a:pt x="24351" y="32057"/>
                    <a:pt x="24419" y="32057"/>
                  </a:cubicBezTo>
                  <a:lnTo>
                    <a:pt x="24518" y="32057"/>
                  </a:lnTo>
                  <a:cubicBezTo>
                    <a:pt x="24631" y="32056"/>
                    <a:pt x="24741" y="32056"/>
                    <a:pt x="24851" y="32055"/>
                  </a:cubicBezTo>
                  <a:lnTo>
                    <a:pt x="24918" y="32055"/>
                  </a:lnTo>
                  <a:cubicBezTo>
                    <a:pt x="24991" y="32055"/>
                    <a:pt x="25064" y="32055"/>
                    <a:pt x="25137" y="32054"/>
                  </a:cubicBezTo>
                  <a:cubicBezTo>
                    <a:pt x="25178" y="32054"/>
                    <a:pt x="25217" y="32051"/>
                    <a:pt x="25257" y="32051"/>
                  </a:cubicBezTo>
                  <a:lnTo>
                    <a:pt x="25317" y="32051"/>
                  </a:lnTo>
                  <a:cubicBezTo>
                    <a:pt x="25374" y="32051"/>
                    <a:pt x="25431" y="32051"/>
                    <a:pt x="25489" y="32050"/>
                  </a:cubicBezTo>
                  <a:lnTo>
                    <a:pt x="25493" y="32050"/>
                  </a:lnTo>
                  <a:cubicBezTo>
                    <a:pt x="25522" y="32050"/>
                    <a:pt x="25551" y="32049"/>
                    <a:pt x="25581" y="32049"/>
                  </a:cubicBezTo>
                  <a:cubicBezTo>
                    <a:pt x="25629" y="32049"/>
                    <a:pt x="25676" y="32048"/>
                    <a:pt x="25723" y="32048"/>
                  </a:cubicBezTo>
                  <a:cubicBezTo>
                    <a:pt x="25791" y="32046"/>
                    <a:pt x="25858" y="32046"/>
                    <a:pt x="25925" y="32045"/>
                  </a:cubicBezTo>
                  <a:cubicBezTo>
                    <a:pt x="25969" y="32045"/>
                    <a:pt x="26014" y="32044"/>
                    <a:pt x="26057" y="32044"/>
                  </a:cubicBezTo>
                  <a:cubicBezTo>
                    <a:pt x="26093" y="32044"/>
                    <a:pt x="26130" y="32043"/>
                    <a:pt x="26165" y="32043"/>
                  </a:cubicBezTo>
                  <a:cubicBezTo>
                    <a:pt x="26183" y="32041"/>
                    <a:pt x="26201" y="32041"/>
                    <a:pt x="26219" y="32041"/>
                  </a:cubicBezTo>
                  <a:cubicBezTo>
                    <a:pt x="26270" y="32040"/>
                    <a:pt x="26319" y="32040"/>
                    <a:pt x="26369" y="32039"/>
                  </a:cubicBezTo>
                  <a:cubicBezTo>
                    <a:pt x="26406" y="32038"/>
                    <a:pt x="26444" y="32038"/>
                    <a:pt x="26483" y="32036"/>
                  </a:cubicBezTo>
                  <a:cubicBezTo>
                    <a:pt x="26603" y="32034"/>
                    <a:pt x="26720" y="32031"/>
                    <a:pt x="26833" y="32029"/>
                  </a:cubicBezTo>
                  <a:lnTo>
                    <a:pt x="26851" y="32029"/>
                  </a:lnTo>
                  <a:cubicBezTo>
                    <a:pt x="26877" y="32029"/>
                    <a:pt x="26903" y="32027"/>
                    <a:pt x="26928" y="32027"/>
                  </a:cubicBezTo>
                  <a:cubicBezTo>
                    <a:pt x="26954" y="32027"/>
                    <a:pt x="26980" y="32025"/>
                    <a:pt x="27005" y="32025"/>
                  </a:cubicBezTo>
                  <a:cubicBezTo>
                    <a:pt x="27038" y="32024"/>
                    <a:pt x="27072" y="32024"/>
                    <a:pt x="27105" y="32023"/>
                  </a:cubicBezTo>
                  <a:cubicBezTo>
                    <a:pt x="27125" y="32023"/>
                    <a:pt x="27143" y="32022"/>
                    <a:pt x="27164" y="32022"/>
                  </a:cubicBezTo>
                  <a:cubicBezTo>
                    <a:pt x="27185" y="32022"/>
                    <a:pt x="27205" y="32020"/>
                    <a:pt x="27225" y="32020"/>
                  </a:cubicBezTo>
                  <a:cubicBezTo>
                    <a:pt x="27236" y="32019"/>
                    <a:pt x="27249" y="32019"/>
                    <a:pt x="27260" y="32019"/>
                  </a:cubicBezTo>
                  <a:cubicBezTo>
                    <a:pt x="27303" y="32018"/>
                    <a:pt x="27346" y="32017"/>
                    <a:pt x="27388" y="32015"/>
                  </a:cubicBezTo>
                  <a:cubicBezTo>
                    <a:pt x="27403" y="32015"/>
                    <a:pt x="27419" y="32014"/>
                    <a:pt x="27435" y="32014"/>
                  </a:cubicBezTo>
                  <a:cubicBezTo>
                    <a:pt x="27459" y="32013"/>
                    <a:pt x="27481" y="32013"/>
                    <a:pt x="27502" y="32012"/>
                  </a:cubicBezTo>
                  <a:cubicBezTo>
                    <a:pt x="27537" y="32012"/>
                    <a:pt x="27568" y="32010"/>
                    <a:pt x="27601" y="32009"/>
                  </a:cubicBezTo>
                  <a:cubicBezTo>
                    <a:pt x="27612" y="32009"/>
                    <a:pt x="27625" y="32008"/>
                    <a:pt x="27636" y="32008"/>
                  </a:cubicBezTo>
                  <a:cubicBezTo>
                    <a:pt x="27689" y="32007"/>
                    <a:pt x="27742" y="32003"/>
                    <a:pt x="27793" y="32002"/>
                  </a:cubicBezTo>
                  <a:cubicBezTo>
                    <a:pt x="27927" y="31997"/>
                    <a:pt x="28054" y="31992"/>
                    <a:pt x="28171" y="31986"/>
                  </a:cubicBezTo>
                  <a:cubicBezTo>
                    <a:pt x="28199" y="31984"/>
                    <a:pt x="28225" y="31983"/>
                    <a:pt x="28251" y="31982"/>
                  </a:cubicBezTo>
                  <a:cubicBezTo>
                    <a:pt x="28263" y="31981"/>
                    <a:pt x="28277" y="31981"/>
                    <a:pt x="28289" y="31978"/>
                  </a:cubicBezTo>
                  <a:lnTo>
                    <a:pt x="28298" y="31978"/>
                  </a:lnTo>
                  <a:cubicBezTo>
                    <a:pt x="28308" y="31978"/>
                    <a:pt x="28319" y="31977"/>
                    <a:pt x="28327" y="31977"/>
                  </a:cubicBezTo>
                  <a:cubicBezTo>
                    <a:pt x="28381" y="31975"/>
                    <a:pt x="28432" y="31971"/>
                    <a:pt x="28481" y="31968"/>
                  </a:cubicBezTo>
                  <a:cubicBezTo>
                    <a:pt x="28489" y="31968"/>
                    <a:pt x="28499" y="31967"/>
                    <a:pt x="28509" y="31967"/>
                  </a:cubicBezTo>
                  <a:cubicBezTo>
                    <a:pt x="28519" y="31966"/>
                    <a:pt x="28530" y="31966"/>
                    <a:pt x="28540" y="31965"/>
                  </a:cubicBezTo>
                  <a:cubicBezTo>
                    <a:pt x="28552" y="31963"/>
                    <a:pt x="28562" y="31963"/>
                    <a:pt x="28575" y="31962"/>
                  </a:cubicBezTo>
                  <a:cubicBezTo>
                    <a:pt x="28583" y="31961"/>
                    <a:pt x="28593" y="31961"/>
                    <a:pt x="28603" y="31960"/>
                  </a:cubicBezTo>
                  <a:cubicBezTo>
                    <a:pt x="28623" y="31956"/>
                    <a:pt x="28642" y="31955"/>
                    <a:pt x="28661" y="31954"/>
                  </a:cubicBezTo>
                  <a:cubicBezTo>
                    <a:pt x="28672" y="31952"/>
                    <a:pt x="28682" y="31952"/>
                    <a:pt x="28693" y="31951"/>
                  </a:cubicBezTo>
                  <a:cubicBezTo>
                    <a:pt x="28702" y="31950"/>
                    <a:pt x="28710" y="31950"/>
                    <a:pt x="28718" y="31949"/>
                  </a:cubicBezTo>
                  <a:cubicBezTo>
                    <a:pt x="28722" y="31947"/>
                    <a:pt x="28724" y="31947"/>
                    <a:pt x="28728" y="31947"/>
                  </a:cubicBezTo>
                  <a:cubicBezTo>
                    <a:pt x="28737" y="31946"/>
                    <a:pt x="28745" y="31946"/>
                    <a:pt x="28754" y="31945"/>
                  </a:cubicBezTo>
                  <a:cubicBezTo>
                    <a:pt x="28780" y="31942"/>
                    <a:pt x="28805" y="31940"/>
                    <a:pt x="28830" y="31937"/>
                  </a:cubicBezTo>
                  <a:cubicBezTo>
                    <a:pt x="31264" y="31679"/>
                    <a:pt x="32445" y="30759"/>
                    <a:pt x="32549" y="26929"/>
                  </a:cubicBezTo>
                  <a:cubicBezTo>
                    <a:pt x="32600" y="25051"/>
                    <a:pt x="32584" y="19937"/>
                    <a:pt x="32569" y="14981"/>
                  </a:cubicBezTo>
                  <a:cubicBezTo>
                    <a:pt x="32556" y="12079"/>
                    <a:pt x="32542" y="9230"/>
                    <a:pt x="32538" y="7117"/>
                  </a:cubicBezTo>
                  <a:cubicBezTo>
                    <a:pt x="32535" y="5478"/>
                    <a:pt x="32539" y="4282"/>
                    <a:pt x="32555" y="3844"/>
                  </a:cubicBezTo>
                  <a:cubicBezTo>
                    <a:pt x="32601" y="2602"/>
                    <a:pt x="32601" y="273"/>
                    <a:pt x="28932" y="118"/>
                  </a:cubicBezTo>
                  <a:cubicBezTo>
                    <a:pt x="26714" y="24"/>
                    <a:pt x="19523" y="1"/>
                    <a:pt x="13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14300" dir="27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4"/>
            <p:cNvSpPr/>
            <p:nvPr/>
          </p:nvSpPr>
          <p:spPr>
            <a:xfrm flipH="1">
              <a:off x="7327506" y="1836306"/>
              <a:ext cx="529059" cy="230319"/>
            </a:xfrm>
            <a:custGeom>
              <a:avLst/>
              <a:gdLst/>
              <a:ahLst/>
              <a:cxnLst/>
              <a:rect l="l" t="t" r="r" b="b"/>
              <a:pathLst>
                <a:path w="9016" h="3925" extrusionOk="0">
                  <a:moveTo>
                    <a:pt x="5344" y="0"/>
                  </a:moveTo>
                  <a:cubicBezTo>
                    <a:pt x="4907" y="0"/>
                    <a:pt x="4470" y="11"/>
                    <a:pt x="4058" y="37"/>
                  </a:cubicBezTo>
                  <a:cubicBezTo>
                    <a:pt x="1920" y="174"/>
                    <a:pt x="1" y="494"/>
                    <a:pt x="1" y="494"/>
                  </a:cubicBezTo>
                  <a:cubicBezTo>
                    <a:pt x="1" y="494"/>
                    <a:pt x="482" y="2914"/>
                    <a:pt x="3769" y="3807"/>
                  </a:cubicBezTo>
                  <a:cubicBezTo>
                    <a:pt x="4066" y="3887"/>
                    <a:pt x="4351" y="3924"/>
                    <a:pt x="4625" y="3924"/>
                  </a:cubicBezTo>
                  <a:cubicBezTo>
                    <a:pt x="7394" y="3924"/>
                    <a:pt x="9016" y="188"/>
                    <a:pt x="9016" y="188"/>
                  </a:cubicBezTo>
                  <a:cubicBezTo>
                    <a:pt x="9016" y="188"/>
                    <a:pt x="7178" y="0"/>
                    <a:pt x="5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4"/>
            <p:cNvSpPr/>
            <p:nvPr/>
          </p:nvSpPr>
          <p:spPr>
            <a:xfrm flipH="1">
              <a:off x="7210439" y="1712491"/>
              <a:ext cx="1097257" cy="708913"/>
            </a:xfrm>
            <a:custGeom>
              <a:avLst/>
              <a:gdLst/>
              <a:ahLst/>
              <a:cxnLst/>
              <a:rect l="l" t="t" r="r" b="b"/>
              <a:pathLst>
                <a:path w="18699" h="12081" extrusionOk="0">
                  <a:moveTo>
                    <a:pt x="9006" y="1"/>
                  </a:moveTo>
                  <a:lnTo>
                    <a:pt x="9052" y="763"/>
                  </a:lnTo>
                  <a:lnTo>
                    <a:pt x="9107" y="1685"/>
                  </a:lnTo>
                  <a:lnTo>
                    <a:pt x="9149" y="2395"/>
                  </a:lnTo>
                  <a:lnTo>
                    <a:pt x="9172" y="2781"/>
                  </a:lnTo>
                  <a:lnTo>
                    <a:pt x="8432" y="2878"/>
                  </a:lnTo>
                  <a:lnTo>
                    <a:pt x="7802" y="2960"/>
                  </a:lnTo>
                  <a:lnTo>
                    <a:pt x="7406" y="3010"/>
                  </a:lnTo>
                  <a:lnTo>
                    <a:pt x="7249" y="3031"/>
                  </a:lnTo>
                  <a:lnTo>
                    <a:pt x="7078" y="3054"/>
                  </a:lnTo>
                  <a:cubicBezTo>
                    <a:pt x="7078" y="3054"/>
                    <a:pt x="6629" y="3167"/>
                    <a:pt x="6013" y="3394"/>
                  </a:cubicBezTo>
                  <a:cubicBezTo>
                    <a:pt x="5121" y="3720"/>
                    <a:pt x="3878" y="4284"/>
                    <a:pt x="3154" y="5081"/>
                  </a:cubicBezTo>
                  <a:cubicBezTo>
                    <a:pt x="2445" y="5859"/>
                    <a:pt x="1186" y="7429"/>
                    <a:pt x="3" y="11735"/>
                  </a:cubicBezTo>
                  <a:cubicBezTo>
                    <a:pt x="1" y="11737"/>
                    <a:pt x="1" y="11742"/>
                    <a:pt x="0" y="11745"/>
                  </a:cubicBezTo>
                  <a:cubicBezTo>
                    <a:pt x="5" y="11746"/>
                    <a:pt x="7" y="11746"/>
                    <a:pt x="11" y="11747"/>
                  </a:cubicBezTo>
                  <a:cubicBezTo>
                    <a:pt x="404" y="11855"/>
                    <a:pt x="889" y="11915"/>
                    <a:pt x="1482" y="11915"/>
                  </a:cubicBezTo>
                  <a:cubicBezTo>
                    <a:pt x="1959" y="11915"/>
                    <a:pt x="2820" y="11923"/>
                    <a:pt x="3946" y="11936"/>
                  </a:cubicBezTo>
                  <a:cubicBezTo>
                    <a:pt x="4029" y="11606"/>
                    <a:pt x="4102" y="11314"/>
                    <a:pt x="4160" y="11080"/>
                  </a:cubicBezTo>
                  <a:cubicBezTo>
                    <a:pt x="4192" y="10954"/>
                    <a:pt x="4220" y="10844"/>
                    <a:pt x="4243" y="10754"/>
                  </a:cubicBezTo>
                  <a:cubicBezTo>
                    <a:pt x="4288" y="10571"/>
                    <a:pt x="4314" y="10468"/>
                    <a:pt x="4314" y="10468"/>
                  </a:cubicBezTo>
                  <a:lnTo>
                    <a:pt x="4339" y="11795"/>
                  </a:lnTo>
                  <a:lnTo>
                    <a:pt x="4342" y="11942"/>
                  </a:lnTo>
                  <a:cubicBezTo>
                    <a:pt x="7360" y="11977"/>
                    <a:pt x="12006" y="12039"/>
                    <a:pt x="16326" y="12068"/>
                  </a:cubicBezTo>
                  <a:cubicBezTo>
                    <a:pt x="16822" y="12073"/>
                    <a:pt x="17313" y="12075"/>
                    <a:pt x="17798" y="12078"/>
                  </a:cubicBezTo>
                  <a:cubicBezTo>
                    <a:pt x="18097" y="12079"/>
                    <a:pt x="18395" y="12080"/>
                    <a:pt x="18688" y="12081"/>
                  </a:cubicBezTo>
                  <a:lnTo>
                    <a:pt x="18644" y="9391"/>
                  </a:lnTo>
                  <a:lnTo>
                    <a:pt x="18641" y="9267"/>
                  </a:lnTo>
                  <a:lnTo>
                    <a:pt x="18635" y="8928"/>
                  </a:lnTo>
                  <a:cubicBezTo>
                    <a:pt x="18657" y="8919"/>
                    <a:pt x="18677" y="8911"/>
                    <a:pt x="18699" y="8901"/>
                  </a:cubicBezTo>
                  <a:cubicBezTo>
                    <a:pt x="18652" y="8536"/>
                    <a:pt x="18578" y="8224"/>
                    <a:pt x="18483" y="7950"/>
                  </a:cubicBezTo>
                  <a:cubicBezTo>
                    <a:pt x="17920" y="6325"/>
                    <a:pt x="16671" y="6033"/>
                    <a:pt x="16574" y="3811"/>
                  </a:cubicBezTo>
                  <a:cubicBezTo>
                    <a:pt x="16538" y="3791"/>
                    <a:pt x="16500" y="3771"/>
                    <a:pt x="16460" y="3751"/>
                  </a:cubicBezTo>
                  <a:cubicBezTo>
                    <a:pt x="16329" y="3683"/>
                    <a:pt x="16178" y="3606"/>
                    <a:pt x="16016" y="3524"/>
                  </a:cubicBezTo>
                  <a:cubicBezTo>
                    <a:pt x="15779" y="3402"/>
                    <a:pt x="15520" y="3271"/>
                    <a:pt x="15272" y="3148"/>
                  </a:cubicBezTo>
                  <a:lnTo>
                    <a:pt x="15178" y="3101"/>
                  </a:lnTo>
                  <a:cubicBezTo>
                    <a:pt x="14906" y="2967"/>
                    <a:pt x="14653" y="2840"/>
                    <a:pt x="14460" y="2744"/>
                  </a:cubicBezTo>
                  <a:cubicBezTo>
                    <a:pt x="14243" y="2637"/>
                    <a:pt x="14103" y="2567"/>
                    <a:pt x="14103" y="2567"/>
                  </a:cubicBezTo>
                  <a:lnTo>
                    <a:pt x="14061" y="2125"/>
                  </a:lnTo>
                  <a:lnTo>
                    <a:pt x="14053" y="2058"/>
                  </a:lnTo>
                  <a:lnTo>
                    <a:pt x="13957" y="1062"/>
                  </a:lnTo>
                  <a:lnTo>
                    <a:pt x="13890" y="372"/>
                  </a:lnTo>
                  <a:lnTo>
                    <a:pt x="13885" y="321"/>
                  </a:lnTo>
                  <a:lnTo>
                    <a:pt x="13880" y="270"/>
                  </a:lnTo>
                  <a:lnTo>
                    <a:pt x="13858" y="41"/>
                  </a:lnTo>
                  <a:lnTo>
                    <a:pt x="9006" y="1"/>
                  </a:ln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4"/>
            <p:cNvSpPr/>
            <p:nvPr/>
          </p:nvSpPr>
          <p:spPr>
            <a:xfrm flipH="1">
              <a:off x="7483008" y="1712667"/>
              <a:ext cx="296217" cy="123580"/>
            </a:xfrm>
            <a:custGeom>
              <a:avLst/>
              <a:gdLst/>
              <a:ahLst/>
              <a:cxnLst/>
              <a:rect l="l" t="t" r="r" b="b"/>
              <a:pathLst>
                <a:path w="5048" h="2106" extrusionOk="0">
                  <a:moveTo>
                    <a:pt x="0" y="0"/>
                  </a:moveTo>
                  <a:lnTo>
                    <a:pt x="101" y="1685"/>
                  </a:lnTo>
                  <a:cubicBezTo>
                    <a:pt x="1336" y="2009"/>
                    <a:pt x="2621" y="2106"/>
                    <a:pt x="3712" y="2106"/>
                  </a:cubicBezTo>
                  <a:cubicBezTo>
                    <a:pt x="4204" y="2106"/>
                    <a:pt x="4656" y="2086"/>
                    <a:pt x="5047" y="2059"/>
                  </a:cubicBezTo>
                  <a:lnTo>
                    <a:pt x="4852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4"/>
            <p:cNvSpPr/>
            <p:nvPr/>
          </p:nvSpPr>
          <p:spPr>
            <a:xfrm flipH="1">
              <a:off x="7107514" y="1848863"/>
              <a:ext cx="947389" cy="572834"/>
            </a:xfrm>
            <a:custGeom>
              <a:avLst/>
              <a:gdLst/>
              <a:ahLst/>
              <a:cxnLst/>
              <a:rect l="l" t="t" r="r" b="b"/>
              <a:pathLst>
                <a:path w="16145" h="9762" extrusionOk="0">
                  <a:moveTo>
                    <a:pt x="11092" y="1"/>
                  </a:moveTo>
                  <a:cubicBezTo>
                    <a:pt x="10777" y="165"/>
                    <a:pt x="10462" y="304"/>
                    <a:pt x="10150" y="423"/>
                  </a:cubicBezTo>
                  <a:cubicBezTo>
                    <a:pt x="9648" y="613"/>
                    <a:pt x="9153" y="748"/>
                    <a:pt x="8674" y="838"/>
                  </a:cubicBezTo>
                  <a:cubicBezTo>
                    <a:pt x="8658" y="841"/>
                    <a:pt x="8642" y="845"/>
                    <a:pt x="8625" y="847"/>
                  </a:cubicBezTo>
                  <a:cubicBezTo>
                    <a:pt x="8610" y="851"/>
                    <a:pt x="8592" y="854"/>
                    <a:pt x="8576" y="857"/>
                  </a:cubicBezTo>
                  <a:cubicBezTo>
                    <a:pt x="8136" y="935"/>
                    <a:pt x="7710" y="976"/>
                    <a:pt x="7303" y="988"/>
                  </a:cubicBezTo>
                  <a:cubicBezTo>
                    <a:pt x="7203" y="991"/>
                    <a:pt x="7104" y="993"/>
                    <a:pt x="7007" y="993"/>
                  </a:cubicBezTo>
                  <a:cubicBezTo>
                    <a:pt x="5788" y="993"/>
                    <a:pt x="4769" y="756"/>
                    <a:pt x="4123" y="555"/>
                  </a:cubicBezTo>
                  <a:cubicBezTo>
                    <a:pt x="3651" y="408"/>
                    <a:pt x="3380" y="279"/>
                    <a:pt x="3380" y="279"/>
                  </a:cubicBezTo>
                  <a:cubicBezTo>
                    <a:pt x="2771" y="398"/>
                    <a:pt x="2244" y="535"/>
                    <a:pt x="1778" y="691"/>
                  </a:cubicBezTo>
                  <a:lnTo>
                    <a:pt x="1702" y="1071"/>
                  </a:lnTo>
                  <a:lnTo>
                    <a:pt x="30" y="9474"/>
                  </a:lnTo>
                  <a:lnTo>
                    <a:pt x="1" y="9619"/>
                  </a:lnTo>
                  <a:lnTo>
                    <a:pt x="32" y="9619"/>
                  </a:lnTo>
                  <a:cubicBezTo>
                    <a:pt x="3051" y="9654"/>
                    <a:pt x="7697" y="9716"/>
                    <a:pt x="12016" y="9745"/>
                  </a:cubicBezTo>
                  <a:cubicBezTo>
                    <a:pt x="12512" y="9750"/>
                    <a:pt x="13004" y="9752"/>
                    <a:pt x="13488" y="9755"/>
                  </a:cubicBezTo>
                  <a:cubicBezTo>
                    <a:pt x="13788" y="9756"/>
                    <a:pt x="14086" y="9757"/>
                    <a:pt x="14379" y="9758"/>
                  </a:cubicBezTo>
                  <a:cubicBezTo>
                    <a:pt x="14850" y="9760"/>
                    <a:pt x="15312" y="9761"/>
                    <a:pt x="15762" y="9761"/>
                  </a:cubicBezTo>
                  <a:lnTo>
                    <a:pt x="15950" y="9761"/>
                  </a:lnTo>
                  <a:cubicBezTo>
                    <a:pt x="15949" y="9738"/>
                    <a:pt x="15949" y="9714"/>
                    <a:pt x="15948" y="9692"/>
                  </a:cubicBezTo>
                  <a:cubicBezTo>
                    <a:pt x="15912" y="8820"/>
                    <a:pt x="15991" y="8386"/>
                    <a:pt x="15991" y="8386"/>
                  </a:cubicBezTo>
                  <a:cubicBezTo>
                    <a:pt x="16043" y="8363"/>
                    <a:pt x="16094" y="8334"/>
                    <a:pt x="16144" y="8305"/>
                  </a:cubicBezTo>
                  <a:cubicBezTo>
                    <a:pt x="15804" y="7166"/>
                    <a:pt x="15366" y="6280"/>
                    <a:pt x="14901" y="5463"/>
                  </a:cubicBezTo>
                  <a:cubicBezTo>
                    <a:pt x="14107" y="4065"/>
                    <a:pt x="13235" y="2864"/>
                    <a:pt x="12653" y="929"/>
                  </a:cubicBezTo>
                  <a:cubicBezTo>
                    <a:pt x="12446" y="1021"/>
                    <a:pt x="12265" y="1058"/>
                    <a:pt x="12108" y="1058"/>
                  </a:cubicBezTo>
                  <a:cubicBezTo>
                    <a:pt x="12102" y="1058"/>
                    <a:pt x="12095" y="1058"/>
                    <a:pt x="12089" y="1058"/>
                  </a:cubicBezTo>
                  <a:cubicBezTo>
                    <a:pt x="11994" y="1055"/>
                    <a:pt x="11908" y="1038"/>
                    <a:pt x="11830" y="1011"/>
                  </a:cubicBezTo>
                  <a:cubicBezTo>
                    <a:pt x="11597" y="930"/>
                    <a:pt x="11433" y="753"/>
                    <a:pt x="11320" y="571"/>
                  </a:cubicBezTo>
                  <a:cubicBezTo>
                    <a:pt x="11303" y="545"/>
                    <a:pt x="11288" y="518"/>
                    <a:pt x="11274" y="492"/>
                  </a:cubicBezTo>
                  <a:cubicBezTo>
                    <a:pt x="11138" y="241"/>
                    <a:pt x="11092" y="1"/>
                    <a:pt x="11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4"/>
            <p:cNvSpPr/>
            <p:nvPr/>
          </p:nvSpPr>
          <p:spPr>
            <a:xfrm flipH="1">
              <a:off x="7950511" y="1889352"/>
              <a:ext cx="374378" cy="524012"/>
            </a:xfrm>
            <a:custGeom>
              <a:avLst/>
              <a:gdLst/>
              <a:ahLst/>
              <a:cxnLst/>
              <a:rect l="l" t="t" r="r" b="b"/>
              <a:pathLst>
                <a:path w="6380" h="8930" extrusionOk="0">
                  <a:moveTo>
                    <a:pt x="6379" y="1"/>
                  </a:moveTo>
                  <a:lnTo>
                    <a:pt x="6379" y="1"/>
                  </a:lnTo>
                  <a:cubicBezTo>
                    <a:pt x="4505" y="626"/>
                    <a:pt x="3631" y="1553"/>
                    <a:pt x="2529" y="2798"/>
                  </a:cubicBezTo>
                  <a:cubicBezTo>
                    <a:pt x="1301" y="4177"/>
                    <a:pt x="543" y="6246"/>
                    <a:pt x="61" y="8362"/>
                  </a:cubicBezTo>
                  <a:cubicBezTo>
                    <a:pt x="52" y="8399"/>
                    <a:pt x="44" y="8435"/>
                    <a:pt x="37" y="8472"/>
                  </a:cubicBezTo>
                  <a:cubicBezTo>
                    <a:pt x="23" y="8527"/>
                    <a:pt x="12" y="8583"/>
                    <a:pt x="0" y="8638"/>
                  </a:cubicBezTo>
                  <a:cubicBezTo>
                    <a:pt x="11" y="8642"/>
                    <a:pt x="22" y="8645"/>
                    <a:pt x="32" y="8649"/>
                  </a:cubicBezTo>
                  <a:cubicBezTo>
                    <a:pt x="50" y="8656"/>
                    <a:pt x="68" y="8663"/>
                    <a:pt x="86" y="8669"/>
                  </a:cubicBezTo>
                  <a:cubicBezTo>
                    <a:pt x="96" y="8671"/>
                    <a:pt x="107" y="8675"/>
                    <a:pt x="117" y="8680"/>
                  </a:cubicBezTo>
                  <a:cubicBezTo>
                    <a:pt x="136" y="8686"/>
                    <a:pt x="155" y="8692"/>
                    <a:pt x="174" y="8699"/>
                  </a:cubicBezTo>
                  <a:cubicBezTo>
                    <a:pt x="181" y="8702"/>
                    <a:pt x="188" y="8703"/>
                    <a:pt x="194" y="8706"/>
                  </a:cubicBezTo>
                  <a:cubicBezTo>
                    <a:pt x="205" y="8710"/>
                    <a:pt x="216" y="8712"/>
                    <a:pt x="228" y="8716"/>
                  </a:cubicBezTo>
                  <a:cubicBezTo>
                    <a:pt x="231" y="8716"/>
                    <a:pt x="232" y="8717"/>
                    <a:pt x="235" y="8717"/>
                  </a:cubicBezTo>
                  <a:cubicBezTo>
                    <a:pt x="249" y="8721"/>
                    <a:pt x="262" y="8726"/>
                    <a:pt x="277" y="8729"/>
                  </a:cubicBezTo>
                  <a:cubicBezTo>
                    <a:pt x="283" y="8732"/>
                    <a:pt x="290" y="8734"/>
                    <a:pt x="298" y="8736"/>
                  </a:cubicBezTo>
                  <a:cubicBezTo>
                    <a:pt x="301" y="8737"/>
                    <a:pt x="304" y="8737"/>
                    <a:pt x="308" y="8738"/>
                  </a:cubicBezTo>
                  <a:lnTo>
                    <a:pt x="310" y="8738"/>
                  </a:lnTo>
                  <a:cubicBezTo>
                    <a:pt x="322" y="8741"/>
                    <a:pt x="334" y="8744"/>
                    <a:pt x="346" y="8747"/>
                  </a:cubicBezTo>
                  <a:cubicBezTo>
                    <a:pt x="371" y="8754"/>
                    <a:pt x="395" y="8760"/>
                    <a:pt x="421" y="8767"/>
                  </a:cubicBezTo>
                  <a:cubicBezTo>
                    <a:pt x="434" y="8769"/>
                    <a:pt x="447" y="8774"/>
                    <a:pt x="460" y="8776"/>
                  </a:cubicBezTo>
                  <a:cubicBezTo>
                    <a:pt x="472" y="8779"/>
                    <a:pt x="486" y="8781"/>
                    <a:pt x="497" y="8784"/>
                  </a:cubicBezTo>
                  <a:cubicBezTo>
                    <a:pt x="501" y="8785"/>
                    <a:pt x="503" y="8785"/>
                    <a:pt x="507" y="8786"/>
                  </a:cubicBezTo>
                  <a:cubicBezTo>
                    <a:pt x="518" y="8788"/>
                    <a:pt x="528" y="8790"/>
                    <a:pt x="540" y="8793"/>
                  </a:cubicBezTo>
                  <a:cubicBezTo>
                    <a:pt x="566" y="8799"/>
                    <a:pt x="593" y="8804"/>
                    <a:pt x="621" y="8809"/>
                  </a:cubicBezTo>
                  <a:cubicBezTo>
                    <a:pt x="635" y="8811"/>
                    <a:pt x="648" y="8814"/>
                    <a:pt x="663" y="8816"/>
                  </a:cubicBezTo>
                  <a:cubicBezTo>
                    <a:pt x="690" y="8822"/>
                    <a:pt x="718" y="8826"/>
                    <a:pt x="748" y="8831"/>
                  </a:cubicBezTo>
                  <a:cubicBezTo>
                    <a:pt x="762" y="8833"/>
                    <a:pt x="778" y="8836"/>
                    <a:pt x="793" y="8838"/>
                  </a:cubicBezTo>
                  <a:cubicBezTo>
                    <a:pt x="802" y="8840"/>
                    <a:pt x="812" y="8841"/>
                    <a:pt x="823" y="8842"/>
                  </a:cubicBezTo>
                  <a:cubicBezTo>
                    <a:pt x="844" y="8847"/>
                    <a:pt x="864" y="8849"/>
                    <a:pt x="885" y="8852"/>
                  </a:cubicBezTo>
                  <a:cubicBezTo>
                    <a:pt x="914" y="8856"/>
                    <a:pt x="941" y="8859"/>
                    <a:pt x="968" y="8862"/>
                  </a:cubicBezTo>
                  <a:cubicBezTo>
                    <a:pt x="997" y="8866"/>
                    <a:pt x="1026" y="8870"/>
                    <a:pt x="1057" y="8873"/>
                  </a:cubicBezTo>
                  <a:cubicBezTo>
                    <a:pt x="1096" y="8877"/>
                    <a:pt x="1136" y="8880"/>
                    <a:pt x="1178" y="8883"/>
                  </a:cubicBezTo>
                  <a:cubicBezTo>
                    <a:pt x="1191" y="8884"/>
                    <a:pt x="1204" y="8884"/>
                    <a:pt x="1217" y="8885"/>
                  </a:cubicBezTo>
                  <a:cubicBezTo>
                    <a:pt x="1230" y="8887"/>
                    <a:pt x="1243" y="8887"/>
                    <a:pt x="1256" y="8888"/>
                  </a:cubicBezTo>
                  <a:cubicBezTo>
                    <a:pt x="1272" y="8889"/>
                    <a:pt x="1286" y="8889"/>
                    <a:pt x="1302" y="8891"/>
                  </a:cubicBezTo>
                  <a:cubicBezTo>
                    <a:pt x="1327" y="8893"/>
                    <a:pt x="1353" y="8894"/>
                    <a:pt x="1379" y="8895"/>
                  </a:cubicBezTo>
                  <a:cubicBezTo>
                    <a:pt x="1392" y="8895"/>
                    <a:pt x="1405" y="8896"/>
                    <a:pt x="1418" y="8896"/>
                  </a:cubicBezTo>
                  <a:cubicBezTo>
                    <a:pt x="1480" y="8899"/>
                    <a:pt x="1545" y="8901"/>
                    <a:pt x="1611" y="8903"/>
                  </a:cubicBezTo>
                  <a:cubicBezTo>
                    <a:pt x="1626" y="8904"/>
                    <a:pt x="1642" y="8904"/>
                    <a:pt x="1658" y="8904"/>
                  </a:cubicBezTo>
                  <a:lnTo>
                    <a:pt x="1775" y="8904"/>
                  </a:lnTo>
                  <a:cubicBezTo>
                    <a:pt x="1872" y="8904"/>
                    <a:pt x="1985" y="8904"/>
                    <a:pt x="2112" y="8905"/>
                  </a:cubicBezTo>
                  <a:lnTo>
                    <a:pt x="2142" y="8905"/>
                  </a:lnTo>
                  <a:cubicBezTo>
                    <a:pt x="2183" y="8906"/>
                    <a:pt x="2225" y="8906"/>
                    <a:pt x="2267" y="8906"/>
                  </a:cubicBezTo>
                  <a:lnTo>
                    <a:pt x="2325" y="8906"/>
                  </a:lnTo>
                  <a:cubicBezTo>
                    <a:pt x="2367" y="8908"/>
                    <a:pt x="2411" y="8908"/>
                    <a:pt x="2455" y="8908"/>
                  </a:cubicBezTo>
                  <a:lnTo>
                    <a:pt x="2579" y="8908"/>
                  </a:lnTo>
                  <a:cubicBezTo>
                    <a:pt x="2606" y="8909"/>
                    <a:pt x="2633" y="8909"/>
                    <a:pt x="2660" y="8909"/>
                  </a:cubicBezTo>
                  <a:lnTo>
                    <a:pt x="2764" y="8909"/>
                  </a:lnTo>
                  <a:cubicBezTo>
                    <a:pt x="2789" y="8910"/>
                    <a:pt x="2817" y="8910"/>
                    <a:pt x="2843" y="8910"/>
                  </a:cubicBezTo>
                  <a:cubicBezTo>
                    <a:pt x="2900" y="8910"/>
                    <a:pt x="2957" y="8911"/>
                    <a:pt x="3018" y="8911"/>
                  </a:cubicBezTo>
                  <a:cubicBezTo>
                    <a:pt x="3049" y="8911"/>
                    <a:pt x="3081" y="8913"/>
                    <a:pt x="3113" y="8913"/>
                  </a:cubicBezTo>
                  <a:cubicBezTo>
                    <a:pt x="3191" y="8915"/>
                    <a:pt x="3272" y="8915"/>
                    <a:pt x="3354" y="8916"/>
                  </a:cubicBezTo>
                  <a:cubicBezTo>
                    <a:pt x="3391" y="8916"/>
                    <a:pt x="3427" y="8917"/>
                    <a:pt x="3465" y="8917"/>
                  </a:cubicBezTo>
                  <a:lnTo>
                    <a:pt x="3587" y="8917"/>
                  </a:lnTo>
                  <a:cubicBezTo>
                    <a:pt x="3616" y="8917"/>
                    <a:pt x="3646" y="8919"/>
                    <a:pt x="3678" y="8919"/>
                  </a:cubicBezTo>
                  <a:lnTo>
                    <a:pt x="3682" y="8919"/>
                  </a:lnTo>
                  <a:cubicBezTo>
                    <a:pt x="3714" y="8919"/>
                    <a:pt x="3747" y="8920"/>
                    <a:pt x="3780" y="8920"/>
                  </a:cubicBezTo>
                  <a:cubicBezTo>
                    <a:pt x="3801" y="8921"/>
                    <a:pt x="3823" y="8921"/>
                    <a:pt x="3844" y="8921"/>
                  </a:cubicBezTo>
                  <a:lnTo>
                    <a:pt x="3900" y="8921"/>
                  </a:lnTo>
                  <a:cubicBezTo>
                    <a:pt x="3938" y="8921"/>
                    <a:pt x="3975" y="8923"/>
                    <a:pt x="4013" y="8923"/>
                  </a:cubicBezTo>
                  <a:lnTo>
                    <a:pt x="4031" y="8923"/>
                  </a:lnTo>
                  <a:cubicBezTo>
                    <a:pt x="4063" y="8923"/>
                    <a:pt x="4096" y="8924"/>
                    <a:pt x="4130" y="8924"/>
                  </a:cubicBezTo>
                  <a:lnTo>
                    <a:pt x="4133" y="8924"/>
                  </a:lnTo>
                  <a:cubicBezTo>
                    <a:pt x="4167" y="8924"/>
                    <a:pt x="4203" y="8925"/>
                    <a:pt x="4237" y="8925"/>
                  </a:cubicBezTo>
                  <a:lnTo>
                    <a:pt x="4247" y="8925"/>
                  </a:lnTo>
                  <a:cubicBezTo>
                    <a:pt x="4303" y="8925"/>
                    <a:pt x="4360" y="8926"/>
                    <a:pt x="4418" y="8926"/>
                  </a:cubicBezTo>
                  <a:cubicBezTo>
                    <a:pt x="4477" y="8928"/>
                    <a:pt x="4539" y="8928"/>
                    <a:pt x="4602" y="8929"/>
                  </a:cubicBezTo>
                  <a:lnTo>
                    <a:pt x="4631" y="8784"/>
                  </a:lnTo>
                  <a:lnTo>
                    <a:pt x="6303" y="381"/>
                  </a:lnTo>
                  <a:lnTo>
                    <a:pt x="63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4"/>
            <p:cNvSpPr/>
            <p:nvPr/>
          </p:nvSpPr>
          <p:spPr>
            <a:xfrm flipH="1">
              <a:off x="6996199" y="1849098"/>
              <a:ext cx="359298" cy="572599"/>
            </a:xfrm>
            <a:custGeom>
              <a:avLst/>
              <a:gdLst/>
              <a:ahLst/>
              <a:cxnLst/>
              <a:rect l="l" t="t" r="r" b="b"/>
              <a:pathLst>
                <a:path w="6123" h="9758" extrusionOk="0">
                  <a:moveTo>
                    <a:pt x="1" y="1"/>
                  </a:moveTo>
                  <a:lnTo>
                    <a:pt x="6" y="32"/>
                  </a:lnTo>
                  <a:lnTo>
                    <a:pt x="110" y="678"/>
                  </a:lnTo>
                  <a:lnTo>
                    <a:pt x="171" y="1055"/>
                  </a:lnTo>
                  <a:lnTo>
                    <a:pt x="231" y="1427"/>
                  </a:lnTo>
                  <a:lnTo>
                    <a:pt x="954" y="5920"/>
                  </a:lnTo>
                  <a:lnTo>
                    <a:pt x="1571" y="9751"/>
                  </a:lnTo>
                  <a:cubicBezTo>
                    <a:pt x="1870" y="9752"/>
                    <a:pt x="2168" y="9753"/>
                    <a:pt x="2461" y="9755"/>
                  </a:cubicBezTo>
                  <a:cubicBezTo>
                    <a:pt x="2933" y="9756"/>
                    <a:pt x="3394" y="9757"/>
                    <a:pt x="3844" y="9757"/>
                  </a:cubicBezTo>
                  <a:lnTo>
                    <a:pt x="4032" y="9757"/>
                  </a:lnTo>
                  <a:cubicBezTo>
                    <a:pt x="4567" y="9757"/>
                    <a:pt x="5081" y="9756"/>
                    <a:pt x="5575" y="9755"/>
                  </a:cubicBezTo>
                  <a:lnTo>
                    <a:pt x="5575" y="9757"/>
                  </a:lnTo>
                  <a:lnTo>
                    <a:pt x="5577" y="9755"/>
                  </a:lnTo>
                  <a:cubicBezTo>
                    <a:pt x="5710" y="9627"/>
                    <a:pt x="5836" y="9500"/>
                    <a:pt x="5957" y="9376"/>
                  </a:cubicBezTo>
                  <a:cubicBezTo>
                    <a:pt x="6014" y="9319"/>
                    <a:pt x="6068" y="9262"/>
                    <a:pt x="6122" y="9207"/>
                  </a:cubicBezTo>
                  <a:cubicBezTo>
                    <a:pt x="5737" y="6864"/>
                    <a:pt x="5044" y="4495"/>
                    <a:pt x="3750" y="2936"/>
                  </a:cubicBezTo>
                  <a:cubicBezTo>
                    <a:pt x="3020" y="2053"/>
                    <a:pt x="2394" y="1323"/>
                    <a:pt x="1470" y="727"/>
                  </a:cubicBezTo>
                  <a:cubicBezTo>
                    <a:pt x="1443" y="711"/>
                    <a:pt x="1416" y="694"/>
                    <a:pt x="1390" y="676"/>
                  </a:cubicBezTo>
                  <a:cubicBezTo>
                    <a:pt x="1364" y="660"/>
                    <a:pt x="1338" y="644"/>
                    <a:pt x="1312" y="628"/>
                  </a:cubicBezTo>
                  <a:cubicBezTo>
                    <a:pt x="1035" y="460"/>
                    <a:pt x="729" y="304"/>
                    <a:pt x="389" y="157"/>
                  </a:cubicBezTo>
                  <a:cubicBezTo>
                    <a:pt x="273" y="107"/>
                    <a:pt x="152" y="58"/>
                    <a:pt x="27" y="11"/>
                  </a:cubicBezTo>
                  <a:cubicBezTo>
                    <a:pt x="17" y="7"/>
                    <a:pt x="10" y="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4"/>
            <p:cNvSpPr/>
            <p:nvPr/>
          </p:nvSpPr>
          <p:spPr>
            <a:xfrm flipH="1">
              <a:off x="7334606" y="1824159"/>
              <a:ext cx="557401" cy="133145"/>
            </a:xfrm>
            <a:custGeom>
              <a:avLst/>
              <a:gdLst/>
              <a:ahLst/>
              <a:cxnLst/>
              <a:rect l="l" t="t" r="r" b="b"/>
              <a:pathLst>
                <a:path w="9499" h="2269" extrusionOk="0">
                  <a:moveTo>
                    <a:pt x="9448" y="1"/>
                  </a:moveTo>
                  <a:cubicBezTo>
                    <a:pt x="9434" y="1"/>
                    <a:pt x="9420" y="8"/>
                    <a:pt x="9411" y="20"/>
                  </a:cubicBezTo>
                  <a:cubicBezTo>
                    <a:pt x="9395" y="43"/>
                    <a:pt x="7853" y="2178"/>
                    <a:pt x="4715" y="2178"/>
                  </a:cubicBezTo>
                  <a:cubicBezTo>
                    <a:pt x="4526" y="2178"/>
                    <a:pt x="4331" y="2170"/>
                    <a:pt x="4130" y="2153"/>
                  </a:cubicBezTo>
                  <a:cubicBezTo>
                    <a:pt x="1721" y="1954"/>
                    <a:pt x="92" y="988"/>
                    <a:pt x="74" y="979"/>
                  </a:cubicBezTo>
                  <a:cubicBezTo>
                    <a:pt x="67" y="974"/>
                    <a:pt x="59" y="972"/>
                    <a:pt x="51" y="972"/>
                  </a:cubicBezTo>
                  <a:cubicBezTo>
                    <a:pt x="36" y="972"/>
                    <a:pt x="21" y="980"/>
                    <a:pt x="14" y="995"/>
                  </a:cubicBezTo>
                  <a:cubicBezTo>
                    <a:pt x="0" y="1016"/>
                    <a:pt x="7" y="1044"/>
                    <a:pt x="30" y="1056"/>
                  </a:cubicBezTo>
                  <a:cubicBezTo>
                    <a:pt x="46" y="1067"/>
                    <a:pt x="1692" y="2043"/>
                    <a:pt x="4124" y="2243"/>
                  </a:cubicBezTo>
                  <a:cubicBezTo>
                    <a:pt x="4281" y="2255"/>
                    <a:pt x="4437" y="2263"/>
                    <a:pt x="4588" y="2267"/>
                  </a:cubicBezTo>
                  <a:cubicBezTo>
                    <a:pt x="4631" y="2268"/>
                    <a:pt x="4674" y="2268"/>
                    <a:pt x="4716" y="2268"/>
                  </a:cubicBezTo>
                  <a:cubicBezTo>
                    <a:pt x="7901" y="2268"/>
                    <a:pt x="9468" y="96"/>
                    <a:pt x="9484" y="72"/>
                  </a:cubicBezTo>
                  <a:cubicBezTo>
                    <a:pt x="9499" y="51"/>
                    <a:pt x="9493" y="24"/>
                    <a:pt x="9474" y="9"/>
                  </a:cubicBezTo>
                  <a:cubicBezTo>
                    <a:pt x="9466" y="4"/>
                    <a:pt x="9457" y="1"/>
                    <a:pt x="9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4"/>
            <p:cNvSpPr/>
            <p:nvPr/>
          </p:nvSpPr>
          <p:spPr>
            <a:xfrm flipH="1">
              <a:off x="8014238" y="1941577"/>
              <a:ext cx="52753" cy="421264"/>
            </a:xfrm>
            <a:custGeom>
              <a:avLst/>
              <a:gdLst/>
              <a:ahLst/>
              <a:cxnLst/>
              <a:rect l="l" t="t" r="r" b="b"/>
              <a:pathLst>
                <a:path w="899" h="7179" extrusionOk="0">
                  <a:moveTo>
                    <a:pt x="849" y="1"/>
                  </a:moveTo>
                  <a:cubicBezTo>
                    <a:pt x="829" y="1"/>
                    <a:pt x="809" y="21"/>
                    <a:pt x="807" y="44"/>
                  </a:cubicBezTo>
                  <a:cubicBezTo>
                    <a:pt x="806" y="71"/>
                    <a:pt x="706" y="2794"/>
                    <a:pt x="5" y="7126"/>
                  </a:cubicBezTo>
                  <a:cubicBezTo>
                    <a:pt x="1" y="7151"/>
                    <a:pt x="18" y="7174"/>
                    <a:pt x="43" y="7178"/>
                  </a:cubicBezTo>
                  <a:cubicBezTo>
                    <a:pt x="44" y="7179"/>
                    <a:pt x="45" y="7179"/>
                    <a:pt x="48" y="7179"/>
                  </a:cubicBezTo>
                  <a:cubicBezTo>
                    <a:pt x="70" y="7179"/>
                    <a:pt x="90" y="7163"/>
                    <a:pt x="94" y="7141"/>
                  </a:cubicBezTo>
                  <a:cubicBezTo>
                    <a:pt x="795" y="2803"/>
                    <a:pt x="898" y="75"/>
                    <a:pt x="898" y="48"/>
                  </a:cubicBezTo>
                  <a:cubicBezTo>
                    <a:pt x="899" y="23"/>
                    <a:pt x="879" y="2"/>
                    <a:pt x="854" y="1"/>
                  </a:cubicBezTo>
                  <a:cubicBezTo>
                    <a:pt x="852" y="1"/>
                    <a:pt x="850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4"/>
            <p:cNvSpPr/>
            <p:nvPr/>
          </p:nvSpPr>
          <p:spPr>
            <a:xfrm flipH="1">
              <a:off x="7126938" y="2196249"/>
              <a:ext cx="155678" cy="141125"/>
            </a:xfrm>
            <a:custGeom>
              <a:avLst/>
              <a:gdLst/>
              <a:ahLst/>
              <a:cxnLst/>
              <a:rect l="l" t="t" r="r" b="b"/>
              <a:pathLst>
                <a:path w="2653" h="2405" extrusionOk="0">
                  <a:moveTo>
                    <a:pt x="51" y="0"/>
                  </a:moveTo>
                  <a:cubicBezTo>
                    <a:pt x="40" y="0"/>
                    <a:pt x="28" y="5"/>
                    <a:pt x="19" y="14"/>
                  </a:cubicBezTo>
                  <a:cubicBezTo>
                    <a:pt x="1" y="31"/>
                    <a:pt x="1" y="60"/>
                    <a:pt x="19" y="78"/>
                  </a:cubicBezTo>
                  <a:cubicBezTo>
                    <a:pt x="527" y="595"/>
                    <a:pt x="2552" y="2375"/>
                    <a:pt x="2571" y="2394"/>
                  </a:cubicBezTo>
                  <a:cubicBezTo>
                    <a:pt x="2579" y="2401"/>
                    <a:pt x="2590" y="2405"/>
                    <a:pt x="2600" y="2405"/>
                  </a:cubicBezTo>
                  <a:cubicBezTo>
                    <a:pt x="2613" y="2405"/>
                    <a:pt x="2626" y="2399"/>
                    <a:pt x="2636" y="2389"/>
                  </a:cubicBezTo>
                  <a:cubicBezTo>
                    <a:pt x="2652" y="2370"/>
                    <a:pt x="2649" y="2342"/>
                    <a:pt x="2632" y="2325"/>
                  </a:cubicBezTo>
                  <a:cubicBezTo>
                    <a:pt x="2611" y="2307"/>
                    <a:pt x="588" y="528"/>
                    <a:pt x="83" y="14"/>
                  </a:cubicBezTo>
                  <a:cubicBezTo>
                    <a:pt x="75" y="5"/>
                    <a:pt x="63" y="0"/>
                    <a:pt x="51" y="0"/>
                  </a:cubicBezTo>
                  <a:close/>
                </a:path>
              </a:pathLst>
            </a:custGeom>
            <a:solidFill>
              <a:srgbClr val="282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4"/>
            <p:cNvSpPr/>
            <p:nvPr/>
          </p:nvSpPr>
          <p:spPr>
            <a:xfrm flipH="1">
              <a:off x="8088644" y="958981"/>
              <a:ext cx="118475" cy="435816"/>
            </a:xfrm>
            <a:custGeom>
              <a:avLst/>
              <a:gdLst/>
              <a:ahLst/>
              <a:cxnLst/>
              <a:rect l="l" t="t" r="r" b="b"/>
              <a:pathLst>
                <a:path w="2019" h="7427" extrusionOk="0">
                  <a:moveTo>
                    <a:pt x="1976" y="1"/>
                  </a:moveTo>
                  <a:cubicBezTo>
                    <a:pt x="1188" y="192"/>
                    <a:pt x="515" y="811"/>
                    <a:pt x="258" y="1578"/>
                  </a:cubicBezTo>
                  <a:cubicBezTo>
                    <a:pt x="1" y="2346"/>
                    <a:pt x="165" y="3245"/>
                    <a:pt x="677" y="3872"/>
                  </a:cubicBezTo>
                  <a:lnTo>
                    <a:pt x="705" y="3907"/>
                  </a:lnTo>
                  <a:cubicBezTo>
                    <a:pt x="766" y="3980"/>
                    <a:pt x="824" y="4051"/>
                    <a:pt x="846" y="4130"/>
                  </a:cubicBezTo>
                  <a:cubicBezTo>
                    <a:pt x="885" y="4261"/>
                    <a:pt x="823" y="4407"/>
                    <a:pt x="746" y="4571"/>
                  </a:cubicBezTo>
                  <a:cubicBezTo>
                    <a:pt x="515" y="5062"/>
                    <a:pt x="275" y="5638"/>
                    <a:pt x="340" y="6234"/>
                  </a:cubicBezTo>
                  <a:cubicBezTo>
                    <a:pt x="402" y="6808"/>
                    <a:pt x="860" y="7426"/>
                    <a:pt x="1488" y="7426"/>
                  </a:cubicBezTo>
                  <a:cubicBezTo>
                    <a:pt x="1490" y="7426"/>
                    <a:pt x="1491" y="7426"/>
                    <a:pt x="1495" y="7425"/>
                  </a:cubicBezTo>
                  <a:lnTo>
                    <a:pt x="1495" y="7246"/>
                  </a:lnTo>
                  <a:lnTo>
                    <a:pt x="1492" y="7246"/>
                  </a:lnTo>
                  <a:cubicBezTo>
                    <a:pt x="964" y="7246"/>
                    <a:pt x="578" y="6710"/>
                    <a:pt x="522" y="6214"/>
                  </a:cubicBezTo>
                  <a:cubicBezTo>
                    <a:pt x="462" y="5664"/>
                    <a:pt x="692" y="5118"/>
                    <a:pt x="912" y="4648"/>
                  </a:cubicBezTo>
                  <a:cubicBezTo>
                    <a:pt x="984" y="4496"/>
                    <a:pt x="1081" y="4287"/>
                    <a:pt x="1022" y="4079"/>
                  </a:cubicBezTo>
                  <a:cubicBezTo>
                    <a:pt x="990" y="3964"/>
                    <a:pt x="913" y="3872"/>
                    <a:pt x="846" y="3791"/>
                  </a:cubicBezTo>
                  <a:lnTo>
                    <a:pt x="818" y="3757"/>
                  </a:lnTo>
                  <a:cubicBezTo>
                    <a:pt x="344" y="3178"/>
                    <a:pt x="193" y="2346"/>
                    <a:pt x="430" y="1636"/>
                  </a:cubicBezTo>
                  <a:cubicBezTo>
                    <a:pt x="668" y="926"/>
                    <a:pt x="1291" y="353"/>
                    <a:pt x="2018" y="175"/>
                  </a:cubicBezTo>
                  <a:lnTo>
                    <a:pt x="19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4"/>
            <p:cNvSpPr/>
            <p:nvPr/>
          </p:nvSpPr>
          <p:spPr>
            <a:xfrm flipH="1">
              <a:off x="7154224" y="1012732"/>
              <a:ext cx="146524" cy="326378"/>
            </a:xfrm>
            <a:custGeom>
              <a:avLst/>
              <a:gdLst/>
              <a:ahLst/>
              <a:cxnLst/>
              <a:rect l="l" t="t" r="r" b="b"/>
              <a:pathLst>
                <a:path w="2497" h="5562" extrusionOk="0">
                  <a:moveTo>
                    <a:pt x="1" y="0"/>
                  </a:moveTo>
                  <a:cubicBezTo>
                    <a:pt x="294" y="587"/>
                    <a:pt x="659" y="1273"/>
                    <a:pt x="813" y="1394"/>
                  </a:cubicBezTo>
                  <a:cubicBezTo>
                    <a:pt x="813" y="1394"/>
                    <a:pt x="1422" y="4833"/>
                    <a:pt x="1829" y="5456"/>
                  </a:cubicBezTo>
                  <a:cubicBezTo>
                    <a:pt x="1876" y="5528"/>
                    <a:pt x="1922" y="5561"/>
                    <a:pt x="1965" y="5561"/>
                  </a:cubicBezTo>
                  <a:cubicBezTo>
                    <a:pt x="2298" y="5561"/>
                    <a:pt x="2496" y="3624"/>
                    <a:pt x="2131" y="2430"/>
                  </a:cubicBezTo>
                  <a:cubicBezTo>
                    <a:pt x="1886" y="1633"/>
                    <a:pt x="1664" y="1237"/>
                    <a:pt x="1523" y="1045"/>
                  </a:cubicBezTo>
                  <a:cubicBezTo>
                    <a:pt x="1212" y="936"/>
                    <a:pt x="721" y="729"/>
                    <a:pt x="439" y="445"/>
                  </a:cubicBezTo>
                  <a:cubicBezTo>
                    <a:pt x="260" y="266"/>
                    <a:pt x="113" y="11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4"/>
            <p:cNvSpPr/>
            <p:nvPr/>
          </p:nvSpPr>
          <p:spPr>
            <a:xfrm flipH="1">
              <a:off x="7169774" y="824252"/>
              <a:ext cx="946860" cy="963291"/>
            </a:xfrm>
            <a:custGeom>
              <a:avLst/>
              <a:gdLst/>
              <a:ahLst/>
              <a:cxnLst/>
              <a:rect l="l" t="t" r="r" b="b"/>
              <a:pathLst>
                <a:path w="16136" h="16416" extrusionOk="0">
                  <a:moveTo>
                    <a:pt x="9285" y="1"/>
                  </a:moveTo>
                  <a:cubicBezTo>
                    <a:pt x="8141" y="1"/>
                    <a:pt x="6846" y="249"/>
                    <a:pt x="5430" y="756"/>
                  </a:cubicBezTo>
                  <a:cubicBezTo>
                    <a:pt x="1129" y="2296"/>
                    <a:pt x="0" y="6328"/>
                    <a:pt x="1587" y="11079"/>
                  </a:cubicBezTo>
                  <a:cubicBezTo>
                    <a:pt x="2912" y="15050"/>
                    <a:pt x="5747" y="16416"/>
                    <a:pt x="8654" y="16416"/>
                  </a:cubicBezTo>
                  <a:cubicBezTo>
                    <a:pt x="9225" y="16416"/>
                    <a:pt x="9800" y="16363"/>
                    <a:pt x="10366" y="16266"/>
                  </a:cubicBezTo>
                  <a:cubicBezTo>
                    <a:pt x="14030" y="15643"/>
                    <a:pt x="16136" y="12434"/>
                    <a:pt x="15822" y="9412"/>
                  </a:cubicBezTo>
                  <a:cubicBezTo>
                    <a:pt x="15420" y="5539"/>
                    <a:pt x="14130" y="2992"/>
                    <a:pt x="14130" y="2992"/>
                  </a:cubicBezTo>
                  <a:cubicBezTo>
                    <a:pt x="13315" y="1030"/>
                    <a:pt x="11615" y="1"/>
                    <a:pt x="9285" y="1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4"/>
            <p:cNvSpPr/>
            <p:nvPr/>
          </p:nvSpPr>
          <p:spPr>
            <a:xfrm flipH="1">
              <a:off x="7646666" y="1459756"/>
              <a:ext cx="212070" cy="111903"/>
            </a:xfrm>
            <a:custGeom>
              <a:avLst/>
              <a:gdLst/>
              <a:ahLst/>
              <a:cxnLst/>
              <a:rect l="l" t="t" r="r" b="b"/>
              <a:pathLst>
                <a:path w="3614" h="1907" extrusionOk="0">
                  <a:moveTo>
                    <a:pt x="1590" y="0"/>
                  </a:moveTo>
                  <a:cubicBezTo>
                    <a:pt x="756" y="0"/>
                    <a:pt x="91" y="328"/>
                    <a:pt x="48" y="791"/>
                  </a:cubicBezTo>
                  <a:cubicBezTo>
                    <a:pt x="0" y="1309"/>
                    <a:pt x="749" y="1803"/>
                    <a:pt x="1719" y="1892"/>
                  </a:cubicBezTo>
                  <a:cubicBezTo>
                    <a:pt x="1822" y="1902"/>
                    <a:pt x="1924" y="1906"/>
                    <a:pt x="2023" y="1906"/>
                  </a:cubicBezTo>
                  <a:cubicBezTo>
                    <a:pt x="2857" y="1906"/>
                    <a:pt x="3521" y="1579"/>
                    <a:pt x="3565" y="1116"/>
                  </a:cubicBezTo>
                  <a:cubicBezTo>
                    <a:pt x="3613" y="598"/>
                    <a:pt x="2864" y="105"/>
                    <a:pt x="1893" y="14"/>
                  </a:cubicBezTo>
                  <a:cubicBezTo>
                    <a:pt x="1790" y="5"/>
                    <a:pt x="1689" y="0"/>
                    <a:pt x="1590" y="0"/>
                  </a:cubicBezTo>
                  <a:close/>
                </a:path>
              </a:pathLst>
            </a:custGeom>
            <a:solidFill>
              <a:srgbClr val="DD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4"/>
            <p:cNvSpPr/>
            <p:nvPr/>
          </p:nvSpPr>
          <p:spPr>
            <a:xfrm flipH="1">
              <a:off x="7205627" y="1405125"/>
              <a:ext cx="216060" cy="123580"/>
            </a:xfrm>
            <a:custGeom>
              <a:avLst/>
              <a:gdLst/>
              <a:ahLst/>
              <a:cxnLst/>
              <a:rect l="l" t="t" r="r" b="b"/>
              <a:pathLst>
                <a:path w="3682" h="2106" extrusionOk="0">
                  <a:moveTo>
                    <a:pt x="2469" y="0"/>
                  </a:moveTo>
                  <a:cubicBezTo>
                    <a:pt x="2186" y="0"/>
                    <a:pt x="1868" y="51"/>
                    <a:pt x="1545" y="157"/>
                  </a:cubicBezTo>
                  <a:cubicBezTo>
                    <a:pt x="618" y="463"/>
                    <a:pt x="0" y="1111"/>
                    <a:pt x="163" y="1606"/>
                  </a:cubicBezTo>
                  <a:cubicBezTo>
                    <a:pt x="270" y="1928"/>
                    <a:pt x="681" y="2105"/>
                    <a:pt x="1210" y="2105"/>
                  </a:cubicBezTo>
                  <a:cubicBezTo>
                    <a:pt x="1494" y="2105"/>
                    <a:pt x="1812" y="2054"/>
                    <a:pt x="2136" y="1948"/>
                  </a:cubicBezTo>
                  <a:cubicBezTo>
                    <a:pt x="3062" y="1643"/>
                    <a:pt x="3681" y="994"/>
                    <a:pt x="3518" y="500"/>
                  </a:cubicBezTo>
                  <a:cubicBezTo>
                    <a:pt x="3411" y="177"/>
                    <a:pt x="3000" y="0"/>
                    <a:pt x="2469" y="0"/>
                  </a:cubicBezTo>
                  <a:close/>
                </a:path>
              </a:pathLst>
            </a:custGeom>
            <a:solidFill>
              <a:srgbClr val="DD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4"/>
            <p:cNvSpPr/>
            <p:nvPr/>
          </p:nvSpPr>
          <p:spPr>
            <a:xfrm flipH="1">
              <a:off x="7545326" y="941964"/>
              <a:ext cx="2112" cy="2289"/>
            </a:xfrm>
            <a:custGeom>
              <a:avLst/>
              <a:gdLst/>
              <a:ahLst/>
              <a:cxnLst/>
              <a:rect l="l" t="t" r="r" b="b"/>
              <a:pathLst>
                <a:path w="36" h="3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" y="15"/>
                    <a:pt x="36" y="38"/>
                  </a:cubicBezTo>
                  <a:cubicBezTo>
                    <a:pt x="14" y="1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95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4"/>
            <p:cNvSpPr/>
            <p:nvPr/>
          </p:nvSpPr>
          <p:spPr>
            <a:xfrm flipH="1">
              <a:off x="7128463" y="599625"/>
              <a:ext cx="1120025" cy="1136808"/>
            </a:xfrm>
            <a:custGeom>
              <a:avLst/>
              <a:gdLst/>
              <a:ahLst/>
              <a:cxnLst/>
              <a:rect l="l" t="t" r="r" b="b"/>
              <a:pathLst>
                <a:path w="19087" h="19373" extrusionOk="0">
                  <a:moveTo>
                    <a:pt x="11944" y="5835"/>
                  </a:moveTo>
                  <a:cubicBezTo>
                    <a:pt x="11944" y="5835"/>
                    <a:pt x="11959" y="5848"/>
                    <a:pt x="11980" y="5872"/>
                  </a:cubicBezTo>
                  <a:cubicBezTo>
                    <a:pt x="11958" y="5849"/>
                    <a:pt x="11944" y="5835"/>
                    <a:pt x="11944" y="5835"/>
                  </a:cubicBezTo>
                  <a:close/>
                  <a:moveTo>
                    <a:pt x="14320" y="0"/>
                  </a:moveTo>
                  <a:cubicBezTo>
                    <a:pt x="13277" y="0"/>
                    <a:pt x="11528" y="1217"/>
                    <a:pt x="10855" y="1475"/>
                  </a:cubicBezTo>
                  <a:cubicBezTo>
                    <a:pt x="10295" y="1691"/>
                    <a:pt x="9890" y="1734"/>
                    <a:pt x="9497" y="1734"/>
                  </a:cubicBezTo>
                  <a:cubicBezTo>
                    <a:pt x="9231" y="1734"/>
                    <a:pt x="8970" y="1714"/>
                    <a:pt x="8671" y="1714"/>
                  </a:cubicBezTo>
                  <a:cubicBezTo>
                    <a:pt x="8067" y="1714"/>
                    <a:pt x="7307" y="1795"/>
                    <a:pt x="6027" y="2284"/>
                  </a:cubicBezTo>
                  <a:cubicBezTo>
                    <a:pt x="4801" y="2752"/>
                    <a:pt x="4280" y="3866"/>
                    <a:pt x="4280" y="3866"/>
                  </a:cubicBezTo>
                  <a:cubicBezTo>
                    <a:pt x="4280" y="3866"/>
                    <a:pt x="4445" y="1695"/>
                    <a:pt x="3825" y="1695"/>
                  </a:cubicBezTo>
                  <a:cubicBezTo>
                    <a:pt x="3811" y="1695"/>
                    <a:pt x="3796" y="1696"/>
                    <a:pt x="3781" y="1699"/>
                  </a:cubicBezTo>
                  <a:cubicBezTo>
                    <a:pt x="3110" y="1803"/>
                    <a:pt x="3301" y="4638"/>
                    <a:pt x="3301" y="4638"/>
                  </a:cubicBezTo>
                  <a:cubicBezTo>
                    <a:pt x="3301" y="4638"/>
                    <a:pt x="2673" y="4427"/>
                    <a:pt x="2153" y="4427"/>
                  </a:cubicBezTo>
                  <a:cubicBezTo>
                    <a:pt x="1809" y="4427"/>
                    <a:pt x="1513" y="4520"/>
                    <a:pt x="1477" y="4827"/>
                  </a:cubicBezTo>
                  <a:cubicBezTo>
                    <a:pt x="1387" y="5600"/>
                    <a:pt x="2594" y="6226"/>
                    <a:pt x="2594" y="6226"/>
                  </a:cubicBezTo>
                  <a:cubicBezTo>
                    <a:pt x="2594" y="6226"/>
                    <a:pt x="1" y="8043"/>
                    <a:pt x="1785" y="9764"/>
                  </a:cubicBezTo>
                  <a:cubicBezTo>
                    <a:pt x="1785" y="9764"/>
                    <a:pt x="621" y="11052"/>
                    <a:pt x="1073" y="12433"/>
                  </a:cubicBezTo>
                  <a:cubicBezTo>
                    <a:pt x="1073" y="12433"/>
                    <a:pt x="1226" y="12924"/>
                    <a:pt x="1782" y="13020"/>
                  </a:cubicBezTo>
                  <a:cubicBezTo>
                    <a:pt x="1782" y="13020"/>
                    <a:pt x="647" y="14576"/>
                    <a:pt x="2160" y="15996"/>
                  </a:cubicBezTo>
                  <a:cubicBezTo>
                    <a:pt x="3551" y="17301"/>
                    <a:pt x="4444" y="19372"/>
                    <a:pt x="5685" y="19372"/>
                  </a:cubicBezTo>
                  <a:cubicBezTo>
                    <a:pt x="5794" y="19372"/>
                    <a:pt x="5907" y="19356"/>
                    <a:pt x="6022" y="19322"/>
                  </a:cubicBezTo>
                  <a:cubicBezTo>
                    <a:pt x="7447" y="18900"/>
                    <a:pt x="5190" y="16916"/>
                    <a:pt x="4603" y="16191"/>
                  </a:cubicBezTo>
                  <a:cubicBezTo>
                    <a:pt x="4016" y="15468"/>
                    <a:pt x="4255" y="14502"/>
                    <a:pt x="4436" y="12461"/>
                  </a:cubicBezTo>
                  <a:cubicBezTo>
                    <a:pt x="4618" y="10421"/>
                    <a:pt x="4926" y="7793"/>
                    <a:pt x="4926" y="7793"/>
                  </a:cubicBezTo>
                  <a:cubicBezTo>
                    <a:pt x="4926" y="7793"/>
                    <a:pt x="7318" y="8641"/>
                    <a:pt x="9314" y="8641"/>
                  </a:cubicBezTo>
                  <a:cubicBezTo>
                    <a:pt x="10091" y="8641"/>
                    <a:pt x="10808" y="8513"/>
                    <a:pt x="11301" y="8155"/>
                  </a:cubicBezTo>
                  <a:cubicBezTo>
                    <a:pt x="12865" y="7020"/>
                    <a:pt x="12156" y="6069"/>
                    <a:pt x="11980" y="5872"/>
                  </a:cubicBezTo>
                  <a:lnTo>
                    <a:pt x="11980" y="5872"/>
                  </a:lnTo>
                  <a:cubicBezTo>
                    <a:pt x="12210" y="6113"/>
                    <a:pt x="13547" y="7437"/>
                    <a:pt x="14857" y="7437"/>
                  </a:cubicBezTo>
                  <a:cubicBezTo>
                    <a:pt x="14959" y="7437"/>
                    <a:pt x="15061" y="7429"/>
                    <a:pt x="15162" y="7412"/>
                  </a:cubicBezTo>
                  <a:cubicBezTo>
                    <a:pt x="16187" y="7238"/>
                    <a:pt x="15771" y="6267"/>
                    <a:pt x="15726" y="6168"/>
                  </a:cubicBezTo>
                  <a:lnTo>
                    <a:pt x="15726" y="6168"/>
                  </a:lnTo>
                  <a:cubicBezTo>
                    <a:pt x="15754" y="6228"/>
                    <a:pt x="15933" y="6608"/>
                    <a:pt x="16149" y="7041"/>
                  </a:cubicBezTo>
                  <a:cubicBezTo>
                    <a:pt x="16263" y="7158"/>
                    <a:pt x="16409" y="7307"/>
                    <a:pt x="16587" y="7487"/>
                  </a:cubicBezTo>
                  <a:cubicBezTo>
                    <a:pt x="16869" y="7770"/>
                    <a:pt x="17360" y="7978"/>
                    <a:pt x="17672" y="8089"/>
                  </a:cubicBezTo>
                  <a:cubicBezTo>
                    <a:pt x="17574" y="7955"/>
                    <a:pt x="17514" y="7920"/>
                    <a:pt x="17514" y="7920"/>
                  </a:cubicBezTo>
                  <a:lnTo>
                    <a:pt x="17514" y="7920"/>
                  </a:lnTo>
                  <a:cubicBezTo>
                    <a:pt x="17514" y="7920"/>
                    <a:pt x="17689" y="7968"/>
                    <a:pt x="17913" y="7968"/>
                  </a:cubicBezTo>
                  <a:cubicBezTo>
                    <a:pt x="18352" y="7968"/>
                    <a:pt x="18979" y="7784"/>
                    <a:pt x="18842" y="6690"/>
                  </a:cubicBezTo>
                  <a:cubicBezTo>
                    <a:pt x="18744" y="5744"/>
                    <a:pt x="17866" y="5186"/>
                    <a:pt x="17866" y="5186"/>
                  </a:cubicBezTo>
                  <a:cubicBezTo>
                    <a:pt x="17866" y="5186"/>
                    <a:pt x="18753" y="4820"/>
                    <a:pt x="18976" y="3670"/>
                  </a:cubicBezTo>
                  <a:cubicBezTo>
                    <a:pt x="19087" y="3094"/>
                    <a:pt x="18883" y="2951"/>
                    <a:pt x="18652" y="2951"/>
                  </a:cubicBezTo>
                  <a:cubicBezTo>
                    <a:pt x="18421" y="2951"/>
                    <a:pt x="18164" y="3093"/>
                    <a:pt x="18164" y="3093"/>
                  </a:cubicBezTo>
                  <a:cubicBezTo>
                    <a:pt x="18164" y="3093"/>
                    <a:pt x="18404" y="2125"/>
                    <a:pt x="17635" y="1624"/>
                  </a:cubicBezTo>
                  <a:cubicBezTo>
                    <a:pt x="17443" y="1499"/>
                    <a:pt x="17204" y="1451"/>
                    <a:pt x="16944" y="1451"/>
                  </a:cubicBezTo>
                  <a:cubicBezTo>
                    <a:pt x="16165" y="1451"/>
                    <a:pt x="15197" y="1878"/>
                    <a:pt x="14736" y="1925"/>
                  </a:cubicBezTo>
                  <a:cubicBezTo>
                    <a:pt x="14736" y="1925"/>
                    <a:pt x="15669" y="771"/>
                    <a:pt x="14818" y="141"/>
                  </a:cubicBezTo>
                  <a:cubicBezTo>
                    <a:pt x="14684" y="43"/>
                    <a:pt x="14514" y="0"/>
                    <a:pt x="14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4"/>
            <p:cNvSpPr/>
            <p:nvPr/>
          </p:nvSpPr>
          <p:spPr>
            <a:xfrm flipH="1">
              <a:off x="7918765" y="1415629"/>
              <a:ext cx="220519" cy="242818"/>
            </a:xfrm>
            <a:custGeom>
              <a:avLst/>
              <a:gdLst/>
              <a:ahLst/>
              <a:cxnLst/>
              <a:rect l="l" t="t" r="r" b="b"/>
              <a:pathLst>
                <a:path w="3758" h="4138" extrusionOk="0">
                  <a:moveTo>
                    <a:pt x="1952" y="1"/>
                  </a:moveTo>
                  <a:cubicBezTo>
                    <a:pt x="1163" y="1"/>
                    <a:pt x="0" y="299"/>
                    <a:pt x="96" y="2083"/>
                  </a:cubicBezTo>
                  <a:cubicBezTo>
                    <a:pt x="171" y="3514"/>
                    <a:pt x="1008" y="4138"/>
                    <a:pt x="1879" y="4138"/>
                  </a:cubicBezTo>
                  <a:cubicBezTo>
                    <a:pt x="2641" y="4138"/>
                    <a:pt x="3429" y="3660"/>
                    <a:pt x="3757" y="2829"/>
                  </a:cubicBezTo>
                  <a:lnTo>
                    <a:pt x="2653" y="76"/>
                  </a:lnTo>
                  <a:cubicBezTo>
                    <a:pt x="2653" y="76"/>
                    <a:pt x="2350" y="1"/>
                    <a:pt x="1952" y="1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4"/>
            <p:cNvSpPr/>
            <p:nvPr/>
          </p:nvSpPr>
          <p:spPr>
            <a:xfrm flipH="1">
              <a:off x="7682285" y="1181319"/>
              <a:ext cx="191062" cy="146289"/>
            </a:xfrm>
            <a:custGeom>
              <a:avLst/>
              <a:gdLst/>
              <a:ahLst/>
              <a:cxnLst/>
              <a:rect l="l" t="t" r="r" b="b"/>
              <a:pathLst>
                <a:path w="3256" h="2493" extrusionOk="0">
                  <a:moveTo>
                    <a:pt x="2532" y="1"/>
                  </a:moveTo>
                  <a:cubicBezTo>
                    <a:pt x="2236" y="1"/>
                    <a:pt x="1808" y="198"/>
                    <a:pt x="1164" y="739"/>
                  </a:cubicBezTo>
                  <a:cubicBezTo>
                    <a:pt x="1" y="1712"/>
                    <a:pt x="663" y="2327"/>
                    <a:pt x="663" y="2327"/>
                  </a:cubicBezTo>
                  <a:cubicBezTo>
                    <a:pt x="777" y="2439"/>
                    <a:pt x="910" y="2492"/>
                    <a:pt x="1063" y="2492"/>
                  </a:cubicBezTo>
                  <a:cubicBezTo>
                    <a:pt x="1395" y="2492"/>
                    <a:pt x="1824" y="2244"/>
                    <a:pt x="2368" y="1809"/>
                  </a:cubicBezTo>
                  <a:cubicBezTo>
                    <a:pt x="3029" y="1279"/>
                    <a:pt x="3256" y="671"/>
                    <a:pt x="3031" y="306"/>
                  </a:cubicBezTo>
                  <a:cubicBezTo>
                    <a:pt x="2921" y="128"/>
                    <a:pt x="2769" y="1"/>
                    <a:pt x="2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4"/>
            <p:cNvSpPr/>
            <p:nvPr/>
          </p:nvSpPr>
          <p:spPr>
            <a:xfrm flipH="1">
              <a:off x="7240659" y="1151979"/>
              <a:ext cx="199688" cy="108969"/>
            </a:xfrm>
            <a:custGeom>
              <a:avLst/>
              <a:gdLst/>
              <a:ahLst/>
              <a:cxnLst/>
              <a:rect l="l" t="t" r="r" b="b"/>
              <a:pathLst>
                <a:path w="3403" h="1857" extrusionOk="0">
                  <a:moveTo>
                    <a:pt x="816" y="0"/>
                  </a:moveTo>
                  <a:cubicBezTo>
                    <a:pt x="285" y="0"/>
                    <a:pt x="110" y="239"/>
                    <a:pt x="65" y="546"/>
                  </a:cubicBezTo>
                  <a:cubicBezTo>
                    <a:pt x="1" y="972"/>
                    <a:pt x="447" y="1442"/>
                    <a:pt x="1264" y="1668"/>
                  </a:cubicBezTo>
                  <a:cubicBezTo>
                    <a:pt x="1692" y="1788"/>
                    <a:pt x="2046" y="1856"/>
                    <a:pt x="2326" y="1856"/>
                  </a:cubicBezTo>
                  <a:cubicBezTo>
                    <a:pt x="2688" y="1856"/>
                    <a:pt x="2926" y="1742"/>
                    <a:pt x="3035" y="1479"/>
                  </a:cubicBezTo>
                  <a:cubicBezTo>
                    <a:pt x="3035" y="1479"/>
                    <a:pt x="3403" y="655"/>
                    <a:pt x="1952" y="214"/>
                  </a:cubicBezTo>
                  <a:cubicBezTo>
                    <a:pt x="1458" y="64"/>
                    <a:pt x="1090" y="0"/>
                    <a:pt x="8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4"/>
            <p:cNvSpPr/>
            <p:nvPr/>
          </p:nvSpPr>
          <p:spPr>
            <a:xfrm flipH="1">
              <a:off x="7688564" y="1349144"/>
              <a:ext cx="68010" cy="77634"/>
            </a:xfrm>
            <a:custGeom>
              <a:avLst/>
              <a:gdLst/>
              <a:ahLst/>
              <a:cxnLst/>
              <a:rect l="l" t="t" r="r" b="b"/>
              <a:pathLst>
                <a:path w="1159" h="1323" extrusionOk="0">
                  <a:moveTo>
                    <a:pt x="558" y="0"/>
                  </a:moveTo>
                  <a:cubicBezTo>
                    <a:pt x="542" y="0"/>
                    <a:pt x="527" y="1"/>
                    <a:pt x="511" y="3"/>
                  </a:cubicBezTo>
                  <a:cubicBezTo>
                    <a:pt x="212" y="34"/>
                    <a:pt x="0" y="353"/>
                    <a:pt x="38" y="718"/>
                  </a:cubicBezTo>
                  <a:cubicBezTo>
                    <a:pt x="74" y="1063"/>
                    <a:pt x="321" y="1322"/>
                    <a:pt x="600" y="1322"/>
                  </a:cubicBezTo>
                  <a:cubicBezTo>
                    <a:pt x="616" y="1322"/>
                    <a:pt x="632" y="1322"/>
                    <a:pt x="648" y="1320"/>
                  </a:cubicBezTo>
                  <a:cubicBezTo>
                    <a:pt x="947" y="1289"/>
                    <a:pt x="1158" y="969"/>
                    <a:pt x="1120" y="605"/>
                  </a:cubicBezTo>
                  <a:cubicBezTo>
                    <a:pt x="1085" y="261"/>
                    <a:pt x="838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4"/>
            <p:cNvSpPr/>
            <p:nvPr/>
          </p:nvSpPr>
          <p:spPr>
            <a:xfrm flipH="1">
              <a:off x="7335428" y="1301965"/>
              <a:ext cx="68010" cy="77634"/>
            </a:xfrm>
            <a:custGeom>
              <a:avLst/>
              <a:gdLst/>
              <a:ahLst/>
              <a:cxnLst/>
              <a:rect l="l" t="t" r="r" b="b"/>
              <a:pathLst>
                <a:path w="1159" h="1323" extrusionOk="0">
                  <a:moveTo>
                    <a:pt x="557" y="0"/>
                  </a:moveTo>
                  <a:cubicBezTo>
                    <a:pt x="541" y="0"/>
                    <a:pt x="526" y="1"/>
                    <a:pt x="511" y="3"/>
                  </a:cubicBezTo>
                  <a:cubicBezTo>
                    <a:pt x="212" y="34"/>
                    <a:pt x="0" y="354"/>
                    <a:pt x="39" y="718"/>
                  </a:cubicBezTo>
                  <a:cubicBezTo>
                    <a:pt x="75" y="1063"/>
                    <a:pt x="321" y="1323"/>
                    <a:pt x="600" y="1323"/>
                  </a:cubicBezTo>
                  <a:cubicBezTo>
                    <a:pt x="616" y="1323"/>
                    <a:pt x="632" y="1322"/>
                    <a:pt x="648" y="1320"/>
                  </a:cubicBezTo>
                  <a:cubicBezTo>
                    <a:pt x="947" y="1289"/>
                    <a:pt x="1158" y="969"/>
                    <a:pt x="1120" y="605"/>
                  </a:cubicBezTo>
                  <a:cubicBezTo>
                    <a:pt x="1085" y="261"/>
                    <a:pt x="837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4"/>
            <p:cNvSpPr/>
            <p:nvPr/>
          </p:nvSpPr>
          <p:spPr>
            <a:xfrm flipH="1">
              <a:off x="7940947" y="1466504"/>
              <a:ext cx="170700" cy="129859"/>
            </a:xfrm>
            <a:custGeom>
              <a:avLst/>
              <a:gdLst/>
              <a:ahLst/>
              <a:cxnLst/>
              <a:rect l="l" t="t" r="r" b="b"/>
              <a:pathLst>
                <a:path w="2909" h="2213" extrusionOk="0">
                  <a:moveTo>
                    <a:pt x="1189" y="0"/>
                  </a:moveTo>
                  <a:cubicBezTo>
                    <a:pt x="1070" y="0"/>
                    <a:pt x="953" y="19"/>
                    <a:pt x="840" y="56"/>
                  </a:cubicBezTo>
                  <a:cubicBezTo>
                    <a:pt x="293" y="237"/>
                    <a:pt x="26" y="781"/>
                    <a:pt x="15" y="805"/>
                  </a:cubicBezTo>
                  <a:cubicBezTo>
                    <a:pt x="1" y="832"/>
                    <a:pt x="11" y="864"/>
                    <a:pt x="39" y="876"/>
                  </a:cubicBezTo>
                  <a:cubicBezTo>
                    <a:pt x="46" y="880"/>
                    <a:pt x="54" y="882"/>
                    <a:pt x="62" y="882"/>
                  </a:cubicBezTo>
                  <a:cubicBezTo>
                    <a:pt x="82" y="882"/>
                    <a:pt x="102" y="871"/>
                    <a:pt x="111" y="852"/>
                  </a:cubicBezTo>
                  <a:cubicBezTo>
                    <a:pt x="114" y="847"/>
                    <a:pt x="372" y="325"/>
                    <a:pt x="874" y="159"/>
                  </a:cubicBezTo>
                  <a:cubicBezTo>
                    <a:pt x="976" y="126"/>
                    <a:pt x="1081" y="109"/>
                    <a:pt x="1190" y="109"/>
                  </a:cubicBezTo>
                  <a:cubicBezTo>
                    <a:pt x="1390" y="109"/>
                    <a:pt x="1600" y="166"/>
                    <a:pt x="1818" y="281"/>
                  </a:cubicBezTo>
                  <a:cubicBezTo>
                    <a:pt x="2775" y="786"/>
                    <a:pt x="2338" y="2128"/>
                    <a:pt x="2334" y="2142"/>
                  </a:cubicBezTo>
                  <a:cubicBezTo>
                    <a:pt x="2325" y="2169"/>
                    <a:pt x="2339" y="2200"/>
                    <a:pt x="2368" y="2210"/>
                  </a:cubicBezTo>
                  <a:cubicBezTo>
                    <a:pt x="2373" y="2211"/>
                    <a:pt x="2378" y="2212"/>
                    <a:pt x="2383" y="2212"/>
                  </a:cubicBezTo>
                  <a:cubicBezTo>
                    <a:pt x="2386" y="2212"/>
                    <a:pt x="2388" y="2212"/>
                    <a:pt x="2390" y="2212"/>
                  </a:cubicBezTo>
                  <a:cubicBezTo>
                    <a:pt x="2411" y="2210"/>
                    <a:pt x="2429" y="2196"/>
                    <a:pt x="2437" y="2174"/>
                  </a:cubicBezTo>
                  <a:cubicBezTo>
                    <a:pt x="2441" y="2159"/>
                    <a:pt x="2908" y="732"/>
                    <a:pt x="1870" y="185"/>
                  </a:cubicBezTo>
                  <a:cubicBezTo>
                    <a:pt x="1636" y="62"/>
                    <a:pt x="1408" y="0"/>
                    <a:pt x="1189" y="0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4"/>
            <p:cNvSpPr/>
            <p:nvPr/>
          </p:nvSpPr>
          <p:spPr>
            <a:xfrm flipH="1">
              <a:off x="7963773" y="1514622"/>
              <a:ext cx="95179" cy="28342"/>
            </a:xfrm>
            <a:custGeom>
              <a:avLst/>
              <a:gdLst/>
              <a:ahLst/>
              <a:cxnLst/>
              <a:rect l="l" t="t" r="r" b="b"/>
              <a:pathLst>
                <a:path w="1622" h="483" extrusionOk="0">
                  <a:moveTo>
                    <a:pt x="965" y="1"/>
                  </a:moveTo>
                  <a:cubicBezTo>
                    <a:pt x="455" y="1"/>
                    <a:pt x="29" y="384"/>
                    <a:pt x="23" y="389"/>
                  </a:cubicBezTo>
                  <a:cubicBezTo>
                    <a:pt x="2" y="409"/>
                    <a:pt x="1" y="444"/>
                    <a:pt x="21" y="466"/>
                  </a:cubicBezTo>
                  <a:cubicBezTo>
                    <a:pt x="32" y="477"/>
                    <a:pt x="47" y="483"/>
                    <a:pt x="62" y="483"/>
                  </a:cubicBezTo>
                  <a:cubicBezTo>
                    <a:pt x="63" y="483"/>
                    <a:pt x="64" y="482"/>
                    <a:pt x="65" y="482"/>
                  </a:cubicBezTo>
                  <a:cubicBezTo>
                    <a:pt x="78" y="481"/>
                    <a:pt x="88" y="477"/>
                    <a:pt x="96" y="470"/>
                  </a:cubicBezTo>
                  <a:cubicBezTo>
                    <a:pt x="102" y="465"/>
                    <a:pt x="496" y="109"/>
                    <a:pt x="964" y="109"/>
                  </a:cubicBezTo>
                  <a:cubicBezTo>
                    <a:pt x="1147" y="109"/>
                    <a:pt x="1341" y="164"/>
                    <a:pt x="1528" y="315"/>
                  </a:cubicBezTo>
                  <a:cubicBezTo>
                    <a:pt x="1538" y="324"/>
                    <a:pt x="1550" y="328"/>
                    <a:pt x="1562" y="328"/>
                  </a:cubicBezTo>
                  <a:cubicBezTo>
                    <a:pt x="1578" y="328"/>
                    <a:pt x="1593" y="321"/>
                    <a:pt x="1603" y="308"/>
                  </a:cubicBezTo>
                  <a:cubicBezTo>
                    <a:pt x="1622" y="284"/>
                    <a:pt x="1619" y="251"/>
                    <a:pt x="1596" y="232"/>
                  </a:cubicBezTo>
                  <a:cubicBezTo>
                    <a:pt x="1386" y="62"/>
                    <a:pt x="1169" y="1"/>
                    <a:pt x="965" y="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4"/>
            <p:cNvSpPr/>
            <p:nvPr/>
          </p:nvSpPr>
          <p:spPr>
            <a:xfrm flipH="1">
              <a:off x="7445394" y="1125925"/>
              <a:ext cx="142240" cy="316227"/>
            </a:xfrm>
            <a:custGeom>
              <a:avLst/>
              <a:gdLst/>
              <a:ahLst/>
              <a:cxnLst/>
              <a:rect l="l" t="t" r="r" b="b"/>
              <a:pathLst>
                <a:path w="2424" h="5389" extrusionOk="0">
                  <a:moveTo>
                    <a:pt x="57" y="0"/>
                  </a:moveTo>
                  <a:cubicBezTo>
                    <a:pt x="56" y="0"/>
                    <a:pt x="55" y="0"/>
                    <a:pt x="54" y="1"/>
                  </a:cubicBezTo>
                  <a:cubicBezTo>
                    <a:pt x="25" y="3"/>
                    <a:pt x="0" y="27"/>
                    <a:pt x="1" y="56"/>
                  </a:cubicBezTo>
                  <a:cubicBezTo>
                    <a:pt x="13" y="408"/>
                    <a:pt x="120" y="3493"/>
                    <a:pt x="404" y="3856"/>
                  </a:cubicBezTo>
                  <a:cubicBezTo>
                    <a:pt x="484" y="3957"/>
                    <a:pt x="605" y="4043"/>
                    <a:pt x="787" y="4043"/>
                  </a:cubicBezTo>
                  <a:cubicBezTo>
                    <a:pt x="961" y="4043"/>
                    <a:pt x="1191" y="3964"/>
                    <a:pt x="1493" y="3744"/>
                  </a:cubicBezTo>
                  <a:cubicBezTo>
                    <a:pt x="1505" y="3736"/>
                    <a:pt x="1514" y="3729"/>
                    <a:pt x="1519" y="3725"/>
                  </a:cubicBezTo>
                  <a:cubicBezTo>
                    <a:pt x="1614" y="3662"/>
                    <a:pt x="1704" y="3631"/>
                    <a:pt x="1788" y="3631"/>
                  </a:cubicBezTo>
                  <a:cubicBezTo>
                    <a:pt x="1862" y="3631"/>
                    <a:pt x="1931" y="3655"/>
                    <a:pt x="1993" y="3704"/>
                  </a:cubicBezTo>
                  <a:cubicBezTo>
                    <a:pt x="2213" y="3878"/>
                    <a:pt x="2306" y="4325"/>
                    <a:pt x="2188" y="4642"/>
                  </a:cubicBezTo>
                  <a:cubicBezTo>
                    <a:pt x="2038" y="5044"/>
                    <a:pt x="1631" y="5286"/>
                    <a:pt x="1628" y="5289"/>
                  </a:cubicBezTo>
                  <a:cubicBezTo>
                    <a:pt x="1602" y="5304"/>
                    <a:pt x="1592" y="5336"/>
                    <a:pt x="1608" y="5362"/>
                  </a:cubicBezTo>
                  <a:cubicBezTo>
                    <a:pt x="1619" y="5378"/>
                    <a:pt x="1636" y="5388"/>
                    <a:pt x="1655" y="5388"/>
                  </a:cubicBezTo>
                  <a:cubicBezTo>
                    <a:pt x="1657" y="5388"/>
                    <a:pt x="1658" y="5388"/>
                    <a:pt x="1660" y="5388"/>
                  </a:cubicBezTo>
                  <a:cubicBezTo>
                    <a:pt x="1667" y="5387"/>
                    <a:pt x="1675" y="5385"/>
                    <a:pt x="1681" y="5381"/>
                  </a:cubicBezTo>
                  <a:cubicBezTo>
                    <a:pt x="1699" y="5370"/>
                    <a:pt x="2126" y="5118"/>
                    <a:pt x="2289" y="4678"/>
                  </a:cubicBezTo>
                  <a:cubicBezTo>
                    <a:pt x="2423" y="4316"/>
                    <a:pt x="2317" y="3822"/>
                    <a:pt x="2059" y="3619"/>
                  </a:cubicBezTo>
                  <a:cubicBezTo>
                    <a:pt x="1978" y="3554"/>
                    <a:pt x="1886" y="3522"/>
                    <a:pt x="1789" y="3522"/>
                  </a:cubicBezTo>
                  <a:cubicBezTo>
                    <a:pt x="1684" y="3522"/>
                    <a:pt x="1572" y="3560"/>
                    <a:pt x="1459" y="3634"/>
                  </a:cubicBezTo>
                  <a:cubicBezTo>
                    <a:pt x="1452" y="3640"/>
                    <a:pt x="1442" y="3646"/>
                    <a:pt x="1429" y="3656"/>
                  </a:cubicBezTo>
                  <a:cubicBezTo>
                    <a:pt x="1173" y="3843"/>
                    <a:pt x="959" y="3937"/>
                    <a:pt x="789" y="3937"/>
                  </a:cubicBezTo>
                  <a:cubicBezTo>
                    <a:pt x="665" y="3937"/>
                    <a:pt x="565" y="3888"/>
                    <a:pt x="488" y="3790"/>
                  </a:cubicBezTo>
                  <a:cubicBezTo>
                    <a:pt x="267" y="3506"/>
                    <a:pt x="138" y="995"/>
                    <a:pt x="109" y="53"/>
                  </a:cubicBezTo>
                  <a:cubicBezTo>
                    <a:pt x="109" y="24"/>
                    <a:pt x="86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4"/>
            <p:cNvSpPr/>
            <p:nvPr/>
          </p:nvSpPr>
          <p:spPr>
            <a:xfrm flipH="1">
              <a:off x="7215427" y="836457"/>
              <a:ext cx="807730" cy="276852"/>
            </a:xfrm>
            <a:custGeom>
              <a:avLst/>
              <a:gdLst/>
              <a:ahLst/>
              <a:cxnLst/>
              <a:rect l="l" t="t" r="r" b="b"/>
              <a:pathLst>
                <a:path w="13765" h="4718" extrusionOk="0">
                  <a:moveTo>
                    <a:pt x="7035" y="152"/>
                  </a:moveTo>
                  <a:lnTo>
                    <a:pt x="7035" y="152"/>
                  </a:lnTo>
                  <a:cubicBezTo>
                    <a:pt x="7035" y="152"/>
                    <a:pt x="7035" y="152"/>
                    <a:pt x="7035" y="153"/>
                  </a:cubicBezTo>
                  <a:cubicBezTo>
                    <a:pt x="7035" y="153"/>
                    <a:pt x="7035" y="153"/>
                    <a:pt x="7035" y="153"/>
                  </a:cubicBezTo>
                  <a:lnTo>
                    <a:pt x="7035" y="153"/>
                  </a:lnTo>
                  <a:cubicBezTo>
                    <a:pt x="7036" y="152"/>
                    <a:pt x="7037" y="152"/>
                    <a:pt x="7038" y="152"/>
                  </a:cubicBezTo>
                  <a:cubicBezTo>
                    <a:pt x="7042" y="152"/>
                    <a:pt x="7049" y="153"/>
                    <a:pt x="7059" y="156"/>
                  </a:cubicBezTo>
                  <a:cubicBezTo>
                    <a:pt x="7157" y="186"/>
                    <a:pt x="7269" y="284"/>
                    <a:pt x="7364" y="375"/>
                  </a:cubicBezTo>
                  <a:cubicBezTo>
                    <a:pt x="7459" y="469"/>
                    <a:pt x="7548" y="575"/>
                    <a:pt x="7631" y="683"/>
                  </a:cubicBezTo>
                  <a:cubicBezTo>
                    <a:pt x="7884" y="1020"/>
                    <a:pt x="8092" y="1397"/>
                    <a:pt x="8219" y="1797"/>
                  </a:cubicBezTo>
                  <a:lnTo>
                    <a:pt x="8219" y="1797"/>
                  </a:lnTo>
                  <a:cubicBezTo>
                    <a:pt x="7876" y="1464"/>
                    <a:pt x="7556" y="1104"/>
                    <a:pt x="7287" y="714"/>
                  </a:cubicBezTo>
                  <a:cubicBezTo>
                    <a:pt x="7209" y="601"/>
                    <a:pt x="7136" y="483"/>
                    <a:pt x="7083" y="363"/>
                  </a:cubicBezTo>
                  <a:cubicBezTo>
                    <a:pt x="7057" y="305"/>
                    <a:pt x="7033" y="241"/>
                    <a:pt x="7031" y="190"/>
                  </a:cubicBezTo>
                  <a:cubicBezTo>
                    <a:pt x="7028" y="170"/>
                    <a:pt x="7034" y="155"/>
                    <a:pt x="7035" y="153"/>
                  </a:cubicBezTo>
                  <a:lnTo>
                    <a:pt x="7035" y="153"/>
                  </a:lnTo>
                  <a:cubicBezTo>
                    <a:pt x="7034" y="153"/>
                    <a:pt x="7033" y="153"/>
                    <a:pt x="7033" y="153"/>
                  </a:cubicBezTo>
                  <a:cubicBezTo>
                    <a:pt x="7032" y="153"/>
                    <a:pt x="7033" y="153"/>
                    <a:pt x="7035" y="153"/>
                  </a:cubicBezTo>
                  <a:lnTo>
                    <a:pt x="7035" y="153"/>
                  </a:lnTo>
                  <a:cubicBezTo>
                    <a:pt x="7035" y="153"/>
                    <a:pt x="7035" y="153"/>
                    <a:pt x="7035" y="153"/>
                  </a:cubicBezTo>
                  <a:lnTo>
                    <a:pt x="7035" y="153"/>
                  </a:lnTo>
                  <a:cubicBezTo>
                    <a:pt x="7035" y="153"/>
                    <a:pt x="7035" y="153"/>
                    <a:pt x="7035" y="153"/>
                  </a:cubicBezTo>
                  <a:lnTo>
                    <a:pt x="7035" y="153"/>
                  </a:lnTo>
                  <a:cubicBezTo>
                    <a:pt x="7035" y="153"/>
                    <a:pt x="7035" y="153"/>
                    <a:pt x="7035" y="153"/>
                  </a:cubicBezTo>
                  <a:lnTo>
                    <a:pt x="7035" y="153"/>
                  </a:lnTo>
                  <a:cubicBezTo>
                    <a:pt x="7035" y="152"/>
                    <a:pt x="7035" y="152"/>
                    <a:pt x="7035" y="152"/>
                  </a:cubicBezTo>
                  <a:close/>
                  <a:moveTo>
                    <a:pt x="11407" y="289"/>
                  </a:moveTo>
                  <a:cubicBezTo>
                    <a:pt x="11408" y="289"/>
                    <a:pt x="11412" y="289"/>
                    <a:pt x="11423" y="290"/>
                  </a:cubicBezTo>
                  <a:cubicBezTo>
                    <a:pt x="11441" y="294"/>
                    <a:pt x="11464" y="307"/>
                    <a:pt x="11487" y="326"/>
                  </a:cubicBezTo>
                  <a:cubicBezTo>
                    <a:pt x="11531" y="361"/>
                    <a:pt x="11572" y="415"/>
                    <a:pt x="11608" y="468"/>
                  </a:cubicBezTo>
                  <a:cubicBezTo>
                    <a:pt x="11749" y="692"/>
                    <a:pt x="11838" y="958"/>
                    <a:pt x="11903" y="1224"/>
                  </a:cubicBezTo>
                  <a:cubicBezTo>
                    <a:pt x="11965" y="1490"/>
                    <a:pt x="12002" y="1765"/>
                    <a:pt x="12000" y="2038"/>
                  </a:cubicBezTo>
                  <a:cubicBezTo>
                    <a:pt x="11999" y="2082"/>
                    <a:pt x="11998" y="2127"/>
                    <a:pt x="11995" y="2172"/>
                  </a:cubicBezTo>
                  <a:lnTo>
                    <a:pt x="11995" y="2172"/>
                  </a:lnTo>
                  <a:cubicBezTo>
                    <a:pt x="11870" y="1933"/>
                    <a:pt x="11759" y="1686"/>
                    <a:pt x="11660" y="1437"/>
                  </a:cubicBezTo>
                  <a:cubicBezTo>
                    <a:pt x="11558" y="1179"/>
                    <a:pt x="11467" y="916"/>
                    <a:pt x="11414" y="648"/>
                  </a:cubicBezTo>
                  <a:cubicBezTo>
                    <a:pt x="11401" y="582"/>
                    <a:pt x="11390" y="515"/>
                    <a:pt x="11386" y="450"/>
                  </a:cubicBezTo>
                  <a:cubicBezTo>
                    <a:pt x="11381" y="388"/>
                    <a:pt x="11388" y="312"/>
                    <a:pt x="11405" y="291"/>
                  </a:cubicBezTo>
                  <a:cubicBezTo>
                    <a:pt x="11408" y="290"/>
                    <a:pt x="11406" y="289"/>
                    <a:pt x="11407" y="289"/>
                  </a:cubicBezTo>
                  <a:close/>
                  <a:moveTo>
                    <a:pt x="7040" y="0"/>
                  </a:moveTo>
                  <a:cubicBezTo>
                    <a:pt x="7004" y="0"/>
                    <a:pt x="6963" y="10"/>
                    <a:pt x="6928" y="44"/>
                  </a:cubicBezTo>
                  <a:cubicBezTo>
                    <a:pt x="6876" y="97"/>
                    <a:pt x="6875" y="159"/>
                    <a:pt x="6876" y="202"/>
                  </a:cubicBezTo>
                  <a:cubicBezTo>
                    <a:pt x="6884" y="291"/>
                    <a:pt x="6913" y="359"/>
                    <a:pt x="6942" y="428"/>
                  </a:cubicBezTo>
                  <a:cubicBezTo>
                    <a:pt x="7002" y="563"/>
                    <a:pt x="7079" y="684"/>
                    <a:pt x="7158" y="803"/>
                  </a:cubicBezTo>
                  <a:cubicBezTo>
                    <a:pt x="7484" y="1272"/>
                    <a:pt x="7870" y="1685"/>
                    <a:pt x="8284" y="2070"/>
                  </a:cubicBezTo>
                  <a:cubicBezTo>
                    <a:pt x="8288" y="2074"/>
                    <a:pt x="8291" y="2077"/>
                    <a:pt x="8295" y="2081"/>
                  </a:cubicBezTo>
                  <a:lnTo>
                    <a:pt x="8295" y="2081"/>
                  </a:lnTo>
                  <a:cubicBezTo>
                    <a:pt x="8301" y="2108"/>
                    <a:pt x="8307" y="2136"/>
                    <a:pt x="8312" y="2163"/>
                  </a:cubicBezTo>
                  <a:cubicBezTo>
                    <a:pt x="8361" y="2429"/>
                    <a:pt x="8364" y="2705"/>
                    <a:pt x="8301" y="2964"/>
                  </a:cubicBezTo>
                  <a:cubicBezTo>
                    <a:pt x="8239" y="3224"/>
                    <a:pt x="8110" y="3464"/>
                    <a:pt x="7928" y="3660"/>
                  </a:cubicBezTo>
                  <a:cubicBezTo>
                    <a:pt x="7746" y="3856"/>
                    <a:pt x="7517" y="4011"/>
                    <a:pt x="7272" y="4130"/>
                  </a:cubicBezTo>
                  <a:cubicBezTo>
                    <a:pt x="7027" y="4248"/>
                    <a:pt x="6766" y="4336"/>
                    <a:pt x="6499" y="4393"/>
                  </a:cubicBezTo>
                  <a:cubicBezTo>
                    <a:pt x="6182" y="4460"/>
                    <a:pt x="5859" y="4486"/>
                    <a:pt x="5536" y="4486"/>
                  </a:cubicBezTo>
                  <a:cubicBezTo>
                    <a:pt x="5310" y="4486"/>
                    <a:pt x="5084" y="4473"/>
                    <a:pt x="4859" y="4453"/>
                  </a:cubicBezTo>
                  <a:cubicBezTo>
                    <a:pt x="4311" y="4397"/>
                    <a:pt x="3765" y="4295"/>
                    <a:pt x="3230" y="4151"/>
                  </a:cubicBezTo>
                  <a:cubicBezTo>
                    <a:pt x="2161" y="3855"/>
                    <a:pt x="1117" y="3444"/>
                    <a:pt x="130" y="2938"/>
                  </a:cubicBezTo>
                  <a:lnTo>
                    <a:pt x="128" y="2942"/>
                  </a:lnTo>
                  <a:cubicBezTo>
                    <a:pt x="116" y="2936"/>
                    <a:pt x="103" y="2933"/>
                    <a:pt x="91" y="2933"/>
                  </a:cubicBezTo>
                  <a:cubicBezTo>
                    <a:pt x="63" y="2933"/>
                    <a:pt x="36" y="2948"/>
                    <a:pt x="21" y="2974"/>
                  </a:cubicBezTo>
                  <a:cubicBezTo>
                    <a:pt x="0" y="3014"/>
                    <a:pt x="13" y="3062"/>
                    <a:pt x="53" y="3084"/>
                  </a:cubicBezTo>
                  <a:cubicBezTo>
                    <a:pt x="1038" y="3638"/>
                    <a:pt x="2079" y="4082"/>
                    <a:pt x="3170" y="4387"/>
                  </a:cubicBezTo>
                  <a:cubicBezTo>
                    <a:pt x="3716" y="4534"/>
                    <a:pt x="4272" y="4654"/>
                    <a:pt x="4840" y="4697"/>
                  </a:cubicBezTo>
                  <a:cubicBezTo>
                    <a:pt x="5003" y="4710"/>
                    <a:pt x="5168" y="4717"/>
                    <a:pt x="5332" y="4717"/>
                  </a:cubicBezTo>
                  <a:cubicBezTo>
                    <a:pt x="5738" y="4717"/>
                    <a:pt x="6145" y="4674"/>
                    <a:pt x="6541" y="4577"/>
                  </a:cubicBezTo>
                  <a:cubicBezTo>
                    <a:pt x="6819" y="4505"/>
                    <a:pt x="7093" y="4413"/>
                    <a:pt x="7348" y="4280"/>
                  </a:cubicBezTo>
                  <a:cubicBezTo>
                    <a:pt x="7602" y="4152"/>
                    <a:pt x="7849" y="3990"/>
                    <a:pt x="8048" y="3773"/>
                  </a:cubicBezTo>
                  <a:cubicBezTo>
                    <a:pt x="8248" y="3560"/>
                    <a:pt x="8392" y="3292"/>
                    <a:pt x="8460" y="3005"/>
                  </a:cubicBezTo>
                  <a:cubicBezTo>
                    <a:pt x="8519" y="2758"/>
                    <a:pt x="8523" y="2501"/>
                    <a:pt x="8490" y="2253"/>
                  </a:cubicBezTo>
                  <a:lnTo>
                    <a:pt x="8490" y="2253"/>
                  </a:lnTo>
                  <a:cubicBezTo>
                    <a:pt x="8847" y="2563"/>
                    <a:pt x="9230" y="2846"/>
                    <a:pt x="9646" y="3078"/>
                  </a:cubicBezTo>
                  <a:cubicBezTo>
                    <a:pt x="9895" y="3213"/>
                    <a:pt x="10157" y="3332"/>
                    <a:pt x="10435" y="3407"/>
                  </a:cubicBezTo>
                  <a:cubicBezTo>
                    <a:pt x="10609" y="3453"/>
                    <a:pt x="10790" y="3484"/>
                    <a:pt x="10973" y="3484"/>
                  </a:cubicBezTo>
                  <a:cubicBezTo>
                    <a:pt x="11083" y="3484"/>
                    <a:pt x="11193" y="3473"/>
                    <a:pt x="11303" y="3447"/>
                  </a:cubicBezTo>
                  <a:cubicBezTo>
                    <a:pt x="11598" y="3380"/>
                    <a:pt x="11853" y="3159"/>
                    <a:pt x="11975" y="2889"/>
                  </a:cubicBezTo>
                  <a:cubicBezTo>
                    <a:pt x="12016" y="2804"/>
                    <a:pt x="12048" y="2716"/>
                    <a:pt x="12072" y="2627"/>
                  </a:cubicBezTo>
                  <a:lnTo>
                    <a:pt x="12072" y="2627"/>
                  </a:lnTo>
                  <a:cubicBezTo>
                    <a:pt x="12146" y="2751"/>
                    <a:pt x="12224" y="2873"/>
                    <a:pt x="12306" y="2992"/>
                  </a:cubicBezTo>
                  <a:cubicBezTo>
                    <a:pt x="12471" y="3223"/>
                    <a:pt x="12651" y="3447"/>
                    <a:pt x="12870" y="3637"/>
                  </a:cubicBezTo>
                  <a:cubicBezTo>
                    <a:pt x="13070" y="3808"/>
                    <a:pt x="13322" y="3969"/>
                    <a:pt x="13615" y="3969"/>
                  </a:cubicBezTo>
                  <a:cubicBezTo>
                    <a:pt x="13639" y="3969"/>
                    <a:pt x="13663" y="3968"/>
                    <a:pt x="13687" y="3966"/>
                  </a:cubicBezTo>
                  <a:lnTo>
                    <a:pt x="13688" y="3966"/>
                  </a:lnTo>
                  <a:cubicBezTo>
                    <a:pt x="13733" y="3961"/>
                    <a:pt x="13764" y="3922"/>
                    <a:pt x="13760" y="3877"/>
                  </a:cubicBezTo>
                  <a:cubicBezTo>
                    <a:pt x="13755" y="3836"/>
                    <a:pt x="13721" y="3806"/>
                    <a:pt x="13679" y="3806"/>
                  </a:cubicBezTo>
                  <a:cubicBezTo>
                    <a:pt x="13677" y="3806"/>
                    <a:pt x="13674" y="3806"/>
                    <a:pt x="13671" y="3806"/>
                  </a:cubicBezTo>
                  <a:lnTo>
                    <a:pt x="13670" y="3806"/>
                  </a:lnTo>
                  <a:cubicBezTo>
                    <a:pt x="13651" y="3808"/>
                    <a:pt x="13632" y="3809"/>
                    <a:pt x="13614" y="3809"/>
                  </a:cubicBezTo>
                  <a:cubicBezTo>
                    <a:pt x="13384" y="3809"/>
                    <a:pt x="13160" y="3678"/>
                    <a:pt x="12973" y="3517"/>
                  </a:cubicBezTo>
                  <a:cubicBezTo>
                    <a:pt x="12768" y="3342"/>
                    <a:pt x="12594" y="3126"/>
                    <a:pt x="12434" y="2901"/>
                  </a:cubicBezTo>
                  <a:cubicBezTo>
                    <a:pt x="12322" y="2740"/>
                    <a:pt x="12217" y="2573"/>
                    <a:pt x="12119" y="2401"/>
                  </a:cubicBezTo>
                  <a:lnTo>
                    <a:pt x="12119" y="2401"/>
                  </a:lnTo>
                  <a:cubicBezTo>
                    <a:pt x="12137" y="2281"/>
                    <a:pt x="12145" y="2160"/>
                    <a:pt x="12146" y="2040"/>
                  </a:cubicBezTo>
                  <a:cubicBezTo>
                    <a:pt x="12147" y="1753"/>
                    <a:pt x="12109" y="1469"/>
                    <a:pt x="12044" y="1190"/>
                  </a:cubicBezTo>
                  <a:cubicBezTo>
                    <a:pt x="11976" y="915"/>
                    <a:pt x="11886" y="640"/>
                    <a:pt x="11728" y="389"/>
                  </a:cubicBezTo>
                  <a:cubicBezTo>
                    <a:pt x="11687" y="328"/>
                    <a:pt x="11642" y="267"/>
                    <a:pt x="11577" y="215"/>
                  </a:cubicBezTo>
                  <a:cubicBezTo>
                    <a:pt x="11545" y="189"/>
                    <a:pt x="11506" y="164"/>
                    <a:pt x="11457" y="153"/>
                  </a:cubicBezTo>
                  <a:cubicBezTo>
                    <a:pt x="11442" y="149"/>
                    <a:pt x="11425" y="146"/>
                    <a:pt x="11406" y="146"/>
                  </a:cubicBezTo>
                  <a:cubicBezTo>
                    <a:pt x="11395" y="146"/>
                    <a:pt x="11382" y="147"/>
                    <a:pt x="11369" y="150"/>
                  </a:cubicBezTo>
                  <a:cubicBezTo>
                    <a:pt x="11336" y="158"/>
                    <a:pt x="11307" y="184"/>
                    <a:pt x="11288" y="207"/>
                  </a:cubicBezTo>
                  <a:cubicBezTo>
                    <a:pt x="11228" y="306"/>
                    <a:pt x="11243" y="382"/>
                    <a:pt x="11241" y="457"/>
                  </a:cubicBezTo>
                  <a:cubicBezTo>
                    <a:pt x="11245" y="534"/>
                    <a:pt x="11258" y="605"/>
                    <a:pt x="11270" y="676"/>
                  </a:cubicBezTo>
                  <a:cubicBezTo>
                    <a:pt x="11327" y="958"/>
                    <a:pt x="11417" y="1228"/>
                    <a:pt x="11520" y="1491"/>
                  </a:cubicBezTo>
                  <a:cubicBezTo>
                    <a:pt x="11648" y="1815"/>
                    <a:pt x="11794" y="2133"/>
                    <a:pt x="11963" y="2438"/>
                  </a:cubicBezTo>
                  <a:lnTo>
                    <a:pt x="11963" y="2438"/>
                  </a:lnTo>
                  <a:cubicBezTo>
                    <a:pt x="11939" y="2573"/>
                    <a:pt x="11900" y="2703"/>
                    <a:pt x="11842" y="2823"/>
                  </a:cubicBezTo>
                  <a:cubicBezTo>
                    <a:pt x="11731" y="3063"/>
                    <a:pt x="11522" y="3243"/>
                    <a:pt x="11266" y="3302"/>
                  </a:cubicBezTo>
                  <a:cubicBezTo>
                    <a:pt x="11170" y="3325"/>
                    <a:pt x="11071" y="3335"/>
                    <a:pt x="10971" y="3335"/>
                  </a:cubicBezTo>
                  <a:cubicBezTo>
                    <a:pt x="10805" y="3335"/>
                    <a:pt x="10636" y="3307"/>
                    <a:pt x="10473" y="3263"/>
                  </a:cubicBezTo>
                  <a:cubicBezTo>
                    <a:pt x="10211" y="3191"/>
                    <a:pt x="9959" y="3078"/>
                    <a:pt x="9718" y="2945"/>
                  </a:cubicBezTo>
                  <a:cubicBezTo>
                    <a:pt x="9258" y="2688"/>
                    <a:pt x="8836" y="2364"/>
                    <a:pt x="8444" y="2008"/>
                  </a:cubicBezTo>
                  <a:lnTo>
                    <a:pt x="8444" y="2008"/>
                  </a:lnTo>
                  <a:cubicBezTo>
                    <a:pt x="8323" y="1490"/>
                    <a:pt x="8075" y="1013"/>
                    <a:pt x="7759" y="593"/>
                  </a:cubicBezTo>
                  <a:cubicBezTo>
                    <a:pt x="7672" y="479"/>
                    <a:pt x="7579" y="370"/>
                    <a:pt x="7476" y="268"/>
                  </a:cubicBezTo>
                  <a:cubicBezTo>
                    <a:pt x="7369" y="169"/>
                    <a:pt x="7270" y="66"/>
                    <a:pt x="7100" y="8"/>
                  </a:cubicBezTo>
                  <a:cubicBezTo>
                    <a:pt x="7084" y="4"/>
                    <a:pt x="7063" y="0"/>
                    <a:pt x="70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4"/>
            <p:cNvSpPr/>
            <p:nvPr/>
          </p:nvSpPr>
          <p:spPr>
            <a:xfrm flipH="1">
              <a:off x="7133451" y="1647063"/>
              <a:ext cx="480296" cy="570076"/>
            </a:xfrm>
            <a:custGeom>
              <a:avLst/>
              <a:gdLst/>
              <a:ahLst/>
              <a:cxnLst/>
              <a:rect l="l" t="t" r="r" b="b"/>
              <a:pathLst>
                <a:path w="8185" h="9715" extrusionOk="0">
                  <a:moveTo>
                    <a:pt x="3788" y="1"/>
                  </a:moveTo>
                  <a:cubicBezTo>
                    <a:pt x="3760" y="1"/>
                    <a:pt x="3732" y="8"/>
                    <a:pt x="3703" y="23"/>
                  </a:cubicBezTo>
                  <a:cubicBezTo>
                    <a:pt x="3213" y="283"/>
                    <a:pt x="3274" y="1691"/>
                    <a:pt x="3274" y="1691"/>
                  </a:cubicBezTo>
                  <a:cubicBezTo>
                    <a:pt x="3274" y="1691"/>
                    <a:pt x="1394" y="1250"/>
                    <a:pt x="501" y="1250"/>
                  </a:cubicBezTo>
                  <a:cubicBezTo>
                    <a:pt x="230" y="1250"/>
                    <a:pt x="50" y="1290"/>
                    <a:pt x="40" y="1396"/>
                  </a:cubicBezTo>
                  <a:cubicBezTo>
                    <a:pt x="1" y="1850"/>
                    <a:pt x="2016" y="2306"/>
                    <a:pt x="2016" y="2306"/>
                  </a:cubicBezTo>
                  <a:cubicBezTo>
                    <a:pt x="2016" y="2306"/>
                    <a:pt x="1686" y="2242"/>
                    <a:pt x="1354" y="2242"/>
                  </a:cubicBezTo>
                  <a:cubicBezTo>
                    <a:pt x="989" y="2242"/>
                    <a:pt x="622" y="2319"/>
                    <a:pt x="684" y="2640"/>
                  </a:cubicBezTo>
                  <a:cubicBezTo>
                    <a:pt x="769" y="2998"/>
                    <a:pt x="1857" y="3011"/>
                    <a:pt x="1857" y="3011"/>
                  </a:cubicBezTo>
                  <a:cubicBezTo>
                    <a:pt x="1857" y="3011"/>
                    <a:pt x="722" y="3034"/>
                    <a:pt x="789" y="3420"/>
                  </a:cubicBezTo>
                  <a:cubicBezTo>
                    <a:pt x="831" y="3669"/>
                    <a:pt x="1279" y="3713"/>
                    <a:pt x="1592" y="3713"/>
                  </a:cubicBezTo>
                  <a:cubicBezTo>
                    <a:pt x="1765" y="3713"/>
                    <a:pt x="1896" y="3700"/>
                    <a:pt x="1896" y="3700"/>
                  </a:cubicBezTo>
                  <a:lnTo>
                    <a:pt x="1896" y="3700"/>
                  </a:lnTo>
                  <a:cubicBezTo>
                    <a:pt x="1896" y="3700"/>
                    <a:pt x="977" y="3811"/>
                    <a:pt x="1073" y="4203"/>
                  </a:cubicBezTo>
                  <a:cubicBezTo>
                    <a:pt x="1136" y="4459"/>
                    <a:pt x="1467" y="4576"/>
                    <a:pt x="2012" y="4576"/>
                  </a:cubicBezTo>
                  <a:cubicBezTo>
                    <a:pt x="2303" y="4576"/>
                    <a:pt x="2656" y="4543"/>
                    <a:pt x="3061" y="4478"/>
                  </a:cubicBezTo>
                  <a:lnTo>
                    <a:pt x="3080" y="4529"/>
                  </a:lnTo>
                  <a:lnTo>
                    <a:pt x="3791" y="9715"/>
                  </a:lnTo>
                  <a:lnTo>
                    <a:pt x="8185" y="8722"/>
                  </a:lnTo>
                  <a:lnTo>
                    <a:pt x="4626" y="1875"/>
                  </a:lnTo>
                  <a:cubicBezTo>
                    <a:pt x="4626" y="1875"/>
                    <a:pt x="4243" y="1"/>
                    <a:pt x="3788" y="1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4"/>
            <p:cNvSpPr/>
            <p:nvPr/>
          </p:nvSpPr>
          <p:spPr>
            <a:xfrm flipH="1">
              <a:off x="7031772" y="2151811"/>
              <a:ext cx="362936" cy="262945"/>
            </a:xfrm>
            <a:custGeom>
              <a:avLst/>
              <a:gdLst/>
              <a:ahLst/>
              <a:cxnLst/>
              <a:rect l="l" t="t" r="r" b="b"/>
              <a:pathLst>
                <a:path w="6185" h="4481" extrusionOk="0">
                  <a:moveTo>
                    <a:pt x="4394" y="1"/>
                  </a:moveTo>
                  <a:lnTo>
                    <a:pt x="3594" y="182"/>
                  </a:lnTo>
                  <a:lnTo>
                    <a:pt x="2864" y="347"/>
                  </a:lnTo>
                  <a:lnTo>
                    <a:pt x="1564" y="642"/>
                  </a:lnTo>
                  <a:lnTo>
                    <a:pt x="0" y="995"/>
                  </a:lnTo>
                  <a:cubicBezTo>
                    <a:pt x="0" y="995"/>
                    <a:pt x="325" y="2771"/>
                    <a:pt x="708" y="4464"/>
                  </a:cubicBezTo>
                  <a:cubicBezTo>
                    <a:pt x="1204" y="4469"/>
                    <a:pt x="1695" y="4471"/>
                    <a:pt x="2180" y="4474"/>
                  </a:cubicBezTo>
                  <a:cubicBezTo>
                    <a:pt x="2479" y="4475"/>
                    <a:pt x="2777" y="4476"/>
                    <a:pt x="3070" y="4478"/>
                  </a:cubicBezTo>
                  <a:cubicBezTo>
                    <a:pt x="3542" y="4479"/>
                    <a:pt x="4003" y="4480"/>
                    <a:pt x="4453" y="4480"/>
                  </a:cubicBezTo>
                  <a:lnTo>
                    <a:pt x="4641" y="4480"/>
                  </a:lnTo>
                  <a:cubicBezTo>
                    <a:pt x="5176" y="4480"/>
                    <a:pt x="5690" y="4479"/>
                    <a:pt x="6184" y="4478"/>
                  </a:cubicBezTo>
                  <a:cubicBezTo>
                    <a:pt x="6143" y="4281"/>
                    <a:pt x="6096" y="4082"/>
                    <a:pt x="6045" y="3884"/>
                  </a:cubicBezTo>
                  <a:cubicBezTo>
                    <a:pt x="5513" y="1891"/>
                    <a:pt x="4394" y="1"/>
                    <a:pt x="4394" y="1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4"/>
            <p:cNvSpPr/>
            <p:nvPr/>
          </p:nvSpPr>
          <p:spPr>
            <a:xfrm flipH="1">
              <a:off x="7253921" y="1643953"/>
              <a:ext cx="361586" cy="280197"/>
            </a:xfrm>
            <a:custGeom>
              <a:avLst/>
              <a:gdLst/>
              <a:ahLst/>
              <a:cxnLst/>
              <a:rect l="l" t="t" r="r" b="b"/>
              <a:pathLst>
                <a:path w="6162" h="4775" extrusionOk="0">
                  <a:moveTo>
                    <a:pt x="3814" y="1"/>
                  </a:moveTo>
                  <a:cubicBezTo>
                    <a:pt x="3778" y="1"/>
                    <a:pt x="3742" y="10"/>
                    <a:pt x="3707" y="28"/>
                  </a:cubicBezTo>
                  <a:cubicBezTo>
                    <a:pt x="3251" y="270"/>
                    <a:pt x="3246" y="1395"/>
                    <a:pt x="3251" y="1677"/>
                  </a:cubicBezTo>
                  <a:cubicBezTo>
                    <a:pt x="2872" y="1590"/>
                    <a:pt x="1345" y="1250"/>
                    <a:pt x="537" y="1250"/>
                  </a:cubicBezTo>
                  <a:cubicBezTo>
                    <a:pt x="326" y="1250"/>
                    <a:pt x="164" y="1274"/>
                    <a:pt x="85" y="1331"/>
                  </a:cubicBezTo>
                  <a:cubicBezTo>
                    <a:pt x="36" y="1367"/>
                    <a:pt x="22" y="1409"/>
                    <a:pt x="20" y="1439"/>
                  </a:cubicBezTo>
                  <a:cubicBezTo>
                    <a:pt x="0" y="1655"/>
                    <a:pt x="329" y="1876"/>
                    <a:pt x="1024" y="2114"/>
                  </a:cubicBezTo>
                  <a:cubicBezTo>
                    <a:pt x="1165" y="2162"/>
                    <a:pt x="1307" y="2207"/>
                    <a:pt x="1438" y="2244"/>
                  </a:cubicBezTo>
                  <a:cubicBezTo>
                    <a:pt x="1426" y="2244"/>
                    <a:pt x="1415" y="2244"/>
                    <a:pt x="1403" y="2244"/>
                  </a:cubicBezTo>
                  <a:cubicBezTo>
                    <a:pt x="1145" y="2244"/>
                    <a:pt x="873" y="2278"/>
                    <a:pt x="743" y="2410"/>
                  </a:cubicBezTo>
                  <a:cubicBezTo>
                    <a:pt x="669" y="2484"/>
                    <a:pt x="642" y="2580"/>
                    <a:pt x="665" y="2699"/>
                  </a:cubicBezTo>
                  <a:cubicBezTo>
                    <a:pt x="717" y="2914"/>
                    <a:pt x="1056" y="3016"/>
                    <a:pt x="1365" y="3064"/>
                  </a:cubicBezTo>
                  <a:cubicBezTo>
                    <a:pt x="1146" y="3102"/>
                    <a:pt x="919" y="3172"/>
                    <a:pt x="821" y="3290"/>
                  </a:cubicBezTo>
                  <a:cubicBezTo>
                    <a:pt x="775" y="3347"/>
                    <a:pt x="758" y="3409"/>
                    <a:pt x="770" y="3477"/>
                  </a:cubicBezTo>
                  <a:cubicBezTo>
                    <a:pt x="814" y="3720"/>
                    <a:pt x="1160" y="3791"/>
                    <a:pt x="1466" y="3807"/>
                  </a:cubicBezTo>
                  <a:cubicBezTo>
                    <a:pt x="1317" y="3859"/>
                    <a:pt x="1171" y="3935"/>
                    <a:pt x="1098" y="4041"/>
                  </a:cubicBezTo>
                  <a:cubicBezTo>
                    <a:pt x="1051" y="4110"/>
                    <a:pt x="1036" y="4185"/>
                    <a:pt x="1056" y="4264"/>
                  </a:cubicBezTo>
                  <a:cubicBezTo>
                    <a:pt x="1122" y="4537"/>
                    <a:pt x="1455" y="4674"/>
                    <a:pt x="2047" y="4674"/>
                  </a:cubicBezTo>
                  <a:cubicBezTo>
                    <a:pt x="2336" y="4674"/>
                    <a:pt x="2686" y="4642"/>
                    <a:pt x="3098" y="4576"/>
                  </a:cubicBezTo>
                  <a:lnTo>
                    <a:pt x="3084" y="4481"/>
                  </a:lnTo>
                  <a:cubicBezTo>
                    <a:pt x="2672" y="4547"/>
                    <a:pt x="2322" y="4579"/>
                    <a:pt x="2037" y="4579"/>
                  </a:cubicBezTo>
                  <a:cubicBezTo>
                    <a:pt x="1506" y="4579"/>
                    <a:pt x="1204" y="4466"/>
                    <a:pt x="1149" y="4242"/>
                  </a:cubicBezTo>
                  <a:cubicBezTo>
                    <a:pt x="1135" y="4190"/>
                    <a:pt x="1145" y="4141"/>
                    <a:pt x="1176" y="4095"/>
                  </a:cubicBezTo>
                  <a:cubicBezTo>
                    <a:pt x="1330" y="3873"/>
                    <a:pt x="1925" y="3799"/>
                    <a:pt x="1932" y="3796"/>
                  </a:cubicBezTo>
                  <a:lnTo>
                    <a:pt x="1921" y="3702"/>
                  </a:lnTo>
                  <a:cubicBezTo>
                    <a:pt x="1847" y="3710"/>
                    <a:pt x="1740" y="3717"/>
                    <a:pt x="1623" y="3717"/>
                  </a:cubicBezTo>
                  <a:cubicBezTo>
                    <a:pt x="1301" y="3717"/>
                    <a:pt x="900" y="3668"/>
                    <a:pt x="864" y="3462"/>
                  </a:cubicBezTo>
                  <a:cubicBezTo>
                    <a:pt x="857" y="3422"/>
                    <a:pt x="868" y="3387"/>
                    <a:pt x="895" y="3353"/>
                  </a:cubicBezTo>
                  <a:cubicBezTo>
                    <a:pt x="1050" y="3166"/>
                    <a:pt x="1662" y="3114"/>
                    <a:pt x="1887" y="3108"/>
                  </a:cubicBezTo>
                  <a:lnTo>
                    <a:pt x="1887" y="3014"/>
                  </a:lnTo>
                  <a:cubicBezTo>
                    <a:pt x="1594" y="3011"/>
                    <a:pt x="822" y="2946"/>
                    <a:pt x="759" y="2683"/>
                  </a:cubicBezTo>
                  <a:cubicBezTo>
                    <a:pt x="744" y="2598"/>
                    <a:pt x="761" y="2531"/>
                    <a:pt x="812" y="2479"/>
                  </a:cubicBezTo>
                  <a:cubicBezTo>
                    <a:pt x="916" y="2374"/>
                    <a:pt x="1148" y="2342"/>
                    <a:pt x="1388" y="2342"/>
                  </a:cubicBezTo>
                  <a:cubicBezTo>
                    <a:pt x="1639" y="2342"/>
                    <a:pt x="1900" y="2377"/>
                    <a:pt x="2037" y="2403"/>
                  </a:cubicBezTo>
                  <a:lnTo>
                    <a:pt x="2057" y="2311"/>
                  </a:lnTo>
                  <a:cubicBezTo>
                    <a:pt x="1294" y="2137"/>
                    <a:pt x="90" y="1750"/>
                    <a:pt x="117" y="1451"/>
                  </a:cubicBezTo>
                  <a:cubicBezTo>
                    <a:pt x="117" y="1441"/>
                    <a:pt x="122" y="1427"/>
                    <a:pt x="143" y="1411"/>
                  </a:cubicBezTo>
                  <a:cubicBezTo>
                    <a:pt x="206" y="1366"/>
                    <a:pt x="340" y="1348"/>
                    <a:pt x="519" y="1348"/>
                  </a:cubicBezTo>
                  <a:cubicBezTo>
                    <a:pt x="1234" y="1348"/>
                    <a:pt x="2677" y="1645"/>
                    <a:pt x="3293" y="1789"/>
                  </a:cubicBezTo>
                  <a:lnTo>
                    <a:pt x="3353" y="1803"/>
                  </a:lnTo>
                  <a:lnTo>
                    <a:pt x="3351" y="1740"/>
                  </a:lnTo>
                  <a:cubicBezTo>
                    <a:pt x="3350" y="1726"/>
                    <a:pt x="3296" y="360"/>
                    <a:pt x="3755" y="117"/>
                  </a:cubicBezTo>
                  <a:cubicBezTo>
                    <a:pt x="3776" y="106"/>
                    <a:pt x="3797" y="100"/>
                    <a:pt x="3818" y="100"/>
                  </a:cubicBezTo>
                  <a:cubicBezTo>
                    <a:pt x="3838" y="100"/>
                    <a:pt x="3858" y="105"/>
                    <a:pt x="3878" y="116"/>
                  </a:cubicBezTo>
                  <a:cubicBezTo>
                    <a:pt x="4204" y="270"/>
                    <a:pt x="4517" y="1483"/>
                    <a:pt x="4610" y="1937"/>
                  </a:cubicBezTo>
                  <a:lnTo>
                    <a:pt x="6082" y="4775"/>
                  </a:lnTo>
                  <a:lnTo>
                    <a:pt x="6161" y="4724"/>
                  </a:lnTo>
                  <a:lnTo>
                    <a:pt x="4698" y="1906"/>
                  </a:lnTo>
                  <a:cubicBezTo>
                    <a:pt x="4671" y="1775"/>
                    <a:pt x="4340" y="225"/>
                    <a:pt x="3915" y="25"/>
                  </a:cubicBezTo>
                  <a:cubicBezTo>
                    <a:pt x="3882" y="9"/>
                    <a:pt x="3848" y="1"/>
                    <a:pt x="3814" y="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4"/>
            <p:cNvSpPr/>
            <p:nvPr/>
          </p:nvSpPr>
          <p:spPr>
            <a:xfrm flipH="1">
              <a:off x="7450440" y="1486103"/>
              <a:ext cx="136548" cy="57506"/>
            </a:xfrm>
            <a:custGeom>
              <a:avLst/>
              <a:gdLst/>
              <a:ahLst/>
              <a:cxnLst/>
              <a:rect l="l" t="t" r="r" b="b"/>
              <a:pathLst>
                <a:path w="2327" h="980" extrusionOk="0">
                  <a:moveTo>
                    <a:pt x="70" y="1"/>
                  </a:moveTo>
                  <a:cubicBezTo>
                    <a:pt x="70" y="1"/>
                    <a:pt x="1" y="205"/>
                    <a:pt x="9" y="467"/>
                  </a:cubicBezTo>
                  <a:cubicBezTo>
                    <a:pt x="892" y="503"/>
                    <a:pt x="1638" y="767"/>
                    <a:pt x="2098" y="980"/>
                  </a:cubicBezTo>
                  <a:cubicBezTo>
                    <a:pt x="2257" y="739"/>
                    <a:pt x="2327" y="509"/>
                    <a:pt x="2327" y="509"/>
                  </a:cubicBezTo>
                  <a:cubicBezTo>
                    <a:pt x="2327" y="509"/>
                    <a:pt x="1194" y="36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4"/>
            <p:cNvSpPr/>
            <p:nvPr/>
          </p:nvSpPr>
          <p:spPr>
            <a:xfrm flipH="1">
              <a:off x="7463761" y="1513507"/>
              <a:ext cx="122641" cy="62846"/>
            </a:xfrm>
            <a:custGeom>
              <a:avLst/>
              <a:gdLst/>
              <a:ahLst/>
              <a:cxnLst/>
              <a:rect l="l" t="t" r="r" b="b"/>
              <a:pathLst>
                <a:path w="2090" h="107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67"/>
                    <a:pt x="177" y="845"/>
                    <a:pt x="907" y="1034"/>
                  </a:cubicBezTo>
                  <a:cubicBezTo>
                    <a:pt x="1006" y="1059"/>
                    <a:pt x="1099" y="1071"/>
                    <a:pt x="1186" y="1071"/>
                  </a:cubicBezTo>
                  <a:cubicBezTo>
                    <a:pt x="1620" y="1071"/>
                    <a:pt x="1911" y="784"/>
                    <a:pt x="2089" y="513"/>
                  </a:cubicBezTo>
                  <a:cubicBezTo>
                    <a:pt x="1628" y="300"/>
                    <a:pt x="882" y="3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4"/>
            <p:cNvSpPr/>
            <p:nvPr/>
          </p:nvSpPr>
          <p:spPr>
            <a:xfrm flipH="1">
              <a:off x="6426416" y="957573"/>
              <a:ext cx="633861" cy="462105"/>
            </a:xfrm>
            <a:custGeom>
              <a:avLst/>
              <a:gdLst/>
              <a:ahLst/>
              <a:cxnLst/>
              <a:rect l="l" t="t" r="r" b="b"/>
              <a:pathLst>
                <a:path w="10802" h="7875" extrusionOk="0">
                  <a:moveTo>
                    <a:pt x="9682" y="0"/>
                  </a:moveTo>
                  <a:cubicBezTo>
                    <a:pt x="9656" y="0"/>
                    <a:pt x="9641" y="1"/>
                    <a:pt x="9641" y="1"/>
                  </a:cubicBezTo>
                  <a:lnTo>
                    <a:pt x="1191" y="1"/>
                  </a:lnTo>
                  <a:cubicBezTo>
                    <a:pt x="672" y="1"/>
                    <a:pt x="117" y="26"/>
                    <a:pt x="117" y="783"/>
                  </a:cubicBezTo>
                  <a:cubicBezTo>
                    <a:pt x="117" y="1540"/>
                    <a:pt x="0" y="6249"/>
                    <a:pt x="105" y="6961"/>
                  </a:cubicBezTo>
                  <a:cubicBezTo>
                    <a:pt x="190" y="7554"/>
                    <a:pt x="498" y="7842"/>
                    <a:pt x="1780" y="7867"/>
                  </a:cubicBezTo>
                  <a:cubicBezTo>
                    <a:pt x="2080" y="7873"/>
                    <a:pt x="2627" y="7875"/>
                    <a:pt x="3297" y="7875"/>
                  </a:cubicBezTo>
                  <a:cubicBezTo>
                    <a:pt x="4954" y="7875"/>
                    <a:pt x="7367" y="7862"/>
                    <a:pt x="8661" y="7862"/>
                  </a:cubicBezTo>
                  <a:cubicBezTo>
                    <a:pt x="9078" y="7862"/>
                    <a:pt x="9379" y="7863"/>
                    <a:pt x="9502" y="7867"/>
                  </a:cubicBezTo>
                  <a:cubicBezTo>
                    <a:pt x="9544" y="7868"/>
                    <a:pt x="9590" y="7869"/>
                    <a:pt x="9639" y="7869"/>
                  </a:cubicBezTo>
                  <a:cubicBezTo>
                    <a:pt x="10068" y="7869"/>
                    <a:pt x="10702" y="7787"/>
                    <a:pt x="10748" y="6985"/>
                  </a:cubicBezTo>
                  <a:cubicBezTo>
                    <a:pt x="10801" y="6075"/>
                    <a:pt x="10787" y="1729"/>
                    <a:pt x="10781" y="909"/>
                  </a:cubicBezTo>
                  <a:cubicBezTo>
                    <a:pt x="10786" y="49"/>
                    <a:pt x="9888" y="0"/>
                    <a:pt x="9682" y="0"/>
                  </a:cubicBezTo>
                  <a:close/>
                </a:path>
              </a:pathLst>
            </a:custGeom>
            <a:solidFill>
              <a:srgbClr val="B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4"/>
            <p:cNvSpPr/>
            <p:nvPr/>
          </p:nvSpPr>
          <p:spPr>
            <a:xfrm flipH="1">
              <a:off x="6813469" y="1379716"/>
              <a:ext cx="132558" cy="152392"/>
            </a:xfrm>
            <a:custGeom>
              <a:avLst/>
              <a:gdLst/>
              <a:ahLst/>
              <a:cxnLst/>
              <a:rect l="l" t="t" r="r" b="b"/>
              <a:pathLst>
                <a:path w="2259" h="2597" extrusionOk="0">
                  <a:moveTo>
                    <a:pt x="2258" y="0"/>
                  </a:moveTo>
                  <a:lnTo>
                    <a:pt x="607" y="237"/>
                  </a:lnTo>
                  <a:cubicBezTo>
                    <a:pt x="607" y="237"/>
                    <a:pt x="539" y="1585"/>
                    <a:pt x="0" y="2597"/>
                  </a:cubicBezTo>
                  <a:cubicBezTo>
                    <a:pt x="0" y="2597"/>
                    <a:pt x="1718" y="2293"/>
                    <a:pt x="2258" y="0"/>
                  </a:cubicBezTo>
                  <a:close/>
                </a:path>
              </a:pathLst>
            </a:custGeom>
            <a:solidFill>
              <a:srgbClr val="B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4"/>
            <p:cNvSpPr/>
            <p:nvPr/>
          </p:nvSpPr>
          <p:spPr>
            <a:xfrm>
              <a:off x="6588255" y="1283775"/>
              <a:ext cx="60264" cy="59267"/>
            </a:xfrm>
            <a:custGeom>
              <a:avLst/>
              <a:gdLst/>
              <a:ahLst/>
              <a:cxnLst/>
              <a:rect l="l" t="t" r="r" b="b"/>
              <a:pathLst>
                <a:path w="1027" h="1010" extrusionOk="0">
                  <a:moveTo>
                    <a:pt x="421" y="1"/>
                  </a:moveTo>
                  <a:cubicBezTo>
                    <a:pt x="288" y="1"/>
                    <a:pt x="169" y="1"/>
                    <a:pt x="126" y="2"/>
                  </a:cubicBezTo>
                  <a:cubicBezTo>
                    <a:pt x="0" y="2"/>
                    <a:pt x="9" y="109"/>
                    <a:pt x="9" y="109"/>
                  </a:cubicBezTo>
                  <a:lnTo>
                    <a:pt x="9" y="903"/>
                  </a:lnTo>
                  <a:cubicBezTo>
                    <a:pt x="9" y="952"/>
                    <a:pt x="12" y="1004"/>
                    <a:pt x="109" y="1004"/>
                  </a:cubicBezTo>
                  <a:cubicBezTo>
                    <a:pt x="179" y="1004"/>
                    <a:pt x="508" y="1009"/>
                    <a:pt x="725" y="1009"/>
                  </a:cubicBezTo>
                  <a:cubicBezTo>
                    <a:pt x="811" y="1009"/>
                    <a:pt x="880" y="1008"/>
                    <a:pt x="906" y="1006"/>
                  </a:cubicBezTo>
                  <a:cubicBezTo>
                    <a:pt x="983" y="998"/>
                    <a:pt x="1019" y="969"/>
                    <a:pt x="1023" y="847"/>
                  </a:cubicBezTo>
                  <a:cubicBezTo>
                    <a:pt x="1026" y="727"/>
                    <a:pt x="1021" y="184"/>
                    <a:pt x="1023" y="122"/>
                  </a:cubicBezTo>
                  <a:cubicBezTo>
                    <a:pt x="1024" y="83"/>
                    <a:pt x="1024" y="10"/>
                    <a:pt x="909" y="5"/>
                  </a:cubicBezTo>
                  <a:cubicBezTo>
                    <a:pt x="840" y="2"/>
                    <a:pt x="615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4"/>
            <p:cNvSpPr/>
            <p:nvPr/>
          </p:nvSpPr>
          <p:spPr>
            <a:xfrm>
              <a:off x="6588255" y="1034091"/>
              <a:ext cx="60264" cy="210837"/>
            </a:xfrm>
            <a:custGeom>
              <a:avLst/>
              <a:gdLst/>
              <a:ahLst/>
              <a:cxnLst/>
              <a:rect l="l" t="t" r="r" b="b"/>
              <a:pathLst>
                <a:path w="1027" h="3593" extrusionOk="0">
                  <a:moveTo>
                    <a:pt x="421" y="1"/>
                  </a:moveTo>
                  <a:cubicBezTo>
                    <a:pt x="288" y="1"/>
                    <a:pt x="169" y="1"/>
                    <a:pt x="126" y="2"/>
                  </a:cubicBezTo>
                  <a:cubicBezTo>
                    <a:pt x="0" y="2"/>
                    <a:pt x="9" y="109"/>
                    <a:pt x="9" y="109"/>
                  </a:cubicBezTo>
                  <a:lnTo>
                    <a:pt x="9" y="3485"/>
                  </a:lnTo>
                  <a:cubicBezTo>
                    <a:pt x="9" y="3535"/>
                    <a:pt x="12" y="3588"/>
                    <a:pt x="109" y="3588"/>
                  </a:cubicBezTo>
                  <a:cubicBezTo>
                    <a:pt x="176" y="3588"/>
                    <a:pt x="486" y="3593"/>
                    <a:pt x="702" y="3593"/>
                  </a:cubicBezTo>
                  <a:cubicBezTo>
                    <a:pt x="799" y="3593"/>
                    <a:pt x="878" y="3592"/>
                    <a:pt x="906" y="3589"/>
                  </a:cubicBezTo>
                  <a:cubicBezTo>
                    <a:pt x="983" y="3581"/>
                    <a:pt x="1019" y="3552"/>
                    <a:pt x="1023" y="3431"/>
                  </a:cubicBezTo>
                  <a:cubicBezTo>
                    <a:pt x="1026" y="3311"/>
                    <a:pt x="1021" y="184"/>
                    <a:pt x="1023" y="122"/>
                  </a:cubicBezTo>
                  <a:cubicBezTo>
                    <a:pt x="1024" y="83"/>
                    <a:pt x="1024" y="10"/>
                    <a:pt x="909" y="5"/>
                  </a:cubicBezTo>
                  <a:cubicBezTo>
                    <a:pt x="840" y="2"/>
                    <a:pt x="615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4"/>
            <p:cNvSpPr/>
            <p:nvPr/>
          </p:nvSpPr>
          <p:spPr>
            <a:xfrm>
              <a:off x="6703151" y="1034150"/>
              <a:ext cx="170172" cy="307953"/>
            </a:xfrm>
            <a:custGeom>
              <a:avLst/>
              <a:gdLst/>
              <a:ahLst/>
              <a:cxnLst/>
              <a:rect l="l" t="t" r="r" b="b"/>
              <a:pathLst>
                <a:path w="2900" h="5248" extrusionOk="0">
                  <a:moveTo>
                    <a:pt x="1507" y="1"/>
                  </a:moveTo>
                  <a:cubicBezTo>
                    <a:pt x="271" y="1"/>
                    <a:pt x="42" y="805"/>
                    <a:pt x="8" y="1237"/>
                  </a:cubicBezTo>
                  <a:cubicBezTo>
                    <a:pt x="1" y="1344"/>
                    <a:pt x="56" y="1410"/>
                    <a:pt x="162" y="1435"/>
                  </a:cubicBezTo>
                  <a:lnTo>
                    <a:pt x="846" y="1585"/>
                  </a:lnTo>
                  <a:cubicBezTo>
                    <a:pt x="864" y="1589"/>
                    <a:pt x="881" y="1591"/>
                    <a:pt x="897" y="1591"/>
                  </a:cubicBezTo>
                  <a:cubicBezTo>
                    <a:pt x="984" y="1591"/>
                    <a:pt x="1029" y="1537"/>
                    <a:pt x="1044" y="1435"/>
                  </a:cubicBezTo>
                  <a:cubicBezTo>
                    <a:pt x="1086" y="1189"/>
                    <a:pt x="1225" y="1033"/>
                    <a:pt x="1507" y="1033"/>
                  </a:cubicBezTo>
                  <a:cubicBezTo>
                    <a:pt x="1741" y="1033"/>
                    <a:pt x="1837" y="1248"/>
                    <a:pt x="1800" y="1429"/>
                  </a:cubicBezTo>
                  <a:cubicBezTo>
                    <a:pt x="1680" y="2014"/>
                    <a:pt x="1126" y="1962"/>
                    <a:pt x="953" y="2671"/>
                  </a:cubicBezTo>
                  <a:cubicBezTo>
                    <a:pt x="944" y="2703"/>
                    <a:pt x="938" y="3456"/>
                    <a:pt x="932" y="3493"/>
                  </a:cubicBezTo>
                  <a:cubicBezTo>
                    <a:pt x="908" y="3619"/>
                    <a:pt x="980" y="3691"/>
                    <a:pt x="1100" y="3691"/>
                  </a:cubicBezTo>
                  <a:lnTo>
                    <a:pt x="1777" y="3691"/>
                  </a:lnTo>
                  <a:cubicBezTo>
                    <a:pt x="1885" y="3691"/>
                    <a:pt x="1939" y="3643"/>
                    <a:pt x="1981" y="3541"/>
                  </a:cubicBezTo>
                  <a:cubicBezTo>
                    <a:pt x="1991" y="3517"/>
                    <a:pt x="2004" y="2771"/>
                    <a:pt x="2017" y="2747"/>
                  </a:cubicBezTo>
                  <a:cubicBezTo>
                    <a:pt x="2265" y="2312"/>
                    <a:pt x="2892" y="2188"/>
                    <a:pt x="2892" y="1243"/>
                  </a:cubicBezTo>
                  <a:cubicBezTo>
                    <a:pt x="2899" y="1063"/>
                    <a:pt x="2850" y="1"/>
                    <a:pt x="1507" y="1"/>
                  </a:cubicBezTo>
                  <a:close/>
                  <a:moveTo>
                    <a:pt x="1081" y="4215"/>
                  </a:moveTo>
                  <a:cubicBezTo>
                    <a:pt x="968" y="4215"/>
                    <a:pt x="901" y="4276"/>
                    <a:pt x="901" y="4396"/>
                  </a:cubicBezTo>
                  <a:lnTo>
                    <a:pt x="901" y="5068"/>
                  </a:lnTo>
                  <a:cubicBezTo>
                    <a:pt x="901" y="5181"/>
                    <a:pt x="968" y="5247"/>
                    <a:pt x="1081" y="5247"/>
                  </a:cubicBezTo>
                  <a:lnTo>
                    <a:pt x="1753" y="5247"/>
                  </a:lnTo>
                  <a:cubicBezTo>
                    <a:pt x="1873" y="5247"/>
                    <a:pt x="1934" y="5181"/>
                    <a:pt x="1934" y="5068"/>
                  </a:cubicBezTo>
                  <a:lnTo>
                    <a:pt x="1934" y="4396"/>
                  </a:lnTo>
                  <a:cubicBezTo>
                    <a:pt x="1934" y="4276"/>
                    <a:pt x="1873" y="4215"/>
                    <a:pt x="1753" y="42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74"/>
          <p:cNvGrpSpPr/>
          <p:nvPr/>
        </p:nvGrpSpPr>
        <p:grpSpPr>
          <a:xfrm>
            <a:off x="6574797" y="2743856"/>
            <a:ext cx="2284354" cy="1897535"/>
            <a:chOff x="6139718" y="2705893"/>
            <a:chExt cx="2284354" cy="1897535"/>
          </a:xfrm>
        </p:grpSpPr>
        <p:sp>
          <p:nvSpPr>
            <p:cNvPr id="834" name="Google Shape;834;p74"/>
            <p:cNvSpPr/>
            <p:nvPr/>
          </p:nvSpPr>
          <p:spPr>
            <a:xfrm flipH="1">
              <a:off x="6529354" y="2705893"/>
              <a:ext cx="1894719" cy="1897476"/>
            </a:xfrm>
            <a:custGeom>
              <a:avLst/>
              <a:gdLst/>
              <a:ahLst/>
              <a:cxnLst/>
              <a:rect l="l" t="t" r="r" b="b"/>
              <a:pathLst>
                <a:path w="32289" h="32336" extrusionOk="0">
                  <a:moveTo>
                    <a:pt x="28943" y="1"/>
                  </a:moveTo>
                  <a:cubicBezTo>
                    <a:pt x="28863" y="1"/>
                    <a:pt x="28818" y="4"/>
                    <a:pt x="28818" y="4"/>
                  </a:cubicBezTo>
                  <a:lnTo>
                    <a:pt x="3560" y="4"/>
                  </a:lnTo>
                  <a:cubicBezTo>
                    <a:pt x="2008" y="4"/>
                    <a:pt x="351" y="107"/>
                    <a:pt x="351" y="3213"/>
                  </a:cubicBezTo>
                  <a:cubicBezTo>
                    <a:pt x="351" y="6319"/>
                    <a:pt x="0" y="25656"/>
                    <a:pt x="312" y="28583"/>
                  </a:cubicBezTo>
                  <a:cubicBezTo>
                    <a:pt x="570" y="31015"/>
                    <a:pt x="1490" y="32198"/>
                    <a:pt x="5320" y="32302"/>
                  </a:cubicBezTo>
                  <a:cubicBezTo>
                    <a:pt x="6234" y="32327"/>
                    <a:pt x="7913" y="32336"/>
                    <a:pt x="9967" y="32336"/>
                  </a:cubicBezTo>
                  <a:cubicBezTo>
                    <a:pt x="14964" y="32336"/>
                    <a:pt x="22181" y="32284"/>
                    <a:pt x="25996" y="32284"/>
                  </a:cubicBezTo>
                  <a:cubicBezTo>
                    <a:pt x="27188" y="32284"/>
                    <a:pt x="28048" y="32289"/>
                    <a:pt x="28405" y="32302"/>
                  </a:cubicBezTo>
                  <a:cubicBezTo>
                    <a:pt x="28530" y="32307"/>
                    <a:pt x="28666" y="32311"/>
                    <a:pt x="28809" y="32311"/>
                  </a:cubicBezTo>
                  <a:cubicBezTo>
                    <a:pt x="30094" y="32311"/>
                    <a:pt x="31991" y="31979"/>
                    <a:pt x="32131" y="28679"/>
                  </a:cubicBezTo>
                  <a:cubicBezTo>
                    <a:pt x="32289" y="24943"/>
                    <a:pt x="32247" y="7094"/>
                    <a:pt x="32231" y="3731"/>
                  </a:cubicBezTo>
                  <a:cubicBezTo>
                    <a:pt x="32244" y="203"/>
                    <a:pt x="29558" y="1"/>
                    <a:pt x="28943" y="1"/>
                  </a:cubicBezTo>
                  <a:close/>
                </a:path>
              </a:pathLst>
            </a:custGeom>
            <a:solidFill>
              <a:srgbClr val="E9C1D9"/>
            </a:solidFill>
            <a:ln>
              <a:noFill/>
            </a:ln>
            <a:effectLst>
              <a:outerShdw dist="104775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4"/>
            <p:cNvSpPr/>
            <p:nvPr/>
          </p:nvSpPr>
          <p:spPr>
            <a:xfrm flipH="1">
              <a:off x="6621657" y="3143939"/>
              <a:ext cx="352197" cy="1277640"/>
            </a:xfrm>
            <a:custGeom>
              <a:avLst/>
              <a:gdLst/>
              <a:ahLst/>
              <a:cxnLst/>
              <a:rect l="l" t="t" r="r" b="b"/>
              <a:pathLst>
                <a:path w="6002" h="21773" extrusionOk="0">
                  <a:moveTo>
                    <a:pt x="109" y="1"/>
                  </a:moveTo>
                  <a:lnTo>
                    <a:pt x="1" y="7"/>
                  </a:lnTo>
                  <a:cubicBezTo>
                    <a:pt x="69" y="1272"/>
                    <a:pt x="951" y="2258"/>
                    <a:pt x="1805" y="3212"/>
                  </a:cubicBezTo>
                  <a:cubicBezTo>
                    <a:pt x="2087" y="3526"/>
                    <a:pt x="2378" y="3851"/>
                    <a:pt x="2632" y="4180"/>
                  </a:cubicBezTo>
                  <a:cubicBezTo>
                    <a:pt x="3931" y="5854"/>
                    <a:pt x="4510" y="8018"/>
                    <a:pt x="4222" y="10116"/>
                  </a:cubicBezTo>
                  <a:cubicBezTo>
                    <a:pt x="4167" y="10519"/>
                    <a:pt x="4078" y="10928"/>
                    <a:pt x="3993" y="11324"/>
                  </a:cubicBezTo>
                  <a:cubicBezTo>
                    <a:pt x="3815" y="12155"/>
                    <a:pt x="3629" y="13014"/>
                    <a:pt x="3736" y="13870"/>
                  </a:cubicBezTo>
                  <a:cubicBezTo>
                    <a:pt x="3854" y="14836"/>
                    <a:pt x="4328" y="15714"/>
                    <a:pt x="4791" y="16567"/>
                  </a:cubicBezTo>
                  <a:cubicBezTo>
                    <a:pt x="5220" y="17359"/>
                    <a:pt x="5705" y="18255"/>
                    <a:pt x="5804" y="19235"/>
                  </a:cubicBezTo>
                  <a:cubicBezTo>
                    <a:pt x="5891" y="20106"/>
                    <a:pt x="5590" y="21199"/>
                    <a:pt x="4722" y="21677"/>
                  </a:cubicBezTo>
                  <a:lnTo>
                    <a:pt x="4774" y="21772"/>
                  </a:lnTo>
                  <a:cubicBezTo>
                    <a:pt x="5685" y="21270"/>
                    <a:pt x="6002" y="20129"/>
                    <a:pt x="5911" y="19221"/>
                  </a:cubicBezTo>
                  <a:cubicBezTo>
                    <a:pt x="5811" y="18220"/>
                    <a:pt x="5319" y="17314"/>
                    <a:pt x="4883" y="16508"/>
                  </a:cubicBezTo>
                  <a:cubicBezTo>
                    <a:pt x="4428" y="15668"/>
                    <a:pt x="3958" y="14800"/>
                    <a:pt x="3842" y="13854"/>
                  </a:cubicBezTo>
                  <a:cubicBezTo>
                    <a:pt x="3739" y="13016"/>
                    <a:pt x="3921" y="12167"/>
                    <a:pt x="4099" y="11345"/>
                  </a:cubicBezTo>
                  <a:cubicBezTo>
                    <a:pt x="4185" y="10948"/>
                    <a:pt x="4274" y="10536"/>
                    <a:pt x="4331" y="10129"/>
                  </a:cubicBezTo>
                  <a:cubicBezTo>
                    <a:pt x="4623" y="8002"/>
                    <a:pt x="4035" y="5808"/>
                    <a:pt x="2719" y="4112"/>
                  </a:cubicBezTo>
                  <a:cubicBezTo>
                    <a:pt x="2462" y="3781"/>
                    <a:pt x="2170" y="3454"/>
                    <a:pt x="1886" y="3139"/>
                  </a:cubicBezTo>
                  <a:cubicBezTo>
                    <a:pt x="1045" y="2199"/>
                    <a:pt x="177" y="1228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4"/>
            <p:cNvSpPr/>
            <p:nvPr/>
          </p:nvSpPr>
          <p:spPr>
            <a:xfrm flipH="1">
              <a:off x="6601589" y="3157494"/>
              <a:ext cx="1719265" cy="1394648"/>
            </a:xfrm>
            <a:custGeom>
              <a:avLst/>
              <a:gdLst/>
              <a:ahLst/>
              <a:cxnLst/>
              <a:rect l="l" t="t" r="r" b="b"/>
              <a:pathLst>
                <a:path w="29299" h="23767" extrusionOk="0">
                  <a:moveTo>
                    <a:pt x="6481" y="0"/>
                  </a:moveTo>
                  <a:cubicBezTo>
                    <a:pt x="6481" y="0"/>
                    <a:pt x="5929" y="2765"/>
                    <a:pt x="4827" y="4194"/>
                  </a:cubicBezTo>
                  <a:cubicBezTo>
                    <a:pt x="3726" y="5623"/>
                    <a:pt x="1938" y="6678"/>
                    <a:pt x="2851" y="9777"/>
                  </a:cubicBezTo>
                  <a:cubicBezTo>
                    <a:pt x="3601" y="12318"/>
                    <a:pt x="1870" y="14763"/>
                    <a:pt x="928" y="16152"/>
                  </a:cubicBezTo>
                  <a:cubicBezTo>
                    <a:pt x="0" y="17519"/>
                    <a:pt x="393" y="18964"/>
                    <a:pt x="1489" y="22316"/>
                  </a:cubicBezTo>
                  <a:cubicBezTo>
                    <a:pt x="1489" y="22316"/>
                    <a:pt x="2266" y="22801"/>
                    <a:pt x="2893" y="23142"/>
                  </a:cubicBezTo>
                  <a:lnTo>
                    <a:pt x="3147" y="21714"/>
                  </a:lnTo>
                  <a:cubicBezTo>
                    <a:pt x="3386" y="21816"/>
                    <a:pt x="3586" y="23462"/>
                    <a:pt x="3872" y="23549"/>
                  </a:cubicBezTo>
                  <a:cubicBezTo>
                    <a:pt x="4155" y="23635"/>
                    <a:pt x="4459" y="23711"/>
                    <a:pt x="4784" y="23767"/>
                  </a:cubicBezTo>
                  <a:cubicBezTo>
                    <a:pt x="4352" y="22638"/>
                    <a:pt x="4250" y="21477"/>
                    <a:pt x="4697" y="20540"/>
                  </a:cubicBezTo>
                  <a:cubicBezTo>
                    <a:pt x="6348" y="16716"/>
                    <a:pt x="7489" y="12901"/>
                    <a:pt x="6228" y="8777"/>
                  </a:cubicBezTo>
                  <a:cubicBezTo>
                    <a:pt x="5327" y="5682"/>
                    <a:pt x="7683" y="3229"/>
                    <a:pt x="10241" y="2673"/>
                  </a:cubicBezTo>
                  <a:cubicBezTo>
                    <a:pt x="10771" y="2562"/>
                    <a:pt x="11288" y="2513"/>
                    <a:pt x="11792" y="2513"/>
                  </a:cubicBezTo>
                  <a:cubicBezTo>
                    <a:pt x="14696" y="2513"/>
                    <a:pt x="17219" y="4152"/>
                    <a:pt x="19859" y="5289"/>
                  </a:cubicBezTo>
                  <a:cubicBezTo>
                    <a:pt x="20890" y="5619"/>
                    <a:pt x="22264" y="5942"/>
                    <a:pt x="22793" y="6971"/>
                  </a:cubicBezTo>
                  <a:cubicBezTo>
                    <a:pt x="23847" y="8854"/>
                    <a:pt x="22000" y="11126"/>
                    <a:pt x="22887" y="13185"/>
                  </a:cubicBezTo>
                  <a:cubicBezTo>
                    <a:pt x="23420" y="14558"/>
                    <a:pt x="24807" y="15745"/>
                    <a:pt x="25344" y="17292"/>
                  </a:cubicBezTo>
                  <a:cubicBezTo>
                    <a:pt x="25960" y="18837"/>
                    <a:pt x="26002" y="20472"/>
                    <a:pt x="25639" y="22083"/>
                  </a:cubicBezTo>
                  <a:lnTo>
                    <a:pt x="25695" y="22190"/>
                  </a:lnTo>
                  <a:cubicBezTo>
                    <a:pt x="25695" y="22190"/>
                    <a:pt x="25922" y="22245"/>
                    <a:pt x="26274" y="22245"/>
                  </a:cubicBezTo>
                  <a:cubicBezTo>
                    <a:pt x="26865" y="22245"/>
                    <a:pt x="27807" y="22089"/>
                    <a:pt x="28619" y="21254"/>
                  </a:cubicBezTo>
                  <a:cubicBezTo>
                    <a:pt x="28915" y="20948"/>
                    <a:pt x="29298" y="18863"/>
                    <a:pt x="27818" y="16407"/>
                  </a:cubicBezTo>
                  <a:cubicBezTo>
                    <a:pt x="26972" y="15008"/>
                    <a:pt x="26377" y="13322"/>
                    <a:pt x="26362" y="12310"/>
                  </a:cubicBezTo>
                  <a:cubicBezTo>
                    <a:pt x="26333" y="10435"/>
                    <a:pt x="28196" y="8137"/>
                    <a:pt x="25696" y="4648"/>
                  </a:cubicBezTo>
                  <a:cubicBezTo>
                    <a:pt x="23893" y="2132"/>
                    <a:pt x="24047" y="1222"/>
                    <a:pt x="24047" y="1222"/>
                  </a:cubicBezTo>
                  <a:lnTo>
                    <a:pt x="64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4"/>
            <p:cNvSpPr/>
            <p:nvPr/>
          </p:nvSpPr>
          <p:spPr>
            <a:xfrm flipH="1">
              <a:off x="6794998" y="3304899"/>
              <a:ext cx="1276349" cy="1271830"/>
            </a:xfrm>
            <a:custGeom>
              <a:avLst/>
              <a:gdLst/>
              <a:ahLst/>
              <a:cxnLst/>
              <a:rect l="l" t="t" r="r" b="b"/>
              <a:pathLst>
                <a:path w="21751" h="21674" extrusionOk="0">
                  <a:moveTo>
                    <a:pt x="7542" y="1"/>
                  </a:moveTo>
                  <a:cubicBezTo>
                    <a:pt x="7037" y="1"/>
                    <a:pt x="6520" y="50"/>
                    <a:pt x="5990" y="161"/>
                  </a:cubicBezTo>
                  <a:cubicBezTo>
                    <a:pt x="3432" y="718"/>
                    <a:pt x="1076" y="3171"/>
                    <a:pt x="1978" y="6265"/>
                  </a:cubicBezTo>
                  <a:cubicBezTo>
                    <a:pt x="3238" y="10389"/>
                    <a:pt x="2098" y="14204"/>
                    <a:pt x="446" y="18028"/>
                  </a:cubicBezTo>
                  <a:cubicBezTo>
                    <a:pt x="0" y="18964"/>
                    <a:pt x="100" y="20126"/>
                    <a:pt x="534" y="21255"/>
                  </a:cubicBezTo>
                  <a:cubicBezTo>
                    <a:pt x="932" y="21325"/>
                    <a:pt x="1361" y="21366"/>
                    <a:pt x="1817" y="21366"/>
                  </a:cubicBezTo>
                  <a:cubicBezTo>
                    <a:pt x="1968" y="21366"/>
                    <a:pt x="2122" y="21362"/>
                    <a:pt x="2279" y="21352"/>
                  </a:cubicBezTo>
                  <a:lnTo>
                    <a:pt x="2720" y="18253"/>
                  </a:lnTo>
                  <a:lnTo>
                    <a:pt x="3546" y="21342"/>
                  </a:lnTo>
                  <a:cubicBezTo>
                    <a:pt x="3546" y="21342"/>
                    <a:pt x="4148" y="21673"/>
                    <a:pt x="5896" y="21673"/>
                  </a:cubicBezTo>
                  <a:cubicBezTo>
                    <a:pt x="7150" y="21673"/>
                    <a:pt x="8993" y="21503"/>
                    <a:pt x="11626" y="20917"/>
                  </a:cubicBezTo>
                  <a:cubicBezTo>
                    <a:pt x="17931" y="19516"/>
                    <a:pt x="19032" y="20540"/>
                    <a:pt x="19519" y="19466"/>
                  </a:cubicBezTo>
                  <a:cubicBezTo>
                    <a:pt x="20006" y="18393"/>
                    <a:pt x="18813" y="14500"/>
                    <a:pt x="18813" y="14499"/>
                  </a:cubicBezTo>
                  <a:lnTo>
                    <a:pt x="18813" y="14499"/>
                  </a:lnTo>
                  <a:lnTo>
                    <a:pt x="21389" y="19573"/>
                  </a:lnTo>
                  <a:cubicBezTo>
                    <a:pt x="21751" y="17960"/>
                    <a:pt x="21708" y="16325"/>
                    <a:pt x="21093" y="14780"/>
                  </a:cubicBezTo>
                  <a:cubicBezTo>
                    <a:pt x="20556" y="13233"/>
                    <a:pt x="19169" y="12046"/>
                    <a:pt x="18636" y="10673"/>
                  </a:cubicBezTo>
                  <a:cubicBezTo>
                    <a:pt x="17749" y="8613"/>
                    <a:pt x="19596" y="6342"/>
                    <a:pt x="18542" y="4459"/>
                  </a:cubicBezTo>
                  <a:cubicBezTo>
                    <a:pt x="18013" y="3430"/>
                    <a:pt x="16640" y="3107"/>
                    <a:pt x="15608" y="2777"/>
                  </a:cubicBezTo>
                  <a:cubicBezTo>
                    <a:pt x="12968" y="1640"/>
                    <a:pt x="10445" y="1"/>
                    <a:pt x="7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4"/>
            <p:cNvSpPr/>
            <p:nvPr/>
          </p:nvSpPr>
          <p:spPr>
            <a:xfrm flipH="1">
              <a:off x="7245426" y="3767062"/>
              <a:ext cx="270163" cy="104509"/>
            </a:xfrm>
            <a:custGeom>
              <a:avLst/>
              <a:gdLst/>
              <a:ahLst/>
              <a:cxnLst/>
              <a:rect l="l" t="t" r="r" b="b"/>
              <a:pathLst>
                <a:path w="4604" h="1781" extrusionOk="0">
                  <a:moveTo>
                    <a:pt x="4526" y="0"/>
                  </a:moveTo>
                  <a:lnTo>
                    <a:pt x="75" y="229"/>
                  </a:lnTo>
                  <a:lnTo>
                    <a:pt x="0" y="1614"/>
                  </a:lnTo>
                  <a:cubicBezTo>
                    <a:pt x="644" y="1729"/>
                    <a:pt x="1287" y="1781"/>
                    <a:pt x="1930" y="1781"/>
                  </a:cubicBezTo>
                  <a:cubicBezTo>
                    <a:pt x="2821" y="1781"/>
                    <a:pt x="3713" y="1682"/>
                    <a:pt x="4604" y="1517"/>
                  </a:cubicBezTo>
                  <a:lnTo>
                    <a:pt x="4526" y="0"/>
                  </a:lnTo>
                  <a:close/>
                </a:path>
              </a:pathLst>
            </a:custGeom>
            <a:solidFill>
              <a:srgbClr val="D8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4"/>
            <p:cNvSpPr/>
            <p:nvPr/>
          </p:nvSpPr>
          <p:spPr>
            <a:xfrm flipH="1">
              <a:off x="6994862" y="3856080"/>
              <a:ext cx="656747" cy="747231"/>
            </a:xfrm>
            <a:custGeom>
              <a:avLst/>
              <a:gdLst/>
              <a:ahLst/>
              <a:cxnLst/>
              <a:rect l="l" t="t" r="r" b="b"/>
              <a:pathLst>
                <a:path w="11192" h="12734" extrusionOk="0">
                  <a:moveTo>
                    <a:pt x="6923" y="0"/>
                  </a:moveTo>
                  <a:cubicBezTo>
                    <a:pt x="6032" y="165"/>
                    <a:pt x="5141" y="263"/>
                    <a:pt x="4251" y="263"/>
                  </a:cubicBezTo>
                  <a:cubicBezTo>
                    <a:pt x="3607" y="263"/>
                    <a:pt x="2963" y="212"/>
                    <a:pt x="2319" y="97"/>
                  </a:cubicBezTo>
                  <a:lnTo>
                    <a:pt x="2269" y="1042"/>
                  </a:lnTo>
                  <a:cubicBezTo>
                    <a:pt x="2269" y="1042"/>
                    <a:pt x="784" y="1667"/>
                    <a:pt x="255" y="1798"/>
                  </a:cubicBezTo>
                  <a:cubicBezTo>
                    <a:pt x="256" y="1900"/>
                    <a:pt x="256" y="2008"/>
                    <a:pt x="255" y="2122"/>
                  </a:cubicBezTo>
                  <a:cubicBezTo>
                    <a:pt x="252" y="2315"/>
                    <a:pt x="250" y="2526"/>
                    <a:pt x="245" y="2753"/>
                  </a:cubicBezTo>
                  <a:cubicBezTo>
                    <a:pt x="244" y="2767"/>
                    <a:pt x="244" y="2782"/>
                    <a:pt x="244" y="2796"/>
                  </a:cubicBezTo>
                  <a:cubicBezTo>
                    <a:pt x="223" y="3740"/>
                    <a:pt x="174" y="4954"/>
                    <a:pt x="129" y="6235"/>
                  </a:cubicBezTo>
                  <a:lnTo>
                    <a:pt x="121" y="6443"/>
                  </a:lnTo>
                  <a:cubicBezTo>
                    <a:pt x="99" y="7089"/>
                    <a:pt x="77" y="7748"/>
                    <a:pt x="58" y="8396"/>
                  </a:cubicBezTo>
                  <a:cubicBezTo>
                    <a:pt x="20" y="9815"/>
                    <a:pt x="1" y="11180"/>
                    <a:pt x="41" y="12225"/>
                  </a:cubicBezTo>
                  <a:cubicBezTo>
                    <a:pt x="47" y="12405"/>
                    <a:pt x="54" y="12575"/>
                    <a:pt x="65" y="12734"/>
                  </a:cubicBezTo>
                  <a:cubicBezTo>
                    <a:pt x="3491" y="12727"/>
                    <a:pt x="7393" y="12712"/>
                    <a:pt x="10673" y="12701"/>
                  </a:cubicBezTo>
                  <a:cubicBezTo>
                    <a:pt x="10727" y="12193"/>
                    <a:pt x="10815" y="11390"/>
                    <a:pt x="10897" y="10659"/>
                  </a:cubicBezTo>
                  <a:cubicBezTo>
                    <a:pt x="10955" y="10132"/>
                    <a:pt x="11012" y="9642"/>
                    <a:pt x="11049" y="9325"/>
                  </a:cubicBezTo>
                  <a:cubicBezTo>
                    <a:pt x="11063" y="9213"/>
                    <a:pt x="11074" y="9096"/>
                    <a:pt x="11085" y="8980"/>
                  </a:cubicBezTo>
                  <a:cubicBezTo>
                    <a:pt x="11191" y="7747"/>
                    <a:pt x="11107" y="6379"/>
                    <a:pt x="10961" y="5155"/>
                  </a:cubicBezTo>
                  <a:cubicBezTo>
                    <a:pt x="10883" y="4515"/>
                    <a:pt x="10790" y="3913"/>
                    <a:pt x="10699" y="3391"/>
                  </a:cubicBezTo>
                  <a:cubicBezTo>
                    <a:pt x="10626" y="2977"/>
                    <a:pt x="10554" y="2613"/>
                    <a:pt x="10492" y="2319"/>
                  </a:cubicBezTo>
                  <a:cubicBezTo>
                    <a:pt x="10388" y="1818"/>
                    <a:pt x="10312" y="1517"/>
                    <a:pt x="10312" y="1517"/>
                  </a:cubicBezTo>
                  <a:lnTo>
                    <a:pt x="9676" y="1433"/>
                  </a:lnTo>
                  <a:lnTo>
                    <a:pt x="9316" y="1386"/>
                  </a:lnTo>
                  <a:lnTo>
                    <a:pt x="7280" y="1122"/>
                  </a:lnTo>
                  <a:lnTo>
                    <a:pt x="7029" y="1089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4"/>
            <p:cNvSpPr/>
            <p:nvPr/>
          </p:nvSpPr>
          <p:spPr>
            <a:xfrm flipH="1">
              <a:off x="7636763" y="3454767"/>
              <a:ext cx="208021" cy="229145"/>
            </a:xfrm>
            <a:custGeom>
              <a:avLst/>
              <a:gdLst/>
              <a:ahLst/>
              <a:cxnLst/>
              <a:rect l="l" t="t" r="r" b="b"/>
              <a:pathLst>
                <a:path w="3545" h="3905" extrusionOk="0">
                  <a:moveTo>
                    <a:pt x="1841" y="1"/>
                  </a:moveTo>
                  <a:cubicBezTo>
                    <a:pt x="1097" y="1"/>
                    <a:pt x="1" y="283"/>
                    <a:pt x="90" y="1966"/>
                  </a:cubicBezTo>
                  <a:cubicBezTo>
                    <a:pt x="161" y="3316"/>
                    <a:pt x="951" y="3905"/>
                    <a:pt x="1773" y="3905"/>
                  </a:cubicBezTo>
                  <a:cubicBezTo>
                    <a:pt x="2492" y="3905"/>
                    <a:pt x="3236" y="3455"/>
                    <a:pt x="3544" y="2671"/>
                  </a:cubicBezTo>
                  <a:lnTo>
                    <a:pt x="2503" y="73"/>
                  </a:lnTo>
                  <a:cubicBezTo>
                    <a:pt x="2503" y="73"/>
                    <a:pt x="2217" y="1"/>
                    <a:pt x="1841" y="1"/>
                  </a:cubicBez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4"/>
            <p:cNvSpPr/>
            <p:nvPr/>
          </p:nvSpPr>
          <p:spPr>
            <a:xfrm flipH="1">
              <a:off x="6887888" y="3399080"/>
              <a:ext cx="204852" cy="228969"/>
            </a:xfrm>
            <a:custGeom>
              <a:avLst/>
              <a:gdLst/>
              <a:ahLst/>
              <a:cxnLst/>
              <a:rect l="l" t="t" r="r" b="b"/>
              <a:pathLst>
                <a:path w="3491" h="3902" extrusionOk="0">
                  <a:moveTo>
                    <a:pt x="1566" y="0"/>
                  </a:moveTo>
                  <a:cubicBezTo>
                    <a:pt x="910" y="0"/>
                    <a:pt x="315" y="337"/>
                    <a:pt x="315" y="337"/>
                  </a:cubicBezTo>
                  <a:lnTo>
                    <a:pt x="0" y="3119"/>
                  </a:lnTo>
                  <a:cubicBezTo>
                    <a:pt x="394" y="3642"/>
                    <a:pt x="986" y="3901"/>
                    <a:pt x="1556" y="3901"/>
                  </a:cubicBezTo>
                  <a:cubicBezTo>
                    <a:pt x="2558" y="3901"/>
                    <a:pt x="3490" y="3099"/>
                    <a:pt x="3143" y="1521"/>
                  </a:cubicBezTo>
                  <a:cubicBezTo>
                    <a:pt x="2877" y="309"/>
                    <a:pt x="2194" y="0"/>
                    <a:pt x="1566" y="0"/>
                  </a:cubicBezTo>
                  <a:close/>
                </a:path>
              </a:pathLst>
            </a:custGeom>
            <a:solidFill>
              <a:srgbClr val="D8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4"/>
            <p:cNvSpPr/>
            <p:nvPr/>
          </p:nvSpPr>
          <p:spPr>
            <a:xfrm flipH="1">
              <a:off x="6933894" y="3444322"/>
              <a:ext cx="156676" cy="138015"/>
            </a:xfrm>
            <a:custGeom>
              <a:avLst/>
              <a:gdLst/>
              <a:ahLst/>
              <a:cxnLst/>
              <a:rect l="l" t="t" r="r" b="b"/>
              <a:pathLst>
                <a:path w="2670" h="2352" extrusionOk="0">
                  <a:moveTo>
                    <a:pt x="1659" y="1"/>
                  </a:moveTo>
                  <a:cubicBezTo>
                    <a:pt x="1361" y="1"/>
                    <a:pt x="1075" y="127"/>
                    <a:pt x="808" y="378"/>
                  </a:cubicBezTo>
                  <a:cubicBezTo>
                    <a:pt x="1" y="1136"/>
                    <a:pt x="783" y="2316"/>
                    <a:pt x="790" y="2328"/>
                  </a:cubicBezTo>
                  <a:cubicBezTo>
                    <a:pt x="801" y="2344"/>
                    <a:pt x="817" y="2351"/>
                    <a:pt x="835" y="2351"/>
                  </a:cubicBezTo>
                  <a:cubicBezTo>
                    <a:pt x="837" y="2351"/>
                    <a:pt x="839" y="2351"/>
                    <a:pt x="841" y="2351"/>
                  </a:cubicBezTo>
                  <a:cubicBezTo>
                    <a:pt x="847" y="2349"/>
                    <a:pt x="856" y="2347"/>
                    <a:pt x="861" y="2343"/>
                  </a:cubicBezTo>
                  <a:cubicBezTo>
                    <a:pt x="884" y="2327"/>
                    <a:pt x="889" y="2296"/>
                    <a:pt x="876" y="2273"/>
                  </a:cubicBezTo>
                  <a:cubicBezTo>
                    <a:pt x="867" y="2260"/>
                    <a:pt x="132" y="1150"/>
                    <a:pt x="877" y="452"/>
                  </a:cubicBezTo>
                  <a:cubicBezTo>
                    <a:pt x="1123" y="220"/>
                    <a:pt x="1386" y="102"/>
                    <a:pt x="1658" y="102"/>
                  </a:cubicBezTo>
                  <a:cubicBezTo>
                    <a:pt x="1674" y="102"/>
                    <a:pt x="1690" y="103"/>
                    <a:pt x="1706" y="103"/>
                  </a:cubicBezTo>
                  <a:cubicBezTo>
                    <a:pt x="2204" y="127"/>
                    <a:pt x="2570" y="538"/>
                    <a:pt x="2574" y="542"/>
                  </a:cubicBezTo>
                  <a:cubicBezTo>
                    <a:pt x="2584" y="553"/>
                    <a:pt x="2599" y="559"/>
                    <a:pt x="2613" y="559"/>
                  </a:cubicBezTo>
                  <a:cubicBezTo>
                    <a:pt x="2625" y="559"/>
                    <a:pt x="2637" y="555"/>
                    <a:pt x="2646" y="547"/>
                  </a:cubicBezTo>
                  <a:cubicBezTo>
                    <a:pt x="2667" y="529"/>
                    <a:pt x="2669" y="496"/>
                    <a:pt x="2651" y="475"/>
                  </a:cubicBezTo>
                  <a:cubicBezTo>
                    <a:pt x="2636" y="457"/>
                    <a:pt x="2255" y="29"/>
                    <a:pt x="1712" y="2"/>
                  </a:cubicBezTo>
                  <a:cubicBezTo>
                    <a:pt x="1694" y="1"/>
                    <a:pt x="1677" y="1"/>
                    <a:pt x="1659" y="1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4"/>
            <p:cNvSpPr/>
            <p:nvPr/>
          </p:nvSpPr>
          <p:spPr>
            <a:xfrm flipH="1">
              <a:off x="6975615" y="3497897"/>
              <a:ext cx="89252" cy="28577"/>
            </a:xfrm>
            <a:custGeom>
              <a:avLst/>
              <a:gdLst/>
              <a:ahLst/>
              <a:cxnLst/>
              <a:rect l="l" t="t" r="r" b="b"/>
              <a:pathLst>
                <a:path w="1521" h="487" extrusionOk="0">
                  <a:moveTo>
                    <a:pt x="819" y="1"/>
                  </a:moveTo>
                  <a:cubicBezTo>
                    <a:pt x="546" y="1"/>
                    <a:pt x="241" y="91"/>
                    <a:pt x="16" y="407"/>
                  </a:cubicBezTo>
                  <a:cubicBezTo>
                    <a:pt x="0" y="428"/>
                    <a:pt x="6" y="462"/>
                    <a:pt x="27" y="477"/>
                  </a:cubicBezTo>
                  <a:cubicBezTo>
                    <a:pt x="36" y="484"/>
                    <a:pt x="46" y="486"/>
                    <a:pt x="56" y="486"/>
                  </a:cubicBezTo>
                  <a:cubicBezTo>
                    <a:pt x="72" y="486"/>
                    <a:pt x="88" y="479"/>
                    <a:pt x="97" y="465"/>
                  </a:cubicBezTo>
                  <a:cubicBezTo>
                    <a:pt x="299" y="183"/>
                    <a:pt x="575" y="102"/>
                    <a:pt x="823" y="102"/>
                  </a:cubicBezTo>
                  <a:cubicBezTo>
                    <a:pt x="1152" y="102"/>
                    <a:pt x="1434" y="243"/>
                    <a:pt x="1439" y="246"/>
                  </a:cubicBezTo>
                  <a:cubicBezTo>
                    <a:pt x="1446" y="251"/>
                    <a:pt x="1453" y="253"/>
                    <a:pt x="1460" y="253"/>
                  </a:cubicBezTo>
                  <a:cubicBezTo>
                    <a:pt x="1464" y="253"/>
                    <a:pt x="1468" y="252"/>
                    <a:pt x="1471" y="251"/>
                  </a:cubicBezTo>
                  <a:cubicBezTo>
                    <a:pt x="1487" y="249"/>
                    <a:pt x="1499" y="239"/>
                    <a:pt x="1508" y="224"/>
                  </a:cubicBezTo>
                  <a:cubicBezTo>
                    <a:pt x="1520" y="199"/>
                    <a:pt x="1510" y="167"/>
                    <a:pt x="1485" y="156"/>
                  </a:cubicBezTo>
                  <a:cubicBezTo>
                    <a:pt x="1479" y="153"/>
                    <a:pt x="1176" y="1"/>
                    <a:pt x="819" y="1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4"/>
            <p:cNvSpPr/>
            <p:nvPr/>
          </p:nvSpPr>
          <p:spPr>
            <a:xfrm flipH="1">
              <a:off x="6956779" y="2904290"/>
              <a:ext cx="893344" cy="908895"/>
            </a:xfrm>
            <a:custGeom>
              <a:avLst/>
              <a:gdLst/>
              <a:ahLst/>
              <a:cxnLst/>
              <a:rect l="l" t="t" r="r" b="b"/>
              <a:pathLst>
                <a:path w="15224" h="15489" extrusionOk="0">
                  <a:moveTo>
                    <a:pt x="8759" y="1"/>
                  </a:moveTo>
                  <a:cubicBezTo>
                    <a:pt x="7681" y="1"/>
                    <a:pt x="6460" y="234"/>
                    <a:pt x="5125" y="711"/>
                  </a:cubicBezTo>
                  <a:cubicBezTo>
                    <a:pt x="1066" y="2162"/>
                    <a:pt x="1" y="5967"/>
                    <a:pt x="1495" y="10450"/>
                  </a:cubicBezTo>
                  <a:cubicBezTo>
                    <a:pt x="2746" y="14199"/>
                    <a:pt x="5423" y="15488"/>
                    <a:pt x="8166" y="15488"/>
                  </a:cubicBezTo>
                  <a:cubicBezTo>
                    <a:pt x="8704" y="15488"/>
                    <a:pt x="9245" y="15439"/>
                    <a:pt x="9778" y="15348"/>
                  </a:cubicBezTo>
                  <a:cubicBezTo>
                    <a:pt x="13236" y="14761"/>
                    <a:pt x="15224" y="11733"/>
                    <a:pt x="14928" y="8883"/>
                  </a:cubicBezTo>
                  <a:cubicBezTo>
                    <a:pt x="14548" y="5228"/>
                    <a:pt x="13334" y="2824"/>
                    <a:pt x="13334" y="2824"/>
                  </a:cubicBezTo>
                  <a:cubicBezTo>
                    <a:pt x="12566" y="972"/>
                    <a:pt x="10960" y="1"/>
                    <a:pt x="8759" y="1"/>
                  </a:cubicBez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4"/>
            <p:cNvSpPr/>
            <p:nvPr/>
          </p:nvSpPr>
          <p:spPr>
            <a:xfrm flipH="1">
              <a:off x="7433319" y="3513506"/>
              <a:ext cx="203091" cy="109145"/>
            </a:xfrm>
            <a:custGeom>
              <a:avLst/>
              <a:gdLst/>
              <a:ahLst/>
              <a:cxnLst/>
              <a:rect l="l" t="t" r="r" b="b"/>
              <a:pathLst>
                <a:path w="3461" h="1860" extrusionOk="0">
                  <a:moveTo>
                    <a:pt x="1329" y="0"/>
                  </a:moveTo>
                  <a:cubicBezTo>
                    <a:pt x="678" y="0"/>
                    <a:pt x="168" y="234"/>
                    <a:pt x="95" y="611"/>
                  </a:cubicBezTo>
                  <a:cubicBezTo>
                    <a:pt x="1" y="1094"/>
                    <a:pt x="657" y="1627"/>
                    <a:pt x="1560" y="1803"/>
                  </a:cubicBezTo>
                  <a:cubicBezTo>
                    <a:pt x="1757" y="1842"/>
                    <a:pt x="1950" y="1860"/>
                    <a:pt x="2131" y="1860"/>
                  </a:cubicBezTo>
                  <a:cubicBezTo>
                    <a:pt x="2783" y="1860"/>
                    <a:pt x="3293" y="1626"/>
                    <a:pt x="3366" y="1248"/>
                  </a:cubicBezTo>
                  <a:cubicBezTo>
                    <a:pt x="3460" y="767"/>
                    <a:pt x="2804" y="233"/>
                    <a:pt x="1901" y="57"/>
                  </a:cubicBezTo>
                  <a:cubicBezTo>
                    <a:pt x="1703" y="18"/>
                    <a:pt x="1510" y="0"/>
                    <a:pt x="1329" y="0"/>
                  </a:cubicBezTo>
                  <a:close/>
                </a:path>
              </a:pathLst>
            </a:custGeom>
            <a:solidFill>
              <a:srgbClr val="D8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4"/>
            <p:cNvSpPr/>
            <p:nvPr/>
          </p:nvSpPr>
          <p:spPr>
            <a:xfrm flipH="1">
              <a:off x="7015576" y="3503296"/>
              <a:ext cx="201859" cy="109614"/>
            </a:xfrm>
            <a:custGeom>
              <a:avLst/>
              <a:gdLst/>
              <a:ahLst/>
              <a:cxnLst/>
              <a:rect l="l" t="t" r="r" b="b"/>
              <a:pathLst>
                <a:path w="3440" h="1868" extrusionOk="0">
                  <a:moveTo>
                    <a:pt x="2163" y="1"/>
                  </a:moveTo>
                  <a:cubicBezTo>
                    <a:pt x="1963" y="1"/>
                    <a:pt x="1748" y="24"/>
                    <a:pt x="1529" y="72"/>
                  </a:cubicBezTo>
                  <a:cubicBezTo>
                    <a:pt x="638" y="271"/>
                    <a:pt x="1" y="816"/>
                    <a:pt x="106" y="1292"/>
                  </a:cubicBezTo>
                  <a:cubicBezTo>
                    <a:pt x="186" y="1651"/>
                    <a:pt x="664" y="1868"/>
                    <a:pt x="1277" y="1868"/>
                  </a:cubicBezTo>
                  <a:cubicBezTo>
                    <a:pt x="1477" y="1868"/>
                    <a:pt x="1692" y="1845"/>
                    <a:pt x="1911" y="1796"/>
                  </a:cubicBezTo>
                  <a:cubicBezTo>
                    <a:pt x="2803" y="1597"/>
                    <a:pt x="3440" y="1052"/>
                    <a:pt x="3333" y="575"/>
                  </a:cubicBezTo>
                  <a:cubicBezTo>
                    <a:pt x="3254" y="217"/>
                    <a:pt x="2775" y="1"/>
                    <a:pt x="2163" y="1"/>
                  </a:cubicBezTo>
                  <a:close/>
                </a:path>
              </a:pathLst>
            </a:custGeom>
            <a:solidFill>
              <a:srgbClr val="D8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4"/>
            <p:cNvSpPr/>
            <p:nvPr/>
          </p:nvSpPr>
          <p:spPr>
            <a:xfrm flipH="1">
              <a:off x="7446053" y="3252908"/>
              <a:ext cx="166651" cy="90778"/>
            </a:xfrm>
            <a:custGeom>
              <a:avLst/>
              <a:gdLst/>
              <a:ahLst/>
              <a:cxnLst/>
              <a:rect l="l" t="t" r="r" b="b"/>
              <a:pathLst>
                <a:path w="2840" h="1547" extrusionOk="0">
                  <a:moveTo>
                    <a:pt x="2225" y="1"/>
                  </a:moveTo>
                  <a:cubicBezTo>
                    <a:pt x="1975" y="1"/>
                    <a:pt x="1611" y="110"/>
                    <a:pt x="1066" y="399"/>
                  </a:cubicBezTo>
                  <a:cubicBezTo>
                    <a:pt x="1" y="963"/>
                    <a:pt x="507" y="1409"/>
                    <a:pt x="507" y="1409"/>
                  </a:cubicBezTo>
                  <a:cubicBezTo>
                    <a:pt x="607" y="1503"/>
                    <a:pt x="735" y="1547"/>
                    <a:pt x="892" y="1547"/>
                  </a:cubicBezTo>
                  <a:cubicBezTo>
                    <a:pt x="1167" y="1547"/>
                    <a:pt x="1530" y="1414"/>
                    <a:pt x="1991" y="1182"/>
                  </a:cubicBezTo>
                  <a:cubicBezTo>
                    <a:pt x="2595" y="876"/>
                    <a:pt x="2839" y="493"/>
                    <a:pt x="2680" y="237"/>
                  </a:cubicBezTo>
                  <a:cubicBezTo>
                    <a:pt x="2595" y="100"/>
                    <a:pt x="2462" y="1"/>
                    <a:pt x="2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4"/>
            <p:cNvSpPr/>
            <p:nvPr/>
          </p:nvSpPr>
          <p:spPr>
            <a:xfrm flipH="1">
              <a:off x="7039752" y="3259774"/>
              <a:ext cx="168940" cy="77399"/>
            </a:xfrm>
            <a:custGeom>
              <a:avLst/>
              <a:gdLst/>
              <a:ahLst/>
              <a:cxnLst/>
              <a:rect l="l" t="t" r="r" b="b"/>
              <a:pathLst>
                <a:path w="2879" h="1319" extrusionOk="0">
                  <a:moveTo>
                    <a:pt x="641" y="0"/>
                  </a:moveTo>
                  <a:cubicBezTo>
                    <a:pt x="289" y="0"/>
                    <a:pt x="147" y="135"/>
                    <a:pt x="89" y="314"/>
                  </a:cubicBezTo>
                  <a:cubicBezTo>
                    <a:pt x="0" y="586"/>
                    <a:pt x="333" y="922"/>
                    <a:pt x="999" y="1124"/>
                  </a:cubicBezTo>
                  <a:cubicBezTo>
                    <a:pt x="1409" y="1248"/>
                    <a:pt x="1740" y="1319"/>
                    <a:pt x="1993" y="1319"/>
                  </a:cubicBezTo>
                  <a:cubicBezTo>
                    <a:pt x="2232" y="1319"/>
                    <a:pt x="2401" y="1256"/>
                    <a:pt x="2499" y="1114"/>
                  </a:cubicBezTo>
                  <a:cubicBezTo>
                    <a:pt x="2499" y="1114"/>
                    <a:pt x="2878" y="600"/>
                    <a:pt x="1700" y="219"/>
                  </a:cubicBezTo>
                  <a:cubicBezTo>
                    <a:pt x="1221" y="63"/>
                    <a:pt x="882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4"/>
            <p:cNvSpPr/>
            <p:nvPr/>
          </p:nvSpPr>
          <p:spPr>
            <a:xfrm flipH="1">
              <a:off x="7126657" y="3398963"/>
              <a:ext cx="59795" cy="72822"/>
            </a:xfrm>
            <a:custGeom>
              <a:avLst/>
              <a:gdLst/>
              <a:ahLst/>
              <a:cxnLst/>
              <a:rect l="l" t="t" r="r" b="b"/>
              <a:pathLst>
                <a:path w="1019" h="1241" extrusionOk="0">
                  <a:moveTo>
                    <a:pt x="509" y="1"/>
                  </a:moveTo>
                  <a:cubicBezTo>
                    <a:pt x="509" y="1"/>
                    <a:pt x="508" y="1"/>
                    <a:pt x="507" y="1"/>
                  </a:cubicBezTo>
                  <a:cubicBezTo>
                    <a:pt x="227" y="1"/>
                    <a:pt x="0" y="280"/>
                    <a:pt x="1" y="622"/>
                  </a:cubicBezTo>
                  <a:cubicBezTo>
                    <a:pt x="1" y="964"/>
                    <a:pt x="230" y="1241"/>
                    <a:pt x="510" y="1241"/>
                  </a:cubicBezTo>
                  <a:cubicBezTo>
                    <a:pt x="511" y="1241"/>
                    <a:pt x="511" y="1241"/>
                    <a:pt x="512" y="1241"/>
                  </a:cubicBezTo>
                  <a:cubicBezTo>
                    <a:pt x="792" y="1241"/>
                    <a:pt x="1019" y="961"/>
                    <a:pt x="1018" y="620"/>
                  </a:cubicBezTo>
                  <a:cubicBezTo>
                    <a:pt x="1017" y="278"/>
                    <a:pt x="789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4"/>
            <p:cNvSpPr/>
            <p:nvPr/>
          </p:nvSpPr>
          <p:spPr>
            <a:xfrm flipH="1">
              <a:off x="7455794" y="3398963"/>
              <a:ext cx="59854" cy="72822"/>
            </a:xfrm>
            <a:custGeom>
              <a:avLst/>
              <a:gdLst/>
              <a:ahLst/>
              <a:cxnLst/>
              <a:rect l="l" t="t" r="r" b="b"/>
              <a:pathLst>
                <a:path w="1020" h="1241" extrusionOk="0">
                  <a:moveTo>
                    <a:pt x="509" y="1"/>
                  </a:moveTo>
                  <a:cubicBezTo>
                    <a:pt x="509" y="1"/>
                    <a:pt x="508" y="1"/>
                    <a:pt x="508" y="1"/>
                  </a:cubicBezTo>
                  <a:cubicBezTo>
                    <a:pt x="228" y="1"/>
                    <a:pt x="0" y="280"/>
                    <a:pt x="1" y="622"/>
                  </a:cubicBezTo>
                  <a:cubicBezTo>
                    <a:pt x="1" y="964"/>
                    <a:pt x="230" y="1241"/>
                    <a:pt x="510" y="1241"/>
                  </a:cubicBezTo>
                  <a:cubicBezTo>
                    <a:pt x="511" y="1241"/>
                    <a:pt x="511" y="1241"/>
                    <a:pt x="512" y="1241"/>
                  </a:cubicBezTo>
                  <a:cubicBezTo>
                    <a:pt x="793" y="1241"/>
                    <a:pt x="1019" y="961"/>
                    <a:pt x="1018" y="620"/>
                  </a:cubicBezTo>
                  <a:cubicBezTo>
                    <a:pt x="1017" y="278"/>
                    <a:pt x="789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4"/>
            <p:cNvSpPr/>
            <p:nvPr/>
          </p:nvSpPr>
          <p:spPr>
            <a:xfrm flipH="1">
              <a:off x="7657535" y="3502826"/>
              <a:ext cx="161018" cy="122583"/>
            </a:xfrm>
            <a:custGeom>
              <a:avLst/>
              <a:gdLst/>
              <a:ahLst/>
              <a:cxnLst/>
              <a:rect l="l" t="t" r="r" b="b"/>
              <a:pathLst>
                <a:path w="2744" h="2089" extrusionOk="0">
                  <a:moveTo>
                    <a:pt x="1120" y="0"/>
                  </a:moveTo>
                  <a:cubicBezTo>
                    <a:pt x="1008" y="0"/>
                    <a:pt x="898" y="18"/>
                    <a:pt x="791" y="53"/>
                  </a:cubicBezTo>
                  <a:cubicBezTo>
                    <a:pt x="276" y="223"/>
                    <a:pt x="22" y="737"/>
                    <a:pt x="12" y="760"/>
                  </a:cubicBezTo>
                  <a:cubicBezTo>
                    <a:pt x="0" y="785"/>
                    <a:pt x="11" y="816"/>
                    <a:pt x="36" y="828"/>
                  </a:cubicBezTo>
                  <a:cubicBezTo>
                    <a:pt x="43" y="831"/>
                    <a:pt x="50" y="832"/>
                    <a:pt x="57" y="832"/>
                  </a:cubicBezTo>
                  <a:cubicBezTo>
                    <a:pt x="76" y="832"/>
                    <a:pt x="95" y="822"/>
                    <a:pt x="104" y="804"/>
                  </a:cubicBezTo>
                  <a:cubicBezTo>
                    <a:pt x="106" y="799"/>
                    <a:pt x="350" y="306"/>
                    <a:pt x="824" y="150"/>
                  </a:cubicBezTo>
                  <a:cubicBezTo>
                    <a:pt x="919" y="119"/>
                    <a:pt x="1018" y="103"/>
                    <a:pt x="1120" y="103"/>
                  </a:cubicBezTo>
                  <a:cubicBezTo>
                    <a:pt x="1309" y="103"/>
                    <a:pt x="1509" y="158"/>
                    <a:pt x="1714" y="266"/>
                  </a:cubicBezTo>
                  <a:cubicBezTo>
                    <a:pt x="2618" y="743"/>
                    <a:pt x="2204" y="2008"/>
                    <a:pt x="2201" y="2022"/>
                  </a:cubicBezTo>
                  <a:cubicBezTo>
                    <a:pt x="2191" y="2048"/>
                    <a:pt x="2206" y="2076"/>
                    <a:pt x="2232" y="2086"/>
                  </a:cubicBezTo>
                  <a:cubicBezTo>
                    <a:pt x="2236" y="2087"/>
                    <a:pt x="2241" y="2089"/>
                    <a:pt x="2247" y="2089"/>
                  </a:cubicBezTo>
                  <a:cubicBezTo>
                    <a:pt x="2249" y="2089"/>
                    <a:pt x="2251" y="2088"/>
                    <a:pt x="2253" y="2088"/>
                  </a:cubicBezTo>
                  <a:cubicBezTo>
                    <a:pt x="2272" y="2086"/>
                    <a:pt x="2288" y="2072"/>
                    <a:pt x="2298" y="2052"/>
                  </a:cubicBezTo>
                  <a:cubicBezTo>
                    <a:pt x="2302" y="2040"/>
                    <a:pt x="2744" y="692"/>
                    <a:pt x="1763" y="176"/>
                  </a:cubicBezTo>
                  <a:cubicBezTo>
                    <a:pt x="1541" y="59"/>
                    <a:pt x="1326" y="0"/>
                    <a:pt x="1120" y="0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4"/>
            <p:cNvSpPr/>
            <p:nvPr/>
          </p:nvSpPr>
          <p:spPr>
            <a:xfrm flipH="1">
              <a:off x="7679130" y="3548303"/>
              <a:ext cx="89898" cy="26699"/>
            </a:xfrm>
            <a:custGeom>
              <a:avLst/>
              <a:gdLst/>
              <a:ahLst/>
              <a:cxnLst/>
              <a:rect l="l" t="t" r="r" b="b"/>
              <a:pathLst>
                <a:path w="1532" h="455" extrusionOk="0">
                  <a:moveTo>
                    <a:pt x="912" y="1"/>
                  </a:moveTo>
                  <a:cubicBezTo>
                    <a:pt x="431" y="1"/>
                    <a:pt x="29" y="362"/>
                    <a:pt x="23" y="367"/>
                  </a:cubicBezTo>
                  <a:cubicBezTo>
                    <a:pt x="3" y="387"/>
                    <a:pt x="1" y="418"/>
                    <a:pt x="21" y="439"/>
                  </a:cubicBezTo>
                  <a:cubicBezTo>
                    <a:pt x="31" y="450"/>
                    <a:pt x="45" y="455"/>
                    <a:pt x="59" y="455"/>
                  </a:cubicBezTo>
                  <a:cubicBezTo>
                    <a:pt x="61" y="455"/>
                    <a:pt x="62" y="455"/>
                    <a:pt x="63" y="455"/>
                  </a:cubicBezTo>
                  <a:cubicBezTo>
                    <a:pt x="74" y="454"/>
                    <a:pt x="84" y="449"/>
                    <a:pt x="92" y="443"/>
                  </a:cubicBezTo>
                  <a:cubicBezTo>
                    <a:pt x="97" y="438"/>
                    <a:pt x="468" y="103"/>
                    <a:pt x="909" y="103"/>
                  </a:cubicBezTo>
                  <a:cubicBezTo>
                    <a:pt x="1082" y="103"/>
                    <a:pt x="1266" y="154"/>
                    <a:pt x="1442" y="298"/>
                  </a:cubicBezTo>
                  <a:cubicBezTo>
                    <a:pt x="1452" y="305"/>
                    <a:pt x="1463" y="309"/>
                    <a:pt x="1474" y="309"/>
                  </a:cubicBezTo>
                  <a:cubicBezTo>
                    <a:pt x="1489" y="309"/>
                    <a:pt x="1504" y="303"/>
                    <a:pt x="1514" y="290"/>
                  </a:cubicBezTo>
                  <a:cubicBezTo>
                    <a:pt x="1531" y="268"/>
                    <a:pt x="1529" y="236"/>
                    <a:pt x="1506" y="219"/>
                  </a:cubicBezTo>
                  <a:cubicBezTo>
                    <a:pt x="1309" y="58"/>
                    <a:pt x="1104" y="1"/>
                    <a:pt x="912" y="1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4"/>
            <p:cNvSpPr/>
            <p:nvPr/>
          </p:nvSpPr>
          <p:spPr>
            <a:xfrm flipH="1">
              <a:off x="7231049" y="3215118"/>
              <a:ext cx="121350" cy="303376"/>
            </a:xfrm>
            <a:custGeom>
              <a:avLst/>
              <a:gdLst/>
              <a:ahLst/>
              <a:cxnLst/>
              <a:rect l="l" t="t" r="r" b="b"/>
              <a:pathLst>
                <a:path w="2068" h="5170" extrusionOk="0">
                  <a:moveTo>
                    <a:pt x="263" y="1"/>
                  </a:moveTo>
                  <a:cubicBezTo>
                    <a:pt x="237" y="1"/>
                    <a:pt x="213" y="21"/>
                    <a:pt x="212" y="48"/>
                  </a:cubicBezTo>
                  <a:cubicBezTo>
                    <a:pt x="189" y="377"/>
                    <a:pt x="0" y="3262"/>
                    <a:pt x="231" y="3626"/>
                  </a:cubicBezTo>
                  <a:cubicBezTo>
                    <a:pt x="303" y="3739"/>
                    <a:pt x="424" y="3838"/>
                    <a:pt x="627" y="3838"/>
                  </a:cubicBezTo>
                  <a:cubicBezTo>
                    <a:pt x="783" y="3838"/>
                    <a:pt x="988" y="3780"/>
                    <a:pt x="1256" y="3623"/>
                  </a:cubicBezTo>
                  <a:cubicBezTo>
                    <a:pt x="1268" y="3616"/>
                    <a:pt x="1277" y="3611"/>
                    <a:pt x="1282" y="3607"/>
                  </a:cubicBezTo>
                  <a:cubicBezTo>
                    <a:pt x="1363" y="3564"/>
                    <a:pt x="1439" y="3543"/>
                    <a:pt x="1509" y="3543"/>
                  </a:cubicBezTo>
                  <a:cubicBezTo>
                    <a:pt x="1591" y="3543"/>
                    <a:pt x="1664" y="3573"/>
                    <a:pt x="1726" y="3633"/>
                  </a:cubicBezTo>
                  <a:cubicBezTo>
                    <a:pt x="1914" y="3815"/>
                    <a:pt x="1959" y="4240"/>
                    <a:pt x="1820" y="4523"/>
                  </a:cubicBezTo>
                  <a:cubicBezTo>
                    <a:pt x="1642" y="4885"/>
                    <a:pt x="1240" y="5073"/>
                    <a:pt x="1236" y="5074"/>
                  </a:cubicBezTo>
                  <a:cubicBezTo>
                    <a:pt x="1211" y="5086"/>
                    <a:pt x="1200" y="5116"/>
                    <a:pt x="1211" y="5141"/>
                  </a:cubicBezTo>
                  <a:cubicBezTo>
                    <a:pt x="1220" y="5159"/>
                    <a:pt x="1237" y="5169"/>
                    <a:pt x="1257" y="5169"/>
                  </a:cubicBezTo>
                  <a:cubicBezTo>
                    <a:pt x="1264" y="5169"/>
                    <a:pt x="1272" y="5168"/>
                    <a:pt x="1278" y="5167"/>
                  </a:cubicBezTo>
                  <a:cubicBezTo>
                    <a:pt x="1295" y="5159"/>
                    <a:pt x="1716" y="4963"/>
                    <a:pt x="1910" y="4569"/>
                  </a:cubicBezTo>
                  <a:cubicBezTo>
                    <a:pt x="2067" y="4245"/>
                    <a:pt x="2014" y="3774"/>
                    <a:pt x="1795" y="3560"/>
                  </a:cubicBezTo>
                  <a:cubicBezTo>
                    <a:pt x="1714" y="3482"/>
                    <a:pt x="1617" y="3443"/>
                    <a:pt x="1509" y="3443"/>
                  </a:cubicBezTo>
                  <a:cubicBezTo>
                    <a:pt x="1423" y="3443"/>
                    <a:pt x="1331" y="3468"/>
                    <a:pt x="1235" y="3519"/>
                  </a:cubicBezTo>
                  <a:cubicBezTo>
                    <a:pt x="1228" y="3521"/>
                    <a:pt x="1217" y="3528"/>
                    <a:pt x="1205" y="3535"/>
                  </a:cubicBezTo>
                  <a:cubicBezTo>
                    <a:pt x="974" y="3671"/>
                    <a:pt x="782" y="3739"/>
                    <a:pt x="630" y="3739"/>
                  </a:cubicBezTo>
                  <a:cubicBezTo>
                    <a:pt x="492" y="3739"/>
                    <a:pt x="387" y="3683"/>
                    <a:pt x="317" y="3571"/>
                  </a:cubicBezTo>
                  <a:cubicBezTo>
                    <a:pt x="136" y="3287"/>
                    <a:pt x="252" y="936"/>
                    <a:pt x="312" y="54"/>
                  </a:cubicBezTo>
                  <a:cubicBezTo>
                    <a:pt x="313" y="27"/>
                    <a:pt x="293" y="2"/>
                    <a:pt x="265" y="1"/>
                  </a:cubicBezTo>
                  <a:cubicBezTo>
                    <a:pt x="265" y="1"/>
                    <a:pt x="264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4"/>
            <p:cNvSpPr/>
            <p:nvPr/>
          </p:nvSpPr>
          <p:spPr>
            <a:xfrm flipH="1">
              <a:off x="7281866" y="3571717"/>
              <a:ext cx="84323" cy="52284"/>
            </a:xfrm>
            <a:custGeom>
              <a:avLst/>
              <a:gdLst/>
              <a:ahLst/>
              <a:cxnLst/>
              <a:rect l="l" t="t" r="r" b="b"/>
              <a:pathLst>
                <a:path w="1437" h="891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311"/>
                    <a:pt x="260" y="724"/>
                    <a:pt x="672" y="858"/>
                  </a:cubicBezTo>
                  <a:cubicBezTo>
                    <a:pt x="740" y="880"/>
                    <a:pt x="805" y="890"/>
                    <a:pt x="866" y="890"/>
                  </a:cubicBezTo>
                  <a:cubicBezTo>
                    <a:pt x="1103" y="890"/>
                    <a:pt x="1294" y="745"/>
                    <a:pt x="1437" y="577"/>
                  </a:cubicBezTo>
                  <a:cubicBezTo>
                    <a:pt x="1006" y="284"/>
                    <a:pt x="478" y="1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4"/>
            <p:cNvSpPr/>
            <p:nvPr/>
          </p:nvSpPr>
          <p:spPr>
            <a:xfrm flipH="1">
              <a:off x="7264086" y="3549653"/>
              <a:ext cx="105741" cy="55922"/>
            </a:xfrm>
            <a:custGeom>
              <a:avLst/>
              <a:gdLst/>
              <a:ahLst/>
              <a:cxnLst/>
              <a:rect l="l" t="t" r="r" b="b"/>
              <a:pathLst>
                <a:path w="1802" h="95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9" y="165"/>
                    <a:pt x="62" y="376"/>
                  </a:cubicBezTo>
                  <a:cubicBezTo>
                    <a:pt x="540" y="489"/>
                    <a:pt x="1068" y="660"/>
                    <a:pt x="1499" y="953"/>
                  </a:cubicBezTo>
                  <a:cubicBezTo>
                    <a:pt x="1697" y="719"/>
                    <a:pt x="1801" y="439"/>
                    <a:pt x="1801" y="439"/>
                  </a:cubicBezTo>
                  <a:cubicBezTo>
                    <a:pt x="1197" y="4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4"/>
            <p:cNvSpPr/>
            <p:nvPr/>
          </p:nvSpPr>
          <p:spPr>
            <a:xfrm flipH="1">
              <a:off x="6855497" y="2824661"/>
              <a:ext cx="1179292" cy="657216"/>
            </a:xfrm>
            <a:custGeom>
              <a:avLst/>
              <a:gdLst/>
              <a:ahLst/>
              <a:cxnLst/>
              <a:rect l="l" t="t" r="r" b="b"/>
              <a:pathLst>
                <a:path w="20097" h="11200" extrusionOk="0">
                  <a:moveTo>
                    <a:pt x="8586" y="1"/>
                  </a:moveTo>
                  <a:cubicBezTo>
                    <a:pt x="6863" y="1"/>
                    <a:pt x="5279" y="514"/>
                    <a:pt x="3096" y="2454"/>
                  </a:cubicBezTo>
                  <a:cubicBezTo>
                    <a:pt x="1" y="5208"/>
                    <a:pt x="445" y="11200"/>
                    <a:pt x="3123" y="11200"/>
                  </a:cubicBezTo>
                  <a:cubicBezTo>
                    <a:pt x="3422" y="11200"/>
                    <a:pt x="3749" y="11125"/>
                    <a:pt x="4103" y="10962"/>
                  </a:cubicBezTo>
                  <a:cubicBezTo>
                    <a:pt x="4103" y="10962"/>
                    <a:pt x="10532" y="9060"/>
                    <a:pt x="11744" y="3778"/>
                  </a:cubicBezTo>
                  <a:cubicBezTo>
                    <a:pt x="11744" y="3778"/>
                    <a:pt x="16006" y="9294"/>
                    <a:pt x="18437" y="9294"/>
                  </a:cubicBezTo>
                  <a:cubicBezTo>
                    <a:pt x="18792" y="9294"/>
                    <a:pt x="19108" y="9177"/>
                    <a:pt x="19366" y="8908"/>
                  </a:cubicBezTo>
                  <a:cubicBezTo>
                    <a:pt x="19366" y="8908"/>
                    <a:pt x="20096" y="2519"/>
                    <a:pt x="15771" y="758"/>
                  </a:cubicBezTo>
                  <a:cubicBezTo>
                    <a:pt x="14613" y="286"/>
                    <a:pt x="13583" y="166"/>
                    <a:pt x="12832" y="166"/>
                  </a:cubicBezTo>
                  <a:cubicBezTo>
                    <a:pt x="12045" y="166"/>
                    <a:pt x="11565" y="299"/>
                    <a:pt x="11565" y="299"/>
                  </a:cubicBezTo>
                  <a:cubicBezTo>
                    <a:pt x="10458" y="146"/>
                    <a:pt x="9502" y="1"/>
                    <a:pt x="8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4"/>
            <p:cNvSpPr/>
            <p:nvPr/>
          </p:nvSpPr>
          <p:spPr>
            <a:xfrm flipH="1">
              <a:off x="7934564" y="3128389"/>
              <a:ext cx="386643" cy="1323821"/>
            </a:xfrm>
            <a:custGeom>
              <a:avLst/>
              <a:gdLst/>
              <a:ahLst/>
              <a:cxnLst/>
              <a:rect l="l" t="t" r="r" b="b"/>
              <a:pathLst>
                <a:path w="6589" h="22560" extrusionOk="0">
                  <a:moveTo>
                    <a:pt x="6451" y="1"/>
                  </a:moveTo>
                  <a:lnTo>
                    <a:pt x="6343" y="11"/>
                  </a:lnTo>
                  <a:cubicBezTo>
                    <a:pt x="6477" y="1348"/>
                    <a:pt x="6036" y="2759"/>
                    <a:pt x="5163" y="3782"/>
                  </a:cubicBezTo>
                  <a:cubicBezTo>
                    <a:pt x="4848" y="4154"/>
                    <a:pt x="4468" y="4489"/>
                    <a:pt x="4101" y="4813"/>
                  </a:cubicBezTo>
                  <a:cubicBezTo>
                    <a:pt x="3449" y="5389"/>
                    <a:pt x="2774" y="5987"/>
                    <a:pt x="2438" y="6802"/>
                  </a:cubicBezTo>
                  <a:cubicBezTo>
                    <a:pt x="2027" y="7793"/>
                    <a:pt x="2205" y="8880"/>
                    <a:pt x="2376" y="9930"/>
                  </a:cubicBezTo>
                  <a:cubicBezTo>
                    <a:pt x="2502" y="10707"/>
                    <a:pt x="2634" y="11510"/>
                    <a:pt x="2533" y="12278"/>
                  </a:cubicBezTo>
                  <a:cubicBezTo>
                    <a:pt x="2411" y="13206"/>
                    <a:pt x="1956" y="14054"/>
                    <a:pt x="1516" y="14875"/>
                  </a:cubicBezTo>
                  <a:cubicBezTo>
                    <a:pt x="1250" y="15373"/>
                    <a:pt x="973" y="15889"/>
                    <a:pt x="769" y="16421"/>
                  </a:cubicBezTo>
                  <a:cubicBezTo>
                    <a:pt x="0" y="18436"/>
                    <a:pt x="287" y="20789"/>
                    <a:pt x="1520" y="22559"/>
                  </a:cubicBezTo>
                  <a:lnTo>
                    <a:pt x="1608" y="22497"/>
                  </a:lnTo>
                  <a:cubicBezTo>
                    <a:pt x="396" y="20754"/>
                    <a:pt x="112" y="18441"/>
                    <a:pt x="869" y="16459"/>
                  </a:cubicBezTo>
                  <a:cubicBezTo>
                    <a:pt x="1070" y="15933"/>
                    <a:pt x="1346" y="15420"/>
                    <a:pt x="1610" y="14925"/>
                  </a:cubicBezTo>
                  <a:cubicBezTo>
                    <a:pt x="2055" y="14097"/>
                    <a:pt x="2516" y="13239"/>
                    <a:pt x="2639" y="12293"/>
                  </a:cubicBezTo>
                  <a:cubicBezTo>
                    <a:pt x="2742" y="11509"/>
                    <a:pt x="2611" y="10697"/>
                    <a:pt x="2482" y="9913"/>
                  </a:cubicBezTo>
                  <a:cubicBezTo>
                    <a:pt x="2307" y="8831"/>
                    <a:pt x="2140" y="7806"/>
                    <a:pt x="2538" y="6843"/>
                  </a:cubicBezTo>
                  <a:cubicBezTo>
                    <a:pt x="2866" y="6051"/>
                    <a:pt x="3500" y="5490"/>
                    <a:pt x="4174" y="4895"/>
                  </a:cubicBezTo>
                  <a:cubicBezTo>
                    <a:pt x="4543" y="4569"/>
                    <a:pt x="4926" y="4231"/>
                    <a:pt x="5247" y="3854"/>
                  </a:cubicBezTo>
                  <a:cubicBezTo>
                    <a:pt x="6138" y="2809"/>
                    <a:pt x="6588" y="1368"/>
                    <a:pt x="6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4"/>
            <p:cNvSpPr/>
            <p:nvPr/>
          </p:nvSpPr>
          <p:spPr>
            <a:xfrm flipH="1">
              <a:off x="7326111" y="2949943"/>
              <a:ext cx="664023" cy="564384"/>
            </a:xfrm>
            <a:custGeom>
              <a:avLst/>
              <a:gdLst/>
              <a:ahLst/>
              <a:cxnLst/>
              <a:rect l="l" t="t" r="r" b="b"/>
              <a:pathLst>
                <a:path w="11316" h="9618" extrusionOk="0">
                  <a:moveTo>
                    <a:pt x="11206" y="1"/>
                  </a:moveTo>
                  <a:cubicBezTo>
                    <a:pt x="10846" y="2654"/>
                    <a:pt x="9469" y="5170"/>
                    <a:pt x="7428" y="6901"/>
                  </a:cubicBezTo>
                  <a:cubicBezTo>
                    <a:pt x="5463" y="8567"/>
                    <a:pt x="2885" y="9509"/>
                    <a:pt x="306" y="9509"/>
                  </a:cubicBezTo>
                  <a:cubicBezTo>
                    <a:pt x="205" y="9509"/>
                    <a:pt x="104" y="9507"/>
                    <a:pt x="2" y="9504"/>
                  </a:cubicBezTo>
                  <a:lnTo>
                    <a:pt x="0" y="9613"/>
                  </a:lnTo>
                  <a:cubicBezTo>
                    <a:pt x="103" y="9615"/>
                    <a:pt x="205" y="9617"/>
                    <a:pt x="308" y="9617"/>
                  </a:cubicBezTo>
                  <a:cubicBezTo>
                    <a:pt x="2910" y="9617"/>
                    <a:pt x="5514" y="8665"/>
                    <a:pt x="7498" y="6984"/>
                  </a:cubicBezTo>
                  <a:cubicBezTo>
                    <a:pt x="9559" y="5235"/>
                    <a:pt x="10951" y="2696"/>
                    <a:pt x="11315" y="15"/>
                  </a:cubicBezTo>
                  <a:lnTo>
                    <a:pt x="112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4"/>
            <p:cNvSpPr/>
            <p:nvPr/>
          </p:nvSpPr>
          <p:spPr>
            <a:xfrm flipH="1">
              <a:off x="6923801" y="2865385"/>
              <a:ext cx="517675" cy="471435"/>
            </a:xfrm>
            <a:custGeom>
              <a:avLst/>
              <a:gdLst/>
              <a:ahLst/>
              <a:cxnLst/>
              <a:rect l="l" t="t" r="r" b="b"/>
              <a:pathLst>
                <a:path w="8822" h="8034" extrusionOk="0">
                  <a:moveTo>
                    <a:pt x="104" y="0"/>
                  </a:moveTo>
                  <a:lnTo>
                    <a:pt x="0" y="35"/>
                  </a:lnTo>
                  <a:cubicBezTo>
                    <a:pt x="1289" y="3987"/>
                    <a:pt x="4742" y="7128"/>
                    <a:pt x="8798" y="8034"/>
                  </a:cubicBezTo>
                  <a:lnTo>
                    <a:pt x="8821" y="7928"/>
                  </a:lnTo>
                  <a:cubicBezTo>
                    <a:pt x="4801" y="7030"/>
                    <a:pt x="1378" y="3918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4"/>
            <p:cNvSpPr/>
            <p:nvPr/>
          </p:nvSpPr>
          <p:spPr>
            <a:xfrm flipH="1">
              <a:off x="6416981" y="3853733"/>
              <a:ext cx="773637" cy="698292"/>
            </a:xfrm>
            <a:custGeom>
              <a:avLst/>
              <a:gdLst/>
              <a:ahLst/>
              <a:cxnLst/>
              <a:rect l="l" t="t" r="r" b="b"/>
              <a:pathLst>
                <a:path w="13184" h="11900" extrusionOk="0">
                  <a:moveTo>
                    <a:pt x="11794" y="1"/>
                  </a:moveTo>
                  <a:cubicBezTo>
                    <a:pt x="11385" y="1"/>
                    <a:pt x="10059" y="1355"/>
                    <a:pt x="10059" y="1355"/>
                  </a:cubicBezTo>
                  <a:cubicBezTo>
                    <a:pt x="10059" y="1355"/>
                    <a:pt x="10507" y="469"/>
                    <a:pt x="10076" y="469"/>
                  </a:cubicBezTo>
                  <a:cubicBezTo>
                    <a:pt x="10068" y="469"/>
                    <a:pt x="10061" y="470"/>
                    <a:pt x="10053" y="470"/>
                  </a:cubicBezTo>
                  <a:cubicBezTo>
                    <a:pt x="9583" y="502"/>
                    <a:pt x="8633" y="2452"/>
                    <a:pt x="8633" y="2452"/>
                  </a:cubicBezTo>
                  <a:lnTo>
                    <a:pt x="6882" y="7812"/>
                  </a:lnTo>
                  <a:cubicBezTo>
                    <a:pt x="6882" y="7812"/>
                    <a:pt x="5204" y="5480"/>
                    <a:pt x="3928" y="3435"/>
                  </a:cubicBezTo>
                  <a:cubicBezTo>
                    <a:pt x="3069" y="2329"/>
                    <a:pt x="1549" y="1760"/>
                    <a:pt x="0" y="1479"/>
                  </a:cubicBezTo>
                  <a:lnTo>
                    <a:pt x="0" y="1479"/>
                  </a:lnTo>
                  <a:lnTo>
                    <a:pt x="1882" y="6531"/>
                  </a:lnTo>
                  <a:cubicBezTo>
                    <a:pt x="2438" y="7749"/>
                    <a:pt x="4496" y="11900"/>
                    <a:pt x="6710" y="11900"/>
                  </a:cubicBezTo>
                  <a:cubicBezTo>
                    <a:pt x="6970" y="11900"/>
                    <a:pt x="7232" y="11843"/>
                    <a:pt x="7493" y="11717"/>
                  </a:cubicBezTo>
                  <a:cubicBezTo>
                    <a:pt x="9848" y="10587"/>
                    <a:pt x="10527" y="5620"/>
                    <a:pt x="10695" y="3856"/>
                  </a:cubicBezTo>
                  <a:cubicBezTo>
                    <a:pt x="11617" y="3464"/>
                    <a:pt x="13141" y="2606"/>
                    <a:pt x="13052" y="2329"/>
                  </a:cubicBezTo>
                  <a:cubicBezTo>
                    <a:pt x="13027" y="2253"/>
                    <a:pt x="12931" y="2223"/>
                    <a:pt x="12799" y="2223"/>
                  </a:cubicBezTo>
                  <a:cubicBezTo>
                    <a:pt x="12371" y="2223"/>
                    <a:pt x="11567" y="2531"/>
                    <a:pt x="11567" y="2531"/>
                  </a:cubicBezTo>
                  <a:cubicBezTo>
                    <a:pt x="11567" y="2531"/>
                    <a:pt x="13183" y="1773"/>
                    <a:pt x="13060" y="1463"/>
                  </a:cubicBezTo>
                  <a:cubicBezTo>
                    <a:pt x="13042" y="1416"/>
                    <a:pt x="12988" y="1396"/>
                    <a:pt x="12910" y="1396"/>
                  </a:cubicBezTo>
                  <a:cubicBezTo>
                    <a:pt x="12475" y="1396"/>
                    <a:pt x="11289" y="2016"/>
                    <a:pt x="11289" y="2016"/>
                  </a:cubicBezTo>
                  <a:cubicBezTo>
                    <a:pt x="11289" y="2016"/>
                    <a:pt x="12866" y="1045"/>
                    <a:pt x="12768" y="748"/>
                  </a:cubicBezTo>
                  <a:cubicBezTo>
                    <a:pt x="12739" y="669"/>
                    <a:pt x="12671" y="636"/>
                    <a:pt x="12578" y="636"/>
                  </a:cubicBezTo>
                  <a:cubicBezTo>
                    <a:pt x="12082" y="636"/>
                    <a:pt x="10861" y="1577"/>
                    <a:pt x="10861" y="1577"/>
                  </a:cubicBezTo>
                  <a:cubicBezTo>
                    <a:pt x="10861" y="1577"/>
                    <a:pt x="12115" y="349"/>
                    <a:pt x="11884" y="40"/>
                  </a:cubicBezTo>
                  <a:cubicBezTo>
                    <a:pt x="11864" y="13"/>
                    <a:pt x="11833" y="1"/>
                    <a:pt x="11794" y="1"/>
                  </a:cubicBez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4"/>
            <p:cNvSpPr/>
            <p:nvPr/>
          </p:nvSpPr>
          <p:spPr>
            <a:xfrm flipH="1">
              <a:off x="6763370" y="4246361"/>
              <a:ext cx="42250" cy="103688"/>
            </a:xfrm>
            <a:custGeom>
              <a:avLst/>
              <a:gdLst/>
              <a:ahLst/>
              <a:cxnLst/>
              <a:rect l="l" t="t" r="r" b="b"/>
              <a:pathLst>
                <a:path w="720" h="1767" extrusionOk="0">
                  <a:moveTo>
                    <a:pt x="675" y="0"/>
                  </a:moveTo>
                  <a:cubicBezTo>
                    <a:pt x="658" y="0"/>
                    <a:pt x="641" y="11"/>
                    <a:pt x="636" y="28"/>
                  </a:cubicBezTo>
                  <a:cubicBezTo>
                    <a:pt x="442" y="625"/>
                    <a:pt x="14" y="1701"/>
                    <a:pt x="9" y="1712"/>
                  </a:cubicBezTo>
                  <a:cubicBezTo>
                    <a:pt x="0" y="1733"/>
                    <a:pt x="10" y="1756"/>
                    <a:pt x="31" y="1764"/>
                  </a:cubicBezTo>
                  <a:cubicBezTo>
                    <a:pt x="36" y="1765"/>
                    <a:pt x="41" y="1766"/>
                    <a:pt x="46" y="1766"/>
                  </a:cubicBezTo>
                  <a:cubicBezTo>
                    <a:pt x="62" y="1766"/>
                    <a:pt x="77" y="1756"/>
                    <a:pt x="84" y="1741"/>
                  </a:cubicBezTo>
                  <a:cubicBezTo>
                    <a:pt x="89" y="1731"/>
                    <a:pt x="517" y="650"/>
                    <a:pt x="713" y="53"/>
                  </a:cubicBezTo>
                  <a:cubicBezTo>
                    <a:pt x="719" y="32"/>
                    <a:pt x="708" y="8"/>
                    <a:pt x="687" y="2"/>
                  </a:cubicBezTo>
                  <a:cubicBezTo>
                    <a:pt x="683" y="1"/>
                    <a:pt x="679" y="0"/>
                    <a:pt x="675" y="0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4"/>
            <p:cNvSpPr/>
            <p:nvPr/>
          </p:nvSpPr>
          <p:spPr>
            <a:xfrm flipH="1">
              <a:off x="6936417" y="3890173"/>
              <a:ext cx="169527" cy="329371"/>
            </a:xfrm>
            <a:custGeom>
              <a:avLst/>
              <a:gdLst/>
              <a:ahLst/>
              <a:cxnLst/>
              <a:rect l="l" t="t" r="r" b="b"/>
              <a:pathLst>
                <a:path w="2889" h="5613" extrusionOk="0">
                  <a:moveTo>
                    <a:pt x="1140" y="1"/>
                  </a:moveTo>
                  <a:cubicBezTo>
                    <a:pt x="733" y="1"/>
                    <a:pt x="1" y="773"/>
                    <a:pt x="1" y="773"/>
                  </a:cubicBezTo>
                  <a:lnTo>
                    <a:pt x="2116" y="5613"/>
                  </a:lnTo>
                  <a:cubicBezTo>
                    <a:pt x="2116" y="5613"/>
                    <a:pt x="2319" y="4881"/>
                    <a:pt x="2604" y="4433"/>
                  </a:cubicBezTo>
                  <a:cubicBezTo>
                    <a:pt x="2888" y="3986"/>
                    <a:pt x="2360" y="3782"/>
                    <a:pt x="1872" y="3294"/>
                  </a:cubicBezTo>
                  <a:cubicBezTo>
                    <a:pt x="1384" y="2806"/>
                    <a:pt x="2033" y="2522"/>
                    <a:pt x="1994" y="1993"/>
                  </a:cubicBezTo>
                  <a:cubicBezTo>
                    <a:pt x="1953" y="1464"/>
                    <a:pt x="1384" y="1707"/>
                    <a:pt x="1180" y="1342"/>
                  </a:cubicBezTo>
                  <a:cubicBezTo>
                    <a:pt x="977" y="977"/>
                    <a:pt x="1547" y="1"/>
                    <a:pt x="11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4"/>
            <p:cNvSpPr/>
            <p:nvPr/>
          </p:nvSpPr>
          <p:spPr>
            <a:xfrm flipH="1">
              <a:off x="7516586" y="3969684"/>
              <a:ext cx="473254" cy="633744"/>
            </a:xfrm>
            <a:custGeom>
              <a:avLst/>
              <a:gdLst/>
              <a:ahLst/>
              <a:cxnLst/>
              <a:rect l="l" t="t" r="r" b="b"/>
              <a:pathLst>
                <a:path w="8065" h="10800" extrusionOk="0">
                  <a:moveTo>
                    <a:pt x="5305" y="0"/>
                  </a:moveTo>
                  <a:cubicBezTo>
                    <a:pt x="5124" y="0"/>
                    <a:pt x="4931" y="32"/>
                    <a:pt x="4734" y="101"/>
                  </a:cubicBezTo>
                  <a:cubicBezTo>
                    <a:pt x="4219" y="277"/>
                    <a:pt x="3676" y="700"/>
                    <a:pt x="3252" y="1442"/>
                  </a:cubicBezTo>
                  <a:cubicBezTo>
                    <a:pt x="1834" y="4063"/>
                    <a:pt x="848" y="7199"/>
                    <a:pt x="175" y="10030"/>
                  </a:cubicBezTo>
                  <a:cubicBezTo>
                    <a:pt x="115" y="10288"/>
                    <a:pt x="57" y="10541"/>
                    <a:pt x="0" y="10791"/>
                  </a:cubicBezTo>
                  <a:cubicBezTo>
                    <a:pt x="932" y="10797"/>
                    <a:pt x="2058" y="10800"/>
                    <a:pt x="3307" y="10800"/>
                  </a:cubicBezTo>
                  <a:cubicBezTo>
                    <a:pt x="3489" y="10800"/>
                    <a:pt x="3673" y="10800"/>
                    <a:pt x="3860" y="10800"/>
                  </a:cubicBezTo>
                  <a:cubicBezTo>
                    <a:pt x="3921" y="10641"/>
                    <a:pt x="3984" y="10486"/>
                    <a:pt x="4046" y="10333"/>
                  </a:cubicBezTo>
                  <a:cubicBezTo>
                    <a:pt x="4403" y="9445"/>
                    <a:pt x="4750" y="8654"/>
                    <a:pt x="5080" y="7951"/>
                  </a:cubicBezTo>
                  <a:cubicBezTo>
                    <a:pt x="5339" y="7402"/>
                    <a:pt x="5586" y="6906"/>
                    <a:pt x="5821" y="6459"/>
                  </a:cubicBezTo>
                  <a:cubicBezTo>
                    <a:pt x="7152" y="3934"/>
                    <a:pt x="8065" y="3019"/>
                    <a:pt x="8065" y="3019"/>
                  </a:cubicBezTo>
                  <a:lnTo>
                    <a:pt x="6635" y="768"/>
                  </a:lnTo>
                  <a:cubicBezTo>
                    <a:pt x="6529" y="599"/>
                    <a:pt x="6394" y="453"/>
                    <a:pt x="6240" y="335"/>
                  </a:cubicBezTo>
                  <a:cubicBezTo>
                    <a:pt x="6170" y="279"/>
                    <a:pt x="6094" y="231"/>
                    <a:pt x="6015" y="188"/>
                  </a:cubicBezTo>
                  <a:cubicBezTo>
                    <a:pt x="5921" y="137"/>
                    <a:pt x="5824" y="96"/>
                    <a:pt x="5721" y="63"/>
                  </a:cubicBezTo>
                  <a:cubicBezTo>
                    <a:pt x="5705" y="58"/>
                    <a:pt x="5690" y="53"/>
                    <a:pt x="5674" y="49"/>
                  </a:cubicBezTo>
                  <a:cubicBezTo>
                    <a:pt x="5665" y="45"/>
                    <a:pt x="5654" y="43"/>
                    <a:pt x="5645" y="40"/>
                  </a:cubicBezTo>
                  <a:cubicBezTo>
                    <a:pt x="5539" y="14"/>
                    <a:pt x="5425" y="0"/>
                    <a:pt x="5305" y="0"/>
                  </a:cubicBez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4"/>
            <p:cNvSpPr/>
            <p:nvPr/>
          </p:nvSpPr>
          <p:spPr>
            <a:xfrm flipH="1">
              <a:off x="6971097" y="3914408"/>
              <a:ext cx="757676" cy="688903"/>
            </a:xfrm>
            <a:custGeom>
              <a:avLst/>
              <a:gdLst/>
              <a:ahLst/>
              <a:cxnLst/>
              <a:rect l="l" t="t" r="r" b="b"/>
              <a:pathLst>
                <a:path w="12912" h="11740" extrusionOk="0">
                  <a:moveTo>
                    <a:pt x="2732" y="1"/>
                  </a:moveTo>
                  <a:cubicBezTo>
                    <a:pt x="1556" y="1"/>
                    <a:pt x="716" y="264"/>
                    <a:pt x="716" y="264"/>
                  </a:cubicBezTo>
                  <a:lnTo>
                    <a:pt x="718" y="265"/>
                  </a:lnTo>
                  <a:lnTo>
                    <a:pt x="719" y="266"/>
                  </a:lnTo>
                  <a:cubicBezTo>
                    <a:pt x="742" y="290"/>
                    <a:pt x="977" y="531"/>
                    <a:pt x="1225" y="990"/>
                  </a:cubicBezTo>
                  <a:cubicBezTo>
                    <a:pt x="1339" y="1199"/>
                    <a:pt x="1456" y="1456"/>
                    <a:pt x="1556" y="1758"/>
                  </a:cubicBezTo>
                  <a:cubicBezTo>
                    <a:pt x="1618" y="1941"/>
                    <a:pt x="1673" y="2140"/>
                    <a:pt x="1717" y="2355"/>
                  </a:cubicBezTo>
                  <a:cubicBezTo>
                    <a:pt x="1801" y="2762"/>
                    <a:pt x="1848" y="3230"/>
                    <a:pt x="1831" y="3756"/>
                  </a:cubicBezTo>
                  <a:cubicBezTo>
                    <a:pt x="1809" y="4408"/>
                    <a:pt x="1653" y="4888"/>
                    <a:pt x="1443" y="5240"/>
                  </a:cubicBezTo>
                  <a:cubicBezTo>
                    <a:pt x="904" y="6143"/>
                    <a:pt x="1" y="6216"/>
                    <a:pt x="1" y="6216"/>
                  </a:cubicBezTo>
                  <a:lnTo>
                    <a:pt x="631" y="8893"/>
                  </a:lnTo>
                  <a:lnTo>
                    <a:pt x="1185" y="11243"/>
                  </a:lnTo>
                  <a:lnTo>
                    <a:pt x="1303" y="11740"/>
                  </a:lnTo>
                  <a:lnTo>
                    <a:pt x="1381" y="11740"/>
                  </a:lnTo>
                  <a:cubicBezTo>
                    <a:pt x="4806" y="11733"/>
                    <a:pt x="8709" y="11718"/>
                    <a:pt x="11988" y="11707"/>
                  </a:cubicBezTo>
                  <a:lnTo>
                    <a:pt x="12052" y="11707"/>
                  </a:lnTo>
                  <a:cubicBezTo>
                    <a:pt x="12162" y="11230"/>
                    <a:pt x="12329" y="10473"/>
                    <a:pt x="12486" y="9650"/>
                  </a:cubicBezTo>
                  <a:cubicBezTo>
                    <a:pt x="12562" y="9253"/>
                    <a:pt x="12635" y="8840"/>
                    <a:pt x="12698" y="8435"/>
                  </a:cubicBezTo>
                  <a:cubicBezTo>
                    <a:pt x="12824" y="7637"/>
                    <a:pt x="12911" y="6872"/>
                    <a:pt x="12902" y="6319"/>
                  </a:cubicBezTo>
                  <a:cubicBezTo>
                    <a:pt x="12896" y="5906"/>
                    <a:pt x="12850" y="5476"/>
                    <a:pt x="12776" y="5045"/>
                  </a:cubicBezTo>
                  <a:cubicBezTo>
                    <a:pt x="12616" y="4123"/>
                    <a:pt x="12328" y="3192"/>
                    <a:pt x="12013" y="2397"/>
                  </a:cubicBezTo>
                  <a:cubicBezTo>
                    <a:pt x="11821" y="1913"/>
                    <a:pt x="11618" y="1480"/>
                    <a:pt x="11429" y="1131"/>
                  </a:cubicBezTo>
                  <a:cubicBezTo>
                    <a:pt x="11267" y="833"/>
                    <a:pt x="11115" y="595"/>
                    <a:pt x="10988" y="441"/>
                  </a:cubicBezTo>
                  <a:cubicBezTo>
                    <a:pt x="10885" y="316"/>
                    <a:pt x="10799" y="244"/>
                    <a:pt x="10736" y="239"/>
                  </a:cubicBezTo>
                  <a:cubicBezTo>
                    <a:pt x="10288" y="198"/>
                    <a:pt x="8601" y="126"/>
                    <a:pt x="8601" y="126"/>
                  </a:cubicBezTo>
                  <a:cubicBezTo>
                    <a:pt x="8597" y="128"/>
                    <a:pt x="8595" y="128"/>
                    <a:pt x="8592" y="129"/>
                  </a:cubicBezTo>
                  <a:cubicBezTo>
                    <a:pt x="7714" y="342"/>
                    <a:pt x="6900" y="415"/>
                    <a:pt x="6195" y="415"/>
                  </a:cubicBezTo>
                  <a:cubicBezTo>
                    <a:pt x="4617" y="415"/>
                    <a:pt x="3581" y="48"/>
                    <a:pt x="3581" y="48"/>
                  </a:cubicBezTo>
                  <a:cubicBezTo>
                    <a:pt x="3285" y="14"/>
                    <a:pt x="2999" y="1"/>
                    <a:pt x="2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4"/>
            <p:cNvSpPr/>
            <p:nvPr/>
          </p:nvSpPr>
          <p:spPr>
            <a:xfrm flipH="1">
              <a:off x="7195020" y="4232747"/>
              <a:ext cx="223747" cy="255727"/>
            </a:xfrm>
            <a:custGeom>
              <a:avLst/>
              <a:gdLst/>
              <a:ahLst/>
              <a:cxnLst/>
              <a:rect l="l" t="t" r="r" b="b"/>
              <a:pathLst>
                <a:path w="3813" h="4358" extrusionOk="0">
                  <a:moveTo>
                    <a:pt x="3759" y="0"/>
                  </a:moveTo>
                  <a:cubicBezTo>
                    <a:pt x="3740" y="0"/>
                    <a:pt x="3722" y="12"/>
                    <a:pt x="3714" y="30"/>
                  </a:cubicBezTo>
                  <a:cubicBezTo>
                    <a:pt x="3006" y="1813"/>
                    <a:pt x="1699" y="3319"/>
                    <a:pt x="32" y="4267"/>
                  </a:cubicBezTo>
                  <a:cubicBezTo>
                    <a:pt x="9" y="4281"/>
                    <a:pt x="1" y="4309"/>
                    <a:pt x="14" y="4333"/>
                  </a:cubicBezTo>
                  <a:cubicBezTo>
                    <a:pt x="24" y="4349"/>
                    <a:pt x="39" y="4357"/>
                    <a:pt x="56" y="4357"/>
                  </a:cubicBezTo>
                  <a:cubicBezTo>
                    <a:pt x="64" y="4357"/>
                    <a:pt x="72" y="4356"/>
                    <a:pt x="81" y="4351"/>
                  </a:cubicBezTo>
                  <a:cubicBezTo>
                    <a:pt x="1767" y="3391"/>
                    <a:pt x="3089" y="1870"/>
                    <a:pt x="3804" y="66"/>
                  </a:cubicBezTo>
                  <a:cubicBezTo>
                    <a:pt x="3813" y="41"/>
                    <a:pt x="3800" y="14"/>
                    <a:pt x="3776" y="3"/>
                  </a:cubicBezTo>
                  <a:cubicBezTo>
                    <a:pt x="3771" y="1"/>
                    <a:pt x="3765" y="0"/>
                    <a:pt x="3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4"/>
            <p:cNvSpPr/>
            <p:nvPr/>
          </p:nvSpPr>
          <p:spPr>
            <a:xfrm flipH="1">
              <a:off x="7183694" y="4357500"/>
              <a:ext cx="135375" cy="229908"/>
            </a:xfrm>
            <a:custGeom>
              <a:avLst/>
              <a:gdLst/>
              <a:ahLst/>
              <a:cxnLst/>
              <a:rect l="l" t="t" r="r" b="b"/>
              <a:pathLst>
                <a:path w="2307" h="3918" extrusionOk="0">
                  <a:moveTo>
                    <a:pt x="2252" y="1"/>
                  </a:moveTo>
                  <a:cubicBezTo>
                    <a:pt x="2231" y="1"/>
                    <a:pt x="2212" y="14"/>
                    <a:pt x="2205" y="36"/>
                  </a:cubicBezTo>
                  <a:cubicBezTo>
                    <a:pt x="1792" y="1453"/>
                    <a:pt x="1036" y="2767"/>
                    <a:pt x="18" y="3837"/>
                  </a:cubicBezTo>
                  <a:cubicBezTo>
                    <a:pt x="0" y="3855"/>
                    <a:pt x="0" y="3886"/>
                    <a:pt x="20" y="3905"/>
                  </a:cubicBezTo>
                  <a:cubicBezTo>
                    <a:pt x="28" y="3914"/>
                    <a:pt x="41" y="3917"/>
                    <a:pt x="52" y="3917"/>
                  </a:cubicBezTo>
                  <a:cubicBezTo>
                    <a:pt x="64" y="3917"/>
                    <a:pt x="77" y="3914"/>
                    <a:pt x="88" y="3904"/>
                  </a:cubicBezTo>
                  <a:cubicBezTo>
                    <a:pt x="1116" y="2823"/>
                    <a:pt x="1880" y="1494"/>
                    <a:pt x="2298" y="63"/>
                  </a:cubicBezTo>
                  <a:cubicBezTo>
                    <a:pt x="2306" y="37"/>
                    <a:pt x="2291" y="11"/>
                    <a:pt x="2265" y="3"/>
                  </a:cubicBezTo>
                  <a:cubicBezTo>
                    <a:pt x="2261" y="1"/>
                    <a:pt x="2256" y="1"/>
                    <a:pt x="2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4"/>
            <p:cNvSpPr/>
            <p:nvPr/>
          </p:nvSpPr>
          <p:spPr>
            <a:xfrm flipH="1">
              <a:off x="7614171" y="3913469"/>
              <a:ext cx="145585" cy="365694"/>
            </a:xfrm>
            <a:custGeom>
              <a:avLst/>
              <a:gdLst/>
              <a:ahLst/>
              <a:cxnLst/>
              <a:rect l="l" t="t" r="r" b="b"/>
              <a:pathLst>
                <a:path w="2481" h="6232" extrusionOk="0">
                  <a:moveTo>
                    <a:pt x="520" y="1"/>
                  </a:moveTo>
                  <a:cubicBezTo>
                    <a:pt x="408" y="1"/>
                    <a:pt x="309" y="36"/>
                    <a:pt x="245" y="132"/>
                  </a:cubicBezTo>
                  <a:cubicBezTo>
                    <a:pt x="0" y="497"/>
                    <a:pt x="976" y="1149"/>
                    <a:pt x="1180" y="1393"/>
                  </a:cubicBezTo>
                  <a:cubicBezTo>
                    <a:pt x="1384" y="1637"/>
                    <a:pt x="448" y="1962"/>
                    <a:pt x="570" y="2410"/>
                  </a:cubicBezTo>
                  <a:cubicBezTo>
                    <a:pt x="694" y="2856"/>
                    <a:pt x="1507" y="3101"/>
                    <a:pt x="1424" y="3670"/>
                  </a:cubicBezTo>
                  <a:cubicBezTo>
                    <a:pt x="1343" y="4238"/>
                    <a:pt x="529" y="4565"/>
                    <a:pt x="529" y="4970"/>
                  </a:cubicBezTo>
                  <a:lnTo>
                    <a:pt x="529" y="6231"/>
                  </a:lnTo>
                  <a:cubicBezTo>
                    <a:pt x="529" y="6231"/>
                    <a:pt x="531" y="6231"/>
                    <a:pt x="535" y="6231"/>
                  </a:cubicBezTo>
                  <a:cubicBezTo>
                    <a:pt x="648" y="6231"/>
                    <a:pt x="2321" y="6193"/>
                    <a:pt x="2400" y="3955"/>
                  </a:cubicBezTo>
                  <a:cubicBezTo>
                    <a:pt x="2481" y="1638"/>
                    <a:pt x="1246" y="280"/>
                    <a:pt x="1246" y="280"/>
                  </a:cubicBezTo>
                  <a:cubicBezTo>
                    <a:pt x="1246" y="280"/>
                    <a:pt x="834" y="1"/>
                    <a:pt x="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4"/>
            <p:cNvSpPr/>
            <p:nvPr/>
          </p:nvSpPr>
          <p:spPr>
            <a:xfrm flipH="1">
              <a:off x="6587975" y="3961352"/>
              <a:ext cx="21242" cy="103688"/>
            </a:xfrm>
            <a:custGeom>
              <a:avLst/>
              <a:gdLst/>
              <a:ahLst/>
              <a:cxnLst/>
              <a:rect l="l" t="t" r="r" b="b"/>
              <a:pathLst>
                <a:path w="362" h="1767" extrusionOk="0">
                  <a:moveTo>
                    <a:pt x="48" y="0"/>
                  </a:moveTo>
                  <a:cubicBezTo>
                    <a:pt x="43" y="0"/>
                    <a:pt x="37" y="1"/>
                    <a:pt x="32" y="4"/>
                  </a:cubicBezTo>
                  <a:cubicBezTo>
                    <a:pt x="11" y="12"/>
                    <a:pt x="1" y="35"/>
                    <a:pt x="8" y="56"/>
                  </a:cubicBezTo>
                  <a:cubicBezTo>
                    <a:pt x="216" y="584"/>
                    <a:pt x="280" y="1160"/>
                    <a:pt x="194" y="1721"/>
                  </a:cubicBezTo>
                  <a:cubicBezTo>
                    <a:pt x="190" y="1743"/>
                    <a:pt x="205" y="1763"/>
                    <a:pt x="227" y="1767"/>
                  </a:cubicBezTo>
                  <a:lnTo>
                    <a:pt x="234" y="1767"/>
                  </a:lnTo>
                  <a:cubicBezTo>
                    <a:pt x="253" y="1767"/>
                    <a:pt x="270" y="1753"/>
                    <a:pt x="273" y="1734"/>
                  </a:cubicBezTo>
                  <a:cubicBezTo>
                    <a:pt x="362" y="1158"/>
                    <a:pt x="296" y="567"/>
                    <a:pt x="84" y="26"/>
                  </a:cubicBezTo>
                  <a:cubicBezTo>
                    <a:pt x="78" y="10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4"/>
            <p:cNvSpPr/>
            <p:nvPr/>
          </p:nvSpPr>
          <p:spPr>
            <a:xfrm flipH="1">
              <a:off x="6139718" y="2910041"/>
              <a:ext cx="633920" cy="462164"/>
            </a:xfrm>
            <a:custGeom>
              <a:avLst/>
              <a:gdLst/>
              <a:ahLst/>
              <a:cxnLst/>
              <a:rect l="l" t="t" r="r" b="b"/>
              <a:pathLst>
                <a:path w="10803" h="7876" extrusionOk="0">
                  <a:moveTo>
                    <a:pt x="9683" y="0"/>
                  </a:moveTo>
                  <a:cubicBezTo>
                    <a:pt x="9656" y="0"/>
                    <a:pt x="9641" y="1"/>
                    <a:pt x="9641" y="1"/>
                  </a:cubicBezTo>
                  <a:lnTo>
                    <a:pt x="1192" y="1"/>
                  </a:lnTo>
                  <a:cubicBezTo>
                    <a:pt x="673" y="1"/>
                    <a:pt x="118" y="26"/>
                    <a:pt x="118" y="783"/>
                  </a:cubicBezTo>
                  <a:cubicBezTo>
                    <a:pt x="118" y="1540"/>
                    <a:pt x="1" y="6249"/>
                    <a:pt x="105" y="6962"/>
                  </a:cubicBezTo>
                  <a:cubicBezTo>
                    <a:pt x="191" y="7554"/>
                    <a:pt x="499" y="7842"/>
                    <a:pt x="1781" y="7867"/>
                  </a:cubicBezTo>
                  <a:cubicBezTo>
                    <a:pt x="2086" y="7873"/>
                    <a:pt x="2647" y="7875"/>
                    <a:pt x="3334" y="7875"/>
                  </a:cubicBezTo>
                  <a:cubicBezTo>
                    <a:pt x="5005" y="7875"/>
                    <a:pt x="7419" y="7863"/>
                    <a:pt x="8696" y="7863"/>
                  </a:cubicBezTo>
                  <a:cubicBezTo>
                    <a:pt x="9095" y="7863"/>
                    <a:pt x="9383" y="7864"/>
                    <a:pt x="9503" y="7867"/>
                  </a:cubicBezTo>
                  <a:cubicBezTo>
                    <a:pt x="9545" y="7868"/>
                    <a:pt x="9591" y="7869"/>
                    <a:pt x="9640" y="7869"/>
                  </a:cubicBezTo>
                  <a:cubicBezTo>
                    <a:pt x="10069" y="7869"/>
                    <a:pt x="10703" y="7787"/>
                    <a:pt x="10749" y="6985"/>
                  </a:cubicBezTo>
                  <a:cubicBezTo>
                    <a:pt x="10802" y="6076"/>
                    <a:pt x="10789" y="1729"/>
                    <a:pt x="10781" y="909"/>
                  </a:cubicBezTo>
                  <a:cubicBezTo>
                    <a:pt x="10788" y="50"/>
                    <a:pt x="9888" y="0"/>
                    <a:pt x="96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4"/>
            <p:cNvSpPr/>
            <p:nvPr/>
          </p:nvSpPr>
          <p:spPr>
            <a:xfrm flipH="1">
              <a:off x="6348737" y="3332185"/>
              <a:ext cx="132617" cy="152392"/>
            </a:xfrm>
            <a:custGeom>
              <a:avLst/>
              <a:gdLst/>
              <a:ahLst/>
              <a:cxnLst/>
              <a:rect l="l" t="t" r="r" b="b"/>
              <a:pathLst>
                <a:path w="2260" h="2597" extrusionOk="0">
                  <a:moveTo>
                    <a:pt x="2259" y="1"/>
                  </a:moveTo>
                  <a:lnTo>
                    <a:pt x="607" y="238"/>
                  </a:lnTo>
                  <a:cubicBezTo>
                    <a:pt x="607" y="238"/>
                    <a:pt x="539" y="1585"/>
                    <a:pt x="0" y="2597"/>
                  </a:cubicBezTo>
                  <a:cubicBezTo>
                    <a:pt x="0" y="2597"/>
                    <a:pt x="1719" y="2294"/>
                    <a:pt x="2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4"/>
            <p:cNvSpPr/>
            <p:nvPr/>
          </p:nvSpPr>
          <p:spPr>
            <a:xfrm flipH="1">
              <a:off x="6233254" y="3020007"/>
              <a:ext cx="444208" cy="30279"/>
            </a:xfrm>
            <a:custGeom>
              <a:avLst/>
              <a:gdLst/>
              <a:ahLst/>
              <a:cxnLst/>
              <a:rect l="l" t="t" r="r" b="b"/>
              <a:pathLst>
                <a:path w="7570" h="516" extrusionOk="0">
                  <a:moveTo>
                    <a:pt x="7460" y="1"/>
                  </a:moveTo>
                  <a:cubicBezTo>
                    <a:pt x="7457" y="1"/>
                    <a:pt x="7455" y="1"/>
                    <a:pt x="7455" y="1"/>
                  </a:cubicBezTo>
                  <a:lnTo>
                    <a:pt x="116" y="1"/>
                  </a:lnTo>
                  <a:cubicBezTo>
                    <a:pt x="66" y="1"/>
                    <a:pt x="12" y="2"/>
                    <a:pt x="12" y="52"/>
                  </a:cubicBezTo>
                  <a:cubicBezTo>
                    <a:pt x="12" y="101"/>
                    <a:pt x="1" y="409"/>
                    <a:pt x="11" y="456"/>
                  </a:cubicBezTo>
                  <a:cubicBezTo>
                    <a:pt x="19" y="496"/>
                    <a:pt x="49" y="514"/>
                    <a:pt x="173" y="516"/>
                  </a:cubicBezTo>
                  <a:cubicBezTo>
                    <a:pt x="192" y="516"/>
                    <a:pt x="368" y="516"/>
                    <a:pt x="654" y="516"/>
                  </a:cubicBezTo>
                  <a:cubicBezTo>
                    <a:pt x="1772" y="516"/>
                    <a:pt x="4569" y="515"/>
                    <a:pt x="6203" y="515"/>
                  </a:cubicBezTo>
                  <a:cubicBezTo>
                    <a:pt x="6930" y="515"/>
                    <a:pt x="7427" y="515"/>
                    <a:pt x="7444" y="516"/>
                  </a:cubicBezTo>
                  <a:cubicBezTo>
                    <a:pt x="7449" y="516"/>
                    <a:pt x="7454" y="516"/>
                    <a:pt x="7459" y="516"/>
                  </a:cubicBezTo>
                  <a:cubicBezTo>
                    <a:pt x="7501" y="516"/>
                    <a:pt x="7559" y="510"/>
                    <a:pt x="7564" y="458"/>
                  </a:cubicBezTo>
                  <a:cubicBezTo>
                    <a:pt x="7569" y="398"/>
                    <a:pt x="7568" y="114"/>
                    <a:pt x="7566" y="59"/>
                  </a:cubicBezTo>
                  <a:cubicBezTo>
                    <a:pt x="7566" y="4"/>
                    <a:pt x="7480" y="1"/>
                    <a:pt x="7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4"/>
            <p:cNvSpPr/>
            <p:nvPr/>
          </p:nvSpPr>
          <p:spPr>
            <a:xfrm flipH="1">
              <a:off x="6233254" y="3134961"/>
              <a:ext cx="444208" cy="30279"/>
            </a:xfrm>
            <a:custGeom>
              <a:avLst/>
              <a:gdLst/>
              <a:ahLst/>
              <a:cxnLst/>
              <a:rect l="l" t="t" r="r" b="b"/>
              <a:pathLst>
                <a:path w="7570" h="516" extrusionOk="0">
                  <a:moveTo>
                    <a:pt x="7458" y="0"/>
                  </a:moveTo>
                  <a:cubicBezTo>
                    <a:pt x="7456" y="0"/>
                    <a:pt x="7455" y="0"/>
                    <a:pt x="7455" y="0"/>
                  </a:cubicBezTo>
                  <a:lnTo>
                    <a:pt x="116" y="0"/>
                  </a:lnTo>
                  <a:cubicBezTo>
                    <a:pt x="66" y="0"/>
                    <a:pt x="12" y="2"/>
                    <a:pt x="12" y="51"/>
                  </a:cubicBezTo>
                  <a:cubicBezTo>
                    <a:pt x="12" y="102"/>
                    <a:pt x="1" y="410"/>
                    <a:pt x="11" y="457"/>
                  </a:cubicBezTo>
                  <a:cubicBezTo>
                    <a:pt x="19" y="495"/>
                    <a:pt x="49" y="514"/>
                    <a:pt x="173" y="515"/>
                  </a:cubicBezTo>
                  <a:cubicBezTo>
                    <a:pt x="199" y="515"/>
                    <a:pt x="536" y="515"/>
                    <a:pt x="1052" y="515"/>
                  </a:cubicBezTo>
                  <a:cubicBezTo>
                    <a:pt x="2462" y="515"/>
                    <a:pt x="5206" y="515"/>
                    <a:pt x="6595" y="515"/>
                  </a:cubicBezTo>
                  <a:cubicBezTo>
                    <a:pt x="7103" y="515"/>
                    <a:pt x="7430" y="515"/>
                    <a:pt x="7444" y="515"/>
                  </a:cubicBezTo>
                  <a:cubicBezTo>
                    <a:pt x="7449" y="515"/>
                    <a:pt x="7454" y="515"/>
                    <a:pt x="7459" y="515"/>
                  </a:cubicBezTo>
                  <a:cubicBezTo>
                    <a:pt x="7501" y="515"/>
                    <a:pt x="7559" y="509"/>
                    <a:pt x="7564" y="458"/>
                  </a:cubicBezTo>
                  <a:cubicBezTo>
                    <a:pt x="7569" y="397"/>
                    <a:pt x="7568" y="113"/>
                    <a:pt x="7566" y="60"/>
                  </a:cubicBezTo>
                  <a:cubicBezTo>
                    <a:pt x="7566" y="3"/>
                    <a:pt x="7475" y="0"/>
                    <a:pt x="7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4"/>
            <p:cNvSpPr/>
            <p:nvPr/>
          </p:nvSpPr>
          <p:spPr>
            <a:xfrm flipH="1">
              <a:off x="6233254" y="3255138"/>
              <a:ext cx="444208" cy="30220"/>
            </a:xfrm>
            <a:custGeom>
              <a:avLst/>
              <a:gdLst/>
              <a:ahLst/>
              <a:cxnLst/>
              <a:rect l="l" t="t" r="r" b="b"/>
              <a:pathLst>
                <a:path w="7570" h="515" extrusionOk="0">
                  <a:moveTo>
                    <a:pt x="7460" y="0"/>
                  </a:moveTo>
                  <a:cubicBezTo>
                    <a:pt x="7457" y="0"/>
                    <a:pt x="7455" y="0"/>
                    <a:pt x="7455" y="0"/>
                  </a:cubicBezTo>
                  <a:lnTo>
                    <a:pt x="116" y="0"/>
                  </a:lnTo>
                  <a:cubicBezTo>
                    <a:pt x="66" y="0"/>
                    <a:pt x="12" y="2"/>
                    <a:pt x="12" y="51"/>
                  </a:cubicBezTo>
                  <a:cubicBezTo>
                    <a:pt x="12" y="101"/>
                    <a:pt x="1" y="409"/>
                    <a:pt x="11" y="456"/>
                  </a:cubicBezTo>
                  <a:cubicBezTo>
                    <a:pt x="19" y="494"/>
                    <a:pt x="49" y="513"/>
                    <a:pt x="173" y="514"/>
                  </a:cubicBezTo>
                  <a:cubicBezTo>
                    <a:pt x="199" y="514"/>
                    <a:pt x="536" y="514"/>
                    <a:pt x="1052" y="514"/>
                  </a:cubicBezTo>
                  <a:cubicBezTo>
                    <a:pt x="2462" y="514"/>
                    <a:pt x="5206" y="514"/>
                    <a:pt x="6595" y="514"/>
                  </a:cubicBezTo>
                  <a:cubicBezTo>
                    <a:pt x="7103" y="514"/>
                    <a:pt x="7430" y="514"/>
                    <a:pt x="7444" y="514"/>
                  </a:cubicBezTo>
                  <a:cubicBezTo>
                    <a:pt x="7449" y="514"/>
                    <a:pt x="7454" y="514"/>
                    <a:pt x="7459" y="514"/>
                  </a:cubicBezTo>
                  <a:cubicBezTo>
                    <a:pt x="7501" y="514"/>
                    <a:pt x="7559" y="508"/>
                    <a:pt x="7564" y="457"/>
                  </a:cubicBezTo>
                  <a:cubicBezTo>
                    <a:pt x="7569" y="397"/>
                    <a:pt x="7568" y="112"/>
                    <a:pt x="7566" y="59"/>
                  </a:cubicBezTo>
                  <a:cubicBezTo>
                    <a:pt x="7566" y="4"/>
                    <a:pt x="7480" y="0"/>
                    <a:pt x="7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BEA04A-EDAB-140A-B5E4-214EC4C068D7}"/>
              </a:ext>
            </a:extLst>
          </p:cNvPr>
          <p:cNvGrpSpPr/>
          <p:nvPr/>
        </p:nvGrpSpPr>
        <p:grpSpPr>
          <a:xfrm>
            <a:off x="635345" y="1059840"/>
            <a:ext cx="5157600" cy="642400"/>
            <a:chOff x="732844" y="577969"/>
            <a:chExt cx="5157600" cy="642400"/>
          </a:xfrm>
        </p:grpSpPr>
        <p:sp>
          <p:nvSpPr>
            <p:cNvPr id="792" name="Google Shape;792;p74"/>
            <p:cNvSpPr/>
            <p:nvPr/>
          </p:nvSpPr>
          <p:spPr>
            <a:xfrm>
              <a:off x="732844" y="577969"/>
              <a:ext cx="5157600" cy="6424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A90F0217-46EE-56A7-4CFA-2CAE94188FD5}"/>
                </a:ext>
              </a:extLst>
            </p:cNvPr>
            <p:cNvSpPr txBox="1">
              <a:spLocks/>
            </p:cNvSpPr>
            <p:nvPr/>
          </p:nvSpPr>
          <p:spPr>
            <a:xfrm>
              <a:off x="1856097" y="617019"/>
              <a:ext cx="3028405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60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-VN" sz="3000" b="1" dirty="0">
                  <a:solidFill>
                    <a:srgbClr val="E28278"/>
                  </a:solidFill>
                  <a:latin typeface="American Typewriter" panose="02090604020004020304" pitchFamily="18" charset="77"/>
                </a:rPr>
                <a:t>VẬN DỤNG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317BF1F-E6ED-1BD9-33D8-BD520CF72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73" y="2061104"/>
            <a:ext cx="6129861" cy="193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đoạn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(5 – 7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câu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)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nêu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suy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nghĩ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em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nhân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vật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Dế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Mèn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bản</a:t>
            </a:r>
            <a:r>
              <a:rPr lang="en-US" sz="2400" i="1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Bài</a:t>
            </a:r>
            <a:r>
              <a:rPr lang="en-US" sz="2400" i="1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học</a:t>
            </a:r>
            <a:r>
              <a:rPr lang="en-US" sz="2400" i="1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đường</a:t>
            </a:r>
            <a:r>
              <a:rPr lang="en-US" sz="2400" i="1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đời</a:t>
            </a:r>
            <a:r>
              <a:rPr lang="en-US" sz="2400" i="1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đầu</a:t>
            </a:r>
            <a:r>
              <a:rPr lang="en-US" sz="2400" i="1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tiên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.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Chỉ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ra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ghép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láy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sử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dụng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đoạn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E9C1DA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>
            <a:extLst>
              <a:ext uri="{FF2B5EF4-FFF2-40B4-BE49-F238E27FC236}">
                <a16:creationId xmlns:a16="http://schemas.microsoft.com/office/drawing/2014/main" id="{DC39B4CD-2370-5E2E-380A-BDF08ACED14F}"/>
              </a:ext>
            </a:extLst>
          </p:cNvPr>
          <p:cNvSpPr txBox="1">
            <a:spLocks/>
          </p:cNvSpPr>
          <p:nvPr/>
        </p:nvSpPr>
        <p:spPr>
          <a:xfrm>
            <a:off x="3057797" y="558563"/>
            <a:ext cx="3028405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VN" sz="3000" b="1" dirty="0">
                <a:solidFill>
                  <a:srgbClr val="E9C1DA"/>
                </a:solidFill>
                <a:latin typeface="American Typewriter" panose="02090604020004020304" pitchFamily="18" charset="77"/>
              </a:rPr>
              <a:t>HƯỚNG DẪN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CDFA34F-714E-1AB7-700B-7B24B36C9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681799"/>
              </p:ext>
            </p:extLst>
          </p:nvPr>
        </p:nvGraphicFramePr>
        <p:xfrm>
          <a:off x="2372830" y="1423595"/>
          <a:ext cx="6304972" cy="3333002"/>
        </p:xfrm>
        <a:graphic>
          <a:graphicData uri="http://schemas.openxmlformats.org/drawingml/2006/table">
            <a:tbl>
              <a:tblPr firstRow="1" firstCol="1" bandRow="1">
                <a:tableStyleId>{7E87661D-7032-49F0-8A5B-75521B805C59}</a:tableStyleId>
              </a:tblPr>
              <a:tblGrid>
                <a:gridCol w="2540918">
                  <a:extLst>
                    <a:ext uri="{9D8B030D-6E8A-4147-A177-3AD203B41FA5}">
                      <a16:colId xmlns:a16="http://schemas.microsoft.com/office/drawing/2014/main" val="1387734553"/>
                    </a:ext>
                  </a:extLst>
                </a:gridCol>
                <a:gridCol w="3764054">
                  <a:extLst>
                    <a:ext uri="{9D8B030D-6E8A-4147-A177-3AD203B41FA5}">
                      <a16:colId xmlns:a16="http://schemas.microsoft.com/office/drawing/2014/main" val="3621018721"/>
                    </a:ext>
                  </a:extLst>
                </a:gridCol>
              </a:tblGrid>
              <a:tr h="94486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Mở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đoạn</a:t>
                      </a:r>
                      <a:r>
                        <a:rPr lang="en-VN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(1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VN" sz="2400" kern="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Nêu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ấn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tượng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chung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về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nhân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vật</a:t>
                      </a:r>
                      <a:endParaRPr lang="en-VN" sz="2400" kern="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757885"/>
                  </a:ext>
                </a:extLst>
              </a:tr>
              <a:tr h="144328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Thân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đoạn</a:t>
                      </a:r>
                      <a:endParaRPr lang="en-VN" sz="2400" kern="1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(3-5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VN" sz="2400" kern="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-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Ngoại</a:t>
                      </a:r>
                      <a:r>
                        <a:rPr lang="vi-VN" sz="2400" kern="100" dirty="0">
                          <a:effectLst/>
                          <a:latin typeface="Cambria" panose="02040503050406030204" pitchFamily="18" charset="0"/>
                        </a:rPr>
                        <a:t> hình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nhân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vật</a:t>
                      </a:r>
                      <a:endParaRPr lang="en-VN" sz="2400" kern="1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-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Tính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cách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phẩm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chất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nhân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vật</a:t>
                      </a:r>
                      <a:endParaRPr lang="en-VN" sz="2400" kern="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686266"/>
                  </a:ext>
                </a:extLst>
              </a:tr>
              <a:tr h="94486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Kết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đoạn</a:t>
                      </a:r>
                      <a:r>
                        <a:rPr lang="en-VN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(1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VN" sz="2400" kern="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học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ý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nghĩa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rút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ra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từ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nhân</a:t>
                      </a: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Cambria" panose="02040503050406030204" pitchFamily="18" charset="0"/>
                        </a:rPr>
                        <a:t>vật</a:t>
                      </a:r>
                      <a:endParaRPr lang="en-VN" sz="2400" kern="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748070"/>
                  </a:ext>
                </a:extLst>
              </a:tr>
            </a:tbl>
          </a:graphicData>
        </a:graphic>
      </p:graphicFrame>
      <p:grpSp>
        <p:nvGrpSpPr>
          <p:cNvPr id="22" name="Google Shape;4644;p130">
            <a:extLst>
              <a:ext uri="{FF2B5EF4-FFF2-40B4-BE49-F238E27FC236}">
                <a16:creationId xmlns:a16="http://schemas.microsoft.com/office/drawing/2014/main" id="{37D3B566-008B-0FCB-5ACC-216963DAA2D3}"/>
              </a:ext>
            </a:extLst>
          </p:cNvPr>
          <p:cNvGrpSpPr/>
          <p:nvPr/>
        </p:nvGrpSpPr>
        <p:grpSpPr>
          <a:xfrm>
            <a:off x="0" y="1983227"/>
            <a:ext cx="2396897" cy="3565290"/>
            <a:chOff x="4658822" y="1485900"/>
            <a:chExt cx="1546865" cy="2300901"/>
          </a:xfrm>
        </p:grpSpPr>
        <p:sp>
          <p:nvSpPr>
            <p:cNvPr id="23" name="Google Shape;4645;p130">
              <a:extLst>
                <a:ext uri="{FF2B5EF4-FFF2-40B4-BE49-F238E27FC236}">
                  <a16:creationId xmlns:a16="http://schemas.microsoft.com/office/drawing/2014/main" id="{247C28C3-24C7-6C0A-9B0F-D9DE2C3AF99C}"/>
                </a:ext>
              </a:extLst>
            </p:cNvPr>
            <p:cNvSpPr/>
            <p:nvPr/>
          </p:nvSpPr>
          <p:spPr>
            <a:xfrm>
              <a:off x="5952501" y="2107408"/>
              <a:ext cx="253186" cy="380935"/>
            </a:xfrm>
            <a:custGeom>
              <a:avLst/>
              <a:gdLst/>
              <a:ahLst/>
              <a:cxnLst/>
              <a:rect l="l" t="t" r="r" b="b"/>
              <a:pathLst>
                <a:path w="3393" h="5105" extrusionOk="0">
                  <a:moveTo>
                    <a:pt x="2264" y="0"/>
                  </a:moveTo>
                  <a:cubicBezTo>
                    <a:pt x="1984" y="304"/>
                    <a:pt x="1744" y="656"/>
                    <a:pt x="1632" y="1056"/>
                  </a:cubicBezTo>
                  <a:cubicBezTo>
                    <a:pt x="1576" y="1256"/>
                    <a:pt x="1536" y="1464"/>
                    <a:pt x="1496" y="1680"/>
                  </a:cubicBezTo>
                  <a:cubicBezTo>
                    <a:pt x="1456" y="1864"/>
                    <a:pt x="1360" y="2080"/>
                    <a:pt x="1336" y="2264"/>
                  </a:cubicBezTo>
                  <a:cubicBezTo>
                    <a:pt x="1400" y="1768"/>
                    <a:pt x="1432" y="1256"/>
                    <a:pt x="1432" y="760"/>
                  </a:cubicBezTo>
                  <a:cubicBezTo>
                    <a:pt x="1432" y="648"/>
                    <a:pt x="1432" y="528"/>
                    <a:pt x="1400" y="416"/>
                  </a:cubicBezTo>
                  <a:cubicBezTo>
                    <a:pt x="1400" y="408"/>
                    <a:pt x="1392" y="384"/>
                    <a:pt x="1384" y="376"/>
                  </a:cubicBezTo>
                  <a:cubicBezTo>
                    <a:pt x="1377" y="370"/>
                    <a:pt x="1369" y="368"/>
                    <a:pt x="1362" y="368"/>
                  </a:cubicBezTo>
                  <a:cubicBezTo>
                    <a:pt x="1330" y="368"/>
                    <a:pt x="1300" y="416"/>
                    <a:pt x="1280" y="448"/>
                  </a:cubicBezTo>
                  <a:cubicBezTo>
                    <a:pt x="1160" y="776"/>
                    <a:pt x="1056" y="1088"/>
                    <a:pt x="992" y="1424"/>
                  </a:cubicBezTo>
                  <a:cubicBezTo>
                    <a:pt x="936" y="1784"/>
                    <a:pt x="880" y="2144"/>
                    <a:pt x="872" y="2520"/>
                  </a:cubicBezTo>
                  <a:cubicBezTo>
                    <a:pt x="672" y="2104"/>
                    <a:pt x="456" y="1704"/>
                    <a:pt x="200" y="1328"/>
                  </a:cubicBezTo>
                  <a:cubicBezTo>
                    <a:pt x="170" y="1280"/>
                    <a:pt x="117" y="1232"/>
                    <a:pt x="72" y="1232"/>
                  </a:cubicBezTo>
                  <a:cubicBezTo>
                    <a:pt x="57" y="1232"/>
                    <a:pt x="44" y="1237"/>
                    <a:pt x="32" y="1248"/>
                  </a:cubicBezTo>
                  <a:cubicBezTo>
                    <a:pt x="0" y="1280"/>
                    <a:pt x="0" y="1320"/>
                    <a:pt x="16" y="1360"/>
                  </a:cubicBezTo>
                  <a:cubicBezTo>
                    <a:pt x="56" y="1616"/>
                    <a:pt x="216" y="1840"/>
                    <a:pt x="344" y="2064"/>
                  </a:cubicBezTo>
                  <a:cubicBezTo>
                    <a:pt x="720" y="2768"/>
                    <a:pt x="760" y="3640"/>
                    <a:pt x="456" y="4368"/>
                  </a:cubicBezTo>
                  <a:lnTo>
                    <a:pt x="1624" y="5104"/>
                  </a:lnTo>
                  <a:cubicBezTo>
                    <a:pt x="2112" y="4448"/>
                    <a:pt x="2152" y="3568"/>
                    <a:pt x="2464" y="2808"/>
                  </a:cubicBezTo>
                  <a:cubicBezTo>
                    <a:pt x="2600" y="2456"/>
                    <a:pt x="2792" y="2136"/>
                    <a:pt x="3040" y="1856"/>
                  </a:cubicBezTo>
                  <a:cubicBezTo>
                    <a:pt x="3200" y="1680"/>
                    <a:pt x="3392" y="1440"/>
                    <a:pt x="3280" y="1224"/>
                  </a:cubicBezTo>
                  <a:lnTo>
                    <a:pt x="3280" y="1224"/>
                  </a:lnTo>
                  <a:cubicBezTo>
                    <a:pt x="2816" y="1568"/>
                    <a:pt x="2392" y="1976"/>
                    <a:pt x="2056" y="2448"/>
                  </a:cubicBezTo>
                  <a:cubicBezTo>
                    <a:pt x="2312" y="1984"/>
                    <a:pt x="2560" y="1528"/>
                    <a:pt x="2824" y="1064"/>
                  </a:cubicBezTo>
                  <a:cubicBezTo>
                    <a:pt x="2896" y="960"/>
                    <a:pt x="2936" y="784"/>
                    <a:pt x="2824" y="728"/>
                  </a:cubicBezTo>
                  <a:cubicBezTo>
                    <a:pt x="2320" y="1144"/>
                    <a:pt x="1936" y="1696"/>
                    <a:pt x="1712" y="2320"/>
                  </a:cubicBezTo>
                  <a:cubicBezTo>
                    <a:pt x="1896" y="1680"/>
                    <a:pt x="2080" y="1040"/>
                    <a:pt x="2272" y="400"/>
                  </a:cubicBezTo>
                  <a:cubicBezTo>
                    <a:pt x="2304" y="264"/>
                    <a:pt x="2344" y="104"/>
                    <a:pt x="2264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46;p130">
              <a:extLst>
                <a:ext uri="{FF2B5EF4-FFF2-40B4-BE49-F238E27FC236}">
                  <a16:creationId xmlns:a16="http://schemas.microsoft.com/office/drawing/2014/main" id="{15E0C5F7-6ACA-E3E6-1215-31CCD7A1D0B6}"/>
                </a:ext>
              </a:extLst>
            </p:cNvPr>
            <p:cNvSpPr/>
            <p:nvPr/>
          </p:nvSpPr>
          <p:spPr>
            <a:xfrm>
              <a:off x="4691057" y="3404075"/>
              <a:ext cx="249604" cy="382726"/>
            </a:xfrm>
            <a:custGeom>
              <a:avLst/>
              <a:gdLst/>
              <a:ahLst/>
              <a:cxnLst/>
              <a:rect l="l" t="t" r="r" b="b"/>
              <a:pathLst>
                <a:path w="3345" h="5129" extrusionOk="0">
                  <a:moveTo>
                    <a:pt x="928" y="0"/>
                  </a:moveTo>
                  <a:cubicBezTo>
                    <a:pt x="584" y="752"/>
                    <a:pt x="744" y="1624"/>
                    <a:pt x="608" y="2432"/>
                  </a:cubicBezTo>
                  <a:cubicBezTo>
                    <a:pt x="544" y="2800"/>
                    <a:pt x="424" y="3152"/>
                    <a:pt x="248" y="3480"/>
                  </a:cubicBezTo>
                  <a:cubicBezTo>
                    <a:pt x="128" y="3688"/>
                    <a:pt x="0" y="3968"/>
                    <a:pt x="144" y="4152"/>
                  </a:cubicBezTo>
                  <a:cubicBezTo>
                    <a:pt x="528" y="3720"/>
                    <a:pt x="848" y="3224"/>
                    <a:pt x="1080" y="2688"/>
                  </a:cubicBezTo>
                  <a:lnTo>
                    <a:pt x="1080" y="2688"/>
                  </a:lnTo>
                  <a:cubicBezTo>
                    <a:pt x="928" y="3192"/>
                    <a:pt x="776" y="3704"/>
                    <a:pt x="624" y="4200"/>
                  </a:cubicBezTo>
                  <a:cubicBezTo>
                    <a:pt x="600" y="4320"/>
                    <a:pt x="584" y="4504"/>
                    <a:pt x="704" y="4528"/>
                  </a:cubicBezTo>
                  <a:cubicBezTo>
                    <a:pt x="1104" y="4024"/>
                    <a:pt x="1368" y="3392"/>
                    <a:pt x="1448" y="2744"/>
                  </a:cubicBezTo>
                  <a:lnTo>
                    <a:pt x="1448" y="2744"/>
                  </a:lnTo>
                  <a:cubicBezTo>
                    <a:pt x="1408" y="3408"/>
                    <a:pt x="1360" y="4072"/>
                    <a:pt x="1320" y="4744"/>
                  </a:cubicBezTo>
                  <a:cubicBezTo>
                    <a:pt x="1304" y="4880"/>
                    <a:pt x="1304" y="5040"/>
                    <a:pt x="1408" y="5128"/>
                  </a:cubicBezTo>
                  <a:cubicBezTo>
                    <a:pt x="1608" y="4768"/>
                    <a:pt x="1768" y="4384"/>
                    <a:pt x="1784" y="3960"/>
                  </a:cubicBezTo>
                  <a:cubicBezTo>
                    <a:pt x="1800" y="3744"/>
                    <a:pt x="1784" y="3528"/>
                    <a:pt x="1784" y="3320"/>
                  </a:cubicBezTo>
                  <a:cubicBezTo>
                    <a:pt x="1784" y="3142"/>
                    <a:pt x="1829" y="2938"/>
                    <a:pt x="1822" y="2766"/>
                  </a:cubicBezTo>
                  <a:lnTo>
                    <a:pt x="1822" y="2766"/>
                  </a:lnTo>
                  <a:cubicBezTo>
                    <a:pt x="1863" y="3242"/>
                    <a:pt x="1941" y="3724"/>
                    <a:pt x="2048" y="4192"/>
                  </a:cubicBezTo>
                  <a:cubicBezTo>
                    <a:pt x="2080" y="4304"/>
                    <a:pt x="2104" y="4424"/>
                    <a:pt x="2160" y="4520"/>
                  </a:cubicBezTo>
                  <a:cubicBezTo>
                    <a:pt x="2160" y="4544"/>
                    <a:pt x="2168" y="4552"/>
                    <a:pt x="2184" y="4560"/>
                  </a:cubicBezTo>
                  <a:cubicBezTo>
                    <a:pt x="2190" y="4564"/>
                    <a:pt x="2196" y="4565"/>
                    <a:pt x="2202" y="4565"/>
                  </a:cubicBezTo>
                  <a:cubicBezTo>
                    <a:pt x="2233" y="4565"/>
                    <a:pt x="2258" y="4513"/>
                    <a:pt x="2264" y="4472"/>
                  </a:cubicBezTo>
                  <a:cubicBezTo>
                    <a:pt x="2320" y="4120"/>
                    <a:pt x="2344" y="3800"/>
                    <a:pt x="2336" y="3448"/>
                  </a:cubicBezTo>
                  <a:cubicBezTo>
                    <a:pt x="2328" y="3088"/>
                    <a:pt x="2288" y="2720"/>
                    <a:pt x="2216" y="2360"/>
                  </a:cubicBezTo>
                  <a:lnTo>
                    <a:pt x="2216" y="2360"/>
                  </a:lnTo>
                  <a:cubicBezTo>
                    <a:pt x="2504" y="2720"/>
                    <a:pt x="2816" y="3056"/>
                    <a:pt x="3136" y="3384"/>
                  </a:cubicBezTo>
                  <a:cubicBezTo>
                    <a:pt x="3169" y="3417"/>
                    <a:pt x="3224" y="3449"/>
                    <a:pt x="3268" y="3449"/>
                  </a:cubicBezTo>
                  <a:cubicBezTo>
                    <a:pt x="3289" y="3449"/>
                    <a:pt x="3308" y="3442"/>
                    <a:pt x="3320" y="3424"/>
                  </a:cubicBezTo>
                  <a:cubicBezTo>
                    <a:pt x="3344" y="3392"/>
                    <a:pt x="3328" y="3352"/>
                    <a:pt x="3320" y="3312"/>
                  </a:cubicBezTo>
                  <a:cubicBezTo>
                    <a:pt x="3216" y="3072"/>
                    <a:pt x="3008" y="2888"/>
                    <a:pt x="2840" y="2688"/>
                  </a:cubicBezTo>
                  <a:cubicBezTo>
                    <a:pt x="2320" y="2088"/>
                    <a:pt x="2088" y="1248"/>
                    <a:pt x="2224" y="472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47;p130">
              <a:extLst>
                <a:ext uri="{FF2B5EF4-FFF2-40B4-BE49-F238E27FC236}">
                  <a16:creationId xmlns:a16="http://schemas.microsoft.com/office/drawing/2014/main" id="{D6C69190-33C9-3201-53DB-5FFFE1E430D7}"/>
                </a:ext>
              </a:extLst>
            </p:cNvPr>
            <p:cNvSpPr/>
            <p:nvPr/>
          </p:nvSpPr>
          <p:spPr>
            <a:xfrm>
              <a:off x="4959688" y="1485900"/>
              <a:ext cx="671655" cy="477120"/>
            </a:xfrm>
            <a:custGeom>
              <a:avLst/>
              <a:gdLst/>
              <a:ahLst/>
              <a:cxnLst/>
              <a:rect l="l" t="t" r="r" b="b"/>
              <a:pathLst>
                <a:path w="9001" h="6394" extrusionOk="0">
                  <a:moveTo>
                    <a:pt x="4900" y="0"/>
                  </a:moveTo>
                  <a:cubicBezTo>
                    <a:pt x="4346" y="0"/>
                    <a:pt x="3793" y="191"/>
                    <a:pt x="3385" y="545"/>
                  </a:cubicBezTo>
                  <a:cubicBezTo>
                    <a:pt x="3081" y="817"/>
                    <a:pt x="2849" y="1169"/>
                    <a:pt x="2561" y="1457"/>
                  </a:cubicBezTo>
                  <a:cubicBezTo>
                    <a:pt x="2241" y="1777"/>
                    <a:pt x="1817" y="2025"/>
                    <a:pt x="1368" y="2153"/>
                  </a:cubicBezTo>
                  <a:cubicBezTo>
                    <a:pt x="856" y="2305"/>
                    <a:pt x="480" y="2577"/>
                    <a:pt x="448" y="3153"/>
                  </a:cubicBezTo>
                  <a:cubicBezTo>
                    <a:pt x="448" y="3192"/>
                    <a:pt x="487" y="3633"/>
                    <a:pt x="526" y="3633"/>
                  </a:cubicBezTo>
                  <a:cubicBezTo>
                    <a:pt x="527" y="3633"/>
                    <a:pt x="527" y="3633"/>
                    <a:pt x="527" y="3633"/>
                  </a:cubicBezTo>
                  <a:lnTo>
                    <a:pt x="527" y="3633"/>
                  </a:lnTo>
                  <a:cubicBezTo>
                    <a:pt x="344" y="3690"/>
                    <a:pt x="208" y="3825"/>
                    <a:pt x="136" y="3993"/>
                  </a:cubicBezTo>
                  <a:cubicBezTo>
                    <a:pt x="0" y="4377"/>
                    <a:pt x="264" y="4897"/>
                    <a:pt x="448" y="5217"/>
                  </a:cubicBezTo>
                  <a:cubicBezTo>
                    <a:pt x="648" y="5585"/>
                    <a:pt x="888" y="5969"/>
                    <a:pt x="928" y="6393"/>
                  </a:cubicBezTo>
                  <a:lnTo>
                    <a:pt x="6865" y="6209"/>
                  </a:lnTo>
                  <a:cubicBezTo>
                    <a:pt x="7369" y="6209"/>
                    <a:pt x="7889" y="6073"/>
                    <a:pt x="8265" y="5769"/>
                  </a:cubicBezTo>
                  <a:cubicBezTo>
                    <a:pt x="8649" y="5457"/>
                    <a:pt x="8865" y="4953"/>
                    <a:pt x="8745" y="4497"/>
                  </a:cubicBezTo>
                  <a:cubicBezTo>
                    <a:pt x="8665" y="4209"/>
                    <a:pt x="8449" y="3945"/>
                    <a:pt x="8161" y="3809"/>
                  </a:cubicBezTo>
                  <a:cubicBezTo>
                    <a:pt x="8825" y="3177"/>
                    <a:pt x="9001" y="1977"/>
                    <a:pt x="8185" y="1385"/>
                  </a:cubicBezTo>
                  <a:cubicBezTo>
                    <a:pt x="7826" y="1125"/>
                    <a:pt x="7372" y="1023"/>
                    <a:pt x="6912" y="1023"/>
                  </a:cubicBezTo>
                  <a:cubicBezTo>
                    <a:pt x="6735" y="1023"/>
                    <a:pt x="6558" y="1038"/>
                    <a:pt x="6385" y="1065"/>
                  </a:cubicBezTo>
                  <a:cubicBezTo>
                    <a:pt x="6449" y="865"/>
                    <a:pt x="6369" y="633"/>
                    <a:pt x="6225" y="473"/>
                  </a:cubicBezTo>
                  <a:cubicBezTo>
                    <a:pt x="6081" y="305"/>
                    <a:pt x="5881" y="193"/>
                    <a:pt x="5665" y="129"/>
                  </a:cubicBezTo>
                  <a:cubicBezTo>
                    <a:pt x="5419" y="42"/>
                    <a:pt x="5160" y="0"/>
                    <a:pt x="4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48;p130">
              <a:extLst>
                <a:ext uri="{FF2B5EF4-FFF2-40B4-BE49-F238E27FC236}">
                  <a16:creationId xmlns:a16="http://schemas.microsoft.com/office/drawing/2014/main" id="{7224C12D-DE45-06D1-4BCC-B92568A11D35}"/>
                </a:ext>
              </a:extLst>
            </p:cNvPr>
            <p:cNvSpPr/>
            <p:nvPr/>
          </p:nvSpPr>
          <p:spPr>
            <a:xfrm>
              <a:off x="5054604" y="1666629"/>
              <a:ext cx="466300" cy="555546"/>
            </a:xfrm>
            <a:custGeom>
              <a:avLst/>
              <a:gdLst/>
              <a:ahLst/>
              <a:cxnLst/>
              <a:rect l="l" t="t" r="r" b="b"/>
              <a:pathLst>
                <a:path w="6249" h="7445" extrusionOk="0">
                  <a:moveTo>
                    <a:pt x="3614" y="0"/>
                  </a:moveTo>
                  <a:cubicBezTo>
                    <a:pt x="3160" y="0"/>
                    <a:pt x="2713" y="50"/>
                    <a:pt x="2361" y="107"/>
                  </a:cubicBezTo>
                  <a:cubicBezTo>
                    <a:pt x="1673" y="211"/>
                    <a:pt x="1073" y="483"/>
                    <a:pt x="617" y="987"/>
                  </a:cubicBezTo>
                  <a:cubicBezTo>
                    <a:pt x="0" y="1635"/>
                    <a:pt x="145" y="2811"/>
                    <a:pt x="217" y="3627"/>
                  </a:cubicBezTo>
                  <a:cubicBezTo>
                    <a:pt x="273" y="4355"/>
                    <a:pt x="417" y="5107"/>
                    <a:pt x="737" y="5787"/>
                  </a:cubicBezTo>
                  <a:cubicBezTo>
                    <a:pt x="1041" y="6451"/>
                    <a:pt x="1385" y="7163"/>
                    <a:pt x="2193" y="7331"/>
                  </a:cubicBezTo>
                  <a:cubicBezTo>
                    <a:pt x="2554" y="7408"/>
                    <a:pt x="2929" y="7444"/>
                    <a:pt x="3305" y="7444"/>
                  </a:cubicBezTo>
                  <a:cubicBezTo>
                    <a:pt x="3669" y="7444"/>
                    <a:pt x="4034" y="7410"/>
                    <a:pt x="4385" y="7347"/>
                  </a:cubicBezTo>
                  <a:cubicBezTo>
                    <a:pt x="5145" y="7203"/>
                    <a:pt x="5873" y="6747"/>
                    <a:pt x="6001" y="5987"/>
                  </a:cubicBezTo>
                  <a:cubicBezTo>
                    <a:pt x="6177" y="4971"/>
                    <a:pt x="6249" y="3915"/>
                    <a:pt x="6177" y="2891"/>
                  </a:cubicBezTo>
                  <a:cubicBezTo>
                    <a:pt x="6113" y="2051"/>
                    <a:pt x="6057" y="979"/>
                    <a:pt x="5305" y="403"/>
                  </a:cubicBezTo>
                  <a:cubicBezTo>
                    <a:pt x="4886" y="96"/>
                    <a:pt x="4244" y="0"/>
                    <a:pt x="3614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49;p130">
              <a:extLst>
                <a:ext uri="{FF2B5EF4-FFF2-40B4-BE49-F238E27FC236}">
                  <a16:creationId xmlns:a16="http://schemas.microsoft.com/office/drawing/2014/main" id="{A864DF7D-3455-F856-B406-C55C489D9B58}"/>
                </a:ext>
              </a:extLst>
            </p:cNvPr>
            <p:cNvSpPr/>
            <p:nvPr/>
          </p:nvSpPr>
          <p:spPr>
            <a:xfrm>
              <a:off x="4658822" y="2125317"/>
              <a:ext cx="1471059" cy="1408975"/>
            </a:xfrm>
            <a:custGeom>
              <a:avLst/>
              <a:gdLst/>
              <a:ahLst/>
              <a:cxnLst/>
              <a:rect l="l" t="t" r="r" b="b"/>
              <a:pathLst>
                <a:path w="19714" h="18882" extrusionOk="0">
                  <a:moveTo>
                    <a:pt x="9441" y="0"/>
                  </a:moveTo>
                  <a:lnTo>
                    <a:pt x="7721" y="80"/>
                  </a:lnTo>
                  <a:cubicBezTo>
                    <a:pt x="7721" y="80"/>
                    <a:pt x="7577" y="2256"/>
                    <a:pt x="7537" y="2344"/>
                  </a:cubicBezTo>
                  <a:cubicBezTo>
                    <a:pt x="7505" y="2440"/>
                    <a:pt x="3880" y="3784"/>
                    <a:pt x="3456" y="4784"/>
                  </a:cubicBezTo>
                  <a:cubicBezTo>
                    <a:pt x="3048" y="5745"/>
                    <a:pt x="0" y="13689"/>
                    <a:pt x="880" y="18681"/>
                  </a:cubicBezTo>
                  <a:cubicBezTo>
                    <a:pt x="1025" y="18692"/>
                    <a:pt x="1171" y="18696"/>
                    <a:pt x="1316" y="18696"/>
                  </a:cubicBezTo>
                  <a:cubicBezTo>
                    <a:pt x="1493" y="18696"/>
                    <a:pt x="1669" y="18690"/>
                    <a:pt x="1840" y="18681"/>
                  </a:cubicBezTo>
                  <a:cubicBezTo>
                    <a:pt x="2272" y="18641"/>
                    <a:pt x="2696" y="18569"/>
                    <a:pt x="3120" y="18465"/>
                  </a:cubicBezTo>
                  <a:cubicBezTo>
                    <a:pt x="3296" y="16545"/>
                    <a:pt x="3816" y="12177"/>
                    <a:pt x="5056" y="9385"/>
                  </a:cubicBezTo>
                  <a:lnTo>
                    <a:pt x="5817" y="18881"/>
                  </a:lnTo>
                  <a:lnTo>
                    <a:pt x="13033" y="18785"/>
                  </a:lnTo>
                  <a:lnTo>
                    <a:pt x="13281" y="11785"/>
                  </a:lnTo>
                  <a:cubicBezTo>
                    <a:pt x="13281" y="11785"/>
                    <a:pt x="14189" y="13606"/>
                    <a:pt x="15780" y="13606"/>
                  </a:cubicBezTo>
                  <a:cubicBezTo>
                    <a:pt x="16269" y="13606"/>
                    <a:pt x="16822" y="13434"/>
                    <a:pt x="17433" y="12985"/>
                  </a:cubicBezTo>
                  <a:cubicBezTo>
                    <a:pt x="18073" y="12521"/>
                    <a:pt x="18457" y="11801"/>
                    <a:pt x="18649" y="11025"/>
                  </a:cubicBezTo>
                  <a:cubicBezTo>
                    <a:pt x="19049" y="9425"/>
                    <a:pt x="19297" y="7345"/>
                    <a:pt x="19713" y="3968"/>
                  </a:cubicBezTo>
                  <a:cubicBezTo>
                    <a:pt x="19033" y="3760"/>
                    <a:pt x="18329" y="3600"/>
                    <a:pt x="17633" y="3544"/>
                  </a:cubicBezTo>
                  <a:cubicBezTo>
                    <a:pt x="17273" y="5000"/>
                    <a:pt x="16289" y="8945"/>
                    <a:pt x="16161" y="9569"/>
                  </a:cubicBezTo>
                  <a:cubicBezTo>
                    <a:pt x="16092" y="9898"/>
                    <a:pt x="15882" y="10474"/>
                    <a:pt x="15628" y="10474"/>
                  </a:cubicBezTo>
                  <a:cubicBezTo>
                    <a:pt x="15468" y="10474"/>
                    <a:pt x="15291" y="10246"/>
                    <a:pt x="15121" y="9585"/>
                  </a:cubicBezTo>
                  <a:cubicBezTo>
                    <a:pt x="14681" y="7889"/>
                    <a:pt x="13697" y="4008"/>
                    <a:pt x="12409" y="3360"/>
                  </a:cubicBezTo>
                  <a:cubicBezTo>
                    <a:pt x="11121" y="2704"/>
                    <a:pt x="9641" y="2504"/>
                    <a:pt x="9641" y="2504"/>
                  </a:cubicBezTo>
                  <a:lnTo>
                    <a:pt x="9441" y="0"/>
                  </a:ln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50;p130">
              <a:extLst>
                <a:ext uri="{FF2B5EF4-FFF2-40B4-BE49-F238E27FC236}">
                  <a16:creationId xmlns:a16="http://schemas.microsoft.com/office/drawing/2014/main" id="{DCA2457F-4595-EDAA-6089-716815848F3B}"/>
                </a:ext>
              </a:extLst>
            </p:cNvPr>
            <p:cNvSpPr/>
            <p:nvPr/>
          </p:nvSpPr>
          <p:spPr>
            <a:xfrm>
              <a:off x="5175786" y="1807586"/>
              <a:ext cx="102155" cy="59920"/>
            </a:xfrm>
            <a:custGeom>
              <a:avLst/>
              <a:gdLst/>
              <a:ahLst/>
              <a:cxnLst/>
              <a:rect l="l" t="t" r="r" b="b"/>
              <a:pathLst>
                <a:path w="1369" h="803" extrusionOk="0">
                  <a:moveTo>
                    <a:pt x="933" y="1"/>
                  </a:moveTo>
                  <a:cubicBezTo>
                    <a:pt x="815" y="1"/>
                    <a:pt x="681" y="27"/>
                    <a:pt x="545" y="82"/>
                  </a:cubicBezTo>
                  <a:cubicBezTo>
                    <a:pt x="209" y="218"/>
                    <a:pt x="1" y="466"/>
                    <a:pt x="81" y="642"/>
                  </a:cubicBezTo>
                  <a:cubicBezTo>
                    <a:pt x="127" y="749"/>
                    <a:pt x="258" y="802"/>
                    <a:pt x="428" y="802"/>
                  </a:cubicBezTo>
                  <a:cubicBezTo>
                    <a:pt x="549" y="802"/>
                    <a:pt x="689" y="775"/>
                    <a:pt x="833" y="722"/>
                  </a:cubicBezTo>
                  <a:cubicBezTo>
                    <a:pt x="1161" y="594"/>
                    <a:pt x="1369" y="346"/>
                    <a:pt x="1289" y="162"/>
                  </a:cubicBezTo>
                  <a:cubicBezTo>
                    <a:pt x="1241" y="57"/>
                    <a:pt x="1106" y="1"/>
                    <a:pt x="933" y="1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51;p130">
              <a:extLst>
                <a:ext uri="{FF2B5EF4-FFF2-40B4-BE49-F238E27FC236}">
                  <a16:creationId xmlns:a16="http://schemas.microsoft.com/office/drawing/2014/main" id="{B8CC2E8F-8D2A-7A46-5663-C3B18E7040AE}"/>
                </a:ext>
              </a:extLst>
            </p:cNvPr>
            <p:cNvSpPr/>
            <p:nvPr/>
          </p:nvSpPr>
          <p:spPr>
            <a:xfrm>
              <a:off x="5390093" y="1802064"/>
              <a:ext cx="102155" cy="55592"/>
            </a:xfrm>
            <a:custGeom>
              <a:avLst/>
              <a:gdLst/>
              <a:ahLst/>
              <a:cxnLst/>
              <a:rect l="l" t="t" r="r" b="b"/>
              <a:pathLst>
                <a:path w="1369" h="745" extrusionOk="0">
                  <a:moveTo>
                    <a:pt x="502" y="0"/>
                  </a:moveTo>
                  <a:cubicBezTo>
                    <a:pt x="275" y="0"/>
                    <a:pt x="95" y="79"/>
                    <a:pt x="49" y="212"/>
                  </a:cubicBezTo>
                  <a:cubicBezTo>
                    <a:pt x="1" y="396"/>
                    <a:pt x="241" y="620"/>
                    <a:pt x="593" y="708"/>
                  </a:cubicBezTo>
                  <a:cubicBezTo>
                    <a:pt x="689" y="733"/>
                    <a:pt x="784" y="744"/>
                    <a:pt x="872" y="744"/>
                  </a:cubicBezTo>
                  <a:cubicBezTo>
                    <a:pt x="1102" y="744"/>
                    <a:pt x="1286" y="667"/>
                    <a:pt x="1321" y="540"/>
                  </a:cubicBezTo>
                  <a:cubicBezTo>
                    <a:pt x="1369" y="348"/>
                    <a:pt x="1129" y="132"/>
                    <a:pt x="777" y="36"/>
                  </a:cubicBezTo>
                  <a:cubicBezTo>
                    <a:pt x="682" y="12"/>
                    <a:pt x="588" y="0"/>
                    <a:pt x="502" y="0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52;p130">
              <a:extLst>
                <a:ext uri="{FF2B5EF4-FFF2-40B4-BE49-F238E27FC236}">
                  <a16:creationId xmlns:a16="http://schemas.microsoft.com/office/drawing/2014/main" id="{5C506FF5-2315-873B-7A92-6F2C27D00208}"/>
                </a:ext>
              </a:extLst>
            </p:cNvPr>
            <p:cNvSpPr/>
            <p:nvPr/>
          </p:nvSpPr>
          <p:spPr>
            <a:xfrm>
              <a:off x="5316667" y="1831613"/>
              <a:ext cx="85440" cy="164686"/>
            </a:xfrm>
            <a:custGeom>
              <a:avLst/>
              <a:gdLst/>
              <a:ahLst/>
              <a:cxnLst/>
              <a:rect l="l" t="t" r="r" b="b"/>
              <a:pathLst>
                <a:path w="1145" h="2207" extrusionOk="0">
                  <a:moveTo>
                    <a:pt x="283" y="1"/>
                  </a:moveTo>
                  <a:cubicBezTo>
                    <a:pt x="262" y="1"/>
                    <a:pt x="242" y="13"/>
                    <a:pt x="233" y="40"/>
                  </a:cubicBezTo>
                  <a:cubicBezTo>
                    <a:pt x="113" y="352"/>
                    <a:pt x="1" y="840"/>
                    <a:pt x="225" y="1144"/>
                  </a:cubicBezTo>
                  <a:cubicBezTo>
                    <a:pt x="297" y="1240"/>
                    <a:pt x="441" y="1272"/>
                    <a:pt x="553" y="1304"/>
                  </a:cubicBezTo>
                  <a:cubicBezTo>
                    <a:pt x="961" y="1400"/>
                    <a:pt x="1081" y="1880"/>
                    <a:pt x="673" y="2104"/>
                  </a:cubicBezTo>
                  <a:cubicBezTo>
                    <a:pt x="624" y="2125"/>
                    <a:pt x="654" y="2206"/>
                    <a:pt x="710" y="2206"/>
                  </a:cubicBezTo>
                  <a:cubicBezTo>
                    <a:pt x="718" y="2206"/>
                    <a:pt x="727" y="2204"/>
                    <a:pt x="737" y="2200"/>
                  </a:cubicBezTo>
                  <a:cubicBezTo>
                    <a:pt x="1065" y="2032"/>
                    <a:pt x="1145" y="1664"/>
                    <a:pt x="913" y="1384"/>
                  </a:cubicBezTo>
                  <a:cubicBezTo>
                    <a:pt x="753" y="1184"/>
                    <a:pt x="433" y="1248"/>
                    <a:pt x="281" y="1048"/>
                  </a:cubicBezTo>
                  <a:cubicBezTo>
                    <a:pt x="113" y="824"/>
                    <a:pt x="241" y="328"/>
                    <a:pt x="345" y="96"/>
                  </a:cubicBezTo>
                  <a:cubicBezTo>
                    <a:pt x="355" y="36"/>
                    <a:pt x="318" y="1"/>
                    <a:pt x="283" y="1"/>
                  </a:cubicBezTo>
                  <a:close/>
                </a:path>
              </a:pathLst>
            </a:custGeom>
            <a:solidFill>
              <a:srgbClr val="CE6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653;p130">
              <a:extLst>
                <a:ext uri="{FF2B5EF4-FFF2-40B4-BE49-F238E27FC236}">
                  <a16:creationId xmlns:a16="http://schemas.microsoft.com/office/drawing/2014/main" id="{5FF2452D-E182-9FEE-5152-5E7B04434EC9}"/>
                </a:ext>
              </a:extLst>
            </p:cNvPr>
            <p:cNvSpPr/>
            <p:nvPr/>
          </p:nvSpPr>
          <p:spPr>
            <a:xfrm>
              <a:off x="5323831" y="2011895"/>
              <a:ext cx="81261" cy="50219"/>
            </a:xfrm>
            <a:custGeom>
              <a:avLst/>
              <a:gdLst/>
              <a:ahLst/>
              <a:cxnLst/>
              <a:rect l="l" t="t" r="r" b="b"/>
              <a:pathLst>
                <a:path w="1089" h="673" extrusionOk="0">
                  <a:moveTo>
                    <a:pt x="1" y="0"/>
                  </a:moveTo>
                  <a:cubicBezTo>
                    <a:pt x="9" y="184"/>
                    <a:pt x="57" y="384"/>
                    <a:pt x="201" y="528"/>
                  </a:cubicBezTo>
                  <a:cubicBezTo>
                    <a:pt x="257" y="600"/>
                    <a:pt x="345" y="648"/>
                    <a:pt x="441" y="664"/>
                  </a:cubicBezTo>
                  <a:cubicBezTo>
                    <a:pt x="465" y="670"/>
                    <a:pt x="490" y="672"/>
                    <a:pt x="514" y="672"/>
                  </a:cubicBezTo>
                  <a:cubicBezTo>
                    <a:pt x="676" y="672"/>
                    <a:pt x="840" y="565"/>
                    <a:pt x="937" y="440"/>
                  </a:cubicBezTo>
                  <a:cubicBezTo>
                    <a:pt x="1017" y="320"/>
                    <a:pt x="1057" y="176"/>
                    <a:pt x="1089" y="40"/>
                  </a:cubicBezTo>
                  <a:lnTo>
                    <a:pt x="1089" y="40"/>
                  </a:lnTo>
                  <a:cubicBezTo>
                    <a:pt x="949" y="49"/>
                    <a:pt x="810" y="55"/>
                    <a:pt x="672" y="55"/>
                  </a:cubicBezTo>
                  <a:cubicBezTo>
                    <a:pt x="447" y="55"/>
                    <a:pt x="224" y="4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654;p130">
              <a:extLst>
                <a:ext uri="{FF2B5EF4-FFF2-40B4-BE49-F238E27FC236}">
                  <a16:creationId xmlns:a16="http://schemas.microsoft.com/office/drawing/2014/main" id="{34F61E5B-AFB6-D0D4-DEFE-829BF67F7BAF}"/>
                </a:ext>
              </a:extLst>
            </p:cNvPr>
            <p:cNvSpPr/>
            <p:nvPr/>
          </p:nvSpPr>
          <p:spPr>
            <a:xfrm>
              <a:off x="4659419" y="2318134"/>
              <a:ext cx="1471059" cy="1216157"/>
            </a:xfrm>
            <a:custGeom>
              <a:avLst/>
              <a:gdLst/>
              <a:ahLst/>
              <a:cxnLst/>
              <a:rect l="l" t="t" r="r" b="b"/>
              <a:pathLst>
                <a:path w="19714" h="16298" extrusionOk="0">
                  <a:moveTo>
                    <a:pt x="7041" y="0"/>
                  </a:moveTo>
                  <a:cubicBezTo>
                    <a:pt x="6017" y="456"/>
                    <a:pt x="3792" y="1432"/>
                    <a:pt x="3464" y="2200"/>
                  </a:cubicBezTo>
                  <a:cubicBezTo>
                    <a:pt x="3048" y="3161"/>
                    <a:pt x="0" y="11105"/>
                    <a:pt x="880" y="16097"/>
                  </a:cubicBezTo>
                  <a:cubicBezTo>
                    <a:pt x="1025" y="16108"/>
                    <a:pt x="1171" y="16112"/>
                    <a:pt x="1316" y="16112"/>
                  </a:cubicBezTo>
                  <a:cubicBezTo>
                    <a:pt x="1493" y="16112"/>
                    <a:pt x="1669" y="16106"/>
                    <a:pt x="1840" y="16097"/>
                  </a:cubicBezTo>
                  <a:cubicBezTo>
                    <a:pt x="2272" y="16057"/>
                    <a:pt x="2704" y="15985"/>
                    <a:pt x="3120" y="15881"/>
                  </a:cubicBezTo>
                  <a:cubicBezTo>
                    <a:pt x="3296" y="13961"/>
                    <a:pt x="3824" y="9593"/>
                    <a:pt x="5064" y="6801"/>
                  </a:cubicBezTo>
                  <a:lnTo>
                    <a:pt x="5825" y="16297"/>
                  </a:lnTo>
                  <a:lnTo>
                    <a:pt x="13033" y="16201"/>
                  </a:lnTo>
                  <a:lnTo>
                    <a:pt x="13281" y="9201"/>
                  </a:lnTo>
                  <a:cubicBezTo>
                    <a:pt x="13281" y="9201"/>
                    <a:pt x="14189" y="11022"/>
                    <a:pt x="15780" y="11022"/>
                  </a:cubicBezTo>
                  <a:cubicBezTo>
                    <a:pt x="16269" y="11022"/>
                    <a:pt x="16822" y="10850"/>
                    <a:pt x="17433" y="10401"/>
                  </a:cubicBezTo>
                  <a:cubicBezTo>
                    <a:pt x="18073" y="9937"/>
                    <a:pt x="18465" y="9217"/>
                    <a:pt x="18649" y="8441"/>
                  </a:cubicBezTo>
                  <a:cubicBezTo>
                    <a:pt x="19049" y="6841"/>
                    <a:pt x="19305" y="4761"/>
                    <a:pt x="19713" y="1384"/>
                  </a:cubicBezTo>
                  <a:cubicBezTo>
                    <a:pt x="19025" y="1176"/>
                    <a:pt x="18321" y="1016"/>
                    <a:pt x="17625" y="960"/>
                  </a:cubicBezTo>
                  <a:cubicBezTo>
                    <a:pt x="17265" y="2416"/>
                    <a:pt x="16281" y="6361"/>
                    <a:pt x="16153" y="6985"/>
                  </a:cubicBezTo>
                  <a:cubicBezTo>
                    <a:pt x="16084" y="7314"/>
                    <a:pt x="15874" y="7890"/>
                    <a:pt x="15620" y="7890"/>
                  </a:cubicBezTo>
                  <a:cubicBezTo>
                    <a:pt x="15460" y="7890"/>
                    <a:pt x="15283" y="7662"/>
                    <a:pt x="15113" y="7001"/>
                  </a:cubicBezTo>
                  <a:cubicBezTo>
                    <a:pt x="14673" y="5305"/>
                    <a:pt x="13689" y="1424"/>
                    <a:pt x="12401" y="776"/>
                  </a:cubicBezTo>
                  <a:cubicBezTo>
                    <a:pt x="11609" y="376"/>
                    <a:pt x="10737" y="144"/>
                    <a:pt x="10193" y="24"/>
                  </a:cubicBezTo>
                  <a:cubicBezTo>
                    <a:pt x="9809" y="464"/>
                    <a:pt x="9265" y="752"/>
                    <a:pt x="8681" y="760"/>
                  </a:cubicBezTo>
                  <a:cubicBezTo>
                    <a:pt x="8658" y="761"/>
                    <a:pt x="8635" y="762"/>
                    <a:pt x="8612" y="762"/>
                  </a:cubicBezTo>
                  <a:cubicBezTo>
                    <a:pt x="8006" y="762"/>
                    <a:pt x="7434" y="455"/>
                    <a:pt x="7041" y="0"/>
                  </a:cubicBezTo>
                  <a:close/>
                </a:path>
              </a:pathLst>
            </a:custGeom>
            <a:solidFill>
              <a:srgbClr val="EA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655;p130">
              <a:extLst>
                <a:ext uri="{FF2B5EF4-FFF2-40B4-BE49-F238E27FC236}">
                  <a16:creationId xmlns:a16="http://schemas.microsoft.com/office/drawing/2014/main" id="{0C5AE8D4-D941-F13B-315A-91719E4432C1}"/>
                </a:ext>
              </a:extLst>
            </p:cNvPr>
            <p:cNvSpPr/>
            <p:nvPr/>
          </p:nvSpPr>
          <p:spPr>
            <a:xfrm>
              <a:off x="5022368" y="1610664"/>
              <a:ext cx="286615" cy="376234"/>
            </a:xfrm>
            <a:custGeom>
              <a:avLst/>
              <a:gdLst/>
              <a:ahLst/>
              <a:cxnLst/>
              <a:rect l="l" t="t" r="r" b="b"/>
              <a:pathLst>
                <a:path w="3841" h="5042" extrusionOk="0">
                  <a:moveTo>
                    <a:pt x="3745" y="1"/>
                  </a:moveTo>
                  <a:lnTo>
                    <a:pt x="3745" y="1"/>
                  </a:lnTo>
                  <a:cubicBezTo>
                    <a:pt x="3305" y="97"/>
                    <a:pt x="2865" y="201"/>
                    <a:pt x="2433" y="329"/>
                  </a:cubicBezTo>
                  <a:cubicBezTo>
                    <a:pt x="1985" y="465"/>
                    <a:pt x="1545" y="625"/>
                    <a:pt x="1185" y="913"/>
                  </a:cubicBezTo>
                  <a:cubicBezTo>
                    <a:pt x="601" y="1385"/>
                    <a:pt x="336" y="2121"/>
                    <a:pt x="184" y="2833"/>
                  </a:cubicBezTo>
                  <a:cubicBezTo>
                    <a:pt x="48" y="3529"/>
                    <a:pt x="0" y="4281"/>
                    <a:pt x="272" y="4945"/>
                  </a:cubicBezTo>
                  <a:lnTo>
                    <a:pt x="657" y="5041"/>
                  </a:lnTo>
                  <a:cubicBezTo>
                    <a:pt x="1281" y="4225"/>
                    <a:pt x="1457" y="3121"/>
                    <a:pt x="1129" y="2177"/>
                  </a:cubicBezTo>
                  <a:cubicBezTo>
                    <a:pt x="1577" y="1961"/>
                    <a:pt x="2041" y="1745"/>
                    <a:pt x="2489" y="1529"/>
                  </a:cubicBezTo>
                  <a:cubicBezTo>
                    <a:pt x="2817" y="1377"/>
                    <a:pt x="3161" y="1209"/>
                    <a:pt x="3417" y="961"/>
                  </a:cubicBezTo>
                  <a:cubicBezTo>
                    <a:pt x="3681" y="713"/>
                    <a:pt x="3841" y="345"/>
                    <a:pt x="3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656;p130">
              <a:extLst>
                <a:ext uri="{FF2B5EF4-FFF2-40B4-BE49-F238E27FC236}">
                  <a16:creationId xmlns:a16="http://schemas.microsoft.com/office/drawing/2014/main" id="{EFA32EC1-4C3C-9B5C-90D1-BCE699DE0D73}"/>
                </a:ext>
              </a:extLst>
            </p:cNvPr>
            <p:cNvSpPr/>
            <p:nvPr/>
          </p:nvSpPr>
          <p:spPr>
            <a:xfrm>
              <a:off x="5141759" y="2319328"/>
              <a:ext cx="340342" cy="102453"/>
            </a:xfrm>
            <a:custGeom>
              <a:avLst/>
              <a:gdLst/>
              <a:ahLst/>
              <a:cxnLst/>
              <a:rect l="l" t="t" r="r" b="b"/>
              <a:pathLst>
                <a:path w="4561" h="1373" extrusionOk="0">
                  <a:moveTo>
                    <a:pt x="577" y="0"/>
                  </a:moveTo>
                  <a:cubicBezTo>
                    <a:pt x="409" y="64"/>
                    <a:pt x="217" y="160"/>
                    <a:pt x="1" y="256"/>
                  </a:cubicBezTo>
                  <a:cubicBezTo>
                    <a:pt x="97" y="376"/>
                    <a:pt x="209" y="504"/>
                    <a:pt x="337" y="616"/>
                  </a:cubicBezTo>
                  <a:cubicBezTo>
                    <a:pt x="577" y="824"/>
                    <a:pt x="849" y="976"/>
                    <a:pt x="1137" y="1104"/>
                  </a:cubicBezTo>
                  <a:cubicBezTo>
                    <a:pt x="1377" y="1208"/>
                    <a:pt x="1617" y="1296"/>
                    <a:pt x="1881" y="1336"/>
                  </a:cubicBezTo>
                  <a:cubicBezTo>
                    <a:pt x="2017" y="1360"/>
                    <a:pt x="2155" y="1372"/>
                    <a:pt x="2293" y="1372"/>
                  </a:cubicBezTo>
                  <a:cubicBezTo>
                    <a:pt x="2981" y="1372"/>
                    <a:pt x="3672" y="1084"/>
                    <a:pt x="4185" y="624"/>
                  </a:cubicBezTo>
                  <a:cubicBezTo>
                    <a:pt x="4329" y="504"/>
                    <a:pt x="4449" y="368"/>
                    <a:pt x="4561" y="224"/>
                  </a:cubicBezTo>
                  <a:cubicBezTo>
                    <a:pt x="4249" y="136"/>
                    <a:pt x="3961" y="64"/>
                    <a:pt x="3729" y="16"/>
                  </a:cubicBezTo>
                  <a:cubicBezTo>
                    <a:pt x="3345" y="456"/>
                    <a:pt x="2801" y="744"/>
                    <a:pt x="2217" y="760"/>
                  </a:cubicBezTo>
                  <a:cubicBezTo>
                    <a:pt x="2201" y="761"/>
                    <a:pt x="2186" y="761"/>
                    <a:pt x="2170" y="761"/>
                  </a:cubicBezTo>
                  <a:cubicBezTo>
                    <a:pt x="1555" y="761"/>
                    <a:pt x="975" y="453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657;p130">
              <a:extLst>
                <a:ext uri="{FF2B5EF4-FFF2-40B4-BE49-F238E27FC236}">
                  <a16:creationId xmlns:a16="http://schemas.microsoft.com/office/drawing/2014/main" id="{92E7EB82-CCE4-D4B8-E341-8D4B41C28DEB}"/>
                </a:ext>
              </a:extLst>
            </p:cNvPr>
            <p:cNvSpPr/>
            <p:nvPr/>
          </p:nvSpPr>
          <p:spPr>
            <a:xfrm>
              <a:off x="5419941" y="2320522"/>
              <a:ext cx="710532" cy="1209590"/>
            </a:xfrm>
            <a:custGeom>
              <a:avLst/>
              <a:gdLst/>
              <a:ahLst/>
              <a:cxnLst/>
              <a:rect l="l" t="t" r="r" b="b"/>
              <a:pathLst>
                <a:path w="9522" h="16210" extrusionOk="0">
                  <a:moveTo>
                    <a:pt x="1" y="0"/>
                  </a:moveTo>
                  <a:lnTo>
                    <a:pt x="289" y="16209"/>
                  </a:lnTo>
                  <a:lnTo>
                    <a:pt x="2841" y="16185"/>
                  </a:lnTo>
                  <a:lnTo>
                    <a:pt x="3089" y="9185"/>
                  </a:lnTo>
                  <a:cubicBezTo>
                    <a:pt x="3089" y="9185"/>
                    <a:pt x="3998" y="11003"/>
                    <a:pt x="5590" y="11003"/>
                  </a:cubicBezTo>
                  <a:cubicBezTo>
                    <a:pt x="6078" y="11003"/>
                    <a:pt x="6631" y="10832"/>
                    <a:pt x="7241" y="10385"/>
                  </a:cubicBezTo>
                  <a:cubicBezTo>
                    <a:pt x="7881" y="9913"/>
                    <a:pt x="8273" y="9193"/>
                    <a:pt x="8457" y="8425"/>
                  </a:cubicBezTo>
                  <a:cubicBezTo>
                    <a:pt x="8857" y="6801"/>
                    <a:pt x="9113" y="4721"/>
                    <a:pt x="9521" y="1352"/>
                  </a:cubicBezTo>
                  <a:cubicBezTo>
                    <a:pt x="8833" y="1144"/>
                    <a:pt x="8137" y="984"/>
                    <a:pt x="7433" y="944"/>
                  </a:cubicBezTo>
                  <a:cubicBezTo>
                    <a:pt x="7073" y="2393"/>
                    <a:pt x="6089" y="6345"/>
                    <a:pt x="5961" y="6961"/>
                  </a:cubicBezTo>
                  <a:cubicBezTo>
                    <a:pt x="5892" y="7295"/>
                    <a:pt x="5682" y="7870"/>
                    <a:pt x="5428" y="7870"/>
                  </a:cubicBezTo>
                  <a:cubicBezTo>
                    <a:pt x="5268" y="7870"/>
                    <a:pt x="5091" y="7643"/>
                    <a:pt x="4921" y="6985"/>
                  </a:cubicBezTo>
                  <a:cubicBezTo>
                    <a:pt x="4481" y="5281"/>
                    <a:pt x="3497" y="1400"/>
                    <a:pt x="2209" y="752"/>
                  </a:cubicBezTo>
                  <a:cubicBezTo>
                    <a:pt x="1417" y="352"/>
                    <a:pt x="553" y="12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658;p130">
              <a:extLst>
                <a:ext uri="{FF2B5EF4-FFF2-40B4-BE49-F238E27FC236}">
                  <a16:creationId xmlns:a16="http://schemas.microsoft.com/office/drawing/2014/main" id="{353BA6A2-E5B8-839D-8B58-8A218F8946FB}"/>
                </a:ext>
              </a:extLst>
            </p:cNvPr>
            <p:cNvSpPr/>
            <p:nvPr/>
          </p:nvSpPr>
          <p:spPr>
            <a:xfrm>
              <a:off x="4659419" y="2311568"/>
              <a:ext cx="616734" cy="1222723"/>
            </a:xfrm>
            <a:custGeom>
              <a:avLst/>
              <a:gdLst/>
              <a:ahLst/>
              <a:cxnLst/>
              <a:rect l="l" t="t" r="r" b="b"/>
              <a:pathLst>
                <a:path w="8265" h="16386" extrusionOk="0">
                  <a:moveTo>
                    <a:pt x="7241" y="0"/>
                  </a:moveTo>
                  <a:cubicBezTo>
                    <a:pt x="6353" y="400"/>
                    <a:pt x="3824" y="1464"/>
                    <a:pt x="3464" y="2288"/>
                  </a:cubicBezTo>
                  <a:cubicBezTo>
                    <a:pt x="3048" y="3249"/>
                    <a:pt x="0" y="11193"/>
                    <a:pt x="880" y="16185"/>
                  </a:cubicBezTo>
                  <a:cubicBezTo>
                    <a:pt x="1025" y="16196"/>
                    <a:pt x="1171" y="16200"/>
                    <a:pt x="1316" y="16200"/>
                  </a:cubicBezTo>
                  <a:cubicBezTo>
                    <a:pt x="1493" y="16200"/>
                    <a:pt x="1669" y="16194"/>
                    <a:pt x="1840" y="16185"/>
                  </a:cubicBezTo>
                  <a:cubicBezTo>
                    <a:pt x="2272" y="16145"/>
                    <a:pt x="2704" y="16073"/>
                    <a:pt x="3120" y="15969"/>
                  </a:cubicBezTo>
                  <a:cubicBezTo>
                    <a:pt x="3304" y="14049"/>
                    <a:pt x="3824" y="9681"/>
                    <a:pt x="5064" y="6889"/>
                  </a:cubicBezTo>
                  <a:lnTo>
                    <a:pt x="5825" y="16385"/>
                  </a:lnTo>
                  <a:lnTo>
                    <a:pt x="8265" y="16353"/>
                  </a:lnTo>
                  <a:cubicBezTo>
                    <a:pt x="8041" y="12465"/>
                    <a:pt x="7409" y="2689"/>
                    <a:pt x="7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659;p130">
              <a:extLst>
                <a:ext uri="{FF2B5EF4-FFF2-40B4-BE49-F238E27FC236}">
                  <a16:creationId xmlns:a16="http://schemas.microsoft.com/office/drawing/2014/main" id="{F3244E57-15C0-135A-D4D4-9DA5DCBD87C5}"/>
                </a:ext>
              </a:extLst>
            </p:cNvPr>
            <p:cNvSpPr/>
            <p:nvPr/>
          </p:nvSpPr>
          <p:spPr>
            <a:xfrm>
              <a:off x="5015205" y="2591093"/>
              <a:ext cx="32012" cy="291242"/>
            </a:xfrm>
            <a:custGeom>
              <a:avLst/>
              <a:gdLst/>
              <a:ahLst/>
              <a:cxnLst/>
              <a:rect l="l" t="t" r="r" b="b"/>
              <a:pathLst>
                <a:path w="429" h="3903" extrusionOk="0">
                  <a:moveTo>
                    <a:pt x="52" y="1"/>
                  </a:moveTo>
                  <a:cubicBezTo>
                    <a:pt x="26" y="1"/>
                    <a:pt x="0" y="19"/>
                    <a:pt x="0" y="55"/>
                  </a:cubicBezTo>
                  <a:cubicBezTo>
                    <a:pt x="64" y="1327"/>
                    <a:pt x="176" y="2599"/>
                    <a:pt x="320" y="3855"/>
                  </a:cubicBezTo>
                  <a:cubicBezTo>
                    <a:pt x="328" y="3887"/>
                    <a:pt x="356" y="3903"/>
                    <a:pt x="381" y="3903"/>
                  </a:cubicBezTo>
                  <a:cubicBezTo>
                    <a:pt x="406" y="3903"/>
                    <a:pt x="428" y="3887"/>
                    <a:pt x="424" y="3855"/>
                  </a:cubicBezTo>
                  <a:cubicBezTo>
                    <a:pt x="272" y="2599"/>
                    <a:pt x="176" y="1327"/>
                    <a:pt x="104" y="55"/>
                  </a:cubicBezTo>
                  <a:cubicBezTo>
                    <a:pt x="104" y="19"/>
                    <a:pt x="78" y="1"/>
                    <a:pt x="52" y="1"/>
                  </a:cubicBezTo>
                  <a:close/>
                </a:path>
              </a:pathLst>
            </a:custGeom>
            <a:solidFill>
              <a:srgbClr val="16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60;p130">
              <a:extLst>
                <a:ext uri="{FF2B5EF4-FFF2-40B4-BE49-F238E27FC236}">
                  <a16:creationId xmlns:a16="http://schemas.microsoft.com/office/drawing/2014/main" id="{2465966A-C509-2C38-E080-2F66C01C1A8B}"/>
                </a:ext>
              </a:extLst>
            </p:cNvPr>
            <p:cNvSpPr/>
            <p:nvPr/>
          </p:nvSpPr>
          <p:spPr>
            <a:xfrm>
              <a:off x="5642009" y="2507370"/>
              <a:ext cx="8432" cy="592856"/>
            </a:xfrm>
            <a:custGeom>
              <a:avLst/>
              <a:gdLst/>
              <a:ahLst/>
              <a:cxnLst/>
              <a:rect l="l" t="t" r="r" b="b"/>
              <a:pathLst>
                <a:path w="113" h="7945" extrusionOk="0">
                  <a:moveTo>
                    <a:pt x="65" y="1"/>
                  </a:moveTo>
                  <a:cubicBezTo>
                    <a:pt x="41" y="1"/>
                    <a:pt x="17" y="17"/>
                    <a:pt x="17" y="49"/>
                  </a:cubicBezTo>
                  <a:cubicBezTo>
                    <a:pt x="17" y="2665"/>
                    <a:pt x="1" y="5281"/>
                    <a:pt x="1" y="7897"/>
                  </a:cubicBezTo>
                  <a:cubicBezTo>
                    <a:pt x="1" y="7929"/>
                    <a:pt x="27" y="7945"/>
                    <a:pt x="53" y="7945"/>
                  </a:cubicBezTo>
                  <a:cubicBezTo>
                    <a:pt x="79" y="7945"/>
                    <a:pt x="105" y="7929"/>
                    <a:pt x="105" y="7897"/>
                  </a:cubicBezTo>
                  <a:cubicBezTo>
                    <a:pt x="105" y="5281"/>
                    <a:pt x="113" y="2665"/>
                    <a:pt x="113" y="49"/>
                  </a:cubicBezTo>
                  <a:cubicBezTo>
                    <a:pt x="113" y="17"/>
                    <a:pt x="89" y="1"/>
                    <a:pt x="65" y="1"/>
                  </a:cubicBezTo>
                  <a:close/>
                </a:path>
              </a:pathLst>
            </a:custGeom>
            <a:solidFill>
              <a:srgbClr val="16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661;p130">
              <a:extLst>
                <a:ext uri="{FF2B5EF4-FFF2-40B4-BE49-F238E27FC236}">
                  <a16:creationId xmlns:a16="http://schemas.microsoft.com/office/drawing/2014/main" id="{555A0D62-6810-110F-6902-E1E35EC1524E}"/>
                </a:ext>
              </a:extLst>
            </p:cNvPr>
            <p:cNvSpPr/>
            <p:nvPr/>
          </p:nvSpPr>
          <p:spPr>
            <a:xfrm>
              <a:off x="4983566" y="1951751"/>
              <a:ext cx="140360" cy="147225"/>
            </a:xfrm>
            <a:custGeom>
              <a:avLst/>
              <a:gdLst/>
              <a:ahLst/>
              <a:cxnLst/>
              <a:rect l="l" t="t" r="r" b="b"/>
              <a:pathLst>
                <a:path w="1881" h="1973" extrusionOk="0">
                  <a:moveTo>
                    <a:pt x="773" y="0"/>
                  </a:moveTo>
                  <a:cubicBezTo>
                    <a:pt x="643" y="0"/>
                    <a:pt x="514" y="31"/>
                    <a:pt x="408" y="94"/>
                  </a:cubicBezTo>
                  <a:cubicBezTo>
                    <a:pt x="136" y="254"/>
                    <a:pt x="0" y="566"/>
                    <a:pt x="16" y="862"/>
                  </a:cubicBezTo>
                  <a:cubicBezTo>
                    <a:pt x="40" y="1166"/>
                    <a:pt x="216" y="1430"/>
                    <a:pt x="448" y="1630"/>
                  </a:cubicBezTo>
                  <a:cubicBezTo>
                    <a:pt x="727" y="1852"/>
                    <a:pt x="1089" y="1972"/>
                    <a:pt x="1448" y="1972"/>
                  </a:cubicBezTo>
                  <a:cubicBezTo>
                    <a:pt x="1595" y="1972"/>
                    <a:pt x="1741" y="1952"/>
                    <a:pt x="1881" y="1910"/>
                  </a:cubicBezTo>
                  <a:lnTo>
                    <a:pt x="1265" y="190"/>
                  </a:lnTo>
                  <a:cubicBezTo>
                    <a:pt x="1142" y="63"/>
                    <a:pt x="957" y="0"/>
                    <a:pt x="773" y="0"/>
                  </a:cubicBezTo>
                  <a:close/>
                </a:path>
              </a:pathLst>
            </a:custGeom>
            <a:solidFill>
              <a:srgbClr val="E79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62;p130">
              <a:extLst>
                <a:ext uri="{FF2B5EF4-FFF2-40B4-BE49-F238E27FC236}">
                  <a16:creationId xmlns:a16="http://schemas.microsoft.com/office/drawing/2014/main" id="{F2F3E877-026D-8136-F8AE-E81ED4A60D9A}"/>
                </a:ext>
              </a:extLst>
            </p:cNvPr>
            <p:cNvSpPr/>
            <p:nvPr/>
          </p:nvSpPr>
          <p:spPr>
            <a:xfrm>
              <a:off x="5242048" y="1928246"/>
              <a:ext cx="32907" cy="55144"/>
            </a:xfrm>
            <a:custGeom>
              <a:avLst/>
              <a:gdLst/>
              <a:ahLst/>
              <a:cxnLst/>
              <a:rect l="l" t="t" r="r" b="b"/>
              <a:pathLst>
                <a:path w="441" h="739" extrusionOk="0">
                  <a:moveTo>
                    <a:pt x="193" y="1"/>
                  </a:moveTo>
                  <a:cubicBezTo>
                    <a:pt x="190" y="1"/>
                    <a:pt x="187" y="1"/>
                    <a:pt x="185" y="1"/>
                  </a:cubicBezTo>
                  <a:cubicBezTo>
                    <a:pt x="73" y="17"/>
                    <a:pt x="1" y="185"/>
                    <a:pt x="25" y="393"/>
                  </a:cubicBezTo>
                  <a:cubicBezTo>
                    <a:pt x="40" y="584"/>
                    <a:pt x="135" y="738"/>
                    <a:pt x="241" y="738"/>
                  </a:cubicBezTo>
                  <a:cubicBezTo>
                    <a:pt x="246" y="738"/>
                    <a:pt x="251" y="738"/>
                    <a:pt x="257" y="737"/>
                  </a:cubicBezTo>
                  <a:cubicBezTo>
                    <a:pt x="369" y="729"/>
                    <a:pt x="441" y="553"/>
                    <a:pt x="417" y="353"/>
                  </a:cubicBezTo>
                  <a:cubicBezTo>
                    <a:pt x="401" y="150"/>
                    <a:pt x="302" y="1"/>
                    <a:pt x="193" y="1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663;p130">
              <a:extLst>
                <a:ext uri="{FF2B5EF4-FFF2-40B4-BE49-F238E27FC236}">
                  <a16:creationId xmlns:a16="http://schemas.microsoft.com/office/drawing/2014/main" id="{CE29E87D-BF11-380F-87E9-7AFF0DBC53EE}"/>
                </a:ext>
              </a:extLst>
            </p:cNvPr>
            <p:cNvSpPr/>
            <p:nvPr/>
          </p:nvSpPr>
          <p:spPr>
            <a:xfrm>
              <a:off x="5426507" y="1917575"/>
              <a:ext cx="29326" cy="54398"/>
            </a:xfrm>
            <a:custGeom>
              <a:avLst/>
              <a:gdLst/>
              <a:ahLst/>
              <a:cxnLst/>
              <a:rect l="l" t="t" r="r" b="b"/>
              <a:pathLst>
                <a:path w="393" h="729" extrusionOk="0">
                  <a:moveTo>
                    <a:pt x="193" y="0"/>
                  </a:moveTo>
                  <a:cubicBezTo>
                    <a:pt x="81" y="0"/>
                    <a:pt x="1" y="168"/>
                    <a:pt x="1" y="368"/>
                  </a:cubicBezTo>
                  <a:cubicBezTo>
                    <a:pt x="1" y="568"/>
                    <a:pt x="89" y="728"/>
                    <a:pt x="201" y="728"/>
                  </a:cubicBezTo>
                  <a:cubicBezTo>
                    <a:pt x="313" y="728"/>
                    <a:pt x="393" y="560"/>
                    <a:pt x="393" y="360"/>
                  </a:cubicBezTo>
                  <a:cubicBezTo>
                    <a:pt x="393" y="160"/>
                    <a:pt x="305" y="0"/>
                    <a:pt x="193" y="0"/>
                  </a:cubicBezTo>
                  <a:close/>
                </a:path>
              </a:pathLst>
            </a:custGeom>
            <a:solidFill>
              <a:srgbClr val="893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664;p130">
              <a:extLst>
                <a:ext uri="{FF2B5EF4-FFF2-40B4-BE49-F238E27FC236}">
                  <a16:creationId xmlns:a16="http://schemas.microsoft.com/office/drawing/2014/main" id="{C4CABCBC-D62A-CBB2-1CDE-16F92E6450DE}"/>
                </a:ext>
              </a:extLst>
            </p:cNvPr>
            <p:cNvSpPr/>
            <p:nvPr/>
          </p:nvSpPr>
          <p:spPr>
            <a:xfrm>
              <a:off x="5208021" y="2008462"/>
              <a:ext cx="101558" cy="65442"/>
            </a:xfrm>
            <a:custGeom>
              <a:avLst/>
              <a:gdLst/>
              <a:ahLst/>
              <a:cxnLst/>
              <a:rect l="l" t="t" r="r" b="b"/>
              <a:pathLst>
                <a:path w="1361" h="877" extrusionOk="0">
                  <a:moveTo>
                    <a:pt x="617" y="0"/>
                  </a:moveTo>
                  <a:cubicBezTo>
                    <a:pt x="299" y="0"/>
                    <a:pt x="45" y="151"/>
                    <a:pt x="17" y="366"/>
                  </a:cubicBezTo>
                  <a:cubicBezTo>
                    <a:pt x="1" y="598"/>
                    <a:pt x="273" y="830"/>
                    <a:pt x="633" y="870"/>
                  </a:cubicBezTo>
                  <a:cubicBezTo>
                    <a:pt x="671" y="874"/>
                    <a:pt x="708" y="876"/>
                    <a:pt x="745" y="876"/>
                  </a:cubicBezTo>
                  <a:cubicBezTo>
                    <a:pt x="1062" y="876"/>
                    <a:pt x="1315" y="725"/>
                    <a:pt x="1337" y="510"/>
                  </a:cubicBezTo>
                  <a:cubicBezTo>
                    <a:pt x="1361" y="270"/>
                    <a:pt x="1089" y="46"/>
                    <a:pt x="729" y="6"/>
                  </a:cubicBezTo>
                  <a:cubicBezTo>
                    <a:pt x="691" y="2"/>
                    <a:pt x="653" y="0"/>
                    <a:pt x="617" y="0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665;p130">
              <a:extLst>
                <a:ext uri="{FF2B5EF4-FFF2-40B4-BE49-F238E27FC236}">
                  <a16:creationId xmlns:a16="http://schemas.microsoft.com/office/drawing/2014/main" id="{92AAF5CB-9F97-F035-4B50-149570D2CFD9}"/>
                </a:ext>
              </a:extLst>
            </p:cNvPr>
            <p:cNvSpPr/>
            <p:nvPr/>
          </p:nvSpPr>
          <p:spPr>
            <a:xfrm>
              <a:off x="5425911" y="1996448"/>
              <a:ext cx="89022" cy="57234"/>
            </a:xfrm>
            <a:custGeom>
              <a:avLst/>
              <a:gdLst/>
              <a:ahLst/>
              <a:cxnLst/>
              <a:rect l="l" t="t" r="r" b="b"/>
              <a:pathLst>
                <a:path w="1193" h="767" extrusionOk="0">
                  <a:moveTo>
                    <a:pt x="699" y="0"/>
                  </a:moveTo>
                  <a:cubicBezTo>
                    <a:pt x="639" y="0"/>
                    <a:pt x="576" y="8"/>
                    <a:pt x="513" y="23"/>
                  </a:cubicBezTo>
                  <a:cubicBezTo>
                    <a:pt x="209" y="95"/>
                    <a:pt x="1" y="311"/>
                    <a:pt x="49" y="511"/>
                  </a:cubicBezTo>
                  <a:cubicBezTo>
                    <a:pt x="86" y="668"/>
                    <a:pt x="267" y="766"/>
                    <a:pt x="490" y="766"/>
                  </a:cubicBezTo>
                  <a:cubicBezTo>
                    <a:pt x="551" y="766"/>
                    <a:pt x="615" y="759"/>
                    <a:pt x="681" y="743"/>
                  </a:cubicBezTo>
                  <a:cubicBezTo>
                    <a:pt x="977" y="671"/>
                    <a:pt x="1193" y="455"/>
                    <a:pt x="1137" y="255"/>
                  </a:cubicBezTo>
                  <a:cubicBezTo>
                    <a:pt x="1099" y="98"/>
                    <a:pt x="918" y="0"/>
                    <a:pt x="699" y="0"/>
                  </a:cubicBezTo>
                  <a:close/>
                </a:path>
              </a:pathLst>
            </a:custGeom>
            <a:solidFill>
              <a:srgbClr val="E56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6"/>
          <p:cNvSpPr/>
          <p:nvPr/>
        </p:nvSpPr>
        <p:spPr>
          <a:xfrm>
            <a:off x="425631" y="808407"/>
            <a:ext cx="4973496" cy="61602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BBDBF0"/>
                </a:solidFill>
                <a:latin typeface="Cambria" panose="02040503050406030204" pitchFamily="18" charset="0"/>
              </a:rPr>
              <a:t>THỰC HÀNH TIẾNG VIỆT</a:t>
            </a:r>
            <a:endParaRPr sz="3200" b="1" dirty="0">
              <a:solidFill>
                <a:srgbClr val="BBDBF0"/>
              </a:solidFill>
              <a:latin typeface="Cambria" panose="02040503050406030204" pitchFamily="18" charset="0"/>
            </a:endParaRPr>
          </a:p>
        </p:txBody>
      </p:sp>
      <p:grpSp>
        <p:nvGrpSpPr>
          <p:cNvPr id="395" name="Google Shape;395;p66"/>
          <p:cNvGrpSpPr/>
          <p:nvPr/>
        </p:nvGrpSpPr>
        <p:grpSpPr>
          <a:xfrm>
            <a:off x="5561987" y="1424428"/>
            <a:ext cx="3326709" cy="3193750"/>
            <a:chOff x="5461931" y="1149748"/>
            <a:chExt cx="2962077" cy="2843692"/>
          </a:xfrm>
        </p:grpSpPr>
        <p:sp>
          <p:nvSpPr>
            <p:cNvPr id="396" name="Google Shape;396;p66"/>
            <p:cNvSpPr/>
            <p:nvPr/>
          </p:nvSpPr>
          <p:spPr>
            <a:xfrm>
              <a:off x="5701400" y="1149748"/>
              <a:ext cx="2722608" cy="2726572"/>
            </a:xfrm>
            <a:custGeom>
              <a:avLst/>
              <a:gdLst/>
              <a:ahLst/>
              <a:cxnLst/>
              <a:rect l="l" t="t" r="r" b="b"/>
              <a:pathLst>
                <a:path w="32289" h="32336" extrusionOk="0">
                  <a:moveTo>
                    <a:pt x="28942" y="1"/>
                  </a:moveTo>
                  <a:cubicBezTo>
                    <a:pt x="28863" y="1"/>
                    <a:pt x="28818" y="4"/>
                    <a:pt x="28818" y="4"/>
                  </a:cubicBezTo>
                  <a:lnTo>
                    <a:pt x="3559" y="4"/>
                  </a:lnTo>
                  <a:cubicBezTo>
                    <a:pt x="2006" y="4"/>
                    <a:pt x="351" y="107"/>
                    <a:pt x="351" y="3213"/>
                  </a:cubicBezTo>
                  <a:cubicBezTo>
                    <a:pt x="351" y="6319"/>
                    <a:pt x="0" y="25655"/>
                    <a:pt x="311" y="28583"/>
                  </a:cubicBezTo>
                  <a:cubicBezTo>
                    <a:pt x="570" y="31015"/>
                    <a:pt x="1490" y="32198"/>
                    <a:pt x="5320" y="32302"/>
                  </a:cubicBezTo>
                  <a:cubicBezTo>
                    <a:pt x="6233" y="32327"/>
                    <a:pt x="7912" y="32336"/>
                    <a:pt x="9966" y="32336"/>
                  </a:cubicBezTo>
                  <a:cubicBezTo>
                    <a:pt x="14963" y="32336"/>
                    <a:pt x="22180" y="32284"/>
                    <a:pt x="25995" y="32284"/>
                  </a:cubicBezTo>
                  <a:cubicBezTo>
                    <a:pt x="27187" y="32284"/>
                    <a:pt x="28047" y="32289"/>
                    <a:pt x="28403" y="32302"/>
                  </a:cubicBezTo>
                  <a:cubicBezTo>
                    <a:pt x="28528" y="32307"/>
                    <a:pt x="28665" y="32311"/>
                    <a:pt x="28808" y="32311"/>
                  </a:cubicBezTo>
                  <a:cubicBezTo>
                    <a:pt x="30093" y="32311"/>
                    <a:pt x="31991" y="31979"/>
                    <a:pt x="32131" y="28679"/>
                  </a:cubicBezTo>
                  <a:cubicBezTo>
                    <a:pt x="32289" y="24943"/>
                    <a:pt x="32247" y="7094"/>
                    <a:pt x="32230" y="3731"/>
                  </a:cubicBezTo>
                  <a:cubicBezTo>
                    <a:pt x="32244" y="203"/>
                    <a:pt x="29558" y="1"/>
                    <a:pt x="289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6"/>
            <p:cNvSpPr/>
            <p:nvPr/>
          </p:nvSpPr>
          <p:spPr>
            <a:xfrm>
              <a:off x="5461931" y="1771355"/>
              <a:ext cx="910825" cy="664020"/>
            </a:xfrm>
            <a:custGeom>
              <a:avLst/>
              <a:gdLst/>
              <a:ahLst/>
              <a:cxnLst/>
              <a:rect l="l" t="t" r="r" b="b"/>
              <a:pathLst>
                <a:path w="10802" h="7875" extrusionOk="0">
                  <a:moveTo>
                    <a:pt x="1119" y="0"/>
                  </a:moveTo>
                  <a:cubicBezTo>
                    <a:pt x="911" y="0"/>
                    <a:pt x="15" y="50"/>
                    <a:pt x="22" y="909"/>
                  </a:cubicBezTo>
                  <a:cubicBezTo>
                    <a:pt x="14" y="1729"/>
                    <a:pt x="1" y="6074"/>
                    <a:pt x="54" y="6985"/>
                  </a:cubicBezTo>
                  <a:cubicBezTo>
                    <a:pt x="100" y="7787"/>
                    <a:pt x="734" y="7869"/>
                    <a:pt x="1163" y="7869"/>
                  </a:cubicBezTo>
                  <a:cubicBezTo>
                    <a:pt x="1212" y="7869"/>
                    <a:pt x="1258" y="7868"/>
                    <a:pt x="1300" y="7867"/>
                  </a:cubicBezTo>
                  <a:cubicBezTo>
                    <a:pt x="1423" y="7863"/>
                    <a:pt x="1724" y="7862"/>
                    <a:pt x="2141" y="7862"/>
                  </a:cubicBezTo>
                  <a:cubicBezTo>
                    <a:pt x="3436" y="7862"/>
                    <a:pt x="5848" y="7875"/>
                    <a:pt x="7505" y="7875"/>
                  </a:cubicBezTo>
                  <a:cubicBezTo>
                    <a:pt x="8175" y="7875"/>
                    <a:pt x="8722" y="7873"/>
                    <a:pt x="9022" y="7867"/>
                  </a:cubicBezTo>
                  <a:cubicBezTo>
                    <a:pt x="10304" y="7842"/>
                    <a:pt x="10612" y="7554"/>
                    <a:pt x="10697" y="6961"/>
                  </a:cubicBezTo>
                  <a:cubicBezTo>
                    <a:pt x="10802" y="6249"/>
                    <a:pt x="10685" y="1540"/>
                    <a:pt x="10685" y="783"/>
                  </a:cubicBezTo>
                  <a:cubicBezTo>
                    <a:pt x="10685" y="26"/>
                    <a:pt x="10130" y="1"/>
                    <a:pt x="9611" y="1"/>
                  </a:cubicBezTo>
                  <a:lnTo>
                    <a:pt x="1161" y="1"/>
                  </a:lnTo>
                  <a:cubicBezTo>
                    <a:pt x="1161" y="1"/>
                    <a:pt x="1146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6"/>
            <p:cNvSpPr/>
            <p:nvPr/>
          </p:nvSpPr>
          <p:spPr>
            <a:xfrm>
              <a:off x="6024008" y="2377953"/>
              <a:ext cx="190563" cy="218895"/>
            </a:xfrm>
            <a:custGeom>
              <a:avLst/>
              <a:gdLst/>
              <a:ahLst/>
              <a:cxnLst/>
              <a:rect l="l" t="t" r="r" b="b"/>
              <a:pathLst>
                <a:path w="2260" h="2596" extrusionOk="0">
                  <a:moveTo>
                    <a:pt x="1" y="0"/>
                  </a:moveTo>
                  <a:lnTo>
                    <a:pt x="1" y="0"/>
                  </a:lnTo>
                  <a:cubicBezTo>
                    <a:pt x="541" y="2293"/>
                    <a:pt x="2260" y="2596"/>
                    <a:pt x="2260" y="2596"/>
                  </a:cubicBezTo>
                  <a:cubicBezTo>
                    <a:pt x="1720" y="1585"/>
                    <a:pt x="1652" y="236"/>
                    <a:pt x="1652" y="2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6"/>
            <p:cNvSpPr/>
            <p:nvPr/>
          </p:nvSpPr>
          <p:spPr>
            <a:xfrm>
              <a:off x="5661938" y="2244053"/>
              <a:ext cx="86597" cy="85079"/>
            </a:xfrm>
            <a:custGeom>
              <a:avLst/>
              <a:gdLst/>
              <a:ahLst/>
              <a:cxnLst/>
              <a:rect l="l" t="t" r="r" b="b"/>
              <a:pathLst>
                <a:path w="1027" h="1009" extrusionOk="0">
                  <a:moveTo>
                    <a:pt x="422" y="1"/>
                  </a:moveTo>
                  <a:cubicBezTo>
                    <a:pt x="288" y="1"/>
                    <a:pt x="169" y="1"/>
                    <a:pt x="126" y="2"/>
                  </a:cubicBezTo>
                  <a:cubicBezTo>
                    <a:pt x="0" y="2"/>
                    <a:pt x="8" y="109"/>
                    <a:pt x="8" y="109"/>
                  </a:cubicBezTo>
                  <a:lnTo>
                    <a:pt x="8" y="903"/>
                  </a:lnTo>
                  <a:cubicBezTo>
                    <a:pt x="8" y="951"/>
                    <a:pt x="11" y="1004"/>
                    <a:pt x="109" y="1004"/>
                  </a:cubicBezTo>
                  <a:cubicBezTo>
                    <a:pt x="177" y="1004"/>
                    <a:pt x="486" y="1009"/>
                    <a:pt x="702" y="1009"/>
                  </a:cubicBezTo>
                  <a:cubicBezTo>
                    <a:pt x="799" y="1009"/>
                    <a:pt x="878" y="1008"/>
                    <a:pt x="907" y="1005"/>
                  </a:cubicBezTo>
                  <a:cubicBezTo>
                    <a:pt x="983" y="998"/>
                    <a:pt x="1019" y="968"/>
                    <a:pt x="1023" y="847"/>
                  </a:cubicBezTo>
                  <a:cubicBezTo>
                    <a:pt x="1027" y="727"/>
                    <a:pt x="1021" y="184"/>
                    <a:pt x="1023" y="122"/>
                  </a:cubicBezTo>
                  <a:cubicBezTo>
                    <a:pt x="1024" y="83"/>
                    <a:pt x="1024" y="10"/>
                    <a:pt x="910" y="5"/>
                  </a:cubicBezTo>
                  <a:cubicBezTo>
                    <a:pt x="840" y="2"/>
                    <a:pt x="616" y="1"/>
                    <a:pt x="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6"/>
            <p:cNvSpPr/>
            <p:nvPr/>
          </p:nvSpPr>
          <p:spPr>
            <a:xfrm>
              <a:off x="5874593" y="2244053"/>
              <a:ext cx="86597" cy="85079"/>
            </a:xfrm>
            <a:custGeom>
              <a:avLst/>
              <a:gdLst/>
              <a:ahLst/>
              <a:cxnLst/>
              <a:rect l="l" t="t" r="r" b="b"/>
              <a:pathLst>
                <a:path w="1027" h="1009" extrusionOk="0">
                  <a:moveTo>
                    <a:pt x="422" y="1"/>
                  </a:moveTo>
                  <a:cubicBezTo>
                    <a:pt x="288" y="1"/>
                    <a:pt x="169" y="1"/>
                    <a:pt x="126" y="2"/>
                  </a:cubicBezTo>
                  <a:cubicBezTo>
                    <a:pt x="0" y="2"/>
                    <a:pt x="9" y="110"/>
                    <a:pt x="9" y="110"/>
                  </a:cubicBezTo>
                  <a:lnTo>
                    <a:pt x="9" y="904"/>
                  </a:lnTo>
                  <a:cubicBezTo>
                    <a:pt x="9" y="952"/>
                    <a:pt x="11" y="1004"/>
                    <a:pt x="109" y="1004"/>
                  </a:cubicBezTo>
                  <a:cubicBezTo>
                    <a:pt x="177" y="1004"/>
                    <a:pt x="486" y="1009"/>
                    <a:pt x="702" y="1009"/>
                  </a:cubicBezTo>
                  <a:cubicBezTo>
                    <a:pt x="799" y="1009"/>
                    <a:pt x="878" y="1008"/>
                    <a:pt x="907" y="1005"/>
                  </a:cubicBezTo>
                  <a:cubicBezTo>
                    <a:pt x="984" y="998"/>
                    <a:pt x="1020" y="968"/>
                    <a:pt x="1023" y="847"/>
                  </a:cubicBezTo>
                  <a:cubicBezTo>
                    <a:pt x="1027" y="727"/>
                    <a:pt x="1021" y="184"/>
                    <a:pt x="1023" y="122"/>
                  </a:cubicBezTo>
                  <a:cubicBezTo>
                    <a:pt x="1026" y="83"/>
                    <a:pt x="1026" y="10"/>
                    <a:pt x="911" y="5"/>
                  </a:cubicBezTo>
                  <a:cubicBezTo>
                    <a:pt x="841" y="2"/>
                    <a:pt x="616" y="1"/>
                    <a:pt x="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6"/>
            <p:cNvSpPr/>
            <p:nvPr/>
          </p:nvSpPr>
          <p:spPr>
            <a:xfrm>
              <a:off x="6087333" y="2244053"/>
              <a:ext cx="86597" cy="85079"/>
            </a:xfrm>
            <a:custGeom>
              <a:avLst/>
              <a:gdLst/>
              <a:ahLst/>
              <a:cxnLst/>
              <a:rect l="l" t="t" r="r" b="b"/>
              <a:pathLst>
                <a:path w="1027" h="1009" extrusionOk="0">
                  <a:moveTo>
                    <a:pt x="423" y="1"/>
                  </a:moveTo>
                  <a:cubicBezTo>
                    <a:pt x="289" y="1"/>
                    <a:pt x="170" y="1"/>
                    <a:pt x="127" y="2"/>
                  </a:cubicBezTo>
                  <a:cubicBezTo>
                    <a:pt x="1" y="2"/>
                    <a:pt x="9" y="110"/>
                    <a:pt x="9" y="110"/>
                  </a:cubicBezTo>
                  <a:lnTo>
                    <a:pt x="9" y="904"/>
                  </a:lnTo>
                  <a:cubicBezTo>
                    <a:pt x="9" y="952"/>
                    <a:pt x="12" y="1004"/>
                    <a:pt x="110" y="1004"/>
                  </a:cubicBezTo>
                  <a:cubicBezTo>
                    <a:pt x="177" y="1004"/>
                    <a:pt x="487" y="1009"/>
                    <a:pt x="703" y="1009"/>
                  </a:cubicBezTo>
                  <a:cubicBezTo>
                    <a:pt x="800" y="1009"/>
                    <a:pt x="878" y="1008"/>
                    <a:pt x="907" y="1005"/>
                  </a:cubicBezTo>
                  <a:cubicBezTo>
                    <a:pt x="984" y="998"/>
                    <a:pt x="1020" y="968"/>
                    <a:pt x="1025" y="847"/>
                  </a:cubicBezTo>
                  <a:cubicBezTo>
                    <a:pt x="1027" y="727"/>
                    <a:pt x="1021" y="184"/>
                    <a:pt x="1025" y="122"/>
                  </a:cubicBezTo>
                  <a:cubicBezTo>
                    <a:pt x="1026" y="83"/>
                    <a:pt x="1026" y="10"/>
                    <a:pt x="911" y="5"/>
                  </a:cubicBezTo>
                  <a:cubicBezTo>
                    <a:pt x="842" y="2"/>
                    <a:pt x="617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6"/>
            <p:cNvSpPr/>
            <p:nvPr/>
          </p:nvSpPr>
          <p:spPr>
            <a:xfrm>
              <a:off x="5661938" y="1885271"/>
              <a:ext cx="86597" cy="302962"/>
            </a:xfrm>
            <a:custGeom>
              <a:avLst/>
              <a:gdLst/>
              <a:ahLst/>
              <a:cxnLst/>
              <a:rect l="l" t="t" r="r" b="b"/>
              <a:pathLst>
                <a:path w="1027" h="3593" extrusionOk="0">
                  <a:moveTo>
                    <a:pt x="513" y="0"/>
                  </a:moveTo>
                  <a:cubicBezTo>
                    <a:pt x="345" y="0"/>
                    <a:pt x="178" y="1"/>
                    <a:pt x="126" y="2"/>
                  </a:cubicBezTo>
                  <a:cubicBezTo>
                    <a:pt x="0" y="2"/>
                    <a:pt x="8" y="108"/>
                    <a:pt x="8" y="108"/>
                  </a:cubicBezTo>
                  <a:lnTo>
                    <a:pt x="8" y="3485"/>
                  </a:lnTo>
                  <a:cubicBezTo>
                    <a:pt x="7" y="3535"/>
                    <a:pt x="11" y="3588"/>
                    <a:pt x="109" y="3588"/>
                  </a:cubicBezTo>
                  <a:cubicBezTo>
                    <a:pt x="177" y="3588"/>
                    <a:pt x="486" y="3593"/>
                    <a:pt x="702" y="3593"/>
                  </a:cubicBezTo>
                  <a:cubicBezTo>
                    <a:pt x="799" y="3593"/>
                    <a:pt x="878" y="3592"/>
                    <a:pt x="907" y="3589"/>
                  </a:cubicBezTo>
                  <a:cubicBezTo>
                    <a:pt x="983" y="3581"/>
                    <a:pt x="1019" y="3552"/>
                    <a:pt x="1023" y="3431"/>
                  </a:cubicBezTo>
                  <a:cubicBezTo>
                    <a:pt x="1027" y="3311"/>
                    <a:pt x="1021" y="184"/>
                    <a:pt x="1023" y="122"/>
                  </a:cubicBezTo>
                  <a:cubicBezTo>
                    <a:pt x="1024" y="82"/>
                    <a:pt x="1024" y="9"/>
                    <a:pt x="910" y="4"/>
                  </a:cubicBezTo>
                  <a:cubicBezTo>
                    <a:pt x="851" y="1"/>
                    <a:pt x="682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6"/>
            <p:cNvSpPr/>
            <p:nvPr/>
          </p:nvSpPr>
          <p:spPr>
            <a:xfrm>
              <a:off x="5874593" y="1885271"/>
              <a:ext cx="86597" cy="302962"/>
            </a:xfrm>
            <a:custGeom>
              <a:avLst/>
              <a:gdLst/>
              <a:ahLst/>
              <a:cxnLst/>
              <a:rect l="l" t="t" r="r" b="b"/>
              <a:pathLst>
                <a:path w="1027" h="3593" extrusionOk="0">
                  <a:moveTo>
                    <a:pt x="514" y="0"/>
                  </a:moveTo>
                  <a:cubicBezTo>
                    <a:pt x="346" y="0"/>
                    <a:pt x="179" y="1"/>
                    <a:pt x="126" y="2"/>
                  </a:cubicBezTo>
                  <a:cubicBezTo>
                    <a:pt x="0" y="3"/>
                    <a:pt x="9" y="110"/>
                    <a:pt x="9" y="110"/>
                  </a:cubicBezTo>
                  <a:lnTo>
                    <a:pt x="9" y="3487"/>
                  </a:lnTo>
                  <a:cubicBezTo>
                    <a:pt x="9" y="3535"/>
                    <a:pt x="11" y="3588"/>
                    <a:pt x="109" y="3588"/>
                  </a:cubicBezTo>
                  <a:cubicBezTo>
                    <a:pt x="177" y="3588"/>
                    <a:pt x="486" y="3593"/>
                    <a:pt x="702" y="3593"/>
                  </a:cubicBezTo>
                  <a:cubicBezTo>
                    <a:pt x="799" y="3593"/>
                    <a:pt x="878" y="3592"/>
                    <a:pt x="907" y="3589"/>
                  </a:cubicBezTo>
                  <a:cubicBezTo>
                    <a:pt x="984" y="3581"/>
                    <a:pt x="1020" y="3552"/>
                    <a:pt x="1023" y="3431"/>
                  </a:cubicBezTo>
                  <a:cubicBezTo>
                    <a:pt x="1027" y="3311"/>
                    <a:pt x="1021" y="184"/>
                    <a:pt x="1023" y="122"/>
                  </a:cubicBezTo>
                  <a:cubicBezTo>
                    <a:pt x="1026" y="82"/>
                    <a:pt x="1026" y="9"/>
                    <a:pt x="911" y="4"/>
                  </a:cubicBezTo>
                  <a:cubicBezTo>
                    <a:pt x="852" y="1"/>
                    <a:pt x="682" y="0"/>
                    <a:pt x="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6"/>
            <p:cNvSpPr/>
            <p:nvPr/>
          </p:nvSpPr>
          <p:spPr>
            <a:xfrm>
              <a:off x="6087333" y="1885271"/>
              <a:ext cx="86597" cy="302962"/>
            </a:xfrm>
            <a:custGeom>
              <a:avLst/>
              <a:gdLst/>
              <a:ahLst/>
              <a:cxnLst/>
              <a:rect l="l" t="t" r="r" b="b"/>
              <a:pathLst>
                <a:path w="1027" h="3593" extrusionOk="0">
                  <a:moveTo>
                    <a:pt x="515" y="0"/>
                  </a:moveTo>
                  <a:cubicBezTo>
                    <a:pt x="346" y="0"/>
                    <a:pt x="180" y="1"/>
                    <a:pt x="127" y="2"/>
                  </a:cubicBezTo>
                  <a:cubicBezTo>
                    <a:pt x="1" y="3"/>
                    <a:pt x="9" y="110"/>
                    <a:pt x="9" y="110"/>
                  </a:cubicBezTo>
                  <a:lnTo>
                    <a:pt x="9" y="3487"/>
                  </a:lnTo>
                  <a:cubicBezTo>
                    <a:pt x="9" y="3535"/>
                    <a:pt x="12" y="3588"/>
                    <a:pt x="110" y="3588"/>
                  </a:cubicBezTo>
                  <a:cubicBezTo>
                    <a:pt x="177" y="3588"/>
                    <a:pt x="487" y="3593"/>
                    <a:pt x="703" y="3593"/>
                  </a:cubicBezTo>
                  <a:cubicBezTo>
                    <a:pt x="800" y="3593"/>
                    <a:pt x="878" y="3592"/>
                    <a:pt x="907" y="3589"/>
                  </a:cubicBezTo>
                  <a:cubicBezTo>
                    <a:pt x="984" y="3581"/>
                    <a:pt x="1020" y="3552"/>
                    <a:pt x="1025" y="3431"/>
                  </a:cubicBezTo>
                  <a:cubicBezTo>
                    <a:pt x="1027" y="3311"/>
                    <a:pt x="1021" y="184"/>
                    <a:pt x="1025" y="122"/>
                  </a:cubicBezTo>
                  <a:cubicBezTo>
                    <a:pt x="1026" y="82"/>
                    <a:pt x="1026" y="9"/>
                    <a:pt x="911" y="4"/>
                  </a:cubicBezTo>
                  <a:cubicBezTo>
                    <a:pt x="852" y="1"/>
                    <a:pt x="683" y="0"/>
                    <a:pt x="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6"/>
            <p:cNvSpPr/>
            <p:nvPr/>
          </p:nvSpPr>
          <p:spPr>
            <a:xfrm>
              <a:off x="5555189" y="2736313"/>
              <a:ext cx="1064793" cy="1257127"/>
            </a:xfrm>
            <a:custGeom>
              <a:avLst/>
              <a:gdLst/>
              <a:ahLst/>
              <a:cxnLst/>
              <a:rect l="l" t="t" r="r" b="b"/>
              <a:pathLst>
                <a:path w="12628" h="14909" extrusionOk="0">
                  <a:moveTo>
                    <a:pt x="1712" y="1"/>
                  </a:moveTo>
                  <a:cubicBezTo>
                    <a:pt x="1547" y="1"/>
                    <a:pt x="1433" y="28"/>
                    <a:pt x="1393" y="92"/>
                  </a:cubicBezTo>
                  <a:cubicBezTo>
                    <a:pt x="1192" y="410"/>
                    <a:pt x="2668" y="1010"/>
                    <a:pt x="3176" y="1204"/>
                  </a:cubicBezTo>
                  <a:cubicBezTo>
                    <a:pt x="3173" y="1204"/>
                    <a:pt x="3172" y="1205"/>
                    <a:pt x="3169" y="1205"/>
                  </a:cubicBezTo>
                  <a:cubicBezTo>
                    <a:pt x="2713" y="1049"/>
                    <a:pt x="1473" y="644"/>
                    <a:pt x="837" y="644"/>
                  </a:cubicBezTo>
                  <a:cubicBezTo>
                    <a:pt x="623" y="644"/>
                    <a:pt x="478" y="690"/>
                    <a:pt x="453" y="806"/>
                  </a:cubicBezTo>
                  <a:cubicBezTo>
                    <a:pt x="417" y="1042"/>
                    <a:pt x="1737" y="1496"/>
                    <a:pt x="2435" y="1719"/>
                  </a:cubicBezTo>
                  <a:cubicBezTo>
                    <a:pt x="2429" y="1730"/>
                    <a:pt x="2425" y="1738"/>
                    <a:pt x="2420" y="1749"/>
                  </a:cubicBezTo>
                  <a:cubicBezTo>
                    <a:pt x="1889" y="1632"/>
                    <a:pt x="1000" y="1454"/>
                    <a:pt x="513" y="1454"/>
                  </a:cubicBezTo>
                  <a:cubicBezTo>
                    <a:pt x="318" y="1454"/>
                    <a:pt x="188" y="1482"/>
                    <a:pt x="170" y="1555"/>
                  </a:cubicBezTo>
                  <a:cubicBezTo>
                    <a:pt x="107" y="1820"/>
                    <a:pt x="1614" y="2211"/>
                    <a:pt x="2289" y="2372"/>
                  </a:cubicBezTo>
                  <a:lnTo>
                    <a:pt x="2289" y="2384"/>
                  </a:lnTo>
                  <a:cubicBezTo>
                    <a:pt x="1817" y="2299"/>
                    <a:pt x="935" y="2153"/>
                    <a:pt x="415" y="2153"/>
                  </a:cubicBezTo>
                  <a:cubicBezTo>
                    <a:pt x="166" y="2153"/>
                    <a:pt x="1" y="2186"/>
                    <a:pt x="2" y="2276"/>
                  </a:cubicBezTo>
                  <a:cubicBezTo>
                    <a:pt x="10" y="2649"/>
                    <a:pt x="1636" y="3061"/>
                    <a:pt x="2273" y="3225"/>
                  </a:cubicBezTo>
                  <a:lnTo>
                    <a:pt x="2326" y="3183"/>
                  </a:lnTo>
                  <a:cubicBezTo>
                    <a:pt x="2382" y="3649"/>
                    <a:pt x="2502" y="4222"/>
                    <a:pt x="2706" y="4929"/>
                  </a:cubicBezTo>
                  <a:cubicBezTo>
                    <a:pt x="2706" y="4929"/>
                    <a:pt x="2852" y="9048"/>
                    <a:pt x="4201" y="12633"/>
                  </a:cubicBezTo>
                  <a:cubicBezTo>
                    <a:pt x="4739" y="14063"/>
                    <a:pt x="6190" y="14909"/>
                    <a:pt x="7877" y="14909"/>
                  </a:cubicBezTo>
                  <a:cubicBezTo>
                    <a:pt x="9438" y="14909"/>
                    <a:pt x="11201" y="14183"/>
                    <a:pt x="12627" y="12524"/>
                  </a:cubicBezTo>
                  <a:cubicBezTo>
                    <a:pt x="10677" y="11900"/>
                    <a:pt x="8914" y="10831"/>
                    <a:pt x="7931" y="9043"/>
                  </a:cubicBezTo>
                  <a:cubicBezTo>
                    <a:pt x="7799" y="9251"/>
                    <a:pt x="7723" y="9371"/>
                    <a:pt x="7723" y="9371"/>
                  </a:cubicBezTo>
                  <a:lnTo>
                    <a:pt x="6583" y="6308"/>
                  </a:lnTo>
                  <a:lnTo>
                    <a:pt x="6403" y="5650"/>
                  </a:lnTo>
                  <a:cubicBezTo>
                    <a:pt x="6403" y="5650"/>
                    <a:pt x="5755" y="3894"/>
                    <a:pt x="5680" y="3418"/>
                  </a:cubicBezTo>
                  <a:cubicBezTo>
                    <a:pt x="5591" y="2853"/>
                    <a:pt x="6083" y="1192"/>
                    <a:pt x="6031" y="547"/>
                  </a:cubicBezTo>
                  <a:cubicBezTo>
                    <a:pt x="6017" y="380"/>
                    <a:pt x="5945" y="315"/>
                    <a:pt x="5840" y="315"/>
                  </a:cubicBezTo>
                  <a:cubicBezTo>
                    <a:pt x="5580" y="315"/>
                    <a:pt x="5121" y="719"/>
                    <a:pt x="4890" y="940"/>
                  </a:cubicBezTo>
                  <a:cubicBezTo>
                    <a:pt x="4276" y="583"/>
                    <a:pt x="2465" y="1"/>
                    <a:pt x="1712" y="1"/>
                  </a:cubicBezTo>
                  <a:close/>
                </a:path>
              </a:pathLst>
            </a:custGeom>
            <a:solidFill>
              <a:srgbClr val="E6A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6"/>
            <p:cNvSpPr/>
            <p:nvPr/>
          </p:nvSpPr>
          <p:spPr>
            <a:xfrm>
              <a:off x="6223847" y="2968193"/>
              <a:ext cx="510052" cy="824228"/>
            </a:xfrm>
            <a:custGeom>
              <a:avLst/>
              <a:gdLst/>
              <a:ahLst/>
              <a:cxnLst/>
              <a:rect l="l" t="t" r="r" b="b"/>
              <a:pathLst>
                <a:path w="6049" h="9775" extrusionOk="0">
                  <a:moveTo>
                    <a:pt x="5421" y="1"/>
                  </a:moveTo>
                  <a:cubicBezTo>
                    <a:pt x="4201" y="490"/>
                    <a:pt x="3143" y="1360"/>
                    <a:pt x="2416" y="2500"/>
                  </a:cubicBezTo>
                  <a:cubicBezTo>
                    <a:pt x="1488" y="3952"/>
                    <a:pt x="438" y="5606"/>
                    <a:pt x="1" y="6293"/>
                  </a:cubicBezTo>
                  <a:cubicBezTo>
                    <a:pt x="984" y="8081"/>
                    <a:pt x="2747" y="9150"/>
                    <a:pt x="4695" y="9775"/>
                  </a:cubicBezTo>
                  <a:cubicBezTo>
                    <a:pt x="5195" y="9192"/>
                    <a:pt x="5655" y="8499"/>
                    <a:pt x="6049" y="7678"/>
                  </a:cubicBezTo>
                  <a:lnTo>
                    <a:pt x="5421" y="1"/>
                  </a:lnTo>
                  <a:close/>
                </a:path>
              </a:pathLst>
            </a:custGeom>
            <a:solidFill>
              <a:srgbClr val="DC8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6"/>
            <p:cNvSpPr/>
            <p:nvPr/>
          </p:nvSpPr>
          <p:spPr>
            <a:xfrm>
              <a:off x="5822990" y="2934802"/>
              <a:ext cx="133984" cy="84742"/>
            </a:xfrm>
            <a:custGeom>
              <a:avLst/>
              <a:gdLst/>
              <a:ahLst/>
              <a:cxnLst/>
              <a:rect l="l" t="t" r="r" b="b"/>
              <a:pathLst>
                <a:path w="1589" h="1005" extrusionOk="0">
                  <a:moveTo>
                    <a:pt x="17" y="0"/>
                  </a:moveTo>
                  <a:cubicBezTo>
                    <a:pt x="7" y="0"/>
                    <a:pt x="2" y="0"/>
                    <a:pt x="1" y="0"/>
                  </a:cubicBezTo>
                  <a:lnTo>
                    <a:pt x="5" y="115"/>
                  </a:lnTo>
                  <a:cubicBezTo>
                    <a:pt x="21" y="117"/>
                    <a:pt x="1369" y="87"/>
                    <a:pt x="1474" y="1004"/>
                  </a:cubicBezTo>
                  <a:lnTo>
                    <a:pt x="1588" y="991"/>
                  </a:lnTo>
                  <a:cubicBezTo>
                    <a:pt x="1478" y="28"/>
                    <a:pt x="181" y="0"/>
                    <a:pt x="17" y="0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6"/>
            <p:cNvSpPr/>
            <p:nvPr/>
          </p:nvSpPr>
          <p:spPr>
            <a:xfrm>
              <a:off x="6470061" y="1592850"/>
              <a:ext cx="1508653" cy="977775"/>
            </a:xfrm>
            <a:custGeom>
              <a:avLst/>
              <a:gdLst/>
              <a:ahLst/>
              <a:cxnLst/>
              <a:rect l="l" t="t" r="r" b="b"/>
              <a:pathLst>
                <a:path w="17892" h="11596" extrusionOk="0">
                  <a:moveTo>
                    <a:pt x="5633" y="0"/>
                  </a:moveTo>
                  <a:cubicBezTo>
                    <a:pt x="3076" y="0"/>
                    <a:pt x="1043" y="307"/>
                    <a:pt x="776" y="1242"/>
                  </a:cubicBezTo>
                  <a:cubicBezTo>
                    <a:pt x="0" y="3970"/>
                    <a:pt x="1169" y="8088"/>
                    <a:pt x="1888" y="9432"/>
                  </a:cubicBezTo>
                  <a:cubicBezTo>
                    <a:pt x="2512" y="10600"/>
                    <a:pt x="7269" y="11596"/>
                    <a:pt x="9957" y="11596"/>
                  </a:cubicBezTo>
                  <a:cubicBezTo>
                    <a:pt x="10364" y="11596"/>
                    <a:pt x="10723" y="11573"/>
                    <a:pt x="11013" y="11525"/>
                  </a:cubicBezTo>
                  <a:cubicBezTo>
                    <a:pt x="13223" y="11157"/>
                    <a:pt x="14481" y="10501"/>
                    <a:pt x="16186" y="8356"/>
                  </a:cubicBezTo>
                  <a:cubicBezTo>
                    <a:pt x="17892" y="6212"/>
                    <a:pt x="17336" y="1125"/>
                    <a:pt x="17336" y="1125"/>
                  </a:cubicBezTo>
                  <a:cubicBezTo>
                    <a:pt x="17336" y="1125"/>
                    <a:pt x="10526" y="0"/>
                    <a:pt x="5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6"/>
            <p:cNvSpPr/>
            <p:nvPr/>
          </p:nvSpPr>
          <p:spPr>
            <a:xfrm>
              <a:off x="6947312" y="2709752"/>
              <a:ext cx="508618" cy="271004"/>
            </a:xfrm>
            <a:custGeom>
              <a:avLst/>
              <a:gdLst/>
              <a:ahLst/>
              <a:cxnLst/>
              <a:rect l="l" t="t" r="r" b="b"/>
              <a:pathLst>
                <a:path w="6032" h="3214" extrusionOk="0">
                  <a:moveTo>
                    <a:pt x="2770" y="1"/>
                  </a:moveTo>
                  <a:cubicBezTo>
                    <a:pt x="691" y="1"/>
                    <a:pt x="0" y="388"/>
                    <a:pt x="0" y="388"/>
                  </a:cubicBezTo>
                  <a:lnTo>
                    <a:pt x="795" y="2135"/>
                  </a:lnTo>
                  <a:lnTo>
                    <a:pt x="4160" y="3213"/>
                  </a:lnTo>
                  <a:lnTo>
                    <a:pt x="6032" y="103"/>
                  </a:lnTo>
                  <a:cubicBezTo>
                    <a:pt x="6032" y="103"/>
                    <a:pt x="5684" y="72"/>
                    <a:pt x="3239" y="7"/>
                  </a:cubicBezTo>
                  <a:cubicBezTo>
                    <a:pt x="3075" y="3"/>
                    <a:pt x="2919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6"/>
            <p:cNvSpPr/>
            <p:nvPr/>
          </p:nvSpPr>
          <p:spPr>
            <a:xfrm>
              <a:off x="6986943" y="2497097"/>
              <a:ext cx="424804" cy="257260"/>
            </a:xfrm>
            <a:custGeom>
              <a:avLst/>
              <a:gdLst/>
              <a:ahLst/>
              <a:cxnLst/>
              <a:rect l="l" t="t" r="r" b="b"/>
              <a:pathLst>
                <a:path w="5038" h="3051" extrusionOk="0">
                  <a:moveTo>
                    <a:pt x="5038" y="1"/>
                  </a:moveTo>
                  <a:lnTo>
                    <a:pt x="0" y="666"/>
                  </a:lnTo>
                  <a:lnTo>
                    <a:pt x="59" y="2949"/>
                  </a:lnTo>
                  <a:cubicBezTo>
                    <a:pt x="511" y="3018"/>
                    <a:pt x="960" y="3050"/>
                    <a:pt x="1405" y="3050"/>
                  </a:cubicBezTo>
                  <a:cubicBezTo>
                    <a:pt x="2635" y="3050"/>
                    <a:pt x="3835" y="2803"/>
                    <a:pt x="4997" y="2390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rgbClr val="DC8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6"/>
            <p:cNvSpPr/>
            <p:nvPr/>
          </p:nvSpPr>
          <p:spPr>
            <a:xfrm>
              <a:off x="6979017" y="2698622"/>
              <a:ext cx="436609" cy="408277"/>
            </a:xfrm>
            <a:custGeom>
              <a:avLst/>
              <a:gdLst/>
              <a:ahLst/>
              <a:cxnLst/>
              <a:rect l="l" t="t" r="r" b="b"/>
              <a:pathLst>
                <a:path w="5178" h="4842" extrusionOk="0">
                  <a:moveTo>
                    <a:pt x="5091" y="0"/>
                  </a:moveTo>
                  <a:cubicBezTo>
                    <a:pt x="3928" y="413"/>
                    <a:pt x="2727" y="661"/>
                    <a:pt x="1496" y="661"/>
                  </a:cubicBezTo>
                  <a:cubicBezTo>
                    <a:pt x="1052" y="661"/>
                    <a:pt x="604" y="628"/>
                    <a:pt x="153" y="560"/>
                  </a:cubicBezTo>
                  <a:lnTo>
                    <a:pt x="153" y="560"/>
                  </a:lnTo>
                  <a:lnTo>
                    <a:pt x="162" y="899"/>
                  </a:lnTo>
                  <a:cubicBezTo>
                    <a:pt x="162" y="899"/>
                    <a:pt x="0" y="4583"/>
                    <a:pt x="2591" y="4830"/>
                  </a:cubicBezTo>
                  <a:cubicBezTo>
                    <a:pt x="2665" y="4838"/>
                    <a:pt x="2737" y="4841"/>
                    <a:pt x="2807" y="4841"/>
                  </a:cubicBezTo>
                  <a:cubicBezTo>
                    <a:pt x="5177" y="4841"/>
                    <a:pt x="5076" y="858"/>
                    <a:pt x="5076" y="858"/>
                  </a:cubicBezTo>
                  <a:lnTo>
                    <a:pt x="5091" y="0"/>
                  </a:lnTo>
                  <a:close/>
                </a:path>
              </a:pathLst>
            </a:custGeom>
            <a:solidFill>
              <a:srgbClr val="E6A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6"/>
            <p:cNvSpPr/>
            <p:nvPr/>
          </p:nvSpPr>
          <p:spPr>
            <a:xfrm>
              <a:off x="6474530" y="2031145"/>
              <a:ext cx="287784" cy="320416"/>
            </a:xfrm>
            <a:custGeom>
              <a:avLst/>
              <a:gdLst/>
              <a:ahLst/>
              <a:cxnLst/>
              <a:rect l="l" t="t" r="r" b="b"/>
              <a:pathLst>
                <a:path w="3413" h="3800" extrusionOk="0">
                  <a:moveTo>
                    <a:pt x="2039" y="1"/>
                  </a:moveTo>
                  <a:cubicBezTo>
                    <a:pt x="1481" y="1"/>
                    <a:pt x="887" y="289"/>
                    <a:pt x="540" y="1315"/>
                  </a:cubicBezTo>
                  <a:cubicBezTo>
                    <a:pt x="0" y="2909"/>
                    <a:pt x="971" y="3799"/>
                    <a:pt x="2025" y="3799"/>
                  </a:cubicBezTo>
                  <a:cubicBezTo>
                    <a:pt x="2518" y="3799"/>
                    <a:pt x="3028" y="3605"/>
                    <a:pt x="3412" y="3198"/>
                  </a:cubicBezTo>
                  <a:lnTo>
                    <a:pt x="3406" y="471"/>
                  </a:lnTo>
                  <a:cubicBezTo>
                    <a:pt x="3406" y="471"/>
                    <a:pt x="2752" y="1"/>
                    <a:pt x="2039" y="1"/>
                  </a:cubicBezTo>
                  <a:close/>
                </a:path>
              </a:pathLst>
            </a:custGeom>
            <a:solidFill>
              <a:srgbClr val="DC8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6"/>
            <p:cNvSpPr/>
            <p:nvPr/>
          </p:nvSpPr>
          <p:spPr>
            <a:xfrm>
              <a:off x="6558091" y="2093289"/>
              <a:ext cx="212233" cy="199923"/>
            </a:xfrm>
            <a:custGeom>
              <a:avLst/>
              <a:gdLst/>
              <a:ahLst/>
              <a:cxnLst/>
              <a:rect l="l" t="t" r="r" b="b"/>
              <a:pathLst>
                <a:path w="2517" h="2371" extrusionOk="0">
                  <a:moveTo>
                    <a:pt x="914" y="0"/>
                  </a:moveTo>
                  <a:cubicBezTo>
                    <a:pt x="419" y="0"/>
                    <a:pt x="38" y="345"/>
                    <a:pt x="21" y="360"/>
                  </a:cubicBezTo>
                  <a:cubicBezTo>
                    <a:pt x="2" y="378"/>
                    <a:pt x="0" y="410"/>
                    <a:pt x="19" y="428"/>
                  </a:cubicBezTo>
                  <a:cubicBezTo>
                    <a:pt x="28" y="439"/>
                    <a:pt x="42" y="444"/>
                    <a:pt x="55" y="444"/>
                  </a:cubicBezTo>
                  <a:cubicBezTo>
                    <a:pt x="67" y="444"/>
                    <a:pt x="79" y="440"/>
                    <a:pt x="88" y="432"/>
                  </a:cubicBezTo>
                  <a:cubicBezTo>
                    <a:pt x="92" y="429"/>
                    <a:pt x="459" y="98"/>
                    <a:pt x="919" y="98"/>
                  </a:cubicBezTo>
                  <a:cubicBezTo>
                    <a:pt x="937" y="98"/>
                    <a:pt x="956" y="99"/>
                    <a:pt x="975" y="100"/>
                  </a:cubicBezTo>
                  <a:cubicBezTo>
                    <a:pt x="1256" y="118"/>
                    <a:pt x="1513" y="261"/>
                    <a:pt x="1740" y="527"/>
                  </a:cubicBezTo>
                  <a:cubicBezTo>
                    <a:pt x="2385" y="1282"/>
                    <a:pt x="1555" y="2279"/>
                    <a:pt x="1547" y="2290"/>
                  </a:cubicBezTo>
                  <a:cubicBezTo>
                    <a:pt x="1529" y="2311"/>
                    <a:pt x="1532" y="2341"/>
                    <a:pt x="1553" y="2359"/>
                  </a:cubicBezTo>
                  <a:cubicBezTo>
                    <a:pt x="1558" y="2364"/>
                    <a:pt x="1564" y="2368"/>
                    <a:pt x="1570" y="2369"/>
                  </a:cubicBezTo>
                  <a:cubicBezTo>
                    <a:pt x="1575" y="2370"/>
                    <a:pt x="1579" y="2371"/>
                    <a:pt x="1584" y="2371"/>
                  </a:cubicBezTo>
                  <a:cubicBezTo>
                    <a:pt x="1598" y="2371"/>
                    <a:pt x="1613" y="2365"/>
                    <a:pt x="1622" y="2353"/>
                  </a:cubicBezTo>
                  <a:cubicBezTo>
                    <a:pt x="1632" y="2343"/>
                    <a:pt x="2516" y="1282"/>
                    <a:pt x="1816" y="463"/>
                  </a:cubicBezTo>
                  <a:cubicBezTo>
                    <a:pt x="1570" y="176"/>
                    <a:pt x="1289" y="21"/>
                    <a:pt x="980" y="3"/>
                  </a:cubicBezTo>
                  <a:cubicBezTo>
                    <a:pt x="958" y="1"/>
                    <a:pt x="936" y="0"/>
                    <a:pt x="914" y="0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6"/>
            <p:cNvSpPr/>
            <p:nvPr/>
          </p:nvSpPr>
          <p:spPr>
            <a:xfrm>
              <a:off x="6610454" y="2171369"/>
              <a:ext cx="122180" cy="47472"/>
            </a:xfrm>
            <a:custGeom>
              <a:avLst/>
              <a:gdLst/>
              <a:ahLst/>
              <a:cxnLst/>
              <a:rect l="l" t="t" r="r" b="b"/>
              <a:pathLst>
                <a:path w="1449" h="563" extrusionOk="0">
                  <a:moveTo>
                    <a:pt x="555" y="1"/>
                  </a:moveTo>
                  <a:cubicBezTo>
                    <a:pt x="272" y="1"/>
                    <a:pt x="43" y="86"/>
                    <a:pt x="39" y="87"/>
                  </a:cubicBezTo>
                  <a:cubicBezTo>
                    <a:pt x="13" y="98"/>
                    <a:pt x="0" y="126"/>
                    <a:pt x="10" y="152"/>
                  </a:cubicBezTo>
                  <a:cubicBezTo>
                    <a:pt x="15" y="167"/>
                    <a:pt x="29" y="178"/>
                    <a:pt x="42" y="181"/>
                  </a:cubicBezTo>
                  <a:cubicBezTo>
                    <a:pt x="47" y="182"/>
                    <a:pt x="51" y="183"/>
                    <a:pt x="56" y="183"/>
                  </a:cubicBezTo>
                  <a:cubicBezTo>
                    <a:pt x="62" y="183"/>
                    <a:pt x="67" y="182"/>
                    <a:pt x="72" y="180"/>
                  </a:cubicBezTo>
                  <a:cubicBezTo>
                    <a:pt x="77" y="179"/>
                    <a:pt x="291" y="100"/>
                    <a:pt x="553" y="100"/>
                  </a:cubicBezTo>
                  <a:cubicBezTo>
                    <a:pt x="826" y="100"/>
                    <a:pt x="1152" y="186"/>
                    <a:pt x="1347" y="536"/>
                  </a:cubicBezTo>
                  <a:cubicBezTo>
                    <a:pt x="1357" y="553"/>
                    <a:pt x="1374" y="562"/>
                    <a:pt x="1391" y="562"/>
                  </a:cubicBezTo>
                  <a:cubicBezTo>
                    <a:pt x="1399" y="562"/>
                    <a:pt x="1407" y="560"/>
                    <a:pt x="1415" y="556"/>
                  </a:cubicBezTo>
                  <a:cubicBezTo>
                    <a:pt x="1440" y="541"/>
                    <a:pt x="1448" y="512"/>
                    <a:pt x="1435" y="488"/>
                  </a:cubicBezTo>
                  <a:cubicBezTo>
                    <a:pt x="1217" y="96"/>
                    <a:pt x="855" y="1"/>
                    <a:pt x="555" y="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6"/>
            <p:cNvSpPr/>
            <p:nvPr/>
          </p:nvSpPr>
          <p:spPr>
            <a:xfrm>
              <a:off x="7039558" y="1550437"/>
              <a:ext cx="2530" cy="3288"/>
            </a:xfrm>
            <a:custGeom>
              <a:avLst/>
              <a:gdLst/>
              <a:ahLst/>
              <a:cxnLst/>
              <a:rect l="l" t="t" r="r" b="b"/>
              <a:pathLst>
                <a:path w="30" h="39" extrusionOk="0">
                  <a:moveTo>
                    <a:pt x="30" y="1"/>
                  </a:moveTo>
                  <a:cubicBezTo>
                    <a:pt x="30" y="1"/>
                    <a:pt x="18" y="13"/>
                    <a:pt x="0" y="38"/>
                  </a:cubicBezTo>
                  <a:cubicBezTo>
                    <a:pt x="19" y="15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E09F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6"/>
            <p:cNvSpPr/>
            <p:nvPr/>
          </p:nvSpPr>
          <p:spPr>
            <a:xfrm>
              <a:off x="7944818" y="3664845"/>
              <a:ext cx="375224" cy="209367"/>
            </a:xfrm>
            <a:custGeom>
              <a:avLst/>
              <a:gdLst/>
              <a:ahLst/>
              <a:cxnLst/>
              <a:rect l="l" t="t" r="r" b="b"/>
              <a:pathLst>
                <a:path w="4450" h="2483" extrusionOk="0">
                  <a:moveTo>
                    <a:pt x="4157" y="0"/>
                  </a:moveTo>
                  <a:cubicBezTo>
                    <a:pt x="2913" y="1019"/>
                    <a:pt x="1530" y="1619"/>
                    <a:pt x="54" y="2040"/>
                  </a:cubicBezTo>
                  <a:cubicBezTo>
                    <a:pt x="36" y="2044"/>
                    <a:pt x="20" y="2049"/>
                    <a:pt x="1" y="2055"/>
                  </a:cubicBezTo>
                  <a:lnTo>
                    <a:pt x="61" y="2454"/>
                  </a:lnTo>
                  <a:lnTo>
                    <a:pt x="111" y="2454"/>
                  </a:lnTo>
                  <a:cubicBezTo>
                    <a:pt x="889" y="2457"/>
                    <a:pt x="1478" y="2462"/>
                    <a:pt x="1797" y="2473"/>
                  </a:cubicBezTo>
                  <a:cubicBezTo>
                    <a:pt x="1923" y="2478"/>
                    <a:pt x="2059" y="2482"/>
                    <a:pt x="2204" y="2482"/>
                  </a:cubicBezTo>
                  <a:cubicBezTo>
                    <a:pt x="2898" y="2482"/>
                    <a:pt x="3772" y="2385"/>
                    <a:pt x="4450" y="1774"/>
                  </a:cubicBezTo>
                  <a:cubicBezTo>
                    <a:pt x="4356" y="1127"/>
                    <a:pt x="4254" y="523"/>
                    <a:pt x="4157" y="0"/>
                  </a:cubicBezTo>
                  <a:close/>
                </a:path>
              </a:pathLst>
            </a:custGeom>
            <a:solidFill>
              <a:srgbClr val="E6A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6"/>
            <p:cNvSpPr/>
            <p:nvPr/>
          </p:nvSpPr>
          <p:spPr>
            <a:xfrm>
              <a:off x="7926352" y="3532294"/>
              <a:ext cx="368816" cy="305829"/>
            </a:xfrm>
            <a:custGeom>
              <a:avLst/>
              <a:gdLst/>
              <a:ahLst/>
              <a:cxnLst/>
              <a:rect l="l" t="t" r="r" b="b"/>
              <a:pathLst>
                <a:path w="4374" h="3627" extrusionOk="0">
                  <a:moveTo>
                    <a:pt x="4023" y="0"/>
                  </a:moveTo>
                  <a:lnTo>
                    <a:pt x="1" y="2162"/>
                  </a:lnTo>
                  <a:lnTo>
                    <a:pt x="219" y="3627"/>
                  </a:lnTo>
                  <a:cubicBezTo>
                    <a:pt x="1715" y="3205"/>
                    <a:pt x="3116" y="2604"/>
                    <a:pt x="4373" y="1571"/>
                  </a:cubicBezTo>
                  <a:cubicBezTo>
                    <a:pt x="4246" y="893"/>
                    <a:pt x="4121" y="344"/>
                    <a:pt x="4023" y="0"/>
                  </a:cubicBezTo>
                  <a:close/>
                </a:path>
              </a:pathLst>
            </a:custGeom>
            <a:solidFill>
              <a:srgbClr val="DC8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6"/>
            <p:cNvSpPr/>
            <p:nvPr/>
          </p:nvSpPr>
          <p:spPr>
            <a:xfrm>
              <a:off x="6264405" y="2828053"/>
              <a:ext cx="2002600" cy="1048182"/>
            </a:xfrm>
            <a:custGeom>
              <a:avLst/>
              <a:gdLst/>
              <a:ahLst/>
              <a:cxnLst/>
              <a:rect l="l" t="t" r="r" b="b"/>
              <a:pathLst>
                <a:path w="23750" h="12431" extrusionOk="0">
                  <a:moveTo>
                    <a:pt x="15111" y="1"/>
                  </a:moveTo>
                  <a:lnTo>
                    <a:pt x="13515" y="83"/>
                  </a:lnTo>
                  <a:lnTo>
                    <a:pt x="13288" y="95"/>
                  </a:lnTo>
                  <a:lnTo>
                    <a:pt x="12063" y="158"/>
                  </a:lnTo>
                  <a:lnTo>
                    <a:pt x="12033" y="159"/>
                  </a:lnTo>
                  <a:lnTo>
                    <a:pt x="11661" y="1619"/>
                  </a:lnTo>
                  <a:lnTo>
                    <a:pt x="11644" y="1685"/>
                  </a:lnTo>
                  <a:lnTo>
                    <a:pt x="11630" y="1740"/>
                  </a:lnTo>
                  <a:lnTo>
                    <a:pt x="11624" y="1763"/>
                  </a:lnTo>
                  <a:lnTo>
                    <a:pt x="11620" y="1777"/>
                  </a:lnTo>
                  <a:cubicBezTo>
                    <a:pt x="11620" y="1777"/>
                    <a:pt x="11618" y="1771"/>
                    <a:pt x="11615" y="1763"/>
                  </a:cubicBezTo>
                  <a:cubicBezTo>
                    <a:pt x="11613" y="1758"/>
                    <a:pt x="11610" y="1751"/>
                    <a:pt x="11607" y="1741"/>
                  </a:cubicBezTo>
                  <a:cubicBezTo>
                    <a:pt x="11602" y="1727"/>
                    <a:pt x="11593" y="1709"/>
                    <a:pt x="11586" y="1687"/>
                  </a:cubicBezTo>
                  <a:cubicBezTo>
                    <a:pt x="11576" y="1658"/>
                    <a:pt x="11561" y="1621"/>
                    <a:pt x="11545" y="1580"/>
                  </a:cubicBezTo>
                  <a:cubicBezTo>
                    <a:pt x="11389" y="1171"/>
                    <a:pt x="11035" y="248"/>
                    <a:pt x="10986" y="126"/>
                  </a:cubicBezTo>
                  <a:cubicBezTo>
                    <a:pt x="10981" y="113"/>
                    <a:pt x="10950" y="102"/>
                    <a:pt x="10898" y="93"/>
                  </a:cubicBezTo>
                  <a:cubicBezTo>
                    <a:pt x="10736" y="65"/>
                    <a:pt x="10367" y="54"/>
                    <a:pt x="9916" y="54"/>
                  </a:cubicBezTo>
                  <a:cubicBezTo>
                    <a:pt x="9531" y="54"/>
                    <a:pt x="9087" y="62"/>
                    <a:pt x="8661" y="72"/>
                  </a:cubicBezTo>
                  <a:cubicBezTo>
                    <a:pt x="8639" y="72"/>
                    <a:pt x="8616" y="74"/>
                    <a:pt x="8593" y="74"/>
                  </a:cubicBezTo>
                  <a:cubicBezTo>
                    <a:pt x="7979" y="90"/>
                    <a:pt x="7411" y="108"/>
                    <a:pt x="7129" y="119"/>
                  </a:cubicBezTo>
                  <a:cubicBezTo>
                    <a:pt x="7009" y="124"/>
                    <a:pt x="6939" y="127"/>
                    <a:pt x="6939" y="127"/>
                  </a:cubicBezTo>
                  <a:cubicBezTo>
                    <a:pt x="6939" y="127"/>
                    <a:pt x="4632" y="163"/>
                    <a:pt x="3603" y="904"/>
                  </a:cubicBezTo>
                  <a:cubicBezTo>
                    <a:pt x="2329" y="1692"/>
                    <a:pt x="783" y="4714"/>
                    <a:pt x="11" y="5577"/>
                  </a:cubicBezTo>
                  <a:cubicBezTo>
                    <a:pt x="11" y="5577"/>
                    <a:pt x="6" y="5607"/>
                    <a:pt x="5" y="5657"/>
                  </a:cubicBezTo>
                  <a:cubicBezTo>
                    <a:pt x="1" y="5817"/>
                    <a:pt x="30" y="6198"/>
                    <a:pt x="329" y="6680"/>
                  </a:cubicBezTo>
                  <a:cubicBezTo>
                    <a:pt x="804" y="7449"/>
                    <a:pt x="1964" y="8474"/>
                    <a:pt x="4769" y="9271"/>
                  </a:cubicBezTo>
                  <a:cubicBezTo>
                    <a:pt x="4769" y="9271"/>
                    <a:pt x="4791" y="9695"/>
                    <a:pt x="4816" y="10305"/>
                  </a:cubicBezTo>
                  <a:cubicBezTo>
                    <a:pt x="4819" y="10410"/>
                    <a:pt x="4824" y="10518"/>
                    <a:pt x="4828" y="10631"/>
                  </a:cubicBezTo>
                  <a:cubicBezTo>
                    <a:pt x="4848" y="11172"/>
                    <a:pt x="4865" y="11808"/>
                    <a:pt x="4871" y="12416"/>
                  </a:cubicBezTo>
                  <a:cubicBezTo>
                    <a:pt x="5675" y="12427"/>
                    <a:pt x="6656" y="12431"/>
                    <a:pt x="7738" y="12431"/>
                  </a:cubicBezTo>
                  <a:cubicBezTo>
                    <a:pt x="8952" y="12431"/>
                    <a:pt x="10293" y="12426"/>
                    <a:pt x="11652" y="12419"/>
                  </a:cubicBezTo>
                  <a:lnTo>
                    <a:pt x="11728" y="12419"/>
                  </a:lnTo>
                  <a:cubicBezTo>
                    <a:pt x="11975" y="12418"/>
                    <a:pt x="12225" y="12416"/>
                    <a:pt x="12474" y="12415"/>
                  </a:cubicBezTo>
                  <a:lnTo>
                    <a:pt x="12549" y="12415"/>
                  </a:lnTo>
                  <a:cubicBezTo>
                    <a:pt x="15308" y="12400"/>
                    <a:pt x="18044" y="12379"/>
                    <a:pt x="19856" y="12379"/>
                  </a:cubicBezTo>
                  <a:cubicBezTo>
                    <a:pt x="19901" y="12379"/>
                    <a:pt x="19946" y="12379"/>
                    <a:pt x="19989" y="12379"/>
                  </a:cubicBezTo>
                  <a:lnTo>
                    <a:pt x="20039" y="12379"/>
                  </a:lnTo>
                  <a:lnTo>
                    <a:pt x="19982" y="11964"/>
                  </a:lnTo>
                  <a:lnTo>
                    <a:pt x="19777" y="10498"/>
                  </a:lnTo>
                  <a:lnTo>
                    <a:pt x="19775" y="10480"/>
                  </a:lnTo>
                  <a:lnTo>
                    <a:pt x="19687" y="9844"/>
                  </a:lnTo>
                  <a:cubicBezTo>
                    <a:pt x="19723" y="9834"/>
                    <a:pt x="22048" y="9250"/>
                    <a:pt x="23749" y="6478"/>
                  </a:cubicBezTo>
                  <a:cubicBezTo>
                    <a:pt x="23749" y="6478"/>
                    <a:pt x="21590" y="1780"/>
                    <a:pt x="20634" y="1270"/>
                  </a:cubicBezTo>
                  <a:cubicBezTo>
                    <a:pt x="19880" y="867"/>
                    <a:pt x="16845" y="305"/>
                    <a:pt x="15624" y="90"/>
                  </a:cubicBezTo>
                  <a:cubicBezTo>
                    <a:pt x="15305" y="33"/>
                    <a:pt x="15111" y="1"/>
                    <a:pt x="15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6"/>
            <p:cNvSpPr/>
            <p:nvPr/>
          </p:nvSpPr>
          <p:spPr>
            <a:xfrm>
              <a:off x="7924328" y="3374278"/>
              <a:ext cx="392257" cy="340147"/>
            </a:xfrm>
            <a:custGeom>
              <a:avLst/>
              <a:gdLst/>
              <a:ahLst/>
              <a:cxnLst/>
              <a:rect l="l" t="t" r="r" b="b"/>
              <a:pathLst>
                <a:path w="4652" h="4034" extrusionOk="0">
                  <a:moveTo>
                    <a:pt x="4063" y="0"/>
                  </a:moveTo>
                  <a:cubicBezTo>
                    <a:pt x="4063" y="0"/>
                    <a:pt x="2619" y="1871"/>
                    <a:pt x="1" y="3366"/>
                  </a:cubicBezTo>
                  <a:lnTo>
                    <a:pt x="48" y="4034"/>
                  </a:lnTo>
                  <a:cubicBezTo>
                    <a:pt x="48" y="4034"/>
                    <a:pt x="3062" y="3241"/>
                    <a:pt x="4651" y="1335"/>
                  </a:cubicBezTo>
                  <a:cubicBezTo>
                    <a:pt x="4651" y="1335"/>
                    <a:pt x="4586" y="256"/>
                    <a:pt x="40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6"/>
            <p:cNvSpPr/>
            <p:nvPr/>
          </p:nvSpPr>
          <p:spPr>
            <a:xfrm>
              <a:off x="6225533" y="3298559"/>
              <a:ext cx="451702" cy="400183"/>
            </a:xfrm>
            <a:custGeom>
              <a:avLst/>
              <a:gdLst/>
              <a:ahLst/>
              <a:cxnLst/>
              <a:rect l="l" t="t" r="r" b="b"/>
              <a:pathLst>
                <a:path w="5357" h="4746" extrusionOk="0">
                  <a:moveTo>
                    <a:pt x="587" y="1"/>
                  </a:moveTo>
                  <a:cubicBezTo>
                    <a:pt x="64" y="256"/>
                    <a:pt x="0" y="1336"/>
                    <a:pt x="0" y="1336"/>
                  </a:cubicBezTo>
                  <a:cubicBezTo>
                    <a:pt x="2302" y="4124"/>
                    <a:pt x="5357" y="4745"/>
                    <a:pt x="5357" y="4745"/>
                  </a:cubicBezTo>
                  <a:lnTo>
                    <a:pt x="5357" y="3700"/>
                  </a:lnTo>
                  <a:cubicBezTo>
                    <a:pt x="2738" y="2205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6"/>
            <p:cNvSpPr/>
            <p:nvPr/>
          </p:nvSpPr>
          <p:spPr>
            <a:xfrm>
              <a:off x="6837528" y="2742468"/>
              <a:ext cx="353385" cy="323873"/>
            </a:xfrm>
            <a:custGeom>
              <a:avLst/>
              <a:gdLst/>
              <a:ahLst/>
              <a:cxnLst/>
              <a:rect l="l" t="t" r="r" b="b"/>
              <a:pathLst>
                <a:path w="4191" h="3841" extrusionOk="0">
                  <a:moveTo>
                    <a:pt x="1302" y="0"/>
                  </a:moveTo>
                  <a:cubicBezTo>
                    <a:pt x="1302" y="0"/>
                    <a:pt x="699" y="604"/>
                    <a:pt x="1" y="1587"/>
                  </a:cubicBezTo>
                  <a:cubicBezTo>
                    <a:pt x="1" y="1587"/>
                    <a:pt x="2159" y="3683"/>
                    <a:pt x="2859" y="3841"/>
                  </a:cubicBezTo>
                  <a:lnTo>
                    <a:pt x="4191" y="1143"/>
                  </a:lnTo>
                  <a:cubicBezTo>
                    <a:pt x="4191" y="1143"/>
                    <a:pt x="1524" y="160"/>
                    <a:pt x="1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6"/>
            <p:cNvSpPr/>
            <p:nvPr/>
          </p:nvSpPr>
          <p:spPr>
            <a:xfrm>
              <a:off x="7279196" y="2718522"/>
              <a:ext cx="324042" cy="345459"/>
            </a:xfrm>
            <a:custGeom>
              <a:avLst/>
              <a:gdLst/>
              <a:ahLst/>
              <a:cxnLst/>
              <a:rect l="l" t="t" r="r" b="b"/>
              <a:pathLst>
                <a:path w="3843" h="4097" extrusionOk="0">
                  <a:moveTo>
                    <a:pt x="2096" y="0"/>
                  </a:moveTo>
                  <a:cubicBezTo>
                    <a:pt x="1874" y="158"/>
                    <a:pt x="1" y="1396"/>
                    <a:pt x="1" y="1396"/>
                  </a:cubicBezTo>
                  <a:lnTo>
                    <a:pt x="1334" y="4097"/>
                  </a:lnTo>
                  <a:cubicBezTo>
                    <a:pt x="2032" y="3937"/>
                    <a:pt x="3842" y="1714"/>
                    <a:pt x="3842" y="1714"/>
                  </a:cubicBezTo>
                  <a:cubicBezTo>
                    <a:pt x="3144" y="731"/>
                    <a:pt x="2096" y="0"/>
                    <a:pt x="2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6"/>
            <p:cNvSpPr/>
            <p:nvPr/>
          </p:nvSpPr>
          <p:spPr>
            <a:xfrm>
              <a:off x="7241252" y="2974854"/>
              <a:ext cx="12058" cy="900453"/>
            </a:xfrm>
            <a:custGeom>
              <a:avLst/>
              <a:gdLst/>
              <a:ahLst/>
              <a:cxnLst/>
              <a:rect l="l" t="t" r="r" b="b"/>
              <a:pathLst>
                <a:path w="143" h="10679" extrusionOk="0">
                  <a:moveTo>
                    <a:pt x="38" y="0"/>
                  </a:moveTo>
                  <a:cubicBezTo>
                    <a:pt x="33" y="0"/>
                    <a:pt x="28" y="2"/>
                    <a:pt x="24" y="3"/>
                  </a:cubicBezTo>
                  <a:cubicBezTo>
                    <a:pt x="14" y="7"/>
                    <a:pt x="6" y="16"/>
                    <a:pt x="2" y="26"/>
                  </a:cubicBezTo>
                  <a:cubicBezTo>
                    <a:pt x="1" y="30"/>
                    <a:pt x="1" y="35"/>
                    <a:pt x="1" y="39"/>
                  </a:cubicBezTo>
                  <a:lnTo>
                    <a:pt x="9" y="1539"/>
                  </a:lnTo>
                  <a:lnTo>
                    <a:pt x="67" y="10678"/>
                  </a:lnTo>
                  <a:lnTo>
                    <a:pt x="143" y="10678"/>
                  </a:lnTo>
                  <a:lnTo>
                    <a:pt x="84" y="1526"/>
                  </a:lnTo>
                  <a:lnTo>
                    <a:pt x="75" y="39"/>
                  </a:lnTo>
                  <a:cubicBezTo>
                    <a:pt x="75" y="34"/>
                    <a:pt x="74" y="28"/>
                    <a:pt x="72" y="24"/>
                  </a:cubicBezTo>
                  <a:cubicBezTo>
                    <a:pt x="67" y="14"/>
                    <a:pt x="58" y="4"/>
                    <a:pt x="46" y="2"/>
                  </a:cubicBezTo>
                  <a:cubicBezTo>
                    <a:pt x="44" y="0"/>
                    <a:pt x="40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6"/>
            <p:cNvSpPr/>
            <p:nvPr/>
          </p:nvSpPr>
          <p:spPr>
            <a:xfrm>
              <a:off x="7360986" y="3298474"/>
              <a:ext cx="432477" cy="445968"/>
            </a:xfrm>
            <a:custGeom>
              <a:avLst/>
              <a:gdLst/>
              <a:ahLst/>
              <a:cxnLst/>
              <a:rect l="l" t="t" r="r" b="b"/>
              <a:pathLst>
                <a:path w="5129" h="5289" extrusionOk="0">
                  <a:moveTo>
                    <a:pt x="4262" y="1"/>
                  </a:moveTo>
                  <a:cubicBezTo>
                    <a:pt x="4253" y="1"/>
                    <a:pt x="4245" y="1"/>
                    <a:pt x="4236" y="2"/>
                  </a:cubicBezTo>
                  <a:lnTo>
                    <a:pt x="463" y="211"/>
                  </a:lnTo>
                  <a:cubicBezTo>
                    <a:pt x="237" y="225"/>
                    <a:pt x="59" y="409"/>
                    <a:pt x="54" y="635"/>
                  </a:cubicBezTo>
                  <a:lnTo>
                    <a:pt x="3" y="3466"/>
                  </a:lnTo>
                  <a:cubicBezTo>
                    <a:pt x="1" y="3626"/>
                    <a:pt x="86" y="3775"/>
                    <a:pt x="226" y="3853"/>
                  </a:cubicBezTo>
                  <a:lnTo>
                    <a:pt x="2725" y="5234"/>
                  </a:lnTo>
                  <a:cubicBezTo>
                    <a:pt x="2791" y="5270"/>
                    <a:pt x="2863" y="5289"/>
                    <a:pt x="2935" y="5289"/>
                  </a:cubicBezTo>
                  <a:cubicBezTo>
                    <a:pt x="3033" y="5289"/>
                    <a:pt x="3130" y="5255"/>
                    <a:pt x="3209" y="5190"/>
                  </a:cubicBezTo>
                  <a:lnTo>
                    <a:pt x="4954" y="3753"/>
                  </a:lnTo>
                  <a:cubicBezTo>
                    <a:pt x="5071" y="3657"/>
                    <a:pt x="5128" y="3508"/>
                    <a:pt x="5107" y="3359"/>
                  </a:cubicBezTo>
                  <a:lnTo>
                    <a:pt x="4689" y="373"/>
                  </a:lnTo>
                  <a:cubicBezTo>
                    <a:pt x="4659" y="159"/>
                    <a:pt x="4475" y="1"/>
                    <a:pt x="4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6"/>
            <p:cNvSpPr/>
            <p:nvPr/>
          </p:nvSpPr>
          <p:spPr>
            <a:xfrm>
              <a:off x="7365455" y="3354210"/>
              <a:ext cx="391160" cy="23441"/>
            </a:xfrm>
            <a:custGeom>
              <a:avLst/>
              <a:gdLst/>
              <a:ahLst/>
              <a:cxnLst/>
              <a:rect l="l" t="t" r="r" b="b"/>
              <a:pathLst>
                <a:path w="4639" h="278" extrusionOk="0">
                  <a:moveTo>
                    <a:pt x="4636" y="0"/>
                  </a:moveTo>
                  <a:lnTo>
                    <a:pt x="1" y="127"/>
                  </a:lnTo>
                  <a:lnTo>
                    <a:pt x="5" y="278"/>
                  </a:lnTo>
                  <a:lnTo>
                    <a:pt x="4639" y="152"/>
                  </a:lnTo>
                  <a:lnTo>
                    <a:pt x="46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6"/>
            <p:cNvSpPr/>
            <p:nvPr/>
          </p:nvSpPr>
          <p:spPr>
            <a:xfrm>
              <a:off x="7300023" y="2924347"/>
              <a:ext cx="30692" cy="950539"/>
            </a:xfrm>
            <a:custGeom>
              <a:avLst/>
              <a:gdLst/>
              <a:ahLst/>
              <a:cxnLst/>
              <a:rect l="l" t="t" r="r" b="b"/>
              <a:pathLst>
                <a:path w="364" h="11273" extrusionOk="0">
                  <a:moveTo>
                    <a:pt x="326" y="0"/>
                  </a:moveTo>
                  <a:cubicBezTo>
                    <a:pt x="310" y="0"/>
                    <a:pt x="294" y="10"/>
                    <a:pt x="288" y="25"/>
                  </a:cubicBezTo>
                  <a:lnTo>
                    <a:pt x="286" y="34"/>
                  </a:lnTo>
                  <a:lnTo>
                    <a:pt x="182" y="328"/>
                  </a:lnTo>
                  <a:lnTo>
                    <a:pt x="146" y="429"/>
                  </a:lnTo>
                  <a:lnTo>
                    <a:pt x="116" y="514"/>
                  </a:lnTo>
                  <a:lnTo>
                    <a:pt x="3" y="833"/>
                  </a:lnTo>
                  <a:cubicBezTo>
                    <a:pt x="1" y="837"/>
                    <a:pt x="0" y="842"/>
                    <a:pt x="0" y="847"/>
                  </a:cubicBezTo>
                  <a:lnTo>
                    <a:pt x="19" y="1849"/>
                  </a:lnTo>
                  <a:lnTo>
                    <a:pt x="191" y="11273"/>
                  </a:lnTo>
                  <a:lnTo>
                    <a:pt x="266" y="11273"/>
                  </a:lnTo>
                  <a:lnTo>
                    <a:pt x="93" y="1793"/>
                  </a:lnTo>
                  <a:lnTo>
                    <a:pt x="76" y="853"/>
                  </a:lnTo>
                  <a:lnTo>
                    <a:pt x="204" y="492"/>
                  </a:lnTo>
                  <a:lnTo>
                    <a:pt x="234" y="405"/>
                  </a:lnTo>
                  <a:lnTo>
                    <a:pt x="332" y="127"/>
                  </a:lnTo>
                  <a:lnTo>
                    <a:pt x="359" y="49"/>
                  </a:lnTo>
                  <a:cubicBezTo>
                    <a:pt x="361" y="43"/>
                    <a:pt x="364" y="34"/>
                    <a:pt x="361" y="30"/>
                  </a:cubicBezTo>
                  <a:cubicBezTo>
                    <a:pt x="359" y="18"/>
                    <a:pt x="350" y="6"/>
                    <a:pt x="337" y="2"/>
                  </a:cubicBezTo>
                  <a:cubicBezTo>
                    <a:pt x="334" y="1"/>
                    <a:pt x="330" y="0"/>
                    <a:pt x="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6"/>
            <p:cNvSpPr/>
            <p:nvPr/>
          </p:nvSpPr>
          <p:spPr>
            <a:xfrm>
              <a:off x="7126914" y="2945595"/>
              <a:ext cx="213498" cy="31789"/>
            </a:xfrm>
            <a:custGeom>
              <a:avLst/>
              <a:gdLst/>
              <a:ahLst/>
              <a:cxnLst/>
              <a:rect l="l" t="t" r="r" b="b"/>
              <a:pathLst>
                <a:path w="2532" h="377" extrusionOk="0">
                  <a:moveTo>
                    <a:pt x="44" y="1"/>
                  </a:moveTo>
                  <a:cubicBezTo>
                    <a:pt x="32" y="1"/>
                    <a:pt x="21" y="6"/>
                    <a:pt x="13" y="16"/>
                  </a:cubicBezTo>
                  <a:cubicBezTo>
                    <a:pt x="1" y="33"/>
                    <a:pt x="5" y="57"/>
                    <a:pt x="22" y="68"/>
                  </a:cubicBezTo>
                  <a:cubicBezTo>
                    <a:pt x="47" y="86"/>
                    <a:pt x="456" y="376"/>
                    <a:pt x="1254" y="376"/>
                  </a:cubicBezTo>
                  <a:cubicBezTo>
                    <a:pt x="1597" y="376"/>
                    <a:pt x="2012" y="321"/>
                    <a:pt x="2500" y="170"/>
                  </a:cubicBezTo>
                  <a:cubicBezTo>
                    <a:pt x="2519" y="163"/>
                    <a:pt x="2531" y="143"/>
                    <a:pt x="2524" y="123"/>
                  </a:cubicBezTo>
                  <a:cubicBezTo>
                    <a:pt x="2519" y="107"/>
                    <a:pt x="2505" y="96"/>
                    <a:pt x="2489" y="96"/>
                  </a:cubicBezTo>
                  <a:cubicBezTo>
                    <a:pt x="2485" y="96"/>
                    <a:pt x="2481" y="97"/>
                    <a:pt x="2477" y="99"/>
                  </a:cubicBezTo>
                  <a:cubicBezTo>
                    <a:pt x="2005" y="247"/>
                    <a:pt x="1600" y="299"/>
                    <a:pt x="1264" y="299"/>
                  </a:cubicBezTo>
                  <a:cubicBezTo>
                    <a:pt x="478" y="299"/>
                    <a:pt x="72" y="13"/>
                    <a:pt x="66" y="8"/>
                  </a:cubicBezTo>
                  <a:cubicBezTo>
                    <a:pt x="59" y="3"/>
                    <a:pt x="52" y="1"/>
                    <a:pt x="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6"/>
            <p:cNvSpPr/>
            <p:nvPr/>
          </p:nvSpPr>
          <p:spPr>
            <a:xfrm>
              <a:off x="7255080" y="3009088"/>
              <a:ext cx="40136" cy="40136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41" y="0"/>
                  </a:moveTo>
                  <a:cubicBezTo>
                    <a:pt x="240" y="0"/>
                    <a:pt x="240" y="0"/>
                    <a:pt x="239" y="0"/>
                  </a:cubicBezTo>
                  <a:cubicBezTo>
                    <a:pt x="108" y="0"/>
                    <a:pt x="1" y="108"/>
                    <a:pt x="1" y="238"/>
                  </a:cubicBezTo>
                  <a:cubicBezTo>
                    <a:pt x="1" y="369"/>
                    <a:pt x="106" y="475"/>
                    <a:pt x="239" y="475"/>
                  </a:cubicBezTo>
                  <a:cubicBezTo>
                    <a:pt x="369" y="475"/>
                    <a:pt x="476" y="370"/>
                    <a:pt x="476" y="238"/>
                  </a:cubicBezTo>
                  <a:cubicBezTo>
                    <a:pt x="476" y="106"/>
                    <a:pt x="371" y="0"/>
                    <a:pt x="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6"/>
            <p:cNvSpPr/>
            <p:nvPr/>
          </p:nvSpPr>
          <p:spPr>
            <a:xfrm>
              <a:off x="7255080" y="3244510"/>
              <a:ext cx="40136" cy="40136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9" y="1"/>
                  </a:moveTo>
                  <a:cubicBezTo>
                    <a:pt x="108" y="1"/>
                    <a:pt x="1" y="106"/>
                    <a:pt x="1" y="239"/>
                  </a:cubicBezTo>
                  <a:cubicBezTo>
                    <a:pt x="1" y="369"/>
                    <a:pt x="106" y="476"/>
                    <a:pt x="239" y="476"/>
                  </a:cubicBezTo>
                  <a:cubicBezTo>
                    <a:pt x="369" y="476"/>
                    <a:pt x="476" y="370"/>
                    <a:pt x="476" y="239"/>
                  </a:cubicBezTo>
                  <a:cubicBezTo>
                    <a:pt x="476" y="108"/>
                    <a:pt x="370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6"/>
            <p:cNvSpPr/>
            <p:nvPr/>
          </p:nvSpPr>
          <p:spPr>
            <a:xfrm>
              <a:off x="7254659" y="3479762"/>
              <a:ext cx="44605" cy="40221"/>
            </a:xfrm>
            <a:custGeom>
              <a:avLst/>
              <a:gdLst/>
              <a:ahLst/>
              <a:cxnLst/>
              <a:rect l="l" t="t" r="r" b="b"/>
              <a:pathLst>
                <a:path w="529" h="477" extrusionOk="0">
                  <a:moveTo>
                    <a:pt x="265" y="1"/>
                  </a:moveTo>
                  <a:cubicBezTo>
                    <a:pt x="200" y="1"/>
                    <a:pt x="136" y="27"/>
                    <a:pt x="89" y="77"/>
                  </a:cubicBezTo>
                  <a:cubicBezTo>
                    <a:pt x="1" y="174"/>
                    <a:pt x="7" y="326"/>
                    <a:pt x="104" y="414"/>
                  </a:cubicBezTo>
                  <a:cubicBezTo>
                    <a:pt x="149" y="456"/>
                    <a:pt x="207" y="477"/>
                    <a:pt x="265" y="477"/>
                  </a:cubicBezTo>
                  <a:cubicBezTo>
                    <a:pt x="329" y="477"/>
                    <a:pt x="393" y="451"/>
                    <a:pt x="440" y="400"/>
                  </a:cubicBezTo>
                  <a:cubicBezTo>
                    <a:pt x="529" y="304"/>
                    <a:pt x="523" y="152"/>
                    <a:pt x="427" y="64"/>
                  </a:cubicBezTo>
                  <a:cubicBezTo>
                    <a:pt x="381" y="22"/>
                    <a:pt x="323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6"/>
            <p:cNvSpPr/>
            <p:nvPr/>
          </p:nvSpPr>
          <p:spPr>
            <a:xfrm>
              <a:off x="7260814" y="3755826"/>
              <a:ext cx="44605" cy="40221"/>
            </a:xfrm>
            <a:custGeom>
              <a:avLst/>
              <a:gdLst/>
              <a:ahLst/>
              <a:cxnLst/>
              <a:rect l="l" t="t" r="r" b="b"/>
              <a:pathLst>
                <a:path w="529" h="477" extrusionOk="0">
                  <a:moveTo>
                    <a:pt x="265" y="1"/>
                  </a:moveTo>
                  <a:cubicBezTo>
                    <a:pt x="201" y="1"/>
                    <a:pt x="136" y="27"/>
                    <a:pt x="89" y="78"/>
                  </a:cubicBezTo>
                  <a:cubicBezTo>
                    <a:pt x="1" y="174"/>
                    <a:pt x="7" y="325"/>
                    <a:pt x="104" y="414"/>
                  </a:cubicBezTo>
                  <a:cubicBezTo>
                    <a:pt x="149" y="456"/>
                    <a:pt x="207" y="477"/>
                    <a:pt x="265" y="477"/>
                  </a:cubicBezTo>
                  <a:cubicBezTo>
                    <a:pt x="329" y="477"/>
                    <a:pt x="393" y="451"/>
                    <a:pt x="440" y="399"/>
                  </a:cubicBezTo>
                  <a:cubicBezTo>
                    <a:pt x="529" y="303"/>
                    <a:pt x="524" y="152"/>
                    <a:pt x="427" y="63"/>
                  </a:cubicBezTo>
                  <a:cubicBezTo>
                    <a:pt x="381" y="21"/>
                    <a:pt x="323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6"/>
            <p:cNvSpPr/>
            <p:nvPr/>
          </p:nvSpPr>
          <p:spPr>
            <a:xfrm>
              <a:off x="6577513" y="2215713"/>
              <a:ext cx="86700" cy="86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6"/>
            <p:cNvSpPr/>
            <p:nvPr/>
          </p:nvSpPr>
          <p:spPr>
            <a:xfrm>
              <a:off x="6632630" y="1366197"/>
              <a:ext cx="1193718" cy="1289421"/>
            </a:xfrm>
            <a:custGeom>
              <a:avLst/>
              <a:gdLst/>
              <a:ahLst/>
              <a:cxnLst/>
              <a:rect l="l" t="t" r="r" b="b"/>
              <a:pathLst>
                <a:path w="14157" h="15292" extrusionOk="0">
                  <a:moveTo>
                    <a:pt x="5520" y="0"/>
                  </a:moveTo>
                  <a:cubicBezTo>
                    <a:pt x="2953" y="0"/>
                    <a:pt x="836" y="853"/>
                    <a:pt x="108" y="3219"/>
                  </a:cubicBezTo>
                  <a:cubicBezTo>
                    <a:pt x="108" y="3219"/>
                    <a:pt x="0" y="6132"/>
                    <a:pt x="29" y="9581"/>
                  </a:cubicBezTo>
                  <a:cubicBezTo>
                    <a:pt x="53" y="12373"/>
                    <a:pt x="2307" y="15085"/>
                    <a:pt x="5718" y="15276"/>
                  </a:cubicBezTo>
                  <a:cubicBezTo>
                    <a:pt x="5903" y="15287"/>
                    <a:pt x="6088" y="15292"/>
                    <a:pt x="6274" y="15292"/>
                  </a:cubicBezTo>
                  <a:cubicBezTo>
                    <a:pt x="9299" y="15292"/>
                    <a:pt x="12296" y="13875"/>
                    <a:pt x="13198" y="9633"/>
                  </a:cubicBezTo>
                  <a:cubicBezTo>
                    <a:pt x="14157" y="5130"/>
                    <a:pt x="13419" y="1457"/>
                    <a:pt x="9333" y="496"/>
                  </a:cubicBezTo>
                  <a:cubicBezTo>
                    <a:pt x="8028" y="188"/>
                    <a:pt x="6724" y="0"/>
                    <a:pt x="5520" y="0"/>
                  </a:cubicBezTo>
                  <a:close/>
                </a:path>
              </a:pathLst>
            </a:custGeom>
            <a:solidFill>
              <a:srgbClr val="E6A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6"/>
            <p:cNvSpPr/>
            <p:nvPr/>
          </p:nvSpPr>
          <p:spPr>
            <a:xfrm>
              <a:off x="6995375" y="1786954"/>
              <a:ext cx="170411" cy="429020"/>
            </a:xfrm>
            <a:custGeom>
              <a:avLst/>
              <a:gdLst/>
              <a:ahLst/>
              <a:cxnLst/>
              <a:rect l="l" t="t" r="r" b="b"/>
              <a:pathLst>
                <a:path w="2021" h="5088" extrusionOk="0">
                  <a:moveTo>
                    <a:pt x="1722" y="1"/>
                  </a:moveTo>
                  <a:cubicBezTo>
                    <a:pt x="1721" y="1"/>
                    <a:pt x="1720" y="1"/>
                    <a:pt x="1720" y="1"/>
                  </a:cubicBezTo>
                  <a:cubicBezTo>
                    <a:pt x="1692" y="4"/>
                    <a:pt x="1673" y="27"/>
                    <a:pt x="1675" y="55"/>
                  </a:cubicBezTo>
                  <a:cubicBezTo>
                    <a:pt x="1744" y="919"/>
                    <a:pt x="1887" y="3224"/>
                    <a:pt x="1712" y="3506"/>
                  </a:cubicBezTo>
                  <a:cubicBezTo>
                    <a:pt x="1643" y="3618"/>
                    <a:pt x="1538" y="3674"/>
                    <a:pt x="1399" y="3674"/>
                  </a:cubicBezTo>
                  <a:cubicBezTo>
                    <a:pt x="1251" y="3674"/>
                    <a:pt x="1064" y="3610"/>
                    <a:pt x="840" y="3482"/>
                  </a:cubicBezTo>
                  <a:cubicBezTo>
                    <a:pt x="826" y="3475"/>
                    <a:pt x="816" y="3470"/>
                    <a:pt x="809" y="3465"/>
                  </a:cubicBezTo>
                  <a:cubicBezTo>
                    <a:pt x="717" y="3418"/>
                    <a:pt x="628" y="3395"/>
                    <a:pt x="545" y="3395"/>
                  </a:cubicBezTo>
                  <a:cubicBezTo>
                    <a:pt x="437" y="3395"/>
                    <a:pt x="340" y="3435"/>
                    <a:pt x="260" y="3513"/>
                  </a:cubicBezTo>
                  <a:cubicBezTo>
                    <a:pt x="47" y="3726"/>
                    <a:pt x="0" y="4190"/>
                    <a:pt x="159" y="4504"/>
                  </a:cubicBezTo>
                  <a:cubicBezTo>
                    <a:pt x="353" y="4888"/>
                    <a:pt x="769" y="5076"/>
                    <a:pt x="787" y="5083"/>
                  </a:cubicBezTo>
                  <a:cubicBezTo>
                    <a:pt x="794" y="5087"/>
                    <a:pt x="800" y="5088"/>
                    <a:pt x="808" y="5088"/>
                  </a:cubicBezTo>
                  <a:cubicBezTo>
                    <a:pt x="826" y="5088"/>
                    <a:pt x="844" y="5077"/>
                    <a:pt x="852" y="5058"/>
                  </a:cubicBezTo>
                  <a:cubicBezTo>
                    <a:pt x="863" y="5034"/>
                    <a:pt x="852" y="5004"/>
                    <a:pt x="827" y="4994"/>
                  </a:cubicBezTo>
                  <a:cubicBezTo>
                    <a:pt x="824" y="4993"/>
                    <a:pt x="426" y="4812"/>
                    <a:pt x="248" y="4460"/>
                  </a:cubicBezTo>
                  <a:cubicBezTo>
                    <a:pt x="109" y="4184"/>
                    <a:pt x="148" y="3766"/>
                    <a:pt x="330" y="3584"/>
                  </a:cubicBezTo>
                  <a:cubicBezTo>
                    <a:pt x="391" y="3524"/>
                    <a:pt x="463" y="3494"/>
                    <a:pt x="546" y="3494"/>
                  </a:cubicBezTo>
                  <a:cubicBezTo>
                    <a:pt x="613" y="3494"/>
                    <a:pt x="686" y="3514"/>
                    <a:pt x="764" y="3554"/>
                  </a:cubicBezTo>
                  <a:cubicBezTo>
                    <a:pt x="770" y="3557"/>
                    <a:pt x="779" y="3563"/>
                    <a:pt x="791" y="3569"/>
                  </a:cubicBezTo>
                  <a:cubicBezTo>
                    <a:pt x="1051" y="3717"/>
                    <a:pt x="1250" y="3772"/>
                    <a:pt x="1403" y="3772"/>
                  </a:cubicBezTo>
                  <a:cubicBezTo>
                    <a:pt x="1607" y="3772"/>
                    <a:pt x="1727" y="3671"/>
                    <a:pt x="1797" y="3558"/>
                  </a:cubicBezTo>
                  <a:cubicBezTo>
                    <a:pt x="2020" y="3198"/>
                    <a:pt x="1798" y="368"/>
                    <a:pt x="1774" y="47"/>
                  </a:cubicBezTo>
                  <a:cubicBezTo>
                    <a:pt x="1771" y="20"/>
                    <a:pt x="1749" y="1"/>
                    <a:pt x="1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6"/>
            <p:cNvSpPr/>
            <p:nvPr/>
          </p:nvSpPr>
          <p:spPr>
            <a:xfrm>
              <a:off x="7280545" y="2223226"/>
              <a:ext cx="284411" cy="153631"/>
            </a:xfrm>
            <a:custGeom>
              <a:avLst/>
              <a:gdLst/>
              <a:ahLst/>
              <a:cxnLst/>
              <a:rect l="l" t="t" r="r" b="b"/>
              <a:pathLst>
                <a:path w="3373" h="1822" extrusionOk="0">
                  <a:moveTo>
                    <a:pt x="2095" y="1"/>
                  </a:moveTo>
                  <a:cubicBezTo>
                    <a:pt x="1910" y="1"/>
                    <a:pt x="1712" y="20"/>
                    <a:pt x="1510" y="62"/>
                  </a:cubicBezTo>
                  <a:cubicBezTo>
                    <a:pt x="632" y="244"/>
                    <a:pt x="1" y="772"/>
                    <a:pt x="97" y="1240"/>
                  </a:cubicBezTo>
                  <a:cubicBezTo>
                    <a:pt x="172" y="1601"/>
                    <a:pt x="657" y="1822"/>
                    <a:pt x="1277" y="1822"/>
                  </a:cubicBezTo>
                  <a:cubicBezTo>
                    <a:pt x="1463" y="1822"/>
                    <a:pt x="1660" y="1802"/>
                    <a:pt x="1863" y="1760"/>
                  </a:cubicBezTo>
                  <a:cubicBezTo>
                    <a:pt x="2741" y="1578"/>
                    <a:pt x="3372" y="1050"/>
                    <a:pt x="3275" y="582"/>
                  </a:cubicBezTo>
                  <a:cubicBezTo>
                    <a:pt x="3200" y="221"/>
                    <a:pt x="2715" y="1"/>
                    <a:pt x="2095" y="1"/>
                  </a:cubicBezTo>
                  <a:close/>
                </a:path>
              </a:pathLst>
            </a:custGeom>
            <a:solidFill>
              <a:srgbClr val="DC8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6"/>
            <p:cNvSpPr/>
            <p:nvPr/>
          </p:nvSpPr>
          <p:spPr>
            <a:xfrm>
              <a:off x="6672682" y="2214204"/>
              <a:ext cx="284917" cy="155570"/>
            </a:xfrm>
            <a:custGeom>
              <a:avLst/>
              <a:gdLst/>
              <a:ahLst/>
              <a:cxnLst/>
              <a:rect l="l" t="t" r="r" b="b"/>
              <a:pathLst>
                <a:path w="3379" h="1845" extrusionOk="0">
                  <a:moveTo>
                    <a:pt x="1233" y="0"/>
                  </a:moveTo>
                  <a:cubicBezTo>
                    <a:pt x="648" y="0"/>
                    <a:pt x="191" y="205"/>
                    <a:pt x="110" y="550"/>
                  </a:cubicBezTo>
                  <a:cubicBezTo>
                    <a:pt x="0" y="1017"/>
                    <a:pt x="617" y="1560"/>
                    <a:pt x="1490" y="1765"/>
                  </a:cubicBezTo>
                  <a:cubicBezTo>
                    <a:pt x="1717" y="1819"/>
                    <a:pt x="1939" y="1844"/>
                    <a:pt x="2145" y="1844"/>
                  </a:cubicBezTo>
                  <a:cubicBezTo>
                    <a:pt x="2731" y="1844"/>
                    <a:pt x="3188" y="1639"/>
                    <a:pt x="3269" y="1294"/>
                  </a:cubicBezTo>
                  <a:cubicBezTo>
                    <a:pt x="3378" y="829"/>
                    <a:pt x="2762" y="283"/>
                    <a:pt x="1888" y="79"/>
                  </a:cubicBezTo>
                  <a:cubicBezTo>
                    <a:pt x="1661" y="26"/>
                    <a:pt x="1439" y="0"/>
                    <a:pt x="1233" y="0"/>
                  </a:cubicBezTo>
                  <a:close/>
                </a:path>
              </a:pathLst>
            </a:custGeom>
            <a:solidFill>
              <a:srgbClr val="DC8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6"/>
            <p:cNvSpPr/>
            <p:nvPr/>
          </p:nvSpPr>
          <p:spPr>
            <a:xfrm>
              <a:off x="6472928" y="1204134"/>
              <a:ext cx="1483610" cy="902561"/>
            </a:xfrm>
            <a:custGeom>
              <a:avLst/>
              <a:gdLst/>
              <a:ahLst/>
              <a:cxnLst/>
              <a:rect l="l" t="t" r="r" b="b"/>
              <a:pathLst>
                <a:path w="17595" h="10704" extrusionOk="0">
                  <a:moveTo>
                    <a:pt x="12901" y="0"/>
                  </a:moveTo>
                  <a:cubicBezTo>
                    <a:pt x="12677" y="0"/>
                    <a:pt x="12366" y="768"/>
                    <a:pt x="12454" y="1434"/>
                  </a:cubicBezTo>
                  <a:cubicBezTo>
                    <a:pt x="11540" y="988"/>
                    <a:pt x="9377" y="82"/>
                    <a:pt x="6887" y="82"/>
                  </a:cubicBezTo>
                  <a:cubicBezTo>
                    <a:pt x="6309" y="82"/>
                    <a:pt x="5713" y="131"/>
                    <a:pt x="5112" y="245"/>
                  </a:cubicBezTo>
                  <a:cubicBezTo>
                    <a:pt x="1072" y="1015"/>
                    <a:pt x="1" y="5464"/>
                    <a:pt x="429" y="7638"/>
                  </a:cubicBezTo>
                  <a:cubicBezTo>
                    <a:pt x="666" y="8842"/>
                    <a:pt x="643" y="9151"/>
                    <a:pt x="769" y="9151"/>
                  </a:cubicBezTo>
                  <a:cubicBezTo>
                    <a:pt x="871" y="9151"/>
                    <a:pt x="1069" y="8950"/>
                    <a:pt x="1578" y="8856"/>
                  </a:cubicBezTo>
                  <a:cubicBezTo>
                    <a:pt x="4820" y="8262"/>
                    <a:pt x="6689" y="8666"/>
                    <a:pt x="10477" y="5033"/>
                  </a:cubicBezTo>
                  <a:cubicBezTo>
                    <a:pt x="10680" y="4838"/>
                    <a:pt x="10876" y="4752"/>
                    <a:pt x="11066" y="4752"/>
                  </a:cubicBezTo>
                  <a:cubicBezTo>
                    <a:pt x="12547" y="4752"/>
                    <a:pt x="13623" y="10014"/>
                    <a:pt x="14054" y="10182"/>
                  </a:cubicBezTo>
                  <a:cubicBezTo>
                    <a:pt x="15240" y="10643"/>
                    <a:pt x="15788" y="10703"/>
                    <a:pt x="15994" y="10703"/>
                  </a:cubicBezTo>
                  <a:cubicBezTo>
                    <a:pt x="16067" y="10703"/>
                    <a:pt x="16097" y="10696"/>
                    <a:pt x="16097" y="10696"/>
                  </a:cubicBezTo>
                  <a:cubicBezTo>
                    <a:pt x="16097" y="10696"/>
                    <a:pt x="17595" y="9121"/>
                    <a:pt x="17302" y="5735"/>
                  </a:cubicBezTo>
                  <a:cubicBezTo>
                    <a:pt x="17055" y="2877"/>
                    <a:pt x="14662" y="2197"/>
                    <a:pt x="13633" y="1850"/>
                  </a:cubicBezTo>
                  <a:cubicBezTo>
                    <a:pt x="13980" y="1528"/>
                    <a:pt x="14313" y="1121"/>
                    <a:pt x="14042" y="923"/>
                  </a:cubicBezTo>
                  <a:cubicBezTo>
                    <a:pt x="13982" y="878"/>
                    <a:pt x="13922" y="859"/>
                    <a:pt x="13862" y="859"/>
                  </a:cubicBezTo>
                  <a:cubicBezTo>
                    <a:pt x="13532" y="859"/>
                    <a:pt x="13233" y="1461"/>
                    <a:pt x="13123" y="1711"/>
                  </a:cubicBezTo>
                  <a:cubicBezTo>
                    <a:pt x="13111" y="1709"/>
                    <a:pt x="13099" y="1707"/>
                    <a:pt x="13087" y="1704"/>
                  </a:cubicBezTo>
                  <a:cubicBezTo>
                    <a:pt x="13118" y="1306"/>
                    <a:pt x="13198" y="4"/>
                    <a:pt x="12902" y="0"/>
                  </a:cubicBezTo>
                  <a:cubicBezTo>
                    <a:pt x="12902" y="0"/>
                    <a:pt x="12901" y="0"/>
                    <a:pt x="12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6"/>
            <p:cNvSpPr/>
            <p:nvPr/>
          </p:nvSpPr>
          <p:spPr>
            <a:xfrm>
              <a:off x="7589662" y="2011245"/>
              <a:ext cx="282725" cy="320332"/>
            </a:xfrm>
            <a:custGeom>
              <a:avLst/>
              <a:gdLst/>
              <a:ahLst/>
              <a:cxnLst/>
              <a:rect l="l" t="t" r="r" b="b"/>
              <a:pathLst>
                <a:path w="3353" h="3799" extrusionOk="0">
                  <a:moveTo>
                    <a:pt x="1652" y="1"/>
                  </a:moveTo>
                  <a:cubicBezTo>
                    <a:pt x="1150" y="1"/>
                    <a:pt x="726" y="159"/>
                    <a:pt x="726" y="159"/>
                  </a:cubicBezTo>
                  <a:lnTo>
                    <a:pt x="1" y="2788"/>
                  </a:lnTo>
                  <a:cubicBezTo>
                    <a:pt x="350" y="3446"/>
                    <a:pt x="1017" y="3799"/>
                    <a:pt x="1658" y="3799"/>
                  </a:cubicBezTo>
                  <a:cubicBezTo>
                    <a:pt x="2529" y="3799"/>
                    <a:pt x="3352" y="3148"/>
                    <a:pt x="3268" y="1728"/>
                  </a:cubicBezTo>
                  <a:cubicBezTo>
                    <a:pt x="3183" y="301"/>
                    <a:pt x="2343" y="1"/>
                    <a:pt x="1652" y="1"/>
                  </a:cubicBezTo>
                  <a:close/>
                </a:path>
              </a:pathLst>
            </a:custGeom>
            <a:solidFill>
              <a:srgbClr val="E6A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6"/>
            <p:cNvSpPr/>
            <p:nvPr/>
          </p:nvSpPr>
          <p:spPr>
            <a:xfrm>
              <a:off x="7608466" y="2076593"/>
              <a:ext cx="224881" cy="180529"/>
            </a:xfrm>
            <a:custGeom>
              <a:avLst/>
              <a:gdLst/>
              <a:ahLst/>
              <a:cxnLst/>
              <a:rect l="l" t="t" r="r" b="b"/>
              <a:pathLst>
                <a:path w="2667" h="2141" extrusionOk="0">
                  <a:moveTo>
                    <a:pt x="1608" y="1"/>
                  </a:moveTo>
                  <a:cubicBezTo>
                    <a:pt x="1374" y="1"/>
                    <a:pt x="1136" y="80"/>
                    <a:pt x="897" y="240"/>
                  </a:cubicBezTo>
                  <a:cubicBezTo>
                    <a:pt x="0" y="838"/>
                    <a:pt x="561" y="2100"/>
                    <a:pt x="566" y="2112"/>
                  </a:cubicBezTo>
                  <a:cubicBezTo>
                    <a:pt x="575" y="2129"/>
                    <a:pt x="594" y="2140"/>
                    <a:pt x="612" y="2140"/>
                  </a:cubicBezTo>
                  <a:cubicBezTo>
                    <a:pt x="618" y="2140"/>
                    <a:pt x="626" y="2139"/>
                    <a:pt x="633" y="2137"/>
                  </a:cubicBezTo>
                  <a:cubicBezTo>
                    <a:pt x="658" y="2124"/>
                    <a:pt x="668" y="2096"/>
                    <a:pt x="658" y="2071"/>
                  </a:cubicBezTo>
                  <a:cubicBezTo>
                    <a:pt x="652" y="2060"/>
                    <a:pt x="125" y="875"/>
                    <a:pt x="952" y="323"/>
                  </a:cubicBezTo>
                  <a:cubicBezTo>
                    <a:pt x="1176" y="174"/>
                    <a:pt x="1397" y="100"/>
                    <a:pt x="1612" y="100"/>
                  </a:cubicBezTo>
                  <a:cubicBezTo>
                    <a:pt x="1677" y="100"/>
                    <a:pt x="1741" y="107"/>
                    <a:pt x="1805" y="120"/>
                  </a:cubicBezTo>
                  <a:cubicBezTo>
                    <a:pt x="2280" y="224"/>
                    <a:pt x="2565" y="678"/>
                    <a:pt x="2568" y="682"/>
                  </a:cubicBezTo>
                  <a:cubicBezTo>
                    <a:pt x="2578" y="697"/>
                    <a:pt x="2593" y="705"/>
                    <a:pt x="2610" y="705"/>
                  </a:cubicBezTo>
                  <a:cubicBezTo>
                    <a:pt x="2618" y="705"/>
                    <a:pt x="2627" y="703"/>
                    <a:pt x="2636" y="697"/>
                  </a:cubicBezTo>
                  <a:cubicBezTo>
                    <a:pt x="2659" y="683"/>
                    <a:pt x="2666" y="653"/>
                    <a:pt x="2652" y="630"/>
                  </a:cubicBezTo>
                  <a:cubicBezTo>
                    <a:pt x="2638" y="610"/>
                    <a:pt x="2343" y="136"/>
                    <a:pt x="1826" y="24"/>
                  </a:cubicBezTo>
                  <a:cubicBezTo>
                    <a:pt x="1754" y="8"/>
                    <a:pt x="1681" y="1"/>
                    <a:pt x="1608" y="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6"/>
            <p:cNvSpPr/>
            <p:nvPr/>
          </p:nvSpPr>
          <p:spPr>
            <a:xfrm>
              <a:off x="7641013" y="2145146"/>
              <a:ext cx="126396" cy="30608"/>
            </a:xfrm>
            <a:custGeom>
              <a:avLst/>
              <a:gdLst/>
              <a:ahLst/>
              <a:cxnLst/>
              <a:rect l="l" t="t" r="r" b="b"/>
              <a:pathLst>
                <a:path w="1499" h="363" extrusionOk="0">
                  <a:moveTo>
                    <a:pt x="674" y="0"/>
                  </a:moveTo>
                  <a:cubicBezTo>
                    <a:pt x="458" y="0"/>
                    <a:pt x="227" y="69"/>
                    <a:pt x="20" y="277"/>
                  </a:cubicBezTo>
                  <a:cubicBezTo>
                    <a:pt x="0" y="297"/>
                    <a:pt x="0" y="328"/>
                    <a:pt x="20" y="348"/>
                  </a:cubicBezTo>
                  <a:cubicBezTo>
                    <a:pt x="30" y="357"/>
                    <a:pt x="42" y="362"/>
                    <a:pt x="55" y="362"/>
                  </a:cubicBezTo>
                  <a:cubicBezTo>
                    <a:pt x="67" y="362"/>
                    <a:pt x="80" y="357"/>
                    <a:pt x="90" y="348"/>
                  </a:cubicBezTo>
                  <a:cubicBezTo>
                    <a:pt x="275" y="162"/>
                    <a:pt x="483" y="100"/>
                    <a:pt x="678" y="100"/>
                  </a:cubicBezTo>
                  <a:cubicBezTo>
                    <a:pt x="1068" y="100"/>
                    <a:pt x="1408" y="348"/>
                    <a:pt x="1414" y="353"/>
                  </a:cubicBezTo>
                  <a:cubicBezTo>
                    <a:pt x="1422" y="356"/>
                    <a:pt x="1433" y="360"/>
                    <a:pt x="1443" y="360"/>
                  </a:cubicBezTo>
                  <a:cubicBezTo>
                    <a:pt x="1459" y="360"/>
                    <a:pt x="1473" y="354"/>
                    <a:pt x="1483" y="341"/>
                  </a:cubicBezTo>
                  <a:cubicBezTo>
                    <a:pt x="1498" y="319"/>
                    <a:pt x="1494" y="287"/>
                    <a:pt x="1472" y="272"/>
                  </a:cubicBezTo>
                  <a:cubicBezTo>
                    <a:pt x="1467" y="268"/>
                    <a:pt x="1100" y="0"/>
                    <a:pt x="674" y="0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6"/>
            <p:cNvSpPr/>
            <p:nvPr/>
          </p:nvSpPr>
          <p:spPr>
            <a:xfrm>
              <a:off x="6490298" y="1877092"/>
              <a:ext cx="505330" cy="504149"/>
            </a:xfrm>
            <a:custGeom>
              <a:avLst/>
              <a:gdLst/>
              <a:ahLst/>
              <a:cxnLst/>
              <a:rect l="l" t="t" r="r" b="b"/>
              <a:pathLst>
                <a:path w="5993" h="5979" extrusionOk="0">
                  <a:moveTo>
                    <a:pt x="2999" y="159"/>
                  </a:moveTo>
                  <a:cubicBezTo>
                    <a:pt x="3024" y="159"/>
                    <a:pt x="3048" y="160"/>
                    <a:pt x="3073" y="160"/>
                  </a:cubicBezTo>
                  <a:lnTo>
                    <a:pt x="3085" y="160"/>
                  </a:lnTo>
                  <a:cubicBezTo>
                    <a:pt x="3492" y="172"/>
                    <a:pt x="3878" y="270"/>
                    <a:pt x="4223" y="435"/>
                  </a:cubicBezTo>
                  <a:cubicBezTo>
                    <a:pt x="4224" y="435"/>
                    <a:pt x="4225" y="436"/>
                    <a:pt x="4226" y="436"/>
                  </a:cubicBezTo>
                  <a:lnTo>
                    <a:pt x="4226" y="436"/>
                  </a:lnTo>
                  <a:cubicBezTo>
                    <a:pt x="4224" y="436"/>
                    <a:pt x="4222" y="437"/>
                    <a:pt x="4221" y="437"/>
                  </a:cubicBezTo>
                  <a:cubicBezTo>
                    <a:pt x="4268" y="460"/>
                    <a:pt x="4315" y="484"/>
                    <a:pt x="4362" y="510"/>
                  </a:cubicBezTo>
                  <a:cubicBezTo>
                    <a:pt x="5147" y="943"/>
                    <a:pt x="5704" y="1737"/>
                    <a:pt x="5812" y="2662"/>
                  </a:cubicBezTo>
                  <a:cubicBezTo>
                    <a:pt x="5811" y="2656"/>
                    <a:pt x="5812" y="2651"/>
                    <a:pt x="5812" y="2646"/>
                  </a:cubicBezTo>
                  <a:lnTo>
                    <a:pt x="5812" y="2646"/>
                  </a:lnTo>
                  <a:cubicBezTo>
                    <a:pt x="5813" y="2651"/>
                    <a:pt x="5813" y="2656"/>
                    <a:pt x="5814" y="2661"/>
                  </a:cubicBezTo>
                  <a:lnTo>
                    <a:pt x="5814" y="2662"/>
                  </a:lnTo>
                  <a:cubicBezTo>
                    <a:pt x="5814" y="2664"/>
                    <a:pt x="5815" y="2668"/>
                    <a:pt x="5815" y="2671"/>
                  </a:cubicBezTo>
                  <a:lnTo>
                    <a:pt x="5815" y="2672"/>
                  </a:lnTo>
                  <a:cubicBezTo>
                    <a:pt x="5829" y="2804"/>
                    <a:pt x="5834" y="2937"/>
                    <a:pt x="5830" y="3071"/>
                  </a:cubicBezTo>
                  <a:cubicBezTo>
                    <a:pt x="5812" y="3692"/>
                    <a:pt x="5595" y="4260"/>
                    <a:pt x="5241" y="4717"/>
                  </a:cubicBezTo>
                  <a:cubicBezTo>
                    <a:pt x="4842" y="5234"/>
                    <a:pt x="4269" y="5606"/>
                    <a:pt x="3612" y="5752"/>
                  </a:cubicBezTo>
                  <a:cubicBezTo>
                    <a:pt x="3417" y="5795"/>
                    <a:pt x="3215" y="5818"/>
                    <a:pt x="3007" y="5818"/>
                  </a:cubicBezTo>
                  <a:cubicBezTo>
                    <a:pt x="2978" y="5818"/>
                    <a:pt x="2949" y="5817"/>
                    <a:pt x="2920" y="5816"/>
                  </a:cubicBezTo>
                  <a:cubicBezTo>
                    <a:pt x="2668" y="5809"/>
                    <a:pt x="2425" y="5769"/>
                    <a:pt x="2196" y="5700"/>
                  </a:cubicBezTo>
                  <a:cubicBezTo>
                    <a:pt x="2116" y="5677"/>
                    <a:pt x="2039" y="5649"/>
                    <a:pt x="1963" y="5620"/>
                  </a:cubicBezTo>
                  <a:cubicBezTo>
                    <a:pt x="1718" y="5523"/>
                    <a:pt x="1491" y="5392"/>
                    <a:pt x="1287" y="5236"/>
                  </a:cubicBezTo>
                  <a:cubicBezTo>
                    <a:pt x="760" y="4834"/>
                    <a:pt x="380" y="4252"/>
                    <a:pt x="237" y="3586"/>
                  </a:cubicBezTo>
                  <a:cubicBezTo>
                    <a:pt x="190" y="3368"/>
                    <a:pt x="168" y="3141"/>
                    <a:pt x="175" y="2908"/>
                  </a:cubicBezTo>
                  <a:cubicBezTo>
                    <a:pt x="186" y="2522"/>
                    <a:pt x="274" y="2155"/>
                    <a:pt x="425" y="1823"/>
                  </a:cubicBezTo>
                  <a:cubicBezTo>
                    <a:pt x="571" y="1500"/>
                    <a:pt x="777" y="1210"/>
                    <a:pt x="1028" y="965"/>
                  </a:cubicBezTo>
                  <a:cubicBezTo>
                    <a:pt x="1232" y="766"/>
                    <a:pt x="1467" y="596"/>
                    <a:pt x="1725" y="465"/>
                  </a:cubicBezTo>
                  <a:cubicBezTo>
                    <a:pt x="2108" y="270"/>
                    <a:pt x="2542" y="159"/>
                    <a:pt x="2999" y="159"/>
                  </a:cubicBezTo>
                  <a:close/>
                  <a:moveTo>
                    <a:pt x="2997" y="1"/>
                  </a:moveTo>
                  <a:cubicBezTo>
                    <a:pt x="2543" y="1"/>
                    <a:pt x="2110" y="104"/>
                    <a:pt x="1723" y="288"/>
                  </a:cubicBezTo>
                  <a:cubicBezTo>
                    <a:pt x="1307" y="485"/>
                    <a:pt x="942" y="777"/>
                    <a:pt x="657" y="1136"/>
                  </a:cubicBezTo>
                  <a:cubicBezTo>
                    <a:pt x="556" y="1264"/>
                    <a:pt x="464" y="1401"/>
                    <a:pt x="385" y="1546"/>
                  </a:cubicBezTo>
                  <a:cubicBezTo>
                    <a:pt x="160" y="1951"/>
                    <a:pt x="27" y="2412"/>
                    <a:pt x="13" y="2904"/>
                  </a:cubicBezTo>
                  <a:cubicBezTo>
                    <a:pt x="0" y="3298"/>
                    <a:pt x="67" y="3676"/>
                    <a:pt x="197" y="4025"/>
                  </a:cubicBezTo>
                  <a:cubicBezTo>
                    <a:pt x="423" y="4637"/>
                    <a:pt x="845" y="5156"/>
                    <a:pt x="1389" y="5506"/>
                  </a:cubicBezTo>
                  <a:cubicBezTo>
                    <a:pt x="1443" y="5540"/>
                    <a:pt x="1497" y="5574"/>
                    <a:pt x="1554" y="5604"/>
                  </a:cubicBezTo>
                  <a:cubicBezTo>
                    <a:pt x="1779" y="5730"/>
                    <a:pt x="2025" y="5827"/>
                    <a:pt x="2281" y="5891"/>
                  </a:cubicBezTo>
                  <a:cubicBezTo>
                    <a:pt x="2485" y="5941"/>
                    <a:pt x="2697" y="5971"/>
                    <a:pt x="2915" y="5977"/>
                  </a:cubicBezTo>
                  <a:cubicBezTo>
                    <a:pt x="2944" y="5978"/>
                    <a:pt x="2973" y="5978"/>
                    <a:pt x="3001" y="5978"/>
                  </a:cubicBezTo>
                  <a:cubicBezTo>
                    <a:pt x="3337" y="5978"/>
                    <a:pt x="3661" y="5922"/>
                    <a:pt x="3963" y="5819"/>
                  </a:cubicBezTo>
                  <a:cubicBezTo>
                    <a:pt x="4509" y="5633"/>
                    <a:pt x="4985" y="5293"/>
                    <a:pt x="5339" y="4850"/>
                  </a:cubicBezTo>
                  <a:cubicBezTo>
                    <a:pt x="5729" y="4362"/>
                    <a:pt x="5969" y="3747"/>
                    <a:pt x="5988" y="3076"/>
                  </a:cubicBezTo>
                  <a:cubicBezTo>
                    <a:pt x="5992" y="2950"/>
                    <a:pt x="5987" y="2825"/>
                    <a:pt x="5976" y="2703"/>
                  </a:cubicBezTo>
                  <a:cubicBezTo>
                    <a:pt x="5971" y="2648"/>
                    <a:pt x="5964" y="2593"/>
                    <a:pt x="5955" y="2539"/>
                  </a:cubicBezTo>
                  <a:lnTo>
                    <a:pt x="5955" y="2539"/>
                  </a:lnTo>
                  <a:cubicBezTo>
                    <a:pt x="5955" y="2539"/>
                    <a:pt x="5956" y="2539"/>
                    <a:pt x="5956" y="2538"/>
                  </a:cubicBezTo>
                  <a:cubicBezTo>
                    <a:pt x="5820" y="1654"/>
                    <a:pt x="5296" y="892"/>
                    <a:pt x="4559" y="440"/>
                  </a:cubicBezTo>
                  <a:cubicBezTo>
                    <a:pt x="4531" y="423"/>
                    <a:pt x="4503" y="407"/>
                    <a:pt x="4474" y="390"/>
                  </a:cubicBezTo>
                  <a:cubicBezTo>
                    <a:pt x="4473" y="390"/>
                    <a:pt x="4473" y="390"/>
                    <a:pt x="4473" y="390"/>
                  </a:cubicBezTo>
                  <a:lnTo>
                    <a:pt x="4473" y="390"/>
                  </a:lnTo>
                  <a:cubicBezTo>
                    <a:pt x="4473" y="390"/>
                    <a:pt x="4473" y="390"/>
                    <a:pt x="4473" y="390"/>
                  </a:cubicBezTo>
                  <a:cubicBezTo>
                    <a:pt x="4061" y="156"/>
                    <a:pt x="3590" y="16"/>
                    <a:pt x="3085" y="2"/>
                  </a:cubicBezTo>
                  <a:lnTo>
                    <a:pt x="3068" y="2"/>
                  </a:lnTo>
                  <a:cubicBezTo>
                    <a:pt x="3045" y="1"/>
                    <a:pt x="3021" y="1"/>
                    <a:pt x="2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6"/>
            <p:cNvSpPr/>
            <p:nvPr/>
          </p:nvSpPr>
          <p:spPr>
            <a:xfrm>
              <a:off x="7176157" y="1896907"/>
              <a:ext cx="507775" cy="504149"/>
            </a:xfrm>
            <a:custGeom>
              <a:avLst/>
              <a:gdLst/>
              <a:ahLst/>
              <a:cxnLst/>
              <a:rect l="l" t="t" r="r" b="b"/>
              <a:pathLst>
                <a:path w="6022" h="5979" extrusionOk="0">
                  <a:moveTo>
                    <a:pt x="3035" y="161"/>
                  </a:moveTo>
                  <a:cubicBezTo>
                    <a:pt x="3062" y="161"/>
                    <a:pt x="3089" y="162"/>
                    <a:pt x="3117" y="162"/>
                  </a:cubicBezTo>
                  <a:cubicBezTo>
                    <a:pt x="3645" y="178"/>
                    <a:pt x="4136" y="338"/>
                    <a:pt x="4553" y="604"/>
                  </a:cubicBezTo>
                  <a:cubicBezTo>
                    <a:pt x="4920" y="839"/>
                    <a:pt x="5230" y="1155"/>
                    <a:pt x="5456" y="1529"/>
                  </a:cubicBezTo>
                  <a:cubicBezTo>
                    <a:pt x="5497" y="1597"/>
                    <a:pt x="5535" y="1666"/>
                    <a:pt x="5571" y="1736"/>
                  </a:cubicBezTo>
                  <a:cubicBezTo>
                    <a:pt x="5599" y="1792"/>
                    <a:pt x="5625" y="1849"/>
                    <a:pt x="5649" y="1909"/>
                  </a:cubicBezTo>
                  <a:cubicBezTo>
                    <a:pt x="5649" y="1910"/>
                    <a:pt x="5650" y="1911"/>
                    <a:pt x="5650" y="1912"/>
                  </a:cubicBezTo>
                  <a:lnTo>
                    <a:pt x="5650" y="1912"/>
                  </a:lnTo>
                  <a:cubicBezTo>
                    <a:pt x="5649" y="1911"/>
                    <a:pt x="5649" y="1910"/>
                    <a:pt x="5648" y="1909"/>
                  </a:cubicBezTo>
                  <a:lnTo>
                    <a:pt x="5648" y="1909"/>
                  </a:lnTo>
                  <a:cubicBezTo>
                    <a:pt x="5729" y="2107"/>
                    <a:pt x="5791" y="2317"/>
                    <a:pt x="5826" y="2536"/>
                  </a:cubicBezTo>
                  <a:cubicBezTo>
                    <a:pt x="5827" y="2536"/>
                    <a:pt x="5827" y="2536"/>
                    <a:pt x="5827" y="2535"/>
                  </a:cubicBezTo>
                  <a:lnTo>
                    <a:pt x="5827" y="2535"/>
                  </a:lnTo>
                  <a:cubicBezTo>
                    <a:pt x="5827" y="2536"/>
                    <a:pt x="5827" y="2536"/>
                    <a:pt x="5828" y="2536"/>
                  </a:cubicBezTo>
                  <a:cubicBezTo>
                    <a:pt x="5834" y="2579"/>
                    <a:pt x="5841" y="2622"/>
                    <a:pt x="5846" y="2666"/>
                  </a:cubicBezTo>
                  <a:cubicBezTo>
                    <a:pt x="5859" y="2776"/>
                    <a:pt x="5865" y="2888"/>
                    <a:pt x="5864" y="3003"/>
                  </a:cubicBezTo>
                  <a:cubicBezTo>
                    <a:pt x="5864" y="3027"/>
                    <a:pt x="5864" y="3049"/>
                    <a:pt x="5863" y="3072"/>
                  </a:cubicBezTo>
                  <a:cubicBezTo>
                    <a:pt x="5863" y="3085"/>
                    <a:pt x="5862" y="3098"/>
                    <a:pt x="5862" y="3111"/>
                  </a:cubicBezTo>
                  <a:cubicBezTo>
                    <a:pt x="5847" y="3404"/>
                    <a:pt x="5791" y="3684"/>
                    <a:pt x="5696" y="3948"/>
                  </a:cubicBezTo>
                  <a:cubicBezTo>
                    <a:pt x="5677" y="3998"/>
                    <a:pt x="5659" y="4047"/>
                    <a:pt x="5639" y="4096"/>
                  </a:cubicBezTo>
                  <a:cubicBezTo>
                    <a:pt x="5552" y="4299"/>
                    <a:pt x="5441" y="4490"/>
                    <a:pt x="5312" y="4667"/>
                  </a:cubicBezTo>
                  <a:cubicBezTo>
                    <a:pt x="4795" y="5366"/>
                    <a:pt x="3965" y="5819"/>
                    <a:pt x="3036" y="5819"/>
                  </a:cubicBezTo>
                  <a:cubicBezTo>
                    <a:pt x="3009" y="5819"/>
                    <a:pt x="2981" y="5819"/>
                    <a:pt x="2953" y="5818"/>
                  </a:cubicBezTo>
                  <a:cubicBezTo>
                    <a:pt x="2642" y="5809"/>
                    <a:pt x="2342" y="5750"/>
                    <a:pt x="2064" y="5648"/>
                  </a:cubicBezTo>
                  <a:cubicBezTo>
                    <a:pt x="1843" y="5568"/>
                    <a:pt x="1634" y="5459"/>
                    <a:pt x="1442" y="5329"/>
                  </a:cubicBezTo>
                  <a:cubicBezTo>
                    <a:pt x="672" y="4802"/>
                    <a:pt x="178" y="3908"/>
                    <a:pt x="206" y="2909"/>
                  </a:cubicBezTo>
                  <a:cubicBezTo>
                    <a:pt x="247" y="1498"/>
                    <a:pt x="1321" y="353"/>
                    <a:pt x="2681" y="183"/>
                  </a:cubicBezTo>
                  <a:cubicBezTo>
                    <a:pt x="2798" y="169"/>
                    <a:pt x="2915" y="161"/>
                    <a:pt x="3035" y="161"/>
                  </a:cubicBezTo>
                  <a:close/>
                  <a:moveTo>
                    <a:pt x="3032" y="0"/>
                  </a:moveTo>
                  <a:cubicBezTo>
                    <a:pt x="2858" y="0"/>
                    <a:pt x="2688" y="16"/>
                    <a:pt x="2523" y="45"/>
                  </a:cubicBezTo>
                  <a:cubicBezTo>
                    <a:pt x="1322" y="254"/>
                    <a:pt x="358" y="1183"/>
                    <a:pt x="108" y="2380"/>
                  </a:cubicBezTo>
                  <a:cubicBezTo>
                    <a:pt x="97" y="2434"/>
                    <a:pt x="87" y="2490"/>
                    <a:pt x="79" y="2547"/>
                  </a:cubicBezTo>
                  <a:cubicBezTo>
                    <a:pt x="61" y="2664"/>
                    <a:pt x="50" y="2783"/>
                    <a:pt x="47" y="2904"/>
                  </a:cubicBezTo>
                  <a:cubicBezTo>
                    <a:pt x="1" y="4551"/>
                    <a:pt x="1301" y="5930"/>
                    <a:pt x="2947" y="5977"/>
                  </a:cubicBezTo>
                  <a:cubicBezTo>
                    <a:pt x="2977" y="5978"/>
                    <a:pt x="3006" y="5978"/>
                    <a:pt x="3035" y="5978"/>
                  </a:cubicBezTo>
                  <a:cubicBezTo>
                    <a:pt x="4012" y="5978"/>
                    <a:pt x="4888" y="5504"/>
                    <a:pt x="5434" y="4769"/>
                  </a:cubicBezTo>
                  <a:cubicBezTo>
                    <a:pt x="5549" y="4614"/>
                    <a:pt x="5649" y="4448"/>
                    <a:pt x="5734" y="4271"/>
                  </a:cubicBezTo>
                  <a:cubicBezTo>
                    <a:pt x="5748" y="4242"/>
                    <a:pt x="5763" y="4212"/>
                    <a:pt x="5775" y="4180"/>
                  </a:cubicBezTo>
                  <a:cubicBezTo>
                    <a:pt x="5923" y="3841"/>
                    <a:pt x="6010" y="3469"/>
                    <a:pt x="6021" y="3076"/>
                  </a:cubicBezTo>
                  <a:lnTo>
                    <a:pt x="6021" y="3060"/>
                  </a:lnTo>
                  <a:cubicBezTo>
                    <a:pt x="6022" y="3026"/>
                    <a:pt x="6022" y="2991"/>
                    <a:pt x="6022" y="2958"/>
                  </a:cubicBezTo>
                  <a:cubicBezTo>
                    <a:pt x="6021" y="2809"/>
                    <a:pt x="6009" y="2664"/>
                    <a:pt x="5985" y="2522"/>
                  </a:cubicBezTo>
                  <a:cubicBezTo>
                    <a:pt x="5980" y="2485"/>
                    <a:pt x="5974" y="2447"/>
                    <a:pt x="5966" y="2411"/>
                  </a:cubicBezTo>
                  <a:cubicBezTo>
                    <a:pt x="5940" y="2277"/>
                    <a:pt x="5905" y="2147"/>
                    <a:pt x="5862" y="2022"/>
                  </a:cubicBezTo>
                  <a:lnTo>
                    <a:pt x="5862" y="2022"/>
                  </a:lnTo>
                  <a:cubicBezTo>
                    <a:pt x="5862" y="2022"/>
                    <a:pt x="5862" y="2022"/>
                    <a:pt x="5862" y="2022"/>
                  </a:cubicBezTo>
                  <a:cubicBezTo>
                    <a:pt x="5800" y="1844"/>
                    <a:pt x="5723" y="1675"/>
                    <a:pt x="5632" y="1514"/>
                  </a:cubicBezTo>
                  <a:cubicBezTo>
                    <a:pt x="5525" y="1326"/>
                    <a:pt x="5398" y="1152"/>
                    <a:pt x="5254" y="991"/>
                  </a:cubicBezTo>
                  <a:cubicBezTo>
                    <a:pt x="5070" y="785"/>
                    <a:pt x="4856" y="605"/>
                    <a:pt x="4620" y="456"/>
                  </a:cubicBezTo>
                  <a:cubicBezTo>
                    <a:pt x="4183" y="182"/>
                    <a:pt x="3671" y="17"/>
                    <a:pt x="3120" y="2"/>
                  </a:cubicBezTo>
                  <a:cubicBezTo>
                    <a:pt x="3090" y="1"/>
                    <a:pt x="3061" y="0"/>
                    <a:pt x="3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6"/>
            <p:cNvSpPr/>
            <p:nvPr/>
          </p:nvSpPr>
          <p:spPr>
            <a:xfrm>
              <a:off x="6979438" y="2071366"/>
              <a:ext cx="216028" cy="42244"/>
            </a:xfrm>
            <a:custGeom>
              <a:avLst/>
              <a:gdLst/>
              <a:ahLst/>
              <a:cxnLst/>
              <a:rect l="l" t="t" r="r" b="b"/>
              <a:pathLst>
                <a:path w="2562" h="501" extrusionOk="0">
                  <a:moveTo>
                    <a:pt x="1269" y="1"/>
                  </a:moveTo>
                  <a:cubicBezTo>
                    <a:pt x="581" y="1"/>
                    <a:pt x="61" y="279"/>
                    <a:pt x="53" y="283"/>
                  </a:cubicBezTo>
                  <a:cubicBezTo>
                    <a:pt x="14" y="305"/>
                    <a:pt x="0" y="353"/>
                    <a:pt x="21" y="391"/>
                  </a:cubicBezTo>
                  <a:cubicBezTo>
                    <a:pt x="36" y="417"/>
                    <a:pt x="63" y="432"/>
                    <a:pt x="91" y="432"/>
                  </a:cubicBezTo>
                  <a:cubicBezTo>
                    <a:pt x="104" y="432"/>
                    <a:pt x="117" y="429"/>
                    <a:pt x="129" y="422"/>
                  </a:cubicBezTo>
                  <a:cubicBezTo>
                    <a:pt x="137" y="418"/>
                    <a:pt x="623" y="159"/>
                    <a:pt x="1266" y="159"/>
                  </a:cubicBezTo>
                  <a:cubicBezTo>
                    <a:pt x="1624" y="159"/>
                    <a:pt x="2030" y="239"/>
                    <a:pt x="2430" y="489"/>
                  </a:cubicBezTo>
                  <a:cubicBezTo>
                    <a:pt x="2441" y="497"/>
                    <a:pt x="2456" y="501"/>
                    <a:pt x="2469" y="501"/>
                  </a:cubicBezTo>
                  <a:cubicBezTo>
                    <a:pt x="2496" y="501"/>
                    <a:pt x="2522" y="488"/>
                    <a:pt x="2538" y="463"/>
                  </a:cubicBezTo>
                  <a:cubicBezTo>
                    <a:pt x="2561" y="425"/>
                    <a:pt x="2550" y="377"/>
                    <a:pt x="2513" y="353"/>
                  </a:cubicBezTo>
                  <a:cubicBezTo>
                    <a:pt x="2086" y="87"/>
                    <a:pt x="1651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6"/>
            <p:cNvSpPr/>
            <p:nvPr/>
          </p:nvSpPr>
          <p:spPr>
            <a:xfrm>
              <a:off x="7068143" y="2309317"/>
              <a:ext cx="124119" cy="76900"/>
            </a:xfrm>
            <a:custGeom>
              <a:avLst/>
              <a:gdLst/>
              <a:ahLst/>
              <a:cxnLst/>
              <a:rect l="l" t="t" r="r" b="b"/>
              <a:pathLst>
                <a:path w="1472" h="912" extrusionOk="0">
                  <a:moveTo>
                    <a:pt x="1471" y="0"/>
                  </a:moveTo>
                  <a:cubicBezTo>
                    <a:pt x="984" y="115"/>
                    <a:pt x="443" y="290"/>
                    <a:pt x="1" y="590"/>
                  </a:cubicBezTo>
                  <a:cubicBezTo>
                    <a:pt x="147" y="763"/>
                    <a:pt x="342" y="911"/>
                    <a:pt x="585" y="911"/>
                  </a:cubicBezTo>
                  <a:cubicBezTo>
                    <a:pt x="648" y="911"/>
                    <a:pt x="715" y="901"/>
                    <a:pt x="786" y="878"/>
                  </a:cubicBezTo>
                  <a:cubicBezTo>
                    <a:pt x="1206" y="740"/>
                    <a:pt x="1391" y="319"/>
                    <a:pt x="1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6"/>
            <p:cNvSpPr/>
            <p:nvPr/>
          </p:nvSpPr>
          <p:spPr>
            <a:xfrm>
              <a:off x="7042004" y="2276853"/>
              <a:ext cx="155570" cy="82128"/>
            </a:xfrm>
            <a:custGeom>
              <a:avLst/>
              <a:gdLst/>
              <a:ahLst/>
              <a:cxnLst/>
              <a:rect l="l" t="t" r="r" b="b"/>
              <a:pathLst>
                <a:path w="1845" h="974" extrusionOk="0">
                  <a:moveTo>
                    <a:pt x="1843" y="0"/>
                  </a:moveTo>
                  <a:cubicBezTo>
                    <a:pt x="1811" y="0"/>
                    <a:pt x="620" y="3"/>
                    <a:pt x="1" y="448"/>
                  </a:cubicBezTo>
                  <a:cubicBezTo>
                    <a:pt x="1" y="448"/>
                    <a:pt x="109" y="734"/>
                    <a:pt x="311" y="974"/>
                  </a:cubicBezTo>
                  <a:cubicBezTo>
                    <a:pt x="753" y="673"/>
                    <a:pt x="1292" y="499"/>
                    <a:pt x="1781" y="384"/>
                  </a:cubicBezTo>
                  <a:cubicBezTo>
                    <a:pt x="1837" y="169"/>
                    <a:pt x="1844" y="0"/>
                    <a:pt x="1844" y="0"/>
                  </a:cubicBezTo>
                  <a:cubicBezTo>
                    <a:pt x="1844" y="0"/>
                    <a:pt x="1844" y="0"/>
                    <a:pt x="1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6"/>
            <p:cNvSpPr/>
            <p:nvPr/>
          </p:nvSpPr>
          <p:spPr>
            <a:xfrm>
              <a:off x="7718438" y="2215713"/>
              <a:ext cx="86700" cy="86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6"/>
            <p:cNvSpPr/>
            <p:nvPr/>
          </p:nvSpPr>
          <p:spPr>
            <a:xfrm>
              <a:off x="7343448" y="1787882"/>
              <a:ext cx="259706" cy="179939"/>
            </a:xfrm>
            <a:custGeom>
              <a:avLst/>
              <a:gdLst/>
              <a:ahLst/>
              <a:cxnLst/>
              <a:rect l="l" t="t" r="r" b="b"/>
              <a:pathLst>
                <a:path w="3080" h="2134" extrusionOk="0">
                  <a:moveTo>
                    <a:pt x="667" y="1"/>
                  </a:moveTo>
                  <a:cubicBezTo>
                    <a:pt x="404" y="1"/>
                    <a:pt x="259" y="142"/>
                    <a:pt x="168" y="336"/>
                  </a:cubicBezTo>
                  <a:cubicBezTo>
                    <a:pt x="1" y="693"/>
                    <a:pt x="269" y="1225"/>
                    <a:pt x="928" y="1639"/>
                  </a:cubicBezTo>
                  <a:cubicBezTo>
                    <a:pt x="1427" y="1953"/>
                    <a:pt x="1820" y="2133"/>
                    <a:pt x="2116" y="2133"/>
                  </a:cubicBezTo>
                  <a:cubicBezTo>
                    <a:pt x="2290" y="2133"/>
                    <a:pt x="2430" y="2071"/>
                    <a:pt x="2539" y="1937"/>
                  </a:cubicBezTo>
                  <a:cubicBezTo>
                    <a:pt x="2539" y="1937"/>
                    <a:pt x="3079" y="1308"/>
                    <a:pt x="1918" y="538"/>
                  </a:cubicBezTo>
                  <a:cubicBezTo>
                    <a:pt x="1330" y="149"/>
                    <a:pt x="93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6"/>
            <p:cNvSpPr/>
            <p:nvPr/>
          </p:nvSpPr>
          <p:spPr>
            <a:xfrm>
              <a:off x="6718890" y="1774138"/>
              <a:ext cx="264765" cy="157678"/>
            </a:xfrm>
            <a:custGeom>
              <a:avLst/>
              <a:gdLst/>
              <a:ahLst/>
              <a:cxnLst/>
              <a:rect l="l" t="t" r="r" b="b"/>
              <a:pathLst>
                <a:path w="3140" h="1870" extrusionOk="0">
                  <a:moveTo>
                    <a:pt x="2447" y="1"/>
                  </a:moveTo>
                  <a:cubicBezTo>
                    <a:pt x="2183" y="1"/>
                    <a:pt x="1810" y="93"/>
                    <a:pt x="1280" y="322"/>
                  </a:cubicBezTo>
                  <a:cubicBezTo>
                    <a:pt x="0" y="873"/>
                    <a:pt x="421" y="1588"/>
                    <a:pt x="421" y="1588"/>
                  </a:cubicBezTo>
                  <a:cubicBezTo>
                    <a:pt x="528" y="1782"/>
                    <a:pt x="708" y="1869"/>
                    <a:pt x="961" y="1869"/>
                  </a:cubicBezTo>
                  <a:cubicBezTo>
                    <a:pt x="1239" y="1869"/>
                    <a:pt x="1605" y="1764"/>
                    <a:pt x="2059" y="1581"/>
                  </a:cubicBezTo>
                  <a:cubicBezTo>
                    <a:pt x="2780" y="1287"/>
                    <a:pt x="3139" y="812"/>
                    <a:pt x="3038" y="431"/>
                  </a:cubicBezTo>
                  <a:cubicBezTo>
                    <a:pt x="2973" y="186"/>
                    <a:pt x="2820" y="1"/>
                    <a:pt x="2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6"/>
            <p:cNvSpPr/>
            <p:nvPr/>
          </p:nvSpPr>
          <p:spPr>
            <a:xfrm>
              <a:off x="7331474" y="2059223"/>
              <a:ext cx="84826" cy="102702"/>
            </a:xfrm>
            <a:custGeom>
              <a:avLst/>
              <a:gdLst/>
              <a:ahLst/>
              <a:cxnLst/>
              <a:rect l="l" t="t" r="r" b="b"/>
              <a:pathLst>
                <a:path w="1006" h="1218" extrusionOk="0">
                  <a:moveTo>
                    <a:pt x="502" y="0"/>
                  </a:moveTo>
                  <a:cubicBezTo>
                    <a:pt x="500" y="0"/>
                    <a:pt x="498" y="0"/>
                    <a:pt x="497" y="0"/>
                  </a:cubicBezTo>
                  <a:cubicBezTo>
                    <a:pt x="221" y="3"/>
                    <a:pt x="1" y="277"/>
                    <a:pt x="3" y="613"/>
                  </a:cubicBezTo>
                  <a:cubicBezTo>
                    <a:pt x="6" y="949"/>
                    <a:pt x="229" y="1218"/>
                    <a:pt x="504" y="1218"/>
                  </a:cubicBezTo>
                  <a:cubicBezTo>
                    <a:pt x="505" y="1218"/>
                    <a:pt x="507" y="1218"/>
                    <a:pt x="508" y="1218"/>
                  </a:cubicBezTo>
                  <a:cubicBezTo>
                    <a:pt x="784" y="1216"/>
                    <a:pt x="1005" y="941"/>
                    <a:pt x="1001" y="605"/>
                  </a:cubicBezTo>
                  <a:cubicBezTo>
                    <a:pt x="999" y="270"/>
                    <a:pt x="776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6"/>
            <p:cNvSpPr/>
            <p:nvPr/>
          </p:nvSpPr>
          <p:spPr>
            <a:xfrm>
              <a:off x="6818977" y="2050033"/>
              <a:ext cx="84826" cy="102786"/>
            </a:xfrm>
            <a:custGeom>
              <a:avLst/>
              <a:gdLst/>
              <a:ahLst/>
              <a:cxnLst/>
              <a:rect l="l" t="t" r="r" b="b"/>
              <a:pathLst>
                <a:path w="1006" h="1219" extrusionOk="0">
                  <a:moveTo>
                    <a:pt x="501" y="1"/>
                  </a:moveTo>
                  <a:cubicBezTo>
                    <a:pt x="499" y="1"/>
                    <a:pt x="498" y="1"/>
                    <a:pt x="496" y="1"/>
                  </a:cubicBezTo>
                  <a:cubicBezTo>
                    <a:pt x="221" y="4"/>
                    <a:pt x="0" y="278"/>
                    <a:pt x="4" y="615"/>
                  </a:cubicBezTo>
                  <a:cubicBezTo>
                    <a:pt x="6" y="949"/>
                    <a:pt x="229" y="1218"/>
                    <a:pt x="503" y="1218"/>
                  </a:cubicBezTo>
                  <a:cubicBezTo>
                    <a:pt x="505" y="1218"/>
                    <a:pt x="506" y="1218"/>
                    <a:pt x="508" y="1218"/>
                  </a:cubicBezTo>
                  <a:cubicBezTo>
                    <a:pt x="783" y="1216"/>
                    <a:pt x="1006" y="941"/>
                    <a:pt x="1001" y="605"/>
                  </a:cubicBezTo>
                  <a:cubicBezTo>
                    <a:pt x="998" y="270"/>
                    <a:pt x="774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F4B5E1C2-E571-355D-17B9-CB15D5AB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38" y="1778764"/>
            <a:ext cx="480060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87"/>
          <p:cNvGrpSpPr/>
          <p:nvPr/>
        </p:nvGrpSpPr>
        <p:grpSpPr>
          <a:xfrm>
            <a:off x="7230683" y="1624621"/>
            <a:ext cx="1447194" cy="3488744"/>
            <a:chOff x="6786850" y="932413"/>
            <a:chExt cx="1447194" cy="3488744"/>
          </a:xfrm>
        </p:grpSpPr>
        <p:sp>
          <p:nvSpPr>
            <p:cNvPr id="1440" name="Google Shape;1440;p87"/>
            <p:cNvSpPr/>
            <p:nvPr/>
          </p:nvSpPr>
          <p:spPr>
            <a:xfrm flipH="1">
              <a:off x="7457292" y="1624813"/>
              <a:ext cx="776752" cy="819905"/>
            </a:xfrm>
            <a:custGeom>
              <a:avLst/>
              <a:gdLst/>
              <a:ahLst/>
              <a:cxnLst/>
              <a:rect l="l" t="t" r="r" b="b"/>
              <a:pathLst>
                <a:path w="7146" h="7543" extrusionOk="0">
                  <a:moveTo>
                    <a:pt x="5654" y="0"/>
                  </a:moveTo>
                  <a:cubicBezTo>
                    <a:pt x="4880" y="0"/>
                    <a:pt x="3985" y="362"/>
                    <a:pt x="3985" y="362"/>
                  </a:cubicBezTo>
                  <a:cubicBezTo>
                    <a:pt x="3985" y="362"/>
                    <a:pt x="2105" y="458"/>
                    <a:pt x="1769" y="1763"/>
                  </a:cubicBezTo>
                  <a:cubicBezTo>
                    <a:pt x="1761" y="2579"/>
                    <a:pt x="1433" y="2731"/>
                    <a:pt x="1089" y="2931"/>
                  </a:cubicBezTo>
                  <a:cubicBezTo>
                    <a:pt x="441" y="3307"/>
                    <a:pt x="1" y="4147"/>
                    <a:pt x="353" y="4867"/>
                  </a:cubicBezTo>
                  <a:cubicBezTo>
                    <a:pt x="905" y="5995"/>
                    <a:pt x="593" y="6227"/>
                    <a:pt x="641" y="6683"/>
                  </a:cubicBezTo>
                  <a:cubicBezTo>
                    <a:pt x="702" y="7237"/>
                    <a:pt x="1168" y="7543"/>
                    <a:pt x="1691" y="7543"/>
                  </a:cubicBezTo>
                  <a:cubicBezTo>
                    <a:pt x="2060" y="7543"/>
                    <a:pt x="2457" y="7391"/>
                    <a:pt x="2761" y="7067"/>
                  </a:cubicBezTo>
                  <a:cubicBezTo>
                    <a:pt x="3505" y="6291"/>
                    <a:pt x="3121" y="6211"/>
                    <a:pt x="3873" y="5811"/>
                  </a:cubicBezTo>
                  <a:cubicBezTo>
                    <a:pt x="4625" y="5411"/>
                    <a:pt x="5969" y="4995"/>
                    <a:pt x="5713" y="3795"/>
                  </a:cubicBezTo>
                  <a:cubicBezTo>
                    <a:pt x="5449" y="2611"/>
                    <a:pt x="5033" y="2411"/>
                    <a:pt x="5425" y="2171"/>
                  </a:cubicBezTo>
                  <a:cubicBezTo>
                    <a:pt x="5809" y="1931"/>
                    <a:pt x="7145" y="1563"/>
                    <a:pt x="6681" y="506"/>
                  </a:cubicBezTo>
                  <a:cubicBezTo>
                    <a:pt x="6511" y="122"/>
                    <a:pt x="6103" y="0"/>
                    <a:pt x="5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7"/>
            <p:cNvSpPr/>
            <p:nvPr/>
          </p:nvSpPr>
          <p:spPr>
            <a:xfrm flipH="1">
              <a:off x="7852191" y="1617313"/>
              <a:ext cx="180981" cy="88045"/>
            </a:xfrm>
            <a:custGeom>
              <a:avLst/>
              <a:gdLst/>
              <a:ahLst/>
              <a:cxnLst/>
              <a:rect l="l" t="t" r="r" b="b"/>
              <a:pathLst>
                <a:path w="1665" h="810" extrusionOk="0">
                  <a:moveTo>
                    <a:pt x="712" y="1"/>
                  </a:moveTo>
                  <a:cubicBezTo>
                    <a:pt x="459" y="1"/>
                    <a:pt x="206" y="81"/>
                    <a:pt x="1" y="231"/>
                  </a:cubicBezTo>
                  <a:cubicBezTo>
                    <a:pt x="145" y="527"/>
                    <a:pt x="441" y="751"/>
                    <a:pt x="777" y="799"/>
                  </a:cubicBezTo>
                  <a:cubicBezTo>
                    <a:pt x="821" y="806"/>
                    <a:pt x="865" y="809"/>
                    <a:pt x="909" y="809"/>
                  </a:cubicBezTo>
                  <a:cubicBezTo>
                    <a:pt x="1196" y="809"/>
                    <a:pt x="1485" y="677"/>
                    <a:pt x="1665" y="455"/>
                  </a:cubicBezTo>
                  <a:lnTo>
                    <a:pt x="1625" y="407"/>
                  </a:lnTo>
                  <a:cubicBezTo>
                    <a:pt x="1425" y="191"/>
                    <a:pt x="1145" y="39"/>
                    <a:pt x="841" y="7"/>
                  </a:cubicBezTo>
                  <a:cubicBezTo>
                    <a:pt x="798" y="3"/>
                    <a:pt x="755" y="1"/>
                    <a:pt x="712" y="1"/>
                  </a:cubicBezTo>
                  <a:close/>
                </a:path>
              </a:pathLst>
            </a:custGeom>
            <a:solidFill>
              <a:srgbClr val="EA5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7"/>
            <p:cNvSpPr/>
            <p:nvPr/>
          </p:nvSpPr>
          <p:spPr>
            <a:xfrm flipH="1">
              <a:off x="7864365" y="1673401"/>
              <a:ext cx="162720" cy="102067"/>
            </a:xfrm>
            <a:custGeom>
              <a:avLst/>
              <a:gdLst/>
              <a:ahLst/>
              <a:cxnLst/>
              <a:rect l="l" t="t" r="r" b="b"/>
              <a:pathLst>
                <a:path w="1497" h="939" extrusionOk="0">
                  <a:moveTo>
                    <a:pt x="1148" y="0"/>
                  </a:moveTo>
                  <a:cubicBezTo>
                    <a:pt x="948" y="0"/>
                    <a:pt x="751" y="48"/>
                    <a:pt x="569" y="139"/>
                  </a:cubicBezTo>
                  <a:cubicBezTo>
                    <a:pt x="305" y="283"/>
                    <a:pt x="97" y="523"/>
                    <a:pt x="1" y="803"/>
                  </a:cubicBezTo>
                  <a:cubicBezTo>
                    <a:pt x="156" y="894"/>
                    <a:pt x="335" y="938"/>
                    <a:pt x="512" y="938"/>
                  </a:cubicBezTo>
                  <a:cubicBezTo>
                    <a:pt x="663" y="938"/>
                    <a:pt x="812" y="906"/>
                    <a:pt x="945" y="843"/>
                  </a:cubicBezTo>
                  <a:cubicBezTo>
                    <a:pt x="1249" y="691"/>
                    <a:pt x="1457" y="395"/>
                    <a:pt x="1497" y="59"/>
                  </a:cubicBezTo>
                  <a:lnTo>
                    <a:pt x="1441" y="35"/>
                  </a:lnTo>
                  <a:cubicBezTo>
                    <a:pt x="1344" y="12"/>
                    <a:pt x="1245" y="0"/>
                    <a:pt x="1148" y="0"/>
                  </a:cubicBezTo>
                  <a:close/>
                </a:path>
              </a:pathLst>
            </a:custGeom>
            <a:solidFill>
              <a:srgbClr val="EA5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7"/>
            <p:cNvSpPr/>
            <p:nvPr/>
          </p:nvSpPr>
          <p:spPr>
            <a:xfrm flipH="1">
              <a:off x="7587730" y="1650140"/>
              <a:ext cx="336745" cy="198047"/>
            </a:xfrm>
            <a:custGeom>
              <a:avLst/>
              <a:gdLst/>
              <a:ahLst/>
              <a:cxnLst/>
              <a:rect l="l" t="t" r="r" b="b"/>
              <a:pathLst>
                <a:path w="3098" h="1822" extrusionOk="0">
                  <a:moveTo>
                    <a:pt x="1144" y="1"/>
                  </a:moveTo>
                  <a:cubicBezTo>
                    <a:pt x="629" y="1"/>
                    <a:pt x="219" y="191"/>
                    <a:pt x="121" y="513"/>
                  </a:cubicBezTo>
                  <a:cubicBezTo>
                    <a:pt x="1" y="977"/>
                    <a:pt x="537" y="1514"/>
                    <a:pt x="1321" y="1738"/>
                  </a:cubicBezTo>
                  <a:cubicBezTo>
                    <a:pt x="1535" y="1794"/>
                    <a:pt x="1746" y="1821"/>
                    <a:pt x="1942" y="1821"/>
                  </a:cubicBezTo>
                  <a:cubicBezTo>
                    <a:pt x="2463" y="1821"/>
                    <a:pt x="2878" y="1631"/>
                    <a:pt x="2977" y="1306"/>
                  </a:cubicBezTo>
                  <a:cubicBezTo>
                    <a:pt x="3097" y="849"/>
                    <a:pt x="2561" y="305"/>
                    <a:pt x="1777" y="89"/>
                  </a:cubicBezTo>
                  <a:cubicBezTo>
                    <a:pt x="1558" y="29"/>
                    <a:pt x="1343" y="1"/>
                    <a:pt x="1144" y="1"/>
                  </a:cubicBezTo>
                  <a:close/>
                </a:path>
              </a:pathLst>
            </a:custGeom>
            <a:solidFill>
              <a:srgbClr val="EA5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7"/>
            <p:cNvSpPr/>
            <p:nvPr/>
          </p:nvSpPr>
          <p:spPr>
            <a:xfrm flipH="1">
              <a:off x="7538163" y="932413"/>
              <a:ext cx="564575" cy="896428"/>
            </a:xfrm>
            <a:custGeom>
              <a:avLst/>
              <a:gdLst/>
              <a:ahLst/>
              <a:cxnLst/>
              <a:rect l="l" t="t" r="r" b="b"/>
              <a:pathLst>
                <a:path w="5194" h="8247" extrusionOk="0">
                  <a:moveTo>
                    <a:pt x="4057" y="1"/>
                  </a:moveTo>
                  <a:cubicBezTo>
                    <a:pt x="3567" y="1"/>
                    <a:pt x="2995" y="102"/>
                    <a:pt x="2505" y="460"/>
                  </a:cubicBezTo>
                  <a:cubicBezTo>
                    <a:pt x="1609" y="980"/>
                    <a:pt x="1537" y="1276"/>
                    <a:pt x="1321" y="2164"/>
                  </a:cubicBezTo>
                  <a:cubicBezTo>
                    <a:pt x="1273" y="2380"/>
                    <a:pt x="1193" y="2564"/>
                    <a:pt x="1081" y="2748"/>
                  </a:cubicBezTo>
                  <a:cubicBezTo>
                    <a:pt x="657" y="3444"/>
                    <a:pt x="1" y="4404"/>
                    <a:pt x="193" y="5324"/>
                  </a:cubicBezTo>
                  <a:cubicBezTo>
                    <a:pt x="321" y="5956"/>
                    <a:pt x="689" y="6204"/>
                    <a:pt x="1289" y="6604"/>
                  </a:cubicBezTo>
                  <a:cubicBezTo>
                    <a:pt x="1881" y="7004"/>
                    <a:pt x="1681" y="7100"/>
                    <a:pt x="2073" y="7564"/>
                  </a:cubicBezTo>
                  <a:cubicBezTo>
                    <a:pt x="2543" y="8129"/>
                    <a:pt x="3140" y="8246"/>
                    <a:pt x="3774" y="8246"/>
                  </a:cubicBezTo>
                  <a:cubicBezTo>
                    <a:pt x="4110" y="8246"/>
                    <a:pt x="4457" y="8213"/>
                    <a:pt x="4801" y="8197"/>
                  </a:cubicBezTo>
                  <a:lnTo>
                    <a:pt x="5193" y="172"/>
                  </a:lnTo>
                  <a:cubicBezTo>
                    <a:pt x="5193" y="172"/>
                    <a:pt x="4694" y="1"/>
                    <a:pt x="40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7"/>
            <p:cNvSpPr/>
            <p:nvPr/>
          </p:nvSpPr>
          <p:spPr>
            <a:xfrm flipH="1">
              <a:off x="7015549" y="939260"/>
              <a:ext cx="544466" cy="898059"/>
            </a:xfrm>
            <a:custGeom>
              <a:avLst/>
              <a:gdLst/>
              <a:ahLst/>
              <a:cxnLst/>
              <a:rect l="l" t="t" r="r" b="b"/>
              <a:pathLst>
                <a:path w="5009" h="8262" extrusionOk="0">
                  <a:moveTo>
                    <a:pt x="1004" y="0"/>
                  </a:moveTo>
                  <a:cubicBezTo>
                    <a:pt x="475" y="0"/>
                    <a:pt x="80" y="109"/>
                    <a:pt x="80" y="109"/>
                  </a:cubicBezTo>
                  <a:lnTo>
                    <a:pt x="0" y="8134"/>
                  </a:lnTo>
                  <a:cubicBezTo>
                    <a:pt x="434" y="8186"/>
                    <a:pt x="868" y="8261"/>
                    <a:pt x="1284" y="8261"/>
                  </a:cubicBezTo>
                  <a:cubicBezTo>
                    <a:pt x="1819" y="8261"/>
                    <a:pt x="2324" y="8137"/>
                    <a:pt x="2760" y="7677"/>
                  </a:cubicBezTo>
                  <a:cubicBezTo>
                    <a:pt x="3184" y="7237"/>
                    <a:pt x="2992" y="7125"/>
                    <a:pt x="3600" y="6765"/>
                  </a:cubicBezTo>
                  <a:cubicBezTo>
                    <a:pt x="4208" y="6405"/>
                    <a:pt x="4600" y="6181"/>
                    <a:pt x="4768" y="5557"/>
                  </a:cubicBezTo>
                  <a:cubicBezTo>
                    <a:pt x="5008" y="4645"/>
                    <a:pt x="4424" y="3645"/>
                    <a:pt x="4032" y="2925"/>
                  </a:cubicBezTo>
                  <a:cubicBezTo>
                    <a:pt x="3928" y="2749"/>
                    <a:pt x="3872" y="2549"/>
                    <a:pt x="3832" y="2333"/>
                  </a:cubicBezTo>
                  <a:cubicBezTo>
                    <a:pt x="3672" y="1437"/>
                    <a:pt x="3608" y="1125"/>
                    <a:pt x="2752" y="557"/>
                  </a:cubicBezTo>
                  <a:cubicBezTo>
                    <a:pt x="2210" y="111"/>
                    <a:pt x="1538" y="0"/>
                    <a:pt x="1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7"/>
            <p:cNvSpPr/>
            <p:nvPr/>
          </p:nvSpPr>
          <p:spPr>
            <a:xfrm flipH="1">
              <a:off x="6786850" y="1913730"/>
              <a:ext cx="652294" cy="1148824"/>
            </a:xfrm>
            <a:custGeom>
              <a:avLst/>
              <a:gdLst/>
              <a:ahLst/>
              <a:cxnLst/>
              <a:rect l="l" t="t" r="r" b="b"/>
              <a:pathLst>
                <a:path w="6001" h="10569" extrusionOk="0">
                  <a:moveTo>
                    <a:pt x="631" y="0"/>
                  </a:moveTo>
                  <a:cubicBezTo>
                    <a:pt x="621" y="0"/>
                    <a:pt x="611" y="0"/>
                    <a:pt x="600" y="1"/>
                  </a:cubicBezTo>
                  <a:cubicBezTo>
                    <a:pt x="184" y="1609"/>
                    <a:pt x="0" y="3929"/>
                    <a:pt x="424" y="5337"/>
                  </a:cubicBezTo>
                  <a:cubicBezTo>
                    <a:pt x="1240" y="8009"/>
                    <a:pt x="3768" y="9481"/>
                    <a:pt x="3768" y="9481"/>
                  </a:cubicBezTo>
                  <a:cubicBezTo>
                    <a:pt x="3965" y="9784"/>
                    <a:pt x="4730" y="10568"/>
                    <a:pt x="4932" y="10568"/>
                  </a:cubicBezTo>
                  <a:cubicBezTo>
                    <a:pt x="4943" y="10568"/>
                    <a:pt x="4953" y="10566"/>
                    <a:pt x="4960" y="10561"/>
                  </a:cubicBezTo>
                  <a:cubicBezTo>
                    <a:pt x="5096" y="10473"/>
                    <a:pt x="4657" y="9889"/>
                    <a:pt x="4656" y="9889"/>
                  </a:cubicBezTo>
                  <a:lnTo>
                    <a:pt x="4656" y="9889"/>
                  </a:lnTo>
                  <a:cubicBezTo>
                    <a:pt x="4657" y="9889"/>
                    <a:pt x="5170" y="10451"/>
                    <a:pt x="5344" y="10451"/>
                  </a:cubicBezTo>
                  <a:cubicBezTo>
                    <a:pt x="5357" y="10451"/>
                    <a:pt x="5368" y="10448"/>
                    <a:pt x="5376" y="10441"/>
                  </a:cubicBezTo>
                  <a:cubicBezTo>
                    <a:pt x="5512" y="10337"/>
                    <a:pt x="4873" y="9681"/>
                    <a:pt x="4872" y="9681"/>
                  </a:cubicBezTo>
                  <a:lnTo>
                    <a:pt x="4872" y="9681"/>
                  </a:lnTo>
                  <a:cubicBezTo>
                    <a:pt x="4873" y="9681"/>
                    <a:pt x="5464" y="10210"/>
                    <a:pt x="5647" y="10210"/>
                  </a:cubicBezTo>
                  <a:cubicBezTo>
                    <a:pt x="5661" y="10210"/>
                    <a:pt x="5672" y="10207"/>
                    <a:pt x="5680" y="10201"/>
                  </a:cubicBezTo>
                  <a:cubicBezTo>
                    <a:pt x="5888" y="10049"/>
                    <a:pt x="5017" y="9417"/>
                    <a:pt x="5016" y="9417"/>
                  </a:cubicBezTo>
                  <a:lnTo>
                    <a:pt x="5016" y="9417"/>
                  </a:lnTo>
                  <a:cubicBezTo>
                    <a:pt x="5017" y="9417"/>
                    <a:pt x="5563" y="9722"/>
                    <a:pt x="5797" y="9722"/>
                  </a:cubicBezTo>
                  <a:cubicBezTo>
                    <a:pt x="5839" y="9722"/>
                    <a:pt x="5871" y="9712"/>
                    <a:pt x="5888" y="9689"/>
                  </a:cubicBezTo>
                  <a:cubicBezTo>
                    <a:pt x="6000" y="9545"/>
                    <a:pt x="5009" y="9017"/>
                    <a:pt x="5008" y="9017"/>
                  </a:cubicBezTo>
                  <a:lnTo>
                    <a:pt x="5008" y="9017"/>
                  </a:lnTo>
                  <a:cubicBezTo>
                    <a:pt x="5008" y="9017"/>
                    <a:pt x="5116" y="9037"/>
                    <a:pt x="5224" y="9037"/>
                  </a:cubicBezTo>
                  <a:cubicBezTo>
                    <a:pt x="5349" y="9037"/>
                    <a:pt x="5476" y="9010"/>
                    <a:pt x="5432" y="8889"/>
                  </a:cubicBezTo>
                  <a:cubicBezTo>
                    <a:pt x="5352" y="8673"/>
                    <a:pt x="4488" y="8553"/>
                    <a:pt x="4488" y="8553"/>
                  </a:cubicBezTo>
                  <a:cubicBezTo>
                    <a:pt x="4488" y="8553"/>
                    <a:pt x="3160" y="6537"/>
                    <a:pt x="2752" y="5441"/>
                  </a:cubicBezTo>
                  <a:cubicBezTo>
                    <a:pt x="2448" y="4633"/>
                    <a:pt x="2600" y="2425"/>
                    <a:pt x="2248" y="993"/>
                  </a:cubicBezTo>
                  <a:cubicBezTo>
                    <a:pt x="1965" y="222"/>
                    <a:pt x="1211" y="0"/>
                    <a:pt x="63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7"/>
            <p:cNvSpPr/>
            <p:nvPr/>
          </p:nvSpPr>
          <p:spPr>
            <a:xfrm flipH="1">
              <a:off x="7237292" y="3332120"/>
              <a:ext cx="300114" cy="459247"/>
            </a:xfrm>
            <a:custGeom>
              <a:avLst/>
              <a:gdLst/>
              <a:ahLst/>
              <a:cxnLst/>
              <a:rect l="l" t="t" r="r" b="b"/>
              <a:pathLst>
                <a:path w="2761" h="4225" extrusionOk="0">
                  <a:moveTo>
                    <a:pt x="2760" y="0"/>
                  </a:moveTo>
                  <a:lnTo>
                    <a:pt x="2760" y="0"/>
                  </a:lnTo>
                  <a:cubicBezTo>
                    <a:pt x="1880" y="360"/>
                    <a:pt x="952" y="624"/>
                    <a:pt x="0" y="776"/>
                  </a:cubicBezTo>
                  <a:lnTo>
                    <a:pt x="504" y="3352"/>
                  </a:lnTo>
                  <a:lnTo>
                    <a:pt x="576" y="4224"/>
                  </a:lnTo>
                  <a:cubicBezTo>
                    <a:pt x="1296" y="4136"/>
                    <a:pt x="2016" y="3992"/>
                    <a:pt x="2712" y="3792"/>
                  </a:cubicBezTo>
                  <a:lnTo>
                    <a:pt x="2712" y="3096"/>
                  </a:lnTo>
                  <a:cubicBezTo>
                    <a:pt x="2704" y="2472"/>
                    <a:pt x="2744" y="1104"/>
                    <a:pt x="2760" y="0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7"/>
            <p:cNvSpPr/>
            <p:nvPr/>
          </p:nvSpPr>
          <p:spPr>
            <a:xfrm flipH="1">
              <a:off x="6986853" y="3744299"/>
              <a:ext cx="487943" cy="661098"/>
            </a:xfrm>
            <a:custGeom>
              <a:avLst/>
              <a:gdLst/>
              <a:ahLst/>
              <a:cxnLst/>
              <a:rect l="l" t="t" r="r" b="b"/>
              <a:pathLst>
                <a:path w="4489" h="6082" extrusionOk="0">
                  <a:moveTo>
                    <a:pt x="2136" y="0"/>
                  </a:moveTo>
                  <a:cubicBezTo>
                    <a:pt x="1440" y="200"/>
                    <a:pt x="720" y="344"/>
                    <a:pt x="0" y="432"/>
                  </a:cubicBezTo>
                  <a:lnTo>
                    <a:pt x="384" y="5217"/>
                  </a:lnTo>
                  <a:cubicBezTo>
                    <a:pt x="47" y="5949"/>
                    <a:pt x="704" y="6070"/>
                    <a:pt x="1176" y="6070"/>
                  </a:cubicBezTo>
                  <a:cubicBezTo>
                    <a:pt x="1411" y="6070"/>
                    <a:pt x="1600" y="6041"/>
                    <a:pt x="1600" y="6041"/>
                  </a:cubicBezTo>
                  <a:cubicBezTo>
                    <a:pt x="1600" y="6041"/>
                    <a:pt x="2197" y="6082"/>
                    <a:pt x="2848" y="6082"/>
                  </a:cubicBezTo>
                  <a:cubicBezTo>
                    <a:pt x="3629" y="6082"/>
                    <a:pt x="4488" y="6022"/>
                    <a:pt x="4488" y="5761"/>
                  </a:cubicBezTo>
                  <a:cubicBezTo>
                    <a:pt x="4464" y="5281"/>
                    <a:pt x="2008" y="4752"/>
                    <a:pt x="2008" y="4752"/>
                  </a:cubicBezTo>
                  <a:cubicBezTo>
                    <a:pt x="2040" y="4512"/>
                    <a:pt x="2120" y="1560"/>
                    <a:pt x="2136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7"/>
            <p:cNvSpPr/>
            <p:nvPr/>
          </p:nvSpPr>
          <p:spPr>
            <a:xfrm flipH="1">
              <a:off x="7620774" y="3384294"/>
              <a:ext cx="345441" cy="394028"/>
            </a:xfrm>
            <a:custGeom>
              <a:avLst/>
              <a:gdLst/>
              <a:ahLst/>
              <a:cxnLst/>
              <a:rect l="l" t="t" r="r" b="b"/>
              <a:pathLst>
                <a:path w="3178" h="3625" extrusionOk="0">
                  <a:moveTo>
                    <a:pt x="217" y="0"/>
                  </a:moveTo>
                  <a:cubicBezTo>
                    <a:pt x="217" y="192"/>
                    <a:pt x="225" y="392"/>
                    <a:pt x="225" y="584"/>
                  </a:cubicBezTo>
                  <a:cubicBezTo>
                    <a:pt x="241" y="1080"/>
                    <a:pt x="249" y="1584"/>
                    <a:pt x="265" y="2064"/>
                  </a:cubicBezTo>
                  <a:cubicBezTo>
                    <a:pt x="177" y="2440"/>
                    <a:pt x="89" y="2816"/>
                    <a:pt x="1" y="3176"/>
                  </a:cubicBezTo>
                  <a:cubicBezTo>
                    <a:pt x="737" y="3400"/>
                    <a:pt x="1505" y="3552"/>
                    <a:pt x="2281" y="3624"/>
                  </a:cubicBezTo>
                  <a:cubicBezTo>
                    <a:pt x="2609" y="2944"/>
                    <a:pt x="2969" y="1352"/>
                    <a:pt x="3177" y="240"/>
                  </a:cubicBezTo>
                  <a:lnTo>
                    <a:pt x="3177" y="240"/>
                  </a:lnTo>
                  <a:cubicBezTo>
                    <a:pt x="3035" y="245"/>
                    <a:pt x="2893" y="247"/>
                    <a:pt x="2752" y="247"/>
                  </a:cubicBezTo>
                  <a:cubicBezTo>
                    <a:pt x="1900" y="247"/>
                    <a:pt x="1047" y="165"/>
                    <a:pt x="217" y="0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7"/>
            <p:cNvSpPr/>
            <p:nvPr/>
          </p:nvSpPr>
          <p:spPr>
            <a:xfrm flipH="1">
              <a:off x="7659035" y="3727777"/>
              <a:ext cx="505443" cy="686533"/>
            </a:xfrm>
            <a:custGeom>
              <a:avLst/>
              <a:gdLst/>
              <a:ahLst/>
              <a:cxnLst/>
              <a:rect l="l" t="t" r="r" b="b"/>
              <a:pathLst>
                <a:path w="4650" h="6316" extrusionOk="0">
                  <a:moveTo>
                    <a:pt x="1833" y="0"/>
                  </a:moveTo>
                  <a:cubicBezTo>
                    <a:pt x="1737" y="384"/>
                    <a:pt x="1649" y="752"/>
                    <a:pt x="1569" y="1096"/>
                  </a:cubicBezTo>
                  <a:cubicBezTo>
                    <a:pt x="1513" y="1328"/>
                    <a:pt x="1465" y="1568"/>
                    <a:pt x="1401" y="1792"/>
                  </a:cubicBezTo>
                  <a:cubicBezTo>
                    <a:pt x="1369" y="1912"/>
                    <a:pt x="1345" y="2032"/>
                    <a:pt x="1321" y="2152"/>
                  </a:cubicBezTo>
                  <a:cubicBezTo>
                    <a:pt x="1025" y="3400"/>
                    <a:pt x="841" y="4176"/>
                    <a:pt x="841" y="4176"/>
                  </a:cubicBezTo>
                  <a:cubicBezTo>
                    <a:pt x="1" y="5041"/>
                    <a:pt x="1729" y="5577"/>
                    <a:pt x="1729" y="5577"/>
                  </a:cubicBezTo>
                  <a:cubicBezTo>
                    <a:pt x="1729" y="5577"/>
                    <a:pt x="3523" y="6316"/>
                    <a:pt x="4234" y="6316"/>
                  </a:cubicBezTo>
                  <a:cubicBezTo>
                    <a:pt x="4385" y="6316"/>
                    <a:pt x="4488" y="6282"/>
                    <a:pt x="4513" y="6201"/>
                  </a:cubicBezTo>
                  <a:cubicBezTo>
                    <a:pt x="4649" y="5745"/>
                    <a:pt x="2521" y="4224"/>
                    <a:pt x="2521" y="4224"/>
                  </a:cubicBezTo>
                  <a:cubicBezTo>
                    <a:pt x="2689" y="3840"/>
                    <a:pt x="2905" y="3360"/>
                    <a:pt x="3129" y="2824"/>
                  </a:cubicBezTo>
                  <a:cubicBezTo>
                    <a:pt x="3169" y="2704"/>
                    <a:pt x="3209" y="2600"/>
                    <a:pt x="3265" y="2496"/>
                  </a:cubicBezTo>
                  <a:cubicBezTo>
                    <a:pt x="3345" y="2296"/>
                    <a:pt x="3433" y="2080"/>
                    <a:pt x="3521" y="1872"/>
                  </a:cubicBezTo>
                  <a:cubicBezTo>
                    <a:pt x="3689" y="1464"/>
                    <a:pt x="3873" y="1024"/>
                    <a:pt x="4049" y="576"/>
                  </a:cubicBezTo>
                  <a:cubicBezTo>
                    <a:pt x="4073" y="544"/>
                    <a:pt x="4089" y="504"/>
                    <a:pt x="4113" y="456"/>
                  </a:cubicBezTo>
                  <a:cubicBezTo>
                    <a:pt x="3329" y="376"/>
                    <a:pt x="2569" y="224"/>
                    <a:pt x="1833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7"/>
            <p:cNvSpPr/>
            <p:nvPr/>
          </p:nvSpPr>
          <p:spPr>
            <a:xfrm flipH="1">
              <a:off x="6996805" y="4369525"/>
              <a:ext cx="455769" cy="51631"/>
            </a:xfrm>
            <a:custGeom>
              <a:avLst/>
              <a:gdLst/>
              <a:ahLst/>
              <a:cxnLst/>
              <a:rect l="l" t="t" r="r" b="b"/>
              <a:pathLst>
                <a:path w="4193" h="475" extrusionOk="0">
                  <a:moveTo>
                    <a:pt x="4152" y="1"/>
                  </a:moveTo>
                  <a:cubicBezTo>
                    <a:pt x="3385" y="163"/>
                    <a:pt x="2679" y="221"/>
                    <a:pt x="2058" y="221"/>
                  </a:cubicBezTo>
                  <a:cubicBezTo>
                    <a:pt x="1178" y="221"/>
                    <a:pt x="469" y="104"/>
                    <a:pt x="0" y="1"/>
                  </a:cubicBezTo>
                  <a:lnTo>
                    <a:pt x="0" y="1"/>
                  </a:lnTo>
                  <a:cubicBezTo>
                    <a:pt x="8" y="97"/>
                    <a:pt x="16" y="201"/>
                    <a:pt x="48" y="313"/>
                  </a:cubicBezTo>
                  <a:cubicBezTo>
                    <a:pt x="48" y="313"/>
                    <a:pt x="556" y="475"/>
                    <a:pt x="1929" y="475"/>
                  </a:cubicBezTo>
                  <a:cubicBezTo>
                    <a:pt x="2018" y="475"/>
                    <a:pt x="2111" y="474"/>
                    <a:pt x="2208" y="473"/>
                  </a:cubicBezTo>
                  <a:cubicBezTo>
                    <a:pt x="3968" y="441"/>
                    <a:pt x="4184" y="209"/>
                    <a:pt x="4184" y="209"/>
                  </a:cubicBezTo>
                  <a:cubicBezTo>
                    <a:pt x="4184" y="209"/>
                    <a:pt x="4192" y="129"/>
                    <a:pt x="4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7"/>
            <p:cNvSpPr/>
            <p:nvPr/>
          </p:nvSpPr>
          <p:spPr>
            <a:xfrm flipH="1">
              <a:off x="7182026" y="4260828"/>
              <a:ext cx="115763" cy="143589"/>
            </a:xfrm>
            <a:custGeom>
              <a:avLst/>
              <a:gdLst/>
              <a:ahLst/>
              <a:cxnLst/>
              <a:rect l="l" t="t" r="r" b="b"/>
              <a:pathLst>
                <a:path w="1065" h="1321" extrusionOk="0">
                  <a:moveTo>
                    <a:pt x="656" y="0"/>
                  </a:moveTo>
                  <a:cubicBezTo>
                    <a:pt x="264" y="361"/>
                    <a:pt x="0" y="1313"/>
                    <a:pt x="0" y="1313"/>
                  </a:cubicBezTo>
                  <a:lnTo>
                    <a:pt x="584" y="1321"/>
                  </a:lnTo>
                  <a:cubicBezTo>
                    <a:pt x="616" y="793"/>
                    <a:pt x="1064" y="153"/>
                    <a:pt x="1064" y="153"/>
                  </a:cubicBezTo>
                  <a:lnTo>
                    <a:pt x="6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7"/>
            <p:cNvSpPr/>
            <p:nvPr/>
          </p:nvSpPr>
          <p:spPr>
            <a:xfrm flipH="1">
              <a:off x="7089465" y="4292133"/>
              <a:ext cx="94023" cy="109676"/>
            </a:xfrm>
            <a:custGeom>
              <a:avLst/>
              <a:gdLst/>
              <a:ahLst/>
              <a:cxnLst/>
              <a:rect l="l" t="t" r="r" b="b"/>
              <a:pathLst>
                <a:path w="865" h="1009" extrusionOk="0">
                  <a:moveTo>
                    <a:pt x="488" y="1"/>
                  </a:moveTo>
                  <a:cubicBezTo>
                    <a:pt x="104" y="361"/>
                    <a:pt x="0" y="1001"/>
                    <a:pt x="0" y="1001"/>
                  </a:cubicBezTo>
                  <a:lnTo>
                    <a:pt x="576" y="1009"/>
                  </a:lnTo>
                  <a:cubicBezTo>
                    <a:pt x="608" y="481"/>
                    <a:pt x="864" y="153"/>
                    <a:pt x="864" y="153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7"/>
            <p:cNvSpPr/>
            <p:nvPr/>
          </p:nvSpPr>
          <p:spPr>
            <a:xfrm flipH="1">
              <a:off x="7682900" y="4239958"/>
              <a:ext cx="432399" cy="175220"/>
            </a:xfrm>
            <a:custGeom>
              <a:avLst/>
              <a:gdLst/>
              <a:ahLst/>
              <a:cxnLst/>
              <a:rect l="l" t="t" r="r" b="b"/>
              <a:pathLst>
                <a:path w="3978" h="1612" extrusionOk="0">
                  <a:moveTo>
                    <a:pt x="65" y="0"/>
                  </a:moveTo>
                  <a:cubicBezTo>
                    <a:pt x="41" y="104"/>
                    <a:pt x="17" y="200"/>
                    <a:pt x="1" y="313"/>
                  </a:cubicBezTo>
                  <a:cubicBezTo>
                    <a:pt x="1" y="313"/>
                    <a:pt x="497" y="681"/>
                    <a:pt x="1985" y="1185"/>
                  </a:cubicBezTo>
                  <a:cubicBezTo>
                    <a:pt x="3069" y="1548"/>
                    <a:pt x="3568" y="1611"/>
                    <a:pt x="3785" y="1611"/>
                  </a:cubicBezTo>
                  <a:cubicBezTo>
                    <a:pt x="3902" y="1611"/>
                    <a:pt x="3937" y="1593"/>
                    <a:pt x="3937" y="1593"/>
                  </a:cubicBezTo>
                  <a:cubicBezTo>
                    <a:pt x="3937" y="1593"/>
                    <a:pt x="3977" y="1513"/>
                    <a:pt x="3977" y="1385"/>
                  </a:cubicBezTo>
                  <a:cubicBezTo>
                    <a:pt x="2097" y="1129"/>
                    <a:pt x="753" y="433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7"/>
            <p:cNvSpPr/>
            <p:nvPr/>
          </p:nvSpPr>
          <p:spPr>
            <a:xfrm flipH="1">
              <a:off x="7822033" y="4213001"/>
              <a:ext cx="151524" cy="132285"/>
            </a:xfrm>
            <a:custGeom>
              <a:avLst/>
              <a:gdLst/>
              <a:ahLst/>
              <a:cxnLst/>
              <a:rect l="l" t="t" r="r" b="b"/>
              <a:pathLst>
                <a:path w="1394" h="1217" extrusionOk="0">
                  <a:moveTo>
                    <a:pt x="1049" y="0"/>
                  </a:moveTo>
                  <a:cubicBezTo>
                    <a:pt x="569" y="208"/>
                    <a:pt x="1" y="1017"/>
                    <a:pt x="1" y="1017"/>
                  </a:cubicBezTo>
                  <a:lnTo>
                    <a:pt x="553" y="1217"/>
                  </a:lnTo>
                  <a:cubicBezTo>
                    <a:pt x="753" y="737"/>
                    <a:pt x="1393" y="280"/>
                    <a:pt x="1393" y="280"/>
                  </a:cubicBezTo>
                  <a:lnTo>
                    <a:pt x="10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7"/>
            <p:cNvSpPr/>
            <p:nvPr/>
          </p:nvSpPr>
          <p:spPr>
            <a:xfrm flipH="1">
              <a:off x="7751598" y="4271263"/>
              <a:ext cx="121089" cy="107067"/>
            </a:xfrm>
            <a:custGeom>
              <a:avLst/>
              <a:gdLst/>
              <a:ahLst/>
              <a:cxnLst/>
              <a:rect l="l" t="t" r="r" b="b"/>
              <a:pathLst>
                <a:path w="1114" h="985" extrusionOk="0">
                  <a:moveTo>
                    <a:pt x="801" y="1"/>
                  </a:moveTo>
                  <a:cubicBezTo>
                    <a:pt x="321" y="217"/>
                    <a:pt x="1" y="785"/>
                    <a:pt x="1" y="785"/>
                  </a:cubicBezTo>
                  <a:lnTo>
                    <a:pt x="553" y="985"/>
                  </a:lnTo>
                  <a:cubicBezTo>
                    <a:pt x="753" y="505"/>
                    <a:pt x="1113" y="273"/>
                    <a:pt x="1113" y="273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7"/>
            <p:cNvSpPr/>
            <p:nvPr/>
          </p:nvSpPr>
          <p:spPr>
            <a:xfrm flipH="1">
              <a:off x="7093809" y="1761554"/>
              <a:ext cx="828927" cy="812296"/>
            </a:xfrm>
            <a:custGeom>
              <a:avLst/>
              <a:gdLst/>
              <a:ahLst/>
              <a:cxnLst/>
              <a:rect l="l" t="t" r="r" b="b"/>
              <a:pathLst>
                <a:path w="7626" h="7473" extrusionOk="0">
                  <a:moveTo>
                    <a:pt x="2657" y="0"/>
                  </a:moveTo>
                  <a:lnTo>
                    <a:pt x="2641" y="1273"/>
                  </a:lnTo>
                  <a:lnTo>
                    <a:pt x="1969" y="1329"/>
                  </a:lnTo>
                  <a:cubicBezTo>
                    <a:pt x="1969" y="1329"/>
                    <a:pt x="705" y="1553"/>
                    <a:pt x="97" y="2121"/>
                  </a:cubicBezTo>
                  <a:cubicBezTo>
                    <a:pt x="1" y="2225"/>
                    <a:pt x="153" y="2681"/>
                    <a:pt x="9" y="2865"/>
                  </a:cubicBezTo>
                  <a:cubicBezTo>
                    <a:pt x="529" y="3889"/>
                    <a:pt x="369" y="6449"/>
                    <a:pt x="889" y="7473"/>
                  </a:cubicBezTo>
                  <a:lnTo>
                    <a:pt x="5785" y="7169"/>
                  </a:lnTo>
                  <a:cubicBezTo>
                    <a:pt x="7625" y="3153"/>
                    <a:pt x="6657" y="1705"/>
                    <a:pt x="6025" y="1521"/>
                  </a:cubicBezTo>
                  <a:cubicBezTo>
                    <a:pt x="5451" y="1227"/>
                    <a:pt x="5024" y="1208"/>
                    <a:pt x="4926" y="1208"/>
                  </a:cubicBezTo>
                  <a:cubicBezTo>
                    <a:pt x="4912" y="1208"/>
                    <a:pt x="4905" y="1209"/>
                    <a:pt x="4905" y="1209"/>
                  </a:cubicBezTo>
                  <a:lnTo>
                    <a:pt x="4881" y="18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7"/>
            <p:cNvSpPr/>
            <p:nvPr/>
          </p:nvSpPr>
          <p:spPr>
            <a:xfrm flipH="1">
              <a:off x="7389468" y="1769381"/>
              <a:ext cx="245330" cy="112937"/>
            </a:xfrm>
            <a:custGeom>
              <a:avLst/>
              <a:gdLst/>
              <a:ahLst/>
              <a:cxnLst/>
              <a:rect l="l" t="t" r="r" b="b"/>
              <a:pathLst>
                <a:path w="2257" h="1039" extrusionOk="0">
                  <a:moveTo>
                    <a:pt x="2256" y="0"/>
                  </a:moveTo>
                  <a:lnTo>
                    <a:pt x="32" y="48"/>
                  </a:lnTo>
                  <a:lnTo>
                    <a:pt x="0" y="1009"/>
                  </a:lnTo>
                  <a:cubicBezTo>
                    <a:pt x="234" y="1022"/>
                    <a:pt x="514" y="1039"/>
                    <a:pt x="819" y="1039"/>
                  </a:cubicBezTo>
                  <a:cubicBezTo>
                    <a:pt x="1265" y="1039"/>
                    <a:pt x="1764" y="1002"/>
                    <a:pt x="2248" y="865"/>
                  </a:cubicBezTo>
                  <a:lnTo>
                    <a:pt x="2256" y="0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7"/>
            <p:cNvSpPr/>
            <p:nvPr/>
          </p:nvSpPr>
          <p:spPr>
            <a:xfrm flipH="1">
              <a:off x="7102508" y="1364266"/>
              <a:ext cx="193155" cy="212069"/>
            </a:xfrm>
            <a:custGeom>
              <a:avLst/>
              <a:gdLst/>
              <a:ahLst/>
              <a:cxnLst/>
              <a:rect l="l" t="t" r="r" b="b"/>
              <a:pathLst>
                <a:path w="1777" h="1951" extrusionOk="0">
                  <a:moveTo>
                    <a:pt x="717" y="0"/>
                  </a:moveTo>
                  <a:cubicBezTo>
                    <a:pt x="341" y="0"/>
                    <a:pt x="0" y="127"/>
                    <a:pt x="0" y="127"/>
                  </a:cubicBezTo>
                  <a:lnTo>
                    <a:pt x="16" y="1479"/>
                  </a:lnTo>
                  <a:cubicBezTo>
                    <a:pt x="208" y="1789"/>
                    <a:pt x="538" y="1950"/>
                    <a:pt x="854" y="1950"/>
                  </a:cubicBezTo>
                  <a:cubicBezTo>
                    <a:pt x="1330" y="1950"/>
                    <a:pt x="1776" y="1587"/>
                    <a:pt x="1680" y="823"/>
                  </a:cubicBezTo>
                  <a:cubicBezTo>
                    <a:pt x="1596" y="158"/>
                    <a:pt x="1135" y="0"/>
                    <a:pt x="717" y="0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7"/>
            <p:cNvSpPr/>
            <p:nvPr/>
          </p:nvSpPr>
          <p:spPr>
            <a:xfrm flipH="1">
              <a:off x="7134683" y="1406984"/>
              <a:ext cx="147937" cy="123372"/>
            </a:xfrm>
            <a:custGeom>
              <a:avLst/>
              <a:gdLst/>
              <a:ahLst/>
              <a:cxnLst/>
              <a:rect l="l" t="t" r="r" b="b"/>
              <a:pathLst>
                <a:path w="1361" h="1135" extrusionOk="0">
                  <a:moveTo>
                    <a:pt x="832" y="0"/>
                  </a:moveTo>
                  <a:cubicBezTo>
                    <a:pt x="699" y="0"/>
                    <a:pt x="567" y="49"/>
                    <a:pt x="440" y="142"/>
                  </a:cubicBezTo>
                  <a:cubicBezTo>
                    <a:pt x="0" y="486"/>
                    <a:pt x="328" y="1110"/>
                    <a:pt x="336" y="1126"/>
                  </a:cubicBezTo>
                  <a:cubicBezTo>
                    <a:pt x="328" y="1126"/>
                    <a:pt x="336" y="1134"/>
                    <a:pt x="352" y="1134"/>
                  </a:cubicBezTo>
                  <a:lnTo>
                    <a:pt x="360" y="1134"/>
                  </a:lnTo>
                  <a:cubicBezTo>
                    <a:pt x="368" y="1126"/>
                    <a:pt x="376" y="1110"/>
                    <a:pt x="368" y="1102"/>
                  </a:cubicBezTo>
                  <a:cubicBezTo>
                    <a:pt x="368" y="1094"/>
                    <a:pt x="48" y="502"/>
                    <a:pt x="456" y="182"/>
                  </a:cubicBezTo>
                  <a:cubicBezTo>
                    <a:pt x="571" y="93"/>
                    <a:pt x="691" y="45"/>
                    <a:pt x="803" y="45"/>
                  </a:cubicBezTo>
                  <a:cubicBezTo>
                    <a:pt x="832" y="45"/>
                    <a:pt x="861" y="48"/>
                    <a:pt x="888" y="54"/>
                  </a:cubicBezTo>
                  <a:cubicBezTo>
                    <a:pt x="1136" y="94"/>
                    <a:pt x="1296" y="310"/>
                    <a:pt x="1312" y="310"/>
                  </a:cubicBezTo>
                  <a:cubicBezTo>
                    <a:pt x="1320" y="326"/>
                    <a:pt x="1328" y="326"/>
                    <a:pt x="1352" y="326"/>
                  </a:cubicBezTo>
                  <a:cubicBezTo>
                    <a:pt x="1360" y="310"/>
                    <a:pt x="1360" y="302"/>
                    <a:pt x="1360" y="286"/>
                  </a:cubicBezTo>
                  <a:cubicBezTo>
                    <a:pt x="1352" y="270"/>
                    <a:pt x="1176" y="46"/>
                    <a:pt x="912" y="6"/>
                  </a:cubicBezTo>
                  <a:cubicBezTo>
                    <a:pt x="885" y="2"/>
                    <a:pt x="858" y="0"/>
                    <a:pt x="832" y="0"/>
                  </a:cubicBezTo>
                  <a:close/>
                </a:path>
              </a:pathLst>
            </a:custGeom>
            <a:solidFill>
              <a:srgbClr val="76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7"/>
            <p:cNvSpPr/>
            <p:nvPr/>
          </p:nvSpPr>
          <p:spPr>
            <a:xfrm flipH="1">
              <a:off x="7177292" y="1452528"/>
              <a:ext cx="84458" cy="22826"/>
            </a:xfrm>
            <a:custGeom>
              <a:avLst/>
              <a:gdLst/>
              <a:ahLst/>
              <a:cxnLst/>
              <a:rect l="l" t="t" r="r" b="b"/>
              <a:pathLst>
                <a:path w="777" h="210" extrusionOk="0">
                  <a:moveTo>
                    <a:pt x="366" y="0"/>
                  </a:moveTo>
                  <a:cubicBezTo>
                    <a:pt x="244" y="0"/>
                    <a:pt x="114" y="40"/>
                    <a:pt x="8" y="163"/>
                  </a:cubicBezTo>
                  <a:cubicBezTo>
                    <a:pt x="0" y="171"/>
                    <a:pt x="0" y="195"/>
                    <a:pt x="8" y="203"/>
                  </a:cubicBezTo>
                  <a:cubicBezTo>
                    <a:pt x="12" y="207"/>
                    <a:pt x="20" y="209"/>
                    <a:pt x="28" y="209"/>
                  </a:cubicBezTo>
                  <a:cubicBezTo>
                    <a:pt x="36" y="209"/>
                    <a:pt x="44" y="207"/>
                    <a:pt x="48" y="203"/>
                  </a:cubicBezTo>
                  <a:cubicBezTo>
                    <a:pt x="149" y="88"/>
                    <a:pt x="268" y="51"/>
                    <a:pt x="378" y="51"/>
                  </a:cubicBezTo>
                  <a:cubicBezTo>
                    <a:pt x="567" y="51"/>
                    <a:pt x="731" y="158"/>
                    <a:pt x="736" y="163"/>
                  </a:cubicBezTo>
                  <a:lnTo>
                    <a:pt x="744" y="163"/>
                  </a:lnTo>
                  <a:cubicBezTo>
                    <a:pt x="760" y="163"/>
                    <a:pt x="768" y="163"/>
                    <a:pt x="768" y="155"/>
                  </a:cubicBezTo>
                  <a:cubicBezTo>
                    <a:pt x="776" y="147"/>
                    <a:pt x="768" y="123"/>
                    <a:pt x="760" y="115"/>
                  </a:cubicBezTo>
                  <a:cubicBezTo>
                    <a:pt x="760" y="115"/>
                    <a:pt x="575" y="0"/>
                    <a:pt x="366" y="0"/>
                  </a:cubicBezTo>
                  <a:close/>
                </a:path>
              </a:pathLst>
            </a:custGeom>
            <a:solidFill>
              <a:srgbClr val="76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7"/>
            <p:cNvSpPr/>
            <p:nvPr/>
          </p:nvSpPr>
          <p:spPr>
            <a:xfrm flipH="1">
              <a:off x="7126853" y="990674"/>
              <a:ext cx="802840" cy="816644"/>
            </a:xfrm>
            <a:custGeom>
              <a:avLst/>
              <a:gdLst/>
              <a:ahLst/>
              <a:cxnLst/>
              <a:rect l="l" t="t" r="r" b="b"/>
              <a:pathLst>
                <a:path w="7386" h="7513" extrusionOk="0">
                  <a:moveTo>
                    <a:pt x="4230" y="0"/>
                  </a:moveTo>
                  <a:cubicBezTo>
                    <a:pt x="3791" y="0"/>
                    <a:pt x="3314" y="66"/>
                    <a:pt x="2809" y="204"/>
                  </a:cubicBezTo>
                  <a:cubicBezTo>
                    <a:pt x="713" y="780"/>
                    <a:pt x="1" y="2532"/>
                    <a:pt x="681" y="4820"/>
                  </a:cubicBezTo>
                  <a:cubicBezTo>
                    <a:pt x="1266" y="6813"/>
                    <a:pt x="2452" y="7513"/>
                    <a:pt x="3842" y="7513"/>
                  </a:cubicBezTo>
                  <a:cubicBezTo>
                    <a:pt x="4048" y="7513"/>
                    <a:pt x="4259" y="7497"/>
                    <a:pt x="4473" y="7469"/>
                  </a:cubicBezTo>
                  <a:cubicBezTo>
                    <a:pt x="6217" y="7228"/>
                    <a:pt x="7249" y="5724"/>
                    <a:pt x="7313" y="4268"/>
                  </a:cubicBezTo>
                  <a:cubicBezTo>
                    <a:pt x="7385" y="2700"/>
                    <a:pt x="6961" y="1644"/>
                    <a:pt x="6961" y="1644"/>
                  </a:cubicBezTo>
                  <a:cubicBezTo>
                    <a:pt x="6592" y="628"/>
                    <a:pt x="5592" y="0"/>
                    <a:pt x="4230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7"/>
            <p:cNvSpPr/>
            <p:nvPr/>
          </p:nvSpPr>
          <p:spPr>
            <a:xfrm flipH="1">
              <a:off x="7429467" y="956326"/>
              <a:ext cx="517617" cy="632293"/>
            </a:xfrm>
            <a:custGeom>
              <a:avLst/>
              <a:gdLst/>
              <a:ahLst/>
              <a:cxnLst/>
              <a:rect l="l" t="t" r="r" b="b"/>
              <a:pathLst>
                <a:path w="4762" h="5817" extrusionOk="0">
                  <a:moveTo>
                    <a:pt x="4104" y="0"/>
                  </a:moveTo>
                  <a:cubicBezTo>
                    <a:pt x="3866" y="0"/>
                    <a:pt x="1225" y="37"/>
                    <a:pt x="713" y="1648"/>
                  </a:cubicBezTo>
                  <a:cubicBezTo>
                    <a:pt x="169" y="3336"/>
                    <a:pt x="1" y="5816"/>
                    <a:pt x="1" y="5816"/>
                  </a:cubicBezTo>
                  <a:lnTo>
                    <a:pt x="1145" y="4688"/>
                  </a:lnTo>
                  <a:cubicBezTo>
                    <a:pt x="1145" y="4688"/>
                    <a:pt x="1149" y="4689"/>
                    <a:pt x="1156" y="4689"/>
                  </a:cubicBezTo>
                  <a:cubicBezTo>
                    <a:pt x="1259" y="4689"/>
                    <a:pt x="2035" y="4654"/>
                    <a:pt x="2169" y="3608"/>
                  </a:cubicBezTo>
                  <a:cubicBezTo>
                    <a:pt x="2281" y="2792"/>
                    <a:pt x="2777" y="2616"/>
                    <a:pt x="3449" y="2400"/>
                  </a:cubicBezTo>
                  <a:cubicBezTo>
                    <a:pt x="4073" y="2200"/>
                    <a:pt x="4761" y="1712"/>
                    <a:pt x="4713" y="1256"/>
                  </a:cubicBezTo>
                  <a:lnTo>
                    <a:pt x="4121" y="0"/>
                  </a:lnTo>
                  <a:cubicBezTo>
                    <a:pt x="4121" y="0"/>
                    <a:pt x="4115" y="0"/>
                    <a:pt x="4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7"/>
            <p:cNvSpPr/>
            <p:nvPr/>
          </p:nvSpPr>
          <p:spPr>
            <a:xfrm flipH="1">
              <a:off x="7081637" y="956869"/>
              <a:ext cx="474899" cy="461856"/>
            </a:xfrm>
            <a:custGeom>
              <a:avLst/>
              <a:gdLst/>
              <a:ahLst/>
              <a:cxnLst/>
              <a:rect l="l" t="t" r="r" b="b"/>
              <a:pathLst>
                <a:path w="4369" h="4249" extrusionOk="0">
                  <a:moveTo>
                    <a:pt x="818" y="0"/>
                  </a:moveTo>
                  <a:cubicBezTo>
                    <a:pt x="341" y="0"/>
                    <a:pt x="0" y="51"/>
                    <a:pt x="0" y="51"/>
                  </a:cubicBezTo>
                  <a:lnTo>
                    <a:pt x="816" y="1291"/>
                  </a:lnTo>
                  <a:cubicBezTo>
                    <a:pt x="838" y="1698"/>
                    <a:pt x="1459" y="2262"/>
                    <a:pt x="2051" y="2262"/>
                  </a:cubicBezTo>
                  <a:cubicBezTo>
                    <a:pt x="2112" y="2262"/>
                    <a:pt x="2173" y="2256"/>
                    <a:pt x="2232" y="2243"/>
                  </a:cubicBezTo>
                  <a:cubicBezTo>
                    <a:pt x="2309" y="2227"/>
                    <a:pt x="2382" y="2219"/>
                    <a:pt x="2450" y="2219"/>
                  </a:cubicBezTo>
                  <a:cubicBezTo>
                    <a:pt x="2917" y="2219"/>
                    <a:pt x="3197" y="2594"/>
                    <a:pt x="3392" y="3291"/>
                  </a:cubicBezTo>
                  <a:cubicBezTo>
                    <a:pt x="3638" y="4164"/>
                    <a:pt x="3962" y="4248"/>
                    <a:pt x="4077" y="4248"/>
                  </a:cubicBezTo>
                  <a:cubicBezTo>
                    <a:pt x="4105" y="4248"/>
                    <a:pt x="4120" y="4243"/>
                    <a:pt x="4120" y="4243"/>
                  </a:cubicBezTo>
                  <a:cubicBezTo>
                    <a:pt x="4120" y="4243"/>
                    <a:pt x="4368" y="2803"/>
                    <a:pt x="3600" y="1227"/>
                  </a:cubicBezTo>
                  <a:cubicBezTo>
                    <a:pt x="3104" y="181"/>
                    <a:pt x="1718" y="0"/>
                    <a:pt x="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7"/>
            <p:cNvSpPr/>
            <p:nvPr/>
          </p:nvSpPr>
          <p:spPr>
            <a:xfrm flipH="1">
              <a:off x="7704254" y="1435354"/>
              <a:ext cx="190221" cy="215112"/>
            </a:xfrm>
            <a:custGeom>
              <a:avLst/>
              <a:gdLst/>
              <a:ahLst/>
              <a:cxnLst/>
              <a:rect l="l" t="t" r="r" b="b"/>
              <a:pathLst>
                <a:path w="1750" h="1979" extrusionOk="0">
                  <a:moveTo>
                    <a:pt x="883" y="0"/>
                  </a:moveTo>
                  <a:cubicBezTo>
                    <a:pt x="509" y="0"/>
                    <a:pt x="1" y="149"/>
                    <a:pt x="21" y="961"/>
                  </a:cubicBezTo>
                  <a:cubicBezTo>
                    <a:pt x="30" y="1667"/>
                    <a:pt x="439" y="1979"/>
                    <a:pt x="867" y="1979"/>
                  </a:cubicBezTo>
                  <a:cubicBezTo>
                    <a:pt x="1220" y="1979"/>
                    <a:pt x="1586" y="1766"/>
                    <a:pt x="1749" y="1385"/>
                  </a:cubicBezTo>
                  <a:lnTo>
                    <a:pt x="1269" y="49"/>
                  </a:lnTo>
                  <a:cubicBezTo>
                    <a:pt x="1269" y="49"/>
                    <a:pt x="1098" y="0"/>
                    <a:pt x="883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7"/>
            <p:cNvSpPr/>
            <p:nvPr/>
          </p:nvSpPr>
          <p:spPr>
            <a:xfrm flipH="1">
              <a:off x="7720776" y="1483724"/>
              <a:ext cx="152394" cy="115328"/>
            </a:xfrm>
            <a:custGeom>
              <a:avLst/>
              <a:gdLst/>
              <a:ahLst/>
              <a:cxnLst/>
              <a:rect l="l" t="t" r="r" b="b"/>
              <a:pathLst>
                <a:path w="1402" h="1061" extrusionOk="0">
                  <a:moveTo>
                    <a:pt x="575" y="0"/>
                  </a:moveTo>
                  <a:cubicBezTo>
                    <a:pt x="523" y="0"/>
                    <a:pt x="472" y="7"/>
                    <a:pt x="425" y="20"/>
                  </a:cubicBezTo>
                  <a:cubicBezTo>
                    <a:pt x="153" y="84"/>
                    <a:pt x="25" y="348"/>
                    <a:pt x="9" y="356"/>
                  </a:cubicBezTo>
                  <a:cubicBezTo>
                    <a:pt x="1" y="364"/>
                    <a:pt x="9" y="380"/>
                    <a:pt x="25" y="388"/>
                  </a:cubicBezTo>
                  <a:cubicBezTo>
                    <a:pt x="27" y="391"/>
                    <a:pt x="30" y="392"/>
                    <a:pt x="32" y="392"/>
                  </a:cubicBezTo>
                  <a:cubicBezTo>
                    <a:pt x="38" y="392"/>
                    <a:pt x="43" y="386"/>
                    <a:pt x="49" y="380"/>
                  </a:cubicBezTo>
                  <a:cubicBezTo>
                    <a:pt x="65" y="380"/>
                    <a:pt x="193" y="124"/>
                    <a:pt x="433" y="60"/>
                  </a:cubicBezTo>
                  <a:cubicBezTo>
                    <a:pt x="479" y="47"/>
                    <a:pt x="528" y="40"/>
                    <a:pt x="577" y="40"/>
                  </a:cubicBezTo>
                  <a:cubicBezTo>
                    <a:pt x="673" y="40"/>
                    <a:pt x="776" y="66"/>
                    <a:pt x="881" y="124"/>
                  </a:cubicBezTo>
                  <a:cubicBezTo>
                    <a:pt x="1321" y="380"/>
                    <a:pt x="1089" y="1004"/>
                    <a:pt x="1089" y="1020"/>
                  </a:cubicBezTo>
                  <a:cubicBezTo>
                    <a:pt x="1089" y="1028"/>
                    <a:pt x="1105" y="1044"/>
                    <a:pt x="1113" y="1044"/>
                  </a:cubicBezTo>
                  <a:lnTo>
                    <a:pt x="1121" y="1044"/>
                  </a:lnTo>
                  <a:cubicBezTo>
                    <a:pt x="1124" y="1044"/>
                    <a:pt x="1129" y="1043"/>
                    <a:pt x="1133" y="1043"/>
                  </a:cubicBezTo>
                  <a:cubicBezTo>
                    <a:pt x="1141" y="1043"/>
                    <a:pt x="1148" y="1046"/>
                    <a:pt x="1153" y="1060"/>
                  </a:cubicBezTo>
                  <a:cubicBezTo>
                    <a:pt x="1153" y="1044"/>
                    <a:pt x="1401" y="380"/>
                    <a:pt x="913" y="100"/>
                  </a:cubicBezTo>
                  <a:cubicBezTo>
                    <a:pt x="800" y="30"/>
                    <a:pt x="683" y="0"/>
                    <a:pt x="575" y="0"/>
                  </a:cubicBezTo>
                  <a:close/>
                </a:path>
              </a:pathLst>
            </a:custGeom>
            <a:solidFill>
              <a:srgbClr val="76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7"/>
            <p:cNvSpPr/>
            <p:nvPr/>
          </p:nvSpPr>
          <p:spPr>
            <a:xfrm flipH="1">
              <a:off x="7742516" y="1523399"/>
              <a:ext cx="83588" cy="24348"/>
            </a:xfrm>
            <a:custGeom>
              <a:avLst/>
              <a:gdLst/>
              <a:ahLst/>
              <a:cxnLst/>
              <a:rect l="l" t="t" r="r" b="b"/>
              <a:pathLst>
                <a:path w="769" h="224" extrusionOk="0">
                  <a:moveTo>
                    <a:pt x="450" y="1"/>
                  </a:moveTo>
                  <a:cubicBezTo>
                    <a:pt x="210" y="1"/>
                    <a:pt x="8" y="175"/>
                    <a:pt x="8" y="175"/>
                  </a:cubicBezTo>
                  <a:cubicBezTo>
                    <a:pt x="0" y="183"/>
                    <a:pt x="0" y="199"/>
                    <a:pt x="8" y="215"/>
                  </a:cubicBezTo>
                  <a:cubicBezTo>
                    <a:pt x="8" y="223"/>
                    <a:pt x="16" y="223"/>
                    <a:pt x="32" y="223"/>
                  </a:cubicBezTo>
                  <a:cubicBezTo>
                    <a:pt x="32" y="223"/>
                    <a:pt x="40" y="223"/>
                    <a:pt x="24" y="215"/>
                  </a:cubicBezTo>
                  <a:cubicBezTo>
                    <a:pt x="35" y="215"/>
                    <a:pt x="223" y="55"/>
                    <a:pt x="443" y="55"/>
                  </a:cubicBezTo>
                  <a:cubicBezTo>
                    <a:pt x="533" y="55"/>
                    <a:pt x="629" y="82"/>
                    <a:pt x="720" y="159"/>
                  </a:cubicBezTo>
                  <a:cubicBezTo>
                    <a:pt x="724" y="167"/>
                    <a:pt x="732" y="171"/>
                    <a:pt x="740" y="171"/>
                  </a:cubicBezTo>
                  <a:cubicBezTo>
                    <a:pt x="748" y="171"/>
                    <a:pt x="756" y="167"/>
                    <a:pt x="760" y="159"/>
                  </a:cubicBezTo>
                  <a:cubicBezTo>
                    <a:pt x="768" y="151"/>
                    <a:pt x="768" y="135"/>
                    <a:pt x="760" y="119"/>
                  </a:cubicBezTo>
                  <a:cubicBezTo>
                    <a:pt x="658" y="32"/>
                    <a:pt x="551" y="1"/>
                    <a:pt x="450" y="1"/>
                  </a:cubicBezTo>
                  <a:close/>
                </a:path>
              </a:pathLst>
            </a:custGeom>
            <a:solidFill>
              <a:srgbClr val="76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7"/>
            <p:cNvSpPr/>
            <p:nvPr/>
          </p:nvSpPr>
          <p:spPr>
            <a:xfrm flipH="1">
              <a:off x="7372947" y="1577204"/>
              <a:ext cx="60979" cy="35979"/>
            </a:xfrm>
            <a:custGeom>
              <a:avLst/>
              <a:gdLst/>
              <a:ahLst/>
              <a:cxnLst/>
              <a:rect l="l" t="t" r="r" b="b"/>
              <a:pathLst>
                <a:path w="561" h="331" extrusionOk="0">
                  <a:moveTo>
                    <a:pt x="24" y="0"/>
                  </a:moveTo>
                  <a:cubicBezTo>
                    <a:pt x="8" y="0"/>
                    <a:pt x="0" y="16"/>
                    <a:pt x="0" y="24"/>
                  </a:cubicBezTo>
                  <a:cubicBezTo>
                    <a:pt x="0" y="40"/>
                    <a:pt x="66" y="331"/>
                    <a:pt x="410" y="331"/>
                  </a:cubicBezTo>
                  <a:cubicBezTo>
                    <a:pt x="428" y="331"/>
                    <a:pt x="446" y="330"/>
                    <a:pt x="464" y="328"/>
                  </a:cubicBezTo>
                  <a:cubicBezTo>
                    <a:pt x="480" y="320"/>
                    <a:pt x="512" y="320"/>
                    <a:pt x="544" y="320"/>
                  </a:cubicBezTo>
                  <a:cubicBezTo>
                    <a:pt x="552" y="320"/>
                    <a:pt x="560" y="296"/>
                    <a:pt x="560" y="288"/>
                  </a:cubicBezTo>
                  <a:cubicBezTo>
                    <a:pt x="560" y="280"/>
                    <a:pt x="544" y="264"/>
                    <a:pt x="528" y="264"/>
                  </a:cubicBezTo>
                  <a:cubicBezTo>
                    <a:pt x="486" y="272"/>
                    <a:pt x="447" y="275"/>
                    <a:pt x="412" y="275"/>
                  </a:cubicBezTo>
                  <a:cubicBezTo>
                    <a:pt x="106" y="275"/>
                    <a:pt x="48" y="24"/>
                    <a:pt x="48" y="16"/>
                  </a:cubicBezTo>
                  <a:cubicBezTo>
                    <a:pt x="48" y="8"/>
                    <a:pt x="32" y="0"/>
                    <a:pt x="24" y="0"/>
                  </a:cubicBezTo>
                  <a:close/>
                </a:path>
              </a:pathLst>
            </a:custGeom>
            <a:solidFill>
              <a:srgbClr val="76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7"/>
            <p:cNvSpPr/>
            <p:nvPr/>
          </p:nvSpPr>
          <p:spPr>
            <a:xfrm flipH="1">
              <a:off x="7487730" y="1552421"/>
              <a:ext cx="188808" cy="99567"/>
            </a:xfrm>
            <a:custGeom>
              <a:avLst/>
              <a:gdLst/>
              <a:ahLst/>
              <a:cxnLst/>
              <a:rect l="l" t="t" r="r" b="b"/>
              <a:pathLst>
                <a:path w="1737" h="916" extrusionOk="0">
                  <a:moveTo>
                    <a:pt x="727" y="0"/>
                  </a:moveTo>
                  <a:cubicBezTo>
                    <a:pt x="356" y="0"/>
                    <a:pt x="59" y="137"/>
                    <a:pt x="32" y="356"/>
                  </a:cubicBezTo>
                  <a:cubicBezTo>
                    <a:pt x="0" y="596"/>
                    <a:pt x="352" y="844"/>
                    <a:pt x="816" y="900"/>
                  </a:cubicBezTo>
                  <a:cubicBezTo>
                    <a:pt x="887" y="910"/>
                    <a:pt x="956" y="915"/>
                    <a:pt x="1023" y="915"/>
                  </a:cubicBezTo>
                  <a:cubicBezTo>
                    <a:pt x="1387" y="915"/>
                    <a:pt x="1677" y="774"/>
                    <a:pt x="1704" y="564"/>
                  </a:cubicBezTo>
                  <a:cubicBezTo>
                    <a:pt x="1736" y="316"/>
                    <a:pt x="1384" y="76"/>
                    <a:pt x="920" y="12"/>
                  </a:cubicBezTo>
                  <a:cubicBezTo>
                    <a:pt x="854" y="4"/>
                    <a:pt x="789" y="0"/>
                    <a:pt x="727" y="0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7"/>
            <p:cNvSpPr/>
            <p:nvPr/>
          </p:nvSpPr>
          <p:spPr>
            <a:xfrm flipH="1">
              <a:off x="7522513" y="1309266"/>
              <a:ext cx="154894" cy="90110"/>
            </a:xfrm>
            <a:custGeom>
              <a:avLst/>
              <a:gdLst/>
              <a:ahLst/>
              <a:cxnLst/>
              <a:rect l="l" t="t" r="r" b="b"/>
              <a:pathLst>
                <a:path w="1425" h="829" extrusionOk="0">
                  <a:moveTo>
                    <a:pt x="1119" y="1"/>
                  </a:moveTo>
                  <a:cubicBezTo>
                    <a:pt x="993" y="1"/>
                    <a:pt x="806" y="65"/>
                    <a:pt x="520" y="241"/>
                  </a:cubicBezTo>
                  <a:cubicBezTo>
                    <a:pt x="0" y="561"/>
                    <a:pt x="272" y="769"/>
                    <a:pt x="272" y="769"/>
                  </a:cubicBezTo>
                  <a:cubicBezTo>
                    <a:pt x="317" y="809"/>
                    <a:pt x="374" y="829"/>
                    <a:pt x="443" y="829"/>
                  </a:cubicBezTo>
                  <a:cubicBezTo>
                    <a:pt x="581" y="829"/>
                    <a:pt x="768" y="751"/>
                    <a:pt x="1008" y="601"/>
                  </a:cubicBezTo>
                  <a:cubicBezTo>
                    <a:pt x="1312" y="433"/>
                    <a:pt x="1424" y="225"/>
                    <a:pt x="1328" y="105"/>
                  </a:cubicBezTo>
                  <a:cubicBezTo>
                    <a:pt x="1285" y="44"/>
                    <a:pt x="1222" y="1"/>
                    <a:pt x="1119" y="1"/>
                  </a:cubicBezTo>
                  <a:close/>
                </a:path>
              </a:pathLst>
            </a:custGeom>
            <a:solidFill>
              <a:srgbClr val="3D2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7"/>
            <p:cNvSpPr/>
            <p:nvPr/>
          </p:nvSpPr>
          <p:spPr>
            <a:xfrm flipH="1">
              <a:off x="7524253" y="1453724"/>
              <a:ext cx="58371" cy="68806"/>
            </a:xfrm>
            <a:custGeom>
              <a:avLst/>
              <a:gdLst/>
              <a:ahLst/>
              <a:cxnLst/>
              <a:rect l="l" t="t" r="r" b="b"/>
              <a:pathLst>
                <a:path w="537" h="633" extrusionOk="0">
                  <a:moveTo>
                    <a:pt x="260" y="0"/>
                  </a:moveTo>
                  <a:cubicBezTo>
                    <a:pt x="256" y="0"/>
                    <a:pt x="252" y="0"/>
                    <a:pt x="248" y="0"/>
                  </a:cubicBezTo>
                  <a:cubicBezTo>
                    <a:pt x="96" y="8"/>
                    <a:pt x="0" y="160"/>
                    <a:pt x="8" y="336"/>
                  </a:cubicBezTo>
                  <a:cubicBezTo>
                    <a:pt x="16" y="507"/>
                    <a:pt x="144" y="633"/>
                    <a:pt x="276" y="633"/>
                  </a:cubicBezTo>
                  <a:cubicBezTo>
                    <a:pt x="280" y="633"/>
                    <a:pt x="284" y="633"/>
                    <a:pt x="288" y="632"/>
                  </a:cubicBezTo>
                  <a:cubicBezTo>
                    <a:pt x="440" y="624"/>
                    <a:pt x="536" y="472"/>
                    <a:pt x="528" y="304"/>
                  </a:cubicBezTo>
                  <a:cubicBezTo>
                    <a:pt x="520" y="141"/>
                    <a:pt x="399" y="0"/>
                    <a:pt x="260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7"/>
            <p:cNvSpPr/>
            <p:nvPr/>
          </p:nvSpPr>
          <p:spPr>
            <a:xfrm flipH="1">
              <a:off x="7244250" y="1431985"/>
              <a:ext cx="59240" cy="68806"/>
            </a:xfrm>
            <a:custGeom>
              <a:avLst/>
              <a:gdLst/>
              <a:ahLst/>
              <a:cxnLst/>
              <a:rect l="l" t="t" r="r" b="b"/>
              <a:pathLst>
                <a:path w="545" h="633" extrusionOk="0">
                  <a:moveTo>
                    <a:pt x="248" y="0"/>
                  </a:moveTo>
                  <a:cubicBezTo>
                    <a:pt x="104" y="8"/>
                    <a:pt x="0" y="160"/>
                    <a:pt x="8" y="336"/>
                  </a:cubicBezTo>
                  <a:cubicBezTo>
                    <a:pt x="24" y="507"/>
                    <a:pt x="145" y="633"/>
                    <a:pt x="276" y="633"/>
                  </a:cubicBezTo>
                  <a:cubicBezTo>
                    <a:pt x="280" y="633"/>
                    <a:pt x="284" y="633"/>
                    <a:pt x="288" y="632"/>
                  </a:cubicBezTo>
                  <a:cubicBezTo>
                    <a:pt x="440" y="624"/>
                    <a:pt x="544" y="472"/>
                    <a:pt x="528" y="304"/>
                  </a:cubicBezTo>
                  <a:cubicBezTo>
                    <a:pt x="512" y="136"/>
                    <a:pt x="392" y="0"/>
                    <a:pt x="248" y="0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7"/>
            <p:cNvSpPr/>
            <p:nvPr/>
          </p:nvSpPr>
          <p:spPr>
            <a:xfrm flipH="1">
              <a:off x="7169466" y="1528943"/>
              <a:ext cx="166198" cy="102719"/>
            </a:xfrm>
            <a:custGeom>
              <a:avLst/>
              <a:gdLst/>
              <a:ahLst/>
              <a:cxnLst/>
              <a:rect l="l" t="t" r="r" b="b"/>
              <a:pathLst>
                <a:path w="1529" h="945" extrusionOk="0">
                  <a:moveTo>
                    <a:pt x="940" y="1"/>
                  </a:moveTo>
                  <a:cubicBezTo>
                    <a:pt x="844" y="1"/>
                    <a:pt x="743" y="15"/>
                    <a:pt x="640" y="44"/>
                  </a:cubicBezTo>
                  <a:cubicBezTo>
                    <a:pt x="256" y="140"/>
                    <a:pt x="0" y="420"/>
                    <a:pt x="56" y="660"/>
                  </a:cubicBezTo>
                  <a:cubicBezTo>
                    <a:pt x="103" y="837"/>
                    <a:pt x="315" y="944"/>
                    <a:pt x="579" y="944"/>
                  </a:cubicBezTo>
                  <a:cubicBezTo>
                    <a:pt x="674" y="944"/>
                    <a:pt x="776" y="930"/>
                    <a:pt x="880" y="900"/>
                  </a:cubicBezTo>
                  <a:cubicBezTo>
                    <a:pt x="1264" y="788"/>
                    <a:pt x="1528" y="524"/>
                    <a:pt x="1456" y="276"/>
                  </a:cubicBezTo>
                  <a:cubicBezTo>
                    <a:pt x="1415" y="106"/>
                    <a:pt x="1202" y="1"/>
                    <a:pt x="940" y="1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7"/>
            <p:cNvSpPr/>
            <p:nvPr/>
          </p:nvSpPr>
          <p:spPr>
            <a:xfrm flipH="1">
              <a:off x="7192075" y="1285243"/>
              <a:ext cx="158372" cy="80110"/>
            </a:xfrm>
            <a:custGeom>
              <a:avLst/>
              <a:gdLst/>
              <a:ahLst/>
              <a:cxnLst/>
              <a:rect l="l" t="t" r="r" b="b"/>
              <a:pathLst>
                <a:path w="1457" h="737" extrusionOk="0">
                  <a:moveTo>
                    <a:pt x="330" y="1"/>
                  </a:moveTo>
                  <a:cubicBezTo>
                    <a:pt x="187" y="1"/>
                    <a:pt x="115" y="61"/>
                    <a:pt x="72" y="142"/>
                  </a:cubicBezTo>
                  <a:cubicBezTo>
                    <a:pt x="0" y="270"/>
                    <a:pt x="144" y="462"/>
                    <a:pt x="456" y="590"/>
                  </a:cubicBezTo>
                  <a:cubicBezTo>
                    <a:pt x="677" y="684"/>
                    <a:pt x="853" y="737"/>
                    <a:pt x="989" y="737"/>
                  </a:cubicBezTo>
                  <a:cubicBezTo>
                    <a:pt x="1085" y="737"/>
                    <a:pt x="1160" y="711"/>
                    <a:pt x="1216" y="654"/>
                  </a:cubicBezTo>
                  <a:cubicBezTo>
                    <a:pt x="1216" y="654"/>
                    <a:pt x="1456" y="414"/>
                    <a:pt x="896" y="166"/>
                  </a:cubicBezTo>
                  <a:cubicBezTo>
                    <a:pt x="635" y="47"/>
                    <a:pt x="456" y="1"/>
                    <a:pt x="330" y="1"/>
                  </a:cubicBezTo>
                  <a:close/>
                </a:path>
              </a:pathLst>
            </a:custGeom>
            <a:solidFill>
              <a:srgbClr val="3D2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7"/>
            <p:cNvSpPr/>
            <p:nvPr/>
          </p:nvSpPr>
          <p:spPr>
            <a:xfrm flipH="1">
              <a:off x="7337294" y="1336331"/>
              <a:ext cx="118372" cy="207938"/>
            </a:xfrm>
            <a:custGeom>
              <a:avLst/>
              <a:gdLst/>
              <a:ahLst/>
              <a:cxnLst/>
              <a:rect l="l" t="t" r="r" b="b"/>
              <a:pathLst>
                <a:path w="1089" h="1913" extrusionOk="0">
                  <a:moveTo>
                    <a:pt x="80" y="0"/>
                  </a:moveTo>
                  <a:cubicBezTo>
                    <a:pt x="56" y="0"/>
                    <a:pt x="48" y="24"/>
                    <a:pt x="48" y="32"/>
                  </a:cubicBezTo>
                  <a:cubicBezTo>
                    <a:pt x="48" y="200"/>
                    <a:pt x="0" y="992"/>
                    <a:pt x="128" y="1176"/>
                  </a:cubicBezTo>
                  <a:cubicBezTo>
                    <a:pt x="166" y="1223"/>
                    <a:pt x="226" y="1265"/>
                    <a:pt x="318" y="1265"/>
                  </a:cubicBezTo>
                  <a:cubicBezTo>
                    <a:pt x="400" y="1265"/>
                    <a:pt x="508" y="1231"/>
                    <a:pt x="648" y="1136"/>
                  </a:cubicBezTo>
                  <a:cubicBezTo>
                    <a:pt x="648" y="1120"/>
                    <a:pt x="656" y="1120"/>
                    <a:pt x="656" y="1120"/>
                  </a:cubicBezTo>
                  <a:cubicBezTo>
                    <a:pt x="704" y="1096"/>
                    <a:pt x="748" y="1084"/>
                    <a:pt x="787" y="1084"/>
                  </a:cubicBezTo>
                  <a:cubicBezTo>
                    <a:pt x="826" y="1084"/>
                    <a:pt x="860" y="1096"/>
                    <a:pt x="888" y="1120"/>
                  </a:cubicBezTo>
                  <a:cubicBezTo>
                    <a:pt x="992" y="1216"/>
                    <a:pt x="1032" y="1424"/>
                    <a:pt x="968" y="1576"/>
                  </a:cubicBezTo>
                  <a:cubicBezTo>
                    <a:pt x="888" y="1760"/>
                    <a:pt x="688" y="1872"/>
                    <a:pt x="688" y="1872"/>
                  </a:cubicBezTo>
                  <a:cubicBezTo>
                    <a:pt x="680" y="1872"/>
                    <a:pt x="672" y="1888"/>
                    <a:pt x="680" y="1904"/>
                  </a:cubicBezTo>
                  <a:cubicBezTo>
                    <a:pt x="680" y="1912"/>
                    <a:pt x="688" y="1912"/>
                    <a:pt x="704" y="1912"/>
                  </a:cubicBezTo>
                  <a:cubicBezTo>
                    <a:pt x="712" y="1912"/>
                    <a:pt x="712" y="1912"/>
                    <a:pt x="720" y="1904"/>
                  </a:cubicBezTo>
                  <a:cubicBezTo>
                    <a:pt x="728" y="1904"/>
                    <a:pt x="928" y="1792"/>
                    <a:pt x="1024" y="1584"/>
                  </a:cubicBezTo>
                  <a:cubicBezTo>
                    <a:pt x="1088" y="1416"/>
                    <a:pt x="1048" y="1176"/>
                    <a:pt x="928" y="1072"/>
                  </a:cubicBezTo>
                  <a:cubicBezTo>
                    <a:pt x="888" y="1044"/>
                    <a:pt x="844" y="1030"/>
                    <a:pt x="796" y="1030"/>
                  </a:cubicBezTo>
                  <a:cubicBezTo>
                    <a:pt x="748" y="1030"/>
                    <a:pt x="696" y="1044"/>
                    <a:pt x="640" y="1072"/>
                  </a:cubicBezTo>
                  <a:cubicBezTo>
                    <a:pt x="640" y="1072"/>
                    <a:pt x="640" y="1080"/>
                    <a:pt x="632" y="1080"/>
                  </a:cubicBezTo>
                  <a:cubicBezTo>
                    <a:pt x="515" y="1166"/>
                    <a:pt x="411" y="1206"/>
                    <a:pt x="329" y="1206"/>
                  </a:cubicBezTo>
                  <a:cubicBezTo>
                    <a:pt x="265" y="1206"/>
                    <a:pt x="216" y="1182"/>
                    <a:pt x="184" y="1136"/>
                  </a:cubicBezTo>
                  <a:cubicBezTo>
                    <a:pt x="80" y="1000"/>
                    <a:pt x="112" y="480"/>
                    <a:pt x="112" y="32"/>
                  </a:cubicBezTo>
                  <a:cubicBezTo>
                    <a:pt x="112" y="16"/>
                    <a:pt x="88" y="0"/>
                    <a:pt x="80" y="0"/>
                  </a:cubicBezTo>
                  <a:close/>
                </a:path>
              </a:pathLst>
            </a:custGeom>
            <a:solidFill>
              <a:srgbClr val="76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7"/>
            <p:cNvSpPr/>
            <p:nvPr/>
          </p:nvSpPr>
          <p:spPr>
            <a:xfrm flipH="1">
              <a:off x="7309468" y="1891013"/>
              <a:ext cx="80110" cy="153263"/>
            </a:xfrm>
            <a:custGeom>
              <a:avLst/>
              <a:gdLst/>
              <a:ahLst/>
              <a:cxnLst/>
              <a:rect l="l" t="t" r="r" b="b"/>
              <a:pathLst>
                <a:path w="737" h="1410" extrusionOk="0">
                  <a:moveTo>
                    <a:pt x="180" y="1"/>
                  </a:moveTo>
                  <a:cubicBezTo>
                    <a:pt x="159" y="1"/>
                    <a:pt x="146" y="2"/>
                    <a:pt x="144" y="2"/>
                  </a:cubicBezTo>
                  <a:cubicBezTo>
                    <a:pt x="80" y="10"/>
                    <a:pt x="0" y="18"/>
                    <a:pt x="0" y="18"/>
                  </a:cubicBezTo>
                  <a:cubicBezTo>
                    <a:pt x="0" y="18"/>
                    <a:pt x="8" y="17"/>
                    <a:pt x="22" y="17"/>
                  </a:cubicBezTo>
                  <a:cubicBezTo>
                    <a:pt x="77" y="17"/>
                    <a:pt x="224" y="27"/>
                    <a:pt x="320" y="130"/>
                  </a:cubicBezTo>
                  <a:cubicBezTo>
                    <a:pt x="464" y="290"/>
                    <a:pt x="544" y="658"/>
                    <a:pt x="616" y="1410"/>
                  </a:cubicBezTo>
                  <a:lnTo>
                    <a:pt x="736" y="1386"/>
                  </a:lnTo>
                  <a:cubicBezTo>
                    <a:pt x="672" y="226"/>
                    <a:pt x="584" y="170"/>
                    <a:pt x="464" y="82"/>
                  </a:cubicBezTo>
                  <a:cubicBezTo>
                    <a:pt x="368" y="10"/>
                    <a:pt x="241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7"/>
            <p:cNvSpPr/>
            <p:nvPr/>
          </p:nvSpPr>
          <p:spPr>
            <a:xfrm flipH="1">
              <a:off x="7199028" y="2034276"/>
              <a:ext cx="677620" cy="545009"/>
            </a:xfrm>
            <a:custGeom>
              <a:avLst/>
              <a:gdLst/>
              <a:ahLst/>
              <a:cxnLst/>
              <a:rect l="l" t="t" r="r" b="b"/>
              <a:pathLst>
                <a:path w="6234" h="5014" extrusionOk="0">
                  <a:moveTo>
                    <a:pt x="5215" y="1"/>
                  </a:moveTo>
                  <a:cubicBezTo>
                    <a:pt x="5207" y="1"/>
                    <a:pt x="5196" y="4"/>
                    <a:pt x="5177" y="12"/>
                  </a:cubicBezTo>
                  <a:cubicBezTo>
                    <a:pt x="4993" y="84"/>
                    <a:pt x="2033" y="228"/>
                    <a:pt x="2033" y="228"/>
                  </a:cubicBezTo>
                  <a:cubicBezTo>
                    <a:pt x="2033" y="244"/>
                    <a:pt x="1961" y="228"/>
                    <a:pt x="1945" y="260"/>
                  </a:cubicBezTo>
                  <a:cubicBezTo>
                    <a:pt x="1297" y="1788"/>
                    <a:pt x="57" y="3420"/>
                    <a:pt x="57" y="3420"/>
                  </a:cubicBezTo>
                  <a:cubicBezTo>
                    <a:pt x="57" y="3420"/>
                    <a:pt x="1" y="4972"/>
                    <a:pt x="465" y="4972"/>
                  </a:cubicBezTo>
                  <a:cubicBezTo>
                    <a:pt x="465" y="4972"/>
                    <a:pt x="1217" y="5014"/>
                    <a:pt x="2151" y="5014"/>
                  </a:cubicBezTo>
                  <a:cubicBezTo>
                    <a:pt x="3301" y="5014"/>
                    <a:pt x="4726" y="4950"/>
                    <a:pt x="5361" y="4668"/>
                  </a:cubicBezTo>
                  <a:cubicBezTo>
                    <a:pt x="5361" y="4668"/>
                    <a:pt x="6073" y="4500"/>
                    <a:pt x="6185" y="2860"/>
                  </a:cubicBezTo>
                  <a:cubicBezTo>
                    <a:pt x="6233" y="2108"/>
                    <a:pt x="5225" y="12"/>
                    <a:pt x="5225" y="12"/>
                  </a:cubicBezTo>
                  <a:cubicBezTo>
                    <a:pt x="5225" y="12"/>
                    <a:pt x="5229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7"/>
            <p:cNvSpPr/>
            <p:nvPr/>
          </p:nvSpPr>
          <p:spPr>
            <a:xfrm flipH="1">
              <a:off x="7639907" y="1898078"/>
              <a:ext cx="47936" cy="167938"/>
            </a:xfrm>
            <a:custGeom>
              <a:avLst/>
              <a:gdLst/>
              <a:ahLst/>
              <a:cxnLst/>
              <a:rect l="l" t="t" r="r" b="b"/>
              <a:pathLst>
                <a:path w="441" h="1545" extrusionOk="0">
                  <a:moveTo>
                    <a:pt x="297" y="1"/>
                  </a:moveTo>
                  <a:cubicBezTo>
                    <a:pt x="263" y="1"/>
                    <a:pt x="224" y="9"/>
                    <a:pt x="184" y="33"/>
                  </a:cubicBezTo>
                  <a:cubicBezTo>
                    <a:pt x="136" y="65"/>
                    <a:pt x="0" y="377"/>
                    <a:pt x="224" y="1545"/>
                  </a:cubicBezTo>
                  <a:lnTo>
                    <a:pt x="320" y="1537"/>
                  </a:lnTo>
                  <a:cubicBezTo>
                    <a:pt x="184" y="217"/>
                    <a:pt x="264" y="73"/>
                    <a:pt x="264" y="57"/>
                  </a:cubicBezTo>
                  <a:lnTo>
                    <a:pt x="440" y="49"/>
                  </a:lnTo>
                  <a:cubicBezTo>
                    <a:pt x="440" y="49"/>
                    <a:pt x="380" y="1"/>
                    <a:pt x="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7"/>
            <p:cNvSpPr/>
            <p:nvPr/>
          </p:nvSpPr>
          <p:spPr>
            <a:xfrm flipH="1">
              <a:off x="7060764" y="2536348"/>
              <a:ext cx="1087192" cy="1122084"/>
            </a:xfrm>
            <a:custGeom>
              <a:avLst/>
              <a:gdLst/>
              <a:ahLst/>
              <a:cxnLst/>
              <a:rect l="l" t="t" r="r" b="b"/>
              <a:pathLst>
                <a:path w="10002" h="10323" extrusionOk="0">
                  <a:moveTo>
                    <a:pt x="7721" y="1"/>
                  </a:moveTo>
                  <a:cubicBezTo>
                    <a:pt x="7721" y="1"/>
                    <a:pt x="6724" y="160"/>
                    <a:pt x="5047" y="160"/>
                  </a:cubicBezTo>
                  <a:cubicBezTo>
                    <a:pt x="4407" y="160"/>
                    <a:pt x="3669" y="137"/>
                    <a:pt x="2849" y="73"/>
                  </a:cubicBezTo>
                  <a:cubicBezTo>
                    <a:pt x="2849" y="73"/>
                    <a:pt x="1881" y="2065"/>
                    <a:pt x="1201" y="3665"/>
                  </a:cubicBezTo>
                  <a:cubicBezTo>
                    <a:pt x="505" y="5257"/>
                    <a:pt x="89" y="8897"/>
                    <a:pt x="49" y="9193"/>
                  </a:cubicBezTo>
                  <a:cubicBezTo>
                    <a:pt x="1" y="9497"/>
                    <a:pt x="2089" y="10137"/>
                    <a:pt x="3705" y="10297"/>
                  </a:cubicBezTo>
                  <a:cubicBezTo>
                    <a:pt x="3881" y="10315"/>
                    <a:pt x="4084" y="10323"/>
                    <a:pt x="4306" y="10323"/>
                  </a:cubicBezTo>
                  <a:cubicBezTo>
                    <a:pt x="6131" y="10323"/>
                    <a:pt x="9260" y="9785"/>
                    <a:pt x="9609" y="9521"/>
                  </a:cubicBezTo>
                  <a:cubicBezTo>
                    <a:pt x="10001" y="9233"/>
                    <a:pt x="9217" y="5585"/>
                    <a:pt x="8601" y="3697"/>
                  </a:cubicBezTo>
                  <a:cubicBezTo>
                    <a:pt x="7977" y="1793"/>
                    <a:pt x="7721" y="1"/>
                    <a:pt x="7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7"/>
            <p:cNvSpPr/>
            <p:nvPr/>
          </p:nvSpPr>
          <p:spPr>
            <a:xfrm flipH="1">
              <a:off x="7325988" y="3037442"/>
              <a:ext cx="460117" cy="183481"/>
            </a:xfrm>
            <a:custGeom>
              <a:avLst/>
              <a:gdLst/>
              <a:ahLst/>
              <a:cxnLst/>
              <a:rect l="l" t="t" r="r" b="b"/>
              <a:pathLst>
                <a:path w="4233" h="1688" extrusionOk="0">
                  <a:moveTo>
                    <a:pt x="4191" y="0"/>
                  </a:moveTo>
                  <a:cubicBezTo>
                    <a:pt x="4186" y="0"/>
                    <a:pt x="4181" y="2"/>
                    <a:pt x="4176" y="7"/>
                  </a:cubicBezTo>
                  <a:cubicBezTo>
                    <a:pt x="2952" y="863"/>
                    <a:pt x="1520" y="1423"/>
                    <a:pt x="32" y="1623"/>
                  </a:cubicBezTo>
                  <a:cubicBezTo>
                    <a:pt x="24" y="1623"/>
                    <a:pt x="0" y="1647"/>
                    <a:pt x="8" y="1655"/>
                  </a:cubicBezTo>
                  <a:cubicBezTo>
                    <a:pt x="0" y="1671"/>
                    <a:pt x="8" y="1687"/>
                    <a:pt x="32" y="1687"/>
                  </a:cubicBezTo>
                  <a:cubicBezTo>
                    <a:pt x="1528" y="1471"/>
                    <a:pt x="2968" y="911"/>
                    <a:pt x="4208" y="55"/>
                  </a:cubicBezTo>
                  <a:cubicBezTo>
                    <a:pt x="4224" y="47"/>
                    <a:pt x="4232" y="23"/>
                    <a:pt x="4224" y="15"/>
                  </a:cubicBezTo>
                  <a:cubicBezTo>
                    <a:pt x="4213" y="9"/>
                    <a:pt x="4202" y="0"/>
                    <a:pt x="4191" y="0"/>
                  </a:cubicBezTo>
                  <a:close/>
                </a:path>
              </a:pathLst>
            </a:custGeom>
            <a:solidFill>
              <a:srgbClr val="CC79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7"/>
            <p:cNvSpPr/>
            <p:nvPr/>
          </p:nvSpPr>
          <p:spPr>
            <a:xfrm flipH="1">
              <a:off x="7434685" y="3247771"/>
              <a:ext cx="360984" cy="44131"/>
            </a:xfrm>
            <a:custGeom>
              <a:avLst/>
              <a:gdLst/>
              <a:ahLst/>
              <a:cxnLst/>
              <a:rect l="l" t="t" r="r" b="b"/>
              <a:pathLst>
                <a:path w="3321" h="406" extrusionOk="0">
                  <a:moveTo>
                    <a:pt x="3288" y="0"/>
                  </a:moveTo>
                  <a:cubicBezTo>
                    <a:pt x="2461" y="232"/>
                    <a:pt x="1604" y="346"/>
                    <a:pt x="744" y="346"/>
                  </a:cubicBezTo>
                  <a:cubicBezTo>
                    <a:pt x="507" y="346"/>
                    <a:pt x="269" y="337"/>
                    <a:pt x="32" y="320"/>
                  </a:cubicBezTo>
                  <a:cubicBezTo>
                    <a:pt x="16" y="320"/>
                    <a:pt x="0" y="328"/>
                    <a:pt x="0" y="336"/>
                  </a:cubicBezTo>
                  <a:cubicBezTo>
                    <a:pt x="0" y="352"/>
                    <a:pt x="8" y="368"/>
                    <a:pt x="16" y="368"/>
                  </a:cubicBezTo>
                  <a:cubicBezTo>
                    <a:pt x="160" y="392"/>
                    <a:pt x="312" y="400"/>
                    <a:pt x="448" y="400"/>
                  </a:cubicBezTo>
                  <a:cubicBezTo>
                    <a:pt x="549" y="403"/>
                    <a:pt x="651" y="405"/>
                    <a:pt x="752" y="405"/>
                  </a:cubicBezTo>
                  <a:cubicBezTo>
                    <a:pt x="1610" y="405"/>
                    <a:pt x="2466" y="284"/>
                    <a:pt x="3296" y="48"/>
                  </a:cubicBezTo>
                  <a:cubicBezTo>
                    <a:pt x="3312" y="48"/>
                    <a:pt x="3320" y="32"/>
                    <a:pt x="3320" y="16"/>
                  </a:cubicBezTo>
                  <a:cubicBezTo>
                    <a:pt x="3320" y="8"/>
                    <a:pt x="3296" y="0"/>
                    <a:pt x="3288" y="0"/>
                  </a:cubicBezTo>
                  <a:close/>
                </a:path>
              </a:pathLst>
            </a:custGeom>
            <a:solidFill>
              <a:srgbClr val="CC79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7"/>
            <p:cNvSpPr/>
            <p:nvPr/>
          </p:nvSpPr>
          <p:spPr>
            <a:xfrm flipH="1">
              <a:off x="7369468" y="2166995"/>
              <a:ext cx="197503" cy="159894"/>
            </a:xfrm>
            <a:custGeom>
              <a:avLst/>
              <a:gdLst/>
              <a:ahLst/>
              <a:cxnLst/>
              <a:rect l="l" t="t" r="r" b="b"/>
              <a:pathLst>
                <a:path w="1817" h="1471" extrusionOk="0">
                  <a:moveTo>
                    <a:pt x="1784" y="1"/>
                  </a:moveTo>
                  <a:cubicBezTo>
                    <a:pt x="1776" y="1"/>
                    <a:pt x="1768" y="3"/>
                    <a:pt x="1760" y="7"/>
                  </a:cubicBezTo>
                  <a:cubicBezTo>
                    <a:pt x="1256" y="559"/>
                    <a:pt x="664" y="1031"/>
                    <a:pt x="24" y="1423"/>
                  </a:cubicBezTo>
                  <a:cubicBezTo>
                    <a:pt x="16" y="1431"/>
                    <a:pt x="0" y="1439"/>
                    <a:pt x="16" y="1463"/>
                  </a:cubicBezTo>
                  <a:cubicBezTo>
                    <a:pt x="24" y="1471"/>
                    <a:pt x="32" y="1471"/>
                    <a:pt x="48" y="1471"/>
                  </a:cubicBezTo>
                  <a:lnTo>
                    <a:pt x="56" y="1471"/>
                  </a:lnTo>
                  <a:cubicBezTo>
                    <a:pt x="704" y="1079"/>
                    <a:pt x="1296" y="599"/>
                    <a:pt x="1808" y="47"/>
                  </a:cubicBezTo>
                  <a:cubicBezTo>
                    <a:pt x="1816" y="39"/>
                    <a:pt x="1816" y="23"/>
                    <a:pt x="1808" y="7"/>
                  </a:cubicBezTo>
                  <a:cubicBezTo>
                    <a:pt x="1800" y="3"/>
                    <a:pt x="1792" y="1"/>
                    <a:pt x="1784" y="1"/>
                  </a:cubicBezTo>
                  <a:close/>
                </a:path>
              </a:pathLst>
            </a:custGeom>
            <a:solidFill>
              <a:srgbClr val="CC79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7"/>
            <p:cNvSpPr/>
            <p:nvPr/>
          </p:nvSpPr>
          <p:spPr>
            <a:xfrm flipH="1">
              <a:off x="7499905" y="2149821"/>
              <a:ext cx="60110" cy="64892"/>
            </a:xfrm>
            <a:custGeom>
              <a:avLst/>
              <a:gdLst/>
              <a:ahLst/>
              <a:cxnLst/>
              <a:rect l="l" t="t" r="r" b="b"/>
              <a:pathLst>
                <a:path w="553" h="597" extrusionOk="0">
                  <a:moveTo>
                    <a:pt x="521" y="1"/>
                  </a:moveTo>
                  <a:cubicBezTo>
                    <a:pt x="514" y="1"/>
                    <a:pt x="508" y="5"/>
                    <a:pt x="504" y="13"/>
                  </a:cubicBezTo>
                  <a:lnTo>
                    <a:pt x="8" y="549"/>
                  </a:lnTo>
                  <a:cubicBezTo>
                    <a:pt x="0" y="557"/>
                    <a:pt x="0" y="581"/>
                    <a:pt x="8" y="589"/>
                  </a:cubicBezTo>
                  <a:cubicBezTo>
                    <a:pt x="24" y="597"/>
                    <a:pt x="32" y="597"/>
                    <a:pt x="32" y="597"/>
                  </a:cubicBezTo>
                  <a:cubicBezTo>
                    <a:pt x="40" y="597"/>
                    <a:pt x="48" y="597"/>
                    <a:pt x="48" y="589"/>
                  </a:cubicBezTo>
                  <a:lnTo>
                    <a:pt x="544" y="53"/>
                  </a:lnTo>
                  <a:cubicBezTo>
                    <a:pt x="552" y="37"/>
                    <a:pt x="552" y="21"/>
                    <a:pt x="544" y="13"/>
                  </a:cubicBezTo>
                  <a:cubicBezTo>
                    <a:pt x="536" y="5"/>
                    <a:pt x="528" y="1"/>
                    <a:pt x="521" y="1"/>
                  </a:cubicBezTo>
                  <a:close/>
                </a:path>
              </a:pathLst>
            </a:custGeom>
            <a:solidFill>
              <a:srgbClr val="CC79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7"/>
            <p:cNvSpPr/>
            <p:nvPr/>
          </p:nvSpPr>
          <p:spPr>
            <a:xfrm flipH="1">
              <a:off x="7341640" y="2542109"/>
              <a:ext cx="480117" cy="51197"/>
            </a:xfrm>
            <a:custGeom>
              <a:avLst/>
              <a:gdLst/>
              <a:ahLst/>
              <a:cxnLst/>
              <a:rect l="l" t="t" r="r" b="b"/>
              <a:pathLst>
                <a:path w="4417" h="471" extrusionOk="0">
                  <a:moveTo>
                    <a:pt x="4000" y="1"/>
                  </a:moveTo>
                  <a:cubicBezTo>
                    <a:pt x="3513" y="1"/>
                    <a:pt x="3030" y="111"/>
                    <a:pt x="2552" y="212"/>
                  </a:cubicBezTo>
                  <a:cubicBezTo>
                    <a:pt x="2424" y="244"/>
                    <a:pt x="2320" y="260"/>
                    <a:pt x="2200" y="292"/>
                  </a:cubicBezTo>
                  <a:cubicBezTo>
                    <a:pt x="1873" y="356"/>
                    <a:pt x="1502" y="417"/>
                    <a:pt x="1127" y="417"/>
                  </a:cubicBezTo>
                  <a:cubicBezTo>
                    <a:pt x="758" y="417"/>
                    <a:pt x="385" y="358"/>
                    <a:pt x="48" y="188"/>
                  </a:cubicBezTo>
                  <a:cubicBezTo>
                    <a:pt x="46" y="186"/>
                    <a:pt x="43" y="185"/>
                    <a:pt x="39" y="185"/>
                  </a:cubicBezTo>
                  <a:cubicBezTo>
                    <a:pt x="28" y="185"/>
                    <a:pt x="14" y="192"/>
                    <a:pt x="8" y="204"/>
                  </a:cubicBezTo>
                  <a:cubicBezTo>
                    <a:pt x="0" y="212"/>
                    <a:pt x="8" y="228"/>
                    <a:pt x="16" y="244"/>
                  </a:cubicBezTo>
                  <a:cubicBezTo>
                    <a:pt x="336" y="388"/>
                    <a:pt x="688" y="460"/>
                    <a:pt x="1032" y="468"/>
                  </a:cubicBezTo>
                  <a:cubicBezTo>
                    <a:pt x="1075" y="469"/>
                    <a:pt x="1117" y="470"/>
                    <a:pt x="1160" y="470"/>
                  </a:cubicBezTo>
                  <a:cubicBezTo>
                    <a:pt x="1525" y="470"/>
                    <a:pt x="1886" y="411"/>
                    <a:pt x="2208" y="340"/>
                  </a:cubicBezTo>
                  <a:cubicBezTo>
                    <a:pt x="2328" y="324"/>
                    <a:pt x="2440" y="292"/>
                    <a:pt x="2560" y="260"/>
                  </a:cubicBezTo>
                  <a:cubicBezTo>
                    <a:pt x="3024" y="161"/>
                    <a:pt x="3497" y="53"/>
                    <a:pt x="3972" y="53"/>
                  </a:cubicBezTo>
                  <a:cubicBezTo>
                    <a:pt x="4112" y="53"/>
                    <a:pt x="4252" y="62"/>
                    <a:pt x="4392" y="84"/>
                  </a:cubicBezTo>
                  <a:cubicBezTo>
                    <a:pt x="4408" y="84"/>
                    <a:pt x="4416" y="68"/>
                    <a:pt x="4416" y="60"/>
                  </a:cubicBezTo>
                  <a:cubicBezTo>
                    <a:pt x="4416" y="52"/>
                    <a:pt x="4408" y="28"/>
                    <a:pt x="4400" y="28"/>
                  </a:cubicBezTo>
                  <a:cubicBezTo>
                    <a:pt x="4267" y="9"/>
                    <a:pt x="4133" y="1"/>
                    <a:pt x="4000" y="1"/>
                  </a:cubicBezTo>
                  <a:close/>
                </a:path>
              </a:pathLst>
            </a:custGeom>
            <a:solidFill>
              <a:srgbClr val="CC79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7"/>
            <p:cNvSpPr/>
            <p:nvPr/>
          </p:nvSpPr>
          <p:spPr>
            <a:xfrm flipH="1">
              <a:off x="7555556" y="1964601"/>
              <a:ext cx="401420" cy="812514"/>
            </a:xfrm>
            <a:custGeom>
              <a:avLst/>
              <a:gdLst/>
              <a:ahLst/>
              <a:cxnLst/>
              <a:rect l="l" t="t" r="r" b="b"/>
              <a:pathLst>
                <a:path w="3693" h="7475" extrusionOk="0">
                  <a:moveTo>
                    <a:pt x="837" y="0"/>
                  </a:moveTo>
                  <a:cubicBezTo>
                    <a:pt x="280" y="0"/>
                    <a:pt x="1" y="843"/>
                    <a:pt x="12" y="1701"/>
                  </a:cubicBezTo>
                  <a:cubicBezTo>
                    <a:pt x="36" y="3165"/>
                    <a:pt x="404" y="6493"/>
                    <a:pt x="420" y="6501"/>
                  </a:cubicBezTo>
                  <a:cubicBezTo>
                    <a:pt x="671" y="7321"/>
                    <a:pt x="1238" y="7475"/>
                    <a:pt x="1615" y="7475"/>
                  </a:cubicBezTo>
                  <a:cubicBezTo>
                    <a:pt x="1826" y="7475"/>
                    <a:pt x="1977" y="7427"/>
                    <a:pt x="1980" y="7421"/>
                  </a:cubicBezTo>
                  <a:cubicBezTo>
                    <a:pt x="3532" y="7357"/>
                    <a:pt x="3292" y="3317"/>
                    <a:pt x="3292" y="3317"/>
                  </a:cubicBezTo>
                  <a:cubicBezTo>
                    <a:pt x="3292" y="3317"/>
                    <a:pt x="3692" y="2573"/>
                    <a:pt x="3652" y="1981"/>
                  </a:cubicBezTo>
                  <a:cubicBezTo>
                    <a:pt x="3627" y="1614"/>
                    <a:pt x="3488" y="1517"/>
                    <a:pt x="3267" y="1517"/>
                  </a:cubicBezTo>
                  <a:cubicBezTo>
                    <a:pt x="3140" y="1517"/>
                    <a:pt x="2987" y="1549"/>
                    <a:pt x="2812" y="1581"/>
                  </a:cubicBezTo>
                  <a:cubicBezTo>
                    <a:pt x="2332" y="1685"/>
                    <a:pt x="2516" y="2261"/>
                    <a:pt x="2516" y="2261"/>
                  </a:cubicBezTo>
                  <a:cubicBezTo>
                    <a:pt x="2437" y="2089"/>
                    <a:pt x="2350" y="1987"/>
                    <a:pt x="2275" y="1987"/>
                  </a:cubicBezTo>
                  <a:cubicBezTo>
                    <a:pt x="2221" y="1987"/>
                    <a:pt x="2174" y="2039"/>
                    <a:pt x="2140" y="2157"/>
                  </a:cubicBezTo>
                  <a:cubicBezTo>
                    <a:pt x="2052" y="2437"/>
                    <a:pt x="2196" y="3093"/>
                    <a:pt x="2196" y="3093"/>
                  </a:cubicBezTo>
                  <a:cubicBezTo>
                    <a:pt x="2183" y="3132"/>
                    <a:pt x="2168" y="3150"/>
                    <a:pt x="2153" y="3150"/>
                  </a:cubicBezTo>
                  <a:cubicBezTo>
                    <a:pt x="1973" y="3150"/>
                    <a:pt x="1700" y="525"/>
                    <a:pt x="1700" y="525"/>
                  </a:cubicBezTo>
                  <a:cubicBezTo>
                    <a:pt x="1363" y="154"/>
                    <a:pt x="1075" y="0"/>
                    <a:pt x="837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7"/>
            <p:cNvSpPr/>
            <p:nvPr/>
          </p:nvSpPr>
          <p:spPr>
            <a:xfrm flipH="1">
              <a:off x="7719907" y="2301562"/>
              <a:ext cx="88806" cy="230547"/>
            </a:xfrm>
            <a:custGeom>
              <a:avLst/>
              <a:gdLst/>
              <a:ahLst/>
              <a:cxnLst/>
              <a:rect l="l" t="t" r="r" b="b"/>
              <a:pathLst>
                <a:path w="817" h="2121" fill="none" extrusionOk="0">
                  <a:moveTo>
                    <a:pt x="816" y="1"/>
                  </a:moveTo>
                  <a:cubicBezTo>
                    <a:pt x="816" y="1"/>
                    <a:pt x="312" y="985"/>
                    <a:pt x="0" y="2121"/>
                  </a:cubicBezTo>
                </a:path>
              </a:pathLst>
            </a:custGeom>
            <a:noFill/>
            <a:ln w="1200" cap="flat" cmpd="sng">
              <a:solidFill>
                <a:srgbClr val="6C47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1FE21E9-865D-077E-9F97-296057109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521" y="30135"/>
            <a:ext cx="6779759" cy="49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Nối</a:t>
            </a:r>
            <a:r>
              <a:rPr lang="en-US" sz="2400" b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ở</a:t>
            </a:r>
            <a:r>
              <a:rPr lang="en-US" sz="2400" b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cột</a:t>
            </a:r>
            <a:r>
              <a:rPr lang="en-US" sz="2400" b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A </a:t>
            </a:r>
            <a:r>
              <a:rPr lang="en-US" sz="2400" b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với</a:t>
            </a:r>
            <a:r>
              <a:rPr lang="en-US" sz="2400" b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ở</a:t>
            </a:r>
            <a:r>
              <a:rPr lang="en-US" sz="2400" b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cột</a:t>
            </a:r>
            <a:r>
              <a:rPr lang="en-US" sz="2400" b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B </a:t>
            </a:r>
            <a:r>
              <a:rPr lang="en-US" sz="2400" b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sao</a:t>
            </a:r>
            <a:r>
              <a:rPr lang="en-US" sz="2400" b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cho</a:t>
            </a:r>
            <a:r>
              <a:rPr lang="en-US" sz="2400" b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phù</a:t>
            </a:r>
            <a:r>
              <a:rPr lang="en-US" sz="2400" b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hợp</a:t>
            </a:r>
            <a:r>
              <a:rPr lang="en-US" sz="2400" b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5" name="Google Shape;462;p68">
            <a:extLst>
              <a:ext uri="{FF2B5EF4-FFF2-40B4-BE49-F238E27FC236}">
                <a16:creationId xmlns:a16="http://schemas.microsoft.com/office/drawing/2014/main" id="{C59E0824-8CB8-177A-B5BD-A6ADE78F52B8}"/>
              </a:ext>
            </a:extLst>
          </p:cNvPr>
          <p:cNvSpPr/>
          <p:nvPr/>
        </p:nvSpPr>
        <p:spPr>
          <a:xfrm>
            <a:off x="1243934" y="615258"/>
            <a:ext cx="1490849" cy="429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</a:rPr>
              <a:t>Cột A</a:t>
            </a:r>
            <a:endParaRPr sz="2000" dirty="0">
              <a:latin typeface="Cambria" panose="02040503050406030204" pitchFamily="18" charset="0"/>
            </a:endParaRPr>
          </a:p>
        </p:txBody>
      </p:sp>
      <p:sp>
        <p:nvSpPr>
          <p:cNvPr id="6" name="Google Shape;462;p68">
            <a:extLst>
              <a:ext uri="{FF2B5EF4-FFF2-40B4-BE49-F238E27FC236}">
                <a16:creationId xmlns:a16="http://schemas.microsoft.com/office/drawing/2014/main" id="{A60FBD16-8AA6-6A7B-3238-C4E65576A787}"/>
              </a:ext>
            </a:extLst>
          </p:cNvPr>
          <p:cNvSpPr/>
          <p:nvPr/>
        </p:nvSpPr>
        <p:spPr>
          <a:xfrm>
            <a:off x="5128749" y="615258"/>
            <a:ext cx="1490849" cy="429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</a:rPr>
              <a:t>Cột B</a:t>
            </a:r>
            <a:endParaRPr sz="2000" dirty="0">
              <a:latin typeface="Cambria" panose="02040503050406030204" pitchFamily="18" charset="0"/>
            </a:endParaRPr>
          </a:p>
        </p:txBody>
      </p:sp>
      <p:sp>
        <p:nvSpPr>
          <p:cNvPr id="7" name="Google Shape;1649;p91">
            <a:extLst>
              <a:ext uri="{FF2B5EF4-FFF2-40B4-BE49-F238E27FC236}">
                <a16:creationId xmlns:a16="http://schemas.microsoft.com/office/drawing/2014/main" id="{60DA8CEE-10D2-63C7-84FA-8156E66B6B59}"/>
              </a:ext>
            </a:extLst>
          </p:cNvPr>
          <p:cNvSpPr/>
          <p:nvPr/>
        </p:nvSpPr>
        <p:spPr>
          <a:xfrm>
            <a:off x="1106308" y="1286041"/>
            <a:ext cx="1778922" cy="424104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Vuốt</a:t>
            </a:r>
            <a:endParaRPr sz="1800" dirty="0">
              <a:latin typeface="Cambria" panose="02040503050406030204" pitchFamily="18" charset="0"/>
            </a:endParaRPr>
          </a:p>
        </p:txBody>
      </p:sp>
      <p:sp>
        <p:nvSpPr>
          <p:cNvPr id="8" name="Google Shape;1649;p91">
            <a:extLst>
              <a:ext uri="{FF2B5EF4-FFF2-40B4-BE49-F238E27FC236}">
                <a16:creationId xmlns:a16="http://schemas.microsoft.com/office/drawing/2014/main" id="{F2F29367-54EE-2A95-303B-A36A3A8C8C6B}"/>
              </a:ext>
            </a:extLst>
          </p:cNvPr>
          <p:cNvSpPr/>
          <p:nvPr/>
        </p:nvSpPr>
        <p:spPr>
          <a:xfrm>
            <a:off x="1099897" y="1959295"/>
            <a:ext cx="1778922" cy="424104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Cánh</a:t>
            </a:r>
            <a:endParaRPr sz="1800" dirty="0">
              <a:latin typeface="Cambria" panose="02040503050406030204" pitchFamily="18" charset="0"/>
            </a:endParaRPr>
          </a:p>
        </p:txBody>
      </p:sp>
      <p:sp>
        <p:nvSpPr>
          <p:cNvPr id="9" name="Google Shape;1649;p91">
            <a:extLst>
              <a:ext uri="{FF2B5EF4-FFF2-40B4-BE49-F238E27FC236}">
                <a16:creationId xmlns:a16="http://schemas.microsoft.com/office/drawing/2014/main" id="{23648D99-85D5-B567-0F94-6D30D922BF95}"/>
              </a:ext>
            </a:extLst>
          </p:cNvPr>
          <p:cNvSpPr/>
          <p:nvPr/>
        </p:nvSpPr>
        <p:spPr>
          <a:xfrm>
            <a:off x="1106308" y="2628475"/>
            <a:ext cx="1778922" cy="424104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Người</a:t>
            </a:r>
            <a:endParaRPr sz="1800" dirty="0">
              <a:latin typeface="Cambria" panose="02040503050406030204" pitchFamily="18" charset="0"/>
            </a:endParaRPr>
          </a:p>
        </p:txBody>
      </p:sp>
      <p:sp>
        <p:nvSpPr>
          <p:cNvPr id="10" name="Google Shape;1649;p91">
            <a:extLst>
              <a:ext uri="{FF2B5EF4-FFF2-40B4-BE49-F238E27FC236}">
                <a16:creationId xmlns:a16="http://schemas.microsoft.com/office/drawing/2014/main" id="{BA439FB0-936A-88F2-807E-F34F027F3C50}"/>
              </a:ext>
            </a:extLst>
          </p:cNvPr>
          <p:cNvSpPr/>
          <p:nvPr/>
        </p:nvSpPr>
        <p:spPr>
          <a:xfrm>
            <a:off x="1099897" y="3293336"/>
            <a:ext cx="1778922" cy="424104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Răng</a:t>
            </a:r>
            <a:endParaRPr sz="1800" dirty="0">
              <a:latin typeface="Cambria" panose="02040503050406030204" pitchFamily="18" charset="0"/>
            </a:endParaRPr>
          </a:p>
        </p:txBody>
      </p:sp>
      <p:sp>
        <p:nvSpPr>
          <p:cNvPr id="11" name="Google Shape;1649;p91">
            <a:extLst>
              <a:ext uri="{FF2B5EF4-FFF2-40B4-BE49-F238E27FC236}">
                <a16:creationId xmlns:a16="http://schemas.microsoft.com/office/drawing/2014/main" id="{31D4F92A-9060-53AD-D9AF-225A738258EB}"/>
              </a:ext>
            </a:extLst>
          </p:cNvPr>
          <p:cNvSpPr/>
          <p:nvPr/>
        </p:nvSpPr>
        <p:spPr>
          <a:xfrm>
            <a:off x="4988216" y="1289455"/>
            <a:ext cx="1778922" cy="424104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Nhọn hoắt</a:t>
            </a:r>
            <a:endParaRPr sz="1800" dirty="0">
              <a:latin typeface="Cambria" panose="02040503050406030204" pitchFamily="18" charset="0"/>
            </a:endParaRPr>
          </a:p>
        </p:txBody>
      </p:sp>
      <p:sp>
        <p:nvSpPr>
          <p:cNvPr id="12" name="Google Shape;1649;p91">
            <a:extLst>
              <a:ext uri="{FF2B5EF4-FFF2-40B4-BE49-F238E27FC236}">
                <a16:creationId xmlns:a16="http://schemas.microsoft.com/office/drawing/2014/main" id="{35277786-89D1-2A0A-C53E-8FFE8DC1F8AC}"/>
              </a:ext>
            </a:extLst>
          </p:cNvPr>
          <p:cNvSpPr/>
          <p:nvPr/>
        </p:nvSpPr>
        <p:spPr>
          <a:xfrm>
            <a:off x="4988216" y="1959295"/>
            <a:ext cx="1778922" cy="424104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Rung rinh</a:t>
            </a:r>
            <a:endParaRPr sz="1800" dirty="0">
              <a:latin typeface="Cambria" panose="02040503050406030204" pitchFamily="18" charset="0"/>
            </a:endParaRPr>
          </a:p>
        </p:txBody>
      </p:sp>
      <p:sp>
        <p:nvSpPr>
          <p:cNvPr id="13" name="Google Shape;1649;p91">
            <a:extLst>
              <a:ext uri="{FF2B5EF4-FFF2-40B4-BE49-F238E27FC236}">
                <a16:creationId xmlns:a16="http://schemas.microsoft.com/office/drawing/2014/main" id="{56E5E6B9-912E-4E3C-7C5C-A8B126C73F18}"/>
              </a:ext>
            </a:extLst>
          </p:cNvPr>
          <p:cNvSpPr/>
          <p:nvPr/>
        </p:nvSpPr>
        <p:spPr>
          <a:xfrm>
            <a:off x="5011750" y="2628443"/>
            <a:ext cx="1778922" cy="424104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Hủn hoẳn</a:t>
            </a:r>
            <a:endParaRPr sz="1800" dirty="0">
              <a:latin typeface="Cambria" panose="02040503050406030204" pitchFamily="18" charset="0"/>
            </a:endParaRPr>
          </a:p>
        </p:txBody>
      </p:sp>
      <p:sp>
        <p:nvSpPr>
          <p:cNvPr id="14" name="Google Shape;1649;p91">
            <a:extLst>
              <a:ext uri="{FF2B5EF4-FFF2-40B4-BE49-F238E27FC236}">
                <a16:creationId xmlns:a16="http://schemas.microsoft.com/office/drawing/2014/main" id="{EBCEE058-A3EC-FE60-0700-BD8568419E40}"/>
              </a:ext>
            </a:extLst>
          </p:cNvPr>
          <p:cNvSpPr/>
          <p:nvPr/>
        </p:nvSpPr>
        <p:spPr>
          <a:xfrm>
            <a:off x="5011750" y="3293336"/>
            <a:ext cx="1778922" cy="424104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Đen nhánh</a:t>
            </a:r>
            <a:endParaRPr sz="1800" dirty="0">
              <a:latin typeface="Cambria" panose="02040503050406030204" pitchFamily="18" charset="0"/>
            </a:endParaRPr>
          </a:p>
        </p:txBody>
      </p:sp>
      <p:sp>
        <p:nvSpPr>
          <p:cNvPr id="15" name="Google Shape;1649;p91">
            <a:extLst>
              <a:ext uri="{FF2B5EF4-FFF2-40B4-BE49-F238E27FC236}">
                <a16:creationId xmlns:a16="http://schemas.microsoft.com/office/drawing/2014/main" id="{48DB9BB0-877C-09B5-28B9-B09A57008FBF}"/>
              </a:ext>
            </a:extLst>
          </p:cNvPr>
          <p:cNvSpPr/>
          <p:nvPr/>
        </p:nvSpPr>
        <p:spPr>
          <a:xfrm>
            <a:off x="5011750" y="3952918"/>
            <a:ext cx="1778922" cy="424104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Bóng mỡ</a:t>
            </a:r>
            <a:endParaRPr sz="1800" dirty="0">
              <a:latin typeface="Cambria" panose="02040503050406030204" pitchFamily="18" charset="0"/>
            </a:endParaRPr>
          </a:p>
        </p:txBody>
      </p:sp>
      <p:sp>
        <p:nvSpPr>
          <p:cNvPr id="16" name="Google Shape;1649;p91">
            <a:extLst>
              <a:ext uri="{FF2B5EF4-FFF2-40B4-BE49-F238E27FC236}">
                <a16:creationId xmlns:a16="http://schemas.microsoft.com/office/drawing/2014/main" id="{594DBC18-051A-F999-921E-D3318DF81DAF}"/>
              </a:ext>
            </a:extLst>
          </p:cNvPr>
          <p:cNvSpPr/>
          <p:nvPr/>
        </p:nvSpPr>
        <p:spPr>
          <a:xfrm>
            <a:off x="5011750" y="4619509"/>
            <a:ext cx="1778922" cy="424104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Ngoàm ngoạp</a:t>
            </a:r>
            <a:endParaRPr sz="1800" dirty="0">
              <a:latin typeface="Cambria" panose="020405030504060302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E613B4-B250-754F-FF13-0E2B982CE561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2885230" y="1498093"/>
            <a:ext cx="2102986" cy="3414"/>
          </a:xfrm>
          <a:prstGeom prst="straightConnector1">
            <a:avLst/>
          </a:prstGeom>
          <a:ln w="28575">
            <a:solidFill>
              <a:srgbClr val="3971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2212AD-B562-E550-1271-758698E4EF81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2878819" y="2171347"/>
            <a:ext cx="2132931" cy="669148"/>
          </a:xfrm>
          <a:prstGeom prst="straightConnector1">
            <a:avLst/>
          </a:prstGeom>
          <a:ln w="28575">
            <a:solidFill>
              <a:srgbClr val="3971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85694E-4AB1-B543-0D89-A79F6BEF5E50}"/>
              </a:ext>
            </a:extLst>
          </p:cNvPr>
          <p:cNvCxnSpPr>
            <a:stCxn id="9" idx="3"/>
            <a:endCxn id="12" idx="1"/>
          </p:cNvCxnSpPr>
          <p:nvPr/>
        </p:nvCxnSpPr>
        <p:spPr>
          <a:xfrm flipV="1">
            <a:off x="2885230" y="2171347"/>
            <a:ext cx="2102986" cy="669180"/>
          </a:xfrm>
          <a:prstGeom prst="straightConnector1">
            <a:avLst/>
          </a:prstGeom>
          <a:ln w="28575">
            <a:solidFill>
              <a:srgbClr val="3971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8CB752-024C-EA48-3F1C-1F6AE543DAF1}"/>
              </a:ext>
            </a:extLst>
          </p:cNvPr>
          <p:cNvCxnSpPr>
            <a:stCxn id="9" idx="3"/>
            <a:endCxn id="15" idx="1"/>
          </p:cNvCxnSpPr>
          <p:nvPr/>
        </p:nvCxnSpPr>
        <p:spPr>
          <a:xfrm>
            <a:off x="2885230" y="2840527"/>
            <a:ext cx="2126520" cy="1324443"/>
          </a:xfrm>
          <a:prstGeom prst="straightConnector1">
            <a:avLst/>
          </a:prstGeom>
          <a:ln w="28575">
            <a:solidFill>
              <a:srgbClr val="3971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E717F96-96B4-FC29-9EBC-EBDC04EFC4E7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>
            <a:off x="2878819" y="3505388"/>
            <a:ext cx="2132931" cy="0"/>
          </a:xfrm>
          <a:prstGeom prst="straightConnector1">
            <a:avLst/>
          </a:prstGeom>
          <a:ln w="28575">
            <a:solidFill>
              <a:srgbClr val="3971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1B1C531-D5AC-58EE-8BC5-15A5EAFFDDE5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2878819" y="3505388"/>
            <a:ext cx="2132931" cy="1326173"/>
          </a:xfrm>
          <a:prstGeom prst="straightConnector1">
            <a:avLst/>
          </a:prstGeom>
          <a:ln w="28575">
            <a:solidFill>
              <a:srgbClr val="3971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1B036787-DEC2-BC72-4DCB-5F6324A92E1A}"/>
              </a:ext>
            </a:extLst>
          </p:cNvPr>
          <p:cNvSpPr/>
          <p:nvPr/>
        </p:nvSpPr>
        <p:spPr>
          <a:xfrm>
            <a:off x="1860331" y="1448951"/>
            <a:ext cx="4950446" cy="2166608"/>
          </a:xfrm>
          <a:prstGeom prst="wedgeRoundRectCallout">
            <a:avLst>
              <a:gd name="adj1" fmla="val 66167"/>
              <a:gd name="adj2" fmla="val 1646"/>
              <a:gd name="adj3" fmla="val 16667"/>
            </a:avLst>
          </a:prstGeom>
          <a:solidFill>
            <a:srgbClr val="E282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72000" rtlCol="0" anchor="ctr"/>
          <a:lstStyle/>
          <a:p>
            <a:pPr algn="ctr">
              <a:lnSpc>
                <a:spcPct val="130000"/>
              </a:lnSpc>
            </a:pP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E</a:t>
            </a:r>
            <a:r>
              <a:rPr lang="en-VN" sz="3600" dirty="0">
                <a:solidFill>
                  <a:schemeClr val="tx1"/>
                </a:solidFill>
                <a:latin typeface="Cambria" panose="02040503050406030204" pitchFamily="18" charset="0"/>
              </a:rPr>
              <a:t>m có nhận xét gì về số lượng tiếng của các từ ở cột A và cột B?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72"/>
          <p:cNvGrpSpPr/>
          <p:nvPr/>
        </p:nvGrpSpPr>
        <p:grpSpPr>
          <a:xfrm>
            <a:off x="195310" y="750084"/>
            <a:ext cx="1533995" cy="4291724"/>
            <a:chOff x="6504175" y="590550"/>
            <a:chExt cx="1533995" cy="4291724"/>
          </a:xfrm>
        </p:grpSpPr>
        <p:grpSp>
          <p:nvGrpSpPr>
            <p:cNvPr id="653" name="Google Shape;653;p72"/>
            <p:cNvGrpSpPr/>
            <p:nvPr/>
          </p:nvGrpSpPr>
          <p:grpSpPr>
            <a:xfrm>
              <a:off x="6504175" y="590550"/>
              <a:ext cx="1533995" cy="4291724"/>
              <a:chOff x="6504175" y="590550"/>
              <a:chExt cx="1533995" cy="4291724"/>
            </a:xfrm>
          </p:grpSpPr>
          <p:sp>
            <p:nvSpPr>
              <p:cNvPr id="654" name="Google Shape;654;p72"/>
              <p:cNvSpPr/>
              <p:nvPr/>
            </p:nvSpPr>
            <p:spPr>
              <a:xfrm>
                <a:off x="6762153" y="590550"/>
                <a:ext cx="748611" cy="460371"/>
              </a:xfrm>
              <a:custGeom>
                <a:avLst/>
                <a:gdLst/>
                <a:ahLst/>
                <a:cxnLst/>
                <a:rect l="l" t="t" r="r" b="b"/>
                <a:pathLst>
                  <a:path w="6802" h="4183" extrusionOk="0">
                    <a:moveTo>
                      <a:pt x="5553" y="1"/>
                    </a:moveTo>
                    <a:cubicBezTo>
                      <a:pt x="4626" y="1"/>
                      <a:pt x="3599" y="183"/>
                      <a:pt x="2673" y="646"/>
                    </a:cubicBezTo>
                    <a:lnTo>
                      <a:pt x="1505" y="982"/>
                    </a:lnTo>
                    <a:cubicBezTo>
                      <a:pt x="1505" y="982"/>
                      <a:pt x="1241" y="982"/>
                      <a:pt x="881" y="1030"/>
                    </a:cubicBezTo>
                    <a:cubicBezTo>
                      <a:pt x="905" y="2110"/>
                      <a:pt x="441" y="3222"/>
                      <a:pt x="1" y="4182"/>
                    </a:cubicBezTo>
                    <a:cubicBezTo>
                      <a:pt x="1945" y="2910"/>
                      <a:pt x="4393" y="2142"/>
                      <a:pt x="6801" y="2070"/>
                    </a:cubicBezTo>
                    <a:cubicBezTo>
                      <a:pt x="6465" y="1398"/>
                      <a:pt x="6169" y="710"/>
                      <a:pt x="5985" y="14"/>
                    </a:cubicBezTo>
                    <a:cubicBezTo>
                      <a:pt x="5844" y="5"/>
                      <a:pt x="5700" y="1"/>
                      <a:pt x="5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72"/>
              <p:cNvSpPr/>
              <p:nvPr/>
            </p:nvSpPr>
            <p:spPr>
              <a:xfrm>
                <a:off x="7437585" y="818371"/>
                <a:ext cx="440340" cy="793735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7212" extrusionOk="0">
                    <a:moveTo>
                      <a:pt x="672" y="0"/>
                    </a:moveTo>
                    <a:cubicBezTo>
                      <a:pt x="448" y="8"/>
                      <a:pt x="216" y="24"/>
                      <a:pt x="0" y="40"/>
                    </a:cubicBezTo>
                    <a:cubicBezTo>
                      <a:pt x="1280" y="1824"/>
                      <a:pt x="2136" y="3992"/>
                      <a:pt x="2680" y="6152"/>
                    </a:cubicBezTo>
                    <a:lnTo>
                      <a:pt x="3280" y="7176"/>
                    </a:lnTo>
                    <a:cubicBezTo>
                      <a:pt x="3280" y="7176"/>
                      <a:pt x="3328" y="7211"/>
                      <a:pt x="3480" y="7211"/>
                    </a:cubicBezTo>
                    <a:cubicBezTo>
                      <a:pt x="3591" y="7211"/>
                      <a:pt x="3757" y="7193"/>
                      <a:pt x="4000" y="7128"/>
                    </a:cubicBezTo>
                    <a:cubicBezTo>
                      <a:pt x="3640" y="6424"/>
                      <a:pt x="3168" y="5832"/>
                      <a:pt x="2808" y="5232"/>
                    </a:cubicBezTo>
                    <a:cubicBezTo>
                      <a:pt x="2448" y="4752"/>
                      <a:pt x="3168" y="4032"/>
                      <a:pt x="2808" y="3552"/>
                    </a:cubicBezTo>
                    <a:cubicBezTo>
                      <a:pt x="2136" y="2400"/>
                      <a:pt x="1312" y="1224"/>
                      <a:pt x="6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72"/>
              <p:cNvSpPr/>
              <p:nvPr/>
            </p:nvSpPr>
            <p:spPr>
              <a:xfrm>
                <a:off x="6705803" y="821893"/>
                <a:ext cx="1048848" cy="920411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8363" extrusionOk="0">
                    <a:moveTo>
                      <a:pt x="6657" y="0"/>
                    </a:moveTo>
                    <a:cubicBezTo>
                      <a:pt x="4465" y="192"/>
                      <a:pt x="2281" y="928"/>
                      <a:pt x="529" y="2080"/>
                    </a:cubicBezTo>
                    <a:cubicBezTo>
                      <a:pt x="465" y="2200"/>
                      <a:pt x="417" y="2328"/>
                      <a:pt x="361" y="2440"/>
                    </a:cubicBezTo>
                    <a:cubicBezTo>
                      <a:pt x="1" y="3400"/>
                      <a:pt x="481" y="4240"/>
                      <a:pt x="721" y="5080"/>
                    </a:cubicBezTo>
                    <a:cubicBezTo>
                      <a:pt x="1065" y="6032"/>
                      <a:pt x="537" y="7168"/>
                      <a:pt x="705" y="8128"/>
                    </a:cubicBezTo>
                    <a:cubicBezTo>
                      <a:pt x="746" y="8130"/>
                      <a:pt x="787" y="8131"/>
                      <a:pt x="828" y="8131"/>
                    </a:cubicBezTo>
                    <a:cubicBezTo>
                      <a:pt x="967" y="8131"/>
                      <a:pt x="1101" y="8120"/>
                      <a:pt x="1225" y="8088"/>
                    </a:cubicBezTo>
                    <a:lnTo>
                      <a:pt x="1337" y="7032"/>
                    </a:lnTo>
                    <a:lnTo>
                      <a:pt x="1625" y="8048"/>
                    </a:lnTo>
                    <a:cubicBezTo>
                      <a:pt x="1625" y="8048"/>
                      <a:pt x="2506" y="8362"/>
                      <a:pt x="3757" y="8362"/>
                    </a:cubicBezTo>
                    <a:cubicBezTo>
                      <a:pt x="4271" y="8362"/>
                      <a:pt x="4846" y="8309"/>
                      <a:pt x="5449" y="8160"/>
                    </a:cubicBezTo>
                    <a:cubicBezTo>
                      <a:pt x="7529" y="7648"/>
                      <a:pt x="8801" y="7872"/>
                      <a:pt x="9529" y="7320"/>
                    </a:cubicBezTo>
                    <a:lnTo>
                      <a:pt x="9169" y="5832"/>
                    </a:lnTo>
                    <a:lnTo>
                      <a:pt x="9169" y="5832"/>
                    </a:lnTo>
                    <a:lnTo>
                      <a:pt x="9337" y="6112"/>
                    </a:lnTo>
                    <a:cubicBezTo>
                      <a:pt x="8801" y="3952"/>
                      <a:pt x="7937" y="1776"/>
                      <a:pt x="6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72"/>
              <p:cNvSpPr/>
              <p:nvPr/>
            </p:nvSpPr>
            <p:spPr>
              <a:xfrm>
                <a:off x="6512980" y="703910"/>
                <a:ext cx="349653" cy="1012639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9201" extrusionOk="0">
                    <a:moveTo>
                      <a:pt x="3161" y="0"/>
                    </a:moveTo>
                    <a:lnTo>
                      <a:pt x="3161" y="0"/>
                    </a:lnTo>
                    <a:cubicBezTo>
                      <a:pt x="2377" y="120"/>
                      <a:pt x="1129" y="504"/>
                      <a:pt x="977" y="1768"/>
                    </a:cubicBezTo>
                    <a:cubicBezTo>
                      <a:pt x="761" y="3632"/>
                      <a:pt x="1489" y="3920"/>
                      <a:pt x="1129" y="4392"/>
                    </a:cubicBezTo>
                    <a:cubicBezTo>
                      <a:pt x="769" y="4864"/>
                      <a:pt x="1" y="5408"/>
                      <a:pt x="217" y="6168"/>
                    </a:cubicBezTo>
                    <a:cubicBezTo>
                      <a:pt x="441" y="6928"/>
                      <a:pt x="801" y="7120"/>
                      <a:pt x="617" y="7632"/>
                    </a:cubicBezTo>
                    <a:cubicBezTo>
                      <a:pt x="441" y="8144"/>
                      <a:pt x="369" y="8360"/>
                      <a:pt x="513" y="8800"/>
                    </a:cubicBezTo>
                    <a:cubicBezTo>
                      <a:pt x="513" y="8800"/>
                      <a:pt x="1593" y="9168"/>
                      <a:pt x="2473" y="9200"/>
                    </a:cubicBezTo>
                    <a:cubicBezTo>
                      <a:pt x="2289" y="8240"/>
                      <a:pt x="2809" y="7104"/>
                      <a:pt x="2473" y="6152"/>
                    </a:cubicBezTo>
                    <a:cubicBezTo>
                      <a:pt x="2233" y="5312"/>
                      <a:pt x="1753" y="4472"/>
                      <a:pt x="2113" y="3512"/>
                    </a:cubicBezTo>
                    <a:cubicBezTo>
                      <a:pt x="2593" y="2472"/>
                      <a:pt x="3177" y="1208"/>
                      <a:pt x="31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72"/>
              <p:cNvSpPr/>
              <p:nvPr/>
            </p:nvSpPr>
            <p:spPr>
              <a:xfrm>
                <a:off x="7421737" y="592091"/>
                <a:ext cx="590018" cy="1009998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91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4" y="1960"/>
                      <a:pt x="1912" y="3824"/>
                      <a:pt x="2960" y="5608"/>
                    </a:cubicBezTo>
                    <a:cubicBezTo>
                      <a:pt x="3320" y="6088"/>
                      <a:pt x="2600" y="6808"/>
                      <a:pt x="2960" y="7288"/>
                    </a:cubicBezTo>
                    <a:cubicBezTo>
                      <a:pt x="3320" y="7872"/>
                      <a:pt x="3792" y="8472"/>
                      <a:pt x="4152" y="9176"/>
                    </a:cubicBezTo>
                    <a:cubicBezTo>
                      <a:pt x="4352" y="9128"/>
                      <a:pt x="4616" y="9032"/>
                      <a:pt x="4936" y="8904"/>
                    </a:cubicBezTo>
                    <a:cubicBezTo>
                      <a:pt x="4920" y="8904"/>
                      <a:pt x="5360" y="8176"/>
                      <a:pt x="5144" y="7360"/>
                    </a:cubicBezTo>
                    <a:cubicBezTo>
                      <a:pt x="4872" y="6336"/>
                      <a:pt x="4480" y="6528"/>
                      <a:pt x="4384" y="5688"/>
                    </a:cubicBezTo>
                    <a:cubicBezTo>
                      <a:pt x="4272" y="4848"/>
                      <a:pt x="4352" y="3744"/>
                      <a:pt x="3352" y="2896"/>
                    </a:cubicBezTo>
                    <a:cubicBezTo>
                      <a:pt x="2400" y="2096"/>
                      <a:pt x="2912" y="1624"/>
                      <a:pt x="2336" y="816"/>
                    </a:cubicBezTo>
                    <a:cubicBezTo>
                      <a:pt x="2032" y="400"/>
                      <a:pt x="1112" y="64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72"/>
              <p:cNvSpPr/>
              <p:nvPr/>
            </p:nvSpPr>
            <p:spPr>
              <a:xfrm>
                <a:off x="7161117" y="1620476"/>
                <a:ext cx="291542" cy="129208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174" extrusionOk="0">
                    <a:moveTo>
                      <a:pt x="2648" y="0"/>
                    </a:moveTo>
                    <a:lnTo>
                      <a:pt x="72" y="104"/>
                    </a:lnTo>
                    <a:lnTo>
                      <a:pt x="0" y="1129"/>
                    </a:lnTo>
                    <a:cubicBezTo>
                      <a:pt x="350" y="1157"/>
                      <a:pt x="703" y="1173"/>
                      <a:pt x="1056" y="1173"/>
                    </a:cubicBezTo>
                    <a:cubicBezTo>
                      <a:pt x="1582" y="1173"/>
                      <a:pt x="2107" y="1138"/>
                      <a:pt x="2624" y="1057"/>
                    </a:cubicBezTo>
                    <a:lnTo>
                      <a:pt x="2648" y="0"/>
                    </a:lnTo>
                    <a:close/>
                  </a:path>
                </a:pathLst>
              </a:custGeom>
              <a:solidFill>
                <a:srgbClr val="F09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72"/>
              <p:cNvSpPr/>
              <p:nvPr/>
            </p:nvSpPr>
            <p:spPr>
              <a:xfrm>
                <a:off x="6929443" y="1737578"/>
                <a:ext cx="781188" cy="1364603"/>
              </a:xfrm>
              <a:custGeom>
                <a:avLst/>
                <a:gdLst/>
                <a:ahLst/>
                <a:cxnLst/>
                <a:rect l="l" t="t" r="r" b="b"/>
                <a:pathLst>
                  <a:path w="7098" h="12399" extrusionOk="0">
                    <a:moveTo>
                      <a:pt x="4713" y="1"/>
                    </a:moveTo>
                    <a:lnTo>
                      <a:pt x="4713" y="1"/>
                    </a:lnTo>
                    <a:cubicBezTo>
                      <a:pt x="4173" y="81"/>
                      <a:pt x="3624" y="121"/>
                      <a:pt x="3071" y="121"/>
                    </a:cubicBezTo>
                    <a:cubicBezTo>
                      <a:pt x="2747" y="121"/>
                      <a:pt x="2422" y="107"/>
                      <a:pt x="2097" y="81"/>
                    </a:cubicBezTo>
                    <a:lnTo>
                      <a:pt x="2073" y="401"/>
                    </a:lnTo>
                    <a:cubicBezTo>
                      <a:pt x="2073" y="401"/>
                      <a:pt x="1721" y="529"/>
                      <a:pt x="1417" y="649"/>
                    </a:cubicBezTo>
                    <a:lnTo>
                      <a:pt x="1233" y="729"/>
                    </a:lnTo>
                    <a:cubicBezTo>
                      <a:pt x="1137" y="2073"/>
                      <a:pt x="961" y="3409"/>
                      <a:pt x="361" y="4609"/>
                    </a:cubicBezTo>
                    <a:lnTo>
                      <a:pt x="1041" y="6953"/>
                    </a:lnTo>
                    <a:lnTo>
                      <a:pt x="1" y="11217"/>
                    </a:lnTo>
                    <a:cubicBezTo>
                      <a:pt x="1" y="11217"/>
                      <a:pt x="1544" y="12399"/>
                      <a:pt x="4439" y="12399"/>
                    </a:cubicBezTo>
                    <a:cubicBezTo>
                      <a:pt x="5226" y="12399"/>
                      <a:pt x="6114" y="12311"/>
                      <a:pt x="7097" y="12089"/>
                    </a:cubicBezTo>
                    <a:lnTo>
                      <a:pt x="6273" y="8089"/>
                    </a:lnTo>
                    <a:lnTo>
                      <a:pt x="6593" y="6153"/>
                    </a:lnTo>
                    <a:cubicBezTo>
                      <a:pt x="6377" y="5169"/>
                      <a:pt x="6409" y="4161"/>
                      <a:pt x="6417" y="3161"/>
                    </a:cubicBezTo>
                    <a:cubicBezTo>
                      <a:pt x="6425" y="2513"/>
                      <a:pt x="6409" y="1857"/>
                      <a:pt x="6353" y="1209"/>
                    </a:cubicBezTo>
                    <a:cubicBezTo>
                      <a:pt x="6337" y="1161"/>
                      <a:pt x="6329" y="1089"/>
                      <a:pt x="6337" y="1033"/>
                    </a:cubicBezTo>
                    <a:cubicBezTo>
                      <a:pt x="6337" y="993"/>
                      <a:pt x="6329" y="953"/>
                      <a:pt x="6329" y="913"/>
                    </a:cubicBezTo>
                    <a:cubicBezTo>
                      <a:pt x="6033" y="817"/>
                      <a:pt x="5825" y="769"/>
                      <a:pt x="5825" y="769"/>
                    </a:cubicBezTo>
                    <a:lnTo>
                      <a:pt x="4705" y="441"/>
                    </a:lnTo>
                    <a:lnTo>
                      <a:pt x="4713" y="1"/>
                    </a:lnTo>
                    <a:close/>
                  </a:path>
                </a:pathLst>
              </a:custGeom>
              <a:solidFill>
                <a:srgbClr val="F7B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72"/>
              <p:cNvSpPr/>
              <p:nvPr/>
            </p:nvSpPr>
            <p:spPr>
              <a:xfrm>
                <a:off x="7390040" y="3023169"/>
                <a:ext cx="581214" cy="1802632"/>
              </a:xfrm>
              <a:custGeom>
                <a:avLst/>
                <a:gdLst/>
                <a:ahLst/>
                <a:cxnLst/>
                <a:rect l="l" t="t" r="r" b="b"/>
                <a:pathLst>
                  <a:path w="5281" h="16379" extrusionOk="0">
                    <a:moveTo>
                      <a:pt x="2864" y="0"/>
                    </a:moveTo>
                    <a:lnTo>
                      <a:pt x="0" y="888"/>
                    </a:lnTo>
                    <a:lnTo>
                      <a:pt x="712" y="15049"/>
                    </a:lnTo>
                    <a:cubicBezTo>
                      <a:pt x="340" y="16126"/>
                      <a:pt x="969" y="16326"/>
                      <a:pt x="1486" y="16326"/>
                    </a:cubicBezTo>
                    <a:cubicBezTo>
                      <a:pt x="1790" y="16326"/>
                      <a:pt x="2056" y="16257"/>
                      <a:pt x="2056" y="16257"/>
                    </a:cubicBezTo>
                    <a:cubicBezTo>
                      <a:pt x="2056" y="16257"/>
                      <a:pt x="3135" y="16378"/>
                      <a:pt x="4043" y="16378"/>
                    </a:cubicBezTo>
                    <a:cubicBezTo>
                      <a:pt x="4699" y="16378"/>
                      <a:pt x="5266" y="16315"/>
                      <a:pt x="5272" y="16097"/>
                    </a:cubicBezTo>
                    <a:cubicBezTo>
                      <a:pt x="5280" y="15577"/>
                      <a:pt x="2488" y="14601"/>
                      <a:pt x="2488" y="14601"/>
                    </a:cubicBezTo>
                    <a:cubicBezTo>
                      <a:pt x="2992" y="11041"/>
                      <a:pt x="2864" y="0"/>
                      <a:pt x="2864" y="0"/>
                    </a:cubicBezTo>
                    <a:close/>
                  </a:path>
                </a:pathLst>
              </a:custGeom>
              <a:solidFill>
                <a:srgbClr val="F7B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72"/>
              <p:cNvSpPr/>
              <p:nvPr/>
            </p:nvSpPr>
            <p:spPr>
              <a:xfrm>
                <a:off x="6888061" y="3025811"/>
                <a:ext cx="564595" cy="1843793"/>
              </a:xfrm>
              <a:custGeom>
                <a:avLst/>
                <a:gdLst/>
                <a:ahLst/>
                <a:cxnLst/>
                <a:rect l="l" t="t" r="r" b="b"/>
                <a:pathLst>
                  <a:path w="5130" h="16753" extrusionOk="0">
                    <a:moveTo>
                      <a:pt x="1169" y="0"/>
                    </a:moveTo>
                    <a:cubicBezTo>
                      <a:pt x="513" y="0"/>
                      <a:pt x="0" y="122"/>
                      <a:pt x="9" y="504"/>
                    </a:cubicBezTo>
                    <a:cubicBezTo>
                      <a:pt x="209" y="7552"/>
                      <a:pt x="633" y="15433"/>
                      <a:pt x="633" y="15433"/>
                    </a:cubicBezTo>
                    <a:cubicBezTo>
                      <a:pt x="260" y="16510"/>
                      <a:pt x="899" y="16710"/>
                      <a:pt x="1423" y="16710"/>
                    </a:cubicBezTo>
                    <a:cubicBezTo>
                      <a:pt x="1732" y="16710"/>
                      <a:pt x="2001" y="16641"/>
                      <a:pt x="2001" y="16641"/>
                    </a:cubicBezTo>
                    <a:cubicBezTo>
                      <a:pt x="2001" y="16641"/>
                      <a:pt x="3011" y="16752"/>
                      <a:pt x="3881" y="16752"/>
                    </a:cubicBezTo>
                    <a:cubicBezTo>
                      <a:pt x="4539" y="16752"/>
                      <a:pt x="5118" y="16689"/>
                      <a:pt x="5121" y="16465"/>
                    </a:cubicBezTo>
                    <a:cubicBezTo>
                      <a:pt x="5129" y="15945"/>
                      <a:pt x="2433" y="14985"/>
                      <a:pt x="2433" y="14985"/>
                    </a:cubicBezTo>
                    <a:cubicBezTo>
                      <a:pt x="2921" y="11425"/>
                      <a:pt x="3881" y="368"/>
                      <a:pt x="3881" y="368"/>
                    </a:cubicBezTo>
                    <a:cubicBezTo>
                      <a:pt x="3881" y="368"/>
                      <a:pt x="2310" y="0"/>
                      <a:pt x="1169" y="0"/>
                    </a:cubicBezTo>
                    <a:close/>
                  </a:path>
                </a:pathLst>
              </a:custGeom>
              <a:solidFill>
                <a:srgbClr val="F7B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72"/>
              <p:cNvSpPr/>
              <p:nvPr/>
            </p:nvSpPr>
            <p:spPr>
              <a:xfrm>
                <a:off x="7326646" y="4743601"/>
                <a:ext cx="143625" cy="111928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1017" extrusionOk="0">
                    <a:moveTo>
                      <a:pt x="200" y="1"/>
                    </a:moveTo>
                    <a:cubicBezTo>
                      <a:pt x="48" y="297"/>
                      <a:pt x="0" y="657"/>
                      <a:pt x="64" y="1017"/>
                    </a:cubicBezTo>
                    <a:cubicBezTo>
                      <a:pt x="1264" y="897"/>
                      <a:pt x="1304" y="777"/>
                      <a:pt x="1304" y="777"/>
                    </a:cubicBezTo>
                    <a:cubicBezTo>
                      <a:pt x="1304" y="777"/>
                      <a:pt x="1048" y="401"/>
                      <a:pt x="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72"/>
              <p:cNvSpPr/>
              <p:nvPr/>
            </p:nvSpPr>
            <p:spPr>
              <a:xfrm>
                <a:off x="6935606" y="4696937"/>
                <a:ext cx="413156" cy="170699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551" extrusionOk="0">
                    <a:moveTo>
                      <a:pt x="2601" y="1"/>
                    </a:moveTo>
                    <a:cubicBezTo>
                      <a:pt x="2601" y="1"/>
                      <a:pt x="1960" y="329"/>
                      <a:pt x="1199" y="329"/>
                    </a:cubicBezTo>
                    <a:cubicBezTo>
                      <a:pt x="859" y="329"/>
                      <a:pt x="494" y="263"/>
                      <a:pt x="153" y="73"/>
                    </a:cubicBezTo>
                    <a:lnTo>
                      <a:pt x="153" y="73"/>
                    </a:lnTo>
                    <a:cubicBezTo>
                      <a:pt x="161" y="105"/>
                      <a:pt x="1" y="449"/>
                      <a:pt x="9" y="1065"/>
                    </a:cubicBezTo>
                    <a:cubicBezTo>
                      <a:pt x="9" y="1065"/>
                      <a:pt x="79" y="1551"/>
                      <a:pt x="1776" y="1551"/>
                    </a:cubicBezTo>
                    <a:cubicBezTo>
                      <a:pt x="1976" y="1551"/>
                      <a:pt x="2200" y="1544"/>
                      <a:pt x="2449" y="1529"/>
                    </a:cubicBezTo>
                    <a:cubicBezTo>
                      <a:pt x="2929" y="1505"/>
                      <a:pt x="3313" y="1473"/>
                      <a:pt x="3617" y="1441"/>
                    </a:cubicBezTo>
                    <a:cubicBezTo>
                      <a:pt x="3553" y="1081"/>
                      <a:pt x="3601" y="721"/>
                      <a:pt x="3753" y="425"/>
                    </a:cubicBezTo>
                    <a:cubicBezTo>
                      <a:pt x="3441" y="281"/>
                      <a:pt x="3073" y="129"/>
                      <a:pt x="2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72"/>
              <p:cNvSpPr/>
              <p:nvPr/>
            </p:nvSpPr>
            <p:spPr>
              <a:xfrm>
                <a:off x="6936487" y="4812278"/>
                <a:ext cx="537301" cy="69997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6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" y="121"/>
                      <a:pt x="25" y="241"/>
                      <a:pt x="41" y="377"/>
                    </a:cubicBezTo>
                    <a:cubicBezTo>
                      <a:pt x="41" y="377"/>
                      <a:pt x="713" y="617"/>
                      <a:pt x="2553" y="633"/>
                    </a:cubicBezTo>
                    <a:cubicBezTo>
                      <a:pt x="2671" y="635"/>
                      <a:pt x="2782" y="635"/>
                      <a:pt x="2888" y="635"/>
                    </a:cubicBezTo>
                    <a:cubicBezTo>
                      <a:pt x="4639" y="635"/>
                      <a:pt x="4873" y="401"/>
                      <a:pt x="4873" y="401"/>
                    </a:cubicBezTo>
                    <a:cubicBezTo>
                      <a:pt x="4873" y="401"/>
                      <a:pt x="4881" y="305"/>
                      <a:pt x="4841" y="153"/>
                    </a:cubicBezTo>
                    <a:cubicBezTo>
                      <a:pt x="4088" y="289"/>
                      <a:pt x="3385" y="341"/>
                      <a:pt x="2751" y="341"/>
                    </a:cubicBezTo>
                    <a:cubicBezTo>
                      <a:pt x="1559" y="341"/>
                      <a:pt x="606" y="157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72"/>
              <p:cNvSpPr/>
              <p:nvPr/>
            </p:nvSpPr>
            <p:spPr>
              <a:xfrm>
                <a:off x="7250045" y="4717738"/>
                <a:ext cx="47655" cy="84084"/>
              </a:xfrm>
              <a:custGeom>
                <a:avLst/>
                <a:gdLst/>
                <a:ahLst/>
                <a:cxnLst/>
                <a:rect l="l" t="t" r="r" b="b"/>
                <a:pathLst>
                  <a:path w="433" h="764" extrusionOk="0">
                    <a:moveTo>
                      <a:pt x="394" y="0"/>
                    </a:moveTo>
                    <a:cubicBezTo>
                      <a:pt x="390" y="0"/>
                      <a:pt x="386" y="1"/>
                      <a:pt x="384" y="4"/>
                    </a:cubicBezTo>
                    <a:cubicBezTo>
                      <a:pt x="384" y="4"/>
                      <a:pt x="0" y="236"/>
                      <a:pt x="40" y="732"/>
                    </a:cubicBezTo>
                    <a:cubicBezTo>
                      <a:pt x="40" y="756"/>
                      <a:pt x="64" y="764"/>
                      <a:pt x="72" y="764"/>
                    </a:cubicBezTo>
                    <a:cubicBezTo>
                      <a:pt x="96" y="756"/>
                      <a:pt x="104" y="740"/>
                      <a:pt x="104" y="732"/>
                    </a:cubicBezTo>
                    <a:cubicBezTo>
                      <a:pt x="64" y="260"/>
                      <a:pt x="400" y="60"/>
                      <a:pt x="416" y="52"/>
                    </a:cubicBezTo>
                    <a:cubicBezTo>
                      <a:pt x="424" y="44"/>
                      <a:pt x="432" y="20"/>
                      <a:pt x="424" y="12"/>
                    </a:cubicBezTo>
                    <a:cubicBezTo>
                      <a:pt x="418" y="6"/>
                      <a:pt x="405" y="0"/>
                      <a:pt x="3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72"/>
              <p:cNvSpPr/>
              <p:nvPr/>
            </p:nvSpPr>
            <p:spPr>
              <a:xfrm>
                <a:off x="7210423" y="4701009"/>
                <a:ext cx="42372" cy="840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764" extrusionOk="0">
                    <a:moveTo>
                      <a:pt x="345" y="0"/>
                    </a:moveTo>
                    <a:cubicBezTo>
                      <a:pt x="341" y="0"/>
                      <a:pt x="338" y="1"/>
                      <a:pt x="336" y="4"/>
                    </a:cubicBezTo>
                    <a:cubicBezTo>
                      <a:pt x="320" y="12"/>
                      <a:pt x="16" y="204"/>
                      <a:pt x="0" y="732"/>
                    </a:cubicBezTo>
                    <a:cubicBezTo>
                      <a:pt x="0" y="756"/>
                      <a:pt x="16" y="764"/>
                      <a:pt x="32" y="764"/>
                    </a:cubicBezTo>
                    <a:cubicBezTo>
                      <a:pt x="56" y="764"/>
                      <a:pt x="64" y="756"/>
                      <a:pt x="56" y="732"/>
                    </a:cubicBezTo>
                    <a:cubicBezTo>
                      <a:pt x="64" y="236"/>
                      <a:pt x="360" y="52"/>
                      <a:pt x="360" y="52"/>
                    </a:cubicBezTo>
                    <a:cubicBezTo>
                      <a:pt x="376" y="44"/>
                      <a:pt x="384" y="28"/>
                      <a:pt x="376" y="12"/>
                    </a:cubicBezTo>
                    <a:cubicBezTo>
                      <a:pt x="365" y="6"/>
                      <a:pt x="353" y="0"/>
                      <a:pt x="34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72"/>
              <p:cNvSpPr/>
              <p:nvPr/>
            </p:nvSpPr>
            <p:spPr>
              <a:xfrm>
                <a:off x="7208662" y="4652913"/>
                <a:ext cx="45014" cy="73188"/>
              </a:xfrm>
              <a:custGeom>
                <a:avLst/>
                <a:gdLst/>
                <a:ahLst/>
                <a:cxnLst/>
                <a:rect l="l" t="t" r="r" b="b"/>
                <a:pathLst>
                  <a:path w="409" h="665" extrusionOk="0">
                    <a:moveTo>
                      <a:pt x="208" y="49"/>
                    </a:moveTo>
                    <a:cubicBezTo>
                      <a:pt x="248" y="65"/>
                      <a:pt x="272" y="73"/>
                      <a:pt x="280" y="89"/>
                    </a:cubicBezTo>
                    <a:cubicBezTo>
                      <a:pt x="336" y="185"/>
                      <a:pt x="256" y="409"/>
                      <a:pt x="208" y="553"/>
                    </a:cubicBezTo>
                    <a:cubicBezTo>
                      <a:pt x="160" y="409"/>
                      <a:pt x="88" y="161"/>
                      <a:pt x="152" y="81"/>
                    </a:cubicBezTo>
                    <a:cubicBezTo>
                      <a:pt x="160" y="65"/>
                      <a:pt x="176" y="49"/>
                      <a:pt x="208" y="49"/>
                    </a:cubicBezTo>
                    <a:close/>
                    <a:moveTo>
                      <a:pt x="208" y="1"/>
                    </a:moveTo>
                    <a:cubicBezTo>
                      <a:pt x="152" y="1"/>
                      <a:pt x="120" y="33"/>
                      <a:pt x="96" y="49"/>
                    </a:cubicBezTo>
                    <a:cubicBezTo>
                      <a:pt x="0" y="193"/>
                      <a:pt x="160" y="593"/>
                      <a:pt x="176" y="641"/>
                    </a:cubicBezTo>
                    <a:cubicBezTo>
                      <a:pt x="192" y="649"/>
                      <a:pt x="200" y="665"/>
                      <a:pt x="208" y="665"/>
                    </a:cubicBezTo>
                    <a:cubicBezTo>
                      <a:pt x="216" y="665"/>
                      <a:pt x="232" y="649"/>
                      <a:pt x="232" y="641"/>
                    </a:cubicBezTo>
                    <a:cubicBezTo>
                      <a:pt x="248" y="601"/>
                      <a:pt x="408" y="209"/>
                      <a:pt x="320" y="65"/>
                    </a:cubicBezTo>
                    <a:cubicBezTo>
                      <a:pt x="296" y="25"/>
                      <a:pt x="256" y="1"/>
                      <a:pt x="20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72"/>
              <p:cNvSpPr/>
              <p:nvPr/>
            </p:nvSpPr>
            <p:spPr>
              <a:xfrm>
                <a:off x="7168161" y="4682739"/>
                <a:ext cx="67905" cy="43363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94" extrusionOk="0">
                    <a:moveTo>
                      <a:pt x="136" y="58"/>
                    </a:moveTo>
                    <a:cubicBezTo>
                      <a:pt x="248" y="58"/>
                      <a:pt x="416" y="218"/>
                      <a:pt x="520" y="330"/>
                    </a:cubicBezTo>
                    <a:cubicBezTo>
                      <a:pt x="368" y="314"/>
                      <a:pt x="120" y="258"/>
                      <a:pt x="64" y="170"/>
                    </a:cubicBezTo>
                    <a:cubicBezTo>
                      <a:pt x="56" y="162"/>
                      <a:pt x="48" y="130"/>
                      <a:pt x="64" y="98"/>
                    </a:cubicBezTo>
                    <a:cubicBezTo>
                      <a:pt x="88" y="82"/>
                      <a:pt x="104" y="58"/>
                      <a:pt x="136" y="58"/>
                    </a:cubicBezTo>
                    <a:close/>
                    <a:moveTo>
                      <a:pt x="147" y="0"/>
                    </a:moveTo>
                    <a:cubicBezTo>
                      <a:pt x="140" y="0"/>
                      <a:pt x="134" y="1"/>
                      <a:pt x="128" y="2"/>
                    </a:cubicBezTo>
                    <a:cubicBezTo>
                      <a:pt x="88" y="2"/>
                      <a:pt x="48" y="34"/>
                      <a:pt x="24" y="74"/>
                    </a:cubicBezTo>
                    <a:cubicBezTo>
                      <a:pt x="0" y="122"/>
                      <a:pt x="8" y="162"/>
                      <a:pt x="16" y="194"/>
                    </a:cubicBezTo>
                    <a:cubicBezTo>
                      <a:pt x="96" y="354"/>
                      <a:pt x="528" y="394"/>
                      <a:pt x="576" y="394"/>
                    </a:cubicBezTo>
                    <a:cubicBezTo>
                      <a:pt x="584" y="394"/>
                      <a:pt x="600" y="394"/>
                      <a:pt x="608" y="370"/>
                    </a:cubicBezTo>
                    <a:cubicBezTo>
                      <a:pt x="616" y="362"/>
                      <a:pt x="616" y="346"/>
                      <a:pt x="608" y="338"/>
                    </a:cubicBezTo>
                    <a:cubicBezTo>
                      <a:pt x="577" y="315"/>
                      <a:pt x="323" y="0"/>
                      <a:pt x="147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72"/>
              <p:cNvSpPr/>
              <p:nvPr/>
            </p:nvSpPr>
            <p:spPr>
              <a:xfrm>
                <a:off x="6881897" y="2601316"/>
                <a:ext cx="863951" cy="2016694"/>
              </a:xfrm>
              <a:custGeom>
                <a:avLst/>
                <a:gdLst/>
                <a:ahLst/>
                <a:cxnLst/>
                <a:rect l="l" t="t" r="r" b="b"/>
                <a:pathLst>
                  <a:path w="7850" h="18324" extrusionOk="0">
                    <a:moveTo>
                      <a:pt x="7849" y="1"/>
                    </a:moveTo>
                    <a:lnTo>
                      <a:pt x="785" y="17"/>
                    </a:lnTo>
                    <a:cubicBezTo>
                      <a:pt x="249" y="649"/>
                      <a:pt x="97" y="2473"/>
                      <a:pt x="81" y="4361"/>
                    </a:cubicBezTo>
                    <a:cubicBezTo>
                      <a:pt x="1" y="10233"/>
                      <a:pt x="537" y="18082"/>
                      <a:pt x="537" y="18082"/>
                    </a:cubicBezTo>
                    <a:cubicBezTo>
                      <a:pt x="820" y="18269"/>
                      <a:pt x="1269" y="18323"/>
                      <a:pt x="1691" y="18323"/>
                    </a:cubicBezTo>
                    <a:cubicBezTo>
                      <a:pt x="2258" y="18323"/>
                      <a:pt x="2777" y="18226"/>
                      <a:pt x="2777" y="18226"/>
                    </a:cubicBezTo>
                    <a:lnTo>
                      <a:pt x="4457" y="4881"/>
                    </a:lnTo>
                    <a:lnTo>
                      <a:pt x="4977" y="17882"/>
                    </a:lnTo>
                    <a:cubicBezTo>
                      <a:pt x="5562" y="17975"/>
                      <a:pt x="6031" y="18004"/>
                      <a:pt x="6392" y="18004"/>
                    </a:cubicBezTo>
                    <a:cubicBezTo>
                      <a:pt x="7023" y="18004"/>
                      <a:pt x="7321" y="17914"/>
                      <a:pt x="7321" y="17914"/>
                    </a:cubicBezTo>
                    <a:cubicBezTo>
                      <a:pt x="7321" y="17914"/>
                      <a:pt x="7801" y="5633"/>
                      <a:pt x="7809" y="4785"/>
                    </a:cubicBezTo>
                    <a:cubicBezTo>
                      <a:pt x="7841" y="2089"/>
                      <a:pt x="7849" y="1"/>
                      <a:pt x="7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72"/>
              <p:cNvSpPr/>
              <p:nvPr/>
            </p:nvSpPr>
            <p:spPr>
              <a:xfrm>
                <a:off x="7002852" y="3765513"/>
                <a:ext cx="264028" cy="84634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769" extrusionOk="0">
                    <a:moveTo>
                      <a:pt x="849" y="1"/>
                    </a:moveTo>
                    <a:cubicBezTo>
                      <a:pt x="401" y="1"/>
                      <a:pt x="0" y="110"/>
                      <a:pt x="22" y="375"/>
                    </a:cubicBezTo>
                    <a:cubicBezTo>
                      <a:pt x="44" y="684"/>
                      <a:pt x="421" y="769"/>
                      <a:pt x="826" y="769"/>
                    </a:cubicBezTo>
                    <a:cubicBezTo>
                      <a:pt x="1312" y="769"/>
                      <a:pt x="1838" y="647"/>
                      <a:pt x="1838" y="647"/>
                    </a:cubicBezTo>
                    <a:cubicBezTo>
                      <a:pt x="2399" y="279"/>
                      <a:pt x="1563" y="1"/>
                      <a:pt x="849" y="1"/>
                    </a:cubicBezTo>
                    <a:close/>
                  </a:path>
                </a:pathLst>
              </a:custGeom>
              <a:solidFill>
                <a:srgbClr val="F6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72"/>
              <p:cNvSpPr/>
              <p:nvPr/>
            </p:nvSpPr>
            <p:spPr>
              <a:xfrm>
                <a:off x="7530695" y="3610221"/>
                <a:ext cx="182585" cy="6636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603" extrusionOk="0">
                    <a:moveTo>
                      <a:pt x="597" y="0"/>
                    </a:moveTo>
                    <a:cubicBezTo>
                      <a:pt x="284" y="0"/>
                      <a:pt x="1" y="87"/>
                      <a:pt x="10" y="298"/>
                    </a:cubicBezTo>
                    <a:cubicBezTo>
                      <a:pt x="25" y="537"/>
                      <a:pt x="283" y="602"/>
                      <a:pt x="561" y="602"/>
                    </a:cubicBezTo>
                    <a:cubicBezTo>
                      <a:pt x="899" y="602"/>
                      <a:pt x="1266" y="506"/>
                      <a:pt x="1266" y="506"/>
                    </a:cubicBezTo>
                    <a:cubicBezTo>
                      <a:pt x="1658" y="217"/>
                      <a:pt x="1090" y="0"/>
                      <a:pt x="597" y="0"/>
                    </a:cubicBezTo>
                    <a:close/>
                  </a:path>
                </a:pathLst>
              </a:custGeom>
              <a:solidFill>
                <a:srgbClr val="F6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72"/>
              <p:cNvSpPr/>
              <p:nvPr/>
            </p:nvSpPr>
            <p:spPr>
              <a:xfrm>
                <a:off x="7602894" y="3537912"/>
                <a:ext cx="106095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350" extrusionOk="0">
                    <a:moveTo>
                      <a:pt x="345" y="0"/>
                    </a:moveTo>
                    <a:cubicBezTo>
                      <a:pt x="164" y="0"/>
                      <a:pt x="1" y="50"/>
                      <a:pt x="10" y="171"/>
                    </a:cubicBezTo>
                    <a:cubicBezTo>
                      <a:pt x="14" y="311"/>
                      <a:pt x="161" y="350"/>
                      <a:pt x="321" y="350"/>
                    </a:cubicBezTo>
                    <a:cubicBezTo>
                      <a:pt x="519" y="350"/>
                      <a:pt x="738" y="291"/>
                      <a:pt x="738" y="291"/>
                    </a:cubicBezTo>
                    <a:cubicBezTo>
                      <a:pt x="964" y="125"/>
                      <a:pt x="631" y="0"/>
                      <a:pt x="345" y="0"/>
                    </a:cubicBezTo>
                    <a:close/>
                  </a:path>
                </a:pathLst>
              </a:custGeom>
              <a:solidFill>
                <a:srgbClr val="F6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72"/>
              <p:cNvSpPr/>
              <p:nvPr/>
            </p:nvSpPr>
            <p:spPr>
              <a:xfrm>
                <a:off x="7173444" y="3134989"/>
                <a:ext cx="355816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185" fill="none" extrusionOk="0">
                    <a:moveTo>
                      <a:pt x="3232" y="120"/>
                    </a:moveTo>
                    <a:cubicBezTo>
                      <a:pt x="3232" y="120"/>
                      <a:pt x="1320" y="184"/>
                      <a:pt x="0" y="0"/>
                    </a:cubicBezTo>
                  </a:path>
                </a:pathLst>
              </a:custGeom>
              <a:noFill/>
              <a:ln w="1400" cap="rnd" cmpd="sng">
                <a:solidFill>
                  <a:srgbClr val="0709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72"/>
              <p:cNvSpPr/>
              <p:nvPr/>
            </p:nvSpPr>
            <p:spPr>
              <a:xfrm>
                <a:off x="6899507" y="2572260"/>
                <a:ext cx="148137" cy="215030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9538" fill="none" extrusionOk="0">
                    <a:moveTo>
                      <a:pt x="521" y="18258"/>
                    </a:moveTo>
                    <a:cubicBezTo>
                      <a:pt x="521" y="18258"/>
                      <a:pt x="497" y="19538"/>
                      <a:pt x="209" y="5377"/>
                    </a:cubicBezTo>
                    <a:cubicBezTo>
                      <a:pt x="209" y="5377"/>
                      <a:pt x="1" y="1433"/>
                      <a:pt x="1345" y="1"/>
                    </a:cubicBezTo>
                  </a:path>
                </a:pathLst>
              </a:custGeom>
              <a:noFill/>
              <a:ln w="1400" cap="rnd" cmpd="sng">
                <a:solidFill>
                  <a:srgbClr val="0709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72"/>
              <p:cNvSpPr/>
              <p:nvPr/>
            </p:nvSpPr>
            <p:spPr>
              <a:xfrm>
                <a:off x="7390040" y="3148196"/>
                <a:ext cx="63503" cy="140708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2785" fill="none" extrusionOk="0">
                    <a:moveTo>
                      <a:pt x="576" y="12785"/>
                    </a:moveTo>
                    <a:lnTo>
                      <a:pt x="0" y="0"/>
                    </a:lnTo>
                  </a:path>
                </a:pathLst>
              </a:custGeom>
              <a:noFill/>
              <a:ln w="1400" cap="rnd" cmpd="sng">
                <a:solidFill>
                  <a:srgbClr val="0709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72"/>
              <p:cNvSpPr/>
              <p:nvPr/>
            </p:nvSpPr>
            <p:spPr>
              <a:xfrm>
                <a:off x="7383876" y="2618045"/>
                <a:ext cx="5393" cy="417558"/>
              </a:xfrm>
              <a:custGeom>
                <a:avLst/>
                <a:gdLst/>
                <a:ahLst/>
                <a:cxnLst/>
                <a:rect l="l" t="t" r="r" b="b"/>
                <a:pathLst>
                  <a:path w="49" h="3794" fill="none" extrusionOk="0">
                    <a:moveTo>
                      <a:pt x="0" y="3793"/>
                    </a:moveTo>
                    <a:lnTo>
                      <a:pt x="48" y="1"/>
                    </a:lnTo>
                  </a:path>
                </a:pathLst>
              </a:custGeom>
              <a:noFill/>
              <a:ln w="1400" cap="rnd" cmpd="sng">
                <a:solidFill>
                  <a:srgbClr val="0709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72"/>
              <p:cNvSpPr/>
              <p:nvPr/>
            </p:nvSpPr>
            <p:spPr>
              <a:xfrm>
                <a:off x="6962020" y="2614523"/>
                <a:ext cx="154301" cy="28626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601" fill="none" extrusionOk="0">
                    <a:moveTo>
                      <a:pt x="1" y="2601"/>
                    </a:moveTo>
                    <a:cubicBezTo>
                      <a:pt x="537" y="2289"/>
                      <a:pt x="1369" y="1313"/>
                      <a:pt x="1401" y="1"/>
                    </a:cubicBezTo>
                  </a:path>
                </a:pathLst>
              </a:custGeom>
              <a:noFill/>
              <a:ln w="1400" cap="rnd" cmpd="sng">
                <a:solidFill>
                  <a:srgbClr val="0709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72"/>
              <p:cNvSpPr/>
              <p:nvPr/>
            </p:nvSpPr>
            <p:spPr>
              <a:xfrm>
                <a:off x="7590787" y="2610121"/>
                <a:ext cx="103124" cy="262487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385" fill="none" extrusionOk="0">
                    <a:moveTo>
                      <a:pt x="936" y="2385"/>
                    </a:moveTo>
                    <a:cubicBezTo>
                      <a:pt x="448" y="2313"/>
                      <a:pt x="0" y="921"/>
                      <a:pt x="144" y="1"/>
                    </a:cubicBezTo>
                  </a:path>
                </a:pathLst>
              </a:custGeom>
              <a:noFill/>
              <a:ln w="1400" cap="rnd" cmpd="sng">
                <a:solidFill>
                  <a:srgbClr val="0709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72"/>
              <p:cNvSpPr/>
              <p:nvPr/>
            </p:nvSpPr>
            <p:spPr>
              <a:xfrm>
                <a:off x="7327526" y="2617164"/>
                <a:ext cx="57340" cy="370784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369" fill="none" extrusionOk="0">
                    <a:moveTo>
                      <a:pt x="520" y="3369"/>
                    </a:moveTo>
                    <a:cubicBezTo>
                      <a:pt x="520" y="3369"/>
                      <a:pt x="160" y="3369"/>
                      <a:pt x="80" y="2641"/>
                    </a:cubicBezTo>
                    <a:cubicBezTo>
                      <a:pt x="0" y="1905"/>
                      <a:pt x="8" y="1"/>
                      <a:pt x="8" y="1"/>
                    </a:cubicBezTo>
                  </a:path>
                </a:pathLst>
              </a:custGeom>
              <a:noFill/>
              <a:ln w="1400" cap="rnd" cmpd="sng">
                <a:solidFill>
                  <a:srgbClr val="0709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72"/>
              <p:cNvSpPr/>
              <p:nvPr/>
            </p:nvSpPr>
            <p:spPr>
              <a:xfrm>
                <a:off x="7024644" y="2637415"/>
                <a:ext cx="614671" cy="3797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345" fill="none" extrusionOk="0">
                    <a:moveTo>
                      <a:pt x="5584" y="73"/>
                    </a:moveTo>
                    <a:cubicBezTo>
                      <a:pt x="5584" y="73"/>
                      <a:pt x="3288" y="345"/>
                      <a:pt x="0" y="1"/>
                    </a:cubicBezTo>
                  </a:path>
                </a:pathLst>
              </a:custGeom>
              <a:noFill/>
              <a:ln w="1400" cap="rnd" cmpd="sng">
                <a:solidFill>
                  <a:srgbClr val="0709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72"/>
              <p:cNvSpPr/>
              <p:nvPr/>
            </p:nvSpPr>
            <p:spPr>
              <a:xfrm>
                <a:off x="7339853" y="2618045"/>
                <a:ext cx="3797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53" extrusionOk="0">
                    <a:moveTo>
                      <a:pt x="163" y="0"/>
                    </a:moveTo>
                    <a:cubicBezTo>
                      <a:pt x="73" y="0"/>
                      <a:pt x="0" y="77"/>
                      <a:pt x="0" y="169"/>
                    </a:cubicBezTo>
                    <a:cubicBezTo>
                      <a:pt x="0" y="273"/>
                      <a:pt x="80" y="353"/>
                      <a:pt x="168" y="353"/>
                    </a:cubicBezTo>
                    <a:cubicBezTo>
                      <a:pt x="256" y="353"/>
                      <a:pt x="344" y="273"/>
                      <a:pt x="344" y="177"/>
                    </a:cubicBezTo>
                    <a:cubicBezTo>
                      <a:pt x="344" y="81"/>
                      <a:pt x="264" y="1"/>
                      <a:pt x="176" y="1"/>
                    </a:cubicBezTo>
                    <a:cubicBezTo>
                      <a:pt x="172" y="0"/>
                      <a:pt x="167" y="0"/>
                      <a:pt x="163" y="0"/>
                    </a:cubicBezTo>
                    <a:close/>
                  </a:path>
                </a:pathLst>
              </a:custGeom>
              <a:solidFill>
                <a:srgbClr val="151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72"/>
              <p:cNvSpPr/>
              <p:nvPr/>
            </p:nvSpPr>
            <p:spPr>
              <a:xfrm>
                <a:off x="7450792" y="4652033"/>
                <a:ext cx="411285" cy="170699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551" extrusionOk="0">
                    <a:moveTo>
                      <a:pt x="2592" y="1"/>
                    </a:moveTo>
                    <a:cubicBezTo>
                      <a:pt x="2592" y="1"/>
                      <a:pt x="1951" y="329"/>
                      <a:pt x="1188" y="329"/>
                    </a:cubicBezTo>
                    <a:cubicBezTo>
                      <a:pt x="846" y="329"/>
                      <a:pt x="480" y="263"/>
                      <a:pt x="136" y="73"/>
                    </a:cubicBezTo>
                    <a:lnTo>
                      <a:pt x="136" y="73"/>
                    </a:lnTo>
                    <a:cubicBezTo>
                      <a:pt x="152" y="97"/>
                      <a:pt x="0" y="449"/>
                      <a:pt x="0" y="1057"/>
                    </a:cubicBezTo>
                    <a:cubicBezTo>
                      <a:pt x="0" y="1057"/>
                      <a:pt x="71" y="1551"/>
                      <a:pt x="1774" y="1551"/>
                    </a:cubicBezTo>
                    <a:cubicBezTo>
                      <a:pt x="1973" y="1551"/>
                      <a:pt x="2194" y="1544"/>
                      <a:pt x="2440" y="1529"/>
                    </a:cubicBezTo>
                    <a:cubicBezTo>
                      <a:pt x="2920" y="1497"/>
                      <a:pt x="3296" y="1473"/>
                      <a:pt x="3608" y="1441"/>
                    </a:cubicBezTo>
                    <a:cubicBezTo>
                      <a:pt x="3536" y="1081"/>
                      <a:pt x="3592" y="721"/>
                      <a:pt x="3736" y="417"/>
                    </a:cubicBezTo>
                    <a:cubicBezTo>
                      <a:pt x="3432" y="281"/>
                      <a:pt x="3056" y="129"/>
                      <a:pt x="25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72"/>
              <p:cNvSpPr/>
              <p:nvPr/>
            </p:nvSpPr>
            <p:spPr>
              <a:xfrm>
                <a:off x="7451673" y="4767374"/>
                <a:ext cx="537191" cy="69997"/>
              </a:xfrm>
              <a:custGeom>
                <a:avLst/>
                <a:gdLst/>
                <a:ahLst/>
                <a:cxnLst/>
                <a:rect l="l" t="t" r="r" b="b"/>
                <a:pathLst>
                  <a:path w="4881" h="6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" y="121"/>
                      <a:pt x="24" y="241"/>
                      <a:pt x="40" y="369"/>
                    </a:cubicBezTo>
                    <a:cubicBezTo>
                      <a:pt x="40" y="369"/>
                      <a:pt x="712" y="609"/>
                      <a:pt x="2552" y="633"/>
                    </a:cubicBezTo>
                    <a:cubicBezTo>
                      <a:pt x="2670" y="635"/>
                      <a:pt x="2781" y="635"/>
                      <a:pt x="2888" y="635"/>
                    </a:cubicBezTo>
                    <a:cubicBezTo>
                      <a:pt x="4638" y="635"/>
                      <a:pt x="4872" y="401"/>
                      <a:pt x="4872" y="401"/>
                    </a:cubicBezTo>
                    <a:cubicBezTo>
                      <a:pt x="4872" y="401"/>
                      <a:pt x="4880" y="305"/>
                      <a:pt x="4840" y="153"/>
                    </a:cubicBezTo>
                    <a:cubicBezTo>
                      <a:pt x="4084" y="289"/>
                      <a:pt x="3380" y="341"/>
                      <a:pt x="2744" y="341"/>
                    </a:cubicBezTo>
                    <a:cubicBezTo>
                      <a:pt x="1552" y="341"/>
                      <a:pt x="600" y="15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72"/>
              <p:cNvSpPr/>
              <p:nvPr/>
            </p:nvSpPr>
            <p:spPr>
              <a:xfrm>
                <a:off x="7765121" y="4671073"/>
                <a:ext cx="47655" cy="84084"/>
              </a:xfrm>
              <a:custGeom>
                <a:avLst/>
                <a:gdLst/>
                <a:ahLst/>
                <a:cxnLst/>
                <a:rect l="l" t="t" r="r" b="b"/>
                <a:pathLst>
                  <a:path w="433" h="764" extrusionOk="0">
                    <a:moveTo>
                      <a:pt x="394" y="1"/>
                    </a:moveTo>
                    <a:cubicBezTo>
                      <a:pt x="390" y="1"/>
                      <a:pt x="387" y="2"/>
                      <a:pt x="384" y="4"/>
                    </a:cubicBezTo>
                    <a:cubicBezTo>
                      <a:pt x="384" y="4"/>
                      <a:pt x="0" y="236"/>
                      <a:pt x="40" y="740"/>
                    </a:cubicBezTo>
                    <a:cubicBezTo>
                      <a:pt x="40" y="756"/>
                      <a:pt x="64" y="764"/>
                      <a:pt x="72" y="764"/>
                    </a:cubicBezTo>
                    <a:cubicBezTo>
                      <a:pt x="96" y="764"/>
                      <a:pt x="104" y="756"/>
                      <a:pt x="104" y="740"/>
                    </a:cubicBezTo>
                    <a:cubicBezTo>
                      <a:pt x="64" y="268"/>
                      <a:pt x="400" y="68"/>
                      <a:pt x="416" y="60"/>
                    </a:cubicBezTo>
                    <a:cubicBezTo>
                      <a:pt x="424" y="44"/>
                      <a:pt x="432" y="28"/>
                      <a:pt x="424" y="20"/>
                    </a:cubicBezTo>
                    <a:cubicBezTo>
                      <a:pt x="419" y="8"/>
                      <a:pt x="404" y="1"/>
                      <a:pt x="39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72"/>
              <p:cNvSpPr/>
              <p:nvPr/>
            </p:nvSpPr>
            <p:spPr>
              <a:xfrm>
                <a:off x="7724619" y="4656105"/>
                <a:ext cx="42372" cy="840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764" extrusionOk="0">
                    <a:moveTo>
                      <a:pt x="342" y="0"/>
                    </a:moveTo>
                    <a:cubicBezTo>
                      <a:pt x="338" y="0"/>
                      <a:pt x="333" y="1"/>
                      <a:pt x="328" y="4"/>
                    </a:cubicBezTo>
                    <a:cubicBezTo>
                      <a:pt x="320" y="12"/>
                      <a:pt x="8" y="204"/>
                      <a:pt x="0" y="732"/>
                    </a:cubicBezTo>
                    <a:cubicBezTo>
                      <a:pt x="0" y="756"/>
                      <a:pt x="8" y="764"/>
                      <a:pt x="32" y="764"/>
                    </a:cubicBezTo>
                    <a:cubicBezTo>
                      <a:pt x="48" y="764"/>
                      <a:pt x="64" y="756"/>
                      <a:pt x="48" y="732"/>
                    </a:cubicBezTo>
                    <a:cubicBezTo>
                      <a:pt x="64" y="236"/>
                      <a:pt x="360" y="52"/>
                      <a:pt x="360" y="52"/>
                    </a:cubicBezTo>
                    <a:cubicBezTo>
                      <a:pt x="368" y="44"/>
                      <a:pt x="384" y="20"/>
                      <a:pt x="368" y="12"/>
                    </a:cubicBezTo>
                    <a:cubicBezTo>
                      <a:pt x="363" y="6"/>
                      <a:pt x="353" y="0"/>
                      <a:pt x="34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72"/>
              <p:cNvSpPr/>
              <p:nvPr/>
            </p:nvSpPr>
            <p:spPr>
              <a:xfrm>
                <a:off x="7723738" y="4608010"/>
                <a:ext cx="45014" cy="72308"/>
              </a:xfrm>
              <a:custGeom>
                <a:avLst/>
                <a:gdLst/>
                <a:ahLst/>
                <a:cxnLst/>
                <a:rect l="l" t="t" r="r" b="b"/>
                <a:pathLst>
                  <a:path w="409" h="657" extrusionOk="0">
                    <a:moveTo>
                      <a:pt x="208" y="49"/>
                    </a:moveTo>
                    <a:cubicBezTo>
                      <a:pt x="240" y="57"/>
                      <a:pt x="256" y="73"/>
                      <a:pt x="280" y="89"/>
                    </a:cubicBezTo>
                    <a:cubicBezTo>
                      <a:pt x="336" y="177"/>
                      <a:pt x="256" y="409"/>
                      <a:pt x="208" y="553"/>
                    </a:cubicBezTo>
                    <a:cubicBezTo>
                      <a:pt x="160" y="409"/>
                      <a:pt x="88" y="161"/>
                      <a:pt x="152" y="81"/>
                    </a:cubicBezTo>
                    <a:cubicBezTo>
                      <a:pt x="160" y="57"/>
                      <a:pt x="176" y="49"/>
                      <a:pt x="208" y="49"/>
                    </a:cubicBezTo>
                    <a:close/>
                    <a:moveTo>
                      <a:pt x="208" y="1"/>
                    </a:moveTo>
                    <a:cubicBezTo>
                      <a:pt x="152" y="1"/>
                      <a:pt x="120" y="25"/>
                      <a:pt x="96" y="49"/>
                    </a:cubicBezTo>
                    <a:cubicBezTo>
                      <a:pt x="0" y="193"/>
                      <a:pt x="160" y="593"/>
                      <a:pt x="176" y="641"/>
                    </a:cubicBezTo>
                    <a:cubicBezTo>
                      <a:pt x="192" y="649"/>
                      <a:pt x="200" y="657"/>
                      <a:pt x="208" y="657"/>
                    </a:cubicBezTo>
                    <a:cubicBezTo>
                      <a:pt x="216" y="657"/>
                      <a:pt x="232" y="649"/>
                      <a:pt x="232" y="641"/>
                    </a:cubicBezTo>
                    <a:cubicBezTo>
                      <a:pt x="248" y="601"/>
                      <a:pt x="408" y="209"/>
                      <a:pt x="320" y="57"/>
                    </a:cubicBezTo>
                    <a:cubicBezTo>
                      <a:pt x="296" y="17"/>
                      <a:pt x="256" y="1"/>
                      <a:pt x="20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72"/>
              <p:cNvSpPr/>
              <p:nvPr/>
            </p:nvSpPr>
            <p:spPr>
              <a:xfrm>
                <a:off x="7682356" y="4637065"/>
                <a:ext cx="68786" cy="4325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393" extrusionOk="0">
                    <a:moveTo>
                      <a:pt x="136" y="65"/>
                    </a:moveTo>
                    <a:cubicBezTo>
                      <a:pt x="248" y="65"/>
                      <a:pt x="416" y="225"/>
                      <a:pt x="512" y="337"/>
                    </a:cubicBezTo>
                    <a:cubicBezTo>
                      <a:pt x="368" y="313"/>
                      <a:pt x="112" y="265"/>
                      <a:pt x="64" y="177"/>
                    </a:cubicBezTo>
                    <a:cubicBezTo>
                      <a:pt x="56" y="169"/>
                      <a:pt x="40" y="137"/>
                      <a:pt x="64" y="105"/>
                    </a:cubicBezTo>
                    <a:cubicBezTo>
                      <a:pt x="88" y="89"/>
                      <a:pt x="104" y="65"/>
                      <a:pt x="136" y="65"/>
                    </a:cubicBezTo>
                    <a:close/>
                    <a:moveTo>
                      <a:pt x="149" y="0"/>
                    </a:moveTo>
                    <a:cubicBezTo>
                      <a:pt x="145" y="0"/>
                      <a:pt x="141" y="0"/>
                      <a:pt x="136" y="1"/>
                    </a:cubicBezTo>
                    <a:cubicBezTo>
                      <a:pt x="96" y="1"/>
                      <a:pt x="56" y="33"/>
                      <a:pt x="32" y="73"/>
                    </a:cubicBezTo>
                    <a:cubicBezTo>
                      <a:pt x="0" y="129"/>
                      <a:pt x="16" y="169"/>
                      <a:pt x="24" y="193"/>
                    </a:cubicBezTo>
                    <a:cubicBezTo>
                      <a:pt x="104" y="353"/>
                      <a:pt x="536" y="393"/>
                      <a:pt x="584" y="393"/>
                    </a:cubicBezTo>
                    <a:cubicBezTo>
                      <a:pt x="592" y="393"/>
                      <a:pt x="608" y="393"/>
                      <a:pt x="616" y="377"/>
                    </a:cubicBezTo>
                    <a:cubicBezTo>
                      <a:pt x="624" y="361"/>
                      <a:pt x="624" y="353"/>
                      <a:pt x="616" y="345"/>
                    </a:cubicBezTo>
                    <a:cubicBezTo>
                      <a:pt x="585" y="313"/>
                      <a:pt x="325" y="0"/>
                      <a:pt x="14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72"/>
              <p:cNvSpPr/>
              <p:nvPr/>
            </p:nvSpPr>
            <p:spPr>
              <a:xfrm>
                <a:off x="7684117" y="2284348"/>
                <a:ext cx="1871" cy="12436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3" extrusionOk="0">
                    <a:moveTo>
                      <a:pt x="0" y="1"/>
                    </a:moveTo>
                    <a:lnTo>
                      <a:pt x="0" y="113"/>
                    </a:lnTo>
                    <a:lnTo>
                      <a:pt x="8" y="73"/>
                    </a:lnTo>
                    <a:lnTo>
                      <a:pt x="16" y="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72"/>
              <p:cNvSpPr/>
              <p:nvPr/>
            </p:nvSpPr>
            <p:spPr>
              <a:xfrm>
                <a:off x="6834352" y="3088324"/>
                <a:ext cx="110" cy="1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E851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72"/>
              <p:cNvSpPr/>
              <p:nvPr/>
            </p:nvSpPr>
            <p:spPr>
              <a:xfrm>
                <a:off x="7386518" y="1829147"/>
                <a:ext cx="440340" cy="1490839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13546" extrusionOk="0">
                    <a:moveTo>
                      <a:pt x="1936" y="1"/>
                    </a:moveTo>
                    <a:cubicBezTo>
                      <a:pt x="1920" y="25"/>
                      <a:pt x="1656" y="3569"/>
                      <a:pt x="1632" y="3601"/>
                    </a:cubicBezTo>
                    <a:cubicBezTo>
                      <a:pt x="1672" y="4601"/>
                      <a:pt x="1712" y="5657"/>
                      <a:pt x="1680" y="6089"/>
                    </a:cubicBezTo>
                    <a:cubicBezTo>
                      <a:pt x="1624" y="6977"/>
                      <a:pt x="912" y="10601"/>
                      <a:pt x="912" y="10601"/>
                    </a:cubicBezTo>
                    <a:cubicBezTo>
                      <a:pt x="912" y="10601"/>
                      <a:pt x="24" y="11465"/>
                      <a:pt x="112" y="11785"/>
                    </a:cubicBezTo>
                    <a:cubicBezTo>
                      <a:pt x="133" y="11859"/>
                      <a:pt x="176" y="11888"/>
                      <a:pt x="230" y="11888"/>
                    </a:cubicBezTo>
                    <a:cubicBezTo>
                      <a:pt x="407" y="11888"/>
                      <a:pt x="704" y="11577"/>
                      <a:pt x="704" y="11577"/>
                    </a:cubicBezTo>
                    <a:lnTo>
                      <a:pt x="704" y="11577"/>
                    </a:lnTo>
                    <a:cubicBezTo>
                      <a:pt x="704" y="11577"/>
                      <a:pt x="0" y="13025"/>
                      <a:pt x="264" y="13105"/>
                    </a:cubicBezTo>
                    <a:cubicBezTo>
                      <a:pt x="273" y="13108"/>
                      <a:pt x="282" y="13109"/>
                      <a:pt x="291" y="13109"/>
                    </a:cubicBezTo>
                    <a:cubicBezTo>
                      <a:pt x="555" y="13109"/>
                      <a:pt x="1040" y="12057"/>
                      <a:pt x="1040" y="12057"/>
                    </a:cubicBezTo>
                    <a:lnTo>
                      <a:pt x="1040" y="12057"/>
                    </a:lnTo>
                    <a:cubicBezTo>
                      <a:pt x="1040" y="12057"/>
                      <a:pt x="560" y="13521"/>
                      <a:pt x="944" y="13529"/>
                    </a:cubicBezTo>
                    <a:cubicBezTo>
                      <a:pt x="1160" y="13521"/>
                      <a:pt x="1432" y="12242"/>
                      <a:pt x="1432" y="12241"/>
                    </a:cubicBezTo>
                    <a:lnTo>
                      <a:pt x="1432" y="12241"/>
                    </a:lnTo>
                    <a:cubicBezTo>
                      <a:pt x="1432" y="12242"/>
                      <a:pt x="1256" y="13537"/>
                      <a:pt x="1496" y="13545"/>
                    </a:cubicBezTo>
                    <a:cubicBezTo>
                      <a:pt x="1498" y="13545"/>
                      <a:pt x="1499" y="13545"/>
                      <a:pt x="1500" y="13545"/>
                    </a:cubicBezTo>
                    <a:cubicBezTo>
                      <a:pt x="1722" y="13545"/>
                      <a:pt x="1840" y="12298"/>
                      <a:pt x="1840" y="12297"/>
                    </a:cubicBezTo>
                    <a:lnTo>
                      <a:pt x="1840" y="12297"/>
                    </a:lnTo>
                    <a:cubicBezTo>
                      <a:pt x="1840" y="12297"/>
                      <a:pt x="1824" y="13337"/>
                      <a:pt x="2062" y="13337"/>
                    </a:cubicBezTo>
                    <a:cubicBezTo>
                      <a:pt x="2062" y="13337"/>
                      <a:pt x="2063" y="13337"/>
                      <a:pt x="2064" y="13337"/>
                    </a:cubicBezTo>
                    <a:cubicBezTo>
                      <a:pt x="2304" y="13329"/>
                      <a:pt x="2464" y="11841"/>
                      <a:pt x="2504" y="11129"/>
                    </a:cubicBezTo>
                    <a:cubicBezTo>
                      <a:pt x="2504" y="11129"/>
                      <a:pt x="3704" y="7697"/>
                      <a:pt x="3896" y="5097"/>
                    </a:cubicBezTo>
                    <a:cubicBezTo>
                      <a:pt x="4000" y="3689"/>
                      <a:pt x="3976" y="2641"/>
                      <a:pt x="3880" y="1849"/>
                    </a:cubicBezTo>
                    <a:cubicBezTo>
                      <a:pt x="3752" y="345"/>
                      <a:pt x="2776" y="105"/>
                      <a:pt x="1936" y="1"/>
                    </a:cubicBezTo>
                    <a:close/>
                  </a:path>
                </a:pathLst>
              </a:custGeom>
              <a:solidFill>
                <a:srgbClr val="F7B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72"/>
              <p:cNvSpPr/>
              <p:nvPr/>
            </p:nvSpPr>
            <p:spPr>
              <a:xfrm>
                <a:off x="6692596" y="1812088"/>
                <a:ext cx="828733" cy="1508338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13705" extrusionOk="0">
                    <a:moveTo>
                      <a:pt x="3528" y="0"/>
                    </a:moveTo>
                    <a:cubicBezTo>
                      <a:pt x="3514" y="0"/>
                      <a:pt x="3499" y="4"/>
                      <a:pt x="3481" y="12"/>
                    </a:cubicBezTo>
                    <a:cubicBezTo>
                      <a:pt x="3385" y="52"/>
                      <a:pt x="1809" y="436"/>
                      <a:pt x="1505" y="604"/>
                    </a:cubicBezTo>
                    <a:cubicBezTo>
                      <a:pt x="1145" y="812"/>
                      <a:pt x="1" y="2820"/>
                      <a:pt x="1401" y="6364"/>
                    </a:cubicBezTo>
                    <a:cubicBezTo>
                      <a:pt x="2361" y="8796"/>
                      <a:pt x="4537" y="11692"/>
                      <a:pt x="4537" y="11692"/>
                    </a:cubicBezTo>
                    <a:cubicBezTo>
                      <a:pt x="4780" y="12341"/>
                      <a:pt x="5358" y="13670"/>
                      <a:pt x="5608" y="13670"/>
                    </a:cubicBezTo>
                    <a:cubicBezTo>
                      <a:pt x="5614" y="13670"/>
                      <a:pt x="5620" y="13670"/>
                      <a:pt x="5625" y="13668"/>
                    </a:cubicBezTo>
                    <a:cubicBezTo>
                      <a:pt x="5857" y="13604"/>
                      <a:pt x="5529" y="12612"/>
                      <a:pt x="5529" y="12612"/>
                    </a:cubicBezTo>
                    <a:lnTo>
                      <a:pt x="5529" y="12612"/>
                    </a:lnTo>
                    <a:cubicBezTo>
                      <a:pt x="5529" y="12612"/>
                      <a:pt x="5985" y="13704"/>
                      <a:pt x="6225" y="13704"/>
                    </a:cubicBezTo>
                    <a:cubicBezTo>
                      <a:pt x="6234" y="13704"/>
                      <a:pt x="6242" y="13703"/>
                      <a:pt x="6249" y="13700"/>
                    </a:cubicBezTo>
                    <a:cubicBezTo>
                      <a:pt x="6465" y="13620"/>
                      <a:pt x="5905" y="12428"/>
                      <a:pt x="5905" y="12428"/>
                    </a:cubicBezTo>
                    <a:lnTo>
                      <a:pt x="5905" y="12428"/>
                    </a:lnTo>
                    <a:cubicBezTo>
                      <a:pt x="5905" y="12428"/>
                      <a:pt x="6511" y="13511"/>
                      <a:pt x="6750" y="13511"/>
                    </a:cubicBezTo>
                    <a:cubicBezTo>
                      <a:pt x="6757" y="13511"/>
                      <a:pt x="6763" y="13510"/>
                      <a:pt x="6769" y="13508"/>
                    </a:cubicBezTo>
                    <a:cubicBezTo>
                      <a:pt x="7129" y="13388"/>
                      <a:pt x="6241" y="12140"/>
                      <a:pt x="6241" y="12140"/>
                    </a:cubicBezTo>
                    <a:lnTo>
                      <a:pt x="6241" y="12140"/>
                    </a:lnTo>
                    <a:cubicBezTo>
                      <a:pt x="6241" y="12140"/>
                      <a:pt x="6944" y="12925"/>
                      <a:pt x="7234" y="12925"/>
                    </a:cubicBezTo>
                    <a:cubicBezTo>
                      <a:pt x="7258" y="12925"/>
                      <a:pt x="7280" y="12920"/>
                      <a:pt x="7297" y="12908"/>
                    </a:cubicBezTo>
                    <a:cubicBezTo>
                      <a:pt x="7529" y="12748"/>
                      <a:pt x="6417" y="11580"/>
                      <a:pt x="6417" y="11580"/>
                    </a:cubicBezTo>
                    <a:lnTo>
                      <a:pt x="6417" y="11580"/>
                    </a:lnTo>
                    <a:cubicBezTo>
                      <a:pt x="6417" y="11580"/>
                      <a:pt x="6711" y="11744"/>
                      <a:pt x="6898" y="11744"/>
                    </a:cubicBezTo>
                    <a:cubicBezTo>
                      <a:pt x="6985" y="11744"/>
                      <a:pt x="7049" y="11708"/>
                      <a:pt x="7049" y="11604"/>
                    </a:cubicBezTo>
                    <a:cubicBezTo>
                      <a:pt x="7041" y="11268"/>
                      <a:pt x="5921" y="10708"/>
                      <a:pt x="5921" y="10708"/>
                    </a:cubicBezTo>
                    <a:cubicBezTo>
                      <a:pt x="5921" y="10708"/>
                      <a:pt x="4137" y="7476"/>
                      <a:pt x="3817" y="6644"/>
                    </a:cubicBezTo>
                    <a:cubicBezTo>
                      <a:pt x="3665" y="6244"/>
                      <a:pt x="3369" y="5212"/>
                      <a:pt x="3105" y="4252"/>
                    </a:cubicBezTo>
                    <a:cubicBezTo>
                      <a:pt x="2516" y="3662"/>
                      <a:pt x="3955" y="0"/>
                      <a:pt x="3528" y="0"/>
                    </a:cubicBezTo>
                    <a:close/>
                  </a:path>
                </a:pathLst>
              </a:custGeom>
              <a:solidFill>
                <a:srgbClr val="F7B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72"/>
              <p:cNvSpPr/>
              <p:nvPr/>
            </p:nvSpPr>
            <p:spPr>
              <a:xfrm>
                <a:off x="7566134" y="2084482"/>
                <a:ext cx="258965" cy="273933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489" extrusionOk="0">
                    <a:moveTo>
                      <a:pt x="2304" y="1"/>
                    </a:moveTo>
                    <a:cubicBezTo>
                      <a:pt x="1568" y="185"/>
                      <a:pt x="824" y="337"/>
                      <a:pt x="72" y="449"/>
                    </a:cubicBezTo>
                    <a:cubicBezTo>
                      <a:pt x="32" y="921"/>
                      <a:pt x="0" y="1265"/>
                      <a:pt x="0" y="1273"/>
                    </a:cubicBezTo>
                    <a:cubicBezTo>
                      <a:pt x="24" y="1689"/>
                      <a:pt x="32" y="2105"/>
                      <a:pt x="40" y="2489"/>
                    </a:cubicBezTo>
                    <a:cubicBezTo>
                      <a:pt x="808" y="2425"/>
                      <a:pt x="1560" y="2305"/>
                      <a:pt x="2304" y="2145"/>
                    </a:cubicBezTo>
                    <a:cubicBezTo>
                      <a:pt x="2352" y="1289"/>
                      <a:pt x="2344" y="577"/>
                      <a:pt x="2304" y="1"/>
                    </a:cubicBezTo>
                    <a:close/>
                  </a:path>
                </a:pathLst>
              </a:custGeom>
              <a:solidFill>
                <a:srgbClr val="F09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72"/>
              <p:cNvSpPr/>
              <p:nvPr/>
            </p:nvSpPr>
            <p:spPr>
              <a:xfrm>
                <a:off x="6761273" y="2122342"/>
                <a:ext cx="292533" cy="22550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049" extrusionOk="0">
                    <a:moveTo>
                      <a:pt x="25" y="1"/>
                    </a:moveTo>
                    <a:cubicBezTo>
                      <a:pt x="1" y="481"/>
                      <a:pt x="57" y="1065"/>
                      <a:pt x="201" y="1729"/>
                    </a:cubicBezTo>
                    <a:cubicBezTo>
                      <a:pt x="1017" y="1865"/>
                      <a:pt x="1833" y="1969"/>
                      <a:pt x="2657" y="2049"/>
                    </a:cubicBezTo>
                    <a:cubicBezTo>
                      <a:pt x="2601" y="1841"/>
                      <a:pt x="2545" y="1641"/>
                      <a:pt x="2481" y="1433"/>
                    </a:cubicBezTo>
                    <a:cubicBezTo>
                      <a:pt x="2305" y="1257"/>
                      <a:pt x="2313" y="809"/>
                      <a:pt x="2393" y="273"/>
                    </a:cubicBezTo>
                    <a:cubicBezTo>
                      <a:pt x="1601" y="209"/>
                      <a:pt x="817" y="121"/>
                      <a:pt x="25" y="1"/>
                    </a:cubicBezTo>
                    <a:close/>
                  </a:path>
                </a:pathLst>
              </a:custGeom>
              <a:solidFill>
                <a:srgbClr val="F09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72"/>
              <p:cNvSpPr/>
              <p:nvPr/>
            </p:nvSpPr>
            <p:spPr>
              <a:xfrm>
                <a:off x="6732217" y="1962097"/>
                <a:ext cx="1125448" cy="663537"/>
              </a:xfrm>
              <a:custGeom>
                <a:avLst/>
                <a:gdLst/>
                <a:ahLst/>
                <a:cxnLst/>
                <a:rect l="l" t="t" r="r" b="b"/>
                <a:pathLst>
                  <a:path w="10226" h="6029" extrusionOk="0">
                    <a:moveTo>
                      <a:pt x="9577" y="1"/>
                    </a:moveTo>
                    <a:cubicBezTo>
                      <a:pt x="9577" y="1"/>
                      <a:pt x="6537" y="513"/>
                      <a:pt x="3709" y="513"/>
                    </a:cubicBezTo>
                    <a:cubicBezTo>
                      <a:pt x="2538" y="513"/>
                      <a:pt x="1404" y="425"/>
                      <a:pt x="537" y="177"/>
                    </a:cubicBezTo>
                    <a:cubicBezTo>
                      <a:pt x="537" y="177"/>
                      <a:pt x="1" y="1481"/>
                      <a:pt x="345" y="2257"/>
                    </a:cubicBezTo>
                    <a:cubicBezTo>
                      <a:pt x="345" y="2257"/>
                      <a:pt x="1362" y="2500"/>
                      <a:pt x="2149" y="2500"/>
                    </a:cubicBezTo>
                    <a:cubicBezTo>
                      <a:pt x="2242" y="2500"/>
                      <a:pt x="2332" y="2496"/>
                      <a:pt x="2417" y="2489"/>
                    </a:cubicBezTo>
                    <a:cubicBezTo>
                      <a:pt x="2417" y="2489"/>
                      <a:pt x="3361" y="5921"/>
                      <a:pt x="3897" y="5969"/>
                    </a:cubicBezTo>
                    <a:cubicBezTo>
                      <a:pt x="4169" y="5994"/>
                      <a:pt x="4966" y="6029"/>
                      <a:pt x="5752" y="6029"/>
                    </a:cubicBezTo>
                    <a:cubicBezTo>
                      <a:pt x="6492" y="6029"/>
                      <a:pt x="7222" y="5998"/>
                      <a:pt x="7497" y="5897"/>
                    </a:cubicBezTo>
                    <a:cubicBezTo>
                      <a:pt x="8081" y="5689"/>
                      <a:pt x="8217" y="2729"/>
                      <a:pt x="8217" y="2729"/>
                    </a:cubicBezTo>
                    <a:cubicBezTo>
                      <a:pt x="8217" y="2729"/>
                      <a:pt x="9817" y="2609"/>
                      <a:pt x="9921" y="2169"/>
                    </a:cubicBezTo>
                    <a:cubicBezTo>
                      <a:pt x="10225" y="761"/>
                      <a:pt x="9577" y="1"/>
                      <a:pt x="9577" y="1"/>
                    </a:cubicBezTo>
                    <a:close/>
                  </a:path>
                </a:pathLst>
              </a:custGeom>
              <a:solidFill>
                <a:srgbClr val="F1E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72"/>
              <p:cNvSpPr/>
              <p:nvPr/>
            </p:nvSpPr>
            <p:spPr>
              <a:xfrm>
                <a:off x="7166400" y="2612762"/>
                <a:ext cx="390154" cy="14418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131" extrusionOk="0">
                    <a:moveTo>
                      <a:pt x="3512" y="1"/>
                    </a:moveTo>
                    <a:cubicBezTo>
                      <a:pt x="2887" y="44"/>
                      <a:pt x="2258" y="66"/>
                      <a:pt x="1632" y="66"/>
                    </a:cubicBezTo>
                    <a:cubicBezTo>
                      <a:pt x="1097" y="66"/>
                      <a:pt x="563" y="50"/>
                      <a:pt x="32" y="17"/>
                    </a:cubicBezTo>
                    <a:cubicBezTo>
                      <a:pt x="16" y="17"/>
                      <a:pt x="0" y="25"/>
                      <a:pt x="0" y="49"/>
                    </a:cubicBezTo>
                    <a:cubicBezTo>
                      <a:pt x="0" y="57"/>
                      <a:pt x="16" y="73"/>
                      <a:pt x="32" y="73"/>
                    </a:cubicBezTo>
                    <a:cubicBezTo>
                      <a:pt x="456" y="105"/>
                      <a:pt x="872" y="113"/>
                      <a:pt x="1296" y="129"/>
                    </a:cubicBezTo>
                    <a:cubicBezTo>
                      <a:pt x="1411" y="130"/>
                      <a:pt x="1526" y="131"/>
                      <a:pt x="1641" y="131"/>
                    </a:cubicBezTo>
                    <a:cubicBezTo>
                      <a:pt x="2270" y="131"/>
                      <a:pt x="2897" y="111"/>
                      <a:pt x="3512" y="57"/>
                    </a:cubicBezTo>
                    <a:cubicBezTo>
                      <a:pt x="3528" y="57"/>
                      <a:pt x="3544" y="49"/>
                      <a:pt x="3544" y="25"/>
                    </a:cubicBezTo>
                    <a:cubicBezTo>
                      <a:pt x="3544" y="9"/>
                      <a:pt x="3536" y="1"/>
                      <a:pt x="3512" y="1"/>
                    </a:cubicBezTo>
                    <a:close/>
                  </a:path>
                </a:pathLst>
              </a:custGeom>
              <a:solidFill>
                <a:srgbClr val="DFCA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72"/>
              <p:cNvSpPr/>
              <p:nvPr/>
            </p:nvSpPr>
            <p:spPr>
              <a:xfrm>
                <a:off x="7260610" y="2397268"/>
                <a:ext cx="192050" cy="146927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35" extrusionOk="0">
                    <a:moveTo>
                      <a:pt x="1716" y="1"/>
                    </a:moveTo>
                    <a:cubicBezTo>
                      <a:pt x="1708" y="1"/>
                      <a:pt x="1700" y="3"/>
                      <a:pt x="1696" y="7"/>
                    </a:cubicBezTo>
                    <a:cubicBezTo>
                      <a:pt x="1176" y="471"/>
                      <a:pt x="608" y="903"/>
                      <a:pt x="16" y="1287"/>
                    </a:cubicBezTo>
                    <a:cubicBezTo>
                      <a:pt x="8" y="1295"/>
                      <a:pt x="0" y="1311"/>
                      <a:pt x="8" y="1327"/>
                    </a:cubicBezTo>
                    <a:cubicBezTo>
                      <a:pt x="16" y="1327"/>
                      <a:pt x="24" y="1335"/>
                      <a:pt x="40" y="1335"/>
                    </a:cubicBezTo>
                    <a:lnTo>
                      <a:pt x="48" y="1335"/>
                    </a:lnTo>
                    <a:cubicBezTo>
                      <a:pt x="648" y="959"/>
                      <a:pt x="1216" y="527"/>
                      <a:pt x="1736" y="47"/>
                    </a:cubicBezTo>
                    <a:cubicBezTo>
                      <a:pt x="1744" y="31"/>
                      <a:pt x="1744" y="15"/>
                      <a:pt x="1736" y="7"/>
                    </a:cubicBezTo>
                    <a:cubicBezTo>
                      <a:pt x="1732" y="3"/>
                      <a:pt x="1724" y="1"/>
                      <a:pt x="1716" y="1"/>
                    </a:cubicBezTo>
                    <a:close/>
                  </a:path>
                </a:pathLst>
              </a:custGeom>
              <a:solidFill>
                <a:srgbClr val="DFCA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72"/>
              <p:cNvSpPr/>
              <p:nvPr/>
            </p:nvSpPr>
            <p:spPr>
              <a:xfrm>
                <a:off x="7440227" y="2362709"/>
                <a:ext cx="125135" cy="19469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769" extrusionOk="0">
                    <a:moveTo>
                      <a:pt x="1112" y="1"/>
                    </a:moveTo>
                    <a:cubicBezTo>
                      <a:pt x="1096" y="1"/>
                      <a:pt x="1088" y="1"/>
                      <a:pt x="1072" y="17"/>
                    </a:cubicBezTo>
                    <a:cubicBezTo>
                      <a:pt x="856" y="649"/>
                      <a:pt x="488" y="1241"/>
                      <a:pt x="16" y="1721"/>
                    </a:cubicBezTo>
                    <a:cubicBezTo>
                      <a:pt x="0" y="1729"/>
                      <a:pt x="0" y="1745"/>
                      <a:pt x="16" y="1761"/>
                    </a:cubicBezTo>
                    <a:cubicBezTo>
                      <a:pt x="16" y="1769"/>
                      <a:pt x="24" y="1769"/>
                      <a:pt x="32" y="1769"/>
                    </a:cubicBezTo>
                    <a:cubicBezTo>
                      <a:pt x="48" y="1769"/>
                      <a:pt x="56" y="1761"/>
                      <a:pt x="64" y="1761"/>
                    </a:cubicBezTo>
                    <a:cubicBezTo>
                      <a:pt x="536" y="1281"/>
                      <a:pt x="904" y="681"/>
                      <a:pt x="1136" y="41"/>
                    </a:cubicBezTo>
                    <a:cubicBezTo>
                      <a:pt x="1136" y="17"/>
                      <a:pt x="1136" y="9"/>
                      <a:pt x="1112" y="1"/>
                    </a:cubicBezTo>
                    <a:close/>
                  </a:path>
                </a:pathLst>
              </a:custGeom>
              <a:solidFill>
                <a:srgbClr val="DFCA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72"/>
              <p:cNvSpPr/>
              <p:nvPr/>
            </p:nvSpPr>
            <p:spPr>
              <a:xfrm>
                <a:off x="6974457" y="2109135"/>
                <a:ext cx="42372" cy="189409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721" extrusionOk="0">
                    <a:moveTo>
                      <a:pt x="24" y="1"/>
                    </a:moveTo>
                    <a:cubicBezTo>
                      <a:pt x="8" y="1"/>
                      <a:pt x="0" y="9"/>
                      <a:pt x="0" y="33"/>
                    </a:cubicBezTo>
                    <a:cubicBezTo>
                      <a:pt x="8" y="601"/>
                      <a:pt x="120" y="1177"/>
                      <a:pt x="320" y="1705"/>
                    </a:cubicBezTo>
                    <a:cubicBezTo>
                      <a:pt x="328" y="1713"/>
                      <a:pt x="336" y="1721"/>
                      <a:pt x="344" y="1721"/>
                    </a:cubicBezTo>
                    <a:lnTo>
                      <a:pt x="360" y="1721"/>
                    </a:lnTo>
                    <a:cubicBezTo>
                      <a:pt x="376" y="1713"/>
                      <a:pt x="384" y="1705"/>
                      <a:pt x="376" y="1681"/>
                    </a:cubicBezTo>
                    <a:cubicBezTo>
                      <a:pt x="176" y="1153"/>
                      <a:pt x="64" y="593"/>
                      <a:pt x="56" y="33"/>
                    </a:cubicBezTo>
                    <a:cubicBezTo>
                      <a:pt x="56" y="17"/>
                      <a:pt x="48" y="1"/>
                      <a:pt x="24" y="1"/>
                    </a:cubicBezTo>
                    <a:close/>
                  </a:path>
                </a:pathLst>
              </a:custGeom>
              <a:solidFill>
                <a:srgbClr val="DFCA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72"/>
              <p:cNvSpPr/>
              <p:nvPr/>
            </p:nvSpPr>
            <p:spPr>
              <a:xfrm>
                <a:off x="7627767" y="2147876"/>
                <a:ext cx="13317" cy="15331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393" extrusionOk="0">
                    <a:moveTo>
                      <a:pt x="32" y="1"/>
                    </a:moveTo>
                    <a:cubicBezTo>
                      <a:pt x="8" y="1"/>
                      <a:pt x="0" y="9"/>
                      <a:pt x="0" y="33"/>
                    </a:cubicBezTo>
                    <a:cubicBezTo>
                      <a:pt x="48" y="473"/>
                      <a:pt x="64" y="921"/>
                      <a:pt x="8" y="1361"/>
                    </a:cubicBezTo>
                    <a:cubicBezTo>
                      <a:pt x="8" y="1369"/>
                      <a:pt x="24" y="1393"/>
                      <a:pt x="40" y="1393"/>
                    </a:cubicBezTo>
                    <a:cubicBezTo>
                      <a:pt x="48" y="1393"/>
                      <a:pt x="64" y="1385"/>
                      <a:pt x="72" y="1385"/>
                    </a:cubicBezTo>
                    <a:cubicBezTo>
                      <a:pt x="120" y="929"/>
                      <a:pt x="120" y="481"/>
                      <a:pt x="64" y="33"/>
                    </a:cubicBezTo>
                    <a:cubicBezTo>
                      <a:pt x="64" y="9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rgbClr val="DFCA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72"/>
              <p:cNvSpPr/>
              <p:nvPr/>
            </p:nvSpPr>
            <p:spPr>
              <a:xfrm>
                <a:off x="7133822" y="1757829"/>
                <a:ext cx="33380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555" extrusionOk="0">
                    <a:moveTo>
                      <a:pt x="2880" y="1"/>
                    </a:moveTo>
                    <a:cubicBezTo>
                      <a:pt x="2856" y="1"/>
                      <a:pt x="2840" y="17"/>
                      <a:pt x="2832" y="33"/>
                    </a:cubicBezTo>
                    <a:cubicBezTo>
                      <a:pt x="2832" y="57"/>
                      <a:pt x="2840" y="73"/>
                      <a:pt x="2856" y="81"/>
                    </a:cubicBezTo>
                    <a:cubicBezTo>
                      <a:pt x="2928" y="113"/>
                      <a:pt x="2936" y="137"/>
                      <a:pt x="2936" y="145"/>
                    </a:cubicBezTo>
                    <a:cubicBezTo>
                      <a:pt x="2936" y="161"/>
                      <a:pt x="2920" y="185"/>
                      <a:pt x="2912" y="193"/>
                    </a:cubicBezTo>
                    <a:cubicBezTo>
                      <a:pt x="2425" y="369"/>
                      <a:pt x="1918" y="458"/>
                      <a:pt x="1418" y="458"/>
                    </a:cubicBezTo>
                    <a:cubicBezTo>
                      <a:pt x="992" y="458"/>
                      <a:pt x="570" y="393"/>
                      <a:pt x="168" y="265"/>
                    </a:cubicBezTo>
                    <a:cubicBezTo>
                      <a:pt x="152" y="265"/>
                      <a:pt x="96" y="217"/>
                      <a:pt x="96" y="185"/>
                    </a:cubicBezTo>
                    <a:cubicBezTo>
                      <a:pt x="96" y="153"/>
                      <a:pt x="136" y="137"/>
                      <a:pt x="216" y="113"/>
                    </a:cubicBezTo>
                    <a:cubicBezTo>
                      <a:pt x="240" y="105"/>
                      <a:pt x="256" y="81"/>
                      <a:pt x="248" y="65"/>
                    </a:cubicBezTo>
                    <a:cubicBezTo>
                      <a:pt x="242" y="45"/>
                      <a:pt x="224" y="30"/>
                      <a:pt x="209" y="30"/>
                    </a:cubicBezTo>
                    <a:cubicBezTo>
                      <a:pt x="206" y="30"/>
                      <a:pt x="203" y="31"/>
                      <a:pt x="200" y="33"/>
                    </a:cubicBezTo>
                    <a:cubicBezTo>
                      <a:pt x="80" y="65"/>
                      <a:pt x="8" y="113"/>
                      <a:pt x="8" y="185"/>
                    </a:cubicBezTo>
                    <a:cubicBezTo>
                      <a:pt x="0" y="265"/>
                      <a:pt x="88" y="337"/>
                      <a:pt x="136" y="353"/>
                    </a:cubicBezTo>
                    <a:cubicBezTo>
                      <a:pt x="528" y="481"/>
                      <a:pt x="936" y="545"/>
                      <a:pt x="1352" y="553"/>
                    </a:cubicBezTo>
                    <a:cubicBezTo>
                      <a:pt x="1390" y="554"/>
                      <a:pt x="1428" y="554"/>
                      <a:pt x="1465" y="554"/>
                    </a:cubicBezTo>
                    <a:cubicBezTo>
                      <a:pt x="1957" y="554"/>
                      <a:pt x="2454" y="458"/>
                      <a:pt x="2952" y="265"/>
                    </a:cubicBezTo>
                    <a:lnTo>
                      <a:pt x="2960" y="257"/>
                    </a:lnTo>
                    <a:cubicBezTo>
                      <a:pt x="2968" y="241"/>
                      <a:pt x="3032" y="193"/>
                      <a:pt x="3016" y="121"/>
                    </a:cubicBezTo>
                    <a:cubicBezTo>
                      <a:pt x="3008" y="73"/>
                      <a:pt x="2960" y="33"/>
                      <a:pt x="28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72"/>
              <p:cNvSpPr/>
              <p:nvPr/>
            </p:nvSpPr>
            <p:spPr>
              <a:xfrm>
                <a:off x="6504175" y="732525"/>
                <a:ext cx="383110" cy="914468"/>
              </a:xfrm>
              <a:custGeom>
                <a:avLst/>
                <a:gdLst/>
                <a:ahLst/>
                <a:cxnLst/>
                <a:rect l="l" t="t" r="r" b="b"/>
                <a:pathLst>
                  <a:path w="3481" h="8309" extrusionOk="0">
                    <a:moveTo>
                      <a:pt x="2478" y="0"/>
                    </a:moveTo>
                    <a:cubicBezTo>
                      <a:pt x="2073" y="0"/>
                      <a:pt x="1669" y="131"/>
                      <a:pt x="1361" y="388"/>
                    </a:cubicBezTo>
                    <a:cubicBezTo>
                      <a:pt x="777" y="884"/>
                      <a:pt x="537" y="1780"/>
                      <a:pt x="817" y="2500"/>
                    </a:cubicBezTo>
                    <a:cubicBezTo>
                      <a:pt x="857" y="2604"/>
                      <a:pt x="913" y="2708"/>
                      <a:pt x="961" y="2820"/>
                    </a:cubicBezTo>
                    <a:cubicBezTo>
                      <a:pt x="1113" y="3132"/>
                      <a:pt x="1273" y="3460"/>
                      <a:pt x="1153" y="3780"/>
                    </a:cubicBezTo>
                    <a:cubicBezTo>
                      <a:pt x="1073" y="4012"/>
                      <a:pt x="873" y="4140"/>
                      <a:pt x="673" y="4292"/>
                    </a:cubicBezTo>
                    <a:cubicBezTo>
                      <a:pt x="521" y="4388"/>
                      <a:pt x="369" y="4500"/>
                      <a:pt x="257" y="4652"/>
                    </a:cubicBezTo>
                    <a:cubicBezTo>
                      <a:pt x="57" y="4908"/>
                      <a:pt x="1" y="5300"/>
                      <a:pt x="89" y="5748"/>
                    </a:cubicBezTo>
                    <a:cubicBezTo>
                      <a:pt x="121" y="5924"/>
                      <a:pt x="169" y="6092"/>
                      <a:pt x="217" y="6252"/>
                    </a:cubicBezTo>
                    <a:cubicBezTo>
                      <a:pt x="281" y="6444"/>
                      <a:pt x="337" y="6628"/>
                      <a:pt x="369" y="6828"/>
                    </a:cubicBezTo>
                    <a:cubicBezTo>
                      <a:pt x="449" y="7324"/>
                      <a:pt x="369" y="7844"/>
                      <a:pt x="153" y="8284"/>
                    </a:cubicBezTo>
                    <a:cubicBezTo>
                      <a:pt x="153" y="8292"/>
                      <a:pt x="153" y="8300"/>
                      <a:pt x="169" y="8308"/>
                    </a:cubicBezTo>
                    <a:lnTo>
                      <a:pt x="201" y="8308"/>
                    </a:lnTo>
                    <a:cubicBezTo>
                      <a:pt x="417" y="7860"/>
                      <a:pt x="497" y="7332"/>
                      <a:pt x="417" y="6828"/>
                    </a:cubicBezTo>
                    <a:cubicBezTo>
                      <a:pt x="377" y="6628"/>
                      <a:pt x="329" y="6428"/>
                      <a:pt x="273" y="6244"/>
                    </a:cubicBezTo>
                    <a:cubicBezTo>
                      <a:pt x="217" y="6084"/>
                      <a:pt x="169" y="5908"/>
                      <a:pt x="137" y="5740"/>
                    </a:cubicBezTo>
                    <a:cubicBezTo>
                      <a:pt x="89" y="5492"/>
                      <a:pt x="49" y="5020"/>
                      <a:pt x="297" y="4684"/>
                    </a:cubicBezTo>
                    <a:cubicBezTo>
                      <a:pt x="409" y="4540"/>
                      <a:pt x="561" y="4428"/>
                      <a:pt x="697" y="4332"/>
                    </a:cubicBezTo>
                    <a:cubicBezTo>
                      <a:pt x="897" y="4188"/>
                      <a:pt x="1113" y="4044"/>
                      <a:pt x="1201" y="3804"/>
                    </a:cubicBezTo>
                    <a:cubicBezTo>
                      <a:pt x="1329" y="3460"/>
                      <a:pt x="1169" y="3132"/>
                      <a:pt x="1009" y="2804"/>
                    </a:cubicBezTo>
                    <a:cubicBezTo>
                      <a:pt x="961" y="2700"/>
                      <a:pt x="913" y="2588"/>
                      <a:pt x="873" y="2484"/>
                    </a:cubicBezTo>
                    <a:cubicBezTo>
                      <a:pt x="601" y="1780"/>
                      <a:pt x="833" y="892"/>
                      <a:pt x="1401" y="420"/>
                    </a:cubicBezTo>
                    <a:cubicBezTo>
                      <a:pt x="1702" y="170"/>
                      <a:pt x="2090" y="46"/>
                      <a:pt x="2477" y="46"/>
                    </a:cubicBezTo>
                    <a:cubicBezTo>
                      <a:pt x="2822" y="46"/>
                      <a:pt x="3167" y="144"/>
                      <a:pt x="3449" y="340"/>
                    </a:cubicBezTo>
                    <a:cubicBezTo>
                      <a:pt x="3457" y="340"/>
                      <a:pt x="3473" y="340"/>
                      <a:pt x="3481" y="332"/>
                    </a:cubicBezTo>
                    <a:cubicBezTo>
                      <a:pt x="3481" y="324"/>
                      <a:pt x="3481" y="308"/>
                      <a:pt x="3473" y="300"/>
                    </a:cubicBezTo>
                    <a:cubicBezTo>
                      <a:pt x="3183" y="99"/>
                      <a:pt x="2830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72"/>
              <p:cNvSpPr/>
              <p:nvPr/>
            </p:nvSpPr>
            <p:spPr>
              <a:xfrm>
                <a:off x="7515067" y="605298"/>
                <a:ext cx="523103" cy="961572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8737" extrusionOk="0">
                    <a:moveTo>
                      <a:pt x="24" y="0"/>
                    </a:moveTo>
                    <a:cubicBezTo>
                      <a:pt x="16" y="0"/>
                      <a:pt x="0" y="8"/>
                      <a:pt x="0" y="16"/>
                    </a:cubicBezTo>
                    <a:cubicBezTo>
                      <a:pt x="0" y="24"/>
                      <a:pt x="16" y="40"/>
                      <a:pt x="24" y="40"/>
                    </a:cubicBezTo>
                    <a:cubicBezTo>
                      <a:pt x="392" y="56"/>
                      <a:pt x="776" y="88"/>
                      <a:pt x="1136" y="216"/>
                    </a:cubicBezTo>
                    <a:cubicBezTo>
                      <a:pt x="1536" y="360"/>
                      <a:pt x="1824" y="624"/>
                      <a:pt x="1944" y="936"/>
                    </a:cubicBezTo>
                    <a:cubicBezTo>
                      <a:pt x="2016" y="1104"/>
                      <a:pt x="2024" y="1288"/>
                      <a:pt x="2048" y="1464"/>
                    </a:cubicBezTo>
                    <a:cubicBezTo>
                      <a:pt x="2056" y="1600"/>
                      <a:pt x="2064" y="1728"/>
                      <a:pt x="2096" y="1856"/>
                    </a:cubicBezTo>
                    <a:cubicBezTo>
                      <a:pt x="2208" y="2328"/>
                      <a:pt x="2536" y="2704"/>
                      <a:pt x="2856" y="3064"/>
                    </a:cubicBezTo>
                    <a:lnTo>
                      <a:pt x="2936" y="3160"/>
                    </a:lnTo>
                    <a:cubicBezTo>
                      <a:pt x="3288" y="3560"/>
                      <a:pt x="3616" y="3984"/>
                      <a:pt x="3616" y="4496"/>
                    </a:cubicBezTo>
                    <a:cubicBezTo>
                      <a:pt x="3616" y="4696"/>
                      <a:pt x="3576" y="4896"/>
                      <a:pt x="3520" y="5096"/>
                    </a:cubicBezTo>
                    <a:cubicBezTo>
                      <a:pt x="3440" y="5424"/>
                      <a:pt x="3360" y="5760"/>
                      <a:pt x="3512" y="6056"/>
                    </a:cubicBezTo>
                    <a:cubicBezTo>
                      <a:pt x="3600" y="6248"/>
                      <a:pt x="3760" y="6376"/>
                      <a:pt x="3920" y="6504"/>
                    </a:cubicBezTo>
                    <a:cubicBezTo>
                      <a:pt x="4008" y="6568"/>
                      <a:pt x="4072" y="6624"/>
                      <a:pt x="4144" y="6696"/>
                    </a:cubicBezTo>
                    <a:cubicBezTo>
                      <a:pt x="4664" y="7216"/>
                      <a:pt x="4712" y="8128"/>
                      <a:pt x="4256" y="8696"/>
                    </a:cubicBezTo>
                    <a:cubicBezTo>
                      <a:pt x="4248" y="8704"/>
                      <a:pt x="4248" y="8712"/>
                      <a:pt x="4256" y="8728"/>
                    </a:cubicBezTo>
                    <a:lnTo>
                      <a:pt x="4264" y="8728"/>
                    </a:lnTo>
                    <a:cubicBezTo>
                      <a:pt x="4269" y="8728"/>
                      <a:pt x="4271" y="8723"/>
                      <a:pt x="4275" y="8723"/>
                    </a:cubicBezTo>
                    <a:cubicBezTo>
                      <a:pt x="4278" y="8723"/>
                      <a:pt x="4282" y="8726"/>
                      <a:pt x="4288" y="8736"/>
                    </a:cubicBezTo>
                    <a:cubicBezTo>
                      <a:pt x="4752" y="8144"/>
                      <a:pt x="4704" y="7208"/>
                      <a:pt x="4160" y="6680"/>
                    </a:cubicBezTo>
                    <a:cubicBezTo>
                      <a:pt x="4096" y="6608"/>
                      <a:pt x="4016" y="6544"/>
                      <a:pt x="3944" y="6488"/>
                    </a:cubicBezTo>
                    <a:cubicBezTo>
                      <a:pt x="3792" y="6368"/>
                      <a:pt x="3632" y="6240"/>
                      <a:pt x="3544" y="6056"/>
                    </a:cubicBezTo>
                    <a:cubicBezTo>
                      <a:pt x="3400" y="5768"/>
                      <a:pt x="3472" y="5456"/>
                      <a:pt x="3552" y="5128"/>
                    </a:cubicBezTo>
                    <a:cubicBezTo>
                      <a:pt x="3592" y="4928"/>
                      <a:pt x="3640" y="4720"/>
                      <a:pt x="3640" y="4520"/>
                    </a:cubicBezTo>
                    <a:cubicBezTo>
                      <a:pt x="3632" y="4000"/>
                      <a:pt x="3304" y="3544"/>
                      <a:pt x="2952" y="3144"/>
                    </a:cubicBezTo>
                    <a:lnTo>
                      <a:pt x="2872" y="3056"/>
                    </a:lnTo>
                    <a:cubicBezTo>
                      <a:pt x="2552" y="2696"/>
                      <a:pt x="2232" y="2328"/>
                      <a:pt x="2120" y="1864"/>
                    </a:cubicBezTo>
                    <a:cubicBezTo>
                      <a:pt x="2096" y="1736"/>
                      <a:pt x="2088" y="1608"/>
                      <a:pt x="2072" y="1480"/>
                    </a:cubicBezTo>
                    <a:cubicBezTo>
                      <a:pt x="2056" y="1288"/>
                      <a:pt x="2048" y="1096"/>
                      <a:pt x="1976" y="928"/>
                    </a:cubicBezTo>
                    <a:cubicBezTo>
                      <a:pt x="1856" y="600"/>
                      <a:pt x="1544" y="328"/>
                      <a:pt x="1144" y="176"/>
                    </a:cubicBezTo>
                    <a:cubicBezTo>
                      <a:pt x="784" y="48"/>
                      <a:pt x="392" y="24"/>
                      <a:pt x="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72"/>
              <p:cNvSpPr/>
              <p:nvPr/>
            </p:nvSpPr>
            <p:spPr>
              <a:xfrm>
                <a:off x="7613679" y="1217772"/>
                <a:ext cx="224187" cy="24586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34" extrusionOk="0">
                    <a:moveTo>
                      <a:pt x="819" y="0"/>
                    </a:moveTo>
                    <a:cubicBezTo>
                      <a:pt x="391" y="0"/>
                      <a:pt x="0" y="299"/>
                      <a:pt x="0" y="299"/>
                    </a:cubicBezTo>
                    <a:lnTo>
                      <a:pt x="40" y="1899"/>
                    </a:lnTo>
                    <a:cubicBezTo>
                      <a:pt x="265" y="2126"/>
                      <a:pt x="556" y="2234"/>
                      <a:pt x="836" y="2234"/>
                    </a:cubicBezTo>
                    <a:cubicBezTo>
                      <a:pt x="1463" y="2234"/>
                      <a:pt x="2037" y="1693"/>
                      <a:pt x="1688" y="747"/>
                    </a:cubicBezTo>
                    <a:cubicBezTo>
                      <a:pt x="1477" y="166"/>
                      <a:pt x="1138" y="0"/>
                      <a:pt x="819" y="0"/>
                    </a:cubicBezTo>
                    <a:close/>
                  </a:path>
                </a:pathLst>
              </a:custGeom>
              <a:solidFill>
                <a:srgbClr val="F7B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72"/>
              <p:cNvSpPr/>
              <p:nvPr/>
            </p:nvSpPr>
            <p:spPr>
              <a:xfrm>
                <a:off x="6710756" y="1302738"/>
                <a:ext cx="216153" cy="245098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27" extrusionOk="0">
                    <a:moveTo>
                      <a:pt x="983" y="0"/>
                    </a:moveTo>
                    <a:cubicBezTo>
                      <a:pt x="570" y="0"/>
                      <a:pt x="52" y="174"/>
                      <a:pt x="28" y="1039"/>
                    </a:cubicBezTo>
                    <a:cubicBezTo>
                      <a:pt x="1" y="1858"/>
                      <a:pt x="474" y="2226"/>
                      <a:pt x="975" y="2226"/>
                    </a:cubicBezTo>
                    <a:cubicBezTo>
                      <a:pt x="1360" y="2226"/>
                      <a:pt x="1762" y="2008"/>
                      <a:pt x="1964" y="1607"/>
                    </a:cubicBezTo>
                    <a:lnTo>
                      <a:pt x="1492" y="79"/>
                    </a:lnTo>
                    <a:cubicBezTo>
                      <a:pt x="1492" y="79"/>
                      <a:pt x="1261" y="0"/>
                      <a:pt x="983" y="0"/>
                    </a:cubicBezTo>
                    <a:close/>
                  </a:path>
                </a:pathLst>
              </a:custGeom>
              <a:solidFill>
                <a:srgbClr val="F7B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72"/>
              <p:cNvSpPr/>
              <p:nvPr/>
            </p:nvSpPr>
            <p:spPr>
              <a:xfrm>
                <a:off x="6761273" y="723390"/>
                <a:ext cx="921181" cy="987546"/>
              </a:xfrm>
              <a:custGeom>
                <a:avLst/>
                <a:gdLst/>
                <a:ahLst/>
                <a:cxnLst/>
                <a:rect l="l" t="t" r="r" b="b"/>
                <a:pathLst>
                  <a:path w="8370" h="8973" extrusionOk="0">
                    <a:moveTo>
                      <a:pt x="5151" y="0"/>
                    </a:moveTo>
                    <a:cubicBezTo>
                      <a:pt x="4397" y="0"/>
                      <a:pt x="3574" y="135"/>
                      <a:pt x="2753" y="351"/>
                    </a:cubicBezTo>
                    <a:cubicBezTo>
                      <a:pt x="369" y="983"/>
                      <a:pt x="1" y="3151"/>
                      <a:pt x="633" y="5775"/>
                    </a:cubicBezTo>
                    <a:cubicBezTo>
                      <a:pt x="1210" y="8165"/>
                      <a:pt x="2896" y="8973"/>
                      <a:pt x="4616" y="8973"/>
                    </a:cubicBezTo>
                    <a:cubicBezTo>
                      <a:pt x="4779" y="8973"/>
                      <a:pt x="4942" y="8965"/>
                      <a:pt x="5105" y="8951"/>
                    </a:cubicBezTo>
                    <a:cubicBezTo>
                      <a:pt x="7097" y="8783"/>
                      <a:pt x="8369" y="7167"/>
                      <a:pt x="8345" y="5527"/>
                    </a:cubicBezTo>
                    <a:cubicBezTo>
                      <a:pt x="8305" y="3495"/>
                      <a:pt x="8193" y="1791"/>
                      <a:pt x="8193" y="1791"/>
                    </a:cubicBezTo>
                    <a:cubicBezTo>
                      <a:pt x="7749" y="479"/>
                      <a:pt x="6573" y="0"/>
                      <a:pt x="5151" y="0"/>
                    </a:cubicBezTo>
                    <a:close/>
                  </a:path>
                </a:pathLst>
              </a:custGeom>
              <a:solidFill>
                <a:srgbClr val="F7B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72"/>
              <p:cNvSpPr/>
              <p:nvPr/>
            </p:nvSpPr>
            <p:spPr>
              <a:xfrm>
                <a:off x="6940889" y="1104192"/>
                <a:ext cx="197443" cy="139663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269" extrusionOk="0">
                    <a:moveTo>
                      <a:pt x="1410" y="1"/>
                    </a:moveTo>
                    <a:cubicBezTo>
                      <a:pt x="1253" y="1"/>
                      <a:pt x="1021" y="91"/>
                      <a:pt x="673" y="331"/>
                    </a:cubicBezTo>
                    <a:cubicBezTo>
                      <a:pt x="1" y="803"/>
                      <a:pt x="329" y="1163"/>
                      <a:pt x="329" y="1163"/>
                    </a:cubicBezTo>
                    <a:cubicBezTo>
                      <a:pt x="395" y="1235"/>
                      <a:pt x="477" y="1268"/>
                      <a:pt x="575" y="1268"/>
                    </a:cubicBezTo>
                    <a:cubicBezTo>
                      <a:pt x="753" y="1268"/>
                      <a:pt x="985" y="1159"/>
                      <a:pt x="1273" y="963"/>
                    </a:cubicBezTo>
                    <a:cubicBezTo>
                      <a:pt x="1641" y="707"/>
                      <a:pt x="1793" y="395"/>
                      <a:pt x="1689" y="187"/>
                    </a:cubicBezTo>
                    <a:cubicBezTo>
                      <a:pt x="1639" y="79"/>
                      <a:pt x="1557" y="1"/>
                      <a:pt x="1410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72"/>
              <p:cNvSpPr/>
              <p:nvPr/>
            </p:nvSpPr>
            <p:spPr>
              <a:xfrm>
                <a:off x="7420856" y="1090655"/>
                <a:ext cx="201735" cy="118642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078" extrusionOk="0">
                    <a:moveTo>
                      <a:pt x="409" y="0"/>
                    </a:moveTo>
                    <a:cubicBezTo>
                      <a:pt x="177" y="0"/>
                      <a:pt x="87" y="110"/>
                      <a:pt x="48" y="254"/>
                    </a:cubicBezTo>
                    <a:cubicBezTo>
                      <a:pt x="0" y="486"/>
                      <a:pt x="208" y="758"/>
                      <a:pt x="640" y="918"/>
                    </a:cubicBezTo>
                    <a:cubicBezTo>
                      <a:pt x="898" y="1019"/>
                      <a:pt x="1108" y="1077"/>
                      <a:pt x="1268" y="1077"/>
                    </a:cubicBezTo>
                    <a:cubicBezTo>
                      <a:pt x="1426" y="1077"/>
                      <a:pt x="1537" y="1021"/>
                      <a:pt x="1600" y="894"/>
                    </a:cubicBezTo>
                    <a:cubicBezTo>
                      <a:pt x="1600" y="894"/>
                      <a:pt x="1832" y="470"/>
                      <a:pt x="1080" y="166"/>
                    </a:cubicBezTo>
                    <a:cubicBezTo>
                      <a:pt x="777" y="48"/>
                      <a:pt x="562" y="0"/>
                      <a:pt x="40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72"/>
              <p:cNvSpPr/>
              <p:nvPr/>
            </p:nvSpPr>
            <p:spPr>
              <a:xfrm>
                <a:off x="6738380" y="1349402"/>
                <a:ext cx="172680" cy="136471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240" extrusionOk="0">
                    <a:moveTo>
                      <a:pt x="626" y="0"/>
                    </a:moveTo>
                    <a:cubicBezTo>
                      <a:pt x="580" y="0"/>
                      <a:pt x="535" y="5"/>
                      <a:pt x="489" y="15"/>
                    </a:cubicBezTo>
                    <a:cubicBezTo>
                      <a:pt x="193" y="87"/>
                      <a:pt x="25" y="367"/>
                      <a:pt x="9" y="375"/>
                    </a:cubicBezTo>
                    <a:cubicBezTo>
                      <a:pt x="1" y="383"/>
                      <a:pt x="9" y="407"/>
                      <a:pt x="25" y="415"/>
                    </a:cubicBezTo>
                    <a:cubicBezTo>
                      <a:pt x="27" y="418"/>
                      <a:pt x="30" y="419"/>
                      <a:pt x="34" y="419"/>
                    </a:cubicBezTo>
                    <a:cubicBezTo>
                      <a:pt x="42" y="419"/>
                      <a:pt x="54" y="413"/>
                      <a:pt x="65" y="407"/>
                    </a:cubicBezTo>
                    <a:cubicBezTo>
                      <a:pt x="65" y="391"/>
                      <a:pt x="225" y="135"/>
                      <a:pt x="505" y="63"/>
                    </a:cubicBezTo>
                    <a:cubicBezTo>
                      <a:pt x="545" y="53"/>
                      <a:pt x="586" y="48"/>
                      <a:pt x="628" y="48"/>
                    </a:cubicBezTo>
                    <a:cubicBezTo>
                      <a:pt x="750" y="48"/>
                      <a:pt x="875" y="92"/>
                      <a:pt x="1001" y="175"/>
                    </a:cubicBezTo>
                    <a:cubicBezTo>
                      <a:pt x="1489" y="487"/>
                      <a:pt x="1193" y="1183"/>
                      <a:pt x="1193" y="1199"/>
                    </a:cubicBezTo>
                    <a:cubicBezTo>
                      <a:pt x="1193" y="1215"/>
                      <a:pt x="1201" y="1223"/>
                      <a:pt x="1209" y="1239"/>
                    </a:cubicBezTo>
                    <a:lnTo>
                      <a:pt x="1225" y="1239"/>
                    </a:lnTo>
                    <a:cubicBezTo>
                      <a:pt x="1233" y="1239"/>
                      <a:pt x="1241" y="1223"/>
                      <a:pt x="1249" y="1223"/>
                    </a:cubicBezTo>
                    <a:cubicBezTo>
                      <a:pt x="1265" y="1223"/>
                      <a:pt x="1569" y="479"/>
                      <a:pt x="1041" y="135"/>
                    </a:cubicBezTo>
                    <a:cubicBezTo>
                      <a:pt x="897" y="45"/>
                      <a:pt x="762" y="0"/>
                      <a:pt x="626" y="0"/>
                    </a:cubicBezTo>
                    <a:close/>
                  </a:path>
                </a:pathLst>
              </a:custGeom>
              <a:solidFill>
                <a:srgbClr val="6C4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72"/>
              <p:cNvSpPr/>
              <p:nvPr/>
            </p:nvSpPr>
            <p:spPr>
              <a:xfrm>
                <a:off x="6789448" y="1400799"/>
                <a:ext cx="96961" cy="24323"/>
              </a:xfrm>
              <a:custGeom>
                <a:avLst/>
                <a:gdLst/>
                <a:ahLst/>
                <a:cxnLst/>
                <a:rect l="l" t="t" r="r" b="b"/>
                <a:pathLst>
                  <a:path w="881" h="221" extrusionOk="0">
                    <a:moveTo>
                      <a:pt x="492" y="0"/>
                    </a:moveTo>
                    <a:cubicBezTo>
                      <a:pt x="236" y="0"/>
                      <a:pt x="17" y="172"/>
                      <a:pt x="17" y="172"/>
                    </a:cubicBezTo>
                    <a:cubicBezTo>
                      <a:pt x="1" y="180"/>
                      <a:pt x="1" y="196"/>
                      <a:pt x="9" y="212"/>
                    </a:cubicBezTo>
                    <a:cubicBezTo>
                      <a:pt x="9" y="220"/>
                      <a:pt x="17" y="220"/>
                      <a:pt x="25" y="220"/>
                    </a:cubicBezTo>
                    <a:lnTo>
                      <a:pt x="49" y="220"/>
                    </a:lnTo>
                    <a:cubicBezTo>
                      <a:pt x="54" y="215"/>
                      <a:pt x="259" y="58"/>
                      <a:pt x="492" y="58"/>
                    </a:cubicBezTo>
                    <a:cubicBezTo>
                      <a:pt x="603" y="58"/>
                      <a:pt x="720" y="94"/>
                      <a:pt x="825" y="196"/>
                    </a:cubicBezTo>
                    <a:cubicBezTo>
                      <a:pt x="833" y="204"/>
                      <a:pt x="841" y="208"/>
                      <a:pt x="848" y="208"/>
                    </a:cubicBezTo>
                    <a:cubicBezTo>
                      <a:pt x="855" y="208"/>
                      <a:pt x="861" y="204"/>
                      <a:pt x="865" y="196"/>
                    </a:cubicBezTo>
                    <a:cubicBezTo>
                      <a:pt x="881" y="188"/>
                      <a:pt x="881" y="172"/>
                      <a:pt x="865" y="156"/>
                    </a:cubicBezTo>
                    <a:cubicBezTo>
                      <a:pt x="746" y="40"/>
                      <a:pt x="615" y="0"/>
                      <a:pt x="492" y="0"/>
                    </a:cubicBezTo>
                    <a:close/>
                  </a:path>
                </a:pathLst>
              </a:custGeom>
              <a:solidFill>
                <a:srgbClr val="6C4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72"/>
              <p:cNvSpPr/>
              <p:nvPr/>
            </p:nvSpPr>
            <p:spPr>
              <a:xfrm>
                <a:off x="7247403" y="1046412"/>
                <a:ext cx="132179" cy="32676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2969" extrusionOk="0">
                    <a:moveTo>
                      <a:pt x="128" y="0"/>
                    </a:moveTo>
                    <a:cubicBezTo>
                      <a:pt x="104" y="0"/>
                      <a:pt x="96" y="8"/>
                      <a:pt x="96" y="24"/>
                    </a:cubicBezTo>
                    <a:cubicBezTo>
                      <a:pt x="88" y="216"/>
                      <a:pt x="0" y="1880"/>
                      <a:pt x="136" y="2088"/>
                    </a:cubicBezTo>
                    <a:cubicBezTo>
                      <a:pt x="181" y="2151"/>
                      <a:pt x="251" y="2206"/>
                      <a:pt x="365" y="2206"/>
                    </a:cubicBezTo>
                    <a:cubicBezTo>
                      <a:pt x="455" y="2206"/>
                      <a:pt x="573" y="2172"/>
                      <a:pt x="728" y="2080"/>
                    </a:cubicBezTo>
                    <a:cubicBezTo>
                      <a:pt x="728" y="2064"/>
                      <a:pt x="736" y="2064"/>
                      <a:pt x="736" y="2064"/>
                    </a:cubicBezTo>
                    <a:cubicBezTo>
                      <a:pt x="787" y="2039"/>
                      <a:pt x="831" y="2027"/>
                      <a:pt x="870" y="2027"/>
                    </a:cubicBezTo>
                    <a:cubicBezTo>
                      <a:pt x="919" y="2027"/>
                      <a:pt x="961" y="2045"/>
                      <a:pt x="1000" y="2080"/>
                    </a:cubicBezTo>
                    <a:cubicBezTo>
                      <a:pt x="1104" y="2176"/>
                      <a:pt x="1136" y="2424"/>
                      <a:pt x="1056" y="2584"/>
                    </a:cubicBezTo>
                    <a:cubicBezTo>
                      <a:pt x="960" y="2800"/>
                      <a:pt x="728" y="2904"/>
                      <a:pt x="728" y="2904"/>
                    </a:cubicBezTo>
                    <a:cubicBezTo>
                      <a:pt x="720" y="2920"/>
                      <a:pt x="704" y="2936"/>
                      <a:pt x="720" y="2944"/>
                    </a:cubicBezTo>
                    <a:cubicBezTo>
                      <a:pt x="728" y="2960"/>
                      <a:pt x="736" y="2968"/>
                      <a:pt x="744" y="2968"/>
                    </a:cubicBezTo>
                    <a:cubicBezTo>
                      <a:pt x="744" y="2968"/>
                      <a:pt x="760" y="2968"/>
                      <a:pt x="744" y="2960"/>
                    </a:cubicBezTo>
                    <a:cubicBezTo>
                      <a:pt x="760" y="2944"/>
                      <a:pt x="1000" y="2840"/>
                      <a:pt x="1104" y="2608"/>
                    </a:cubicBezTo>
                    <a:cubicBezTo>
                      <a:pt x="1200" y="2416"/>
                      <a:pt x="1168" y="2152"/>
                      <a:pt x="1040" y="2032"/>
                    </a:cubicBezTo>
                    <a:cubicBezTo>
                      <a:pt x="992" y="1984"/>
                      <a:pt x="936" y="1960"/>
                      <a:pt x="876" y="1960"/>
                    </a:cubicBezTo>
                    <a:cubicBezTo>
                      <a:pt x="827" y="1960"/>
                      <a:pt x="774" y="1976"/>
                      <a:pt x="720" y="2008"/>
                    </a:cubicBezTo>
                    <a:cubicBezTo>
                      <a:pt x="704" y="2008"/>
                      <a:pt x="704" y="2016"/>
                      <a:pt x="696" y="2016"/>
                    </a:cubicBezTo>
                    <a:cubicBezTo>
                      <a:pt x="563" y="2098"/>
                      <a:pt x="451" y="2138"/>
                      <a:pt x="362" y="2138"/>
                    </a:cubicBezTo>
                    <a:cubicBezTo>
                      <a:pt x="285" y="2138"/>
                      <a:pt x="225" y="2108"/>
                      <a:pt x="184" y="2048"/>
                    </a:cubicBezTo>
                    <a:cubicBezTo>
                      <a:pt x="88" y="1888"/>
                      <a:pt x="128" y="536"/>
                      <a:pt x="152" y="24"/>
                    </a:cubicBezTo>
                    <a:cubicBezTo>
                      <a:pt x="152" y="8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6C4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72"/>
              <p:cNvSpPr/>
              <p:nvPr/>
            </p:nvSpPr>
            <p:spPr>
              <a:xfrm>
                <a:off x="7225391" y="1432056"/>
                <a:ext cx="150669" cy="53818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489" extrusionOk="0">
                    <a:moveTo>
                      <a:pt x="39" y="0"/>
                    </a:moveTo>
                    <a:cubicBezTo>
                      <a:pt x="19" y="0"/>
                      <a:pt x="8" y="0"/>
                      <a:pt x="8" y="0"/>
                    </a:cubicBezTo>
                    <a:cubicBezTo>
                      <a:pt x="8" y="0"/>
                      <a:pt x="0" y="144"/>
                      <a:pt x="24" y="312"/>
                    </a:cubicBezTo>
                    <a:cubicBezTo>
                      <a:pt x="80" y="309"/>
                      <a:pt x="141" y="308"/>
                      <a:pt x="207" y="308"/>
                    </a:cubicBezTo>
                    <a:cubicBezTo>
                      <a:pt x="502" y="308"/>
                      <a:pt x="891" y="345"/>
                      <a:pt x="1296" y="488"/>
                    </a:cubicBezTo>
                    <a:cubicBezTo>
                      <a:pt x="1360" y="344"/>
                      <a:pt x="1368" y="216"/>
                      <a:pt x="1368" y="216"/>
                    </a:cubicBezTo>
                    <a:cubicBezTo>
                      <a:pt x="813" y="13"/>
                      <a:pt x="183" y="0"/>
                      <a:pt x="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72"/>
              <p:cNvSpPr/>
              <p:nvPr/>
            </p:nvSpPr>
            <p:spPr>
              <a:xfrm>
                <a:off x="7227152" y="1465844"/>
                <a:ext cx="140103" cy="62623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569" extrusionOk="0">
                    <a:moveTo>
                      <a:pt x="184" y="1"/>
                    </a:moveTo>
                    <a:cubicBezTo>
                      <a:pt x="118" y="1"/>
                      <a:pt x="56" y="3"/>
                      <a:pt x="0" y="5"/>
                    </a:cubicBezTo>
                    <a:cubicBezTo>
                      <a:pt x="48" y="237"/>
                      <a:pt x="184" y="509"/>
                      <a:pt x="544" y="557"/>
                    </a:cubicBezTo>
                    <a:cubicBezTo>
                      <a:pt x="596" y="565"/>
                      <a:pt x="644" y="568"/>
                      <a:pt x="689" y="568"/>
                    </a:cubicBezTo>
                    <a:cubicBezTo>
                      <a:pt x="1035" y="568"/>
                      <a:pt x="1194" y="366"/>
                      <a:pt x="1272" y="189"/>
                    </a:cubicBezTo>
                    <a:cubicBezTo>
                      <a:pt x="872" y="39"/>
                      <a:pt x="483" y="1"/>
                      <a:pt x="184" y="1"/>
                    </a:cubicBezTo>
                    <a:close/>
                  </a:path>
                </a:pathLst>
              </a:custGeom>
              <a:solidFill>
                <a:srgbClr val="AF49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72"/>
              <p:cNvSpPr/>
              <p:nvPr/>
            </p:nvSpPr>
            <p:spPr>
              <a:xfrm>
                <a:off x="7610158" y="1266088"/>
                <a:ext cx="161234" cy="15408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00" extrusionOk="0">
                    <a:moveTo>
                      <a:pt x="946" y="1"/>
                    </a:moveTo>
                    <a:cubicBezTo>
                      <a:pt x="924" y="1"/>
                      <a:pt x="903" y="2"/>
                      <a:pt x="880" y="4"/>
                    </a:cubicBezTo>
                    <a:cubicBezTo>
                      <a:pt x="704" y="20"/>
                      <a:pt x="544" y="116"/>
                      <a:pt x="400" y="284"/>
                    </a:cubicBezTo>
                    <a:cubicBezTo>
                      <a:pt x="0" y="772"/>
                      <a:pt x="544" y="1380"/>
                      <a:pt x="544" y="1380"/>
                    </a:cubicBezTo>
                    <a:cubicBezTo>
                      <a:pt x="544" y="1392"/>
                      <a:pt x="553" y="1400"/>
                      <a:pt x="561" y="1400"/>
                    </a:cubicBezTo>
                    <a:cubicBezTo>
                      <a:pt x="563" y="1400"/>
                      <a:pt x="566" y="1399"/>
                      <a:pt x="568" y="1396"/>
                    </a:cubicBezTo>
                    <a:cubicBezTo>
                      <a:pt x="568" y="1396"/>
                      <a:pt x="584" y="1396"/>
                      <a:pt x="584" y="1380"/>
                    </a:cubicBezTo>
                    <a:cubicBezTo>
                      <a:pt x="592" y="1372"/>
                      <a:pt x="592" y="1356"/>
                      <a:pt x="584" y="1340"/>
                    </a:cubicBezTo>
                    <a:cubicBezTo>
                      <a:pt x="568" y="1332"/>
                      <a:pt x="72" y="764"/>
                      <a:pt x="440" y="316"/>
                    </a:cubicBezTo>
                    <a:cubicBezTo>
                      <a:pt x="568" y="156"/>
                      <a:pt x="720" y="60"/>
                      <a:pt x="880" y="52"/>
                    </a:cubicBezTo>
                    <a:cubicBezTo>
                      <a:pt x="900" y="50"/>
                      <a:pt x="919" y="49"/>
                      <a:pt x="938" y="49"/>
                    </a:cubicBezTo>
                    <a:cubicBezTo>
                      <a:pt x="1192" y="49"/>
                      <a:pt x="1401" y="236"/>
                      <a:pt x="1408" y="236"/>
                    </a:cubicBezTo>
                    <a:cubicBezTo>
                      <a:pt x="1416" y="240"/>
                      <a:pt x="1424" y="242"/>
                      <a:pt x="1431" y="242"/>
                    </a:cubicBezTo>
                    <a:cubicBezTo>
                      <a:pt x="1438" y="242"/>
                      <a:pt x="1444" y="240"/>
                      <a:pt x="1448" y="236"/>
                    </a:cubicBezTo>
                    <a:cubicBezTo>
                      <a:pt x="1464" y="220"/>
                      <a:pt x="1464" y="204"/>
                      <a:pt x="1448" y="196"/>
                    </a:cubicBezTo>
                    <a:cubicBezTo>
                      <a:pt x="1441" y="181"/>
                      <a:pt x="1226" y="1"/>
                      <a:pt x="946" y="1"/>
                    </a:cubicBezTo>
                    <a:close/>
                  </a:path>
                </a:pathLst>
              </a:custGeom>
              <a:solidFill>
                <a:srgbClr val="6C4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72"/>
              <p:cNvSpPr/>
              <p:nvPr/>
            </p:nvSpPr>
            <p:spPr>
              <a:xfrm>
                <a:off x="7638333" y="1325189"/>
                <a:ext cx="94319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51" extrusionOk="0">
                    <a:moveTo>
                      <a:pt x="542" y="0"/>
                    </a:moveTo>
                    <a:cubicBezTo>
                      <a:pt x="362" y="0"/>
                      <a:pt x="141" y="58"/>
                      <a:pt x="16" y="307"/>
                    </a:cubicBezTo>
                    <a:cubicBezTo>
                      <a:pt x="0" y="315"/>
                      <a:pt x="16" y="339"/>
                      <a:pt x="24" y="347"/>
                    </a:cubicBezTo>
                    <a:cubicBezTo>
                      <a:pt x="27" y="350"/>
                      <a:pt x="30" y="351"/>
                      <a:pt x="35" y="351"/>
                    </a:cubicBezTo>
                    <a:cubicBezTo>
                      <a:pt x="45" y="351"/>
                      <a:pt x="59" y="345"/>
                      <a:pt x="64" y="339"/>
                    </a:cubicBezTo>
                    <a:cubicBezTo>
                      <a:pt x="175" y="119"/>
                      <a:pt x="375" y="67"/>
                      <a:pt x="539" y="67"/>
                    </a:cubicBezTo>
                    <a:cubicBezTo>
                      <a:pt x="684" y="67"/>
                      <a:pt x="800" y="107"/>
                      <a:pt x="800" y="107"/>
                    </a:cubicBezTo>
                    <a:lnTo>
                      <a:pt x="824" y="107"/>
                    </a:lnTo>
                    <a:cubicBezTo>
                      <a:pt x="832" y="107"/>
                      <a:pt x="848" y="99"/>
                      <a:pt x="848" y="83"/>
                    </a:cubicBezTo>
                    <a:cubicBezTo>
                      <a:pt x="856" y="67"/>
                      <a:pt x="848" y="59"/>
                      <a:pt x="824" y="43"/>
                    </a:cubicBezTo>
                    <a:cubicBezTo>
                      <a:pt x="821" y="43"/>
                      <a:pt x="697" y="0"/>
                      <a:pt x="542" y="0"/>
                    </a:cubicBezTo>
                    <a:close/>
                  </a:path>
                </a:pathLst>
              </a:custGeom>
              <a:solidFill>
                <a:srgbClr val="6C4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72"/>
              <p:cNvSpPr/>
              <p:nvPr/>
            </p:nvSpPr>
            <p:spPr>
              <a:xfrm>
                <a:off x="6945291" y="1386162"/>
                <a:ext cx="218574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064" extrusionOk="0">
                    <a:moveTo>
                      <a:pt x="758" y="1"/>
                    </a:moveTo>
                    <a:cubicBezTo>
                      <a:pt x="384" y="1"/>
                      <a:pt x="93" y="141"/>
                      <a:pt x="49" y="361"/>
                    </a:cubicBezTo>
                    <a:cubicBezTo>
                      <a:pt x="1" y="641"/>
                      <a:pt x="385" y="945"/>
                      <a:pt x="905" y="1033"/>
                    </a:cubicBezTo>
                    <a:cubicBezTo>
                      <a:pt x="1014" y="1054"/>
                      <a:pt x="1120" y="1063"/>
                      <a:pt x="1220" y="1063"/>
                    </a:cubicBezTo>
                    <a:cubicBezTo>
                      <a:pt x="1598" y="1063"/>
                      <a:pt x="1891" y="927"/>
                      <a:pt x="1929" y="705"/>
                    </a:cubicBezTo>
                    <a:cubicBezTo>
                      <a:pt x="1985" y="433"/>
                      <a:pt x="1601" y="129"/>
                      <a:pt x="1081" y="33"/>
                    </a:cubicBezTo>
                    <a:cubicBezTo>
                      <a:pt x="969" y="11"/>
                      <a:pt x="861" y="1"/>
                      <a:pt x="758" y="1"/>
                    </a:cubicBezTo>
                    <a:close/>
                  </a:path>
                </a:pathLst>
              </a:custGeom>
              <a:solidFill>
                <a:srgbClr val="F09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72"/>
              <p:cNvSpPr/>
              <p:nvPr/>
            </p:nvSpPr>
            <p:spPr>
              <a:xfrm>
                <a:off x="7411171" y="1366131"/>
                <a:ext cx="217584" cy="119963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090" extrusionOk="0">
                    <a:moveTo>
                      <a:pt x="1279" y="1"/>
                    </a:moveTo>
                    <a:cubicBezTo>
                      <a:pt x="1147" y="1"/>
                      <a:pt x="1003" y="19"/>
                      <a:pt x="856" y="55"/>
                    </a:cubicBezTo>
                    <a:cubicBezTo>
                      <a:pt x="352" y="183"/>
                      <a:pt x="0" y="511"/>
                      <a:pt x="72" y="783"/>
                    </a:cubicBezTo>
                    <a:cubicBezTo>
                      <a:pt x="118" y="977"/>
                      <a:pt x="369" y="1089"/>
                      <a:pt x="695" y="1089"/>
                    </a:cubicBezTo>
                    <a:cubicBezTo>
                      <a:pt x="828" y="1089"/>
                      <a:pt x="972" y="1071"/>
                      <a:pt x="1120" y="1031"/>
                    </a:cubicBezTo>
                    <a:cubicBezTo>
                      <a:pt x="1632" y="903"/>
                      <a:pt x="1976" y="575"/>
                      <a:pt x="1912" y="303"/>
                    </a:cubicBezTo>
                    <a:cubicBezTo>
                      <a:pt x="1861" y="109"/>
                      <a:pt x="1606" y="1"/>
                      <a:pt x="1279" y="1"/>
                    </a:cubicBezTo>
                    <a:close/>
                  </a:path>
                </a:pathLst>
              </a:custGeom>
              <a:solidFill>
                <a:srgbClr val="F09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72"/>
              <p:cNvSpPr/>
              <p:nvPr/>
            </p:nvSpPr>
            <p:spPr>
              <a:xfrm>
                <a:off x="7448151" y="1253211"/>
                <a:ext cx="64384" cy="74179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74" extrusionOk="0">
                    <a:moveTo>
                      <a:pt x="286" y="1"/>
                    </a:moveTo>
                    <a:cubicBezTo>
                      <a:pt x="281" y="1"/>
                      <a:pt x="277" y="1"/>
                      <a:pt x="272" y="1"/>
                    </a:cubicBezTo>
                    <a:cubicBezTo>
                      <a:pt x="120" y="1"/>
                      <a:pt x="0" y="161"/>
                      <a:pt x="16" y="353"/>
                    </a:cubicBezTo>
                    <a:cubicBezTo>
                      <a:pt x="24" y="532"/>
                      <a:pt x="146" y="674"/>
                      <a:pt x="300" y="674"/>
                    </a:cubicBezTo>
                    <a:cubicBezTo>
                      <a:pt x="304" y="674"/>
                      <a:pt x="308" y="674"/>
                      <a:pt x="312" y="673"/>
                    </a:cubicBezTo>
                    <a:cubicBezTo>
                      <a:pt x="464" y="657"/>
                      <a:pt x="584" y="497"/>
                      <a:pt x="576" y="321"/>
                    </a:cubicBezTo>
                    <a:cubicBezTo>
                      <a:pt x="561" y="135"/>
                      <a:pt x="439" y="1"/>
                      <a:pt x="2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72"/>
              <p:cNvSpPr/>
              <p:nvPr/>
            </p:nvSpPr>
            <p:spPr>
              <a:xfrm>
                <a:off x="7091560" y="1275223"/>
                <a:ext cx="64384" cy="74179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74" extrusionOk="0">
                    <a:moveTo>
                      <a:pt x="285" y="1"/>
                    </a:moveTo>
                    <a:cubicBezTo>
                      <a:pt x="281" y="1"/>
                      <a:pt x="277" y="1"/>
                      <a:pt x="272" y="1"/>
                    </a:cubicBezTo>
                    <a:cubicBezTo>
                      <a:pt x="112" y="9"/>
                      <a:pt x="0" y="161"/>
                      <a:pt x="16" y="353"/>
                    </a:cubicBezTo>
                    <a:cubicBezTo>
                      <a:pt x="24" y="532"/>
                      <a:pt x="145" y="674"/>
                      <a:pt x="299" y="674"/>
                    </a:cubicBezTo>
                    <a:cubicBezTo>
                      <a:pt x="304" y="674"/>
                      <a:pt x="308" y="674"/>
                      <a:pt x="312" y="673"/>
                    </a:cubicBezTo>
                    <a:cubicBezTo>
                      <a:pt x="464" y="657"/>
                      <a:pt x="584" y="497"/>
                      <a:pt x="576" y="321"/>
                    </a:cubicBezTo>
                    <a:cubicBezTo>
                      <a:pt x="561" y="135"/>
                      <a:pt x="439" y="1"/>
                      <a:pt x="2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72"/>
              <p:cNvSpPr/>
              <p:nvPr/>
            </p:nvSpPr>
            <p:spPr>
              <a:xfrm>
                <a:off x="6752468" y="675735"/>
                <a:ext cx="237064" cy="626117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5689" extrusionOk="0">
                    <a:moveTo>
                      <a:pt x="2153" y="0"/>
                    </a:moveTo>
                    <a:lnTo>
                      <a:pt x="2153" y="0"/>
                    </a:lnTo>
                    <a:cubicBezTo>
                      <a:pt x="1945" y="40"/>
                      <a:pt x="1553" y="136"/>
                      <a:pt x="1121" y="304"/>
                    </a:cubicBezTo>
                    <a:cubicBezTo>
                      <a:pt x="25" y="1760"/>
                      <a:pt x="1" y="3960"/>
                      <a:pt x="625" y="5688"/>
                    </a:cubicBezTo>
                    <a:cubicBezTo>
                      <a:pt x="873" y="5608"/>
                      <a:pt x="1145" y="5528"/>
                      <a:pt x="1385" y="5464"/>
                    </a:cubicBezTo>
                    <a:cubicBezTo>
                      <a:pt x="1417" y="5456"/>
                      <a:pt x="1433" y="5448"/>
                      <a:pt x="1441" y="5440"/>
                    </a:cubicBezTo>
                    <a:cubicBezTo>
                      <a:pt x="1121" y="3584"/>
                      <a:pt x="1313" y="1648"/>
                      <a:pt x="2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72"/>
              <p:cNvSpPr/>
              <p:nvPr/>
            </p:nvSpPr>
            <p:spPr>
              <a:xfrm>
                <a:off x="6996469" y="616194"/>
                <a:ext cx="824221" cy="618523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5620" extrusionOk="0">
                    <a:moveTo>
                      <a:pt x="2560" y="0"/>
                    </a:moveTo>
                    <a:cubicBezTo>
                      <a:pt x="1788" y="0"/>
                      <a:pt x="982" y="130"/>
                      <a:pt x="216" y="445"/>
                    </a:cubicBezTo>
                    <a:cubicBezTo>
                      <a:pt x="0" y="2005"/>
                      <a:pt x="0" y="3685"/>
                      <a:pt x="464" y="5205"/>
                    </a:cubicBezTo>
                    <a:cubicBezTo>
                      <a:pt x="582" y="5223"/>
                      <a:pt x="724" y="5232"/>
                      <a:pt x="882" y="5232"/>
                    </a:cubicBezTo>
                    <a:cubicBezTo>
                      <a:pt x="1637" y="5232"/>
                      <a:pt x="2758" y="5029"/>
                      <a:pt x="3320" y="4645"/>
                    </a:cubicBezTo>
                    <a:cubicBezTo>
                      <a:pt x="3696" y="4389"/>
                      <a:pt x="3480" y="3237"/>
                      <a:pt x="3576" y="3189"/>
                    </a:cubicBezTo>
                    <a:cubicBezTo>
                      <a:pt x="3584" y="3185"/>
                      <a:pt x="3591" y="3183"/>
                      <a:pt x="3599" y="3183"/>
                    </a:cubicBezTo>
                    <a:cubicBezTo>
                      <a:pt x="3791" y="3183"/>
                      <a:pt x="3976" y="4511"/>
                      <a:pt x="4176" y="4549"/>
                    </a:cubicBezTo>
                    <a:cubicBezTo>
                      <a:pt x="4289" y="4574"/>
                      <a:pt x="4894" y="4988"/>
                      <a:pt x="5273" y="4988"/>
                    </a:cubicBezTo>
                    <a:cubicBezTo>
                      <a:pt x="5378" y="4988"/>
                      <a:pt x="5465" y="4957"/>
                      <a:pt x="5520" y="4877"/>
                    </a:cubicBezTo>
                    <a:cubicBezTo>
                      <a:pt x="5718" y="4584"/>
                      <a:pt x="5540" y="3845"/>
                      <a:pt x="5645" y="3845"/>
                    </a:cubicBezTo>
                    <a:cubicBezTo>
                      <a:pt x="5646" y="3845"/>
                      <a:pt x="5647" y="3845"/>
                      <a:pt x="5648" y="3845"/>
                    </a:cubicBezTo>
                    <a:cubicBezTo>
                      <a:pt x="5928" y="3909"/>
                      <a:pt x="5864" y="5517"/>
                      <a:pt x="6096" y="5565"/>
                    </a:cubicBezTo>
                    <a:cubicBezTo>
                      <a:pt x="6279" y="5605"/>
                      <a:pt x="6441" y="5620"/>
                      <a:pt x="6578" y="5620"/>
                    </a:cubicBezTo>
                    <a:cubicBezTo>
                      <a:pt x="6826" y="5620"/>
                      <a:pt x="6992" y="5572"/>
                      <a:pt x="7048" y="5541"/>
                    </a:cubicBezTo>
                    <a:cubicBezTo>
                      <a:pt x="7488" y="5301"/>
                      <a:pt x="7240" y="2285"/>
                      <a:pt x="6360" y="1285"/>
                    </a:cubicBezTo>
                    <a:cubicBezTo>
                      <a:pt x="5763" y="616"/>
                      <a:pt x="4241" y="0"/>
                      <a:pt x="25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2"/>
              <p:cNvSpPr/>
              <p:nvPr/>
            </p:nvSpPr>
            <p:spPr>
              <a:xfrm>
                <a:off x="6875734" y="666930"/>
                <a:ext cx="172790" cy="607627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5521" extrusionOk="0">
                    <a:moveTo>
                      <a:pt x="1313" y="0"/>
                    </a:moveTo>
                    <a:lnTo>
                      <a:pt x="1313" y="0"/>
                    </a:lnTo>
                    <a:cubicBezTo>
                      <a:pt x="1273" y="16"/>
                      <a:pt x="1233" y="24"/>
                      <a:pt x="1193" y="48"/>
                    </a:cubicBezTo>
                    <a:cubicBezTo>
                      <a:pt x="1193" y="48"/>
                      <a:pt x="1129" y="56"/>
                      <a:pt x="1033" y="80"/>
                    </a:cubicBezTo>
                    <a:cubicBezTo>
                      <a:pt x="193" y="1728"/>
                      <a:pt x="1" y="3680"/>
                      <a:pt x="321" y="5520"/>
                    </a:cubicBezTo>
                    <a:cubicBezTo>
                      <a:pt x="545" y="5352"/>
                      <a:pt x="161" y="4656"/>
                      <a:pt x="505" y="3488"/>
                    </a:cubicBezTo>
                    <a:lnTo>
                      <a:pt x="505" y="3488"/>
                    </a:lnTo>
                    <a:cubicBezTo>
                      <a:pt x="505" y="3488"/>
                      <a:pt x="969" y="4648"/>
                      <a:pt x="1521" y="4744"/>
                    </a:cubicBezTo>
                    <a:cubicBezTo>
                      <a:pt x="1545" y="4744"/>
                      <a:pt x="1553" y="4744"/>
                      <a:pt x="1569" y="4752"/>
                    </a:cubicBezTo>
                    <a:cubicBezTo>
                      <a:pt x="1097" y="3240"/>
                      <a:pt x="1097" y="1544"/>
                      <a:pt x="13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72"/>
              <p:cNvSpPr/>
              <p:nvPr/>
            </p:nvSpPr>
            <p:spPr>
              <a:xfrm>
                <a:off x="6641529" y="708312"/>
                <a:ext cx="234312" cy="624356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5673" extrusionOk="0">
                    <a:moveTo>
                      <a:pt x="2129" y="0"/>
                    </a:moveTo>
                    <a:cubicBezTo>
                      <a:pt x="1361" y="304"/>
                      <a:pt x="457" y="832"/>
                      <a:pt x="305" y="1720"/>
                    </a:cubicBezTo>
                    <a:cubicBezTo>
                      <a:pt x="1" y="3328"/>
                      <a:pt x="849" y="5672"/>
                      <a:pt x="849" y="5672"/>
                    </a:cubicBezTo>
                    <a:cubicBezTo>
                      <a:pt x="849" y="5672"/>
                      <a:pt x="1209" y="5528"/>
                      <a:pt x="1633" y="5392"/>
                    </a:cubicBezTo>
                    <a:cubicBezTo>
                      <a:pt x="1009" y="3664"/>
                      <a:pt x="1033" y="1448"/>
                      <a:pt x="2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4" name="Google Shape;724;p72"/>
            <p:cNvSpPr/>
            <p:nvPr/>
          </p:nvSpPr>
          <p:spPr>
            <a:xfrm>
              <a:off x="7839961" y="4697817"/>
              <a:ext cx="144505" cy="112809"/>
            </a:xfrm>
            <a:custGeom>
              <a:avLst/>
              <a:gdLst/>
              <a:ahLst/>
              <a:cxnLst/>
              <a:rect l="l" t="t" r="r" b="b"/>
              <a:pathLst>
                <a:path w="1313" h="1025" extrusionOk="0">
                  <a:moveTo>
                    <a:pt x="200" y="1"/>
                  </a:moveTo>
                  <a:cubicBezTo>
                    <a:pt x="56" y="305"/>
                    <a:pt x="0" y="665"/>
                    <a:pt x="72" y="1025"/>
                  </a:cubicBezTo>
                  <a:cubicBezTo>
                    <a:pt x="1272" y="905"/>
                    <a:pt x="1312" y="785"/>
                    <a:pt x="1312" y="785"/>
                  </a:cubicBezTo>
                  <a:cubicBezTo>
                    <a:pt x="1312" y="785"/>
                    <a:pt x="1056" y="40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72"/>
          <p:cNvSpPr/>
          <p:nvPr/>
        </p:nvSpPr>
        <p:spPr>
          <a:xfrm>
            <a:off x="1638609" y="1861329"/>
            <a:ext cx="3525841" cy="142084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Cambria" panose="02040503050406030204" pitchFamily="18" charset="0"/>
              </a:rPr>
              <a:t>Đọc ô </a:t>
            </a:r>
            <a:r>
              <a:rPr lang="vi-VN" sz="2200" b="1" i="1" dirty="0">
                <a:latin typeface="Cambria" panose="02040503050406030204" pitchFamily="18" charset="0"/>
              </a:rPr>
              <a:t>Nhận biết từ đơn và từ phức</a:t>
            </a:r>
            <a:r>
              <a:rPr lang="vi-VN" sz="2200" b="1" dirty="0">
                <a:latin typeface="Cambria" panose="02040503050406030204" pitchFamily="18" charset="0"/>
              </a:rPr>
              <a:t> </a:t>
            </a:r>
            <a:r>
              <a:rPr lang="vi-VN" sz="2200" dirty="0">
                <a:latin typeface="Cambria" panose="02040503050406030204" pitchFamily="18" charset="0"/>
              </a:rPr>
              <a:t>(SGK, tr.20) và vẽ sơ đồ tư duy các ý sau</a:t>
            </a:r>
            <a:endParaRPr sz="2200" dirty="0">
              <a:latin typeface="Cambria" panose="02040503050406030204" pitchFamily="18" charset="0"/>
            </a:endParaRPr>
          </a:p>
        </p:txBody>
      </p:sp>
      <p:sp>
        <p:nvSpPr>
          <p:cNvPr id="14" name="Google Shape;510;p69">
            <a:hlinkClick r:id="rId3" action="ppaction://hlinksldjump"/>
            <a:extLst>
              <a:ext uri="{FF2B5EF4-FFF2-40B4-BE49-F238E27FC236}">
                <a16:creationId xmlns:a16="http://schemas.microsoft.com/office/drawing/2014/main" id="{CBEAB1FC-4AB4-020E-9EC3-554B32E89C13}"/>
              </a:ext>
            </a:extLst>
          </p:cNvPr>
          <p:cNvSpPr/>
          <p:nvPr/>
        </p:nvSpPr>
        <p:spPr>
          <a:xfrm>
            <a:off x="5819815" y="1288452"/>
            <a:ext cx="2541490" cy="543761"/>
          </a:xfrm>
          <a:prstGeom prst="roundRect">
            <a:avLst>
              <a:gd name="adj" fmla="val 16667"/>
            </a:avLst>
          </a:prstGeom>
          <a:solidFill>
            <a:srgbClr val="FFD891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Cambria" panose="02040503050406030204" pitchFamily="18" charset="0"/>
              </a:rPr>
              <a:t>Từ đơn và từ phức</a:t>
            </a:r>
            <a:endParaRPr sz="2200" dirty="0">
              <a:latin typeface="Cambria" panose="02040503050406030204" pitchFamily="18" charset="0"/>
            </a:endParaRPr>
          </a:p>
        </p:txBody>
      </p:sp>
      <p:sp>
        <p:nvSpPr>
          <p:cNvPr id="15" name="Google Shape;510;p69">
            <a:hlinkClick r:id="rId3" action="ppaction://hlinksldjump"/>
            <a:extLst>
              <a:ext uri="{FF2B5EF4-FFF2-40B4-BE49-F238E27FC236}">
                <a16:creationId xmlns:a16="http://schemas.microsoft.com/office/drawing/2014/main" id="{1021E919-8BC7-AB55-6F0D-F27BC4ED09FD}"/>
              </a:ext>
            </a:extLst>
          </p:cNvPr>
          <p:cNvSpPr/>
          <p:nvPr/>
        </p:nvSpPr>
        <p:spPr>
          <a:xfrm>
            <a:off x="5819815" y="2307410"/>
            <a:ext cx="2541490" cy="543761"/>
          </a:xfrm>
          <a:prstGeom prst="roundRect">
            <a:avLst>
              <a:gd name="adj" fmla="val 16667"/>
            </a:avLst>
          </a:prstGeom>
          <a:solidFill>
            <a:srgbClr val="FFD891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Cambria" panose="02040503050406030204" pitchFamily="18" charset="0"/>
              </a:rPr>
              <a:t>Từ ghép và từ láy</a:t>
            </a:r>
            <a:endParaRPr sz="2200" dirty="0">
              <a:latin typeface="Cambria" panose="02040503050406030204" pitchFamily="18" charset="0"/>
            </a:endParaRPr>
          </a:p>
        </p:txBody>
      </p:sp>
      <p:sp>
        <p:nvSpPr>
          <p:cNvPr id="16" name="Google Shape;510;p69">
            <a:hlinkClick r:id="rId3" action="ppaction://hlinksldjump"/>
            <a:extLst>
              <a:ext uri="{FF2B5EF4-FFF2-40B4-BE49-F238E27FC236}">
                <a16:creationId xmlns:a16="http://schemas.microsoft.com/office/drawing/2014/main" id="{6D6B72B8-F6BD-D6B4-FCFE-F48A1D9D15D8}"/>
              </a:ext>
            </a:extLst>
          </p:cNvPr>
          <p:cNvSpPr/>
          <p:nvPr/>
        </p:nvSpPr>
        <p:spPr>
          <a:xfrm>
            <a:off x="5819815" y="3327808"/>
            <a:ext cx="2541490" cy="543761"/>
          </a:xfrm>
          <a:prstGeom prst="roundRect">
            <a:avLst>
              <a:gd name="adj" fmla="val 16667"/>
            </a:avLst>
          </a:prstGeom>
          <a:solidFill>
            <a:srgbClr val="FFD891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Cambria" panose="02040503050406030204" pitchFamily="18" charset="0"/>
              </a:rPr>
              <a:t>Lấy ví dụ</a:t>
            </a:r>
            <a:endParaRPr sz="2200" dirty="0">
              <a:latin typeface="Cambria" panose="020405030504060302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0C7FA1-81BB-48C3-5179-C21ED34F4A9F}"/>
              </a:ext>
            </a:extLst>
          </p:cNvPr>
          <p:cNvCxnSpPr>
            <a:stCxn id="646" idx="3"/>
            <a:endCxn id="15" idx="1"/>
          </p:cNvCxnSpPr>
          <p:nvPr/>
        </p:nvCxnSpPr>
        <p:spPr>
          <a:xfrm>
            <a:off x="5164450" y="2571750"/>
            <a:ext cx="655365" cy="75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FF4410-6C7F-C67E-8758-24156104293B}"/>
              </a:ext>
            </a:extLst>
          </p:cNvPr>
          <p:cNvCxnSpPr>
            <a:stCxn id="646" idx="3"/>
            <a:endCxn id="14" idx="1"/>
          </p:cNvCxnSpPr>
          <p:nvPr/>
        </p:nvCxnSpPr>
        <p:spPr>
          <a:xfrm flipV="1">
            <a:off x="5164450" y="1560333"/>
            <a:ext cx="655365" cy="1011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EA1D9F-A7FA-5563-E208-42C0B2B0BBCA}"/>
              </a:ext>
            </a:extLst>
          </p:cNvPr>
          <p:cNvCxnSpPr>
            <a:stCxn id="646" idx="3"/>
            <a:endCxn id="16" idx="1"/>
          </p:cNvCxnSpPr>
          <p:nvPr/>
        </p:nvCxnSpPr>
        <p:spPr>
          <a:xfrm>
            <a:off x="5164450" y="2571750"/>
            <a:ext cx="655365" cy="10279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8"/>
          <p:cNvSpPr/>
          <p:nvPr/>
        </p:nvSpPr>
        <p:spPr>
          <a:xfrm>
            <a:off x="661329" y="1062995"/>
            <a:ext cx="1490849" cy="429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</a:rPr>
              <a:t>Từ đơn</a:t>
            </a:r>
            <a:endParaRPr sz="2000" dirty="0">
              <a:latin typeface="Cambria" panose="02040503050406030204" pitchFamily="18" charset="0"/>
            </a:endParaRPr>
          </a:p>
        </p:txBody>
      </p:sp>
      <p:sp>
        <p:nvSpPr>
          <p:cNvPr id="38" name="Google Shape;20;p4">
            <a:extLst>
              <a:ext uri="{FF2B5EF4-FFF2-40B4-BE49-F238E27FC236}">
                <a16:creationId xmlns:a16="http://schemas.microsoft.com/office/drawing/2014/main" id="{85172238-A2ED-5B1B-A533-58EA4CE75450}"/>
              </a:ext>
            </a:extLst>
          </p:cNvPr>
          <p:cNvSpPr/>
          <p:nvPr/>
        </p:nvSpPr>
        <p:spPr>
          <a:xfrm>
            <a:off x="1382465" y="170774"/>
            <a:ext cx="6379069" cy="564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rgbClr val="BBDBF0"/>
                </a:solidFill>
                <a:latin typeface="American Typewriter" panose="02090604020004020304" pitchFamily="18" charset="77"/>
              </a:rPr>
              <a:t>TỪ VÀ CẤU TẠO CỦA TỪ TIẾNG VIỆT</a:t>
            </a:r>
            <a:endParaRPr sz="2400" b="1" dirty="0">
              <a:solidFill>
                <a:srgbClr val="BBDBF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59" name="Google Shape;462;p68">
            <a:extLst>
              <a:ext uri="{FF2B5EF4-FFF2-40B4-BE49-F238E27FC236}">
                <a16:creationId xmlns:a16="http://schemas.microsoft.com/office/drawing/2014/main" id="{44CCEF0C-7CA7-58AC-27DF-13B97FE73C96}"/>
              </a:ext>
            </a:extLst>
          </p:cNvPr>
          <p:cNvSpPr/>
          <p:nvPr/>
        </p:nvSpPr>
        <p:spPr>
          <a:xfrm>
            <a:off x="5258967" y="1068190"/>
            <a:ext cx="1490849" cy="429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</a:rPr>
              <a:t>Từ phức</a:t>
            </a:r>
            <a:endParaRPr sz="2000" dirty="0">
              <a:latin typeface="Cambria" panose="02040503050406030204" pitchFamily="18" charset="0"/>
            </a:endParaRPr>
          </a:p>
        </p:txBody>
      </p:sp>
      <p:sp>
        <p:nvSpPr>
          <p:cNvPr id="460" name="Google Shape;1649;p91">
            <a:extLst>
              <a:ext uri="{FF2B5EF4-FFF2-40B4-BE49-F238E27FC236}">
                <a16:creationId xmlns:a16="http://schemas.microsoft.com/office/drawing/2014/main" id="{2AB49CF4-70D3-4DD3-7D79-8BC7A3265718}"/>
              </a:ext>
            </a:extLst>
          </p:cNvPr>
          <p:cNvSpPr/>
          <p:nvPr/>
        </p:nvSpPr>
        <p:spPr>
          <a:xfrm>
            <a:off x="72561" y="1825411"/>
            <a:ext cx="2668384" cy="429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dirty="0">
                <a:latin typeface="Cambria" panose="02040503050406030204" pitchFamily="18" charset="0"/>
              </a:rPr>
              <a:t>Từ chỉ gồm </a:t>
            </a:r>
            <a:r>
              <a:rPr lang="vi-VN" sz="2000" b="1" dirty="0">
                <a:latin typeface="Cambria" panose="02040503050406030204" pitchFamily="18" charset="0"/>
              </a:rPr>
              <a:t>một tiếng.</a:t>
            </a:r>
            <a:endParaRPr sz="2000" b="1" dirty="0">
              <a:latin typeface="Cambria" panose="02040503050406030204" pitchFamily="18" charset="0"/>
            </a:endParaRPr>
          </a:p>
        </p:txBody>
      </p:sp>
      <p:sp>
        <p:nvSpPr>
          <p:cNvPr id="461" name="Google Shape;1649;p91">
            <a:extLst>
              <a:ext uri="{FF2B5EF4-FFF2-40B4-BE49-F238E27FC236}">
                <a16:creationId xmlns:a16="http://schemas.microsoft.com/office/drawing/2014/main" id="{48393394-711A-9EAB-8615-DF5C92E7FCE8}"/>
              </a:ext>
            </a:extLst>
          </p:cNvPr>
          <p:cNvSpPr/>
          <p:nvPr/>
        </p:nvSpPr>
        <p:spPr>
          <a:xfrm>
            <a:off x="499415" y="4275217"/>
            <a:ext cx="1766100" cy="741144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Ví dụ: tôi, cây, mèo, sông,…</a:t>
            </a:r>
            <a:endParaRPr sz="1800" dirty="0">
              <a:latin typeface="Cambria" panose="02040503050406030204" pitchFamily="18" charset="0"/>
            </a:endParaRPr>
          </a:p>
        </p:txBody>
      </p:sp>
      <p:sp>
        <p:nvSpPr>
          <p:cNvPr id="498" name="Google Shape;1649;p91">
            <a:extLst>
              <a:ext uri="{FF2B5EF4-FFF2-40B4-BE49-F238E27FC236}">
                <a16:creationId xmlns:a16="http://schemas.microsoft.com/office/drawing/2014/main" id="{AEA2E54A-E896-C9D7-00C5-98C2C6CED959}"/>
              </a:ext>
            </a:extLst>
          </p:cNvPr>
          <p:cNvSpPr/>
          <p:nvPr/>
        </p:nvSpPr>
        <p:spPr>
          <a:xfrm>
            <a:off x="4252684" y="1825411"/>
            <a:ext cx="3503414" cy="429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dirty="0">
                <a:latin typeface="Cambria" panose="02040503050406030204" pitchFamily="18" charset="0"/>
              </a:rPr>
              <a:t>Từ gồm </a:t>
            </a:r>
            <a:r>
              <a:rPr lang="vi-VN" sz="2000" b="1" dirty="0">
                <a:latin typeface="Cambria" panose="02040503050406030204" pitchFamily="18" charset="0"/>
              </a:rPr>
              <a:t>hai hay nhiều tiếng.</a:t>
            </a:r>
            <a:endParaRPr sz="2000" b="1" dirty="0">
              <a:latin typeface="Cambria" panose="02040503050406030204" pitchFamily="18" charset="0"/>
            </a:endParaRPr>
          </a:p>
        </p:txBody>
      </p:sp>
      <p:sp>
        <p:nvSpPr>
          <p:cNvPr id="499" name="Google Shape;1649;p91">
            <a:extLst>
              <a:ext uri="{FF2B5EF4-FFF2-40B4-BE49-F238E27FC236}">
                <a16:creationId xmlns:a16="http://schemas.microsoft.com/office/drawing/2014/main" id="{42207501-9430-3752-F270-E427C9435394}"/>
              </a:ext>
            </a:extLst>
          </p:cNvPr>
          <p:cNvSpPr/>
          <p:nvPr/>
        </p:nvSpPr>
        <p:spPr>
          <a:xfrm>
            <a:off x="3580285" y="2571750"/>
            <a:ext cx="1490569" cy="429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dirty="0">
                <a:latin typeface="Cambria" panose="02040503050406030204" pitchFamily="18" charset="0"/>
              </a:rPr>
              <a:t>Từ ghép</a:t>
            </a:r>
            <a:endParaRPr sz="2000" dirty="0">
              <a:latin typeface="Cambria" panose="02040503050406030204" pitchFamily="18" charset="0"/>
            </a:endParaRPr>
          </a:p>
        </p:txBody>
      </p:sp>
      <p:sp>
        <p:nvSpPr>
          <p:cNvPr id="500" name="Google Shape;1649;p91">
            <a:extLst>
              <a:ext uri="{FF2B5EF4-FFF2-40B4-BE49-F238E27FC236}">
                <a16:creationId xmlns:a16="http://schemas.microsoft.com/office/drawing/2014/main" id="{2DE386EC-6C6F-E1B7-8C98-B4D983506601}"/>
              </a:ext>
            </a:extLst>
          </p:cNvPr>
          <p:cNvSpPr/>
          <p:nvPr/>
        </p:nvSpPr>
        <p:spPr>
          <a:xfrm>
            <a:off x="6824629" y="2571750"/>
            <a:ext cx="1490569" cy="429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dirty="0">
                <a:latin typeface="Cambria" panose="02040503050406030204" pitchFamily="18" charset="0"/>
              </a:rPr>
              <a:t>Từ láy</a:t>
            </a:r>
            <a:endParaRPr sz="2000" dirty="0">
              <a:latin typeface="Cambria" panose="02040503050406030204" pitchFamily="18" charset="0"/>
            </a:endParaRPr>
          </a:p>
        </p:txBody>
      </p:sp>
      <p:sp>
        <p:nvSpPr>
          <p:cNvPr id="501" name="Google Shape;1649;p91">
            <a:extLst>
              <a:ext uri="{FF2B5EF4-FFF2-40B4-BE49-F238E27FC236}">
                <a16:creationId xmlns:a16="http://schemas.microsoft.com/office/drawing/2014/main" id="{0E9A75E8-DE74-D641-CF37-3E6461EE9350}"/>
              </a:ext>
            </a:extLst>
          </p:cNvPr>
          <p:cNvSpPr/>
          <p:nvPr/>
        </p:nvSpPr>
        <p:spPr>
          <a:xfrm>
            <a:off x="2743502" y="3270242"/>
            <a:ext cx="3164136" cy="805067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Từ được ghép bởi cái tiếng có quan hệ với nhau về nghĩa.</a:t>
            </a:r>
            <a:endParaRPr sz="1800" dirty="0">
              <a:latin typeface="Cambria" panose="02040503050406030204" pitchFamily="18" charset="0"/>
            </a:endParaRPr>
          </a:p>
        </p:txBody>
      </p:sp>
      <p:sp>
        <p:nvSpPr>
          <p:cNvPr id="502" name="Google Shape;1649;p91">
            <a:extLst>
              <a:ext uri="{FF2B5EF4-FFF2-40B4-BE49-F238E27FC236}">
                <a16:creationId xmlns:a16="http://schemas.microsoft.com/office/drawing/2014/main" id="{CDD1126D-2C88-95E7-57A3-77E19A03E7E1}"/>
              </a:ext>
            </a:extLst>
          </p:cNvPr>
          <p:cNvSpPr/>
          <p:nvPr/>
        </p:nvSpPr>
        <p:spPr>
          <a:xfrm>
            <a:off x="6090543" y="3270241"/>
            <a:ext cx="2958743" cy="805067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Từ được ghép bởi cái tiếng có quan hệ với nhau về âm.</a:t>
            </a:r>
            <a:endParaRPr sz="1800" dirty="0">
              <a:latin typeface="Cambria" panose="02040503050406030204" pitchFamily="18" charset="0"/>
            </a:endParaRPr>
          </a:p>
        </p:txBody>
      </p:sp>
      <p:sp>
        <p:nvSpPr>
          <p:cNvPr id="503" name="Google Shape;1649;p91">
            <a:extLst>
              <a:ext uri="{FF2B5EF4-FFF2-40B4-BE49-F238E27FC236}">
                <a16:creationId xmlns:a16="http://schemas.microsoft.com/office/drawing/2014/main" id="{A64E4B44-0876-C80C-BFD7-78130BC3B46A}"/>
              </a:ext>
            </a:extLst>
          </p:cNvPr>
          <p:cNvSpPr/>
          <p:nvPr/>
        </p:nvSpPr>
        <p:spPr>
          <a:xfrm>
            <a:off x="2740945" y="4275217"/>
            <a:ext cx="3164136" cy="741144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Ví dụ: con sông, mèo mun, bánh đa…</a:t>
            </a:r>
            <a:endParaRPr sz="1800" dirty="0">
              <a:latin typeface="Cambria" panose="02040503050406030204" pitchFamily="18" charset="0"/>
            </a:endParaRPr>
          </a:p>
        </p:txBody>
      </p:sp>
      <p:sp>
        <p:nvSpPr>
          <p:cNvPr id="504" name="Google Shape;1649;p91">
            <a:extLst>
              <a:ext uri="{FF2B5EF4-FFF2-40B4-BE49-F238E27FC236}">
                <a16:creationId xmlns:a16="http://schemas.microsoft.com/office/drawing/2014/main" id="{E8D40AB6-A8C7-C2F3-D091-D8FFFB28288A}"/>
              </a:ext>
            </a:extLst>
          </p:cNvPr>
          <p:cNvSpPr/>
          <p:nvPr/>
        </p:nvSpPr>
        <p:spPr>
          <a:xfrm>
            <a:off x="6090543" y="4275217"/>
            <a:ext cx="2958743" cy="741144"/>
          </a:xfrm>
          <a:prstGeom prst="roundRect">
            <a:avLst>
              <a:gd name="adj" fmla="val 16667"/>
            </a:avLst>
          </a:prstGeom>
          <a:solidFill>
            <a:srgbClr val="EDC2BD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dirty="0">
                <a:latin typeface="Cambria" panose="02040503050406030204" pitchFamily="18" charset="0"/>
              </a:rPr>
              <a:t>Ví dụ: long lanh, khấp khểnh, xinh xắn,…</a:t>
            </a:r>
            <a:endParaRPr sz="1800" dirty="0">
              <a:latin typeface="Cambria" panose="02040503050406030204" pitchFamily="18" charset="0"/>
            </a:endParaRPr>
          </a:p>
        </p:txBody>
      </p:sp>
      <p:cxnSp>
        <p:nvCxnSpPr>
          <p:cNvPr id="506" name="Straight Arrow Connector 505">
            <a:extLst>
              <a:ext uri="{FF2B5EF4-FFF2-40B4-BE49-F238E27FC236}">
                <a16:creationId xmlns:a16="http://schemas.microsoft.com/office/drawing/2014/main" id="{EC70AADC-B0DD-66D3-088D-C4394BC635A4}"/>
              </a:ext>
            </a:extLst>
          </p:cNvPr>
          <p:cNvCxnSpPr>
            <a:stCxn id="38" idx="2"/>
            <a:endCxn id="462" idx="0"/>
          </p:cNvCxnSpPr>
          <p:nvPr/>
        </p:nvCxnSpPr>
        <p:spPr>
          <a:xfrm flipH="1">
            <a:off x="1406754" y="735074"/>
            <a:ext cx="3165246" cy="327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Arrow Connector 507">
            <a:extLst>
              <a:ext uri="{FF2B5EF4-FFF2-40B4-BE49-F238E27FC236}">
                <a16:creationId xmlns:a16="http://schemas.microsoft.com/office/drawing/2014/main" id="{90BA96CB-DCBE-5C9B-11E1-DB1BB757545B}"/>
              </a:ext>
            </a:extLst>
          </p:cNvPr>
          <p:cNvCxnSpPr>
            <a:stCxn id="38" idx="2"/>
            <a:endCxn id="459" idx="0"/>
          </p:cNvCxnSpPr>
          <p:nvPr/>
        </p:nvCxnSpPr>
        <p:spPr>
          <a:xfrm>
            <a:off x="4572000" y="735074"/>
            <a:ext cx="1432392" cy="3331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Arrow Connector 509">
            <a:extLst>
              <a:ext uri="{FF2B5EF4-FFF2-40B4-BE49-F238E27FC236}">
                <a16:creationId xmlns:a16="http://schemas.microsoft.com/office/drawing/2014/main" id="{377B50B8-EAD9-0808-9D1C-90FBD137C467}"/>
              </a:ext>
            </a:extLst>
          </p:cNvPr>
          <p:cNvCxnSpPr>
            <a:cxnSpLocks/>
            <a:stCxn id="462" idx="2"/>
            <a:endCxn id="460" idx="0"/>
          </p:cNvCxnSpPr>
          <p:nvPr/>
        </p:nvCxnSpPr>
        <p:spPr>
          <a:xfrm flipH="1">
            <a:off x="1406753" y="1492295"/>
            <a:ext cx="1" cy="3331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Arrow Connector 511">
            <a:extLst>
              <a:ext uri="{FF2B5EF4-FFF2-40B4-BE49-F238E27FC236}">
                <a16:creationId xmlns:a16="http://schemas.microsoft.com/office/drawing/2014/main" id="{E728FD9A-6C78-7987-93E8-2381892FA825}"/>
              </a:ext>
            </a:extLst>
          </p:cNvPr>
          <p:cNvCxnSpPr>
            <a:cxnSpLocks/>
            <a:stCxn id="460" idx="2"/>
            <a:endCxn id="461" idx="0"/>
          </p:cNvCxnSpPr>
          <p:nvPr/>
        </p:nvCxnSpPr>
        <p:spPr>
          <a:xfrm flipH="1">
            <a:off x="1382465" y="2254711"/>
            <a:ext cx="24288" cy="20205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>
            <a:extLst>
              <a:ext uri="{FF2B5EF4-FFF2-40B4-BE49-F238E27FC236}">
                <a16:creationId xmlns:a16="http://schemas.microsoft.com/office/drawing/2014/main" id="{F96BAB68-1EA8-5E1A-7F52-E06EE60E1694}"/>
              </a:ext>
            </a:extLst>
          </p:cNvPr>
          <p:cNvCxnSpPr>
            <a:cxnSpLocks/>
            <a:stCxn id="459" idx="2"/>
            <a:endCxn id="498" idx="0"/>
          </p:cNvCxnSpPr>
          <p:nvPr/>
        </p:nvCxnSpPr>
        <p:spPr>
          <a:xfrm flipH="1">
            <a:off x="6004391" y="1497490"/>
            <a:ext cx="1" cy="327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Arrow Connector 516">
            <a:extLst>
              <a:ext uri="{FF2B5EF4-FFF2-40B4-BE49-F238E27FC236}">
                <a16:creationId xmlns:a16="http://schemas.microsoft.com/office/drawing/2014/main" id="{65899F01-019D-3058-9B9D-9BA034358BA6}"/>
              </a:ext>
            </a:extLst>
          </p:cNvPr>
          <p:cNvCxnSpPr>
            <a:cxnSpLocks/>
            <a:stCxn id="498" idx="2"/>
            <a:endCxn id="499" idx="0"/>
          </p:cNvCxnSpPr>
          <p:nvPr/>
        </p:nvCxnSpPr>
        <p:spPr>
          <a:xfrm flipH="1">
            <a:off x="4325570" y="2254711"/>
            <a:ext cx="1678821" cy="3170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Arrow Connector 518">
            <a:extLst>
              <a:ext uri="{FF2B5EF4-FFF2-40B4-BE49-F238E27FC236}">
                <a16:creationId xmlns:a16="http://schemas.microsoft.com/office/drawing/2014/main" id="{B232C229-C269-5682-BC4B-FA895C18B952}"/>
              </a:ext>
            </a:extLst>
          </p:cNvPr>
          <p:cNvCxnSpPr>
            <a:cxnSpLocks/>
            <a:stCxn id="498" idx="2"/>
            <a:endCxn id="500" idx="0"/>
          </p:cNvCxnSpPr>
          <p:nvPr/>
        </p:nvCxnSpPr>
        <p:spPr>
          <a:xfrm>
            <a:off x="6004391" y="2254711"/>
            <a:ext cx="1565523" cy="3170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Arrow Connector 520">
            <a:extLst>
              <a:ext uri="{FF2B5EF4-FFF2-40B4-BE49-F238E27FC236}">
                <a16:creationId xmlns:a16="http://schemas.microsoft.com/office/drawing/2014/main" id="{BAB14911-CBF8-BB73-5623-19D3B4F889F6}"/>
              </a:ext>
            </a:extLst>
          </p:cNvPr>
          <p:cNvCxnSpPr>
            <a:stCxn id="499" idx="2"/>
            <a:endCxn id="501" idx="0"/>
          </p:cNvCxnSpPr>
          <p:nvPr/>
        </p:nvCxnSpPr>
        <p:spPr>
          <a:xfrm>
            <a:off x="4325570" y="3001050"/>
            <a:ext cx="0" cy="2691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Arrow Connector 522">
            <a:extLst>
              <a:ext uri="{FF2B5EF4-FFF2-40B4-BE49-F238E27FC236}">
                <a16:creationId xmlns:a16="http://schemas.microsoft.com/office/drawing/2014/main" id="{A276E3B9-BC11-C7D6-A79A-7DC8A2215EA6}"/>
              </a:ext>
            </a:extLst>
          </p:cNvPr>
          <p:cNvCxnSpPr>
            <a:stCxn id="500" idx="2"/>
            <a:endCxn id="502" idx="0"/>
          </p:cNvCxnSpPr>
          <p:nvPr/>
        </p:nvCxnSpPr>
        <p:spPr>
          <a:xfrm>
            <a:off x="7569914" y="3001050"/>
            <a:ext cx="1" cy="2691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Arrow Connector 524">
            <a:extLst>
              <a:ext uri="{FF2B5EF4-FFF2-40B4-BE49-F238E27FC236}">
                <a16:creationId xmlns:a16="http://schemas.microsoft.com/office/drawing/2014/main" id="{04B45B61-246A-C842-AC8D-D7533CE9E555}"/>
              </a:ext>
            </a:extLst>
          </p:cNvPr>
          <p:cNvCxnSpPr>
            <a:stCxn id="501" idx="2"/>
            <a:endCxn id="503" idx="0"/>
          </p:cNvCxnSpPr>
          <p:nvPr/>
        </p:nvCxnSpPr>
        <p:spPr>
          <a:xfrm flipH="1">
            <a:off x="4323013" y="4075309"/>
            <a:ext cx="2557" cy="1999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Arrow Connector 526">
            <a:extLst>
              <a:ext uri="{FF2B5EF4-FFF2-40B4-BE49-F238E27FC236}">
                <a16:creationId xmlns:a16="http://schemas.microsoft.com/office/drawing/2014/main" id="{E804389A-EDFF-DDBB-FE78-D819BDD2875E}"/>
              </a:ext>
            </a:extLst>
          </p:cNvPr>
          <p:cNvCxnSpPr>
            <a:stCxn id="502" idx="2"/>
            <a:endCxn id="504" idx="0"/>
          </p:cNvCxnSpPr>
          <p:nvPr/>
        </p:nvCxnSpPr>
        <p:spPr>
          <a:xfrm>
            <a:off x="7569915" y="4075308"/>
            <a:ext cx="0" cy="1999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1"/>
          <p:cNvSpPr/>
          <p:nvPr/>
        </p:nvSpPr>
        <p:spPr>
          <a:xfrm>
            <a:off x="5119109" y="446007"/>
            <a:ext cx="2752966" cy="63054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rgbClr val="BBDBF0"/>
                </a:solidFill>
                <a:latin typeface="Cambria" panose="02040503050406030204" pitchFamily="18" charset="0"/>
              </a:rPr>
              <a:t>BÀI TẬP NHANH</a:t>
            </a:r>
            <a:endParaRPr sz="2400" b="1" dirty="0">
              <a:solidFill>
                <a:srgbClr val="BBDBF0"/>
              </a:solidFill>
              <a:latin typeface="Cambria" panose="02040503050406030204" pitchFamily="18" charset="0"/>
            </a:endParaRPr>
          </a:p>
        </p:txBody>
      </p:sp>
      <p:grpSp>
        <p:nvGrpSpPr>
          <p:cNvPr id="566" name="Google Shape;566;p71"/>
          <p:cNvGrpSpPr/>
          <p:nvPr/>
        </p:nvGrpSpPr>
        <p:grpSpPr>
          <a:xfrm>
            <a:off x="1330739" y="176405"/>
            <a:ext cx="2694155" cy="4967311"/>
            <a:chOff x="1330739" y="176405"/>
            <a:chExt cx="2694155" cy="4967311"/>
          </a:xfrm>
        </p:grpSpPr>
        <p:sp>
          <p:nvSpPr>
            <p:cNvPr id="567" name="Google Shape;567;p71"/>
            <p:cNvSpPr/>
            <p:nvPr/>
          </p:nvSpPr>
          <p:spPr>
            <a:xfrm>
              <a:off x="3056880" y="1740774"/>
              <a:ext cx="299523" cy="150294"/>
            </a:xfrm>
            <a:custGeom>
              <a:avLst/>
              <a:gdLst/>
              <a:ahLst/>
              <a:cxnLst/>
              <a:rect l="l" t="t" r="r" b="b"/>
              <a:pathLst>
                <a:path w="4257" h="2136" extrusionOk="0">
                  <a:moveTo>
                    <a:pt x="393" y="1"/>
                  </a:moveTo>
                  <a:cubicBezTo>
                    <a:pt x="316" y="1"/>
                    <a:pt x="239" y="3"/>
                    <a:pt x="162" y="8"/>
                  </a:cubicBezTo>
                  <a:lnTo>
                    <a:pt x="1" y="700"/>
                  </a:lnTo>
                  <a:lnTo>
                    <a:pt x="3979" y="2136"/>
                  </a:lnTo>
                  <a:lnTo>
                    <a:pt x="4256" y="1538"/>
                  </a:lnTo>
                  <a:cubicBezTo>
                    <a:pt x="4256" y="1538"/>
                    <a:pt x="2320" y="1"/>
                    <a:pt x="393" y="1"/>
                  </a:cubicBez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1"/>
            <p:cNvSpPr/>
            <p:nvPr/>
          </p:nvSpPr>
          <p:spPr>
            <a:xfrm>
              <a:off x="2930303" y="1449262"/>
              <a:ext cx="616565" cy="681672"/>
            </a:xfrm>
            <a:custGeom>
              <a:avLst/>
              <a:gdLst/>
              <a:ahLst/>
              <a:cxnLst/>
              <a:rect l="l" t="t" r="r" b="b"/>
              <a:pathLst>
                <a:path w="8763" h="9688" extrusionOk="0">
                  <a:moveTo>
                    <a:pt x="5132" y="1"/>
                  </a:moveTo>
                  <a:cubicBezTo>
                    <a:pt x="4680" y="1"/>
                    <a:pt x="4147" y="1796"/>
                    <a:pt x="4147" y="1796"/>
                  </a:cubicBezTo>
                  <a:lnTo>
                    <a:pt x="1" y="8314"/>
                  </a:lnTo>
                  <a:lnTo>
                    <a:pt x="4295" y="9687"/>
                  </a:lnTo>
                  <a:lnTo>
                    <a:pt x="5478" y="4528"/>
                  </a:lnTo>
                  <a:cubicBezTo>
                    <a:pt x="5537" y="4527"/>
                    <a:pt x="5600" y="4526"/>
                    <a:pt x="5666" y="4526"/>
                  </a:cubicBezTo>
                  <a:cubicBezTo>
                    <a:pt x="5949" y="4526"/>
                    <a:pt x="6294" y="4537"/>
                    <a:pt x="6627" y="4537"/>
                  </a:cubicBezTo>
                  <a:cubicBezTo>
                    <a:pt x="7249" y="4537"/>
                    <a:pt x="7833" y="4497"/>
                    <a:pt x="7913" y="4266"/>
                  </a:cubicBezTo>
                  <a:cubicBezTo>
                    <a:pt x="8043" y="3882"/>
                    <a:pt x="6708" y="3851"/>
                    <a:pt x="6708" y="3851"/>
                  </a:cubicBezTo>
                  <a:cubicBezTo>
                    <a:pt x="6708" y="3851"/>
                    <a:pt x="8266" y="3814"/>
                    <a:pt x="8367" y="3436"/>
                  </a:cubicBezTo>
                  <a:cubicBezTo>
                    <a:pt x="8430" y="3198"/>
                    <a:pt x="7796" y="3154"/>
                    <a:pt x="7318" y="3154"/>
                  </a:cubicBezTo>
                  <a:cubicBezTo>
                    <a:pt x="7273" y="3154"/>
                    <a:pt x="7230" y="3154"/>
                    <a:pt x="7188" y="3155"/>
                  </a:cubicBezTo>
                  <a:lnTo>
                    <a:pt x="7188" y="3155"/>
                  </a:lnTo>
                  <a:cubicBezTo>
                    <a:pt x="7678" y="3126"/>
                    <a:pt x="8475" y="3043"/>
                    <a:pt x="8555" y="2801"/>
                  </a:cubicBezTo>
                  <a:cubicBezTo>
                    <a:pt x="8649" y="2474"/>
                    <a:pt x="8094" y="2400"/>
                    <a:pt x="7569" y="2400"/>
                  </a:cubicBezTo>
                  <a:cubicBezTo>
                    <a:pt x="7130" y="2400"/>
                    <a:pt x="6711" y="2452"/>
                    <a:pt x="6711" y="2452"/>
                  </a:cubicBezTo>
                  <a:cubicBezTo>
                    <a:pt x="6711" y="2452"/>
                    <a:pt x="8762" y="2174"/>
                    <a:pt x="8761" y="1718"/>
                  </a:cubicBezTo>
                  <a:cubicBezTo>
                    <a:pt x="8761" y="1569"/>
                    <a:pt x="8412" y="1518"/>
                    <a:pt x="7944" y="1518"/>
                  </a:cubicBezTo>
                  <a:cubicBezTo>
                    <a:pt x="6981" y="1518"/>
                    <a:pt x="5512" y="1730"/>
                    <a:pt x="5512" y="1730"/>
                  </a:cubicBezTo>
                  <a:cubicBezTo>
                    <a:pt x="5512" y="1730"/>
                    <a:pt x="5695" y="332"/>
                    <a:pt x="5229" y="31"/>
                  </a:cubicBezTo>
                  <a:cubicBezTo>
                    <a:pt x="5197" y="10"/>
                    <a:pt x="5164" y="1"/>
                    <a:pt x="5132" y="1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1"/>
            <p:cNvSpPr/>
            <p:nvPr/>
          </p:nvSpPr>
          <p:spPr>
            <a:xfrm>
              <a:off x="2725274" y="1741337"/>
              <a:ext cx="631059" cy="925408"/>
            </a:xfrm>
            <a:custGeom>
              <a:avLst/>
              <a:gdLst/>
              <a:ahLst/>
              <a:cxnLst/>
              <a:rect l="l" t="t" r="r" b="b"/>
              <a:pathLst>
                <a:path w="8969" h="13152" extrusionOk="0">
                  <a:moveTo>
                    <a:pt x="4874" y="0"/>
                  </a:moveTo>
                  <a:cubicBezTo>
                    <a:pt x="4874" y="0"/>
                    <a:pt x="201" y="7086"/>
                    <a:pt x="101" y="8883"/>
                  </a:cubicBezTo>
                  <a:cubicBezTo>
                    <a:pt x="0" y="10679"/>
                    <a:pt x="531" y="12736"/>
                    <a:pt x="2240" y="13068"/>
                  </a:cubicBezTo>
                  <a:cubicBezTo>
                    <a:pt x="2524" y="13123"/>
                    <a:pt x="2812" y="13152"/>
                    <a:pt x="3099" y="13152"/>
                  </a:cubicBezTo>
                  <a:cubicBezTo>
                    <a:pt x="4529" y="13152"/>
                    <a:pt x="5916" y="12434"/>
                    <a:pt x="6631" y="10714"/>
                  </a:cubicBezTo>
                  <a:cubicBezTo>
                    <a:pt x="7490" y="8647"/>
                    <a:pt x="8968" y="1530"/>
                    <a:pt x="8968" y="1530"/>
                  </a:cubicBezTo>
                  <a:cubicBezTo>
                    <a:pt x="8968" y="1530"/>
                    <a:pt x="5663" y="941"/>
                    <a:pt x="4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1"/>
            <p:cNvSpPr/>
            <p:nvPr/>
          </p:nvSpPr>
          <p:spPr>
            <a:xfrm>
              <a:off x="2207494" y="3139088"/>
              <a:ext cx="666872" cy="1977327"/>
            </a:xfrm>
            <a:custGeom>
              <a:avLst/>
              <a:gdLst/>
              <a:ahLst/>
              <a:cxnLst/>
              <a:rect l="l" t="t" r="r" b="b"/>
              <a:pathLst>
                <a:path w="9478" h="28102" extrusionOk="0">
                  <a:moveTo>
                    <a:pt x="7007" y="1"/>
                  </a:moveTo>
                  <a:lnTo>
                    <a:pt x="1" y="1074"/>
                  </a:lnTo>
                  <a:lnTo>
                    <a:pt x="2081" y="25875"/>
                  </a:lnTo>
                  <a:cubicBezTo>
                    <a:pt x="1517" y="27711"/>
                    <a:pt x="2505" y="28060"/>
                    <a:pt x="3339" y="28060"/>
                  </a:cubicBezTo>
                  <a:cubicBezTo>
                    <a:pt x="3851" y="28060"/>
                    <a:pt x="4306" y="27928"/>
                    <a:pt x="4306" y="27928"/>
                  </a:cubicBezTo>
                  <a:cubicBezTo>
                    <a:pt x="4306" y="27928"/>
                    <a:pt x="5900" y="28102"/>
                    <a:pt x="7319" y="28102"/>
                  </a:cubicBezTo>
                  <a:cubicBezTo>
                    <a:pt x="8455" y="28102"/>
                    <a:pt x="9477" y="27990"/>
                    <a:pt x="9477" y="27589"/>
                  </a:cubicBezTo>
                  <a:cubicBezTo>
                    <a:pt x="9477" y="26685"/>
                    <a:pt x="4958" y="25054"/>
                    <a:pt x="4958" y="25054"/>
                  </a:cubicBezTo>
                  <a:cubicBezTo>
                    <a:pt x="5688" y="18899"/>
                    <a:pt x="7007" y="1"/>
                    <a:pt x="7007" y="1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1"/>
            <p:cNvSpPr/>
            <p:nvPr/>
          </p:nvSpPr>
          <p:spPr>
            <a:xfrm>
              <a:off x="1551599" y="2912662"/>
              <a:ext cx="603056" cy="2216419"/>
            </a:xfrm>
            <a:custGeom>
              <a:avLst/>
              <a:gdLst/>
              <a:ahLst/>
              <a:cxnLst/>
              <a:rect l="l" t="t" r="r" b="b"/>
              <a:pathLst>
                <a:path w="8571" h="31500" extrusionOk="0">
                  <a:moveTo>
                    <a:pt x="8133" y="0"/>
                  </a:moveTo>
                  <a:cubicBezTo>
                    <a:pt x="6727" y="0"/>
                    <a:pt x="2324" y="3218"/>
                    <a:pt x="2324" y="3218"/>
                  </a:cubicBezTo>
                  <a:cubicBezTo>
                    <a:pt x="2324" y="3218"/>
                    <a:pt x="3643" y="22318"/>
                    <a:pt x="4373" y="28475"/>
                  </a:cubicBezTo>
                  <a:cubicBezTo>
                    <a:pt x="4373" y="28475"/>
                    <a:pt x="1" y="30069"/>
                    <a:pt x="1" y="30972"/>
                  </a:cubicBezTo>
                  <a:cubicBezTo>
                    <a:pt x="1" y="31388"/>
                    <a:pt x="1068" y="31500"/>
                    <a:pt x="2219" y="31500"/>
                  </a:cubicBezTo>
                  <a:cubicBezTo>
                    <a:pt x="3565" y="31500"/>
                    <a:pt x="5025" y="31346"/>
                    <a:pt x="5025" y="31346"/>
                  </a:cubicBezTo>
                  <a:cubicBezTo>
                    <a:pt x="5025" y="31346"/>
                    <a:pt x="5481" y="31479"/>
                    <a:pt x="5994" y="31479"/>
                  </a:cubicBezTo>
                  <a:cubicBezTo>
                    <a:pt x="6828" y="31479"/>
                    <a:pt x="7813" y="31130"/>
                    <a:pt x="7250" y="29295"/>
                  </a:cubicBezTo>
                  <a:cubicBezTo>
                    <a:pt x="7250" y="29295"/>
                    <a:pt x="8086" y="12580"/>
                    <a:pt x="8559" y="422"/>
                  </a:cubicBezTo>
                  <a:cubicBezTo>
                    <a:pt x="8570" y="124"/>
                    <a:pt x="8410" y="0"/>
                    <a:pt x="8133" y="0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1"/>
            <p:cNvSpPr/>
            <p:nvPr/>
          </p:nvSpPr>
          <p:spPr>
            <a:xfrm>
              <a:off x="1530772" y="4989270"/>
              <a:ext cx="149304" cy="123557"/>
            </a:xfrm>
            <a:custGeom>
              <a:avLst/>
              <a:gdLst/>
              <a:ahLst/>
              <a:cxnLst/>
              <a:rect l="l" t="t" r="r" b="b"/>
              <a:pathLst>
                <a:path w="2122" h="1756" extrusionOk="0">
                  <a:moveTo>
                    <a:pt x="1814" y="0"/>
                  </a:moveTo>
                  <a:cubicBezTo>
                    <a:pt x="427" y="674"/>
                    <a:pt x="1" y="1321"/>
                    <a:pt x="1" y="1321"/>
                  </a:cubicBezTo>
                  <a:cubicBezTo>
                    <a:pt x="1" y="1321"/>
                    <a:pt x="69" y="1529"/>
                    <a:pt x="1999" y="1755"/>
                  </a:cubicBezTo>
                  <a:cubicBezTo>
                    <a:pt x="2122" y="1148"/>
                    <a:pt x="2054" y="522"/>
                    <a:pt x="1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1"/>
            <p:cNvSpPr/>
            <p:nvPr/>
          </p:nvSpPr>
          <p:spPr>
            <a:xfrm>
              <a:off x="1658335" y="4940016"/>
              <a:ext cx="425326" cy="188642"/>
            </a:xfrm>
            <a:custGeom>
              <a:avLst/>
              <a:gdLst/>
              <a:ahLst/>
              <a:cxnLst/>
              <a:rect l="l" t="t" r="r" b="b"/>
              <a:pathLst>
                <a:path w="6045" h="2681" extrusionOk="0">
                  <a:moveTo>
                    <a:pt x="1859" y="1"/>
                  </a:moveTo>
                  <a:cubicBezTo>
                    <a:pt x="1102" y="219"/>
                    <a:pt x="491" y="460"/>
                    <a:pt x="1" y="699"/>
                  </a:cubicBezTo>
                  <a:cubicBezTo>
                    <a:pt x="241" y="1221"/>
                    <a:pt x="309" y="1846"/>
                    <a:pt x="186" y="2454"/>
                  </a:cubicBezTo>
                  <a:cubicBezTo>
                    <a:pt x="682" y="2513"/>
                    <a:pt x="1301" y="2573"/>
                    <a:pt x="2076" y="2632"/>
                  </a:cubicBezTo>
                  <a:cubicBezTo>
                    <a:pt x="2526" y="2665"/>
                    <a:pt x="2925" y="2680"/>
                    <a:pt x="3279" y="2680"/>
                  </a:cubicBezTo>
                  <a:cubicBezTo>
                    <a:pt x="5893" y="2680"/>
                    <a:pt x="6016" y="1865"/>
                    <a:pt x="6016" y="1865"/>
                  </a:cubicBezTo>
                  <a:cubicBezTo>
                    <a:pt x="6045" y="842"/>
                    <a:pt x="5802" y="235"/>
                    <a:pt x="5816" y="178"/>
                  </a:cubicBezTo>
                  <a:lnTo>
                    <a:pt x="5816" y="178"/>
                  </a:lnTo>
                  <a:cubicBezTo>
                    <a:pt x="5276" y="489"/>
                    <a:pt x="4705" y="598"/>
                    <a:pt x="4169" y="598"/>
                  </a:cubicBezTo>
                  <a:cubicBezTo>
                    <a:pt x="2915" y="598"/>
                    <a:pt x="1859" y="1"/>
                    <a:pt x="1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1"/>
            <p:cNvSpPr/>
            <p:nvPr/>
          </p:nvSpPr>
          <p:spPr>
            <a:xfrm>
              <a:off x="1525917" y="5071313"/>
              <a:ext cx="555633" cy="72403"/>
            </a:xfrm>
            <a:custGeom>
              <a:avLst/>
              <a:gdLst/>
              <a:ahLst/>
              <a:cxnLst/>
              <a:rect l="l" t="t" r="r" b="b"/>
              <a:pathLst>
                <a:path w="7897" h="1029" extrusionOk="0">
                  <a:moveTo>
                    <a:pt x="7897" y="0"/>
                  </a:moveTo>
                  <a:cubicBezTo>
                    <a:pt x="6966" y="250"/>
                    <a:pt x="5522" y="528"/>
                    <a:pt x="3714" y="528"/>
                  </a:cubicBezTo>
                  <a:cubicBezTo>
                    <a:pt x="2621" y="528"/>
                    <a:pt x="1396" y="426"/>
                    <a:pt x="72" y="155"/>
                  </a:cubicBezTo>
                  <a:cubicBezTo>
                    <a:pt x="1" y="406"/>
                    <a:pt x="23" y="578"/>
                    <a:pt x="23" y="578"/>
                  </a:cubicBezTo>
                  <a:cubicBezTo>
                    <a:pt x="23" y="578"/>
                    <a:pt x="448" y="1029"/>
                    <a:pt x="3764" y="1029"/>
                  </a:cubicBezTo>
                  <a:cubicBezTo>
                    <a:pt x="6732" y="1029"/>
                    <a:pt x="7823" y="630"/>
                    <a:pt x="7823" y="630"/>
                  </a:cubicBezTo>
                  <a:cubicBezTo>
                    <a:pt x="7859" y="411"/>
                    <a:pt x="7882" y="201"/>
                    <a:pt x="7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1"/>
            <p:cNvSpPr/>
            <p:nvPr/>
          </p:nvSpPr>
          <p:spPr>
            <a:xfrm>
              <a:off x="1710120" y="4961829"/>
              <a:ext cx="48619" cy="92597"/>
            </a:xfrm>
            <a:custGeom>
              <a:avLst/>
              <a:gdLst/>
              <a:ahLst/>
              <a:cxnLst/>
              <a:rect l="l" t="t" r="r" b="b"/>
              <a:pathLst>
                <a:path w="691" h="1316" extrusionOk="0">
                  <a:moveTo>
                    <a:pt x="54" y="0"/>
                  </a:moveTo>
                  <a:cubicBezTo>
                    <a:pt x="39" y="0"/>
                    <a:pt x="24" y="8"/>
                    <a:pt x="14" y="22"/>
                  </a:cubicBezTo>
                  <a:cubicBezTo>
                    <a:pt x="1" y="45"/>
                    <a:pt x="7" y="73"/>
                    <a:pt x="29" y="88"/>
                  </a:cubicBezTo>
                  <a:cubicBezTo>
                    <a:pt x="53" y="103"/>
                    <a:pt x="592" y="459"/>
                    <a:pt x="524" y="1264"/>
                  </a:cubicBezTo>
                  <a:cubicBezTo>
                    <a:pt x="521" y="1290"/>
                    <a:pt x="540" y="1313"/>
                    <a:pt x="566" y="1315"/>
                  </a:cubicBezTo>
                  <a:lnTo>
                    <a:pt x="571" y="1315"/>
                  </a:lnTo>
                  <a:cubicBezTo>
                    <a:pt x="596" y="1315"/>
                    <a:pt x="615" y="1295"/>
                    <a:pt x="618" y="1271"/>
                  </a:cubicBezTo>
                  <a:cubicBezTo>
                    <a:pt x="691" y="407"/>
                    <a:pt x="105" y="24"/>
                    <a:pt x="80" y="8"/>
                  </a:cubicBezTo>
                  <a:cubicBezTo>
                    <a:pt x="72" y="3"/>
                    <a:pt x="63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1"/>
            <p:cNvSpPr/>
            <p:nvPr/>
          </p:nvSpPr>
          <p:spPr>
            <a:xfrm>
              <a:off x="1757190" y="4945294"/>
              <a:ext cx="42709" cy="92527"/>
            </a:xfrm>
            <a:custGeom>
              <a:avLst/>
              <a:gdLst/>
              <a:ahLst/>
              <a:cxnLst/>
              <a:rect l="l" t="t" r="r" b="b"/>
              <a:pathLst>
                <a:path w="607" h="1315" extrusionOk="0">
                  <a:moveTo>
                    <a:pt x="54" y="1"/>
                  </a:moveTo>
                  <a:cubicBezTo>
                    <a:pt x="39" y="1"/>
                    <a:pt x="24" y="8"/>
                    <a:pt x="15" y="22"/>
                  </a:cubicBezTo>
                  <a:cubicBezTo>
                    <a:pt x="1" y="45"/>
                    <a:pt x="7" y="73"/>
                    <a:pt x="29" y="88"/>
                  </a:cubicBezTo>
                  <a:cubicBezTo>
                    <a:pt x="34" y="92"/>
                    <a:pt x="512" y="410"/>
                    <a:pt x="509" y="1267"/>
                  </a:cubicBezTo>
                  <a:cubicBezTo>
                    <a:pt x="509" y="1293"/>
                    <a:pt x="530" y="1314"/>
                    <a:pt x="556" y="1314"/>
                  </a:cubicBezTo>
                  <a:cubicBezTo>
                    <a:pt x="582" y="1314"/>
                    <a:pt x="603" y="1293"/>
                    <a:pt x="603" y="1267"/>
                  </a:cubicBezTo>
                  <a:cubicBezTo>
                    <a:pt x="606" y="355"/>
                    <a:pt x="101" y="21"/>
                    <a:pt x="80" y="8"/>
                  </a:cubicBezTo>
                  <a:cubicBezTo>
                    <a:pt x="72" y="3"/>
                    <a:pt x="63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1"/>
            <p:cNvSpPr/>
            <p:nvPr/>
          </p:nvSpPr>
          <p:spPr>
            <a:xfrm>
              <a:off x="1754728" y="4891255"/>
              <a:ext cx="48267" cy="79861"/>
            </a:xfrm>
            <a:custGeom>
              <a:avLst/>
              <a:gdLst/>
              <a:ahLst/>
              <a:cxnLst/>
              <a:rect l="l" t="t" r="r" b="b"/>
              <a:pathLst>
                <a:path w="686" h="1135" extrusionOk="0">
                  <a:moveTo>
                    <a:pt x="350" y="96"/>
                  </a:moveTo>
                  <a:cubicBezTo>
                    <a:pt x="391" y="96"/>
                    <a:pt x="419" y="109"/>
                    <a:pt x="439" y="138"/>
                  </a:cubicBezTo>
                  <a:cubicBezTo>
                    <a:pt x="539" y="278"/>
                    <a:pt x="426" y="701"/>
                    <a:pt x="340" y="952"/>
                  </a:cubicBezTo>
                  <a:cubicBezTo>
                    <a:pt x="255" y="710"/>
                    <a:pt x="142" y="299"/>
                    <a:pt x="240" y="150"/>
                  </a:cubicBezTo>
                  <a:cubicBezTo>
                    <a:pt x="264" y="115"/>
                    <a:pt x="296" y="98"/>
                    <a:pt x="343" y="96"/>
                  </a:cubicBezTo>
                  <a:close/>
                  <a:moveTo>
                    <a:pt x="354" y="0"/>
                  </a:moveTo>
                  <a:cubicBezTo>
                    <a:pt x="349" y="0"/>
                    <a:pt x="344" y="1"/>
                    <a:pt x="340" y="1"/>
                  </a:cubicBezTo>
                  <a:cubicBezTo>
                    <a:pt x="264" y="5"/>
                    <a:pt x="203" y="37"/>
                    <a:pt x="163" y="98"/>
                  </a:cubicBezTo>
                  <a:cubicBezTo>
                    <a:pt x="0" y="349"/>
                    <a:pt x="267" y="1028"/>
                    <a:pt x="298" y="1105"/>
                  </a:cubicBezTo>
                  <a:cubicBezTo>
                    <a:pt x="304" y="1123"/>
                    <a:pt x="322" y="1134"/>
                    <a:pt x="341" y="1134"/>
                  </a:cubicBezTo>
                  <a:cubicBezTo>
                    <a:pt x="360" y="1134"/>
                    <a:pt x="377" y="1123"/>
                    <a:pt x="386" y="1103"/>
                  </a:cubicBezTo>
                  <a:cubicBezTo>
                    <a:pt x="417" y="1024"/>
                    <a:pt x="685" y="319"/>
                    <a:pt x="517" y="82"/>
                  </a:cubicBezTo>
                  <a:cubicBezTo>
                    <a:pt x="479" y="29"/>
                    <a:pt x="424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1"/>
            <p:cNvSpPr/>
            <p:nvPr/>
          </p:nvSpPr>
          <p:spPr>
            <a:xfrm>
              <a:off x="1775062" y="4925311"/>
              <a:ext cx="70430" cy="46650"/>
            </a:xfrm>
            <a:custGeom>
              <a:avLst/>
              <a:gdLst/>
              <a:ahLst/>
              <a:cxnLst/>
              <a:rect l="l" t="t" r="r" b="b"/>
              <a:pathLst>
                <a:path w="1001" h="663" extrusionOk="0">
                  <a:moveTo>
                    <a:pt x="782" y="95"/>
                  </a:moveTo>
                  <a:cubicBezTo>
                    <a:pt x="824" y="99"/>
                    <a:pt x="855" y="123"/>
                    <a:pt x="879" y="170"/>
                  </a:cubicBezTo>
                  <a:cubicBezTo>
                    <a:pt x="905" y="219"/>
                    <a:pt x="906" y="259"/>
                    <a:pt x="884" y="299"/>
                  </a:cubicBezTo>
                  <a:cubicBezTo>
                    <a:pt x="798" y="450"/>
                    <a:pt x="401" y="528"/>
                    <a:pt x="161" y="557"/>
                  </a:cubicBezTo>
                  <a:cubicBezTo>
                    <a:pt x="317" y="376"/>
                    <a:pt x="597" y="95"/>
                    <a:pt x="769" y="95"/>
                  </a:cubicBezTo>
                  <a:close/>
                  <a:moveTo>
                    <a:pt x="766" y="1"/>
                  </a:moveTo>
                  <a:cubicBezTo>
                    <a:pt x="476" y="1"/>
                    <a:pt x="62" y="525"/>
                    <a:pt x="14" y="586"/>
                  </a:cubicBezTo>
                  <a:cubicBezTo>
                    <a:pt x="4" y="600"/>
                    <a:pt x="1" y="619"/>
                    <a:pt x="10" y="637"/>
                  </a:cubicBezTo>
                  <a:cubicBezTo>
                    <a:pt x="18" y="653"/>
                    <a:pt x="35" y="661"/>
                    <a:pt x="52" y="661"/>
                  </a:cubicBezTo>
                  <a:cubicBezTo>
                    <a:pt x="54" y="661"/>
                    <a:pt x="54" y="661"/>
                    <a:pt x="55" y="663"/>
                  </a:cubicBezTo>
                  <a:cubicBezTo>
                    <a:pt x="133" y="656"/>
                    <a:pt x="819" y="600"/>
                    <a:pt x="964" y="346"/>
                  </a:cubicBezTo>
                  <a:cubicBezTo>
                    <a:pt x="1001" y="279"/>
                    <a:pt x="1001" y="205"/>
                    <a:pt x="961" y="129"/>
                  </a:cubicBezTo>
                  <a:cubicBezTo>
                    <a:pt x="913" y="34"/>
                    <a:pt x="842" y="7"/>
                    <a:pt x="791" y="2"/>
                  </a:cubicBezTo>
                  <a:cubicBezTo>
                    <a:pt x="783" y="1"/>
                    <a:pt x="775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1"/>
            <p:cNvSpPr/>
            <p:nvPr/>
          </p:nvSpPr>
          <p:spPr>
            <a:xfrm>
              <a:off x="2220652" y="3295856"/>
              <a:ext cx="482951" cy="1556067"/>
            </a:xfrm>
            <a:custGeom>
              <a:avLst/>
              <a:gdLst/>
              <a:ahLst/>
              <a:cxnLst/>
              <a:rect l="l" t="t" r="r" b="b"/>
              <a:pathLst>
                <a:path w="6864" h="22115" extrusionOk="0">
                  <a:moveTo>
                    <a:pt x="6863" y="0"/>
                  </a:moveTo>
                  <a:cubicBezTo>
                    <a:pt x="4642" y="796"/>
                    <a:pt x="2344" y="1233"/>
                    <a:pt x="1" y="1469"/>
                  </a:cubicBezTo>
                  <a:lnTo>
                    <a:pt x="1041" y="21933"/>
                  </a:lnTo>
                  <a:cubicBezTo>
                    <a:pt x="1908" y="22069"/>
                    <a:pt x="2707" y="22114"/>
                    <a:pt x="3388" y="22114"/>
                  </a:cubicBezTo>
                  <a:cubicBezTo>
                    <a:pt x="4748" y="22114"/>
                    <a:pt x="5633" y="21933"/>
                    <a:pt x="5633" y="21933"/>
                  </a:cubicBezTo>
                  <a:lnTo>
                    <a:pt x="68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1"/>
            <p:cNvSpPr/>
            <p:nvPr/>
          </p:nvSpPr>
          <p:spPr>
            <a:xfrm>
              <a:off x="1710190" y="2907736"/>
              <a:ext cx="1014450" cy="510761"/>
            </a:xfrm>
            <a:custGeom>
              <a:avLst/>
              <a:gdLst/>
              <a:ahLst/>
              <a:cxnLst/>
              <a:rect l="l" t="t" r="r" b="b"/>
              <a:pathLst>
                <a:path w="14418" h="7259" extrusionOk="0">
                  <a:moveTo>
                    <a:pt x="57" y="0"/>
                  </a:moveTo>
                  <a:cubicBezTo>
                    <a:pt x="1" y="2181"/>
                    <a:pt x="12" y="4680"/>
                    <a:pt x="65" y="7259"/>
                  </a:cubicBezTo>
                  <a:cubicBezTo>
                    <a:pt x="2442" y="7259"/>
                    <a:pt x="4805" y="7223"/>
                    <a:pt x="7125" y="6998"/>
                  </a:cubicBezTo>
                  <a:lnTo>
                    <a:pt x="7206" y="5998"/>
                  </a:lnTo>
                  <a:lnTo>
                    <a:pt x="7256" y="6984"/>
                  </a:lnTo>
                  <a:cubicBezTo>
                    <a:pt x="9599" y="6748"/>
                    <a:pt x="11897" y="6311"/>
                    <a:pt x="14118" y="5515"/>
                  </a:cubicBezTo>
                  <a:lnTo>
                    <a:pt x="14418" y="16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1"/>
            <p:cNvSpPr/>
            <p:nvPr/>
          </p:nvSpPr>
          <p:spPr>
            <a:xfrm>
              <a:off x="1714623" y="3400063"/>
              <a:ext cx="496742" cy="1453689"/>
            </a:xfrm>
            <a:custGeom>
              <a:avLst/>
              <a:gdLst/>
              <a:ahLst/>
              <a:cxnLst/>
              <a:rect l="l" t="t" r="r" b="b"/>
              <a:pathLst>
                <a:path w="7060" h="20660" extrusionOk="0">
                  <a:moveTo>
                    <a:pt x="7059" y="1"/>
                  </a:moveTo>
                  <a:lnTo>
                    <a:pt x="7059" y="1"/>
                  </a:lnTo>
                  <a:cubicBezTo>
                    <a:pt x="4740" y="226"/>
                    <a:pt x="2376" y="262"/>
                    <a:pt x="0" y="262"/>
                  </a:cubicBezTo>
                  <a:cubicBezTo>
                    <a:pt x="196" y="9716"/>
                    <a:pt x="946" y="20260"/>
                    <a:pt x="946" y="20260"/>
                  </a:cubicBezTo>
                  <a:cubicBezTo>
                    <a:pt x="1397" y="20570"/>
                    <a:pt x="2259" y="20659"/>
                    <a:pt x="3106" y="20659"/>
                  </a:cubicBezTo>
                  <a:cubicBezTo>
                    <a:pt x="4268" y="20659"/>
                    <a:pt x="5400" y="20490"/>
                    <a:pt x="5400" y="20490"/>
                  </a:cubicBezTo>
                  <a:lnTo>
                    <a:pt x="70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1"/>
            <p:cNvSpPr/>
            <p:nvPr/>
          </p:nvSpPr>
          <p:spPr>
            <a:xfrm>
              <a:off x="2029343" y="3300852"/>
              <a:ext cx="369249" cy="67126"/>
            </a:xfrm>
            <a:custGeom>
              <a:avLst/>
              <a:gdLst/>
              <a:ahLst/>
              <a:cxnLst/>
              <a:rect l="l" t="t" r="r" b="b"/>
              <a:pathLst>
                <a:path w="5248" h="954" extrusionOk="0">
                  <a:moveTo>
                    <a:pt x="5194" y="0"/>
                  </a:moveTo>
                  <a:cubicBezTo>
                    <a:pt x="5191" y="0"/>
                    <a:pt x="5187" y="1"/>
                    <a:pt x="5183" y="1"/>
                  </a:cubicBezTo>
                  <a:cubicBezTo>
                    <a:pt x="5153" y="9"/>
                    <a:pt x="2160" y="738"/>
                    <a:pt x="46" y="859"/>
                  </a:cubicBezTo>
                  <a:cubicBezTo>
                    <a:pt x="20" y="860"/>
                    <a:pt x="0" y="883"/>
                    <a:pt x="2" y="910"/>
                  </a:cubicBezTo>
                  <a:cubicBezTo>
                    <a:pt x="3" y="934"/>
                    <a:pt x="23" y="953"/>
                    <a:pt x="48" y="953"/>
                  </a:cubicBezTo>
                  <a:cubicBezTo>
                    <a:pt x="50" y="953"/>
                    <a:pt x="50" y="953"/>
                    <a:pt x="53" y="952"/>
                  </a:cubicBezTo>
                  <a:cubicBezTo>
                    <a:pt x="2174" y="831"/>
                    <a:pt x="5177" y="100"/>
                    <a:pt x="5206" y="92"/>
                  </a:cubicBezTo>
                  <a:cubicBezTo>
                    <a:pt x="5231" y="86"/>
                    <a:pt x="5247" y="60"/>
                    <a:pt x="5241" y="35"/>
                  </a:cubicBezTo>
                  <a:cubicBezTo>
                    <a:pt x="5235" y="13"/>
                    <a:pt x="5215" y="0"/>
                    <a:pt x="51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1"/>
            <p:cNvSpPr/>
            <p:nvPr/>
          </p:nvSpPr>
          <p:spPr>
            <a:xfrm>
              <a:off x="1761060" y="3044240"/>
              <a:ext cx="67968" cy="1774964"/>
            </a:xfrm>
            <a:custGeom>
              <a:avLst/>
              <a:gdLst/>
              <a:ahLst/>
              <a:cxnLst/>
              <a:rect l="l" t="t" r="r" b="b"/>
              <a:pathLst>
                <a:path w="966" h="25226" extrusionOk="0">
                  <a:moveTo>
                    <a:pt x="47" y="1"/>
                  </a:moveTo>
                  <a:cubicBezTo>
                    <a:pt x="21" y="2"/>
                    <a:pt x="0" y="23"/>
                    <a:pt x="2" y="49"/>
                  </a:cubicBezTo>
                  <a:cubicBezTo>
                    <a:pt x="751" y="24205"/>
                    <a:pt x="866" y="25158"/>
                    <a:pt x="870" y="25186"/>
                  </a:cubicBezTo>
                  <a:cubicBezTo>
                    <a:pt x="872" y="25208"/>
                    <a:pt x="893" y="25226"/>
                    <a:pt x="916" y="25226"/>
                  </a:cubicBezTo>
                  <a:cubicBezTo>
                    <a:pt x="918" y="25226"/>
                    <a:pt x="921" y="25226"/>
                    <a:pt x="922" y="25224"/>
                  </a:cubicBezTo>
                  <a:cubicBezTo>
                    <a:pt x="948" y="25222"/>
                    <a:pt x="966" y="25198"/>
                    <a:pt x="963" y="25171"/>
                  </a:cubicBezTo>
                  <a:cubicBezTo>
                    <a:pt x="957" y="25136"/>
                    <a:pt x="839" y="24037"/>
                    <a:pt x="96" y="47"/>
                  </a:cubicBezTo>
                  <a:cubicBezTo>
                    <a:pt x="96" y="21"/>
                    <a:pt x="76" y="2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1"/>
            <p:cNvSpPr/>
            <p:nvPr/>
          </p:nvSpPr>
          <p:spPr>
            <a:xfrm>
              <a:off x="2283131" y="3331107"/>
              <a:ext cx="58328" cy="1495485"/>
            </a:xfrm>
            <a:custGeom>
              <a:avLst/>
              <a:gdLst/>
              <a:ahLst/>
              <a:cxnLst/>
              <a:rect l="l" t="t" r="r" b="b"/>
              <a:pathLst>
                <a:path w="829" h="21254" extrusionOk="0">
                  <a:moveTo>
                    <a:pt x="47" y="0"/>
                  </a:moveTo>
                  <a:cubicBezTo>
                    <a:pt x="21" y="0"/>
                    <a:pt x="0" y="22"/>
                    <a:pt x="1" y="48"/>
                  </a:cubicBezTo>
                  <a:lnTo>
                    <a:pt x="733" y="21207"/>
                  </a:lnTo>
                  <a:cubicBezTo>
                    <a:pt x="735" y="21233"/>
                    <a:pt x="756" y="21253"/>
                    <a:pt x="780" y="21253"/>
                  </a:cubicBezTo>
                  <a:lnTo>
                    <a:pt x="782" y="21253"/>
                  </a:lnTo>
                  <a:cubicBezTo>
                    <a:pt x="808" y="21253"/>
                    <a:pt x="829" y="21230"/>
                    <a:pt x="827" y="21204"/>
                  </a:cubicBezTo>
                  <a:lnTo>
                    <a:pt x="95" y="46"/>
                  </a:lnTo>
                  <a:cubicBezTo>
                    <a:pt x="95" y="20"/>
                    <a:pt x="73" y="1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1"/>
            <p:cNvSpPr/>
            <p:nvPr/>
          </p:nvSpPr>
          <p:spPr>
            <a:xfrm>
              <a:off x="2242604" y="3008706"/>
              <a:ext cx="6684" cy="259919"/>
            </a:xfrm>
            <a:custGeom>
              <a:avLst/>
              <a:gdLst/>
              <a:ahLst/>
              <a:cxnLst/>
              <a:rect l="l" t="t" r="r" b="b"/>
              <a:pathLst>
                <a:path w="95" h="3694" extrusionOk="0">
                  <a:moveTo>
                    <a:pt x="48" y="1"/>
                  </a:moveTo>
                  <a:cubicBezTo>
                    <a:pt x="22" y="1"/>
                    <a:pt x="1" y="22"/>
                    <a:pt x="1" y="48"/>
                  </a:cubicBezTo>
                  <a:lnTo>
                    <a:pt x="1" y="3647"/>
                  </a:lnTo>
                  <a:cubicBezTo>
                    <a:pt x="1" y="3673"/>
                    <a:pt x="22" y="3694"/>
                    <a:pt x="48" y="3694"/>
                  </a:cubicBezTo>
                  <a:cubicBezTo>
                    <a:pt x="74" y="3694"/>
                    <a:pt x="95" y="3673"/>
                    <a:pt x="95" y="3647"/>
                  </a:cubicBezTo>
                  <a:lnTo>
                    <a:pt x="95" y="48"/>
                  </a:lnTo>
                  <a:cubicBezTo>
                    <a:pt x="95" y="22"/>
                    <a:pt x="74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1"/>
            <p:cNvSpPr/>
            <p:nvPr/>
          </p:nvSpPr>
          <p:spPr>
            <a:xfrm>
              <a:off x="1774288" y="2901333"/>
              <a:ext cx="141001" cy="374680"/>
            </a:xfrm>
            <a:custGeom>
              <a:avLst/>
              <a:gdLst/>
              <a:ahLst/>
              <a:cxnLst/>
              <a:rect l="l" t="t" r="r" b="b"/>
              <a:pathLst>
                <a:path w="2004" h="5325" extrusionOk="0">
                  <a:moveTo>
                    <a:pt x="1810" y="1"/>
                  </a:moveTo>
                  <a:cubicBezTo>
                    <a:pt x="1784" y="3"/>
                    <a:pt x="1766" y="25"/>
                    <a:pt x="1767" y="51"/>
                  </a:cubicBezTo>
                  <a:cubicBezTo>
                    <a:pt x="1907" y="1943"/>
                    <a:pt x="1253" y="3885"/>
                    <a:pt x="19" y="5246"/>
                  </a:cubicBezTo>
                  <a:cubicBezTo>
                    <a:pt x="0" y="5265"/>
                    <a:pt x="2" y="5295"/>
                    <a:pt x="21" y="5312"/>
                  </a:cubicBezTo>
                  <a:cubicBezTo>
                    <a:pt x="30" y="5320"/>
                    <a:pt x="41" y="5324"/>
                    <a:pt x="52" y="5324"/>
                  </a:cubicBezTo>
                  <a:cubicBezTo>
                    <a:pt x="65" y="5324"/>
                    <a:pt x="77" y="5319"/>
                    <a:pt x="89" y="5309"/>
                  </a:cubicBezTo>
                  <a:cubicBezTo>
                    <a:pt x="1340" y="3928"/>
                    <a:pt x="2003" y="1960"/>
                    <a:pt x="1861" y="43"/>
                  </a:cubicBezTo>
                  <a:cubicBezTo>
                    <a:pt x="1858" y="17"/>
                    <a:pt x="1837" y="2"/>
                    <a:pt x="1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1"/>
            <p:cNvSpPr/>
            <p:nvPr/>
          </p:nvSpPr>
          <p:spPr>
            <a:xfrm>
              <a:off x="2560913" y="2929267"/>
              <a:ext cx="136850" cy="312691"/>
            </a:xfrm>
            <a:custGeom>
              <a:avLst/>
              <a:gdLst/>
              <a:ahLst/>
              <a:cxnLst/>
              <a:rect l="l" t="t" r="r" b="b"/>
              <a:pathLst>
                <a:path w="1945" h="4444" extrusionOk="0">
                  <a:moveTo>
                    <a:pt x="210" y="1"/>
                  </a:moveTo>
                  <a:cubicBezTo>
                    <a:pt x="188" y="1"/>
                    <a:pt x="167" y="18"/>
                    <a:pt x="165" y="42"/>
                  </a:cubicBezTo>
                  <a:cubicBezTo>
                    <a:pt x="79" y="703"/>
                    <a:pt x="0" y="1688"/>
                    <a:pt x="277" y="2602"/>
                  </a:cubicBezTo>
                  <a:cubicBezTo>
                    <a:pt x="549" y="3499"/>
                    <a:pt x="1163" y="4204"/>
                    <a:pt x="1879" y="4440"/>
                  </a:cubicBezTo>
                  <a:cubicBezTo>
                    <a:pt x="1883" y="4442"/>
                    <a:pt x="1889" y="4443"/>
                    <a:pt x="1894" y="4443"/>
                  </a:cubicBezTo>
                  <a:cubicBezTo>
                    <a:pt x="1914" y="4443"/>
                    <a:pt x="1931" y="4429"/>
                    <a:pt x="1937" y="4411"/>
                  </a:cubicBezTo>
                  <a:cubicBezTo>
                    <a:pt x="1945" y="4386"/>
                    <a:pt x="1931" y="4358"/>
                    <a:pt x="1906" y="4350"/>
                  </a:cubicBezTo>
                  <a:cubicBezTo>
                    <a:pt x="1219" y="4124"/>
                    <a:pt x="630" y="3442"/>
                    <a:pt x="365" y="2574"/>
                  </a:cubicBezTo>
                  <a:cubicBezTo>
                    <a:pt x="94" y="1679"/>
                    <a:pt x="173" y="707"/>
                    <a:pt x="257" y="53"/>
                  </a:cubicBezTo>
                  <a:cubicBezTo>
                    <a:pt x="261" y="28"/>
                    <a:pt x="243" y="4"/>
                    <a:pt x="217" y="1"/>
                  </a:cubicBezTo>
                  <a:cubicBezTo>
                    <a:pt x="215" y="1"/>
                    <a:pt x="213" y="1"/>
                    <a:pt x="210" y="1"/>
                  </a:cubicBezTo>
                  <a:close/>
                </a:path>
              </a:pathLst>
            </a:custGeom>
            <a:solidFill>
              <a:srgbClr val="9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1"/>
            <p:cNvSpPr/>
            <p:nvPr/>
          </p:nvSpPr>
          <p:spPr>
            <a:xfrm>
              <a:off x="2179562" y="2953190"/>
              <a:ext cx="69727" cy="302488"/>
            </a:xfrm>
            <a:custGeom>
              <a:avLst/>
              <a:gdLst/>
              <a:ahLst/>
              <a:cxnLst/>
              <a:rect l="l" t="t" r="r" b="b"/>
              <a:pathLst>
                <a:path w="991" h="4299" extrusionOk="0">
                  <a:moveTo>
                    <a:pt x="46" y="1"/>
                  </a:moveTo>
                  <a:cubicBezTo>
                    <a:pt x="21" y="2"/>
                    <a:pt x="0" y="22"/>
                    <a:pt x="0" y="49"/>
                  </a:cubicBezTo>
                  <a:cubicBezTo>
                    <a:pt x="0" y="64"/>
                    <a:pt x="30" y="1753"/>
                    <a:pt x="172" y="2999"/>
                  </a:cubicBezTo>
                  <a:cubicBezTo>
                    <a:pt x="320" y="4285"/>
                    <a:pt x="919" y="4298"/>
                    <a:pt x="944" y="4298"/>
                  </a:cubicBezTo>
                  <a:cubicBezTo>
                    <a:pt x="970" y="4298"/>
                    <a:pt x="989" y="4277"/>
                    <a:pt x="991" y="4250"/>
                  </a:cubicBezTo>
                  <a:cubicBezTo>
                    <a:pt x="991" y="4225"/>
                    <a:pt x="970" y="4203"/>
                    <a:pt x="944" y="4203"/>
                  </a:cubicBezTo>
                  <a:cubicBezTo>
                    <a:pt x="939" y="4203"/>
                    <a:pt x="402" y="4181"/>
                    <a:pt x="266" y="2987"/>
                  </a:cubicBezTo>
                  <a:cubicBezTo>
                    <a:pt x="123" y="1746"/>
                    <a:pt x="94" y="63"/>
                    <a:pt x="94" y="45"/>
                  </a:cubicBezTo>
                  <a:cubicBezTo>
                    <a:pt x="94" y="21"/>
                    <a:pt x="7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1"/>
            <p:cNvSpPr/>
            <p:nvPr/>
          </p:nvSpPr>
          <p:spPr>
            <a:xfrm>
              <a:off x="2739627" y="4974987"/>
              <a:ext cx="149304" cy="123557"/>
            </a:xfrm>
            <a:custGeom>
              <a:avLst/>
              <a:gdLst/>
              <a:ahLst/>
              <a:cxnLst/>
              <a:rect l="l" t="t" r="r" b="b"/>
              <a:pathLst>
                <a:path w="2122" h="1756" extrusionOk="0">
                  <a:moveTo>
                    <a:pt x="309" y="1"/>
                  </a:moveTo>
                  <a:cubicBezTo>
                    <a:pt x="69" y="523"/>
                    <a:pt x="1" y="1148"/>
                    <a:pt x="124" y="1756"/>
                  </a:cubicBezTo>
                  <a:cubicBezTo>
                    <a:pt x="2052" y="1529"/>
                    <a:pt x="2121" y="1321"/>
                    <a:pt x="2121" y="1321"/>
                  </a:cubicBezTo>
                  <a:cubicBezTo>
                    <a:pt x="2121" y="1321"/>
                    <a:pt x="1695" y="674"/>
                    <a:pt x="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1"/>
            <p:cNvSpPr/>
            <p:nvPr/>
          </p:nvSpPr>
          <p:spPr>
            <a:xfrm>
              <a:off x="2336042" y="4925803"/>
              <a:ext cx="425326" cy="188642"/>
            </a:xfrm>
            <a:custGeom>
              <a:avLst/>
              <a:gdLst/>
              <a:ahLst/>
              <a:cxnLst/>
              <a:rect l="l" t="t" r="r" b="b"/>
              <a:pathLst>
                <a:path w="6045" h="2681" extrusionOk="0">
                  <a:moveTo>
                    <a:pt x="4187" y="0"/>
                  </a:moveTo>
                  <a:cubicBezTo>
                    <a:pt x="4187" y="0"/>
                    <a:pt x="3130" y="597"/>
                    <a:pt x="1876" y="597"/>
                  </a:cubicBezTo>
                  <a:cubicBezTo>
                    <a:pt x="1341" y="597"/>
                    <a:pt x="770" y="488"/>
                    <a:pt x="229" y="178"/>
                  </a:cubicBezTo>
                  <a:lnTo>
                    <a:pt x="229" y="178"/>
                  </a:lnTo>
                  <a:cubicBezTo>
                    <a:pt x="242" y="233"/>
                    <a:pt x="1" y="842"/>
                    <a:pt x="30" y="1865"/>
                  </a:cubicBezTo>
                  <a:cubicBezTo>
                    <a:pt x="30" y="1865"/>
                    <a:pt x="152" y="2680"/>
                    <a:pt x="2764" y="2680"/>
                  </a:cubicBezTo>
                  <a:cubicBezTo>
                    <a:pt x="3118" y="2680"/>
                    <a:pt x="3517" y="2665"/>
                    <a:pt x="3969" y="2631"/>
                  </a:cubicBezTo>
                  <a:cubicBezTo>
                    <a:pt x="4744" y="2573"/>
                    <a:pt x="5362" y="2512"/>
                    <a:pt x="5860" y="2454"/>
                  </a:cubicBezTo>
                  <a:cubicBezTo>
                    <a:pt x="5737" y="1846"/>
                    <a:pt x="5805" y="1221"/>
                    <a:pt x="6045" y="699"/>
                  </a:cubicBezTo>
                  <a:cubicBezTo>
                    <a:pt x="5554" y="460"/>
                    <a:pt x="4944" y="219"/>
                    <a:pt x="4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1"/>
            <p:cNvSpPr/>
            <p:nvPr/>
          </p:nvSpPr>
          <p:spPr>
            <a:xfrm>
              <a:off x="2338223" y="5057100"/>
              <a:ext cx="555492" cy="72473"/>
            </a:xfrm>
            <a:custGeom>
              <a:avLst/>
              <a:gdLst/>
              <a:ahLst/>
              <a:cxnLst/>
              <a:rect l="l" t="t" r="r" b="b"/>
              <a:pathLst>
                <a:path w="7895" h="1030" extrusionOk="0">
                  <a:moveTo>
                    <a:pt x="0" y="1"/>
                  </a:moveTo>
                  <a:cubicBezTo>
                    <a:pt x="15" y="200"/>
                    <a:pt x="38" y="410"/>
                    <a:pt x="74" y="629"/>
                  </a:cubicBezTo>
                  <a:cubicBezTo>
                    <a:pt x="74" y="629"/>
                    <a:pt x="1165" y="1029"/>
                    <a:pt x="4132" y="1029"/>
                  </a:cubicBezTo>
                  <a:cubicBezTo>
                    <a:pt x="7448" y="1029"/>
                    <a:pt x="7873" y="577"/>
                    <a:pt x="7873" y="577"/>
                  </a:cubicBezTo>
                  <a:cubicBezTo>
                    <a:pt x="7873" y="577"/>
                    <a:pt x="7895" y="406"/>
                    <a:pt x="7825" y="154"/>
                  </a:cubicBezTo>
                  <a:cubicBezTo>
                    <a:pt x="6500" y="426"/>
                    <a:pt x="5274" y="528"/>
                    <a:pt x="4181" y="528"/>
                  </a:cubicBezTo>
                  <a:cubicBezTo>
                    <a:pt x="2374" y="528"/>
                    <a:pt x="930" y="24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1"/>
            <p:cNvSpPr/>
            <p:nvPr/>
          </p:nvSpPr>
          <p:spPr>
            <a:xfrm>
              <a:off x="2660965" y="4947545"/>
              <a:ext cx="48619" cy="92597"/>
            </a:xfrm>
            <a:custGeom>
              <a:avLst/>
              <a:gdLst/>
              <a:ahLst/>
              <a:cxnLst/>
              <a:rect l="l" t="t" r="r" b="b"/>
              <a:pathLst>
                <a:path w="691" h="1316" extrusionOk="0">
                  <a:moveTo>
                    <a:pt x="637" y="1"/>
                  </a:moveTo>
                  <a:cubicBezTo>
                    <a:pt x="629" y="1"/>
                    <a:pt x="620" y="3"/>
                    <a:pt x="612" y="9"/>
                  </a:cubicBezTo>
                  <a:cubicBezTo>
                    <a:pt x="587" y="24"/>
                    <a:pt x="1" y="408"/>
                    <a:pt x="74" y="1272"/>
                  </a:cubicBezTo>
                  <a:cubicBezTo>
                    <a:pt x="76" y="1297"/>
                    <a:pt x="97" y="1315"/>
                    <a:pt x="121" y="1315"/>
                  </a:cubicBezTo>
                  <a:cubicBezTo>
                    <a:pt x="122" y="1315"/>
                    <a:pt x="123" y="1315"/>
                    <a:pt x="125" y="1316"/>
                  </a:cubicBezTo>
                  <a:cubicBezTo>
                    <a:pt x="151" y="1314"/>
                    <a:pt x="170" y="1292"/>
                    <a:pt x="168" y="1266"/>
                  </a:cubicBezTo>
                  <a:cubicBezTo>
                    <a:pt x="100" y="459"/>
                    <a:pt x="639" y="103"/>
                    <a:pt x="663" y="88"/>
                  </a:cubicBezTo>
                  <a:cubicBezTo>
                    <a:pt x="685" y="74"/>
                    <a:pt x="691" y="45"/>
                    <a:pt x="676" y="23"/>
                  </a:cubicBezTo>
                  <a:cubicBezTo>
                    <a:pt x="668" y="9"/>
                    <a:pt x="653" y="1"/>
                    <a:pt x="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1"/>
            <p:cNvSpPr/>
            <p:nvPr/>
          </p:nvSpPr>
          <p:spPr>
            <a:xfrm>
              <a:off x="2619874" y="4931010"/>
              <a:ext cx="42638" cy="92456"/>
            </a:xfrm>
            <a:custGeom>
              <a:avLst/>
              <a:gdLst/>
              <a:ahLst/>
              <a:cxnLst/>
              <a:rect l="l" t="t" r="r" b="b"/>
              <a:pathLst>
                <a:path w="606" h="1314" extrusionOk="0">
                  <a:moveTo>
                    <a:pt x="552" y="0"/>
                  </a:moveTo>
                  <a:cubicBezTo>
                    <a:pt x="544" y="0"/>
                    <a:pt x="535" y="3"/>
                    <a:pt x="526" y="8"/>
                  </a:cubicBezTo>
                  <a:cubicBezTo>
                    <a:pt x="504" y="21"/>
                    <a:pt x="0" y="354"/>
                    <a:pt x="2" y="1267"/>
                  </a:cubicBezTo>
                  <a:cubicBezTo>
                    <a:pt x="2" y="1293"/>
                    <a:pt x="23" y="1314"/>
                    <a:pt x="49" y="1314"/>
                  </a:cubicBezTo>
                  <a:cubicBezTo>
                    <a:pt x="76" y="1314"/>
                    <a:pt x="96" y="1293"/>
                    <a:pt x="98" y="1267"/>
                  </a:cubicBezTo>
                  <a:cubicBezTo>
                    <a:pt x="95" y="410"/>
                    <a:pt x="571" y="89"/>
                    <a:pt x="577" y="87"/>
                  </a:cubicBezTo>
                  <a:cubicBezTo>
                    <a:pt x="599" y="73"/>
                    <a:pt x="606" y="44"/>
                    <a:pt x="591" y="21"/>
                  </a:cubicBezTo>
                  <a:cubicBezTo>
                    <a:pt x="582" y="8"/>
                    <a:pt x="567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1"/>
            <p:cNvSpPr/>
            <p:nvPr/>
          </p:nvSpPr>
          <p:spPr>
            <a:xfrm>
              <a:off x="2616708" y="4877112"/>
              <a:ext cx="48337" cy="79791"/>
            </a:xfrm>
            <a:custGeom>
              <a:avLst/>
              <a:gdLst/>
              <a:ahLst/>
              <a:cxnLst/>
              <a:rect l="l" t="t" r="r" b="b"/>
              <a:pathLst>
                <a:path w="687" h="1134" extrusionOk="0">
                  <a:moveTo>
                    <a:pt x="343" y="93"/>
                  </a:moveTo>
                  <a:cubicBezTo>
                    <a:pt x="390" y="96"/>
                    <a:pt x="422" y="113"/>
                    <a:pt x="444" y="148"/>
                  </a:cubicBezTo>
                  <a:cubicBezTo>
                    <a:pt x="541" y="297"/>
                    <a:pt x="430" y="707"/>
                    <a:pt x="345" y="949"/>
                  </a:cubicBezTo>
                  <a:cubicBezTo>
                    <a:pt x="259" y="699"/>
                    <a:pt x="147" y="276"/>
                    <a:pt x="246" y="135"/>
                  </a:cubicBezTo>
                  <a:cubicBezTo>
                    <a:pt x="267" y="107"/>
                    <a:pt x="296" y="93"/>
                    <a:pt x="337" y="93"/>
                  </a:cubicBezTo>
                  <a:close/>
                  <a:moveTo>
                    <a:pt x="329" y="1"/>
                  </a:moveTo>
                  <a:cubicBezTo>
                    <a:pt x="258" y="1"/>
                    <a:pt x="205" y="30"/>
                    <a:pt x="170" y="82"/>
                  </a:cubicBezTo>
                  <a:cubicBezTo>
                    <a:pt x="0" y="320"/>
                    <a:pt x="270" y="1024"/>
                    <a:pt x="301" y="1104"/>
                  </a:cubicBezTo>
                  <a:cubicBezTo>
                    <a:pt x="308" y="1121"/>
                    <a:pt x="326" y="1134"/>
                    <a:pt x="345" y="1134"/>
                  </a:cubicBezTo>
                  <a:cubicBezTo>
                    <a:pt x="365" y="1134"/>
                    <a:pt x="381" y="1121"/>
                    <a:pt x="389" y="1105"/>
                  </a:cubicBezTo>
                  <a:cubicBezTo>
                    <a:pt x="418" y="1028"/>
                    <a:pt x="686" y="349"/>
                    <a:pt x="522" y="97"/>
                  </a:cubicBezTo>
                  <a:cubicBezTo>
                    <a:pt x="485" y="38"/>
                    <a:pt x="423" y="3"/>
                    <a:pt x="347" y="1"/>
                  </a:cubicBezTo>
                  <a:cubicBezTo>
                    <a:pt x="341" y="1"/>
                    <a:pt x="33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1"/>
            <p:cNvSpPr/>
            <p:nvPr/>
          </p:nvSpPr>
          <p:spPr>
            <a:xfrm>
              <a:off x="2574140" y="4911027"/>
              <a:ext cx="70430" cy="46650"/>
            </a:xfrm>
            <a:custGeom>
              <a:avLst/>
              <a:gdLst/>
              <a:ahLst/>
              <a:cxnLst/>
              <a:rect l="l" t="t" r="r" b="b"/>
              <a:pathLst>
                <a:path w="1001" h="663" extrusionOk="0">
                  <a:moveTo>
                    <a:pt x="234" y="96"/>
                  </a:moveTo>
                  <a:cubicBezTo>
                    <a:pt x="406" y="96"/>
                    <a:pt x="686" y="376"/>
                    <a:pt x="840" y="557"/>
                  </a:cubicBezTo>
                  <a:cubicBezTo>
                    <a:pt x="600" y="529"/>
                    <a:pt x="205" y="451"/>
                    <a:pt x="119" y="299"/>
                  </a:cubicBezTo>
                  <a:cubicBezTo>
                    <a:pt x="97" y="260"/>
                    <a:pt x="98" y="220"/>
                    <a:pt x="123" y="171"/>
                  </a:cubicBezTo>
                  <a:cubicBezTo>
                    <a:pt x="148" y="125"/>
                    <a:pt x="177" y="100"/>
                    <a:pt x="219" y="96"/>
                  </a:cubicBezTo>
                  <a:close/>
                  <a:moveTo>
                    <a:pt x="233" y="1"/>
                  </a:moveTo>
                  <a:cubicBezTo>
                    <a:pt x="224" y="1"/>
                    <a:pt x="217" y="1"/>
                    <a:pt x="211" y="2"/>
                  </a:cubicBezTo>
                  <a:cubicBezTo>
                    <a:pt x="160" y="7"/>
                    <a:pt x="88" y="33"/>
                    <a:pt x="40" y="128"/>
                  </a:cubicBezTo>
                  <a:cubicBezTo>
                    <a:pt x="0" y="204"/>
                    <a:pt x="0" y="279"/>
                    <a:pt x="37" y="345"/>
                  </a:cubicBezTo>
                  <a:cubicBezTo>
                    <a:pt x="182" y="601"/>
                    <a:pt x="869" y="657"/>
                    <a:pt x="947" y="662"/>
                  </a:cubicBezTo>
                  <a:lnTo>
                    <a:pt x="950" y="662"/>
                  </a:lnTo>
                  <a:cubicBezTo>
                    <a:pt x="968" y="662"/>
                    <a:pt x="984" y="653"/>
                    <a:pt x="991" y="636"/>
                  </a:cubicBezTo>
                  <a:cubicBezTo>
                    <a:pt x="1000" y="621"/>
                    <a:pt x="999" y="600"/>
                    <a:pt x="986" y="585"/>
                  </a:cubicBezTo>
                  <a:cubicBezTo>
                    <a:pt x="940" y="524"/>
                    <a:pt x="520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1"/>
            <p:cNvSpPr/>
            <p:nvPr/>
          </p:nvSpPr>
          <p:spPr>
            <a:xfrm>
              <a:off x="1378161" y="1587102"/>
              <a:ext cx="1312918" cy="1983378"/>
            </a:xfrm>
            <a:custGeom>
              <a:avLst/>
              <a:gdLst/>
              <a:ahLst/>
              <a:cxnLst/>
              <a:rect l="l" t="t" r="r" b="b"/>
              <a:pathLst>
                <a:path w="18660" h="28188" extrusionOk="0">
                  <a:moveTo>
                    <a:pt x="10322" y="0"/>
                  </a:moveTo>
                  <a:lnTo>
                    <a:pt x="10418" y="2470"/>
                  </a:lnTo>
                  <a:lnTo>
                    <a:pt x="8553" y="2672"/>
                  </a:lnTo>
                  <a:cubicBezTo>
                    <a:pt x="8553" y="2672"/>
                    <a:pt x="6145" y="3228"/>
                    <a:pt x="5034" y="4399"/>
                  </a:cubicBezTo>
                  <a:cubicBezTo>
                    <a:pt x="4242" y="5234"/>
                    <a:pt x="2682" y="7125"/>
                    <a:pt x="1333" y="13325"/>
                  </a:cubicBezTo>
                  <a:cubicBezTo>
                    <a:pt x="410" y="17571"/>
                    <a:pt x="719" y="23610"/>
                    <a:pt x="719" y="23610"/>
                  </a:cubicBezTo>
                  <a:cubicBezTo>
                    <a:pt x="442" y="24758"/>
                    <a:pt x="0" y="27222"/>
                    <a:pt x="383" y="27349"/>
                  </a:cubicBezTo>
                  <a:cubicBezTo>
                    <a:pt x="397" y="27354"/>
                    <a:pt x="411" y="27356"/>
                    <a:pt x="425" y="27356"/>
                  </a:cubicBezTo>
                  <a:cubicBezTo>
                    <a:pt x="800" y="27356"/>
                    <a:pt x="1225" y="25796"/>
                    <a:pt x="1225" y="25796"/>
                  </a:cubicBezTo>
                  <a:lnTo>
                    <a:pt x="1225" y="25796"/>
                  </a:lnTo>
                  <a:cubicBezTo>
                    <a:pt x="1225" y="25796"/>
                    <a:pt x="823" y="27864"/>
                    <a:pt x="1203" y="27962"/>
                  </a:cubicBezTo>
                  <a:cubicBezTo>
                    <a:pt x="1211" y="27964"/>
                    <a:pt x="1220" y="27965"/>
                    <a:pt x="1228" y="27965"/>
                  </a:cubicBezTo>
                  <a:cubicBezTo>
                    <a:pt x="1597" y="27965"/>
                    <a:pt x="1908" y="25890"/>
                    <a:pt x="1909" y="25890"/>
                  </a:cubicBezTo>
                  <a:lnTo>
                    <a:pt x="1909" y="25890"/>
                  </a:lnTo>
                  <a:cubicBezTo>
                    <a:pt x="1909" y="25890"/>
                    <a:pt x="1736" y="28066"/>
                    <a:pt x="2088" y="28180"/>
                  </a:cubicBezTo>
                  <a:cubicBezTo>
                    <a:pt x="2107" y="28185"/>
                    <a:pt x="2126" y="28188"/>
                    <a:pt x="2144" y="28188"/>
                  </a:cubicBezTo>
                  <a:cubicBezTo>
                    <a:pt x="2686" y="28188"/>
                    <a:pt x="2626" y="25788"/>
                    <a:pt x="2626" y="25787"/>
                  </a:cubicBezTo>
                  <a:lnTo>
                    <a:pt x="2626" y="25787"/>
                  </a:lnTo>
                  <a:cubicBezTo>
                    <a:pt x="2626" y="25788"/>
                    <a:pt x="2920" y="27830"/>
                    <a:pt x="3377" y="27830"/>
                  </a:cubicBezTo>
                  <a:cubicBezTo>
                    <a:pt x="3377" y="27830"/>
                    <a:pt x="3378" y="27830"/>
                    <a:pt x="3378" y="27830"/>
                  </a:cubicBezTo>
                  <a:cubicBezTo>
                    <a:pt x="3835" y="27825"/>
                    <a:pt x="3393" y="25179"/>
                    <a:pt x="3393" y="25179"/>
                  </a:cubicBezTo>
                  <a:lnTo>
                    <a:pt x="3393" y="25179"/>
                  </a:lnTo>
                  <a:cubicBezTo>
                    <a:pt x="3393" y="25179"/>
                    <a:pt x="3763" y="25906"/>
                    <a:pt x="4060" y="25906"/>
                  </a:cubicBezTo>
                  <a:cubicBezTo>
                    <a:pt x="4125" y="25906"/>
                    <a:pt x="4186" y="25871"/>
                    <a:pt x="4240" y="25787"/>
                  </a:cubicBezTo>
                  <a:cubicBezTo>
                    <a:pt x="4537" y="25318"/>
                    <a:pt x="3514" y="23507"/>
                    <a:pt x="3514" y="23507"/>
                  </a:cubicBezTo>
                  <a:cubicBezTo>
                    <a:pt x="3514" y="23507"/>
                    <a:pt x="4026" y="18342"/>
                    <a:pt x="4355" y="16889"/>
                  </a:cubicBezTo>
                  <a:cubicBezTo>
                    <a:pt x="4684" y="15434"/>
                    <a:pt x="6233" y="10985"/>
                    <a:pt x="6233" y="10985"/>
                  </a:cubicBezTo>
                  <a:lnTo>
                    <a:pt x="6233" y="10985"/>
                  </a:lnTo>
                  <a:lnTo>
                    <a:pt x="5943" y="20700"/>
                  </a:lnTo>
                  <a:cubicBezTo>
                    <a:pt x="8909" y="21904"/>
                    <a:pt x="11412" y="22284"/>
                    <a:pt x="13392" y="22284"/>
                  </a:cubicBezTo>
                  <a:cubicBezTo>
                    <a:pt x="16801" y="22284"/>
                    <a:pt x="18660" y="21155"/>
                    <a:pt x="18660" y="21155"/>
                  </a:cubicBezTo>
                  <a:lnTo>
                    <a:pt x="14799" y="2373"/>
                  </a:lnTo>
                  <a:lnTo>
                    <a:pt x="14627" y="125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1"/>
            <p:cNvSpPr/>
            <p:nvPr/>
          </p:nvSpPr>
          <p:spPr>
            <a:xfrm>
              <a:off x="1883346" y="1470512"/>
              <a:ext cx="735332" cy="206162"/>
            </a:xfrm>
            <a:custGeom>
              <a:avLst/>
              <a:gdLst/>
              <a:ahLst/>
              <a:cxnLst/>
              <a:rect l="l" t="t" r="r" b="b"/>
              <a:pathLst>
                <a:path w="10451" h="2930" extrusionOk="0">
                  <a:moveTo>
                    <a:pt x="5680" y="1"/>
                  </a:moveTo>
                  <a:cubicBezTo>
                    <a:pt x="5578" y="1"/>
                    <a:pt x="5474" y="2"/>
                    <a:pt x="5368" y="4"/>
                  </a:cubicBezTo>
                  <a:cubicBezTo>
                    <a:pt x="540" y="82"/>
                    <a:pt x="546" y="1425"/>
                    <a:pt x="201" y="2070"/>
                  </a:cubicBezTo>
                  <a:cubicBezTo>
                    <a:pt x="1" y="2441"/>
                    <a:pt x="2324" y="2929"/>
                    <a:pt x="4927" y="2929"/>
                  </a:cubicBezTo>
                  <a:cubicBezTo>
                    <a:pt x="6854" y="2929"/>
                    <a:pt x="8934" y="2662"/>
                    <a:pt x="10257" y="1880"/>
                  </a:cubicBezTo>
                  <a:cubicBezTo>
                    <a:pt x="10257" y="1880"/>
                    <a:pt x="10451" y="1"/>
                    <a:pt x="5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1"/>
            <p:cNvSpPr/>
            <p:nvPr/>
          </p:nvSpPr>
          <p:spPr>
            <a:xfrm>
              <a:off x="2102799" y="1573523"/>
              <a:ext cx="317886" cy="150154"/>
            </a:xfrm>
            <a:custGeom>
              <a:avLst/>
              <a:gdLst/>
              <a:ahLst/>
              <a:cxnLst/>
              <a:rect l="l" t="t" r="r" b="b"/>
              <a:pathLst>
                <a:path w="4518" h="2134" extrusionOk="0">
                  <a:moveTo>
                    <a:pt x="4517" y="1"/>
                  </a:moveTo>
                  <a:lnTo>
                    <a:pt x="4517" y="1"/>
                  </a:lnTo>
                  <a:cubicBezTo>
                    <a:pt x="3617" y="254"/>
                    <a:pt x="2675" y="375"/>
                    <a:pt x="1698" y="375"/>
                  </a:cubicBezTo>
                  <a:cubicBezTo>
                    <a:pt x="1143" y="375"/>
                    <a:pt x="577" y="336"/>
                    <a:pt x="0" y="260"/>
                  </a:cubicBezTo>
                  <a:lnTo>
                    <a:pt x="0" y="260"/>
                  </a:lnTo>
                  <a:lnTo>
                    <a:pt x="83" y="1690"/>
                  </a:lnTo>
                  <a:cubicBezTo>
                    <a:pt x="1307" y="2038"/>
                    <a:pt x="2591" y="2133"/>
                    <a:pt x="3627" y="2133"/>
                  </a:cubicBezTo>
                  <a:cubicBezTo>
                    <a:pt x="3930" y="2133"/>
                    <a:pt x="4212" y="2125"/>
                    <a:pt x="4465" y="2113"/>
                  </a:cubicBezTo>
                  <a:lnTo>
                    <a:pt x="4517" y="1"/>
                  </a:ln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1"/>
            <p:cNvSpPr/>
            <p:nvPr/>
          </p:nvSpPr>
          <p:spPr>
            <a:xfrm>
              <a:off x="2096255" y="1477618"/>
              <a:ext cx="326822" cy="122360"/>
            </a:xfrm>
            <a:custGeom>
              <a:avLst/>
              <a:gdLst/>
              <a:ahLst/>
              <a:cxnLst/>
              <a:rect l="l" t="t" r="r" b="b"/>
              <a:pathLst>
                <a:path w="4645" h="1739" extrusionOk="0">
                  <a:moveTo>
                    <a:pt x="4645" y="1"/>
                  </a:moveTo>
                  <a:lnTo>
                    <a:pt x="0" y="5"/>
                  </a:lnTo>
                  <a:lnTo>
                    <a:pt x="93" y="1623"/>
                  </a:lnTo>
                  <a:cubicBezTo>
                    <a:pt x="671" y="1699"/>
                    <a:pt x="1239" y="1739"/>
                    <a:pt x="1796" y="1739"/>
                  </a:cubicBezTo>
                  <a:cubicBezTo>
                    <a:pt x="2771" y="1739"/>
                    <a:pt x="3711" y="1618"/>
                    <a:pt x="4610" y="1364"/>
                  </a:cubicBezTo>
                  <a:lnTo>
                    <a:pt x="4645" y="1"/>
                  </a:lnTo>
                  <a:close/>
                </a:path>
              </a:pathLst>
            </a:custGeom>
            <a:solidFill>
              <a:srgbClr val="B2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1"/>
            <p:cNvSpPr/>
            <p:nvPr/>
          </p:nvSpPr>
          <p:spPr>
            <a:xfrm>
              <a:off x="1708290" y="2870585"/>
              <a:ext cx="1071724" cy="299111"/>
            </a:xfrm>
            <a:custGeom>
              <a:avLst/>
              <a:gdLst/>
              <a:ahLst/>
              <a:cxnLst/>
              <a:rect l="l" t="t" r="r" b="b"/>
              <a:pathLst>
                <a:path w="15232" h="4251" extrusionOk="0">
                  <a:moveTo>
                    <a:pt x="11218" y="1"/>
                  </a:moveTo>
                  <a:cubicBezTo>
                    <a:pt x="6830" y="1"/>
                    <a:pt x="1" y="134"/>
                    <a:pt x="44" y="965"/>
                  </a:cubicBezTo>
                  <a:cubicBezTo>
                    <a:pt x="110" y="2188"/>
                    <a:pt x="86" y="2537"/>
                    <a:pt x="86" y="2537"/>
                  </a:cubicBezTo>
                  <a:cubicBezTo>
                    <a:pt x="2749" y="3822"/>
                    <a:pt x="5405" y="4251"/>
                    <a:pt x="7728" y="4251"/>
                  </a:cubicBezTo>
                  <a:cubicBezTo>
                    <a:pt x="11960" y="4251"/>
                    <a:pt x="15085" y="2827"/>
                    <a:pt x="15123" y="2562"/>
                  </a:cubicBezTo>
                  <a:cubicBezTo>
                    <a:pt x="15232" y="1826"/>
                    <a:pt x="14973" y="21"/>
                    <a:pt x="14838" y="21"/>
                  </a:cubicBezTo>
                  <a:cubicBezTo>
                    <a:pt x="14832" y="21"/>
                    <a:pt x="14827" y="24"/>
                    <a:pt x="14822" y="30"/>
                  </a:cubicBezTo>
                  <a:cubicBezTo>
                    <a:pt x="14822" y="30"/>
                    <a:pt x="13293" y="1"/>
                    <a:pt x="1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1"/>
            <p:cNvSpPr/>
            <p:nvPr/>
          </p:nvSpPr>
          <p:spPr>
            <a:xfrm>
              <a:off x="1637930" y="1594209"/>
              <a:ext cx="1181415" cy="1511386"/>
            </a:xfrm>
            <a:custGeom>
              <a:avLst/>
              <a:gdLst/>
              <a:ahLst/>
              <a:cxnLst/>
              <a:rect l="l" t="t" r="r" b="b"/>
              <a:pathLst>
                <a:path w="16791" h="21480" extrusionOk="0">
                  <a:moveTo>
                    <a:pt x="11687" y="0"/>
                  </a:moveTo>
                  <a:cubicBezTo>
                    <a:pt x="11540" y="0"/>
                    <a:pt x="11451" y="3"/>
                    <a:pt x="11451" y="3"/>
                  </a:cubicBezTo>
                  <a:cubicBezTo>
                    <a:pt x="11451" y="3"/>
                    <a:pt x="9588" y="1826"/>
                    <a:pt x="8731" y="1964"/>
                  </a:cubicBezTo>
                  <a:cubicBezTo>
                    <a:pt x="8713" y="1967"/>
                    <a:pt x="8695" y="1968"/>
                    <a:pt x="8676" y="1968"/>
                  </a:cubicBezTo>
                  <a:cubicBezTo>
                    <a:pt x="7955" y="1968"/>
                    <a:pt x="5889" y="108"/>
                    <a:pt x="5889" y="108"/>
                  </a:cubicBezTo>
                  <a:lnTo>
                    <a:pt x="3727" y="363"/>
                  </a:lnTo>
                  <a:cubicBezTo>
                    <a:pt x="3064" y="1572"/>
                    <a:pt x="1601" y="7312"/>
                    <a:pt x="1601" y="7312"/>
                  </a:cubicBezTo>
                  <a:cubicBezTo>
                    <a:pt x="1601" y="7312"/>
                    <a:pt x="656" y="11455"/>
                    <a:pt x="328" y="14101"/>
                  </a:cubicBezTo>
                  <a:cubicBezTo>
                    <a:pt x="1" y="16748"/>
                    <a:pt x="298" y="19355"/>
                    <a:pt x="910" y="19653"/>
                  </a:cubicBezTo>
                  <a:cubicBezTo>
                    <a:pt x="3721" y="21019"/>
                    <a:pt x="6268" y="21480"/>
                    <a:pt x="8424" y="21480"/>
                  </a:cubicBezTo>
                  <a:cubicBezTo>
                    <a:pt x="12885" y="21480"/>
                    <a:pt x="15675" y="19510"/>
                    <a:pt x="15675" y="19510"/>
                  </a:cubicBezTo>
                  <a:cubicBezTo>
                    <a:pt x="15675" y="19510"/>
                    <a:pt x="16791" y="19269"/>
                    <a:pt x="16758" y="16130"/>
                  </a:cubicBezTo>
                  <a:cubicBezTo>
                    <a:pt x="16738" y="14196"/>
                    <a:pt x="16388" y="9699"/>
                    <a:pt x="16388" y="9699"/>
                  </a:cubicBezTo>
                  <a:cubicBezTo>
                    <a:pt x="16388" y="9699"/>
                    <a:pt x="14423" y="777"/>
                    <a:pt x="14271" y="581"/>
                  </a:cubicBezTo>
                  <a:cubicBezTo>
                    <a:pt x="13862" y="52"/>
                    <a:pt x="12289" y="0"/>
                    <a:pt x="11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1"/>
            <p:cNvSpPr/>
            <p:nvPr/>
          </p:nvSpPr>
          <p:spPr>
            <a:xfrm>
              <a:off x="1368592" y="3058945"/>
              <a:ext cx="296849" cy="171192"/>
            </a:xfrm>
            <a:custGeom>
              <a:avLst/>
              <a:gdLst/>
              <a:ahLst/>
              <a:cxnLst/>
              <a:rect l="l" t="t" r="r" b="b"/>
              <a:pathLst>
                <a:path w="4219" h="2433" extrusionOk="0">
                  <a:moveTo>
                    <a:pt x="4085" y="1"/>
                  </a:moveTo>
                  <a:cubicBezTo>
                    <a:pt x="4085" y="1"/>
                    <a:pt x="37" y="519"/>
                    <a:pt x="147" y="931"/>
                  </a:cubicBezTo>
                  <a:cubicBezTo>
                    <a:pt x="257" y="1343"/>
                    <a:pt x="1" y="2013"/>
                    <a:pt x="183" y="2304"/>
                  </a:cubicBezTo>
                  <a:cubicBezTo>
                    <a:pt x="241" y="2396"/>
                    <a:pt x="499" y="2433"/>
                    <a:pt x="855" y="2433"/>
                  </a:cubicBezTo>
                  <a:cubicBezTo>
                    <a:pt x="1904" y="2433"/>
                    <a:pt x="3809" y="2111"/>
                    <a:pt x="3981" y="1938"/>
                  </a:cubicBezTo>
                  <a:cubicBezTo>
                    <a:pt x="4219" y="1699"/>
                    <a:pt x="4085" y="1"/>
                    <a:pt x="4085" y="1"/>
                  </a:cubicBezTo>
                  <a:close/>
                </a:path>
              </a:pathLst>
            </a:custGeom>
            <a:solidFill>
              <a:srgbClr val="CC8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1"/>
            <p:cNvSpPr/>
            <p:nvPr/>
          </p:nvSpPr>
          <p:spPr>
            <a:xfrm>
              <a:off x="1330739" y="1619680"/>
              <a:ext cx="569564" cy="1531932"/>
            </a:xfrm>
            <a:custGeom>
              <a:avLst/>
              <a:gdLst/>
              <a:ahLst/>
              <a:cxnLst/>
              <a:rect l="l" t="t" r="r" b="b"/>
              <a:pathLst>
                <a:path w="8095" h="21772" extrusionOk="0">
                  <a:moveTo>
                    <a:pt x="8094" y="1"/>
                  </a:moveTo>
                  <a:cubicBezTo>
                    <a:pt x="8094" y="1"/>
                    <a:pt x="5625" y="1150"/>
                    <a:pt x="3964" y="3951"/>
                  </a:cubicBezTo>
                  <a:cubicBezTo>
                    <a:pt x="2169" y="6974"/>
                    <a:pt x="1233" y="10783"/>
                    <a:pt x="653" y="15274"/>
                  </a:cubicBezTo>
                  <a:cubicBezTo>
                    <a:pt x="1" y="20336"/>
                    <a:pt x="563" y="21652"/>
                    <a:pt x="1562" y="21771"/>
                  </a:cubicBezTo>
                  <a:cubicBezTo>
                    <a:pt x="1562" y="21771"/>
                    <a:pt x="1590" y="21771"/>
                    <a:pt x="1642" y="21771"/>
                  </a:cubicBezTo>
                  <a:cubicBezTo>
                    <a:pt x="2072" y="21771"/>
                    <a:pt x="4088" y="21741"/>
                    <a:pt x="4623" y="21172"/>
                  </a:cubicBezTo>
                  <a:cubicBezTo>
                    <a:pt x="5226" y="20534"/>
                    <a:pt x="4842" y="19260"/>
                    <a:pt x="5009" y="17180"/>
                  </a:cubicBezTo>
                  <a:cubicBezTo>
                    <a:pt x="5175" y="15101"/>
                    <a:pt x="4740" y="13865"/>
                    <a:pt x="4740" y="13865"/>
                  </a:cubicBezTo>
                  <a:lnTo>
                    <a:pt x="6756" y="4892"/>
                  </a:lnTo>
                  <a:lnTo>
                    <a:pt x="8094" y="1"/>
                  </a:lnTo>
                  <a:close/>
                </a:path>
              </a:pathLst>
            </a:custGeom>
            <a:solidFill>
              <a:srgbClr val="E19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1"/>
            <p:cNvSpPr/>
            <p:nvPr/>
          </p:nvSpPr>
          <p:spPr>
            <a:xfrm>
              <a:off x="1908605" y="2480143"/>
              <a:ext cx="749123" cy="428437"/>
            </a:xfrm>
            <a:custGeom>
              <a:avLst/>
              <a:gdLst/>
              <a:ahLst/>
              <a:cxnLst/>
              <a:rect l="l" t="t" r="r" b="b"/>
              <a:pathLst>
                <a:path w="10647" h="6089" extrusionOk="0">
                  <a:moveTo>
                    <a:pt x="3389" y="0"/>
                  </a:moveTo>
                  <a:cubicBezTo>
                    <a:pt x="2277" y="0"/>
                    <a:pt x="1458" y="13"/>
                    <a:pt x="1458" y="13"/>
                  </a:cubicBezTo>
                  <a:cubicBezTo>
                    <a:pt x="1400" y="2175"/>
                    <a:pt x="61" y="2836"/>
                    <a:pt x="58" y="2836"/>
                  </a:cubicBezTo>
                  <a:cubicBezTo>
                    <a:pt x="58" y="2836"/>
                    <a:pt x="58" y="2836"/>
                    <a:pt x="58" y="2836"/>
                  </a:cubicBezTo>
                  <a:lnTo>
                    <a:pt x="0" y="5030"/>
                  </a:lnTo>
                  <a:cubicBezTo>
                    <a:pt x="2086" y="5833"/>
                    <a:pt x="4062" y="6089"/>
                    <a:pt x="5730" y="6089"/>
                  </a:cubicBezTo>
                  <a:cubicBezTo>
                    <a:pt x="8643" y="6089"/>
                    <a:pt x="10622" y="5311"/>
                    <a:pt x="10622" y="5311"/>
                  </a:cubicBezTo>
                  <a:cubicBezTo>
                    <a:pt x="10597" y="4978"/>
                    <a:pt x="10647" y="3192"/>
                    <a:pt x="10647" y="3192"/>
                  </a:cubicBezTo>
                  <a:cubicBezTo>
                    <a:pt x="9124" y="2291"/>
                    <a:pt x="8936" y="233"/>
                    <a:pt x="8936" y="233"/>
                  </a:cubicBezTo>
                  <a:cubicBezTo>
                    <a:pt x="7906" y="37"/>
                    <a:pt x="5242" y="0"/>
                    <a:pt x="3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1"/>
            <p:cNvSpPr/>
            <p:nvPr/>
          </p:nvSpPr>
          <p:spPr>
            <a:xfrm>
              <a:off x="1332779" y="1616092"/>
              <a:ext cx="795912" cy="1652745"/>
            </a:xfrm>
            <a:custGeom>
              <a:avLst/>
              <a:gdLst/>
              <a:ahLst/>
              <a:cxnLst/>
              <a:rect l="l" t="t" r="r" b="b"/>
              <a:pathLst>
                <a:path w="11312" h="23489" extrusionOk="0">
                  <a:moveTo>
                    <a:pt x="8024" y="0"/>
                  </a:moveTo>
                  <a:cubicBezTo>
                    <a:pt x="8024" y="0"/>
                    <a:pt x="0" y="1498"/>
                    <a:pt x="16" y="22015"/>
                  </a:cubicBezTo>
                  <a:cubicBezTo>
                    <a:pt x="16" y="22641"/>
                    <a:pt x="1188" y="22910"/>
                    <a:pt x="2346" y="22910"/>
                  </a:cubicBezTo>
                  <a:cubicBezTo>
                    <a:pt x="3267" y="22910"/>
                    <a:pt x="4180" y="22740"/>
                    <a:pt x="4490" y="22443"/>
                  </a:cubicBezTo>
                  <a:cubicBezTo>
                    <a:pt x="4490" y="22443"/>
                    <a:pt x="6234" y="23489"/>
                    <a:pt x="8385" y="23489"/>
                  </a:cubicBezTo>
                  <a:cubicBezTo>
                    <a:pt x="8874" y="23489"/>
                    <a:pt x="9385" y="23434"/>
                    <a:pt x="9902" y="23301"/>
                  </a:cubicBezTo>
                  <a:cubicBezTo>
                    <a:pt x="11312" y="22937"/>
                    <a:pt x="10699" y="1461"/>
                    <a:pt x="10699" y="1461"/>
                  </a:cubicBezTo>
                  <a:lnTo>
                    <a:pt x="80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1"/>
            <p:cNvSpPr/>
            <p:nvPr/>
          </p:nvSpPr>
          <p:spPr>
            <a:xfrm>
              <a:off x="1644263" y="2195105"/>
              <a:ext cx="101811" cy="1004143"/>
            </a:xfrm>
            <a:custGeom>
              <a:avLst/>
              <a:gdLst/>
              <a:ahLst/>
              <a:cxnLst/>
              <a:rect l="l" t="t" r="r" b="b"/>
              <a:pathLst>
                <a:path w="1447" h="14271" extrusionOk="0">
                  <a:moveTo>
                    <a:pt x="1388" y="0"/>
                  </a:moveTo>
                  <a:cubicBezTo>
                    <a:pt x="1354" y="0"/>
                    <a:pt x="1335" y="25"/>
                    <a:pt x="1334" y="54"/>
                  </a:cubicBezTo>
                  <a:cubicBezTo>
                    <a:pt x="1333" y="111"/>
                    <a:pt x="1123" y="5869"/>
                    <a:pt x="900" y="9089"/>
                  </a:cubicBezTo>
                  <a:cubicBezTo>
                    <a:pt x="678" y="12300"/>
                    <a:pt x="18" y="14178"/>
                    <a:pt x="11" y="14195"/>
                  </a:cubicBezTo>
                  <a:cubicBezTo>
                    <a:pt x="0" y="14225"/>
                    <a:pt x="16" y="14256"/>
                    <a:pt x="45" y="14266"/>
                  </a:cubicBezTo>
                  <a:cubicBezTo>
                    <a:pt x="50" y="14268"/>
                    <a:pt x="57" y="14271"/>
                    <a:pt x="63" y="14271"/>
                  </a:cubicBezTo>
                  <a:cubicBezTo>
                    <a:pt x="87" y="14271"/>
                    <a:pt x="108" y="14256"/>
                    <a:pt x="114" y="14232"/>
                  </a:cubicBezTo>
                  <a:cubicBezTo>
                    <a:pt x="120" y="14214"/>
                    <a:pt x="786" y="12325"/>
                    <a:pt x="1009" y="9096"/>
                  </a:cubicBezTo>
                  <a:cubicBezTo>
                    <a:pt x="1232" y="5874"/>
                    <a:pt x="1442" y="115"/>
                    <a:pt x="1445" y="58"/>
                  </a:cubicBezTo>
                  <a:cubicBezTo>
                    <a:pt x="1446" y="28"/>
                    <a:pt x="1422" y="1"/>
                    <a:pt x="1392" y="0"/>
                  </a:cubicBezTo>
                  <a:cubicBezTo>
                    <a:pt x="1390" y="0"/>
                    <a:pt x="1389" y="0"/>
                    <a:pt x="1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1"/>
            <p:cNvSpPr/>
            <p:nvPr/>
          </p:nvSpPr>
          <p:spPr>
            <a:xfrm>
              <a:off x="2442849" y="1602793"/>
              <a:ext cx="540928" cy="1644161"/>
            </a:xfrm>
            <a:custGeom>
              <a:avLst/>
              <a:gdLst/>
              <a:ahLst/>
              <a:cxnLst/>
              <a:rect l="l" t="t" r="r" b="b"/>
              <a:pathLst>
                <a:path w="7688" h="23367" extrusionOk="0">
                  <a:moveTo>
                    <a:pt x="2305" y="0"/>
                  </a:moveTo>
                  <a:lnTo>
                    <a:pt x="1" y="1089"/>
                  </a:lnTo>
                  <a:cubicBezTo>
                    <a:pt x="1" y="1089"/>
                    <a:pt x="362" y="22480"/>
                    <a:pt x="2053" y="23126"/>
                  </a:cubicBezTo>
                  <a:cubicBezTo>
                    <a:pt x="2495" y="23295"/>
                    <a:pt x="2897" y="23366"/>
                    <a:pt x="3258" y="23366"/>
                  </a:cubicBezTo>
                  <a:cubicBezTo>
                    <a:pt x="5090" y="23366"/>
                    <a:pt x="5908" y="21551"/>
                    <a:pt x="5908" y="21551"/>
                  </a:cubicBezTo>
                  <a:cubicBezTo>
                    <a:pt x="5919" y="21561"/>
                    <a:pt x="5929" y="21566"/>
                    <a:pt x="5939" y="21566"/>
                  </a:cubicBezTo>
                  <a:cubicBezTo>
                    <a:pt x="6233" y="21566"/>
                    <a:pt x="6123" y="17010"/>
                    <a:pt x="5800" y="12470"/>
                  </a:cubicBezTo>
                  <a:cubicBezTo>
                    <a:pt x="5687" y="10870"/>
                    <a:pt x="7688" y="8998"/>
                    <a:pt x="7513" y="7505"/>
                  </a:cubicBezTo>
                  <a:cubicBezTo>
                    <a:pt x="7272" y="5428"/>
                    <a:pt x="6929" y="6132"/>
                    <a:pt x="5258" y="3455"/>
                  </a:cubicBezTo>
                  <a:cubicBezTo>
                    <a:pt x="4413" y="2104"/>
                    <a:pt x="3761" y="648"/>
                    <a:pt x="2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1"/>
            <p:cNvSpPr/>
            <p:nvPr/>
          </p:nvSpPr>
          <p:spPr>
            <a:xfrm>
              <a:off x="1900936" y="1582459"/>
              <a:ext cx="707751" cy="174780"/>
            </a:xfrm>
            <a:custGeom>
              <a:avLst/>
              <a:gdLst/>
              <a:ahLst/>
              <a:cxnLst/>
              <a:rect l="l" t="t" r="r" b="b"/>
              <a:pathLst>
                <a:path w="10059" h="2484" extrusionOk="0">
                  <a:moveTo>
                    <a:pt x="8467" y="0"/>
                  </a:moveTo>
                  <a:cubicBezTo>
                    <a:pt x="8003" y="0"/>
                    <a:pt x="7658" y="47"/>
                    <a:pt x="7651" y="47"/>
                  </a:cubicBezTo>
                  <a:cubicBezTo>
                    <a:pt x="7650" y="47"/>
                    <a:pt x="7650" y="47"/>
                    <a:pt x="7650" y="47"/>
                  </a:cubicBezTo>
                  <a:cubicBezTo>
                    <a:pt x="6896" y="1046"/>
                    <a:pt x="4977" y="1958"/>
                    <a:pt x="4977" y="1958"/>
                  </a:cubicBezTo>
                  <a:cubicBezTo>
                    <a:pt x="3643" y="1616"/>
                    <a:pt x="2285" y="190"/>
                    <a:pt x="2285" y="190"/>
                  </a:cubicBezTo>
                  <a:cubicBezTo>
                    <a:pt x="2005" y="113"/>
                    <a:pt x="1736" y="82"/>
                    <a:pt x="1487" y="82"/>
                  </a:cubicBezTo>
                  <a:cubicBezTo>
                    <a:pt x="622" y="82"/>
                    <a:pt x="1" y="447"/>
                    <a:pt x="1" y="447"/>
                  </a:cubicBezTo>
                  <a:cubicBezTo>
                    <a:pt x="704" y="1906"/>
                    <a:pt x="5081" y="2484"/>
                    <a:pt x="5081" y="2484"/>
                  </a:cubicBezTo>
                  <a:cubicBezTo>
                    <a:pt x="9641" y="1609"/>
                    <a:pt x="10059" y="258"/>
                    <a:pt x="10059" y="258"/>
                  </a:cubicBezTo>
                  <a:cubicBezTo>
                    <a:pt x="9562" y="51"/>
                    <a:pt x="8950" y="0"/>
                    <a:pt x="8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1"/>
            <p:cNvSpPr/>
            <p:nvPr/>
          </p:nvSpPr>
          <p:spPr>
            <a:xfrm>
              <a:off x="2033072" y="1529546"/>
              <a:ext cx="456214" cy="194412"/>
            </a:xfrm>
            <a:custGeom>
              <a:avLst/>
              <a:gdLst/>
              <a:ahLst/>
              <a:cxnLst/>
              <a:rect l="l" t="t" r="r" b="b"/>
              <a:pathLst>
                <a:path w="6484" h="2763" extrusionOk="0">
                  <a:moveTo>
                    <a:pt x="6425" y="1"/>
                  </a:moveTo>
                  <a:cubicBezTo>
                    <a:pt x="6407" y="1"/>
                    <a:pt x="6390" y="10"/>
                    <a:pt x="6380" y="26"/>
                  </a:cubicBezTo>
                  <a:cubicBezTo>
                    <a:pt x="6372" y="41"/>
                    <a:pt x="5439" y="1564"/>
                    <a:pt x="3093" y="2656"/>
                  </a:cubicBezTo>
                  <a:cubicBezTo>
                    <a:pt x="2912" y="2607"/>
                    <a:pt x="1315" y="2132"/>
                    <a:pt x="101" y="368"/>
                  </a:cubicBezTo>
                  <a:cubicBezTo>
                    <a:pt x="91" y="353"/>
                    <a:pt x="75" y="345"/>
                    <a:pt x="59" y="345"/>
                  </a:cubicBezTo>
                  <a:cubicBezTo>
                    <a:pt x="49" y="345"/>
                    <a:pt x="39" y="348"/>
                    <a:pt x="30" y="355"/>
                  </a:cubicBezTo>
                  <a:cubicBezTo>
                    <a:pt x="6" y="370"/>
                    <a:pt x="1" y="404"/>
                    <a:pt x="16" y="427"/>
                  </a:cubicBezTo>
                  <a:cubicBezTo>
                    <a:pt x="1321" y="2324"/>
                    <a:pt x="3069" y="2758"/>
                    <a:pt x="3086" y="2761"/>
                  </a:cubicBezTo>
                  <a:cubicBezTo>
                    <a:pt x="3092" y="2763"/>
                    <a:pt x="3096" y="2763"/>
                    <a:pt x="3101" y="2763"/>
                  </a:cubicBezTo>
                  <a:cubicBezTo>
                    <a:pt x="3107" y="2763"/>
                    <a:pt x="3116" y="2761"/>
                    <a:pt x="3121" y="2758"/>
                  </a:cubicBezTo>
                  <a:cubicBezTo>
                    <a:pt x="5510" y="1651"/>
                    <a:pt x="6459" y="94"/>
                    <a:pt x="6469" y="78"/>
                  </a:cubicBezTo>
                  <a:cubicBezTo>
                    <a:pt x="6483" y="54"/>
                    <a:pt x="6476" y="23"/>
                    <a:pt x="6451" y="8"/>
                  </a:cubicBezTo>
                  <a:cubicBezTo>
                    <a:pt x="6443" y="3"/>
                    <a:pt x="6434" y="1"/>
                    <a:pt x="6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1"/>
            <p:cNvSpPr/>
            <p:nvPr/>
          </p:nvSpPr>
          <p:spPr>
            <a:xfrm>
              <a:off x="2302199" y="1721565"/>
              <a:ext cx="94071" cy="263578"/>
            </a:xfrm>
            <a:custGeom>
              <a:avLst/>
              <a:gdLst/>
              <a:ahLst/>
              <a:cxnLst/>
              <a:rect l="l" t="t" r="r" b="b"/>
              <a:pathLst>
                <a:path w="1337" h="3746" extrusionOk="0">
                  <a:moveTo>
                    <a:pt x="58" y="1"/>
                  </a:moveTo>
                  <a:cubicBezTo>
                    <a:pt x="43" y="1"/>
                    <a:pt x="29" y="7"/>
                    <a:pt x="18" y="18"/>
                  </a:cubicBezTo>
                  <a:cubicBezTo>
                    <a:pt x="1" y="39"/>
                    <a:pt x="3" y="71"/>
                    <a:pt x="23" y="89"/>
                  </a:cubicBezTo>
                  <a:cubicBezTo>
                    <a:pt x="31" y="94"/>
                    <a:pt x="692" y="674"/>
                    <a:pt x="509" y="1483"/>
                  </a:cubicBezTo>
                  <a:cubicBezTo>
                    <a:pt x="315" y="2338"/>
                    <a:pt x="591" y="3179"/>
                    <a:pt x="1247" y="3732"/>
                  </a:cubicBezTo>
                  <a:cubicBezTo>
                    <a:pt x="1255" y="3742"/>
                    <a:pt x="1268" y="3746"/>
                    <a:pt x="1280" y="3746"/>
                  </a:cubicBezTo>
                  <a:cubicBezTo>
                    <a:pt x="1295" y="3746"/>
                    <a:pt x="1310" y="3740"/>
                    <a:pt x="1318" y="3727"/>
                  </a:cubicBezTo>
                  <a:cubicBezTo>
                    <a:pt x="1337" y="3705"/>
                    <a:pt x="1334" y="3674"/>
                    <a:pt x="1312" y="3656"/>
                  </a:cubicBezTo>
                  <a:cubicBezTo>
                    <a:pt x="685" y="3127"/>
                    <a:pt x="423" y="2323"/>
                    <a:pt x="608" y="1507"/>
                  </a:cubicBezTo>
                  <a:cubicBezTo>
                    <a:pt x="805" y="637"/>
                    <a:pt x="97" y="19"/>
                    <a:pt x="90" y="13"/>
                  </a:cubicBezTo>
                  <a:cubicBezTo>
                    <a:pt x="81" y="5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1"/>
            <p:cNvSpPr/>
            <p:nvPr/>
          </p:nvSpPr>
          <p:spPr>
            <a:xfrm>
              <a:off x="2128269" y="1724239"/>
              <a:ext cx="85136" cy="303896"/>
            </a:xfrm>
            <a:custGeom>
              <a:avLst/>
              <a:gdLst/>
              <a:ahLst/>
              <a:cxnLst/>
              <a:rect l="l" t="t" r="r" b="b"/>
              <a:pathLst>
                <a:path w="1210" h="4319" extrusionOk="0">
                  <a:moveTo>
                    <a:pt x="1056" y="1"/>
                  </a:moveTo>
                  <a:cubicBezTo>
                    <a:pt x="1039" y="1"/>
                    <a:pt x="1024" y="9"/>
                    <a:pt x="1015" y="24"/>
                  </a:cubicBezTo>
                  <a:cubicBezTo>
                    <a:pt x="996" y="51"/>
                    <a:pt x="575" y="712"/>
                    <a:pt x="836" y="1693"/>
                  </a:cubicBezTo>
                  <a:cubicBezTo>
                    <a:pt x="1101" y="2690"/>
                    <a:pt x="770" y="3731"/>
                    <a:pt x="31" y="4226"/>
                  </a:cubicBezTo>
                  <a:cubicBezTo>
                    <a:pt x="8" y="4241"/>
                    <a:pt x="1" y="4274"/>
                    <a:pt x="16" y="4298"/>
                  </a:cubicBezTo>
                  <a:cubicBezTo>
                    <a:pt x="26" y="4310"/>
                    <a:pt x="42" y="4319"/>
                    <a:pt x="60" y="4319"/>
                  </a:cubicBezTo>
                  <a:cubicBezTo>
                    <a:pt x="68" y="4319"/>
                    <a:pt x="78" y="4315"/>
                    <a:pt x="87" y="4309"/>
                  </a:cubicBezTo>
                  <a:cubicBezTo>
                    <a:pt x="861" y="3790"/>
                    <a:pt x="1209" y="2703"/>
                    <a:pt x="934" y="1666"/>
                  </a:cubicBezTo>
                  <a:cubicBezTo>
                    <a:pt x="684" y="729"/>
                    <a:pt x="1096" y="87"/>
                    <a:pt x="1100" y="80"/>
                  </a:cubicBezTo>
                  <a:cubicBezTo>
                    <a:pt x="1115" y="56"/>
                    <a:pt x="1109" y="24"/>
                    <a:pt x="1085" y="9"/>
                  </a:cubicBezTo>
                  <a:cubicBezTo>
                    <a:pt x="1076" y="4"/>
                    <a:pt x="1066" y="1"/>
                    <a:pt x="1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1"/>
            <p:cNvSpPr/>
            <p:nvPr/>
          </p:nvSpPr>
          <p:spPr>
            <a:xfrm>
              <a:off x="2442849" y="1679418"/>
              <a:ext cx="415687" cy="1553815"/>
            </a:xfrm>
            <a:custGeom>
              <a:avLst/>
              <a:gdLst/>
              <a:ahLst/>
              <a:cxnLst/>
              <a:rect l="l" t="t" r="r" b="b"/>
              <a:pathLst>
                <a:path w="5908" h="22083" extrusionOk="0">
                  <a:moveTo>
                    <a:pt x="1" y="0"/>
                  </a:moveTo>
                  <a:cubicBezTo>
                    <a:pt x="1" y="1"/>
                    <a:pt x="269" y="21722"/>
                    <a:pt x="2053" y="22037"/>
                  </a:cubicBezTo>
                  <a:cubicBezTo>
                    <a:pt x="2229" y="22068"/>
                    <a:pt x="2403" y="22082"/>
                    <a:pt x="2575" y="22082"/>
                  </a:cubicBezTo>
                  <a:cubicBezTo>
                    <a:pt x="4401" y="22082"/>
                    <a:pt x="5908" y="20462"/>
                    <a:pt x="5908" y="204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1"/>
            <p:cNvSpPr/>
            <p:nvPr/>
          </p:nvSpPr>
          <p:spPr>
            <a:xfrm>
              <a:off x="1617033" y="316145"/>
              <a:ext cx="1132444" cy="1164429"/>
            </a:xfrm>
            <a:custGeom>
              <a:avLst/>
              <a:gdLst/>
              <a:ahLst/>
              <a:cxnLst/>
              <a:rect l="l" t="t" r="r" b="b"/>
              <a:pathLst>
                <a:path w="16095" h="16549" extrusionOk="0">
                  <a:moveTo>
                    <a:pt x="9311" y="0"/>
                  </a:moveTo>
                  <a:cubicBezTo>
                    <a:pt x="8217" y="0"/>
                    <a:pt x="6987" y="213"/>
                    <a:pt x="5643" y="650"/>
                  </a:cubicBezTo>
                  <a:cubicBezTo>
                    <a:pt x="1259" y="2075"/>
                    <a:pt x="0" y="6108"/>
                    <a:pt x="1457" y="10949"/>
                  </a:cubicBezTo>
                  <a:cubicBezTo>
                    <a:pt x="2716" y="15124"/>
                    <a:pt x="5677" y="16549"/>
                    <a:pt x="8708" y="16549"/>
                  </a:cubicBezTo>
                  <a:cubicBezTo>
                    <a:pt x="9192" y="16549"/>
                    <a:pt x="9677" y="16512"/>
                    <a:pt x="10158" y="16445"/>
                  </a:cubicBezTo>
                  <a:cubicBezTo>
                    <a:pt x="13873" y="15926"/>
                    <a:pt x="16095" y="12751"/>
                    <a:pt x="15867" y="9694"/>
                  </a:cubicBezTo>
                  <a:cubicBezTo>
                    <a:pt x="15578" y="5775"/>
                    <a:pt x="14354" y="3167"/>
                    <a:pt x="14354" y="3167"/>
                  </a:cubicBezTo>
                  <a:cubicBezTo>
                    <a:pt x="13564" y="1095"/>
                    <a:pt x="11789" y="0"/>
                    <a:pt x="9311" y="0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1"/>
            <p:cNvSpPr/>
            <p:nvPr/>
          </p:nvSpPr>
          <p:spPr>
            <a:xfrm>
              <a:off x="1759372" y="976215"/>
              <a:ext cx="1086710" cy="531870"/>
            </a:xfrm>
            <a:custGeom>
              <a:avLst/>
              <a:gdLst/>
              <a:ahLst/>
              <a:cxnLst/>
              <a:rect l="l" t="t" r="r" b="b"/>
              <a:pathLst>
                <a:path w="15445" h="7559" extrusionOk="0">
                  <a:moveTo>
                    <a:pt x="13227" y="1"/>
                  </a:moveTo>
                  <a:cubicBezTo>
                    <a:pt x="12778" y="941"/>
                    <a:pt x="11657" y="2612"/>
                    <a:pt x="9825" y="2662"/>
                  </a:cubicBezTo>
                  <a:cubicBezTo>
                    <a:pt x="9699" y="2665"/>
                    <a:pt x="9582" y="2667"/>
                    <a:pt x="9473" y="2667"/>
                  </a:cubicBezTo>
                  <a:cubicBezTo>
                    <a:pt x="8191" y="2667"/>
                    <a:pt x="8079" y="2449"/>
                    <a:pt x="7345" y="2449"/>
                  </a:cubicBezTo>
                  <a:cubicBezTo>
                    <a:pt x="7240" y="2449"/>
                    <a:pt x="7124" y="2454"/>
                    <a:pt x="6989" y="2464"/>
                  </a:cubicBezTo>
                  <a:cubicBezTo>
                    <a:pt x="6090" y="2530"/>
                    <a:pt x="5525" y="3084"/>
                    <a:pt x="4288" y="3084"/>
                  </a:cubicBezTo>
                  <a:cubicBezTo>
                    <a:pt x="3925" y="3084"/>
                    <a:pt x="3504" y="3037"/>
                    <a:pt x="2999" y="2915"/>
                  </a:cubicBezTo>
                  <a:cubicBezTo>
                    <a:pt x="778" y="2377"/>
                    <a:pt x="0" y="1354"/>
                    <a:pt x="0" y="1354"/>
                  </a:cubicBezTo>
                  <a:lnTo>
                    <a:pt x="0" y="1354"/>
                  </a:lnTo>
                  <a:cubicBezTo>
                    <a:pt x="0" y="1354"/>
                    <a:pt x="16" y="7559"/>
                    <a:pt x="6540" y="7559"/>
                  </a:cubicBezTo>
                  <a:cubicBezTo>
                    <a:pt x="6804" y="7559"/>
                    <a:pt x="7079" y="7549"/>
                    <a:pt x="7365" y="7528"/>
                  </a:cubicBezTo>
                  <a:cubicBezTo>
                    <a:pt x="15444" y="6927"/>
                    <a:pt x="13227" y="1"/>
                    <a:pt x="13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1"/>
            <p:cNvSpPr/>
            <p:nvPr/>
          </p:nvSpPr>
          <p:spPr>
            <a:xfrm>
              <a:off x="2131576" y="1183925"/>
              <a:ext cx="280033" cy="174992"/>
            </a:xfrm>
            <a:custGeom>
              <a:avLst/>
              <a:gdLst/>
              <a:ahLst/>
              <a:cxnLst/>
              <a:rect l="l" t="t" r="r" b="b"/>
              <a:pathLst>
                <a:path w="3980" h="2487" extrusionOk="0">
                  <a:moveTo>
                    <a:pt x="2019" y="1"/>
                  </a:moveTo>
                  <a:cubicBezTo>
                    <a:pt x="1908" y="1"/>
                    <a:pt x="1807" y="10"/>
                    <a:pt x="1720" y="28"/>
                  </a:cubicBezTo>
                  <a:cubicBezTo>
                    <a:pt x="1720" y="28"/>
                    <a:pt x="62" y="239"/>
                    <a:pt x="15" y="1808"/>
                  </a:cubicBezTo>
                  <a:cubicBezTo>
                    <a:pt x="0" y="2319"/>
                    <a:pt x="180" y="2486"/>
                    <a:pt x="442" y="2486"/>
                  </a:cubicBezTo>
                  <a:cubicBezTo>
                    <a:pt x="923" y="2486"/>
                    <a:pt x="1684" y="1925"/>
                    <a:pt x="2038" y="1884"/>
                  </a:cubicBezTo>
                  <a:cubicBezTo>
                    <a:pt x="2052" y="1883"/>
                    <a:pt x="2066" y="1882"/>
                    <a:pt x="2081" y="1882"/>
                  </a:cubicBezTo>
                  <a:cubicBezTo>
                    <a:pt x="2435" y="1882"/>
                    <a:pt x="3096" y="2316"/>
                    <a:pt x="3527" y="2316"/>
                  </a:cubicBezTo>
                  <a:cubicBezTo>
                    <a:pt x="3799" y="2316"/>
                    <a:pt x="3979" y="2144"/>
                    <a:pt x="3936" y="1586"/>
                  </a:cubicBezTo>
                  <a:cubicBezTo>
                    <a:pt x="3844" y="401"/>
                    <a:pt x="2735" y="1"/>
                    <a:pt x="2019" y="1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1"/>
            <p:cNvSpPr/>
            <p:nvPr/>
          </p:nvSpPr>
          <p:spPr>
            <a:xfrm>
              <a:off x="2204328" y="1209045"/>
              <a:ext cx="137906" cy="58119"/>
            </a:xfrm>
            <a:custGeom>
              <a:avLst/>
              <a:gdLst/>
              <a:ahLst/>
              <a:cxnLst/>
              <a:rect l="l" t="t" r="r" b="b"/>
              <a:pathLst>
                <a:path w="1960" h="826" extrusionOk="0">
                  <a:moveTo>
                    <a:pt x="60" y="0"/>
                  </a:moveTo>
                  <a:cubicBezTo>
                    <a:pt x="60" y="0"/>
                    <a:pt x="0" y="173"/>
                    <a:pt x="7" y="394"/>
                  </a:cubicBezTo>
                  <a:cubicBezTo>
                    <a:pt x="751" y="422"/>
                    <a:pt x="1378" y="645"/>
                    <a:pt x="1767" y="826"/>
                  </a:cubicBezTo>
                  <a:cubicBezTo>
                    <a:pt x="1900" y="622"/>
                    <a:pt x="1959" y="429"/>
                    <a:pt x="1959" y="429"/>
                  </a:cubicBezTo>
                  <a:cubicBezTo>
                    <a:pt x="1959" y="429"/>
                    <a:pt x="1005" y="3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1"/>
            <p:cNvSpPr/>
            <p:nvPr/>
          </p:nvSpPr>
          <p:spPr>
            <a:xfrm>
              <a:off x="2204891" y="1236697"/>
              <a:ext cx="123834" cy="63537"/>
            </a:xfrm>
            <a:custGeom>
              <a:avLst/>
              <a:gdLst/>
              <a:ahLst/>
              <a:cxnLst/>
              <a:rect l="l" t="t" r="r" b="b"/>
              <a:pathLst>
                <a:path w="1760" h="90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310"/>
                    <a:pt x="148" y="712"/>
                    <a:pt x="763" y="871"/>
                  </a:cubicBezTo>
                  <a:cubicBezTo>
                    <a:pt x="847" y="893"/>
                    <a:pt x="925" y="903"/>
                    <a:pt x="999" y="903"/>
                  </a:cubicBezTo>
                  <a:cubicBezTo>
                    <a:pt x="1365" y="903"/>
                    <a:pt x="1609" y="661"/>
                    <a:pt x="1759" y="433"/>
                  </a:cubicBezTo>
                  <a:cubicBezTo>
                    <a:pt x="1370" y="252"/>
                    <a:pt x="743" y="2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1"/>
            <p:cNvSpPr/>
            <p:nvPr/>
          </p:nvSpPr>
          <p:spPr>
            <a:xfrm>
              <a:off x="2412383" y="288703"/>
              <a:ext cx="496108" cy="739862"/>
            </a:xfrm>
            <a:custGeom>
              <a:avLst/>
              <a:gdLst/>
              <a:ahLst/>
              <a:cxnLst/>
              <a:rect l="l" t="t" r="r" b="b"/>
              <a:pathLst>
                <a:path w="7051" h="10515" extrusionOk="0">
                  <a:moveTo>
                    <a:pt x="1967" y="0"/>
                  </a:moveTo>
                  <a:lnTo>
                    <a:pt x="1207" y="207"/>
                  </a:lnTo>
                  <a:cubicBezTo>
                    <a:pt x="1194" y="206"/>
                    <a:pt x="1181" y="206"/>
                    <a:pt x="1169" y="206"/>
                  </a:cubicBezTo>
                  <a:cubicBezTo>
                    <a:pt x="550" y="206"/>
                    <a:pt x="68" y="844"/>
                    <a:pt x="34" y="1467"/>
                  </a:cubicBezTo>
                  <a:cubicBezTo>
                    <a:pt x="0" y="2104"/>
                    <a:pt x="305" y="2704"/>
                    <a:pt x="633" y="3250"/>
                  </a:cubicBezTo>
                  <a:cubicBezTo>
                    <a:pt x="1275" y="4325"/>
                    <a:pt x="2198" y="7889"/>
                    <a:pt x="3612" y="9429"/>
                  </a:cubicBezTo>
                  <a:cubicBezTo>
                    <a:pt x="4092" y="9952"/>
                    <a:pt x="3252" y="9769"/>
                    <a:pt x="3828" y="10183"/>
                  </a:cubicBezTo>
                  <a:cubicBezTo>
                    <a:pt x="4126" y="10397"/>
                    <a:pt x="4500" y="10514"/>
                    <a:pt x="4865" y="10514"/>
                  </a:cubicBezTo>
                  <a:cubicBezTo>
                    <a:pt x="5208" y="10514"/>
                    <a:pt x="5545" y="10410"/>
                    <a:pt x="5805" y="10185"/>
                  </a:cubicBezTo>
                  <a:cubicBezTo>
                    <a:pt x="6226" y="9824"/>
                    <a:pt x="7051" y="1457"/>
                    <a:pt x="1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1"/>
            <p:cNvSpPr/>
            <p:nvPr/>
          </p:nvSpPr>
          <p:spPr>
            <a:xfrm>
              <a:off x="2586524" y="317482"/>
              <a:ext cx="306629" cy="709606"/>
            </a:xfrm>
            <a:custGeom>
              <a:avLst/>
              <a:gdLst/>
              <a:ahLst/>
              <a:cxnLst/>
              <a:rect l="l" t="t" r="r" b="b"/>
              <a:pathLst>
                <a:path w="4358" h="10085" extrusionOk="0">
                  <a:moveTo>
                    <a:pt x="57" y="0"/>
                  </a:moveTo>
                  <a:lnTo>
                    <a:pt x="0" y="110"/>
                  </a:lnTo>
                  <a:cubicBezTo>
                    <a:pt x="1722" y="1000"/>
                    <a:pt x="3048" y="2568"/>
                    <a:pt x="3638" y="4412"/>
                  </a:cubicBezTo>
                  <a:cubicBezTo>
                    <a:pt x="4229" y="6257"/>
                    <a:pt x="4062" y="8304"/>
                    <a:pt x="3180" y="10028"/>
                  </a:cubicBezTo>
                  <a:lnTo>
                    <a:pt x="3290" y="10084"/>
                  </a:lnTo>
                  <a:cubicBezTo>
                    <a:pt x="4187" y="8331"/>
                    <a:pt x="4358" y="6251"/>
                    <a:pt x="3756" y="4374"/>
                  </a:cubicBezTo>
                  <a:cubicBezTo>
                    <a:pt x="3154" y="2499"/>
                    <a:pt x="1806" y="904"/>
                    <a:pt x="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1"/>
            <p:cNvSpPr/>
            <p:nvPr/>
          </p:nvSpPr>
          <p:spPr>
            <a:xfrm>
              <a:off x="1426287" y="176405"/>
              <a:ext cx="1257333" cy="927307"/>
            </a:xfrm>
            <a:custGeom>
              <a:avLst/>
              <a:gdLst/>
              <a:ahLst/>
              <a:cxnLst/>
              <a:rect l="l" t="t" r="r" b="b"/>
              <a:pathLst>
                <a:path w="17870" h="13179" extrusionOk="0">
                  <a:moveTo>
                    <a:pt x="14671" y="0"/>
                  </a:moveTo>
                  <a:cubicBezTo>
                    <a:pt x="14405" y="0"/>
                    <a:pt x="14106" y="33"/>
                    <a:pt x="13770" y="104"/>
                  </a:cubicBezTo>
                  <a:cubicBezTo>
                    <a:pt x="12200" y="440"/>
                    <a:pt x="11234" y="505"/>
                    <a:pt x="10450" y="505"/>
                  </a:cubicBezTo>
                  <a:cubicBezTo>
                    <a:pt x="9952" y="505"/>
                    <a:pt x="9527" y="479"/>
                    <a:pt x="9067" y="479"/>
                  </a:cubicBezTo>
                  <a:cubicBezTo>
                    <a:pt x="8705" y="479"/>
                    <a:pt x="8321" y="495"/>
                    <a:pt x="7863" y="553"/>
                  </a:cubicBezTo>
                  <a:cubicBezTo>
                    <a:pt x="5905" y="802"/>
                    <a:pt x="4364" y="3147"/>
                    <a:pt x="4364" y="3147"/>
                  </a:cubicBezTo>
                  <a:cubicBezTo>
                    <a:pt x="0" y="6381"/>
                    <a:pt x="2079" y="11841"/>
                    <a:pt x="2670" y="12472"/>
                  </a:cubicBezTo>
                  <a:cubicBezTo>
                    <a:pt x="3164" y="12999"/>
                    <a:pt x="3501" y="13178"/>
                    <a:pt x="3731" y="13178"/>
                  </a:cubicBezTo>
                  <a:cubicBezTo>
                    <a:pt x="4223" y="13178"/>
                    <a:pt x="4226" y="12358"/>
                    <a:pt x="4226" y="12358"/>
                  </a:cubicBezTo>
                  <a:cubicBezTo>
                    <a:pt x="4226" y="12358"/>
                    <a:pt x="6402" y="9536"/>
                    <a:pt x="6600" y="7183"/>
                  </a:cubicBezTo>
                  <a:cubicBezTo>
                    <a:pt x="6600" y="7183"/>
                    <a:pt x="8625" y="7911"/>
                    <a:pt x="11019" y="7911"/>
                  </a:cubicBezTo>
                  <a:cubicBezTo>
                    <a:pt x="12915" y="7911"/>
                    <a:pt x="15042" y="7454"/>
                    <a:pt x="16579" y="5818"/>
                  </a:cubicBezTo>
                  <a:cubicBezTo>
                    <a:pt x="17293" y="5058"/>
                    <a:pt x="17869" y="2824"/>
                    <a:pt x="16761" y="2594"/>
                  </a:cubicBezTo>
                  <a:cubicBezTo>
                    <a:pt x="16761" y="2594"/>
                    <a:pt x="17051" y="0"/>
                    <a:pt x="14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1"/>
            <p:cNvSpPr/>
            <p:nvPr/>
          </p:nvSpPr>
          <p:spPr>
            <a:xfrm>
              <a:off x="1509312" y="407475"/>
              <a:ext cx="249567" cy="673791"/>
            </a:xfrm>
            <a:custGeom>
              <a:avLst/>
              <a:gdLst/>
              <a:ahLst/>
              <a:cxnLst/>
              <a:rect l="l" t="t" r="r" b="b"/>
              <a:pathLst>
                <a:path w="3547" h="9576" extrusionOk="0">
                  <a:moveTo>
                    <a:pt x="3491" y="0"/>
                  </a:moveTo>
                  <a:cubicBezTo>
                    <a:pt x="2058" y="732"/>
                    <a:pt x="961" y="2034"/>
                    <a:pt x="481" y="3570"/>
                  </a:cubicBezTo>
                  <a:cubicBezTo>
                    <a:pt x="1" y="5108"/>
                    <a:pt x="163" y="6801"/>
                    <a:pt x="925" y="8220"/>
                  </a:cubicBezTo>
                  <a:cubicBezTo>
                    <a:pt x="1303" y="8929"/>
                    <a:pt x="1766" y="9384"/>
                    <a:pt x="2296" y="9576"/>
                  </a:cubicBezTo>
                  <a:lnTo>
                    <a:pt x="2338" y="9458"/>
                  </a:lnTo>
                  <a:cubicBezTo>
                    <a:pt x="1838" y="9278"/>
                    <a:pt x="1398" y="8841"/>
                    <a:pt x="1033" y="8161"/>
                  </a:cubicBezTo>
                  <a:cubicBezTo>
                    <a:pt x="286" y="6773"/>
                    <a:pt x="128" y="5113"/>
                    <a:pt x="598" y="3607"/>
                  </a:cubicBezTo>
                  <a:cubicBezTo>
                    <a:pt x="1068" y="2102"/>
                    <a:pt x="2143" y="828"/>
                    <a:pt x="3547" y="110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1"/>
            <p:cNvSpPr/>
            <p:nvPr/>
          </p:nvSpPr>
          <p:spPr>
            <a:xfrm>
              <a:off x="1644263" y="308264"/>
              <a:ext cx="120597" cy="120672"/>
            </a:xfrm>
            <a:custGeom>
              <a:avLst/>
              <a:gdLst/>
              <a:ahLst/>
              <a:cxnLst/>
              <a:rect l="l" t="t" r="r" b="b"/>
              <a:pathLst>
                <a:path w="1714" h="1715" extrusionOk="0">
                  <a:moveTo>
                    <a:pt x="948" y="1"/>
                  </a:moveTo>
                  <a:cubicBezTo>
                    <a:pt x="937" y="1"/>
                    <a:pt x="925" y="2"/>
                    <a:pt x="914" y="5"/>
                  </a:cubicBezTo>
                  <a:cubicBezTo>
                    <a:pt x="846" y="22"/>
                    <a:pt x="803" y="91"/>
                    <a:pt x="796" y="159"/>
                  </a:cubicBezTo>
                  <a:cubicBezTo>
                    <a:pt x="787" y="227"/>
                    <a:pt x="807" y="297"/>
                    <a:pt x="827" y="363"/>
                  </a:cubicBezTo>
                  <a:cubicBezTo>
                    <a:pt x="901" y="623"/>
                    <a:pt x="976" y="882"/>
                    <a:pt x="1053" y="1141"/>
                  </a:cubicBezTo>
                  <a:cubicBezTo>
                    <a:pt x="908" y="951"/>
                    <a:pt x="665" y="614"/>
                    <a:pt x="466" y="614"/>
                  </a:cubicBezTo>
                  <a:cubicBezTo>
                    <a:pt x="425" y="614"/>
                    <a:pt x="385" y="629"/>
                    <a:pt x="348" y="664"/>
                  </a:cubicBezTo>
                  <a:cubicBezTo>
                    <a:pt x="0" y="987"/>
                    <a:pt x="780" y="1535"/>
                    <a:pt x="1219" y="1715"/>
                  </a:cubicBezTo>
                  <a:lnTo>
                    <a:pt x="1713" y="1501"/>
                  </a:lnTo>
                  <a:cubicBezTo>
                    <a:pt x="1617" y="1024"/>
                    <a:pt x="1426" y="566"/>
                    <a:pt x="1158" y="159"/>
                  </a:cubicBezTo>
                  <a:cubicBezTo>
                    <a:pt x="1108" y="84"/>
                    <a:pt x="1035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1"/>
            <p:cNvSpPr/>
            <p:nvPr/>
          </p:nvSpPr>
          <p:spPr>
            <a:xfrm>
              <a:off x="2621352" y="940753"/>
              <a:ext cx="275108" cy="297000"/>
            </a:xfrm>
            <a:custGeom>
              <a:avLst/>
              <a:gdLst/>
              <a:ahLst/>
              <a:cxnLst/>
              <a:rect l="l" t="t" r="r" b="b"/>
              <a:pathLst>
                <a:path w="3910" h="4221" extrusionOk="0">
                  <a:moveTo>
                    <a:pt x="1687" y="1"/>
                  </a:moveTo>
                  <a:cubicBezTo>
                    <a:pt x="884" y="1"/>
                    <a:pt x="151" y="281"/>
                    <a:pt x="151" y="281"/>
                  </a:cubicBezTo>
                  <a:cubicBezTo>
                    <a:pt x="151" y="281"/>
                    <a:pt x="0" y="2451"/>
                    <a:pt x="201" y="3136"/>
                  </a:cubicBezTo>
                  <a:cubicBezTo>
                    <a:pt x="415" y="3864"/>
                    <a:pt x="1055" y="4220"/>
                    <a:pt x="1732" y="4220"/>
                  </a:cubicBezTo>
                  <a:cubicBezTo>
                    <a:pt x="2777" y="4220"/>
                    <a:pt x="3910" y="3373"/>
                    <a:pt x="3706" y="1742"/>
                  </a:cubicBezTo>
                  <a:cubicBezTo>
                    <a:pt x="3530" y="336"/>
                    <a:pt x="2566" y="1"/>
                    <a:pt x="1687" y="1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1"/>
            <p:cNvSpPr/>
            <p:nvPr/>
          </p:nvSpPr>
          <p:spPr>
            <a:xfrm>
              <a:off x="2646611" y="996761"/>
              <a:ext cx="204466" cy="170840"/>
            </a:xfrm>
            <a:custGeom>
              <a:avLst/>
              <a:gdLst/>
              <a:ahLst/>
              <a:cxnLst/>
              <a:rect l="l" t="t" r="r" b="b"/>
              <a:pathLst>
                <a:path w="2906" h="2428" extrusionOk="0">
                  <a:moveTo>
                    <a:pt x="1777" y="1"/>
                  </a:moveTo>
                  <a:cubicBezTo>
                    <a:pt x="1493" y="1"/>
                    <a:pt x="1210" y="109"/>
                    <a:pt x="935" y="323"/>
                  </a:cubicBezTo>
                  <a:cubicBezTo>
                    <a:pt x="0" y="1051"/>
                    <a:pt x="717" y="2387"/>
                    <a:pt x="726" y="2399"/>
                  </a:cubicBezTo>
                  <a:cubicBezTo>
                    <a:pt x="733" y="2417"/>
                    <a:pt x="752" y="2428"/>
                    <a:pt x="771" y="2428"/>
                  </a:cubicBezTo>
                  <a:cubicBezTo>
                    <a:pt x="772" y="2428"/>
                    <a:pt x="774" y="2427"/>
                    <a:pt x="776" y="2427"/>
                  </a:cubicBezTo>
                  <a:cubicBezTo>
                    <a:pt x="784" y="2427"/>
                    <a:pt x="792" y="2424"/>
                    <a:pt x="799" y="2420"/>
                  </a:cubicBezTo>
                  <a:cubicBezTo>
                    <a:pt x="825" y="2406"/>
                    <a:pt x="835" y="2373"/>
                    <a:pt x="821" y="2347"/>
                  </a:cubicBezTo>
                  <a:cubicBezTo>
                    <a:pt x="814" y="2334"/>
                    <a:pt x="140" y="1079"/>
                    <a:pt x="1000" y="408"/>
                  </a:cubicBezTo>
                  <a:cubicBezTo>
                    <a:pt x="1257" y="209"/>
                    <a:pt x="1517" y="108"/>
                    <a:pt x="1777" y="108"/>
                  </a:cubicBezTo>
                  <a:cubicBezTo>
                    <a:pt x="1824" y="108"/>
                    <a:pt x="1871" y="112"/>
                    <a:pt x="1918" y="118"/>
                  </a:cubicBezTo>
                  <a:cubicBezTo>
                    <a:pt x="2446" y="193"/>
                    <a:pt x="2796" y="666"/>
                    <a:pt x="2800" y="671"/>
                  </a:cubicBezTo>
                  <a:cubicBezTo>
                    <a:pt x="2811" y="686"/>
                    <a:pt x="2827" y="694"/>
                    <a:pt x="2844" y="694"/>
                  </a:cubicBezTo>
                  <a:cubicBezTo>
                    <a:pt x="2855" y="694"/>
                    <a:pt x="2866" y="691"/>
                    <a:pt x="2876" y="683"/>
                  </a:cubicBezTo>
                  <a:cubicBezTo>
                    <a:pt x="2900" y="666"/>
                    <a:pt x="2905" y="633"/>
                    <a:pt x="2888" y="608"/>
                  </a:cubicBezTo>
                  <a:cubicBezTo>
                    <a:pt x="2872" y="587"/>
                    <a:pt x="2508" y="92"/>
                    <a:pt x="1934" y="12"/>
                  </a:cubicBezTo>
                  <a:cubicBezTo>
                    <a:pt x="1881" y="4"/>
                    <a:pt x="1829" y="1"/>
                    <a:pt x="1777" y="1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1"/>
            <p:cNvSpPr/>
            <p:nvPr/>
          </p:nvSpPr>
          <p:spPr>
            <a:xfrm>
              <a:off x="2677921" y="1062550"/>
              <a:ext cx="115601" cy="31663"/>
            </a:xfrm>
            <a:custGeom>
              <a:avLst/>
              <a:gdLst/>
              <a:ahLst/>
              <a:cxnLst/>
              <a:rect l="l" t="t" r="r" b="b"/>
              <a:pathLst>
                <a:path w="1643" h="450" extrusionOk="0">
                  <a:moveTo>
                    <a:pt x="800" y="1"/>
                  </a:moveTo>
                  <a:cubicBezTo>
                    <a:pt x="538" y="1"/>
                    <a:pt x="255" y="86"/>
                    <a:pt x="19" y="360"/>
                  </a:cubicBezTo>
                  <a:cubicBezTo>
                    <a:pt x="0" y="382"/>
                    <a:pt x="2" y="416"/>
                    <a:pt x="24" y="436"/>
                  </a:cubicBezTo>
                  <a:cubicBezTo>
                    <a:pt x="34" y="445"/>
                    <a:pt x="47" y="449"/>
                    <a:pt x="60" y="449"/>
                  </a:cubicBezTo>
                  <a:cubicBezTo>
                    <a:pt x="75" y="449"/>
                    <a:pt x="90" y="443"/>
                    <a:pt x="101" y="431"/>
                  </a:cubicBezTo>
                  <a:cubicBezTo>
                    <a:pt x="311" y="187"/>
                    <a:pt x="565" y="110"/>
                    <a:pt x="802" y="110"/>
                  </a:cubicBezTo>
                  <a:cubicBezTo>
                    <a:pt x="1198" y="110"/>
                    <a:pt x="1545" y="326"/>
                    <a:pt x="1551" y="329"/>
                  </a:cubicBezTo>
                  <a:cubicBezTo>
                    <a:pt x="1563" y="334"/>
                    <a:pt x="1574" y="336"/>
                    <a:pt x="1586" y="336"/>
                  </a:cubicBezTo>
                  <a:cubicBezTo>
                    <a:pt x="1602" y="335"/>
                    <a:pt x="1618" y="325"/>
                    <a:pt x="1626" y="311"/>
                  </a:cubicBezTo>
                  <a:cubicBezTo>
                    <a:pt x="1642" y="287"/>
                    <a:pt x="1636" y="252"/>
                    <a:pt x="1610" y="236"/>
                  </a:cubicBezTo>
                  <a:cubicBezTo>
                    <a:pt x="1604" y="233"/>
                    <a:pt x="1231" y="1"/>
                    <a:pt x="800" y="1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1"/>
            <p:cNvSpPr/>
            <p:nvPr/>
          </p:nvSpPr>
          <p:spPr>
            <a:xfrm>
              <a:off x="1581079" y="1015266"/>
              <a:ext cx="262654" cy="298267"/>
            </a:xfrm>
            <a:custGeom>
              <a:avLst/>
              <a:gdLst/>
              <a:ahLst/>
              <a:cxnLst/>
              <a:rect l="l" t="t" r="r" b="b"/>
              <a:pathLst>
                <a:path w="3733" h="4239" extrusionOk="0">
                  <a:moveTo>
                    <a:pt x="1885" y="1"/>
                  </a:moveTo>
                  <a:cubicBezTo>
                    <a:pt x="1093" y="1"/>
                    <a:pt x="0" y="313"/>
                    <a:pt x="40" y="2047"/>
                  </a:cubicBezTo>
                  <a:cubicBezTo>
                    <a:pt x="76" y="3542"/>
                    <a:pt x="1173" y="4238"/>
                    <a:pt x="2159" y="4238"/>
                  </a:cubicBezTo>
                  <a:cubicBezTo>
                    <a:pt x="2962" y="4238"/>
                    <a:pt x="3691" y="3777"/>
                    <a:pt x="3714" y="2911"/>
                  </a:cubicBezTo>
                  <a:cubicBezTo>
                    <a:pt x="3733" y="2162"/>
                    <a:pt x="2680" y="99"/>
                    <a:pt x="2680" y="99"/>
                  </a:cubicBezTo>
                  <a:cubicBezTo>
                    <a:pt x="2680" y="99"/>
                    <a:pt x="2330" y="1"/>
                    <a:pt x="1885" y="1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1"/>
            <p:cNvSpPr/>
            <p:nvPr/>
          </p:nvSpPr>
          <p:spPr>
            <a:xfrm>
              <a:off x="1868148" y="816915"/>
              <a:ext cx="210799" cy="123486"/>
            </a:xfrm>
            <a:custGeom>
              <a:avLst/>
              <a:gdLst/>
              <a:ahLst/>
              <a:cxnLst/>
              <a:rect l="l" t="t" r="r" b="b"/>
              <a:pathLst>
                <a:path w="2996" h="1755" extrusionOk="0">
                  <a:moveTo>
                    <a:pt x="2361" y="1"/>
                  </a:moveTo>
                  <a:cubicBezTo>
                    <a:pt x="2093" y="1"/>
                    <a:pt x="1698" y="139"/>
                    <a:pt x="1095" y="515"/>
                  </a:cubicBezTo>
                  <a:cubicBezTo>
                    <a:pt x="0" y="1197"/>
                    <a:pt x="574" y="1636"/>
                    <a:pt x="574" y="1636"/>
                  </a:cubicBezTo>
                  <a:cubicBezTo>
                    <a:pt x="674" y="1717"/>
                    <a:pt x="795" y="1755"/>
                    <a:pt x="936" y="1755"/>
                  </a:cubicBezTo>
                  <a:cubicBezTo>
                    <a:pt x="1237" y="1755"/>
                    <a:pt x="1634" y="1582"/>
                    <a:pt x="2141" y="1280"/>
                  </a:cubicBezTo>
                  <a:cubicBezTo>
                    <a:pt x="2763" y="909"/>
                    <a:pt x="2995" y="481"/>
                    <a:pt x="2805" y="220"/>
                  </a:cubicBezTo>
                  <a:cubicBezTo>
                    <a:pt x="2712" y="92"/>
                    <a:pt x="2579" y="1"/>
                    <a:pt x="2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1"/>
            <p:cNvSpPr/>
            <p:nvPr/>
          </p:nvSpPr>
          <p:spPr>
            <a:xfrm>
              <a:off x="1992685" y="1004853"/>
              <a:ext cx="80844" cy="94145"/>
            </a:xfrm>
            <a:custGeom>
              <a:avLst/>
              <a:gdLst/>
              <a:ahLst/>
              <a:cxnLst/>
              <a:rect l="l" t="t" r="r" b="b"/>
              <a:pathLst>
                <a:path w="1149" h="1338" extrusionOk="0">
                  <a:moveTo>
                    <a:pt x="559" y="1"/>
                  </a:moveTo>
                  <a:cubicBezTo>
                    <a:pt x="548" y="1"/>
                    <a:pt x="537" y="1"/>
                    <a:pt x="526" y="2"/>
                  </a:cubicBezTo>
                  <a:cubicBezTo>
                    <a:pt x="224" y="24"/>
                    <a:pt x="1" y="341"/>
                    <a:pt x="28" y="710"/>
                  </a:cubicBezTo>
                  <a:cubicBezTo>
                    <a:pt x="55" y="1064"/>
                    <a:pt x="304" y="1337"/>
                    <a:pt x="592" y="1337"/>
                  </a:cubicBezTo>
                  <a:cubicBezTo>
                    <a:pt x="603" y="1337"/>
                    <a:pt x="614" y="1337"/>
                    <a:pt x="625" y="1336"/>
                  </a:cubicBezTo>
                  <a:cubicBezTo>
                    <a:pt x="925" y="1313"/>
                    <a:pt x="1149" y="997"/>
                    <a:pt x="1122" y="629"/>
                  </a:cubicBezTo>
                  <a:cubicBezTo>
                    <a:pt x="1096" y="275"/>
                    <a:pt x="846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1"/>
            <p:cNvSpPr/>
            <p:nvPr/>
          </p:nvSpPr>
          <p:spPr>
            <a:xfrm>
              <a:off x="2382269" y="787503"/>
              <a:ext cx="215794" cy="108780"/>
            </a:xfrm>
            <a:custGeom>
              <a:avLst/>
              <a:gdLst/>
              <a:ahLst/>
              <a:cxnLst/>
              <a:rect l="l" t="t" r="r" b="b"/>
              <a:pathLst>
                <a:path w="3067" h="1546" extrusionOk="0">
                  <a:moveTo>
                    <a:pt x="694" y="1"/>
                  </a:moveTo>
                  <a:cubicBezTo>
                    <a:pt x="389" y="1"/>
                    <a:pt x="236" y="125"/>
                    <a:pt x="149" y="292"/>
                  </a:cubicBezTo>
                  <a:cubicBezTo>
                    <a:pt x="0" y="577"/>
                    <a:pt x="292" y="967"/>
                    <a:pt x="962" y="1242"/>
                  </a:cubicBezTo>
                  <a:cubicBezTo>
                    <a:pt x="1430" y="1435"/>
                    <a:pt x="1804" y="1546"/>
                    <a:pt x="2088" y="1546"/>
                  </a:cubicBezTo>
                  <a:cubicBezTo>
                    <a:pt x="2292" y="1546"/>
                    <a:pt x="2450" y="1489"/>
                    <a:pt x="2564" y="1365"/>
                  </a:cubicBezTo>
                  <a:cubicBezTo>
                    <a:pt x="2564" y="1365"/>
                    <a:pt x="3066" y="847"/>
                    <a:pt x="1885" y="332"/>
                  </a:cubicBezTo>
                  <a:cubicBezTo>
                    <a:pt x="1336" y="94"/>
                    <a:pt x="958" y="1"/>
                    <a:pt x="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1"/>
            <p:cNvSpPr/>
            <p:nvPr/>
          </p:nvSpPr>
          <p:spPr>
            <a:xfrm>
              <a:off x="2399859" y="974738"/>
              <a:ext cx="80773" cy="94145"/>
            </a:xfrm>
            <a:custGeom>
              <a:avLst/>
              <a:gdLst/>
              <a:ahLst/>
              <a:cxnLst/>
              <a:rect l="l" t="t" r="r" b="b"/>
              <a:pathLst>
                <a:path w="1148" h="1338" extrusionOk="0">
                  <a:moveTo>
                    <a:pt x="557" y="1"/>
                  </a:moveTo>
                  <a:cubicBezTo>
                    <a:pt x="546" y="1"/>
                    <a:pt x="535" y="1"/>
                    <a:pt x="524" y="2"/>
                  </a:cubicBezTo>
                  <a:cubicBezTo>
                    <a:pt x="222" y="24"/>
                    <a:pt x="1" y="341"/>
                    <a:pt x="27" y="710"/>
                  </a:cubicBezTo>
                  <a:cubicBezTo>
                    <a:pt x="53" y="1064"/>
                    <a:pt x="301" y="1337"/>
                    <a:pt x="590" y="1337"/>
                  </a:cubicBezTo>
                  <a:cubicBezTo>
                    <a:pt x="601" y="1337"/>
                    <a:pt x="612" y="1337"/>
                    <a:pt x="623" y="1336"/>
                  </a:cubicBezTo>
                  <a:cubicBezTo>
                    <a:pt x="925" y="1313"/>
                    <a:pt x="1147" y="997"/>
                    <a:pt x="1120" y="629"/>
                  </a:cubicBezTo>
                  <a:cubicBezTo>
                    <a:pt x="1094" y="274"/>
                    <a:pt x="846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1"/>
            <p:cNvSpPr/>
            <p:nvPr/>
          </p:nvSpPr>
          <p:spPr>
            <a:xfrm>
              <a:off x="1611475" y="1076552"/>
              <a:ext cx="206507" cy="159441"/>
            </a:xfrm>
            <a:custGeom>
              <a:avLst/>
              <a:gdLst/>
              <a:ahLst/>
              <a:cxnLst/>
              <a:rect l="l" t="t" r="r" b="b"/>
              <a:pathLst>
                <a:path w="2935" h="2266" extrusionOk="0">
                  <a:moveTo>
                    <a:pt x="1189" y="0"/>
                  </a:moveTo>
                  <a:cubicBezTo>
                    <a:pt x="1080" y="0"/>
                    <a:pt x="973" y="16"/>
                    <a:pt x="868" y="47"/>
                  </a:cubicBezTo>
                  <a:cubicBezTo>
                    <a:pt x="313" y="213"/>
                    <a:pt x="26" y="754"/>
                    <a:pt x="14" y="778"/>
                  </a:cubicBezTo>
                  <a:cubicBezTo>
                    <a:pt x="1" y="804"/>
                    <a:pt x="11" y="836"/>
                    <a:pt x="37" y="851"/>
                  </a:cubicBezTo>
                  <a:cubicBezTo>
                    <a:pt x="45" y="854"/>
                    <a:pt x="53" y="856"/>
                    <a:pt x="61" y="856"/>
                  </a:cubicBezTo>
                  <a:cubicBezTo>
                    <a:pt x="80" y="856"/>
                    <a:pt x="100" y="845"/>
                    <a:pt x="110" y="827"/>
                  </a:cubicBezTo>
                  <a:cubicBezTo>
                    <a:pt x="113" y="821"/>
                    <a:pt x="390" y="303"/>
                    <a:pt x="902" y="151"/>
                  </a:cubicBezTo>
                  <a:cubicBezTo>
                    <a:pt x="996" y="123"/>
                    <a:pt x="1092" y="109"/>
                    <a:pt x="1191" y="109"/>
                  </a:cubicBezTo>
                  <a:cubicBezTo>
                    <a:pt x="1402" y="109"/>
                    <a:pt x="1624" y="174"/>
                    <a:pt x="1852" y="303"/>
                  </a:cubicBezTo>
                  <a:cubicBezTo>
                    <a:pt x="2802" y="839"/>
                    <a:pt x="2321" y="2181"/>
                    <a:pt x="2316" y="2193"/>
                  </a:cubicBezTo>
                  <a:cubicBezTo>
                    <a:pt x="2306" y="2220"/>
                    <a:pt x="2319" y="2252"/>
                    <a:pt x="2348" y="2262"/>
                  </a:cubicBezTo>
                  <a:cubicBezTo>
                    <a:pt x="2355" y="2265"/>
                    <a:pt x="2363" y="2265"/>
                    <a:pt x="2370" y="2265"/>
                  </a:cubicBezTo>
                  <a:cubicBezTo>
                    <a:pt x="2391" y="2264"/>
                    <a:pt x="2410" y="2251"/>
                    <a:pt x="2416" y="2231"/>
                  </a:cubicBezTo>
                  <a:cubicBezTo>
                    <a:pt x="2422" y="2216"/>
                    <a:pt x="2934" y="790"/>
                    <a:pt x="1904" y="209"/>
                  </a:cubicBezTo>
                  <a:cubicBezTo>
                    <a:pt x="1659" y="70"/>
                    <a:pt x="1420" y="0"/>
                    <a:pt x="1189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1"/>
            <p:cNvSpPr/>
            <p:nvPr/>
          </p:nvSpPr>
          <p:spPr>
            <a:xfrm>
              <a:off x="1674306" y="1135938"/>
              <a:ext cx="115461" cy="32437"/>
            </a:xfrm>
            <a:custGeom>
              <a:avLst/>
              <a:gdLst/>
              <a:ahLst/>
              <a:cxnLst/>
              <a:rect l="l" t="t" r="r" b="b"/>
              <a:pathLst>
                <a:path w="1641" h="461" extrusionOk="0">
                  <a:moveTo>
                    <a:pt x="956" y="0"/>
                  </a:moveTo>
                  <a:cubicBezTo>
                    <a:pt x="454" y="0"/>
                    <a:pt x="30" y="360"/>
                    <a:pt x="25" y="366"/>
                  </a:cubicBezTo>
                  <a:cubicBezTo>
                    <a:pt x="3" y="385"/>
                    <a:pt x="0" y="420"/>
                    <a:pt x="20" y="442"/>
                  </a:cubicBezTo>
                  <a:cubicBezTo>
                    <a:pt x="31" y="455"/>
                    <a:pt x="46" y="461"/>
                    <a:pt x="62" y="461"/>
                  </a:cubicBezTo>
                  <a:cubicBezTo>
                    <a:pt x="64" y="461"/>
                    <a:pt x="65" y="461"/>
                    <a:pt x="66" y="461"/>
                  </a:cubicBezTo>
                  <a:cubicBezTo>
                    <a:pt x="78" y="461"/>
                    <a:pt x="89" y="456"/>
                    <a:pt x="95" y="447"/>
                  </a:cubicBezTo>
                  <a:cubicBezTo>
                    <a:pt x="101" y="443"/>
                    <a:pt x="494" y="110"/>
                    <a:pt x="953" y="110"/>
                  </a:cubicBezTo>
                  <a:cubicBezTo>
                    <a:pt x="1146" y="110"/>
                    <a:pt x="1351" y="169"/>
                    <a:pt x="1544" y="336"/>
                  </a:cubicBezTo>
                  <a:cubicBezTo>
                    <a:pt x="1555" y="344"/>
                    <a:pt x="1567" y="349"/>
                    <a:pt x="1580" y="349"/>
                  </a:cubicBezTo>
                  <a:cubicBezTo>
                    <a:pt x="1595" y="349"/>
                    <a:pt x="1611" y="342"/>
                    <a:pt x="1621" y="330"/>
                  </a:cubicBezTo>
                  <a:cubicBezTo>
                    <a:pt x="1640" y="306"/>
                    <a:pt x="1638" y="273"/>
                    <a:pt x="1616" y="253"/>
                  </a:cubicBezTo>
                  <a:cubicBezTo>
                    <a:pt x="1400" y="66"/>
                    <a:pt x="1171" y="0"/>
                    <a:pt x="956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1"/>
            <p:cNvSpPr/>
            <p:nvPr/>
          </p:nvSpPr>
          <p:spPr>
            <a:xfrm>
              <a:off x="2179773" y="741697"/>
              <a:ext cx="163024" cy="386009"/>
            </a:xfrm>
            <a:custGeom>
              <a:avLst/>
              <a:gdLst/>
              <a:ahLst/>
              <a:cxnLst/>
              <a:rect l="l" t="t" r="r" b="b"/>
              <a:pathLst>
                <a:path w="2317" h="5486" extrusionOk="0">
                  <a:moveTo>
                    <a:pt x="56" y="1"/>
                  </a:moveTo>
                  <a:cubicBezTo>
                    <a:pt x="25" y="2"/>
                    <a:pt x="0" y="26"/>
                    <a:pt x="0" y="56"/>
                  </a:cubicBezTo>
                  <a:cubicBezTo>
                    <a:pt x="2" y="409"/>
                    <a:pt x="18" y="3527"/>
                    <a:pt x="295" y="3902"/>
                  </a:cubicBezTo>
                  <a:cubicBezTo>
                    <a:pt x="374" y="4009"/>
                    <a:pt x="499" y="4101"/>
                    <a:pt x="692" y="4101"/>
                  </a:cubicBezTo>
                  <a:cubicBezTo>
                    <a:pt x="866" y="4101"/>
                    <a:pt x="1095" y="4026"/>
                    <a:pt x="1396" y="3820"/>
                  </a:cubicBezTo>
                  <a:cubicBezTo>
                    <a:pt x="1409" y="3812"/>
                    <a:pt x="1418" y="3806"/>
                    <a:pt x="1423" y="3802"/>
                  </a:cubicBezTo>
                  <a:cubicBezTo>
                    <a:pt x="1517" y="3744"/>
                    <a:pt x="1606" y="3715"/>
                    <a:pt x="1688" y="3715"/>
                  </a:cubicBezTo>
                  <a:cubicBezTo>
                    <a:pt x="1766" y="3715"/>
                    <a:pt x="1838" y="3742"/>
                    <a:pt x="1902" y="3795"/>
                  </a:cubicBezTo>
                  <a:cubicBezTo>
                    <a:pt x="2118" y="3978"/>
                    <a:pt x="2200" y="4431"/>
                    <a:pt x="2071" y="4746"/>
                  </a:cubicBezTo>
                  <a:cubicBezTo>
                    <a:pt x="1909" y="5148"/>
                    <a:pt x="1490" y="5381"/>
                    <a:pt x="1486" y="5383"/>
                  </a:cubicBezTo>
                  <a:cubicBezTo>
                    <a:pt x="1459" y="5398"/>
                    <a:pt x="1449" y="5430"/>
                    <a:pt x="1464" y="5456"/>
                  </a:cubicBezTo>
                  <a:cubicBezTo>
                    <a:pt x="1475" y="5475"/>
                    <a:pt x="1493" y="5486"/>
                    <a:pt x="1513" y="5486"/>
                  </a:cubicBezTo>
                  <a:cubicBezTo>
                    <a:pt x="1514" y="5486"/>
                    <a:pt x="1515" y="5486"/>
                    <a:pt x="1516" y="5485"/>
                  </a:cubicBezTo>
                  <a:cubicBezTo>
                    <a:pt x="1523" y="5485"/>
                    <a:pt x="1531" y="5483"/>
                    <a:pt x="1537" y="5479"/>
                  </a:cubicBezTo>
                  <a:cubicBezTo>
                    <a:pt x="1555" y="5470"/>
                    <a:pt x="1993" y="5227"/>
                    <a:pt x="2171" y="4788"/>
                  </a:cubicBezTo>
                  <a:cubicBezTo>
                    <a:pt x="2317" y="4428"/>
                    <a:pt x="2225" y="3926"/>
                    <a:pt x="1971" y="3713"/>
                  </a:cubicBezTo>
                  <a:cubicBezTo>
                    <a:pt x="1887" y="3642"/>
                    <a:pt x="1791" y="3607"/>
                    <a:pt x="1688" y="3607"/>
                  </a:cubicBezTo>
                  <a:cubicBezTo>
                    <a:pt x="1586" y="3607"/>
                    <a:pt x="1477" y="3642"/>
                    <a:pt x="1366" y="3711"/>
                  </a:cubicBezTo>
                  <a:cubicBezTo>
                    <a:pt x="1360" y="3715"/>
                    <a:pt x="1349" y="3722"/>
                    <a:pt x="1334" y="3732"/>
                  </a:cubicBezTo>
                  <a:cubicBezTo>
                    <a:pt x="1079" y="3908"/>
                    <a:pt x="865" y="3995"/>
                    <a:pt x="695" y="3995"/>
                  </a:cubicBezTo>
                  <a:cubicBezTo>
                    <a:pt x="564" y="3995"/>
                    <a:pt x="459" y="3942"/>
                    <a:pt x="381" y="3837"/>
                  </a:cubicBezTo>
                  <a:cubicBezTo>
                    <a:pt x="166" y="3544"/>
                    <a:pt x="113" y="1008"/>
                    <a:pt x="111" y="56"/>
                  </a:cubicBezTo>
                  <a:cubicBezTo>
                    <a:pt x="111" y="26"/>
                    <a:pt x="86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1"/>
            <p:cNvSpPr/>
            <p:nvPr/>
          </p:nvSpPr>
          <p:spPr>
            <a:xfrm>
              <a:off x="2812942" y="2088295"/>
              <a:ext cx="49533" cy="628056"/>
            </a:xfrm>
            <a:custGeom>
              <a:avLst/>
              <a:gdLst/>
              <a:ahLst/>
              <a:cxnLst/>
              <a:rect l="l" t="t" r="r" b="b"/>
              <a:pathLst>
                <a:path w="704" h="8926" extrusionOk="0">
                  <a:moveTo>
                    <a:pt x="61" y="0"/>
                  </a:moveTo>
                  <a:cubicBezTo>
                    <a:pt x="59" y="0"/>
                    <a:pt x="57" y="0"/>
                    <a:pt x="55" y="1"/>
                  </a:cubicBezTo>
                  <a:cubicBezTo>
                    <a:pt x="24" y="2"/>
                    <a:pt x="1" y="29"/>
                    <a:pt x="3" y="59"/>
                  </a:cubicBezTo>
                  <a:cubicBezTo>
                    <a:pt x="7" y="116"/>
                    <a:pt x="397" y="5770"/>
                    <a:pt x="592" y="8874"/>
                  </a:cubicBezTo>
                  <a:cubicBezTo>
                    <a:pt x="593" y="8904"/>
                    <a:pt x="618" y="8926"/>
                    <a:pt x="646" y="8926"/>
                  </a:cubicBezTo>
                  <a:lnTo>
                    <a:pt x="650" y="8926"/>
                  </a:lnTo>
                  <a:cubicBezTo>
                    <a:pt x="681" y="8925"/>
                    <a:pt x="703" y="8897"/>
                    <a:pt x="702" y="8867"/>
                  </a:cubicBezTo>
                  <a:cubicBezTo>
                    <a:pt x="508" y="5763"/>
                    <a:pt x="118" y="109"/>
                    <a:pt x="114" y="53"/>
                  </a:cubicBezTo>
                  <a:cubicBezTo>
                    <a:pt x="113" y="23"/>
                    <a:pt x="89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1"/>
            <p:cNvSpPr/>
            <p:nvPr/>
          </p:nvSpPr>
          <p:spPr>
            <a:xfrm>
              <a:off x="2874507" y="1737256"/>
              <a:ext cx="198204" cy="307414"/>
            </a:xfrm>
            <a:custGeom>
              <a:avLst/>
              <a:gdLst/>
              <a:ahLst/>
              <a:cxnLst/>
              <a:rect l="l" t="t" r="r" b="b"/>
              <a:pathLst>
                <a:path w="2817" h="4369" extrusionOk="0">
                  <a:moveTo>
                    <a:pt x="2752" y="1"/>
                  </a:moveTo>
                  <a:cubicBezTo>
                    <a:pt x="2733" y="1"/>
                    <a:pt x="2715" y="10"/>
                    <a:pt x="2705" y="27"/>
                  </a:cubicBezTo>
                  <a:cubicBezTo>
                    <a:pt x="2692" y="52"/>
                    <a:pt x="1162" y="2460"/>
                    <a:pt x="17" y="4282"/>
                  </a:cubicBezTo>
                  <a:cubicBezTo>
                    <a:pt x="1" y="4308"/>
                    <a:pt x="9" y="4343"/>
                    <a:pt x="35" y="4359"/>
                  </a:cubicBezTo>
                  <a:cubicBezTo>
                    <a:pt x="44" y="4365"/>
                    <a:pt x="55" y="4368"/>
                    <a:pt x="65" y="4368"/>
                  </a:cubicBezTo>
                  <a:cubicBezTo>
                    <a:pt x="83" y="4368"/>
                    <a:pt x="102" y="4359"/>
                    <a:pt x="112" y="4342"/>
                  </a:cubicBezTo>
                  <a:cubicBezTo>
                    <a:pt x="1256" y="2521"/>
                    <a:pt x="2785" y="111"/>
                    <a:pt x="2800" y="87"/>
                  </a:cubicBezTo>
                  <a:cubicBezTo>
                    <a:pt x="2817" y="61"/>
                    <a:pt x="2809" y="27"/>
                    <a:pt x="2783" y="10"/>
                  </a:cubicBezTo>
                  <a:cubicBezTo>
                    <a:pt x="2773" y="4"/>
                    <a:pt x="2762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1"/>
            <p:cNvSpPr/>
            <p:nvPr/>
          </p:nvSpPr>
          <p:spPr>
            <a:xfrm>
              <a:off x="2987646" y="330710"/>
              <a:ext cx="1037247" cy="756186"/>
            </a:xfrm>
            <a:custGeom>
              <a:avLst/>
              <a:gdLst/>
              <a:ahLst/>
              <a:cxnLst/>
              <a:rect l="l" t="t" r="r" b="b"/>
              <a:pathLst>
                <a:path w="14742" h="10747" extrusionOk="0">
                  <a:moveTo>
                    <a:pt x="13214" y="0"/>
                  </a:moveTo>
                  <a:cubicBezTo>
                    <a:pt x="13178" y="0"/>
                    <a:pt x="13157" y="1"/>
                    <a:pt x="13157" y="1"/>
                  </a:cubicBezTo>
                  <a:lnTo>
                    <a:pt x="1627" y="1"/>
                  </a:lnTo>
                  <a:cubicBezTo>
                    <a:pt x="918" y="1"/>
                    <a:pt x="161" y="36"/>
                    <a:pt x="161" y="1068"/>
                  </a:cubicBezTo>
                  <a:cubicBezTo>
                    <a:pt x="161" y="2099"/>
                    <a:pt x="0" y="8528"/>
                    <a:pt x="143" y="9500"/>
                  </a:cubicBezTo>
                  <a:cubicBezTo>
                    <a:pt x="261" y="10309"/>
                    <a:pt x="680" y="10701"/>
                    <a:pt x="2428" y="10736"/>
                  </a:cubicBezTo>
                  <a:cubicBezTo>
                    <a:pt x="2838" y="10743"/>
                    <a:pt x="3584" y="10746"/>
                    <a:pt x="4499" y="10746"/>
                  </a:cubicBezTo>
                  <a:cubicBezTo>
                    <a:pt x="6761" y="10746"/>
                    <a:pt x="10054" y="10729"/>
                    <a:pt x="11821" y="10729"/>
                  </a:cubicBezTo>
                  <a:cubicBezTo>
                    <a:pt x="12390" y="10729"/>
                    <a:pt x="12801" y="10731"/>
                    <a:pt x="12968" y="10736"/>
                  </a:cubicBezTo>
                  <a:cubicBezTo>
                    <a:pt x="13026" y="10737"/>
                    <a:pt x="13089" y="10739"/>
                    <a:pt x="13156" y="10739"/>
                  </a:cubicBezTo>
                  <a:cubicBezTo>
                    <a:pt x="13742" y="10739"/>
                    <a:pt x="14606" y="10627"/>
                    <a:pt x="14670" y="9531"/>
                  </a:cubicBezTo>
                  <a:cubicBezTo>
                    <a:pt x="14742" y="8289"/>
                    <a:pt x="14722" y="2357"/>
                    <a:pt x="14716" y="1238"/>
                  </a:cubicBezTo>
                  <a:cubicBezTo>
                    <a:pt x="14722" y="67"/>
                    <a:pt x="13496" y="0"/>
                    <a:pt x="13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1"/>
            <p:cNvSpPr/>
            <p:nvPr/>
          </p:nvSpPr>
          <p:spPr>
            <a:xfrm>
              <a:off x="3174452" y="1021599"/>
              <a:ext cx="216990" cy="249365"/>
            </a:xfrm>
            <a:custGeom>
              <a:avLst/>
              <a:gdLst/>
              <a:ahLst/>
              <a:cxnLst/>
              <a:rect l="l" t="t" r="r" b="b"/>
              <a:pathLst>
                <a:path w="3084" h="3544" extrusionOk="0">
                  <a:moveTo>
                    <a:pt x="3083" y="0"/>
                  </a:moveTo>
                  <a:lnTo>
                    <a:pt x="830" y="323"/>
                  </a:lnTo>
                  <a:cubicBezTo>
                    <a:pt x="830" y="323"/>
                    <a:pt x="737" y="2163"/>
                    <a:pt x="1" y="3543"/>
                  </a:cubicBezTo>
                  <a:cubicBezTo>
                    <a:pt x="1" y="3543"/>
                    <a:pt x="2347" y="3130"/>
                    <a:pt x="3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1"/>
            <p:cNvSpPr/>
            <p:nvPr/>
          </p:nvSpPr>
          <p:spPr>
            <a:xfrm>
              <a:off x="3293571" y="864691"/>
              <a:ext cx="98574" cy="96819"/>
            </a:xfrm>
            <a:custGeom>
              <a:avLst/>
              <a:gdLst/>
              <a:ahLst/>
              <a:cxnLst/>
              <a:rect l="l" t="t" r="r" b="b"/>
              <a:pathLst>
                <a:path w="1401" h="1376" extrusionOk="0">
                  <a:moveTo>
                    <a:pt x="535" y="1"/>
                  </a:moveTo>
                  <a:cubicBezTo>
                    <a:pt x="369" y="1"/>
                    <a:pt x="226" y="1"/>
                    <a:pt x="171" y="1"/>
                  </a:cubicBezTo>
                  <a:cubicBezTo>
                    <a:pt x="171" y="1"/>
                    <a:pt x="170" y="1"/>
                    <a:pt x="169" y="1"/>
                  </a:cubicBezTo>
                  <a:cubicBezTo>
                    <a:pt x="0" y="1"/>
                    <a:pt x="12" y="148"/>
                    <a:pt x="12" y="148"/>
                  </a:cubicBezTo>
                  <a:lnTo>
                    <a:pt x="12" y="1231"/>
                  </a:lnTo>
                  <a:cubicBezTo>
                    <a:pt x="12" y="1297"/>
                    <a:pt x="16" y="1368"/>
                    <a:pt x="149" y="1368"/>
                  </a:cubicBezTo>
                  <a:cubicBezTo>
                    <a:pt x="240" y="1368"/>
                    <a:pt x="654" y="1375"/>
                    <a:pt x="948" y="1375"/>
                  </a:cubicBezTo>
                  <a:cubicBezTo>
                    <a:pt x="1085" y="1375"/>
                    <a:pt x="1197" y="1374"/>
                    <a:pt x="1237" y="1369"/>
                  </a:cubicBezTo>
                  <a:cubicBezTo>
                    <a:pt x="1341" y="1357"/>
                    <a:pt x="1393" y="1319"/>
                    <a:pt x="1397" y="1154"/>
                  </a:cubicBezTo>
                  <a:cubicBezTo>
                    <a:pt x="1401" y="990"/>
                    <a:pt x="1394" y="249"/>
                    <a:pt x="1397" y="165"/>
                  </a:cubicBezTo>
                  <a:cubicBezTo>
                    <a:pt x="1399" y="111"/>
                    <a:pt x="1399" y="12"/>
                    <a:pt x="1241" y="6"/>
                  </a:cubicBezTo>
                  <a:cubicBezTo>
                    <a:pt x="1141" y="2"/>
                    <a:pt x="808" y="1"/>
                    <a:pt x="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1"/>
            <p:cNvSpPr/>
            <p:nvPr/>
          </p:nvSpPr>
          <p:spPr>
            <a:xfrm>
              <a:off x="3293571" y="456025"/>
              <a:ext cx="98574" cy="344987"/>
            </a:xfrm>
            <a:custGeom>
              <a:avLst/>
              <a:gdLst/>
              <a:ahLst/>
              <a:cxnLst/>
              <a:rect l="l" t="t" r="r" b="b"/>
              <a:pathLst>
                <a:path w="1401" h="4903" extrusionOk="0">
                  <a:moveTo>
                    <a:pt x="610" y="1"/>
                  </a:moveTo>
                  <a:cubicBezTo>
                    <a:pt x="414" y="1"/>
                    <a:pt x="234" y="1"/>
                    <a:pt x="171" y="2"/>
                  </a:cubicBezTo>
                  <a:cubicBezTo>
                    <a:pt x="170" y="2"/>
                    <a:pt x="169" y="2"/>
                    <a:pt x="168" y="2"/>
                  </a:cubicBezTo>
                  <a:cubicBezTo>
                    <a:pt x="0" y="2"/>
                    <a:pt x="12" y="148"/>
                    <a:pt x="12" y="148"/>
                  </a:cubicBezTo>
                  <a:lnTo>
                    <a:pt x="12" y="4757"/>
                  </a:lnTo>
                  <a:cubicBezTo>
                    <a:pt x="12" y="4825"/>
                    <a:pt x="16" y="4895"/>
                    <a:pt x="149" y="4895"/>
                  </a:cubicBezTo>
                  <a:cubicBezTo>
                    <a:pt x="240" y="4895"/>
                    <a:pt x="654" y="4902"/>
                    <a:pt x="948" y="4902"/>
                  </a:cubicBezTo>
                  <a:cubicBezTo>
                    <a:pt x="1085" y="4902"/>
                    <a:pt x="1197" y="4901"/>
                    <a:pt x="1237" y="4896"/>
                  </a:cubicBezTo>
                  <a:cubicBezTo>
                    <a:pt x="1341" y="4886"/>
                    <a:pt x="1393" y="4846"/>
                    <a:pt x="1397" y="4681"/>
                  </a:cubicBezTo>
                  <a:cubicBezTo>
                    <a:pt x="1401" y="4517"/>
                    <a:pt x="1394" y="250"/>
                    <a:pt x="1397" y="165"/>
                  </a:cubicBezTo>
                  <a:cubicBezTo>
                    <a:pt x="1399" y="111"/>
                    <a:pt x="1399" y="12"/>
                    <a:pt x="1241" y="5"/>
                  </a:cubicBezTo>
                  <a:cubicBezTo>
                    <a:pt x="1150" y="2"/>
                    <a:pt x="86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1"/>
            <p:cNvSpPr/>
            <p:nvPr/>
          </p:nvSpPr>
          <p:spPr>
            <a:xfrm>
              <a:off x="3481784" y="456096"/>
              <a:ext cx="278203" cy="503866"/>
            </a:xfrm>
            <a:custGeom>
              <a:avLst/>
              <a:gdLst/>
              <a:ahLst/>
              <a:cxnLst/>
              <a:rect l="l" t="t" r="r" b="b"/>
              <a:pathLst>
                <a:path w="3954" h="7161" extrusionOk="0">
                  <a:moveTo>
                    <a:pt x="2054" y="0"/>
                  </a:moveTo>
                  <a:cubicBezTo>
                    <a:pt x="368" y="0"/>
                    <a:pt x="58" y="1096"/>
                    <a:pt x="8" y="1686"/>
                  </a:cubicBezTo>
                  <a:cubicBezTo>
                    <a:pt x="0" y="1834"/>
                    <a:pt x="74" y="1924"/>
                    <a:pt x="221" y="1956"/>
                  </a:cubicBezTo>
                  <a:lnTo>
                    <a:pt x="1154" y="2162"/>
                  </a:lnTo>
                  <a:cubicBezTo>
                    <a:pt x="1179" y="2167"/>
                    <a:pt x="1202" y="2169"/>
                    <a:pt x="1223" y="2169"/>
                  </a:cubicBezTo>
                  <a:cubicBezTo>
                    <a:pt x="1341" y="2169"/>
                    <a:pt x="1403" y="2094"/>
                    <a:pt x="1424" y="1956"/>
                  </a:cubicBezTo>
                  <a:cubicBezTo>
                    <a:pt x="1482" y="1621"/>
                    <a:pt x="1670" y="1408"/>
                    <a:pt x="2054" y="1408"/>
                  </a:cubicBezTo>
                  <a:cubicBezTo>
                    <a:pt x="2374" y="1408"/>
                    <a:pt x="2506" y="1704"/>
                    <a:pt x="2456" y="1949"/>
                  </a:cubicBezTo>
                  <a:cubicBezTo>
                    <a:pt x="2292" y="2748"/>
                    <a:pt x="1535" y="2678"/>
                    <a:pt x="1297" y="3645"/>
                  </a:cubicBezTo>
                  <a:cubicBezTo>
                    <a:pt x="1287" y="3688"/>
                    <a:pt x="1278" y="4717"/>
                    <a:pt x="1269" y="4766"/>
                  </a:cubicBezTo>
                  <a:cubicBezTo>
                    <a:pt x="1236" y="4938"/>
                    <a:pt x="1336" y="5036"/>
                    <a:pt x="1498" y="5036"/>
                  </a:cubicBezTo>
                  <a:lnTo>
                    <a:pt x="2422" y="5036"/>
                  </a:lnTo>
                  <a:cubicBezTo>
                    <a:pt x="2571" y="5036"/>
                    <a:pt x="2644" y="4971"/>
                    <a:pt x="2701" y="4831"/>
                  </a:cubicBezTo>
                  <a:cubicBezTo>
                    <a:pt x="2716" y="4796"/>
                    <a:pt x="2732" y="3781"/>
                    <a:pt x="2751" y="3748"/>
                  </a:cubicBezTo>
                  <a:cubicBezTo>
                    <a:pt x="3090" y="3155"/>
                    <a:pt x="3945" y="2985"/>
                    <a:pt x="3945" y="1695"/>
                  </a:cubicBezTo>
                  <a:cubicBezTo>
                    <a:pt x="3954" y="1450"/>
                    <a:pt x="3888" y="0"/>
                    <a:pt x="2054" y="0"/>
                  </a:cubicBezTo>
                  <a:close/>
                  <a:moveTo>
                    <a:pt x="1473" y="5753"/>
                  </a:moveTo>
                  <a:cubicBezTo>
                    <a:pt x="1318" y="5753"/>
                    <a:pt x="1228" y="5834"/>
                    <a:pt x="1228" y="5998"/>
                  </a:cubicBezTo>
                  <a:lnTo>
                    <a:pt x="1228" y="6915"/>
                  </a:lnTo>
                  <a:cubicBezTo>
                    <a:pt x="1228" y="7070"/>
                    <a:pt x="1318" y="7160"/>
                    <a:pt x="1473" y="7160"/>
                  </a:cubicBezTo>
                  <a:lnTo>
                    <a:pt x="2391" y="7160"/>
                  </a:lnTo>
                  <a:cubicBezTo>
                    <a:pt x="2555" y="7160"/>
                    <a:pt x="2636" y="7070"/>
                    <a:pt x="2636" y="6915"/>
                  </a:cubicBezTo>
                  <a:lnTo>
                    <a:pt x="2636" y="5998"/>
                  </a:lnTo>
                  <a:cubicBezTo>
                    <a:pt x="2636" y="5834"/>
                    <a:pt x="2554" y="5753"/>
                    <a:pt x="2391" y="5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510;p69">
            <a:hlinkClick r:id="rId3" action="ppaction://hlinksldjump"/>
            <a:extLst>
              <a:ext uri="{FF2B5EF4-FFF2-40B4-BE49-F238E27FC236}">
                <a16:creationId xmlns:a16="http://schemas.microsoft.com/office/drawing/2014/main" id="{9899D715-E648-9B1F-14B0-E398CA1C971F}"/>
              </a:ext>
            </a:extLst>
          </p:cNvPr>
          <p:cNvSpPr/>
          <p:nvPr/>
        </p:nvSpPr>
        <p:spPr>
          <a:xfrm>
            <a:off x="4907145" y="1797966"/>
            <a:ext cx="3176893" cy="906620"/>
          </a:xfrm>
          <a:prstGeom prst="roundRect">
            <a:avLst>
              <a:gd name="adj" fmla="val 16667"/>
            </a:avLst>
          </a:prstGeom>
          <a:solidFill>
            <a:srgbClr val="FFD891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Cambria" panose="02040503050406030204" pitchFamily="18" charset="0"/>
              </a:rPr>
              <a:t>Quan sát những từ ngữ được cho</a:t>
            </a:r>
            <a:endParaRPr sz="2200" dirty="0">
              <a:latin typeface="Cambria" panose="02040503050406030204" pitchFamily="18" charset="0"/>
            </a:endParaRPr>
          </a:p>
        </p:txBody>
      </p:sp>
      <p:sp>
        <p:nvSpPr>
          <p:cNvPr id="9" name="Google Shape;510;p69">
            <a:hlinkClick r:id="rId3" action="ppaction://hlinksldjump"/>
            <a:extLst>
              <a:ext uri="{FF2B5EF4-FFF2-40B4-BE49-F238E27FC236}">
                <a16:creationId xmlns:a16="http://schemas.microsoft.com/office/drawing/2014/main" id="{DF3A3FE7-54EC-5143-8364-71BED552C140}"/>
              </a:ext>
            </a:extLst>
          </p:cNvPr>
          <p:cNvSpPr/>
          <p:nvPr/>
        </p:nvSpPr>
        <p:spPr>
          <a:xfrm>
            <a:off x="4907145" y="3338694"/>
            <a:ext cx="3176893" cy="906620"/>
          </a:xfrm>
          <a:prstGeom prst="roundRect">
            <a:avLst>
              <a:gd name="adj" fmla="val 16667"/>
            </a:avLst>
          </a:prstGeom>
          <a:solidFill>
            <a:srgbClr val="FFD891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Cambria" panose="02040503050406030204" pitchFamily="18" charset="0"/>
              </a:rPr>
              <a:t>Sắp xếp vào 3 cột cho phù hợp</a:t>
            </a:r>
            <a:endParaRPr sz="2200" dirty="0">
              <a:latin typeface="Cambria" panose="020405030504060302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5C84AF-6BFD-CC2F-DA1A-750290B5F3F2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6495592" y="2704586"/>
            <a:ext cx="0" cy="6341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ấm áp">
            <a:extLst>
              <a:ext uri="{FF2B5EF4-FFF2-40B4-BE49-F238E27FC236}">
                <a16:creationId xmlns:a16="http://schemas.microsoft.com/office/drawing/2014/main" id="{C23A84CB-7C1D-5021-B749-A919CC05F976}"/>
              </a:ext>
            </a:extLst>
          </p:cNvPr>
          <p:cNvSpPr/>
          <p:nvPr/>
        </p:nvSpPr>
        <p:spPr>
          <a:xfrm>
            <a:off x="143100" y="154350"/>
            <a:ext cx="1800000" cy="5400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ấm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áp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cái ghế">
            <a:extLst>
              <a:ext uri="{FF2B5EF4-FFF2-40B4-BE49-F238E27FC236}">
                <a16:creationId xmlns:a16="http://schemas.microsoft.com/office/drawing/2014/main" id="{B055981B-C6C1-BE7C-D84B-09DAC5855DC2}"/>
              </a:ext>
            </a:extLst>
          </p:cNvPr>
          <p:cNvSpPr/>
          <p:nvPr/>
        </p:nvSpPr>
        <p:spPr>
          <a:xfrm>
            <a:off x="2371948" y="154350"/>
            <a:ext cx="1800000" cy="5400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ghế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long lanh">
            <a:extLst>
              <a:ext uri="{FF2B5EF4-FFF2-40B4-BE49-F238E27FC236}">
                <a16:creationId xmlns:a16="http://schemas.microsoft.com/office/drawing/2014/main" id="{68EAA1E7-BAFF-77F8-5ABB-8D1E6FA3E218}"/>
              </a:ext>
            </a:extLst>
          </p:cNvPr>
          <p:cNvSpPr/>
          <p:nvPr/>
        </p:nvSpPr>
        <p:spPr>
          <a:xfrm>
            <a:off x="4972052" y="154350"/>
            <a:ext cx="1800000" cy="5400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long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lanh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chó">
            <a:extLst>
              <a:ext uri="{FF2B5EF4-FFF2-40B4-BE49-F238E27FC236}">
                <a16:creationId xmlns:a16="http://schemas.microsoft.com/office/drawing/2014/main" id="{08FE43F2-822F-CBC8-BF23-B6EE2C8FFBF7}"/>
              </a:ext>
            </a:extLst>
          </p:cNvPr>
          <p:cNvSpPr/>
          <p:nvPr/>
        </p:nvSpPr>
        <p:spPr>
          <a:xfrm>
            <a:off x="7200900" y="154350"/>
            <a:ext cx="1800000" cy="5400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chó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dẻo dai">
            <a:extLst>
              <a:ext uri="{FF2B5EF4-FFF2-40B4-BE49-F238E27FC236}">
                <a16:creationId xmlns:a16="http://schemas.microsoft.com/office/drawing/2014/main" id="{4D293199-BD82-3C59-5A8C-9EEA340DB585}"/>
              </a:ext>
            </a:extLst>
          </p:cNvPr>
          <p:cNvSpPr/>
          <p:nvPr/>
        </p:nvSpPr>
        <p:spPr>
          <a:xfrm>
            <a:off x="143100" y="1001883"/>
            <a:ext cx="1800000" cy="5400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dẻo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dai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bàn">
            <a:extLst>
              <a:ext uri="{FF2B5EF4-FFF2-40B4-BE49-F238E27FC236}">
                <a16:creationId xmlns:a16="http://schemas.microsoft.com/office/drawing/2014/main" id="{976017DC-3889-7043-B980-A8B0D0C20F74}"/>
              </a:ext>
            </a:extLst>
          </p:cNvPr>
          <p:cNvSpPr/>
          <p:nvPr/>
        </p:nvSpPr>
        <p:spPr>
          <a:xfrm>
            <a:off x="2031129" y="1011344"/>
            <a:ext cx="1800000" cy="5400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bàn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bờ bãi">
            <a:extLst>
              <a:ext uri="{FF2B5EF4-FFF2-40B4-BE49-F238E27FC236}">
                <a16:creationId xmlns:a16="http://schemas.microsoft.com/office/drawing/2014/main" id="{34410867-8A20-18A7-3F70-816695F83FE8}"/>
              </a:ext>
            </a:extLst>
          </p:cNvPr>
          <p:cNvSpPr/>
          <p:nvPr/>
        </p:nvSpPr>
        <p:spPr>
          <a:xfrm>
            <a:off x="5807187" y="1001883"/>
            <a:ext cx="1800000" cy="5400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bờ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bãi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xinh xắn">
            <a:extLst>
              <a:ext uri="{FF2B5EF4-FFF2-40B4-BE49-F238E27FC236}">
                <a16:creationId xmlns:a16="http://schemas.microsoft.com/office/drawing/2014/main" id="{3C536DE5-4BB7-0B6F-AD0E-8DCB9EB1C798}"/>
              </a:ext>
            </a:extLst>
          </p:cNvPr>
          <p:cNvSpPr/>
          <p:nvPr/>
        </p:nvSpPr>
        <p:spPr>
          <a:xfrm>
            <a:off x="3919158" y="1001883"/>
            <a:ext cx="1800000" cy="5400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xinh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xắn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mây">
            <a:extLst>
              <a:ext uri="{FF2B5EF4-FFF2-40B4-BE49-F238E27FC236}">
                <a16:creationId xmlns:a16="http://schemas.microsoft.com/office/drawing/2014/main" id="{F4B4174A-8CF9-BB9C-7059-CC0B3D00D364}"/>
              </a:ext>
            </a:extLst>
          </p:cNvPr>
          <p:cNvSpPr/>
          <p:nvPr/>
        </p:nvSpPr>
        <p:spPr>
          <a:xfrm>
            <a:off x="7695216" y="987938"/>
            <a:ext cx="1305684" cy="5400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 Black" panose="00000A00000000000000" pitchFamily="2" charset="0"/>
              </a:rPr>
              <a:t>mây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13" name="Google Shape;510;p69">
            <a:hlinkClick r:id="rId3" action="ppaction://hlinksldjump"/>
            <a:extLst>
              <a:ext uri="{FF2B5EF4-FFF2-40B4-BE49-F238E27FC236}">
                <a16:creationId xmlns:a16="http://schemas.microsoft.com/office/drawing/2014/main" id="{203BDCB6-4BBC-1163-74B5-1F6005201D36}"/>
              </a:ext>
            </a:extLst>
          </p:cNvPr>
          <p:cNvSpPr/>
          <p:nvPr/>
        </p:nvSpPr>
        <p:spPr>
          <a:xfrm>
            <a:off x="841380" y="1925379"/>
            <a:ext cx="1595433" cy="429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Cambria" panose="02040503050406030204" pitchFamily="18" charset="0"/>
              </a:rPr>
              <a:t>Từ đơn</a:t>
            </a:r>
            <a:endParaRPr sz="2200" dirty="0">
              <a:latin typeface="Cambria" panose="02040503050406030204" pitchFamily="18" charset="0"/>
            </a:endParaRPr>
          </a:p>
        </p:txBody>
      </p:sp>
      <p:sp>
        <p:nvSpPr>
          <p:cNvPr id="14" name="Google Shape;510;p69">
            <a:hlinkClick r:id="rId3" action="ppaction://hlinksldjump"/>
            <a:extLst>
              <a:ext uri="{FF2B5EF4-FFF2-40B4-BE49-F238E27FC236}">
                <a16:creationId xmlns:a16="http://schemas.microsoft.com/office/drawing/2014/main" id="{885E69C2-ED15-F0F0-776F-E1395289538E}"/>
              </a:ext>
            </a:extLst>
          </p:cNvPr>
          <p:cNvSpPr/>
          <p:nvPr/>
        </p:nvSpPr>
        <p:spPr>
          <a:xfrm>
            <a:off x="3774283" y="1934840"/>
            <a:ext cx="1595433" cy="429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Cambria" panose="02040503050406030204" pitchFamily="18" charset="0"/>
              </a:rPr>
              <a:t>Từ ghép</a:t>
            </a:r>
            <a:endParaRPr sz="2200" dirty="0">
              <a:latin typeface="Cambria" panose="02040503050406030204" pitchFamily="18" charset="0"/>
            </a:endParaRPr>
          </a:p>
        </p:txBody>
      </p:sp>
      <p:sp>
        <p:nvSpPr>
          <p:cNvPr id="15" name="Google Shape;510;p69">
            <a:hlinkClick r:id="rId3" action="ppaction://hlinksldjump"/>
            <a:extLst>
              <a:ext uri="{FF2B5EF4-FFF2-40B4-BE49-F238E27FC236}">
                <a16:creationId xmlns:a16="http://schemas.microsoft.com/office/drawing/2014/main" id="{BAD25E61-7F08-F67B-0975-21828C65546E}"/>
              </a:ext>
            </a:extLst>
          </p:cNvPr>
          <p:cNvSpPr/>
          <p:nvPr/>
        </p:nvSpPr>
        <p:spPr>
          <a:xfrm>
            <a:off x="6707187" y="1934840"/>
            <a:ext cx="1595433" cy="429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>
                <a:latin typeface="Cambria" panose="02040503050406030204" pitchFamily="18" charset="0"/>
              </a:rPr>
              <a:t>Từ láy</a:t>
            </a:r>
            <a:endParaRPr sz="2200" dirty="0">
              <a:latin typeface="Cambria" panose="020405030504060302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89DD0E-270E-D12C-E34D-097D738AAACC}"/>
              </a:ext>
            </a:extLst>
          </p:cNvPr>
          <p:cNvCxnSpPr/>
          <p:nvPr/>
        </p:nvCxnSpPr>
        <p:spPr>
          <a:xfrm>
            <a:off x="3133898" y="1934840"/>
            <a:ext cx="0" cy="29260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A346AB-AD96-97A3-43CF-31BA1D39D5FC}"/>
              </a:ext>
            </a:extLst>
          </p:cNvPr>
          <p:cNvCxnSpPr/>
          <p:nvPr/>
        </p:nvCxnSpPr>
        <p:spPr>
          <a:xfrm>
            <a:off x="6112626" y="1925379"/>
            <a:ext cx="0" cy="29260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7066 0.4814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30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14323 0.4716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74479 0.6413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0" y="3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4219 0.4580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22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38594 0.4512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22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23351 0.6447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70955 0.4598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69" y="22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8594 0.617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3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9566 0.6256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3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73"/>
          <p:cNvGrpSpPr/>
          <p:nvPr/>
        </p:nvGrpSpPr>
        <p:grpSpPr>
          <a:xfrm>
            <a:off x="6064756" y="670080"/>
            <a:ext cx="3079244" cy="4473420"/>
            <a:chOff x="5256875" y="670075"/>
            <a:chExt cx="3079244" cy="4473420"/>
          </a:xfrm>
        </p:grpSpPr>
        <p:sp>
          <p:nvSpPr>
            <p:cNvPr id="738" name="Google Shape;738;p73"/>
            <p:cNvSpPr/>
            <p:nvPr/>
          </p:nvSpPr>
          <p:spPr>
            <a:xfrm flipH="1">
              <a:off x="5256875" y="1219386"/>
              <a:ext cx="267537" cy="650604"/>
            </a:xfrm>
            <a:custGeom>
              <a:avLst/>
              <a:gdLst/>
              <a:ahLst/>
              <a:cxnLst/>
              <a:rect l="l" t="t" r="r" b="b"/>
              <a:pathLst>
                <a:path w="2369" h="5761" extrusionOk="0">
                  <a:moveTo>
                    <a:pt x="1248" y="1"/>
                  </a:moveTo>
                  <a:cubicBezTo>
                    <a:pt x="1232" y="17"/>
                    <a:pt x="1224" y="17"/>
                    <a:pt x="1208" y="17"/>
                  </a:cubicBezTo>
                  <a:lnTo>
                    <a:pt x="1168" y="17"/>
                  </a:lnTo>
                  <a:cubicBezTo>
                    <a:pt x="1160" y="17"/>
                    <a:pt x="1144" y="25"/>
                    <a:pt x="1128" y="33"/>
                  </a:cubicBezTo>
                  <a:cubicBezTo>
                    <a:pt x="1112" y="49"/>
                    <a:pt x="1104" y="57"/>
                    <a:pt x="1080" y="65"/>
                  </a:cubicBezTo>
                  <a:lnTo>
                    <a:pt x="1032" y="113"/>
                  </a:lnTo>
                  <a:cubicBezTo>
                    <a:pt x="1008" y="137"/>
                    <a:pt x="992" y="169"/>
                    <a:pt x="984" y="193"/>
                  </a:cubicBezTo>
                  <a:cubicBezTo>
                    <a:pt x="936" y="257"/>
                    <a:pt x="920" y="313"/>
                    <a:pt x="888" y="377"/>
                  </a:cubicBezTo>
                  <a:cubicBezTo>
                    <a:pt x="856" y="449"/>
                    <a:pt x="832" y="513"/>
                    <a:pt x="808" y="585"/>
                  </a:cubicBezTo>
                  <a:cubicBezTo>
                    <a:pt x="720" y="825"/>
                    <a:pt x="640" y="1097"/>
                    <a:pt x="584" y="1393"/>
                  </a:cubicBezTo>
                  <a:cubicBezTo>
                    <a:pt x="480" y="1881"/>
                    <a:pt x="424" y="2401"/>
                    <a:pt x="368" y="2897"/>
                  </a:cubicBezTo>
                  <a:lnTo>
                    <a:pt x="352" y="3105"/>
                  </a:lnTo>
                  <a:cubicBezTo>
                    <a:pt x="328" y="3297"/>
                    <a:pt x="312" y="3513"/>
                    <a:pt x="280" y="3737"/>
                  </a:cubicBezTo>
                  <a:cubicBezTo>
                    <a:pt x="240" y="4057"/>
                    <a:pt x="192" y="4305"/>
                    <a:pt x="128" y="4545"/>
                  </a:cubicBezTo>
                  <a:cubicBezTo>
                    <a:pt x="120" y="4553"/>
                    <a:pt x="120" y="4577"/>
                    <a:pt x="120" y="4585"/>
                  </a:cubicBezTo>
                  <a:cubicBezTo>
                    <a:pt x="88" y="4737"/>
                    <a:pt x="48" y="4873"/>
                    <a:pt x="8" y="4993"/>
                  </a:cubicBezTo>
                  <a:cubicBezTo>
                    <a:pt x="0" y="5017"/>
                    <a:pt x="8" y="5033"/>
                    <a:pt x="24" y="5057"/>
                  </a:cubicBezTo>
                  <a:cubicBezTo>
                    <a:pt x="32" y="5073"/>
                    <a:pt x="48" y="5081"/>
                    <a:pt x="72" y="5097"/>
                  </a:cubicBezTo>
                  <a:lnTo>
                    <a:pt x="88" y="5097"/>
                  </a:lnTo>
                  <a:cubicBezTo>
                    <a:pt x="120" y="5097"/>
                    <a:pt x="152" y="5073"/>
                    <a:pt x="160" y="5033"/>
                  </a:cubicBezTo>
                  <a:cubicBezTo>
                    <a:pt x="168" y="5001"/>
                    <a:pt x="184" y="4961"/>
                    <a:pt x="192" y="4937"/>
                  </a:cubicBezTo>
                  <a:cubicBezTo>
                    <a:pt x="224" y="5025"/>
                    <a:pt x="248" y="5113"/>
                    <a:pt x="288" y="5193"/>
                  </a:cubicBezTo>
                  <a:cubicBezTo>
                    <a:pt x="400" y="5393"/>
                    <a:pt x="544" y="5553"/>
                    <a:pt x="720" y="5657"/>
                  </a:cubicBezTo>
                  <a:cubicBezTo>
                    <a:pt x="808" y="5705"/>
                    <a:pt x="912" y="5745"/>
                    <a:pt x="1024" y="5753"/>
                  </a:cubicBezTo>
                  <a:cubicBezTo>
                    <a:pt x="1048" y="5753"/>
                    <a:pt x="1080" y="5761"/>
                    <a:pt x="1120" y="5761"/>
                  </a:cubicBezTo>
                  <a:cubicBezTo>
                    <a:pt x="1200" y="5761"/>
                    <a:pt x="1280" y="5753"/>
                    <a:pt x="1352" y="5737"/>
                  </a:cubicBezTo>
                  <a:cubicBezTo>
                    <a:pt x="1401" y="5721"/>
                    <a:pt x="1449" y="5705"/>
                    <a:pt x="1505" y="5673"/>
                  </a:cubicBezTo>
                  <a:cubicBezTo>
                    <a:pt x="1545" y="5657"/>
                    <a:pt x="1593" y="5625"/>
                    <a:pt x="1641" y="5585"/>
                  </a:cubicBezTo>
                  <a:cubicBezTo>
                    <a:pt x="1713" y="5521"/>
                    <a:pt x="1785" y="5457"/>
                    <a:pt x="1841" y="5353"/>
                  </a:cubicBezTo>
                  <a:cubicBezTo>
                    <a:pt x="1889" y="5273"/>
                    <a:pt x="1929" y="5185"/>
                    <a:pt x="1969" y="5065"/>
                  </a:cubicBezTo>
                  <a:cubicBezTo>
                    <a:pt x="2009" y="4953"/>
                    <a:pt x="2041" y="4857"/>
                    <a:pt x="2065" y="4761"/>
                  </a:cubicBezTo>
                  <a:cubicBezTo>
                    <a:pt x="2089" y="4657"/>
                    <a:pt x="2113" y="4545"/>
                    <a:pt x="2145" y="4425"/>
                  </a:cubicBezTo>
                  <a:lnTo>
                    <a:pt x="2145" y="4417"/>
                  </a:lnTo>
                  <a:cubicBezTo>
                    <a:pt x="2169" y="4265"/>
                    <a:pt x="2209" y="4105"/>
                    <a:pt x="2241" y="3945"/>
                  </a:cubicBezTo>
                  <a:cubicBezTo>
                    <a:pt x="2305" y="3593"/>
                    <a:pt x="2345" y="3281"/>
                    <a:pt x="2361" y="2985"/>
                  </a:cubicBezTo>
                  <a:cubicBezTo>
                    <a:pt x="2369" y="2825"/>
                    <a:pt x="2369" y="2665"/>
                    <a:pt x="2361" y="2505"/>
                  </a:cubicBezTo>
                  <a:cubicBezTo>
                    <a:pt x="2353" y="2401"/>
                    <a:pt x="2345" y="2273"/>
                    <a:pt x="2305" y="2145"/>
                  </a:cubicBezTo>
                  <a:cubicBezTo>
                    <a:pt x="2273" y="2057"/>
                    <a:pt x="2153" y="1753"/>
                    <a:pt x="1889" y="1745"/>
                  </a:cubicBezTo>
                  <a:cubicBezTo>
                    <a:pt x="1785" y="1745"/>
                    <a:pt x="1705" y="1801"/>
                    <a:pt x="1641" y="1857"/>
                  </a:cubicBezTo>
                  <a:cubicBezTo>
                    <a:pt x="1641" y="1585"/>
                    <a:pt x="1625" y="1353"/>
                    <a:pt x="1609" y="1137"/>
                  </a:cubicBezTo>
                  <a:cubicBezTo>
                    <a:pt x="1601" y="985"/>
                    <a:pt x="1585" y="825"/>
                    <a:pt x="1561" y="665"/>
                  </a:cubicBezTo>
                  <a:cubicBezTo>
                    <a:pt x="1545" y="537"/>
                    <a:pt x="1521" y="433"/>
                    <a:pt x="1489" y="337"/>
                  </a:cubicBezTo>
                  <a:cubicBezTo>
                    <a:pt x="1481" y="297"/>
                    <a:pt x="1465" y="241"/>
                    <a:pt x="1441" y="193"/>
                  </a:cubicBezTo>
                  <a:cubicBezTo>
                    <a:pt x="1433" y="161"/>
                    <a:pt x="1409" y="121"/>
                    <a:pt x="1385" y="97"/>
                  </a:cubicBezTo>
                  <a:cubicBezTo>
                    <a:pt x="1352" y="65"/>
                    <a:pt x="1328" y="33"/>
                    <a:pt x="1304" y="25"/>
                  </a:cubicBezTo>
                  <a:cubicBezTo>
                    <a:pt x="1288" y="17"/>
                    <a:pt x="1272" y="17"/>
                    <a:pt x="1248" y="1"/>
                  </a:cubicBezTo>
                  <a:close/>
                </a:path>
              </a:pathLst>
            </a:custGeom>
            <a:solidFill>
              <a:srgbClr val="BC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3"/>
            <p:cNvSpPr/>
            <p:nvPr/>
          </p:nvSpPr>
          <p:spPr>
            <a:xfrm flipH="1">
              <a:off x="5343606" y="1434412"/>
              <a:ext cx="40769" cy="185322"/>
            </a:xfrm>
            <a:custGeom>
              <a:avLst/>
              <a:gdLst/>
              <a:ahLst/>
              <a:cxnLst/>
              <a:rect l="l" t="t" r="r" b="b"/>
              <a:pathLst>
                <a:path w="361" h="1641" extrusionOk="0">
                  <a:moveTo>
                    <a:pt x="329" y="1"/>
                  </a:moveTo>
                  <a:cubicBezTo>
                    <a:pt x="353" y="1"/>
                    <a:pt x="345" y="9"/>
                    <a:pt x="329" y="25"/>
                  </a:cubicBezTo>
                  <a:cubicBezTo>
                    <a:pt x="289" y="153"/>
                    <a:pt x="241" y="273"/>
                    <a:pt x="201" y="401"/>
                  </a:cubicBezTo>
                  <a:cubicBezTo>
                    <a:pt x="161" y="529"/>
                    <a:pt x="120" y="657"/>
                    <a:pt x="88" y="793"/>
                  </a:cubicBezTo>
                  <a:cubicBezTo>
                    <a:pt x="32" y="1049"/>
                    <a:pt x="0" y="1321"/>
                    <a:pt x="0" y="1593"/>
                  </a:cubicBezTo>
                  <a:cubicBezTo>
                    <a:pt x="0" y="1625"/>
                    <a:pt x="24" y="1641"/>
                    <a:pt x="48" y="1641"/>
                  </a:cubicBezTo>
                  <a:cubicBezTo>
                    <a:pt x="80" y="1641"/>
                    <a:pt x="104" y="1625"/>
                    <a:pt x="104" y="1593"/>
                  </a:cubicBezTo>
                  <a:cubicBezTo>
                    <a:pt x="104" y="1385"/>
                    <a:pt x="112" y="1185"/>
                    <a:pt x="145" y="969"/>
                  </a:cubicBezTo>
                  <a:lnTo>
                    <a:pt x="145" y="961"/>
                  </a:lnTo>
                  <a:cubicBezTo>
                    <a:pt x="185" y="641"/>
                    <a:pt x="265" y="329"/>
                    <a:pt x="361" y="33"/>
                  </a:cubicBezTo>
                  <a:cubicBezTo>
                    <a:pt x="361" y="25"/>
                    <a:pt x="361" y="1"/>
                    <a:pt x="345" y="1"/>
                  </a:cubicBezTo>
                  <a:close/>
                </a:path>
              </a:pathLst>
            </a:custGeom>
            <a:solidFill>
              <a:srgbClr val="994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3"/>
            <p:cNvSpPr/>
            <p:nvPr/>
          </p:nvSpPr>
          <p:spPr>
            <a:xfrm flipH="1">
              <a:off x="5284895" y="1721716"/>
              <a:ext cx="1527977" cy="1198214"/>
            </a:xfrm>
            <a:custGeom>
              <a:avLst/>
              <a:gdLst/>
              <a:ahLst/>
              <a:cxnLst/>
              <a:rect l="l" t="t" r="r" b="b"/>
              <a:pathLst>
                <a:path w="13530" h="10610" extrusionOk="0">
                  <a:moveTo>
                    <a:pt x="11169" y="1"/>
                  </a:moveTo>
                  <a:cubicBezTo>
                    <a:pt x="10881" y="577"/>
                    <a:pt x="10561" y="1145"/>
                    <a:pt x="10249" y="1705"/>
                  </a:cubicBezTo>
                  <a:lnTo>
                    <a:pt x="10137" y="1913"/>
                  </a:lnTo>
                  <a:cubicBezTo>
                    <a:pt x="9977" y="2209"/>
                    <a:pt x="9817" y="2497"/>
                    <a:pt x="9673" y="2785"/>
                  </a:cubicBezTo>
                  <a:cubicBezTo>
                    <a:pt x="9569" y="2977"/>
                    <a:pt x="9441" y="3217"/>
                    <a:pt x="9289" y="3457"/>
                  </a:cubicBezTo>
                  <a:cubicBezTo>
                    <a:pt x="9249" y="3529"/>
                    <a:pt x="9209" y="3601"/>
                    <a:pt x="9169" y="3657"/>
                  </a:cubicBezTo>
                  <a:lnTo>
                    <a:pt x="9169" y="3665"/>
                  </a:lnTo>
                  <a:lnTo>
                    <a:pt x="9169" y="3673"/>
                  </a:lnTo>
                  <a:cubicBezTo>
                    <a:pt x="8881" y="4137"/>
                    <a:pt x="8609" y="4473"/>
                    <a:pt x="8329" y="4745"/>
                  </a:cubicBezTo>
                  <a:cubicBezTo>
                    <a:pt x="8137" y="4929"/>
                    <a:pt x="7929" y="5073"/>
                    <a:pt x="7721" y="5193"/>
                  </a:cubicBezTo>
                  <a:cubicBezTo>
                    <a:pt x="7521" y="5305"/>
                    <a:pt x="7297" y="5385"/>
                    <a:pt x="7073" y="5449"/>
                  </a:cubicBezTo>
                  <a:lnTo>
                    <a:pt x="7057" y="5449"/>
                  </a:lnTo>
                  <a:cubicBezTo>
                    <a:pt x="6841" y="5497"/>
                    <a:pt x="6593" y="5529"/>
                    <a:pt x="6337" y="5529"/>
                  </a:cubicBezTo>
                  <a:lnTo>
                    <a:pt x="6217" y="5529"/>
                  </a:lnTo>
                  <a:cubicBezTo>
                    <a:pt x="6073" y="5513"/>
                    <a:pt x="5913" y="5505"/>
                    <a:pt x="5729" y="5489"/>
                  </a:cubicBezTo>
                  <a:cubicBezTo>
                    <a:pt x="5569" y="5465"/>
                    <a:pt x="5401" y="5449"/>
                    <a:pt x="5209" y="5425"/>
                  </a:cubicBezTo>
                  <a:cubicBezTo>
                    <a:pt x="4897" y="5385"/>
                    <a:pt x="4561" y="5329"/>
                    <a:pt x="4177" y="5249"/>
                  </a:cubicBezTo>
                  <a:cubicBezTo>
                    <a:pt x="3673" y="5145"/>
                    <a:pt x="3161" y="5025"/>
                    <a:pt x="2673" y="4905"/>
                  </a:cubicBezTo>
                  <a:cubicBezTo>
                    <a:pt x="2489" y="4865"/>
                    <a:pt x="2313" y="4817"/>
                    <a:pt x="2129" y="4777"/>
                  </a:cubicBezTo>
                  <a:cubicBezTo>
                    <a:pt x="1489" y="4625"/>
                    <a:pt x="801" y="4473"/>
                    <a:pt x="89" y="4377"/>
                  </a:cubicBezTo>
                  <a:lnTo>
                    <a:pt x="81" y="4377"/>
                  </a:lnTo>
                  <a:cubicBezTo>
                    <a:pt x="41" y="4377"/>
                    <a:pt x="9" y="4409"/>
                    <a:pt x="1" y="4433"/>
                  </a:cubicBezTo>
                  <a:cubicBezTo>
                    <a:pt x="1" y="4457"/>
                    <a:pt x="1" y="4473"/>
                    <a:pt x="9" y="4497"/>
                  </a:cubicBezTo>
                  <a:cubicBezTo>
                    <a:pt x="17" y="4513"/>
                    <a:pt x="41" y="4529"/>
                    <a:pt x="57" y="4529"/>
                  </a:cubicBezTo>
                  <a:lnTo>
                    <a:pt x="265" y="4553"/>
                  </a:lnTo>
                  <a:lnTo>
                    <a:pt x="265" y="4577"/>
                  </a:lnTo>
                  <a:cubicBezTo>
                    <a:pt x="409" y="5217"/>
                    <a:pt x="665" y="5809"/>
                    <a:pt x="897" y="6305"/>
                  </a:cubicBezTo>
                  <a:cubicBezTo>
                    <a:pt x="1009" y="6537"/>
                    <a:pt x="1129" y="6777"/>
                    <a:pt x="1241" y="6993"/>
                  </a:cubicBezTo>
                  <a:lnTo>
                    <a:pt x="1313" y="7129"/>
                  </a:lnTo>
                  <a:lnTo>
                    <a:pt x="1393" y="7273"/>
                  </a:lnTo>
                  <a:cubicBezTo>
                    <a:pt x="1489" y="7489"/>
                    <a:pt x="1601" y="7697"/>
                    <a:pt x="1713" y="7905"/>
                  </a:cubicBezTo>
                  <a:cubicBezTo>
                    <a:pt x="2033" y="8497"/>
                    <a:pt x="2329" y="8969"/>
                    <a:pt x="2665" y="9369"/>
                  </a:cubicBezTo>
                  <a:cubicBezTo>
                    <a:pt x="2857" y="9593"/>
                    <a:pt x="3065" y="9809"/>
                    <a:pt x="3265" y="9985"/>
                  </a:cubicBezTo>
                  <a:cubicBezTo>
                    <a:pt x="3457" y="10145"/>
                    <a:pt x="3657" y="10289"/>
                    <a:pt x="3865" y="10393"/>
                  </a:cubicBezTo>
                  <a:cubicBezTo>
                    <a:pt x="3697" y="10385"/>
                    <a:pt x="3537" y="10377"/>
                    <a:pt x="3369" y="10369"/>
                  </a:cubicBezTo>
                  <a:lnTo>
                    <a:pt x="3361" y="10369"/>
                  </a:lnTo>
                  <a:cubicBezTo>
                    <a:pt x="3337" y="10369"/>
                    <a:pt x="3329" y="10369"/>
                    <a:pt x="3313" y="10377"/>
                  </a:cubicBezTo>
                  <a:cubicBezTo>
                    <a:pt x="3289" y="10385"/>
                    <a:pt x="3281" y="10409"/>
                    <a:pt x="3281" y="10425"/>
                  </a:cubicBezTo>
                  <a:cubicBezTo>
                    <a:pt x="3281" y="10449"/>
                    <a:pt x="3281" y="10465"/>
                    <a:pt x="3289" y="10489"/>
                  </a:cubicBezTo>
                  <a:cubicBezTo>
                    <a:pt x="3297" y="10497"/>
                    <a:pt x="3321" y="10513"/>
                    <a:pt x="3337" y="10513"/>
                  </a:cubicBezTo>
                  <a:cubicBezTo>
                    <a:pt x="4033" y="10569"/>
                    <a:pt x="4777" y="10609"/>
                    <a:pt x="5537" y="10609"/>
                  </a:cubicBezTo>
                  <a:cubicBezTo>
                    <a:pt x="5721" y="10609"/>
                    <a:pt x="5889" y="10609"/>
                    <a:pt x="6049" y="10593"/>
                  </a:cubicBezTo>
                  <a:cubicBezTo>
                    <a:pt x="6569" y="10585"/>
                    <a:pt x="7041" y="10545"/>
                    <a:pt x="7489" y="10489"/>
                  </a:cubicBezTo>
                  <a:cubicBezTo>
                    <a:pt x="7993" y="10417"/>
                    <a:pt x="8449" y="10313"/>
                    <a:pt x="8865" y="10185"/>
                  </a:cubicBezTo>
                  <a:cubicBezTo>
                    <a:pt x="9321" y="10049"/>
                    <a:pt x="9737" y="9857"/>
                    <a:pt x="10097" y="9633"/>
                  </a:cubicBezTo>
                  <a:cubicBezTo>
                    <a:pt x="10289" y="9513"/>
                    <a:pt x="10457" y="9385"/>
                    <a:pt x="10625" y="9249"/>
                  </a:cubicBezTo>
                  <a:cubicBezTo>
                    <a:pt x="10801" y="9097"/>
                    <a:pt x="10961" y="8929"/>
                    <a:pt x="11121" y="8737"/>
                  </a:cubicBezTo>
                  <a:cubicBezTo>
                    <a:pt x="11409" y="8385"/>
                    <a:pt x="11657" y="7977"/>
                    <a:pt x="11889" y="7489"/>
                  </a:cubicBezTo>
                  <a:cubicBezTo>
                    <a:pt x="12081" y="7073"/>
                    <a:pt x="12249" y="6625"/>
                    <a:pt x="12417" y="6057"/>
                  </a:cubicBezTo>
                  <a:cubicBezTo>
                    <a:pt x="12569" y="5553"/>
                    <a:pt x="12689" y="5057"/>
                    <a:pt x="12802" y="4585"/>
                  </a:cubicBezTo>
                  <a:cubicBezTo>
                    <a:pt x="12842" y="4417"/>
                    <a:pt x="12882" y="4249"/>
                    <a:pt x="12922" y="4065"/>
                  </a:cubicBezTo>
                  <a:lnTo>
                    <a:pt x="12962" y="3865"/>
                  </a:lnTo>
                  <a:cubicBezTo>
                    <a:pt x="12994" y="3729"/>
                    <a:pt x="13018" y="3585"/>
                    <a:pt x="13058" y="3449"/>
                  </a:cubicBezTo>
                  <a:cubicBezTo>
                    <a:pt x="13090" y="3329"/>
                    <a:pt x="13122" y="3209"/>
                    <a:pt x="13154" y="3073"/>
                  </a:cubicBezTo>
                  <a:cubicBezTo>
                    <a:pt x="13290" y="2465"/>
                    <a:pt x="13458" y="1673"/>
                    <a:pt x="13530" y="857"/>
                  </a:cubicBezTo>
                  <a:lnTo>
                    <a:pt x="13498" y="825"/>
                  </a:lnTo>
                  <a:cubicBezTo>
                    <a:pt x="13354" y="713"/>
                    <a:pt x="13202" y="625"/>
                    <a:pt x="13042" y="537"/>
                  </a:cubicBezTo>
                  <a:cubicBezTo>
                    <a:pt x="12697" y="345"/>
                    <a:pt x="12337" y="209"/>
                    <a:pt x="11961" y="113"/>
                  </a:cubicBezTo>
                  <a:cubicBezTo>
                    <a:pt x="11689" y="41"/>
                    <a:pt x="11433" y="1"/>
                    <a:pt x="11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3"/>
            <p:cNvSpPr/>
            <p:nvPr/>
          </p:nvSpPr>
          <p:spPr>
            <a:xfrm flipH="1">
              <a:off x="5778174" y="2137313"/>
              <a:ext cx="113" cy="1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A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3"/>
            <p:cNvSpPr/>
            <p:nvPr/>
          </p:nvSpPr>
          <p:spPr>
            <a:xfrm flipH="1">
              <a:off x="5275848" y="1710648"/>
              <a:ext cx="285606" cy="119370"/>
            </a:xfrm>
            <a:custGeom>
              <a:avLst/>
              <a:gdLst/>
              <a:ahLst/>
              <a:cxnLst/>
              <a:rect l="l" t="t" r="r" b="b"/>
              <a:pathLst>
                <a:path w="2529" h="1057" extrusionOk="0">
                  <a:moveTo>
                    <a:pt x="153" y="1"/>
                  </a:moveTo>
                  <a:cubicBezTo>
                    <a:pt x="134" y="1"/>
                    <a:pt x="116" y="3"/>
                    <a:pt x="96" y="3"/>
                  </a:cubicBezTo>
                  <a:cubicBezTo>
                    <a:pt x="48" y="3"/>
                    <a:pt x="0" y="51"/>
                    <a:pt x="0" y="107"/>
                  </a:cubicBezTo>
                  <a:cubicBezTo>
                    <a:pt x="0" y="155"/>
                    <a:pt x="48" y="203"/>
                    <a:pt x="96" y="203"/>
                  </a:cubicBezTo>
                  <a:cubicBezTo>
                    <a:pt x="129" y="200"/>
                    <a:pt x="161" y="199"/>
                    <a:pt x="193" y="199"/>
                  </a:cubicBezTo>
                  <a:cubicBezTo>
                    <a:pt x="269" y="199"/>
                    <a:pt x="343" y="205"/>
                    <a:pt x="416" y="211"/>
                  </a:cubicBezTo>
                  <a:lnTo>
                    <a:pt x="432" y="211"/>
                  </a:lnTo>
                  <a:cubicBezTo>
                    <a:pt x="752" y="251"/>
                    <a:pt x="1056" y="347"/>
                    <a:pt x="1360" y="451"/>
                  </a:cubicBezTo>
                  <a:lnTo>
                    <a:pt x="1368" y="451"/>
                  </a:lnTo>
                  <a:cubicBezTo>
                    <a:pt x="1376" y="451"/>
                    <a:pt x="1376" y="451"/>
                    <a:pt x="1392" y="467"/>
                  </a:cubicBezTo>
                  <a:lnTo>
                    <a:pt x="1376" y="467"/>
                  </a:lnTo>
                  <a:cubicBezTo>
                    <a:pt x="1672" y="587"/>
                    <a:pt x="1961" y="723"/>
                    <a:pt x="2209" y="915"/>
                  </a:cubicBezTo>
                  <a:cubicBezTo>
                    <a:pt x="2257" y="955"/>
                    <a:pt x="2297" y="987"/>
                    <a:pt x="2353" y="1027"/>
                  </a:cubicBezTo>
                  <a:cubicBezTo>
                    <a:pt x="2373" y="1047"/>
                    <a:pt x="2397" y="1057"/>
                    <a:pt x="2421" y="1057"/>
                  </a:cubicBezTo>
                  <a:cubicBezTo>
                    <a:pt x="2445" y="1057"/>
                    <a:pt x="2469" y="1047"/>
                    <a:pt x="2489" y="1027"/>
                  </a:cubicBezTo>
                  <a:cubicBezTo>
                    <a:pt x="2529" y="987"/>
                    <a:pt x="2529" y="915"/>
                    <a:pt x="2489" y="883"/>
                  </a:cubicBezTo>
                  <a:cubicBezTo>
                    <a:pt x="2337" y="755"/>
                    <a:pt x="2177" y="643"/>
                    <a:pt x="2001" y="547"/>
                  </a:cubicBezTo>
                  <a:cubicBezTo>
                    <a:pt x="1801" y="435"/>
                    <a:pt x="1592" y="331"/>
                    <a:pt x="1376" y="251"/>
                  </a:cubicBezTo>
                  <a:cubicBezTo>
                    <a:pt x="1168" y="171"/>
                    <a:pt x="952" y="107"/>
                    <a:pt x="728" y="67"/>
                  </a:cubicBezTo>
                  <a:cubicBezTo>
                    <a:pt x="560" y="35"/>
                    <a:pt x="392" y="11"/>
                    <a:pt x="216" y="11"/>
                  </a:cubicBezTo>
                  <a:cubicBezTo>
                    <a:pt x="192" y="3"/>
                    <a:pt x="172" y="1"/>
                    <a:pt x="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3"/>
            <p:cNvSpPr/>
            <p:nvPr/>
          </p:nvSpPr>
          <p:spPr>
            <a:xfrm flipH="1">
              <a:off x="6572448" y="670075"/>
              <a:ext cx="1334523" cy="1134859"/>
            </a:xfrm>
            <a:custGeom>
              <a:avLst/>
              <a:gdLst/>
              <a:ahLst/>
              <a:cxnLst/>
              <a:rect l="l" t="t" r="r" b="b"/>
              <a:pathLst>
                <a:path w="11817" h="10049" extrusionOk="0">
                  <a:moveTo>
                    <a:pt x="7417" y="0"/>
                  </a:moveTo>
                  <a:cubicBezTo>
                    <a:pt x="7329" y="0"/>
                    <a:pt x="7241" y="0"/>
                    <a:pt x="7137" y="8"/>
                  </a:cubicBezTo>
                  <a:cubicBezTo>
                    <a:pt x="6841" y="40"/>
                    <a:pt x="6561" y="96"/>
                    <a:pt x="6305" y="208"/>
                  </a:cubicBezTo>
                  <a:cubicBezTo>
                    <a:pt x="6041" y="320"/>
                    <a:pt x="5809" y="472"/>
                    <a:pt x="5625" y="648"/>
                  </a:cubicBezTo>
                  <a:cubicBezTo>
                    <a:pt x="5489" y="792"/>
                    <a:pt x="5369" y="960"/>
                    <a:pt x="5297" y="1136"/>
                  </a:cubicBezTo>
                  <a:cubicBezTo>
                    <a:pt x="5281" y="1192"/>
                    <a:pt x="5257" y="1248"/>
                    <a:pt x="5241" y="1312"/>
                  </a:cubicBezTo>
                  <a:cubicBezTo>
                    <a:pt x="5137" y="1280"/>
                    <a:pt x="5041" y="1256"/>
                    <a:pt x="4937" y="1256"/>
                  </a:cubicBezTo>
                  <a:cubicBezTo>
                    <a:pt x="4897" y="1256"/>
                    <a:pt x="4865" y="1256"/>
                    <a:pt x="4841" y="1272"/>
                  </a:cubicBezTo>
                  <a:cubicBezTo>
                    <a:pt x="4665" y="1288"/>
                    <a:pt x="4521" y="1336"/>
                    <a:pt x="4401" y="1432"/>
                  </a:cubicBezTo>
                  <a:cubicBezTo>
                    <a:pt x="4361" y="1456"/>
                    <a:pt x="4321" y="1488"/>
                    <a:pt x="4289" y="1528"/>
                  </a:cubicBezTo>
                  <a:cubicBezTo>
                    <a:pt x="4225" y="1488"/>
                    <a:pt x="4161" y="1448"/>
                    <a:pt x="4089" y="1408"/>
                  </a:cubicBezTo>
                  <a:cubicBezTo>
                    <a:pt x="3889" y="1320"/>
                    <a:pt x="3665" y="1272"/>
                    <a:pt x="3425" y="1272"/>
                  </a:cubicBezTo>
                  <a:cubicBezTo>
                    <a:pt x="3345" y="1272"/>
                    <a:pt x="3281" y="1280"/>
                    <a:pt x="3201" y="1288"/>
                  </a:cubicBezTo>
                  <a:cubicBezTo>
                    <a:pt x="2889" y="1328"/>
                    <a:pt x="2585" y="1440"/>
                    <a:pt x="2305" y="1608"/>
                  </a:cubicBezTo>
                  <a:cubicBezTo>
                    <a:pt x="2024" y="1776"/>
                    <a:pt x="1784" y="2000"/>
                    <a:pt x="1584" y="2256"/>
                  </a:cubicBezTo>
                  <a:cubicBezTo>
                    <a:pt x="1384" y="2520"/>
                    <a:pt x="1256" y="2816"/>
                    <a:pt x="1208" y="3112"/>
                  </a:cubicBezTo>
                  <a:cubicBezTo>
                    <a:pt x="1176" y="3272"/>
                    <a:pt x="1176" y="3432"/>
                    <a:pt x="1200" y="3592"/>
                  </a:cubicBezTo>
                  <a:cubicBezTo>
                    <a:pt x="1208" y="3680"/>
                    <a:pt x="1224" y="3760"/>
                    <a:pt x="1248" y="3840"/>
                  </a:cubicBezTo>
                  <a:cubicBezTo>
                    <a:pt x="1256" y="3888"/>
                    <a:pt x="1280" y="3936"/>
                    <a:pt x="1296" y="3992"/>
                  </a:cubicBezTo>
                  <a:cubicBezTo>
                    <a:pt x="1064" y="4048"/>
                    <a:pt x="840" y="4168"/>
                    <a:pt x="648" y="4337"/>
                  </a:cubicBezTo>
                  <a:cubicBezTo>
                    <a:pt x="464" y="4513"/>
                    <a:pt x="304" y="4729"/>
                    <a:pt x="208" y="4977"/>
                  </a:cubicBezTo>
                  <a:cubicBezTo>
                    <a:pt x="96" y="5233"/>
                    <a:pt x="40" y="5497"/>
                    <a:pt x="16" y="5777"/>
                  </a:cubicBezTo>
                  <a:cubicBezTo>
                    <a:pt x="0" y="6049"/>
                    <a:pt x="24" y="6329"/>
                    <a:pt x="96" y="6593"/>
                  </a:cubicBezTo>
                  <a:cubicBezTo>
                    <a:pt x="128" y="6721"/>
                    <a:pt x="176" y="6849"/>
                    <a:pt x="240" y="6969"/>
                  </a:cubicBezTo>
                  <a:cubicBezTo>
                    <a:pt x="296" y="7089"/>
                    <a:pt x="368" y="7201"/>
                    <a:pt x="448" y="7313"/>
                  </a:cubicBezTo>
                  <a:cubicBezTo>
                    <a:pt x="576" y="7473"/>
                    <a:pt x="736" y="7609"/>
                    <a:pt x="920" y="7713"/>
                  </a:cubicBezTo>
                  <a:cubicBezTo>
                    <a:pt x="1000" y="7753"/>
                    <a:pt x="1080" y="7793"/>
                    <a:pt x="1168" y="7817"/>
                  </a:cubicBezTo>
                  <a:cubicBezTo>
                    <a:pt x="1104" y="7993"/>
                    <a:pt x="1088" y="8169"/>
                    <a:pt x="1104" y="8361"/>
                  </a:cubicBezTo>
                  <a:cubicBezTo>
                    <a:pt x="1144" y="8817"/>
                    <a:pt x="1400" y="9169"/>
                    <a:pt x="1600" y="9393"/>
                  </a:cubicBezTo>
                  <a:cubicBezTo>
                    <a:pt x="1816" y="9633"/>
                    <a:pt x="2105" y="9817"/>
                    <a:pt x="2417" y="9937"/>
                  </a:cubicBezTo>
                  <a:cubicBezTo>
                    <a:pt x="2609" y="10009"/>
                    <a:pt x="2809" y="10049"/>
                    <a:pt x="3001" y="10049"/>
                  </a:cubicBezTo>
                  <a:cubicBezTo>
                    <a:pt x="3129" y="10049"/>
                    <a:pt x="3257" y="10033"/>
                    <a:pt x="3385" y="10001"/>
                  </a:cubicBezTo>
                  <a:cubicBezTo>
                    <a:pt x="3409" y="10001"/>
                    <a:pt x="3417" y="9993"/>
                    <a:pt x="3425" y="9969"/>
                  </a:cubicBezTo>
                  <a:lnTo>
                    <a:pt x="3449" y="9969"/>
                  </a:lnTo>
                  <a:cubicBezTo>
                    <a:pt x="3729" y="9873"/>
                    <a:pt x="4041" y="9801"/>
                    <a:pt x="4385" y="9753"/>
                  </a:cubicBezTo>
                  <a:cubicBezTo>
                    <a:pt x="4841" y="9689"/>
                    <a:pt x="5305" y="9673"/>
                    <a:pt x="5761" y="9649"/>
                  </a:cubicBezTo>
                  <a:cubicBezTo>
                    <a:pt x="5889" y="9641"/>
                    <a:pt x="6017" y="9641"/>
                    <a:pt x="6137" y="9633"/>
                  </a:cubicBezTo>
                  <a:cubicBezTo>
                    <a:pt x="6489" y="9609"/>
                    <a:pt x="6745" y="9593"/>
                    <a:pt x="7001" y="9561"/>
                  </a:cubicBezTo>
                  <a:cubicBezTo>
                    <a:pt x="7209" y="9529"/>
                    <a:pt x="7417" y="9497"/>
                    <a:pt x="7617" y="9465"/>
                  </a:cubicBezTo>
                  <a:lnTo>
                    <a:pt x="7665" y="9457"/>
                  </a:lnTo>
                  <a:cubicBezTo>
                    <a:pt x="8201" y="9369"/>
                    <a:pt x="8609" y="9289"/>
                    <a:pt x="8977" y="9193"/>
                  </a:cubicBezTo>
                  <a:cubicBezTo>
                    <a:pt x="9465" y="9057"/>
                    <a:pt x="9889" y="8897"/>
                    <a:pt x="10257" y="8713"/>
                  </a:cubicBezTo>
                  <a:cubicBezTo>
                    <a:pt x="10681" y="8489"/>
                    <a:pt x="11025" y="8233"/>
                    <a:pt x="11289" y="7921"/>
                  </a:cubicBezTo>
                  <a:cubicBezTo>
                    <a:pt x="11441" y="7737"/>
                    <a:pt x="11561" y="7561"/>
                    <a:pt x="11641" y="7369"/>
                  </a:cubicBezTo>
                  <a:cubicBezTo>
                    <a:pt x="11729" y="7169"/>
                    <a:pt x="11785" y="6961"/>
                    <a:pt x="11809" y="6737"/>
                  </a:cubicBezTo>
                  <a:cubicBezTo>
                    <a:pt x="11817" y="6601"/>
                    <a:pt x="11817" y="6457"/>
                    <a:pt x="11801" y="6313"/>
                  </a:cubicBezTo>
                  <a:cubicBezTo>
                    <a:pt x="11777" y="6169"/>
                    <a:pt x="11737" y="6033"/>
                    <a:pt x="11681" y="5889"/>
                  </a:cubicBezTo>
                  <a:cubicBezTo>
                    <a:pt x="11617" y="5761"/>
                    <a:pt x="11537" y="5641"/>
                    <a:pt x="11441" y="5529"/>
                  </a:cubicBezTo>
                  <a:cubicBezTo>
                    <a:pt x="11361" y="5449"/>
                    <a:pt x="11265" y="5369"/>
                    <a:pt x="11161" y="5297"/>
                  </a:cubicBezTo>
                  <a:cubicBezTo>
                    <a:pt x="11249" y="5209"/>
                    <a:pt x="11329" y="5097"/>
                    <a:pt x="11401" y="4977"/>
                  </a:cubicBezTo>
                  <a:cubicBezTo>
                    <a:pt x="11481" y="4833"/>
                    <a:pt x="11537" y="4657"/>
                    <a:pt x="11569" y="4489"/>
                  </a:cubicBezTo>
                  <a:cubicBezTo>
                    <a:pt x="11601" y="4313"/>
                    <a:pt x="11601" y="4136"/>
                    <a:pt x="11569" y="3968"/>
                  </a:cubicBezTo>
                  <a:cubicBezTo>
                    <a:pt x="11545" y="3888"/>
                    <a:pt x="11529" y="3816"/>
                    <a:pt x="11489" y="3728"/>
                  </a:cubicBezTo>
                  <a:cubicBezTo>
                    <a:pt x="11457" y="3656"/>
                    <a:pt x="11417" y="3592"/>
                    <a:pt x="11361" y="3520"/>
                  </a:cubicBezTo>
                  <a:cubicBezTo>
                    <a:pt x="11337" y="3488"/>
                    <a:pt x="11305" y="3464"/>
                    <a:pt x="11289" y="3440"/>
                  </a:cubicBezTo>
                  <a:cubicBezTo>
                    <a:pt x="11321" y="3408"/>
                    <a:pt x="11337" y="3368"/>
                    <a:pt x="11361" y="3328"/>
                  </a:cubicBezTo>
                  <a:cubicBezTo>
                    <a:pt x="11401" y="3256"/>
                    <a:pt x="11441" y="3176"/>
                    <a:pt x="11457" y="3096"/>
                  </a:cubicBezTo>
                  <a:cubicBezTo>
                    <a:pt x="11481" y="3032"/>
                    <a:pt x="11497" y="2952"/>
                    <a:pt x="11505" y="2848"/>
                  </a:cubicBezTo>
                  <a:cubicBezTo>
                    <a:pt x="11529" y="2696"/>
                    <a:pt x="11521" y="2528"/>
                    <a:pt x="11481" y="2360"/>
                  </a:cubicBezTo>
                  <a:cubicBezTo>
                    <a:pt x="11441" y="2200"/>
                    <a:pt x="11377" y="2048"/>
                    <a:pt x="11289" y="1888"/>
                  </a:cubicBezTo>
                  <a:cubicBezTo>
                    <a:pt x="10945" y="1312"/>
                    <a:pt x="10337" y="928"/>
                    <a:pt x="9721" y="928"/>
                  </a:cubicBezTo>
                  <a:cubicBezTo>
                    <a:pt x="9649" y="928"/>
                    <a:pt x="9585" y="928"/>
                    <a:pt x="9521" y="936"/>
                  </a:cubicBezTo>
                  <a:cubicBezTo>
                    <a:pt x="9457" y="952"/>
                    <a:pt x="9409" y="960"/>
                    <a:pt x="9345" y="968"/>
                  </a:cubicBezTo>
                  <a:cubicBezTo>
                    <a:pt x="9337" y="936"/>
                    <a:pt x="9321" y="896"/>
                    <a:pt x="9297" y="864"/>
                  </a:cubicBezTo>
                  <a:cubicBezTo>
                    <a:pt x="9185" y="648"/>
                    <a:pt x="9001" y="448"/>
                    <a:pt x="8769" y="296"/>
                  </a:cubicBezTo>
                  <a:cubicBezTo>
                    <a:pt x="8561" y="160"/>
                    <a:pt x="8297" y="56"/>
                    <a:pt x="8017" y="0"/>
                  </a:cubicBezTo>
                  <a:cubicBezTo>
                    <a:pt x="7947" y="6"/>
                    <a:pt x="7879" y="7"/>
                    <a:pt x="7811" y="7"/>
                  </a:cubicBezTo>
                  <a:cubicBezTo>
                    <a:pt x="7676" y="7"/>
                    <a:pt x="7545" y="0"/>
                    <a:pt x="7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3"/>
            <p:cNvSpPr/>
            <p:nvPr/>
          </p:nvSpPr>
          <p:spPr>
            <a:xfrm flipH="1">
              <a:off x="6558886" y="1376590"/>
              <a:ext cx="217847" cy="332586"/>
            </a:xfrm>
            <a:custGeom>
              <a:avLst/>
              <a:gdLst/>
              <a:ahLst/>
              <a:cxnLst/>
              <a:rect l="l" t="t" r="r" b="b"/>
              <a:pathLst>
                <a:path w="1929" h="2945" extrusionOk="0">
                  <a:moveTo>
                    <a:pt x="969" y="1"/>
                  </a:moveTo>
                  <a:cubicBezTo>
                    <a:pt x="849" y="1"/>
                    <a:pt x="721" y="33"/>
                    <a:pt x="609" y="105"/>
                  </a:cubicBezTo>
                  <a:cubicBezTo>
                    <a:pt x="521" y="153"/>
                    <a:pt x="433" y="233"/>
                    <a:pt x="361" y="337"/>
                  </a:cubicBezTo>
                  <a:cubicBezTo>
                    <a:pt x="353" y="313"/>
                    <a:pt x="337" y="289"/>
                    <a:pt x="321" y="281"/>
                  </a:cubicBezTo>
                  <a:cubicBezTo>
                    <a:pt x="313" y="273"/>
                    <a:pt x="289" y="273"/>
                    <a:pt x="273" y="273"/>
                  </a:cubicBezTo>
                  <a:cubicBezTo>
                    <a:pt x="241" y="273"/>
                    <a:pt x="209" y="297"/>
                    <a:pt x="193" y="313"/>
                  </a:cubicBezTo>
                  <a:cubicBezTo>
                    <a:pt x="153" y="401"/>
                    <a:pt x="113" y="497"/>
                    <a:pt x="81" y="633"/>
                  </a:cubicBezTo>
                  <a:cubicBezTo>
                    <a:pt x="49" y="761"/>
                    <a:pt x="41" y="897"/>
                    <a:pt x="17" y="1065"/>
                  </a:cubicBezTo>
                  <a:cubicBezTo>
                    <a:pt x="1" y="1385"/>
                    <a:pt x="17" y="1705"/>
                    <a:pt x="81" y="2017"/>
                  </a:cubicBezTo>
                  <a:cubicBezTo>
                    <a:pt x="113" y="2161"/>
                    <a:pt x="153" y="2305"/>
                    <a:pt x="201" y="2425"/>
                  </a:cubicBezTo>
                  <a:cubicBezTo>
                    <a:pt x="257" y="2577"/>
                    <a:pt x="329" y="2681"/>
                    <a:pt x="409" y="2761"/>
                  </a:cubicBezTo>
                  <a:cubicBezTo>
                    <a:pt x="489" y="2857"/>
                    <a:pt x="601" y="2913"/>
                    <a:pt x="713" y="2937"/>
                  </a:cubicBezTo>
                  <a:cubicBezTo>
                    <a:pt x="753" y="2945"/>
                    <a:pt x="777" y="2945"/>
                    <a:pt x="809" y="2945"/>
                  </a:cubicBezTo>
                  <a:cubicBezTo>
                    <a:pt x="849" y="2945"/>
                    <a:pt x="889" y="2937"/>
                    <a:pt x="929" y="2937"/>
                  </a:cubicBezTo>
                  <a:cubicBezTo>
                    <a:pt x="993" y="2921"/>
                    <a:pt x="1049" y="2905"/>
                    <a:pt x="1129" y="2865"/>
                  </a:cubicBezTo>
                  <a:cubicBezTo>
                    <a:pt x="1209" y="2825"/>
                    <a:pt x="1281" y="2777"/>
                    <a:pt x="1337" y="2721"/>
                  </a:cubicBezTo>
                  <a:cubicBezTo>
                    <a:pt x="1417" y="2665"/>
                    <a:pt x="1489" y="2585"/>
                    <a:pt x="1561" y="2481"/>
                  </a:cubicBezTo>
                  <a:cubicBezTo>
                    <a:pt x="1681" y="2321"/>
                    <a:pt x="1777" y="2113"/>
                    <a:pt x="1849" y="1865"/>
                  </a:cubicBezTo>
                  <a:cubicBezTo>
                    <a:pt x="1913" y="1641"/>
                    <a:pt x="1929" y="1401"/>
                    <a:pt x="1921" y="1169"/>
                  </a:cubicBezTo>
                  <a:cubicBezTo>
                    <a:pt x="1913" y="929"/>
                    <a:pt x="1849" y="713"/>
                    <a:pt x="1761" y="521"/>
                  </a:cubicBezTo>
                  <a:cubicBezTo>
                    <a:pt x="1689" y="385"/>
                    <a:pt x="1577" y="249"/>
                    <a:pt x="1449" y="161"/>
                  </a:cubicBezTo>
                  <a:cubicBezTo>
                    <a:pt x="1329" y="81"/>
                    <a:pt x="1193" y="33"/>
                    <a:pt x="1041" y="9"/>
                  </a:cubicBezTo>
                  <a:cubicBezTo>
                    <a:pt x="1009" y="1"/>
                    <a:pt x="993" y="1"/>
                    <a:pt x="969" y="1"/>
                  </a:cubicBez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3"/>
            <p:cNvSpPr/>
            <p:nvPr/>
          </p:nvSpPr>
          <p:spPr>
            <a:xfrm flipH="1">
              <a:off x="6613997" y="1416230"/>
              <a:ext cx="138342" cy="114965"/>
            </a:xfrm>
            <a:custGeom>
              <a:avLst/>
              <a:gdLst/>
              <a:ahLst/>
              <a:cxnLst/>
              <a:rect l="l" t="t" r="r" b="b"/>
              <a:pathLst>
                <a:path w="1225" h="1018" extrusionOk="0">
                  <a:moveTo>
                    <a:pt x="881" y="0"/>
                  </a:moveTo>
                  <a:cubicBezTo>
                    <a:pt x="838" y="0"/>
                    <a:pt x="798" y="5"/>
                    <a:pt x="761" y="10"/>
                  </a:cubicBezTo>
                  <a:cubicBezTo>
                    <a:pt x="625" y="42"/>
                    <a:pt x="481" y="90"/>
                    <a:pt x="377" y="186"/>
                  </a:cubicBezTo>
                  <a:cubicBezTo>
                    <a:pt x="313" y="226"/>
                    <a:pt x="265" y="274"/>
                    <a:pt x="217" y="330"/>
                  </a:cubicBezTo>
                  <a:cubicBezTo>
                    <a:pt x="161" y="386"/>
                    <a:pt x="121" y="450"/>
                    <a:pt x="97" y="514"/>
                  </a:cubicBezTo>
                  <a:cubicBezTo>
                    <a:pt x="65" y="570"/>
                    <a:pt x="33" y="642"/>
                    <a:pt x="25" y="722"/>
                  </a:cubicBezTo>
                  <a:cubicBezTo>
                    <a:pt x="1" y="802"/>
                    <a:pt x="1" y="882"/>
                    <a:pt x="17" y="954"/>
                  </a:cubicBezTo>
                  <a:cubicBezTo>
                    <a:pt x="17" y="994"/>
                    <a:pt x="41" y="1010"/>
                    <a:pt x="81" y="1018"/>
                  </a:cubicBezTo>
                  <a:cubicBezTo>
                    <a:pt x="105" y="1018"/>
                    <a:pt x="121" y="1018"/>
                    <a:pt x="145" y="1010"/>
                  </a:cubicBezTo>
                  <a:cubicBezTo>
                    <a:pt x="161" y="1002"/>
                    <a:pt x="177" y="986"/>
                    <a:pt x="177" y="962"/>
                  </a:cubicBezTo>
                  <a:cubicBezTo>
                    <a:pt x="177" y="922"/>
                    <a:pt x="185" y="882"/>
                    <a:pt x="185" y="842"/>
                  </a:cubicBezTo>
                  <a:cubicBezTo>
                    <a:pt x="185" y="810"/>
                    <a:pt x="193" y="770"/>
                    <a:pt x="201" y="738"/>
                  </a:cubicBezTo>
                  <a:cubicBezTo>
                    <a:pt x="225" y="674"/>
                    <a:pt x="257" y="602"/>
                    <a:pt x="297" y="538"/>
                  </a:cubicBezTo>
                  <a:cubicBezTo>
                    <a:pt x="345" y="458"/>
                    <a:pt x="393" y="402"/>
                    <a:pt x="465" y="338"/>
                  </a:cubicBezTo>
                  <a:cubicBezTo>
                    <a:pt x="537" y="274"/>
                    <a:pt x="617" y="218"/>
                    <a:pt x="705" y="170"/>
                  </a:cubicBezTo>
                  <a:cubicBezTo>
                    <a:pt x="777" y="138"/>
                    <a:pt x="841" y="114"/>
                    <a:pt x="913" y="90"/>
                  </a:cubicBezTo>
                  <a:cubicBezTo>
                    <a:pt x="974" y="82"/>
                    <a:pt x="1027" y="74"/>
                    <a:pt x="1087" y="74"/>
                  </a:cubicBezTo>
                  <a:lnTo>
                    <a:pt x="1087" y="74"/>
                  </a:lnTo>
                  <a:cubicBezTo>
                    <a:pt x="1124" y="74"/>
                    <a:pt x="1155" y="82"/>
                    <a:pt x="1193" y="82"/>
                  </a:cubicBezTo>
                  <a:cubicBezTo>
                    <a:pt x="1217" y="82"/>
                    <a:pt x="1225" y="74"/>
                    <a:pt x="1225" y="58"/>
                  </a:cubicBezTo>
                  <a:cubicBezTo>
                    <a:pt x="1225" y="42"/>
                    <a:pt x="1217" y="34"/>
                    <a:pt x="1201" y="34"/>
                  </a:cubicBezTo>
                  <a:cubicBezTo>
                    <a:pt x="1129" y="18"/>
                    <a:pt x="1057" y="10"/>
                    <a:pt x="985" y="10"/>
                  </a:cubicBezTo>
                  <a:cubicBezTo>
                    <a:pt x="948" y="3"/>
                    <a:pt x="913" y="0"/>
                    <a:pt x="881" y="0"/>
                  </a:cubicBezTo>
                  <a:close/>
                </a:path>
              </a:pathLst>
            </a:custGeom>
            <a:solidFill>
              <a:srgbClr val="994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3"/>
            <p:cNvSpPr/>
            <p:nvPr/>
          </p:nvSpPr>
          <p:spPr>
            <a:xfrm flipH="1">
              <a:off x="6651950" y="1005263"/>
              <a:ext cx="993919" cy="1481900"/>
            </a:xfrm>
            <a:custGeom>
              <a:avLst/>
              <a:gdLst/>
              <a:ahLst/>
              <a:cxnLst/>
              <a:rect l="l" t="t" r="r" b="b"/>
              <a:pathLst>
                <a:path w="8801" h="13122" extrusionOk="0">
                  <a:moveTo>
                    <a:pt x="4937" y="0"/>
                  </a:moveTo>
                  <a:cubicBezTo>
                    <a:pt x="4633" y="0"/>
                    <a:pt x="4345" y="24"/>
                    <a:pt x="4057" y="48"/>
                  </a:cubicBezTo>
                  <a:cubicBezTo>
                    <a:pt x="3457" y="120"/>
                    <a:pt x="2897" y="264"/>
                    <a:pt x="2377" y="472"/>
                  </a:cubicBezTo>
                  <a:cubicBezTo>
                    <a:pt x="1905" y="664"/>
                    <a:pt x="1529" y="904"/>
                    <a:pt x="1217" y="1184"/>
                  </a:cubicBezTo>
                  <a:cubicBezTo>
                    <a:pt x="1065" y="1321"/>
                    <a:pt x="937" y="1473"/>
                    <a:pt x="825" y="1649"/>
                  </a:cubicBezTo>
                  <a:cubicBezTo>
                    <a:pt x="729" y="1809"/>
                    <a:pt x="633" y="1993"/>
                    <a:pt x="577" y="2193"/>
                  </a:cubicBezTo>
                  <a:cubicBezTo>
                    <a:pt x="513" y="2385"/>
                    <a:pt x="489" y="2593"/>
                    <a:pt x="489" y="2809"/>
                  </a:cubicBezTo>
                  <a:cubicBezTo>
                    <a:pt x="489" y="3033"/>
                    <a:pt x="505" y="3249"/>
                    <a:pt x="569" y="3513"/>
                  </a:cubicBezTo>
                  <a:cubicBezTo>
                    <a:pt x="665" y="3993"/>
                    <a:pt x="897" y="4433"/>
                    <a:pt x="1105" y="4865"/>
                  </a:cubicBezTo>
                  <a:lnTo>
                    <a:pt x="1185" y="5025"/>
                  </a:lnTo>
                  <a:lnTo>
                    <a:pt x="1193" y="5033"/>
                  </a:lnTo>
                  <a:cubicBezTo>
                    <a:pt x="1233" y="5113"/>
                    <a:pt x="1273" y="5201"/>
                    <a:pt x="1313" y="5289"/>
                  </a:cubicBezTo>
                  <a:cubicBezTo>
                    <a:pt x="1241" y="5281"/>
                    <a:pt x="1169" y="5273"/>
                    <a:pt x="1089" y="5273"/>
                  </a:cubicBezTo>
                  <a:cubicBezTo>
                    <a:pt x="1041" y="5273"/>
                    <a:pt x="1009" y="5273"/>
                    <a:pt x="969" y="5281"/>
                  </a:cubicBezTo>
                  <a:cubicBezTo>
                    <a:pt x="841" y="5289"/>
                    <a:pt x="721" y="5321"/>
                    <a:pt x="609" y="5369"/>
                  </a:cubicBezTo>
                  <a:cubicBezTo>
                    <a:pt x="529" y="5409"/>
                    <a:pt x="433" y="5465"/>
                    <a:pt x="369" y="5521"/>
                  </a:cubicBezTo>
                  <a:cubicBezTo>
                    <a:pt x="233" y="5633"/>
                    <a:pt x="137" y="5777"/>
                    <a:pt x="73" y="5969"/>
                  </a:cubicBezTo>
                  <a:cubicBezTo>
                    <a:pt x="25" y="6129"/>
                    <a:pt x="1" y="6321"/>
                    <a:pt x="25" y="6521"/>
                  </a:cubicBezTo>
                  <a:cubicBezTo>
                    <a:pt x="41" y="6713"/>
                    <a:pt x="97" y="6889"/>
                    <a:pt x="177" y="7073"/>
                  </a:cubicBezTo>
                  <a:cubicBezTo>
                    <a:pt x="257" y="7241"/>
                    <a:pt x="377" y="7401"/>
                    <a:pt x="521" y="7545"/>
                  </a:cubicBezTo>
                  <a:cubicBezTo>
                    <a:pt x="681" y="7689"/>
                    <a:pt x="873" y="7809"/>
                    <a:pt x="1105" y="7913"/>
                  </a:cubicBezTo>
                  <a:cubicBezTo>
                    <a:pt x="1313" y="8001"/>
                    <a:pt x="1545" y="8073"/>
                    <a:pt x="1785" y="8105"/>
                  </a:cubicBezTo>
                  <a:cubicBezTo>
                    <a:pt x="1873" y="8113"/>
                    <a:pt x="1977" y="8121"/>
                    <a:pt x="2065" y="8121"/>
                  </a:cubicBezTo>
                  <a:cubicBezTo>
                    <a:pt x="2121" y="8121"/>
                    <a:pt x="2193" y="8121"/>
                    <a:pt x="2257" y="8113"/>
                  </a:cubicBezTo>
                  <a:cubicBezTo>
                    <a:pt x="2337" y="8105"/>
                    <a:pt x="2417" y="8089"/>
                    <a:pt x="2481" y="8073"/>
                  </a:cubicBezTo>
                  <a:lnTo>
                    <a:pt x="2513" y="8129"/>
                  </a:lnTo>
                  <a:cubicBezTo>
                    <a:pt x="2633" y="8385"/>
                    <a:pt x="2713" y="8633"/>
                    <a:pt x="2753" y="8889"/>
                  </a:cubicBezTo>
                  <a:cubicBezTo>
                    <a:pt x="2793" y="9113"/>
                    <a:pt x="2801" y="9329"/>
                    <a:pt x="2785" y="9545"/>
                  </a:cubicBezTo>
                  <a:cubicBezTo>
                    <a:pt x="2761" y="9721"/>
                    <a:pt x="2721" y="9889"/>
                    <a:pt x="2673" y="10041"/>
                  </a:cubicBezTo>
                  <a:cubicBezTo>
                    <a:pt x="2625" y="10185"/>
                    <a:pt x="2545" y="10321"/>
                    <a:pt x="2465" y="10441"/>
                  </a:cubicBezTo>
                  <a:cubicBezTo>
                    <a:pt x="2385" y="10553"/>
                    <a:pt x="2289" y="10665"/>
                    <a:pt x="2177" y="10753"/>
                  </a:cubicBezTo>
                  <a:cubicBezTo>
                    <a:pt x="2057" y="10849"/>
                    <a:pt x="1913" y="10945"/>
                    <a:pt x="1753" y="11009"/>
                  </a:cubicBezTo>
                  <a:cubicBezTo>
                    <a:pt x="1737" y="11017"/>
                    <a:pt x="1705" y="11033"/>
                    <a:pt x="1681" y="11041"/>
                  </a:cubicBezTo>
                  <a:cubicBezTo>
                    <a:pt x="1665" y="11049"/>
                    <a:pt x="1657" y="11057"/>
                    <a:pt x="1641" y="11081"/>
                  </a:cubicBezTo>
                  <a:cubicBezTo>
                    <a:pt x="1601" y="11097"/>
                    <a:pt x="1593" y="11137"/>
                    <a:pt x="1601" y="11169"/>
                  </a:cubicBezTo>
                  <a:cubicBezTo>
                    <a:pt x="1665" y="11361"/>
                    <a:pt x="1737" y="11545"/>
                    <a:pt x="1833" y="11697"/>
                  </a:cubicBezTo>
                  <a:cubicBezTo>
                    <a:pt x="1921" y="11857"/>
                    <a:pt x="2041" y="12009"/>
                    <a:pt x="2185" y="12153"/>
                  </a:cubicBezTo>
                  <a:cubicBezTo>
                    <a:pt x="2441" y="12409"/>
                    <a:pt x="2761" y="12633"/>
                    <a:pt x="3145" y="12801"/>
                  </a:cubicBezTo>
                  <a:cubicBezTo>
                    <a:pt x="3505" y="12961"/>
                    <a:pt x="3897" y="13057"/>
                    <a:pt x="4305" y="13097"/>
                  </a:cubicBezTo>
                  <a:cubicBezTo>
                    <a:pt x="4441" y="13113"/>
                    <a:pt x="4585" y="13121"/>
                    <a:pt x="4713" y="13121"/>
                  </a:cubicBezTo>
                  <a:cubicBezTo>
                    <a:pt x="4985" y="13121"/>
                    <a:pt x="5241" y="13089"/>
                    <a:pt x="5497" y="13041"/>
                  </a:cubicBezTo>
                  <a:cubicBezTo>
                    <a:pt x="5681" y="13001"/>
                    <a:pt x="5865" y="12945"/>
                    <a:pt x="6033" y="12873"/>
                  </a:cubicBezTo>
                  <a:cubicBezTo>
                    <a:pt x="6121" y="12833"/>
                    <a:pt x="6201" y="12793"/>
                    <a:pt x="6297" y="12753"/>
                  </a:cubicBezTo>
                  <a:cubicBezTo>
                    <a:pt x="6401" y="12689"/>
                    <a:pt x="6513" y="12625"/>
                    <a:pt x="6617" y="12529"/>
                  </a:cubicBezTo>
                  <a:cubicBezTo>
                    <a:pt x="6801" y="12377"/>
                    <a:pt x="6985" y="12193"/>
                    <a:pt x="7161" y="11961"/>
                  </a:cubicBezTo>
                  <a:cubicBezTo>
                    <a:pt x="7313" y="11761"/>
                    <a:pt x="7457" y="11537"/>
                    <a:pt x="7585" y="11289"/>
                  </a:cubicBezTo>
                  <a:cubicBezTo>
                    <a:pt x="7657" y="11161"/>
                    <a:pt x="7705" y="11049"/>
                    <a:pt x="7753" y="10937"/>
                  </a:cubicBezTo>
                  <a:cubicBezTo>
                    <a:pt x="7777" y="10897"/>
                    <a:pt x="7761" y="10857"/>
                    <a:pt x="7721" y="10841"/>
                  </a:cubicBezTo>
                  <a:cubicBezTo>
                    <a:pt x="7713" y="10833"/>
                    <a:pt x="7705" y="10833"/>
                    <a:pt x="7681" y="10833"/>
                  </a:cubicBezTo>
                  <a:lnTo>
                    <a:pt x="7657" y="10833"/>
                  </a:lnTo>
                  <a:cubicBezTo>
                    <a:pt x="7657" y="10833"/>
                    <a:pt x="7641" y="10833"/>
                    <a:pt x="7633" y="10825"/>
                  </a:cubicBezTo>
                  <a:cubicBezTo>
                    <a:pt x="7497" y="10801"/>
                    <a:pt x="7345" y="10769"/>
                    <a:pt x="7217" y="10721"/>
                  </a:cubicBezTo>
                  <a:cubicBezTo>
                    <a:pt x="7073" y="10673"/>
                    <a:pt x="6937" y="10593"/>
                    <a:pt x="6817" y="10513"/>
                  </a:cubicBezTo>
                  <a:cubicBezTo>
                    <a:pt x="6697" y="10425"/>
                    <a:pt x="6585" y="10321"/>
                    <a:pt x="6497" y="10209"/>
                  </a:cubicBezTo>
                  <a:cubicBezTo>
                    <a:pt x="6417" y="10113"/>
                    <a:pt x="6345" y="10001"/>
                    <a:pt x="6281" y="9881"/>
                  </a:cubicBezTo>
                  <a:cubicBezTo>
                    <a:pt x="6225" y="9753"/>
                    <a:pt x="6185" y="9609"/>
                    <a:pt x="6153" y="9473"/>
                  </a:cubicBezTo>
                  <a:cubicBezTo>
                    <a:pt x="6121" y="9321"/>
                    <a:pt x="6121" y="9161"/>
                    <a:pt x="6137" y="8993"/>
                  </a:cubicBezTo>
                  <a:cubicBezTo>
                    <a:pt x="6137" y="8945"/>
                    <a:pt x="6145" y="8889"/>
                    <a:pt x="6153" y="8833"/>
                  </a:cubicBezTo>
                  <a:cubicBezTo>
                    <a:pt x="6337" y="8793"/>
                    <a:pt x="6521" y="8745"/>
                    <a:pt x="6697" y="8681"/>
                  </a:cubicBezTo>
                  <a:cubicBezTo>
                    <a:pt x="7145" y="8529"/>
                    <a:pt x="7537" y="8313"/>
                    <a:pt x="7865" y="8033"/>
                  </a:cubicBezTo>
                  <a:cubicBezTo>
                    <a:pt x="8017" y="7905"/>
                    <a:pt x="8153" y="7753"/>
                    <a:pt x="8281" y="7585"/>
                  </a:cubicBezTo>
                  <a:cubicBezTo>
                    <a:pt x="8401" y="7425"/>
                    <a:pt x="8505" y="7241"/>
                    <a:pt x="8585" y="7049"/>
                  </a:cubicBezTo>
                  <a:cubicBezTo>
                    <a:pt x="8745" y="6673"/>
                    <a:pt x="8801" y="6233"/>
                    <a:pt x="8777" y="5769"/>
                  </a:cubicBezTo>
                  <a:cubicBezTo>
                    <a:pt x="8737" y="5249"/>
                    <a:pt x="8585" y="4753"/>
                    <a:pt x="8425" y="4265"/>
                  </a:cubicBezTo>
                  <a:cubicBezTo>
                    <a:pt x="8401" y="4193"/>
                    <a:pt x="8385" y="4121"/>
                    <a:pt x="8353" y="4049"/>
                  </a:cubicBezTo>
                  <a:cubicBezTo>
                    <a:pt x="8281" y="3825"/>
                    <a:pt x="8233" y="3649"/>
                    <a:pt x="8193" y="3481"/>
                  </a:cubicBezTo>
                  <a:cubicBezTo>
                    <a:pt x="8153" y="3321"/>
                    <a:pt x="8121" y="3153"/>
                    <a:pt x="8105" y="2985"/>
                  </a:cubicBezTo>
                  <a:cubicBezTo>
                    <a:pt x="8073" y="2785"/>
                    <a:pt x="8065" y="2585"/>
                    <a:pt x="8041" y="2385"/>
                  </a:cubicBezTo>
                  <a:cubicBezTo>
                    <a:pt x="7985" y="1713"/>
                    <a:pt x="7921" y="1008"/>
                    <a:pt x="7537" y="432"/>
                  </a:cubicBezTo>
                  <a:cubicBezTo>
                    <a:pt x="7513" y="408"/>
                    <a:pt x="7497" y="392"/>
                    <a:pt x="7465" y="392"/>
                  </a:cubicBezTo>
                  <a:cubicBezTo>
                    <a:pt x="7217" y="280"/>
                    <a:pt x="6945" y="200"/>
                    <a:pt x="6617" y="128"/>
                  </a:cubicBezTo>
                  <a:cubicBezTo>
                    <a:pt x="6337" y="72"/>
                    <a:pt x="6057" y="32"/>
                    <a:pt x="5761" y="0"/>
                  </a:cubicBezTo>
                  <a:cubicBezTo>
                    <a:pt x="5675" y="8"/>
                    <a:pt x="5587" y="11"/>
                    <a:pt x="5496" y="11"/>
                  </a:cubicBezTo>
                  <a:cubicBezTo>
                    <a:pt x="5314" y="11"/>
                    <a:pt x="5123" y="0"/>
                    <a:pt x="4937" y="0"/>
                  </a:cubicBezTo>
                  <a:close/>
                </a:path>
              </a:pathLst>
            </a:custGeom>
            <a:solidFill>
              <a:srgbClr val="BC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3"/>
            <p:cNvSpPr/>
            <p:nvPr/>
          </p:nvSpPr>
          <p:spPr>
            <a:xfrm flipH="1">
              <a:off x="6736875" y="1003456"/>
              <a:ext cx="853883" cy="307402"/>
            </a:xfrm>
            <a:custGeom>
              <a:avLst/>
              <a:gdLst/>
              <a:ahLst/>
              <a:cxnLst/>
              <a:rect l="l" t="t" r="r" b="b"/>
              <a:pathLst>
                <a:path w="7561" h="2722" extrusionOk="0">
                  <a:moveTo>
                    <a:pt x="2780" y="2041"/>
                  </a:moveTo>
                  <a:cubicBezTo>
                    <a:pt x="2779" y="2041"/>
                    <a:pt x="2778" y="2041"/>
                    <a:pt x="2777" y="2041"/>
                  </a:cubicBezTo>
                  <a:lnTo>
                    <a:pt x="2785" y="2041"/>
                  </a:lnTo>
                  <a:cubicBezTo>
                    <a:pt x="2783" y="2041"/>
                    <a:pt x="2782" y="2041"/>
                    <a:pt x="2780" y="2041"/>
                  </a:cubicBezTo>
                  <a:close/>
                  <a:moveTo>
                    <a:pt x="4417" y="0"/>
                  </a:moveTo>
                  <a:cubicBezTo>
                    <a:pt x="4145" y="16"/>
                    <a:pt x="3849" y="40"/>
                    <a:pt x="3561" y="64"/>
                  </a:cubicBezTo>
                  <a:cubicBezTo>
                    <a:pt x="2961" y="136"/>
                    <a:pt x="2401" y="280"/>
                    <a:pt x="1881" y="488"/>
                  </a:cubicBezTo>
                  <a:cubicBezTo>
                    <a:pt x="1409" y="680"/>
                    <a:pt x="1025" y="920"/>
                    <a:pt x="721" y="1200"/>
                  </a:cubicBezTo>
                  <a:cubicBezTo>
                    <a:pt x="569" y="1337"/>
                    <a:pt x="441" y="1497"/>
                    <a:pt x="329" y="1665"/>
                  </a:cubicBezTo>
                  <a:cubicBezTo>
                    <a:pt x="225" y="1825"/>
                    <a:pt x="137" y="2009"/>
                    <a:pt x="81" y="2209"/>
                  </a:cubicBezTo>
                  <a:cubicBezTo>
                    <a:pt x="41" y="2337"/>
                    <a:pt x="9" y="2481"/>
                    <a:pt x="1" y="2625"/>
                  </a:cubicBezTo>
                  <a:cubicBezTo>
                    <a:pt x="242" y="2683"/>
                    <a:pt x="490" y="2722"/>
                    <a:pt x="745" y="2722"/>
                  </a:cubicBezTo>
                  <a:cubicBezTo>
                    <a:pt x="769" y="2722"/>
                    <a:pt x="793" y="2721"/>
                    <a:pt x="817" y="2721"/>
                  </a:cubicBezTo>
                  <a:cubicBezTo>
                    <a:pt x="905" y="2721"/>
                    <a:pt x="1001" y="2705"/>
                    <a:pt x="1089" y="2689"/>
                  </a:cubicBezTo>
                  <a:cubicBezTo>
                    <a:pt x="1169" y="2681"/>
                    <a:pt x="1249" y="2657"/>
                    <a:pt x="1329" y="2625"/>
                  </a:cubicBezTo>
                  <a:cubicBezTo>
                    <a:pt x="1385" y="2609"/>
                    <a:pt x="1449" y="2585"/>
                    <a:pt x="1505" y="2561"/>
                  </a:cubicBezTo>
                  <a:cubicBezTo>
                    <a:pt x="1561" y="2529"/>
                    <a:pt x="1617" y="2505"/>
                    <a:pt x="1665" y="2465"/>
                  </a:cubicBezTo>
                  <a:lnTo>
                    <a:pt x="1657" y="2465"/>
                  </a:lnTo>
                  <a:cubicBezTo>
                    <a:pt x="1697" y="2441"/>
                    <a:pt x="1737" y="2417"/>
                    <a:pt x="1777" y="2385"/>
                  </a:cubicBezTo>
                  <a:cubicBezTo>
                    <a:pt x="1817" y="2361"/>
                    <a:pt x="1849" y="2329"/>
                    <a:pt x="1881" y="2289"/>
                  </a:cubicBezTo>
                  <a:cubicBezTo>
                    <a:pt x="1897" y="2265"/>
                    <a:pt x="1921" y="2249"/>
                    <a:pt x="1937" y="2217"/>
                  </a:cubicBezTo>
                  <a:cubicBezTo>
                    <a:pt x="1961" y="2185"/>
                    <a:pt x="1977" y="2169"/>
                    <a:pt x="1985" y="2137"/>
                  </a:cubicBezTo>
                  <a:lnTo>
                    <a:pt x="2017" y="2081"/>
                  </a:lnTo>
                  <a:cubicBezTo>
                    <a:pt x="2025" y="2057"/>
                    <a:pt x="2041" y="2041"/>
                    <a:pt x="2041" y="2009"/>
                  </a:cubicBezTo>
                  <a:cubicBezTo>
                    <a:pt x="2041" y="1985"/>
                    <a:pt x="2049" y="1969"/>
                    <a:pt x="2049" y="1945"/>
                  </a:cubicBezTo>
                  <a:lnTo>
                    <a:pt x="2049" y="1889"/>
                  </a:lnTo>
                  <a:cubicBezTo>
                    <a:pt x="2049" y="1881"/>
                    <a:pt x="2057" y="1865"/>
                    <a:pt x="2057" y="1865"/>
                  </a:cubicBezTo>
                  <a:lnTo>
                    <a:pt x="2089" y="1865"/>
                  </a:lnTo>
                  <a:cubicBezTo>
                    <a:pt x="2097" y="1865"/>
                    <a:pt x="2097" y="1881"/>
                    <a:pt x="2105" y="1881"/>
                  </a:cubicBezTo>
                  <a:cubicBezTo>
                    <a:pt x="2217" y="1937"/>
                    <a:pt x="2329" y="1977"/>
                    <a:pt x="2449" y="2001"/>
                  </a:cubicBezTo>
                  <a:cubicBezTo>
                    <a:pt x="2559" y="2024"/>
                    <a:pt x="2677" y="2040"/>
                    <a:pt x="2780" y="2041"/>
                  </a:cubicBezTo>
                  <a:lnTo>
                    <a:pt x="2780" y="2041"/>
                  </a:lnTo>
                  <a:cubicBezTo>
                    <a:pt x="2851" y="2040"/>
                    <a:pt x="2922" y="2024"/>
                    <a:pt x="2985" y="2009"/>
                  </a:cubicBezTo>
                  <a:cubicBezTo>
                    <a:pt x="3025" y="2001"/>
                    <a:pt x="3065" y="1977"/>
                    <a:pt x="3105" y="1961"/>
                  </a:cubicBezTo>
                  <a:cubicBezTo>
                    <a:pt x="3137" y="1937"/>
                    <a:pt x="3169" y="1921"/>
                    <a:pt x="3185" y="1889"/>
                  </a:cubicBezTo>
                  <a:cubicBezTo>
                    <a:pt x="3209" y="1865"/>
                    <a:pt x="3225" y="1841"/>
                    <a:pt x="3249" y="1809"/>
                  </a:cubicBezTo>
                  <a:lnTo>
                    <a:pt x="3281" y="1745"/>
                  </a:lnTo>
                  <a:cubicBezTo>
                    <a:pt x="3289" y="1729"/>
                    <a:pt x="3289" y="1705"/>
                    <a:pt x="3297" y="1689"/>
                  </a:cubicBezTo>
                  <a:lnTo>
                    <a:pt x="3297" y="1681"/>
                  </a:lnTo>
                  <a:lnTo>
                    <a:pt x="3297" y="1665"/>
                  </a:lnTo>
                  <a:lnTo>
                    <a:pt x="3305" y="1657"/>
                  </a:lnTo>
                  <a:lnTo>
                    <a:pt x="3337" y="1657"/>
                  </a:lnTo>
                  <a:cubicBezTo>
                    <a:pt x="3385" y="1697"/>
                    <a:pt x="3441" y="1729"/>
                    <a:pt x="3489" y="1761"/>
                  </a:cubicBezTo>
                  <a:lnTo>
                    <a:pt x="3697" y="1881"/>
                  </a:lnTo>
                  <a:cubicBezTo>
                    <a:pt x="3881" y="1977"/>
                    <a:pt x="4065" y="2065"/>
                    <a:pt x="4257" y="2137"/>
                  </a:cubicBezTo>
                  <a:cubicBezTo>
                    <a:pt x="4457" y="2217"/>
                    <a:pt x="4665" y="2289"/>
                    <a:pt x="4889" y="2345"/>
                  </a:cubicBezTo>
                  <a:cubicBezTo>
                    <a:pt x="5039" y="2380"/>
                    <a:pt x="5196" y="2410"/>
                    <a:pt x="5359" y="2410"/>
                  </a:cubicBezTo>
                  <a:cubicBezTo>
                    <a:pt x="5378" y="2410"/>
                    <a:pt x="5398" y="2409"/>
                    <a:pt x="5417" y="2409"/>
                  </a:cubicBezTo>
                  <a:lnTo>
                    <a:pt x="5409" y="2409"/>
                  </a:lnTo>
                  <a:cubicBezTo>
                    <a:pt x="5489" y="2409"/>
                    <a:pt x="5577" y="2401"/>
                    <a:pt x="5657" y="2369"/>
                  </a:cubicBezTo>
                  <a:cubicBezTo>
                    <a:pt x="5705" y="2345"/>
                    <a:pt x="5745" y="2329"/>
                    <a:pt x="5801" y="2305"/>
                  </a:cubicBezTo>
                  <a:lnTo>
                    <a:pt x="5785" y="2305"/>
                  </a:lnTo>
                  <a:cubicBezTo>
                    <a:pt x="5817" y="2289"/>
                    <a:pt x="5857" y="2257"/>
                    <a:pt x="5881" y="2225"/>
                  </a:cubicBezTo>
                  <a:cubicBezTo>
                    <a:pt x="5905" y="2201"/>
                    <a:pt x="5929" y="2169"/>
                    <a:pt x="5945" y="2137"/>
                  </a:cubicBezTo>
                  <a:cubicBezTo>
                    <a:pt x="5969" y="2097"/>
                    <a:pt x="5985" y="2049"/>
                    <a:pt x="6001" y="2001"/>
                  </a:cubicBezTo>
                  <a:cubicBezTo>
                    <a:pt x="6009" y="1969"/>
                    <a:pt x="6009" y="1929"/>
                    <a:pt x="6017" y="1897"/>
                  </a:cubicBezTo>
                  <a:cubicBezTo>
                    <a:pt x="6017" y="1889"/>
                    <a:pt x="6025" y="1881"/>
                    <a:pt x="6041" y="1881"/>
                  </a:cubicBezTo>
                  <a:cubicBezTo>
                    <a:pt x="6049" y="1881"/>
                    <a:pt x="6057" y="1881"/>
                    <a:pt x="6057" y="1889"/>
                  </a:cubicBezTo>
                  <a:cubicBezTo>
                    <a:pt x="6089" y="1929"/>
                    <a:pt x="6121" y="1961"/>
                    <a:pt x="6161" y="2001"/>
                  </a:cubicBezTo>
                  <a:cubicBezTo>
                    <a:pt x="6241" y="2081"/>
                    <a:pt x="6329" y="2137"/>
                    <a:pt x="6425" y="2185"/>
                  </a:cubicBezTo>
                  <a:cubicBezTo>
                    <a:pt x="6545" y="2257"/>
                    <a:pt x="6681" y="2305"/>
                    <a:pt x="6817" y="2337"/>
                  </a:cubicBezTo>
                  <a:lnTo>
                    <a:pt x="7001" y="2369"/>
                  </a:lnTo>
                  <a:cubicBezTo>
                    <a:pt x="7049" y="2377"/>
                    <a:pt x="7105" y="2377"/>
                    <a:pt x="7161" y="2377"/>
                  </a:cubicBezTo>
                  <a:cubicBezTo>
                    <a:pt x="7201" y="2377"/>
                    <a:pt x="7249" y="2369"/>
                    <a:pt x="7289" y="2369"/>
                  </a:cubicBezTo>
                  <a:cubicBezTo>
                    <a:pt x="7329" y="2361"/>
                    <a:pt x="7369" y="2345"/>
                    <a:pt x="7401" y="2337"/>
                  </a:cubicBezTo>
                  <a:cubicBezTo>
                    <a:pt x="7425" y="2329"/>
                    <a:pt x="7457" y="2321"/>
                    <a:pt x="7497" y="2297"/>
                  </a:cubicBezTo>
                  <a:lnTo>
                    <a:pt x="7561" y="2265"/>
                  </a:lnTo>
                  <a:cubicBezTo>
                    <a:pt x="7497" y="1641"/>
                    <a:pt x="7417" y="1008"/>
                    <a:pt x="7065" y="480"/>
                  </a:cubicBezTo>
                  <a:cubicBezTo>
                    <a:pt x="7049" y="456"/>
                    <a:pt x="7025" y="440"/>
                    <a:pt x="7001" y="440"/>
                  </a:cubicBezTo>
                  <a:cubicBezTo>
                    <a:pt x="6745" y="328"/>
                    <a:pt x="6481" y="248"/>
                    <a:pt x="6145" y="176"/>
                  </a:cubicBezTo>
                  <a:cubicBezTo>
                    <a:pt x="5865" y="120"/>
                    <a:pt x="5585" y="80"/>
                    <a:pt x="5289" y="48"/>
                  </a:cubicBezTo>
                  <a:cubicBezTo>
                    <a:pt x="5001" y="16"/>
                    <a:pt x="4697" y="0"/>
                    <a:pt x="4417" y="0"/>
                  </a:cubicBez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3"/>
            <p:cNvSpPr/>
            <p:nvPr/>
          </p:nvSpPr>
          <p:spPr>
            <a:xfrm flipH="1">
              <a:off x="7217512" y="1195896"/>
              <a:ext cx="113" cy="1016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1"/>
                  </a:moveTo>
                  <a:cubicBezTo>
                    <a:pt x="1" y="9"/>
                    <a:pt x="1" y="9"/>
                    <a:pt x="1" y="1"/>
                  </a:cubicBezTo>
                  <a:cubicBezTo>
                    <a:pt x="1" y="9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3"/>
            <p:cNvSpPr/>
            <p:nvPr/>
          </p:nvSpPr>
          <p:spPr>
            <a:xfrm flipH="1">
              <a:off x="7217512" y="1196799"/>
              <a:ext cx="1016" cy="113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1"/>
                    <a:pt x="9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3"/>
            <p:cNvSpPr/>
            <p:nvPr/>
          </p:nvSpPr>
          <p:spPr>
            <a:xfrm flipH="1">
              <a:off x="6911236" y="1232034"/>
              <a:ext cx="113" cy="1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3"/>
            <p:cNvSpPr/>
            <p:nvPr/>
          </p:nvSpPr>
          <p:spPr>
            <a:xfrm flipH="1">
              <a:off x="6911236" y="1232034"/>
              <a:ext cx="113" cy="1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3"/>
            <p:cNvSpPr/>
            <p:nvPr/>
          </p:nvSpPr>
          <p:spPr>
            <a:xfrm flipH="1">
              <a:off x="6916657" y="1248297"/>
              <a:ext cx="113" cy="1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3"/>
            <p:cNvSpPr/>
            <p:nvPr/>
          </p:nvSpPr>
          <p:spPr>
            <a:xfrm flipH="1">
              <a:off x="6916657" y="1248297"/>
              <a:ext cx="113" cy="1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3"/>
            <p:cNvSpPr/>
            <p:nvPr/>
          </p:nvSpPr>
          <p:spPr>
            <a:xfrm flipH="1">
              <a:off x="6916657" y="1248297"/>
              <a:ext cx="113" cy="1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3"/>
            <p:cNvSpPr/>
            <p:nvPr/>
          </p:nvSpPr>
          <p:spPr>
            <a:xfrm flipH="1">
              <a:off x="6924788" y="1259139"/>
              <a:ext cx="113" cy="1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3"/>
            <p:cNvSpPr/>
            <p:nvPr/>
          </p:nvSpPr>
          <p:spPr>
            <a:xfrm flipH="1">
              <a:off x="6924788" y="1259139"/>
              <a:ext cx="113" cy="1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3"/>
            <p:cNvSpPr/>
            <p:nvPr/>
          </p:nvSpPr>
          <p:spPr>
            <a:xfrm flipH="1">
              <a:off x="6924788" y="1259139"/>
              <a:ext cx="113" cy="1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3"/>
            <p:cNvSpPr/>
            <p:nvPr/>
          </p:nvSpPr>
          <p:spPr>
            <a:xfrm flipH="1">
              <a:off x="6924788" y="1259139"/>
              <a:ext cx="113" cy="1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3"/>
            <p:cNvSpPr/>
            <p:nvPr/>
          </p:nvSpPr>
          <p:spPr>
            <a:xfrm flipH="1">
              <a:off x="6752226" y="1269980"/>
              <a:ext cx="113" cy="1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3"/>
            <p:cNvSpPr/>
            <p:nvPr/>
          </p:nvSpPr>
          <p:spPr>
            <a:xfrm flipH="1">
              <a:off x="7037722" y="1271787"/>
              <a:ext cx="113" cy="1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3"/>
            <p:cNvSpPr/>
            <p:nvPr/>
          </p:nvSpPr>
          <p:spPr>
            <a:xfrm flipH="1">
              <a:off x="6940150" y="1974688"/>
              <a:ext cx="282896" cy="126597"/>
            </a:xfrm>
            <a:custGeom>
              <a:avLst/>
              <a:gdLst/>
              <a:ahLst/>
              <a:cxnLst/>
              <a:rect l="l" t="t" r="r" b="b"/>
              <a:pathLst>
                <a:path w="2505" h="1121" extrusionOk="0">
                  <a:moveTo>
                    <a:pt x="1" y="1"/>
                  </a:moveTo>
                  <a:lnTo>
                    <a:pt x="1" y="1"/>
                  </a:lnTo>
                  <a:cubicBezTo>
                    <a:pt x="113" y="105"/>
                    <a:pt x="225" y="209"/>
                    <a:pt x="329" y="297"/>
                  </a:cubicBezTo>
                  <a:cubicBezTo>
                    <a:pt x="465" y="409"/>
                    <a:pt x="593" y="505"/>
                    <a:pt x="729" y="601"/>
                  </a:cubicBezTo>
                  <a:cubicBezTo>
                    <a:pt x="873" y="689"/>
                    <a:pt x="1009" y="777"/>
                    <a:pt x="1161" y="849"/>
                  </a:cubicBezTo>
                  <a:lnTo>
                    <a:pt x="1153" y="849"/>
                  </a:lnTo>
                  <a:cubicBezTo>
                    <a:pt x="1273" y="905"/>
                    <a:pt x="1385" y="945"/>
                    <a:pt x="1513" y="985"/>
                  </a:cubicBezTo>
                  <a:cubicBezTo>
                    <a:pt x="1633" y="1025"/>
                    <a:pt x="1753" y="1057"/>
                    <a:pt x="1873" y="1081"/>
                  </a:cubicBezTo>
                  <a:lnTo>
                    <a:pt x="1865" y="1081"/>
                  </a:lnTo>
                  <a:cubicBezTo>
                    <a:pt x="1969" y="1097"/>
                    <a:pt x="2089" y="1105"/>
                    <a:pt x="2201" y="1121"/>
                  </a:cubicBezTo>
                  <a:lnTo>
                    <a:pt x="2505" y="1121"/>
                  </a:lnTo>
                  <a:cubicBezTo>
                    <a:pt x="2481" y="1049"/>
                    <a:pt x="2465" y="985"/>
                    <a:pt x="2449" y="921"/>
                  </a:cubicBezTo>
                  <a:cubicBezTo>
                    <a:pt x="2425" y="769"/>
                    <a:pt x="2425" y="609"/>
                    <a:pt x="2433" y="441"/>
                  </a:cubicBezTo>
                  <a:cubicBezTo>
                    <a:pt x="2433" y="385"/>
                    <a:pt x="2441" y="337"/>
                    <a:pt x="2449" y="289"/>
                  </a:cubicBezTo>
                  <a:cubicBezTo>
                    <a:pt x="2465" y="289"/>
                    <a:pt x="2473" y="289"/>
                    <a:pt x="2481" y="281"/>
                  </a:cubicBezTo>
                  <a:cubicBezTo>
                    <a:pt x="2465" y="281"/>
                    <a:pt x="2449" y="281"/>
                    <a:pt x="2433" y="289"/>
                  </a:cubicBezTo>
                  <a:cubicBezTo>
                    <a:pt x="2369" y="297"/>
                    <a:pt x="2313" y="305"/>
                    <a:pt x="2249" y="305"/>
                  </a:cubicBezTo>
                  <a:cubicBezTo>
                    <a:pt x="2083" y="326"/>
                    <a:pt x="1915" y="333"/>
                    <a:pt x="1744" y="333"/>
                  </a:cubicBezTo>
                  <a:cubicBezTo>
                    <a:pt x="1659" y="333"/>
                    <a:pt x="1574" y="332"/>
                    <a:pt x="1489" y="329"/>
                  </a:cubicBezTo>
                  <a:cubicBezTo>
                    <a:pt x="1241" y="305"/>
                    <a:pt x="985" y="281"/>
                    <a:pt x="729" y="217"/>
                  </a:cubicBezTo>
                  <a:cubicBezTo>
                    <a:pt x="601" y="185"/>
                    <a:pt x="481" y="161"/>
                    <a:pt x="353" y="121"/>
                  </a:cubicBezTo>
                  <a:cubicBezTo>
                    <a:pt x="233" y="81"/>
                    <a:pt x="121" y="49"/>
                    <a:pt x="1" y="1"/>
                  </a:cubicBezTo>
                  <a:close/>
                </a:path>
              </a:pathLst>
            </a:custGeom>
            <a:solidFill>
              <a:srgbClr val="994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3"/>
            <p:cNvSpPr/>
            <p:nvPr/>
          </p:nvSpPr>
          <p:spPr>
            <a:xfrm flipH="1">
              <a:off x="7413566" y="1664797"/>
              <a:ext cx="108528" cy="174481"/>
            </a:xfrm>
            <a:custGeom>
              <a:avLst/>
              <a:gdLst/>
              <a:ahLst/>
              <a:cxnLst/>
              <a:rect l="l" t="t" r="r" b="b"/>
              <a:pathLst>
                <a:path w="961" h="1545" extrusionOk="0">
                  <a:moveTo>
                    <a:pt x="81" y="1"/>
                  </a:moveTo>
                  <a:cubicBezTo>
                    <a:pt x="57" y="33"/>
                    <a:pt x="49" y="33"/>
                    <a:pt x="41" y="41"/>
                  </a:cubicBezTo>
                  <a:cubicBezTo>
                    <a:pt x="17" y="49"/>
                    <a:pt x="9" y="73"/>
                    <a:pt x="9" y="89"/>
                  </a:cubicBezTo>
                  <a:cubicBezTo>
                    <a:pt x="1" y="161"/>
                    <a:pt x="1" y="241"/>
                    <a:pt x="1" y="313"/>
                  </a:cubicBezTo>
                  <a:cubicBezTo>
                    <a:pt x="1" y="393"/>
                    <a:pt x="17" y="473"/>
                    <a:pt x="41" y="545"/>
                  </a:cubicBezTo>
                  <a:cubicBezTo>
                    <a:pt x="81" y="705"/>
                    <a:pt x="153" y="849"/>
                    <a:pt x="233" y="993"/>
                  </a:cubicBezTo>
                  <a:cubicBezTo>
                    <a:pt x="313" y="1121"/>
                    <a:pt x="417" y="1241"/>
                    <a:pt x="537" y="1345"/>
                  </a:cubicBezTo>
                  <a:cubicBezTo>
                    <a:pt x="601" y="1393"/>
                    <a:pt x="657" y="1433"/>
                    <a:pt x="721" y="1465"/>
                  </a:cubicBezTo>
                  <a:cubicBezTo>
                    <a:pt x="793" y="1505"/>
                    <a:pt x="857" y="1521"/>
                    <a:pt x="929" y="1545"/>
                  </a:cubicBezTo>
                  <a:cubicBezTo>
                    <a:pt x="937" y="1545"/>
                    <a:pt x="961" y="1529"/>
                    <a:pt x="961" y="1521"/>
                  </a:cubicBezTo>
                  <a:cubicBezTo>
                    <a:pt x="961" y="1513"/>
                    <a:pt x="953" y="1489"/>
                    <a:pt x="937" y="1489"/>
                  </a:cubicBezTo>
                  <a:cubicBezTo>
                    <a:pt x="921" y="1481"/>
                    <a:pt x="897" y="1481"/>
                    <a:pt x="881" y="1473"/>
                  </a:cubicBezTo>
                  <a:cubicBezTo>
                    <a:pt x="817" y="1449"/>
                    <a:pt x="761" y="1409"/>
                    <a:pt x="697" y="1385"/>
                  </a:cubicBezTo>
                  <a:cubicBezTo>
                    <a:pt x="657" y="1353"/>
                    <a:pt x="633" y="1329"/>
                    <a:pt x="601" y="1305"/>
                  </a:cubicBezTo>
                  <a:cubicBezTo>
                    <a:pt x="569" y="1273"/>
                    <a:pt x="537" y="1241"/>
                    <a:pt x="513" y="1201"/>
                  </a:cubicBezTo>
                  <a:cubicBezTo>
                    <a:pt x="434" y="1115"/>
                    <a:pt x="371" y="1013"/>
                    <a:pt x="324" y="911"/>
                  </a:cubicBezTo>
                  <a:lnTo>
                    <a:pt x="324" y="911"/>
                  </a:lnTo>
                  <a:cubicBezTo>
                    <a:pt x="325" y="912"/>
                    <a:pt x="326" y="913"/>
                    <a:pt x="329" y="913"/>
                  </a:cubicBezTo>
                  <a:cubicBezTo>
                    <a:pt x="257" y="769"/>
                    <a:pt x="209" y="633"/>
                    <a:pt x="177" y="481"/>
                  </a:cubicBezTo>
                  <a:lnTo>
                    <a:pt x="177" y="473"/>
                  </a:lnTo>
                  <a:cubicBezTo>
                    <a:pt x="161" y="361"/>
                    <a:pt x="145" y="249"/>
                    <a:pt x="161" y="137"/>
                  </a:cubicBezTo>
                  <a:lnTo>
                    <a:pt x="161" y="89"/>
                  </a:lnTo>
                  <a:cubicBezTo>
                    <a:pt x="161" y="73"/>
                    <a:pt x="161" y="49"/>
                    <a:pt x="145" y="33"/>
                  </a:cubicBezTo>
                  <a:cubicBezTo>
                    <a:pt x="137" y="9"/>
                    <a:pt x="121" y="1"/>
                    <a:pt x="97" y="1"/>
                  </a:cubicBezTo>
                  <a:close/>
                </a:path>
              </a:pathLst>
            </a:custGeom>
            <a:solidFill>
              <a:srgbClr val="994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3"/>
            <p:cNvSpPr/>
            <p:nvPr/>
          </p:nvSpPr>
          <p:spPr>
            <a:xfrm flipH="1">
              <a:off x="7502106" y="1663894"/>
              <a:ext cx="117563" cy="58838"/>
            </a:xfrm>
            <a:custGeom>
              <a:avLst/>
              <a:gdLst/>
              <a:ahLst/>
              <a:cxnLst/>
              <a:rect l="l" t="t" r="r" b="b"/>
              <a:pathLst>
                <a:path w="1041" h="521" extrusionOk="0">
                  <a:moveTo>
                    <a:pt x="777" y="1"/>
                  </a:moveTo>
                  <a:cubicBezTo>
                    <a:pt x="633" y="1"/>
                    <a:pt x="505" y="33"/>
                    <a:pt x="385" y="65"/>
                  </a:cubicBezTo>
                  <a:cubicBezTo>
                    <a:pt x="297" y="113"/>
                    <a:pt x="201" y="161"/>
                    <a:pt x="137" y="225"/>
                  </a:cubicBezTo>
                  <a:cubicBezTo>
                    <a:pt x="65" y="297"/>
                    <a:pt x="17" y="385"/>
                    <a:pt x="1" y="489"/>
                  </a:cubicBezTo>
                  <a:cubicBezTo>
                    <a:pt x="1" y="497"/>
                    <a:pt x="17" y="521"/>
                    <a:pt x="25" y="521"/>
                  </a:cubicBezTo>
                  <a:cubicBezTo>
                    <a:pt x="33" y="521"/>
                    <a:pt x="57" y="505"/>
                    <a:pt x="57" y="497"/>
                  </a:cubicBezTo>
                  <a:cubicBezTo>
                    <a:pt x="57" y="481"/>
                    <a:pt x="65" y="457"/>
                    <a:pt x="73" y="425"/>
                  </a:cubicBezTo>
                  <a:lnTo>
                    <a:pt x="73" y="441"/>
                  </a:lnTo>
                  <a:cubicBezTo>
                    <a:pt x="81" y="401"/>
                    <a:pt x="105" y="369"/>
                    <a:pt x="121" y="337"/>
                  </a:cubicBezTo>
                  <a:cubicBezTo>
                    <a:pt x="145" y="305"/>
                    <a:pt x="177" y="281"/>
                    <a:pt x="201" y="249"/>
                  </a:cubicBezTo>
                  <a:cubicBezTo>
                    <a:pt x="241" y="217"/>
                    <a:pt x="281" y="185"/>
                    <a:pt x="337" y="161"/>
                  </a:cubicBezTo>
                  <a:lnTo>
                    <a:pt x="321" y="161"/>
                  </a:lnTo>
                  <a:cubicBezTo>
                    <a:pt x="385" y="129"/>
                    <a:pt x="441" y="105"/>
                    <a:pt x="505" y="89"/>
                  </a:cubicBezTo>
                  <a:cubicBezTo>
                    <a:pt x="575" y="81"/>
                    <a:pt x="638" y="65"/>
                    <a:pt x="708" y="65"/>
                  </a:cubicBezTo>
                  <a:lnTo>
                    <a:pt x="708" y="65"/>
                  </a:lnTo>
                  <a:cubicBezTo>
                    <a:pt x="755" y="65"/>
                    <a:pt x="818" y="81"/>
                    <a:pt x="865" y="97"/>
                  </a:cubicBezTo>
                  <a:cubicBezTo>
                    <a:pt x="873" y="97"/>
                    <a:pt x="897" y="105"/>
                    <a:pt x="905" y="121"/>
                  </a:cubicBezTo>
                  <a:cubicBezTo>
                    <a:pt x="921" y="129"/>
                    <a:pt x="937" y="137"/>
                    <a:pt x="945" y="137"/>
                  </a:cubicBezTo>
                  <a:cubicBezTo>
                    <a:pt x="949" y="141"/>
                    <a:pt x="957" y="143"/>
                    <a:pt x="966" y="143"/>
                  </a:cubicBezTo>
                  <a:cubicBezTo>
                    <a:pt x="975" y="143"/>
                    <a:pt x="985" y="141"/>
                    <a:pt x="993" y="137"/>
                  </a:cubicBezTo>
                  <a:cubicBezTo>
                    <a:pt x="1001" y="129"/>
                    <a:pt x="1025" y="121"/>
                    <a:pt x="1025" y="105"/>
                  </a:cubicBezTo>
                  <a:cubicBezTo>
                    <a:pt x="1041" y="65"/>
                    <a:pt x="1017" y="25"/>
                    <a:pt x="985" y="17"/>
                  </a:cubicBezTo>
                  <a:cubicBezTo>
                    <a:pt x="913" y="9"/>
                    <a:pt x="841" y="1"/>
                    <a:pt x="777" y="1"/>
                  </a:cubicBezTo>
                  <a:close/>
                </a:path>
              </a:pathLst>
            </a:custGeom>
            <a:solidFill>
              <a:srgbClr val="994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3"/>
            <p:cNvSpPr/>
            <p:nvPr/>
          </p:nvSpPr>
          <p:spPr>
            <a:xfrm flipH="1">
              <a:off x="6137769" y="4294012"/>
              <a:ext cx="1545142" cy="849478"/>
            </a:xfrm>
            <a:custGeom>
              <a:avLst/>
              <a:gdLst/>
              <a:ahLst/>
              <a:cxnLst/>
              <a:rect l="l" t="t" r="r" b="b"/>
              <a:pathLst>
                <a:path w="13682" h="7522" extrusionOk="0">
                  <a:moveTo>
                    <a:pt x="7945" y="1"/>
                  </a:moveTo>
                  <a:cubicBezTo>
                    <a:pt x="7593" y="1"/>
                    <a:pt x="7225" y="9"/>
                    <a:pt x="6865" y="41"/>
                  </a:cubicBezTo>
                  <a:cubicBezTo>
                    <a:pt x="6153" y="89"/>
                    <a:pt x="5417" y="185"/>
                    <a:pt x="4665" y="329"/>
                  </a:cubicBezTo>
                  <a:cubicBezTo>
                    <a:pt x="4273" y="401"/>
                    <a:pt x="3945" y="481"/>
                    <a:pt x="3633" y="561"/>
                  </a:cubicBezTo>
                  <a:cubicBezTo>
                    <a:pt x="3313" y="641"/>
                    <a:pt x="3033" y="745"/>
                    <a:pt x="2785" y="849"/>
                  </a:cubicBezTo>
                  <a:cubicBezTo>
                    <a:pt x="2513" y="969"/>
                    <a:pt x="2265" y="1121"/>
                    <a:pt x="2033" y="1313"/>
                  </a:cubicBezTo>
                  <a:cubicBezTo>
                    <a:pt x="2105" y="1073"/>
                    <a:pt x="2161" y="833"/>
                    <a:pt x="2233" y="593"/>
                  </a:cubicBezTo>
                  <a:cubicBezTo>
                    <a:pt x="2241" y="569"/>
                    <a:pt x="2233" y="553"/>
                    <a:pt x="2225" y="529"/>
                  </a:cubicBezTo>
                  <a:cubicBezTo>
                    <a:pt x="2217" y="513"/>
                    <a:pt x="2193" y="505"/>
                    <a:pt x="2177" y="489"/>
                  </a:cubicBezTo>
                  <a:lnTo>
                    <a:pt x="2153" y="489"/>
                  </a:lnTo>
                  <a:cubicBezTo>
                    <a:pt x="2121" y="489"/>
                    <a:pt x="2097" y="513"/>
                    <a:pt x="2081" y="553"/>
                  </a:cubicBezTo>
                  <a:cubicBezTo>
                    <a:pt x="1985" y="913"/>
                    <a:pt x="1881" y="1281"/>
                    <a:pt x="1777" y="1641"/>
                  </a:cubicBezTo>
                  <a:cubicBezTo>
                    <a:pt x="1537" y="2505"/>
                    <a:pt x="1297" y="3385"/>
                    <a:pt x="1033" y="4249"/>
                  </a:cubicBezTo>
                  <a:cubicBezTo>
                    <a:pt x="681" y="5409"/>
                    <a:pt x="361" y="6361"/>
                    <a:pt x="24" y="7249"/>
                  </a:cubicBezTo>
                  <a:cubicBezTo>
                    <a:pt x="16" y="7265"/>
                    <a:pt x="0" y="7281"/>
                    <a:pt x="0" y="7305"/>
                  </a:cubicBezTo>
                  <a:cubicBezTo>
                    <a:pt x="0" y="7345"/>
                    <a:pt x="32" y="7385"/>
                    <a:pt x="72" y="7385"/>
                  </a:cubicBezTo>
                  <a:cubicBezTo>
                    <a:pt x="313" y="7369"/>
                    <a:pt x="545" y="7361"/>
                    <a:pt x="801" y="7361"/>
                  </a:cubicBezTo>
                  <a:cubicBezTo>
                    <a:pt x="1401" y="7361"/>
                    <a:pt x="2001" y="7393"/>
                    <a:pt x="2673" y="7433"/>
                  </a:cubicBezTo>
                  <a:lnTo>
                    <a:pt x="2721" y="7433"/>
                  </a:lnTo>
                  <a:cubicBezTo>
                    <a:pt x="3137" y="7465"/>
                    <a:pt x="3553" y="7481"/>
                    <a:pt x="3977" y="7505"/>
                  </a:cubicBezTo>
                  <a:cubicBezTo>
                    <a:pt x="4425" y="7521"/>
                    <a:pt x="4881" y="7521"/>
                    <a:pt x="5281" y="7521"/>
                  </a:cubicBezTo>
                  <a:lnTo>
                    <a:pt x="5545" y="7521"/>
                  </a:lnTo>
                  <a:cubicBezTo>
                    <a:pt x="6297" y="7521"/>
                    <a:pt x="7097" y="7513"/>
                    <a:pt x="7921" y="7489"/>
                  </a:cubicBezTo>
                  <a:cubicBezTo>
                    <a:pt x="8337" y="7481"/>
                    <a:pt x="8761" y="7473"/>
                    <a:pt x="9241" y="7449"/>
                  </a:cubicBezTo>
                  <a:lnTo>
                    <a:pt x="9305" y="7449"/>
                  </a:lnTo>
                  <a:cubicBezTo>
                    <a:pt x="9505" y="7441"/>
                    <a:pt x="9697" y="7441"/>
                    <a:pt x="9897" y="7433"/>
                  </a:cubicBezTo>
                  <a:cubicBezTo>
                    <a:pt x="10113" y="7433"/>
                    <a:pt x="10321" y="7425"/>
                    <a:pt x="10545" y="7425"/>
                  </a:cubicBezTo>
                  <a:lnTo>
                    <a:pt x="11193" y="7425"/>
                  </a:lnTo>
                  <a:cubicBezTo>
                    <a:pt x="11921" y="7425"/>
                    <a:pt x="12641" y="7425"/>
                    <a:pt x="13353" y="7353"/>
                  </a:cubicBezTo>
                  <a:cubicBezTo>
                    <a:pt x="13377" y="7353"/>
                    <a:pt x="13393" y="7345"/>
                    <a:pt x="13401" y="7329"/>
                  </a:cubicBezTo>
                  <a:cubicBezTo>
                    <a:pt x="13417" y="7321"/>
                    <a:pt x="13425" y="7305"/>
                    <a:pt x="13425" y="7281"/>
                  </a:cubicBezTo>
                  <a:cubicBezTo>
                    <a:pt x="13425" y="7273"/>
                    <a:pt x="13425" y="7265"/>
                    <a:pt x="13417" y="7249"/>
                  </a:cubicBezTo>
                  <a:cubicBezTo>
                    <a:pt x="13601" y="6001"/>
                    <a:pt x="13681" y="4705"/>
                    <a:pt x="13673" y="3409"/>
                  </a:cubicBezTo>
                  <a:cubicBezTo>
                    <a:pt x="13665" y="2441"/>
                    <a:pt x="13593" y="1465"/>
                    <a:pt x="13473" y="505"/>
                  </a:cubicBezTo>
                  <a:cubicBezTo>
                    <a:pt x="13473" y="481"/>
                    <a:pt x="13465" y="457"/>
                    <a:pt x="13457" y="449"/>
                  </a:cubicBezTo>
                  <a:cubicBezTo>
                    <a:pt x="13441" y="441"/>
                    <a:pt x="13425" y="433"/>
                    <a:pt x="13401" y="433"/>
                  </a:cubicBezTo>
                  <a:cubicBezTo>
                    <a:pt x="13385" y="433"/>
                    <a:pt x="13361" y="441"/>
                    <a:pt x="13353" y="449"/>
                  </a:cubicBezTo>
                  <a:cubicBezTo>
                    <a:pt x="13345" y="457"/>
                    <a:pt x="13337" y="481"/>
                    <a:pt x="13337" y="505"/>
                  </a:cubicBezTo>
                  <a:cubicBezTo>
                    <a:pt x="13377" y="801"/>
                    <a:pt x="13401" y="1105"/>
                    <a:pt x="13433" y="1393"/>
                  </a:cubicBezTo>
                  <a:cubicBezTo>
                    <a:pt x="13377" y="1321"/>
                    <a:pt x="13313" y="1249"/>
                    <a:pt x="13241" y="1185"/>
                  </a:cubicBezTo>
                  <a:cubicBezTo>
                    <a:pt x="13161" y="1105"/>
                    <a:pt x="13065" y="1033"/>
                    <a:pt x="12953" y="953"/>
                  </a:cubicBezTo>
                  <a:cubicBezTo>
                    <a:pt x="12769" y="825"/>
                    <a:pt x="12553" y="713"/>
                    <a:pt x="12281" y="609"/>
                  </a:cubicBezTo>
                  <a:cubicBezTo>
                    <a:pt x="12065" y="529"/>
                    <a:pt x="11825" y="449"/>
                    <a:pt x="11529" y="393"/>
                  </a:cubicBezTo>
                  <a:cubicBezTo>
                    <a:pt x="11305" y="345"/>
                    <a:pt x="11065" y="289"/>
                    <a:pt x="10761" y="249"/>
                  </a:cubicBezTo>
                  <a:cubicBezTo>
                    <a:pt x="10513" y="209"/>
                    <a:pt x="10265" y="177"/>
                    <a:pt x="10033" y="161"/>
                  </a:cubicBezTo>
                  <a:lnTo>
                    <a:pt x="9905" y="137"/>
                  </a:lnTo>
                  <a:cubicBezTo>
                    <a:pt x="9825" y="129"/>
                    <a:pt x="9745" y="121"/>
                    <a:pt x="9649" y="113"/>
                  </a:cubicBezTo>
                  <a:cubicBezTo>
                    <a:pt x="9481" y="89"/>
                    <a:pt x="9305" y="73"/>
                    <a:pt x="9097" y="57"/>
                  </a:cubicBezTo>
                  <a:cubicBezTo>
                    <a:pt x="8713" y="25"/>
                    <a:pt x="8337" y="1"/>
                    <a:pt x="7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3"/>
            <p:cNvSpPr/>
            <p:nvPr/>
          </p:nvSpPr>
          <p:spPr>
            <a:xfrm flipH="1">
              <a:off x="6505581" y="4646931"/>
              <a:ext cx="252178" cy="54659"/>
            </a:xfrm>
            <a:custGeom>
              <a:avLst/>
              <a:gdLst/>
              <a:ahLst/>
              <a:cxnLst/>
              <a:rect l="l" t="t" r="r" b="b"/>
              <a:pathLst>
                <a:path w="2233" h="484" extrusionOk="0">
                  <a:moveTo>
                    <a:pt x="2208" y="0"/>
                  </a:moveTo>
                  <a:cubicBezTo>
                    <a:pt x="2204" y="0"/>
                    <a:pt x="2198" y="1"/>
                    <a:pt x="2193" y="4"/>
                  </a:cubicBezTo>
                  <a:cubicBezTo>
                    <a:pt x="2065" y="84"/>
                    <a:pt x="1921" y="140"/>
                    <a:pt x="1769" y="188"/>
                  </a:cubicBezTo>
                  <a:cubicBezTo>
                    <a:pt x="1513" y="268"/>
                    <a:pt x="1241" y="292"/>
                    <a:pt x="969" y="316"/>
                  </a:cubicBezTo>
                  <a:lnTo>
                    <a:pt x="769" y="316"/>
                  </a:lnTo>
                  <a:cubicBezTo>
                    <a:pt x="705" y="316"/>
                    <a:pt x="625" y="316"/>
                    <a:pt x="553" y="308"/>
                  </a:cubicBezTo>
                  <a:cubicBezTo>
                    <a:pt x="481" y="308"/>
                    <a:pt x="409" y="300"/>
                    <a:pt x="329" y="300"/>
                  </a:cubicBezTo>
                  <a:lnTo>
                    <a:pt x="121" y="268"/>
                  </a:lnTo>
                  <a:cubicBezTo>
                    <a:pt x="117" y="267"/>
                    <a:pt x="113" y="267"/>
                    <a:pt x="108" y="267"/>
                  </a:cubicBezTo>
                  <a:cubicBezTo>
                    <a:pt x="56" y="267"/>
                    <a:pt x="1" y="312"/>
                    <a:pt x="1" y="364"/>
                  </a:cubicBezTo>
                  <a:cubicBezTo>
                    <a:pt x="1" y="396"/>
                    <a:pt x="9" y="428"/>
                    <a:pt x="33" y="444"/>
                  </a:cubicBezTo>
                  <a:cubicBezTo>
                    <a:pt x="49" y="468"/>
                    <a:pt x="81" y="484"/>
                    <a:pt x="113" y="484"/>
                  </a:cubicBezTo>
                  <a:cubicBezTo>
                    <a:pt x="289" y="484"/>
                    <a:pt x="473" y="484"/>
                    <a:pt x="641" y="476"/>
                  </a:cubicBezTo>
                  <a:cubicBezTo>
                    <a:pt x="833" y="468"/>
                    <a:pt x="1009" y="436"/>
                    <a:pt x="1201" y="404"/>
                  </a:cubicBezTo>
                  <a:cubicBezTo>
                    <a:pt x="1377" y="380"/>
                    <a:pt x="1553" y="324"/>
                    <a:pt x="1721" y="268"/>
                  </a:cubicBezTo>
                  <a:cubicBezTo>
                    <a:pt x="1889" y="204"/>
                    <a:pt x="2057" y="140"/>
                    <a:pt x="2209" y="36"/>
                  </a:cubicBezTo>
                  <a:cubicBezTo>
                    <a:pt x="2217" y="28"/>
                    <a:pt x="2233" y="20"/>
                    <a:pt x="2217" y="4"/>
                  </a:cubicBezTo>
                  <a:cubicBezTo>
                    <a:pt x="2222" y="4"/>
                    <a:pt x="2217" y="0"/>
                    <a:pt x="2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3"/>
            <p:cNvSpPr/>
            <p:nvPr/>
          </p:nvSpPr>
          <p:spPr>
            <a:xfrm flipH="1">
              <a:off x="6739578" y="4680133"/>
              <a:ext cx="85942" cy="463362"/>
            </a:xfrm>
            <a:custGeom>
              <a:avLst/>
              <a:gdLst/>
              <a:ahLst/>
              <a:cxnLst/>
              <a:rect l="l" t="t" r="r" b="b"/>
              <a:pathLst>
                <a:path w="761" h="4103" extrusionOk="0">
                  <a:moveTo>
                    <a:pt x="656" y="1"/>
                  </a:moveTo>
                  <a:cubicBezTo>
                    <a:pt x="633" y="1"/>
                    <a:pt x="607" y="22"/>
                    <a:pt x="601" y="54"/>
                  </a:cubicBezTo>
                  <a:cubicBezTo>
                    <a:pt x="561" y="206"/>
                    <a:pt x="521" y="366"/>
                    <a:pt x="481" y="510"/>
                  </a:cubicBezTo>
                  <a:lnTo>
                    <a:pt x="361" y="990"/>
                  </a:lnTo>
                  <a:cubicBezTo>
                    <a:pt x="321" y="1166"/>
                    <a:pt x="289" y="1334"/>
                    <a:pt x="249" y="1494"/>
                  </a:cubicBezTo>
                  <a:cubicBezTo>
                    <a:pt x="225" y="1662"/>
                    <a:pt x="193" y="1822"/>
                    <a:pt x="161" y="1990"/>
                  </a:cubicBezTo>
                  <a:cubicBezTo>
                    <a:pt x="113" y="2318"/>
                    <a:pt x="73" y="2662"/>
                    <a:pt x="33" y="2990"/>
                  </a:cubicBezTo>
                  <a:cubicBezTo>
                    <a:pt x="9" y="3166"/>
                    <a:pt x="1" y="3318"/>
                    <a:pt x="1" y="3494"/>
                  </a:cubicBezTo>
                  <a:lnTo>
                    <a:pt x="1" y="3734"/>
                  </a:lnTo>
                  <a:cubicBezTo>
                    <a:pt x="1" y="3822"/>
                    <a:pt x="9" y="3910"/>
                    <a:pt x="25" y="4006"/>
                  </a:cubicBezTo>
                  <a:cubicBezTo>
                    <a:pt x="33" y="4054"/>
                    <a:pt x="81" y="4094"/>
                    <a:pt x="129" y="4102"/>
                  </a:cubicBezTo>
                  <a:cubicBezTo>
                    <a:pt x="153" y="4102"/>
                    <a:pt x="169" y="4102"/>
                    <a:pt x="193" y="4094"/>
                  </a:cubicBezTo>
                  <a:cubicBezTo>
                    <a:pt x="225" y="4086"/>
                    <a:pt x="241" y="4054"/>
                    <a:pt x="249" y="4022"/>
                  </a:cubicBezTo>
                  <a:cubicBezTo>
                    <a:pt x="281" y="3870"/>
                    <a:pt x="305" y="3710"/>
                    <a:pt x="313" y="3566"/>
                  </a:cubicBezTo>
                  <a:lnTo>
                    <a:pt x="337" y="3110"/>
                  </a:lnTo>
                  <a:cubicBezTo>
                    <a:pt x="361" y="2806"/>
                    <a:pt x="393" y="2486"/>
                    <a:pt x="417" y="2174"/>
                  </a:cubicBezTo>
                  <a:cubicBezTo>
                    <a:pt x="441" y="2022"/>
                    <a:pt x="457" y="1870"/>
                    <a:pt x="473" y="1710"/>
                  </a:cubicBezTo>
                  <a:cubicBezTo>
                    <a:pt x="489" y="1566"/>
                    <a:pt x="513" y="1414"/>
                    <a:pt x="537" y="1262"/>
                  </a:cubicBezTo>
                  <a:cubicBezTo>
                    <a:pt x="591" y="959"/>
                    <a:pt x="638" y="672"/>
                    <a:pt x="692" y="370"/>
                  </a:cubicBezTo>
                  <a:lnTo>
                    <a:pt x="692" y="370"/>
                  </a:lnTo>
                  <a:cubicBezTo>
                    <a:pt x="691" y="371"/>
                    <a:pt x="690" y="373"/>
                    <a:pt x="689" y="374"/>
                  </a:cubicBezTo>
                  <a:cubicBezTo>
                    <a:pt x="691" y="367"/>
                    <a:pt x="693" y="360"/>
                    <a:pt x="695" y="353"/>
                  </a:cubicBezTo>
                  <a:lnTo>
                    <a:pt x="695" y="353"/>
                  </a:lnTo>
                  <a:cubicBezTo>
                    <a:pt x="694" y="359"/>
                    <a:pt x="693" y="364"/>
                    <a:pt x="692" y="370"/>
                  </a:cubicBezTo>
                  <a:lnTo>
                    <a:pt x="692" y="370"/>
                  </a:lnTo>
                  <a:cubicBezTo>
                    <a:pt x="696" y="363"/>
                    <a:pt x="697" y="353"/>
                    <a:pt x="697" y="346"/>
                  </a:cubicBezTo>
                  <a:lnTo>
                    <a:pt x="697" y="346"/>
                  </a:lnTo>
                  <a:cubicBezTo>
                    <a:pt x="696" y="349"/>
                    <a:pt x="696" y="351"/>
                    <a:pt x="695" y="353"/>
                  </a:cubicBezTo>
                  <a:lnTo>
                    <a:pt x="695" y="353"/>
                  </a:lnTo>
                  <a:cubicBezTo>
                    <a:pt x="696" y="350"/>
                    <a:pt x="696" y="346"/>
                    <a:pt x="697" y="342"/>
                  </a:cubicBezTo>
                  <a:lnTo>
                    <a:pt x="697" y="342"/>
                  </a:lnTo>
                  <a:cubicBezTo>
                    <a:pt x="697" y="343"/>
                    <a:pt x="697" y="345"/>
                    <a:pt x="697" y="346"/>
                  </a:cubicBezTo>
                  <a:lnTo>
                    <a:pt x="697" y="346"/>
                  </a:lnTo>
                  <a:cubicBezTo>
                    <a:pt x="717" y="274"/>
                    <a:pt x="732" y="197"/>
                    <a:pt x="753" y="126"/>
                  </a:cubicBezTo>
                  <a:cubicBezTo>
                    <a:pt x="761" y="102"/>
                    <a:pt x="761" y="70"/>
                    <a:pt x="753" y="54"/>
                  </a:cubicBezTo>
                  <a:cubicBezTo>
                    <a:pt x="737" y="30"/>
                    <a:pt x="721" y="14"/>
                    <a:pt x="697" y="6"/>
                  </a:cubicBezTo>
                  <a:lnTo>
                    <a:pt x="673" y="6"/>
                  </a:lnTo>
                  <a:cubicBezTo>
                    <a:pt x="668" y="2"/>
                    <a:pt x="662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3"/>
            <p:cNvSpPr/>
            <p:nvPr/>
          </p:nvSpPr>
          <p:spPr>
            <a:xfrm flipH="1">
              <a:off x="6065498" y="2205977"/>
              <a:ext cx="2260683" cy="2383553"/>
            </a:xfrm>
            <a:custGeom>
              <a:avLst/>
              <a:gdLst/>
              <a:ahLst/>
              <a:cxnLst/>
              <a:rect l="l" t="t" r="r" b="b"/>
              <a:pathLst>
                <a:path w="20018" h="21106" extrusionOk="0">
                  <a:moveTo>
                    <a:pt x="13393" y="1"/>
                  </a:moveTo>
                  <a:cubicBezTo>
                    <a:pt x="13364" y="29"/>
                    <a:pt x="13328" y="34"/>
                    <a:pt x="13291" y="34"/>
                  </a:cubicBezTo>
                  <a:cubicBezTo>
                    <a:pt x="13277" y="34"/>
                    <a:pt x="13263" y="33"/>
                    <a:pt x="13249" y="33"/>
                  </a:cubicBezTo>
                  <a:cubicBezTo>
                    <a:pt x="13233" y="73"/>
                    <a:pt x="13217" y="113"/>
                    <a:pt x="13209" y="137"/>
                  </a:cubicBezTo>
                  <a:cubicBezTo>
                    <a:pt x="13193" y="217"/>
                    <a:pt x="13153" y="289"/>
                    <a:pt x="13121" y="369"/>
                  </a:cubicBezTo>
                  <a:cubicBezTo>
                    <a:pt x="13025" y="537"/>
                    <a:pt x="12897" y="713"/>
                    <a:pt x="12737" y="889"/>
                  </a:cubicBezTo>
                  <a:cubicBezTo>
                    <a:pt x="12577" y="1065"/>
                    <a:pt x="12393" y="1217"/>
                    <a:pt x="12193" y="1345"/>
                  </a:cubicBezTo>
                  <a:cubicBezTo>
                    <a:pt x="12177" y="1345"/>
                    <a:pt x="12177" y="1361"/>
                    <a:pt x="12169" y="1361"/>
                  </a:cubicBezTo>
                  <a:lnTo>
                    <a:pt x="12177" y="1345"/>
                  </a:lnTo>
                  <a:lnTo>
                    <a:pt x="12177" y="1345"/>
                  </a:lnTo>
                  <a:cubicBezTo>
                    <a:pt x="11961" y="1489"/>
                    <a:pt x="11721" y="1601"/>
                    <a:pt x="11465" y="1681"/>
                  </a:cubicBezTo>
                  <a:cubicBezTo>
                    <a:pt x="11209" y="1769"/>
                    <a:pt x="10929" y="1817"/>
                    <a:pt x="10641" y="1825"/>
                  </a:cubicBezTo>
                  <a:lnTo>
                    <a:pt x="10497" y="1825"/>
                  </a:lnTo>
                  <a:cubicBezTo>
                    <a:pt x="10265" y="1825"/>
                    <a:pt x="10049" y="1809"/>
                    <a:pt x="9825" y="1761"/>
                  </a:cubicBezTo>
                  <a:cubicBezTo>
                    <a:pt x="9577" y="1697"/>
                    <a:pt x="9337" y="1617"/>
                    <a:pt x="9121" y="1497"/>
                  </a:cubicBezTo>
                  <a:cubicBezTo>
                    <a:pt x="8921" y="1393"/>
                    <a:pt x="8729" y="1257"/>
                    <a:pt x="8561" y="1105"/>
                  </a:cubicBezTo>
                  <a:cubicBezTo>
                    <a:pt x="8401" y="969"/>
                    <a:pt x="8257" y="801"/>
                    <a:pt x="8137" y="617"/>
                  </a:cubicBezTo>
                  <a:cubicBezTo>
                    <a:pt x="8097" y="561"/>
                    <a:pt x="8057" y="489"/>
                    <a:pt x="8017" y="417"/>
                  </a:cubicBezTo>
                  <a:cubicBezTo>
                    <a:pt x="8001" y="385"/>
                    <a:pt x="7977" y="345"/>
                    <a:pt x="7961" y="321"/>
                  </a:cubicBezTo>
                  <a:cubicBezTo>
                    <a:pt x="7953" y="297"/>
                    <a:pt x="7937" y="265"/>
                    <a:pt x="7921" y="249"/>
                  </a:cubicBezTo>
                  <a:cubicBezTo>
                    <a:pt x="7889" y="257"/>
                    <a:pt x="7865" y="265"/>
                    <a:pt x="7841" y="281"/>
                  </a:cubicBezTo>
                  <a:cubicBezTo>
                    <a:pt x="7801" y="297"/>
                    <a:pt x="7769" y="305"/>
                    <a:pt x="7729" y="329"/>
                  </a:cubicBezTo>
                  <a:lnTo>
                    <a:pt x="7673" y="361"/>
                  </a:lnTo>
                  <a:lnTo>
                    <a:pt x="7649" y="369"/>
                  </a:lnTo>
                  <a:cubicBezTo>
                    <a:pt x="7161" y="585"/>
                    <a:pt x="6681" y="841"/>
                    <a:pt x="6217" y="1097"/>
                  </a:cubicBezTo>
                  <a:cubicBezTo>
                    <a:pt x="5720" y="1377"/>
                    <a:pt x="5232" y="1697"/>
                    <a:pt x="4752" y="2041"/>
                  </a:cubicBezTo>
                  <a:cubicBezTo>
                    <a:pt x="4520" y="2201"/>
                    <a:pt x="4280" y="2377"/>
                    <a:pt x="4040" y="2569"/>
                  </a:cubicBezTo>
                  <a:cubicBezTo>
                    <a:pt x="3840" y="2729"/>
                    <a:pt x="3616" y="2905"/>
                    <a:pt x="3360" y="3129"/>
                  </a:cubicBezTo>
                  <a:cubicBezTo>
                    <a:pt x="2936" y="3489"/>
                    <a:pt x="2488" y="3881"/>
                    <a:pt x="2072" y="4297"/>
                  </a:cubicBezTo>
                  <a:cubicBezTo>
                    <a:pt x="1616" y="4745"/>
                    <a:pt x="1248" y="5185"/>
                    <a:pt x="936" y="5625"/>
                  </a:cubicBezTo>
                  <a:cubicBezTo>
                    <a:pt x="768" y="5865"/>
                    <a:pt x="616" y="6129"/>
                    <a:pt x="488" y="6385"/>
                  </a:cubicBezTo>
                  <a:cubicBezTo>
                    <a:pt x="360" y="6649"/>
                    <a:pt x="248" y="6921"/>
                    <a:pt x="152" y="7209"/>
                  </a:cubicBezTo>
                  <a:cubicBezTo>
                    <a:pt x="88" y="7377"/>
                    <a:pt x="40" y="7561"/>
                    <a:pt x="0" y="7737"/>
                  </a:cubicBezTo>
                  <a:cubicBezTo>
                    <a:pt x="0" y="7761"/>
                    <a:pt x="0" y="7777"/>
                    <a:pt x="8" y="7801"/>
                  </a:cubicBezTo>
                  <a:cubicBezTo>
                    <a:pt x="16" y="7817"/>
                    <a:pt x="40" y="7825"/>
                    <a:pt x="56" y="7825"/>
                  </a:cubicBezTo>
                  <a:lnTo>
                    <a:pt x="80" y="7825"/>
                  </a:lnTo>
                  <a:cubicBezTo>
                    <a:pt x="120" y="7825"/>
                    <a:pt x="152" y="7809"/>
                    <a:pt x="152" y="7769"/>
                  </a:cubicBezTo>
                  <a:cubicBezTo>
                    <a:pt x="208" y="7497"/>
                    <a:pt x="296" y="7225"/>
                    <a:pt x="400" y="6969"/>
                  </a:cubicBezTo>
                  <a:cubicBezTo>
                    <a:pt x="472" y="6777"/>
                    <a:pt x="552" y="6609"/>
                    <a:pt x="640" y="6441"/>
                  </a:cubicBezTo>
                  <a:lnTo>
                    <a:pt x="640" y="6489"/>
                  </a:lnTo>
                  <a:cubicBezTo>
                    <a:pt x="648" y="6569"/>
                    <a:pt x="672" y="6657"/>
                    <a:pt x="696" y="6761"/>
                  </a:cubicBezTo>
                  <a:cubicBezTo>
                    <a:pt x="736" y="6889"/>
                    <a:pt x="800" y="7017"/>
                    <a:pt x="856" y="7137"/>
                  </a:cubicBezTo>
                  <a:cubicBezTo>
                    <a:pt x="880" y="7185"/>
                    <a:pt x="912" y="7241"/>
                    <a:pt x="928" y="7289"/>
                  </a:cubicBezTo>
                  <a:cubicBezTo>
                    <a:pt x="976" y="7401"/>
                    <a:pt x="1016" y="7497"/>
                    <a:pt x="1080" y="7601"/>
                  </a:cubicBezTo>
                  <a:cubicBezTo>
                    <a:pt x="1128" y="7697"/>
                    <a:pt x="1192" y="7801"/>
                    <a:pt x="1256" y="7897"/>
                  </a:cubicBezTo>
                  <a:cubicBezTo>
                    <a:pt x="1392" y="8089"/>
                    <a:pt x="1536" y="8265"/>
                    <a:pt x="1712" y="8425"/>
                  </a:cubicBezTo>
                  <a:cubicBezTo>
                    <a:pt x="1864" y="8585"/>
                    <a:pt x="2056" y="8729"/>
                    <a:pt x="2256" y="8857"/>
                  </a:cubicBezTo>
                  <a:cubicBezTo>
                    <a:pt x="2448" y="8977"/>
                    <a:pt x="2656" y="9081"/>
                    <a:pt x="2880" y="9161"/>
                  </a:cubicBezTo>
                  <a:cubicBezTo>
                    <a:pt x="3088" y="9225"/>
                    <a:pt x="3312" y="9281"/>
                    <a:pt x="3552" y="9297"/>
                  </a:cubicBezTo>
                  <a:cubicBezTo>
                    <a:pt x="3616" y="9305"/>
                    <a:pt x="3696" y="9305"/>
                    <a:pt x="3768" y="9305"/>
                  </a:cubicBezTo>
                  <a:cubicBezTo>
                    <a:pt x="3920" y="9305"/>
                    <a:pt x="4080" y="9297"/>
                    <a:pt x="4240" y="9265"/>
                  </a:cubicBezTo>
                  <a:cubicBezTo>
                    <a:pt x="4472" y="9225"/>
                    <a:pt x="4696" y="9145"/>
                    <a:pt x="4928" y="9041"/>
                  </a:cubicBezTo>
                  <a:cubicBezTo>
                    <a:pt x="5128" y="8937"/>
                    <a:pt x="5328" y="8817"/>
                    <a:pt x="5528" y="8665"/>
                  </a:cubicBezTo>
                  <a:cubicBezTo>
                    <a:pt x="5712" y="8537"/>
                    <a:pt x="5873" y="8377"/>
                    <a:pt x="6033" y="8217"/>
                  </a:cubicBezTo>
                  <a:cubicBezTo>
                    <a:pt x="6169" y="8065"/>
                    <a:pt x="6313" y="7889"/>
                    <a:pt x="6433" y="7697"/>
                  </a:cubicBezTo>
                  <a:cubicBezTo>
                    <a:pt x="6529" y="7545"/>
                    <a:pt x="6617" y="7385"/>
                    <a:pt x="6713" y="7217"/>
                  </a:cubicBezTo>
                  <a:cubicBezTo>
                    <a:pt x="6729" y="7481"/>
                    <a:pt x="6753" y="7729"/>
                    <a:pt x="6777" y="7985"/>
                  </a:cubicBezTo>
                  <a:cubicBezTo>
                    <a:pt x="6817" y="8457"/>
                    <a:pt x="6873" y="8945"/>
                    <a:pt x="6913" y="9441"/>
                  </a:cubicBezTo>
                  <a:cubicBezTo>
                    <a:pt x="6937" y="9881"/>
                    <a:pt x="6969" y="10329"/>
                    <a:pt x="6993" y="10761"/>
                  </a:cubicBezTo>
                  <a:lnTo>
                    <a:pt x="6993" y="10777"/>
                  </a:lnTo>
                  <a:cubicBezTo>
                    <a:pt x="7001" y="10929"/>
                    <a:pt x="7009" y="11089"/>
                    <a:pt x="7009" y="11241"/>
                  </a:cubicBezTo>
                  <a:lnTo>
                    <a:pt x="7009" y="11305"/>
                  </a:lnTo>
                  <a:cubicBezTo>
                    <a:pt x="7041" y="11857"/>
                    <a:pt x="7073" y="12481"/>
                    <a:pt x="7097" y="13097"/>
                  </a:cubicBezTo>
                  <a:cubicBezTo>
                    <a:pt x="7161" y="14826"/>
                    <a:pt x="7121" y="16138"/>
                    <a:pt x="6961" y="17346"/>
                  </a:cubicBezTo>
                  <a:cubicBezTo>
                    <a:pt x="6913" y="17698"/>
                    <a:pt x="6849" y="18042"/>
                    <a:pt x="6793" y="18362"/>
                  </a:cubicBezTo>
                  <a:cubicBezTo>
                    <a:pt x="6761" y="18530"/>
                    <a:pt x="6721" y="18698"/>
                    <a:pt x="6681" y="18858"/>
                  </a:cubicBezTo>
                  <a:cubicBezTo>
                    <a:pt x="6641" y="19050"/>
                    <a:pt x="6593" y="19210"/>
                    <a:pt x="6553" y="19346"/>
                  </a:cubicBezTo>
                  <a:lnTo>
                    <a:pt x="6553" y="19378"/>
                  </a:lnTo>
                  <a:cubicBezTo>
                    <a:pt x="6657" y="19466"/>
                    <a:pt x="6769" y="19546"/>
                    <a:pt x="6897" y="19626"/>
                  </a:cubicBezTo>
                  <a:cubicBezTo>
                    <a:pt x="6993" y="19690"/>
                    <a:pt x="7081" y="19746"/>
                    <a:pt x="7193" y="19810"/>
                  </a:cubicBezTo>
                  <a:cubicBezTo>
                    <a:pt x="8137" y="20298"/>
                    <a:pt x="9233" y="20658"/>
                    <a:pt x="10433" y="20882"/>
                  </a:cubicBezTo>
                  <a:cubicBezTo>
                    <a:pt x="11081" y="21002"/>
                    <a:pt x="11793" y="21066"/>
                    <a:pt x="12529" y="21098"/>
                  </a:cubicBezTo>
                  <a:cubicBezTo>
                    <a:pt x="12761" y="21106"/>
                    <a:pt x="12993" y="21106"/>
                    <a:pt x="13217" y="21106"/>
                  </a:cubicBezTo>
                  <a:cubicBezTo>
                    <a:pt x="13681" y="21106"/>
                    <a:pt x="14161" y="21090"/>
                    <a:pt x="14641" y="21058"/>
                  </a:cubicBezTo>
                  <a:cubicBezTo>
                    <a:pt x="15321" y="21010"/>
                    <a:pt x="16001" y="20922"/>
                    <a:pt x="16681" y="20802"/>
                  </a:cubicBezTo>
                  <a:cubicBezTo>
                    <a:pt x="17001" y="20738"/>
                    <a:pt x="17321" y="20666"/>
                    <a:pt x="17649" y="20602"/>
                  </a:cubicBezTo>
                  <a:cubicBezTo>
                    <a:pt x="17849" y="20546"/>
                    <a:pt x="18033" y="20506"/>
                    <a:pt x="18201" y="20458"/>
                  </a:cubicBezTo>
                  <a:cubicBezTo>
                    <a:pt x="18393" y="20410"/>
                    <a:pt x="18593" y="20338"/>
                    <a:pt x="18793" y="20266"/>
                  </a:cubicBezTo>
                  <a:cubicBezTo>
                    <a:pt x="19097" y="20162"/>
                    <a:pt x="19409" y="20026"/>
                    <a:pt x="19737" y="19882"/>
                  </a:cubicBezTo>
                  <a:cubicBezTo>
                    <a:pt x="19817" y="19842"/>
                    <a:pt x="19897" y="19802"/>
                    <a:pt x="19969" y="19762"/>
                  </a:cubicBezTo>
                  <a:lnTo>
                    <a:pt x="20017" y="19730"/>
                  </a:lnTo>
                  <a:lnTo>
                    <a:pt x="20017" y="19706"/>
                  </a:lnTo>
                  <a:lnTo>
                    <a:pt x="20017" y="19666"/>
                  </a:lnTo>
                  <a:lnTo>
                    <a:pt x="20017" y="19642"/>
                  </a:lnTo>
                  <a:lnTo>
                    <a:pt x="20017" y="19618"/>
                  </a:lnTo>
                  <a:cubicBezTo>
                    <a:pt x="20009" y="18370"/>
                    <a:pt x="19953" y="17122"/>
                    <a:pt x="19841" y="15898"/>
                  </a:cubicBezTo>
                  <a:cubicBezTo>
                    <a:pt x="19777" y="15282"/>
                    <a:pt x="19713" y="14650"/>
                    <a:pt x="19609" y="14002"/>
                  </a:cubicBezTo>
                  <a:cubicBezTo>
                    <a:pt x="19529" y="13409"/>
                    <a:pt x="19417" y="12785"/>
                    <a:pt x="19289" y="12105"/>
                  </a:cubicBezTo>
                  <a:cubicBezTo>
                    <a:pt x="19041" y="10801"/>
                    <a:pt x="18769" y="9625"/>
                    <a:pt x="18457" y="8537"/>
                  </a:cubicBezTo>
                  <a:cubicBezTo>
                    <a:pt x="18121" y="7321"/>
                    <a:pt x="17721" y="6169"/>
                    <a:pt x="17273" y="5097"/>
                  </a:cubicBezTo>
                  <a:cubicBezTo>
                    <a:pt x="17129" y="4777"/>
                    <a:pt x="16977" y="4425"/>
                    <a:pt x="16801" y="4041"/>
                  </a:cubicBezTo>
                  <a:cubicBezTo>
                    <a:pt x="16617" y="3649"/>
                    <a:pt x="16457" y="3305"/>
                    <a:pt x="16289" y="3001"/>
                  </a:cubicBezTo>
                  <a:cubicBezTo>
                    <a:pt x="16081" y="2601"/>
                    <a:pt x="15873" y="2241"/>
                    <a:pt x="15649" y="1905"/>
                  </a:cubicBezTo>
                  <a:cubicBezTo>
                    <a:pt x="15401" y="1529"/>
                    <a:pt x="15153" y="1209"/>
                    <a:pt x="14889" y="937"/>
                  </a:cubicBezTo>
                  <a:cubicBezTo>
                    <a:pt x="14641" y="665"/>
                    <a:pt x="14377" y="449"/>
                    <a:pt x="14121" y="289"/>
                  </a:cubicBezTo>
                  <a:cubicBezTo>
                    <a:pt x="14001" y="209"/>
                    <a:pt x="13857" y="137"/>
                    <a:pt x="13713" y="89"/>
                  </a:cubicBezTo>
                  <a:cubicBezTo>
                    <a:pt x="13609" y="49"/>
                    <a:pt x="13513" y="17"/>
                    <a:pt x="13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3"/>
            <p:cNvSpPr/>
            <p:nvPr/>
          </p:nvSpPr>
          <p:spPr>
            <a:xfrm flipH="1">
              <a:off x="6535404" y="3478177"/>
              <a:ext cx="1050837" cy="1116789"/>
            </a:xfrm>
            <a:custGeom>
              <a:avLst/>
              <a:gdLst/>
              <a:ahLst/>
              <a:cxnLst/>
              <a:rect l="l" t="t" r="r" b="b"/>
              <a:pathLst>
                <a:path w="9305" h="9889" extrusionOk="0">
                  <a:moveTo>
                    <a:pt x="457" y="0"/>
                  </a:moveTo>
                  <a:lnTo>
                    <a:pt x="457" y="72"/>
                  </a:lnTo>
                  <a:cubicBezTo>
                    <a:pt x="489" y="624"/>
                    <a:pt x="513" y="1256"/>
                    <a:pt x="545" y="1864"/>
                  </a:cubicBezTo>
                  <a:cubicBezTo>
                    <a:pt x="609" y="3593"/>
                    <a:pt x="569" y="4905"/>
                    <a:pt x="409" y="6113"/>
                  </a:cubicBezTo>
                  <a:cubicBezTo>
                    <a:pt x="361" y="6465"/>
                    <a:pt x="297" y="6809"/>
                    <a:pt x="241" y="7129"/>
                  </a:cubicBezTo>
                  <a:cubicBezTo>
                    <a:pt x="209" y="7297"/>
                    <a:pt x="169" y="7465"/>
                    <a:pt x="129" y="7625"/>
                  </a:cubicBezTo>
                  <a:cubicBezTo>
                    <a:pt x="89" y="7801"/>
                    <a:pt x="41" y="7977"/>
                    <a:pt x="1" y="8113"/>
                  </a:cubicBezTo>
                  <a:lnTo>
                    <a:pt x="1" y="8145"/>
                  </a:lnTo>
                  <a:cubicBezTo>
                    <a:pt x="105" y="8233"/>
                    <a:pt x="217" y="8313"/>
                    <a:pt x="345" y="8409"/>
                  </a:cubicBezTo>
                  <a:cubicBezTo>
                    <a:pt x="425" y="8465"/>
                    <a:pt x="529" y="8513"/>
                    <a:pt x="641" y="8585"/>
                  </a:cubicBezTo>
                  <a:cubicBezTo>
                    <a:pt x="1577" y="9073"/>
                    <a:pt x="2665" y="9433"/>
                    <a:pt x="3881" y="9657"/>
                  </a:cubicBezTo>
                  <a:cubicBezTo>
                    <a:pt x="4537" y="9777"/>
                    <a:pt x="5241" y="9849"/>
                    <a:pt x="5977" y="9873"/>
                  </a:cubicBezTo>
                  <a:cubicBezTo>
                    <a:pt x="6217" y="9889"/>
                    <a:pt x="6457" y="9889"/>
                    <a:pt x="6665" y="9889"/>
                  </a:cubicBezTo>
                  <a:cubicBezTo>
                    <a:pt x="7121" y="9889"/>
                    <a:pt x="7601" y="9865"/>
                    <a:pt x="8089" y="9833"/>
                  </a:cubicBezTo>
                  <a:cubicBezTo>
                    <a:pt x="8489" y="9809"/>
                    <a:pt x="8897" y="9761"/>
                    <a:pt x="9305" y="9705"/>
                  </a:cubicBezTo>
                  <a:cubicBezTo>
                    <a:pt x="9081" y="9705"/>
                    <a:pt x="8849" y="9697"/>
                    <a:pt x="8617" y="9673"/>
                  </a:cubicBezTo>
                  <a:cubicBezTo>
                    <a:pt x="8465" y="9665"/>
                    <a:pt x="8329" y="9657"/>
                    <a:pt x="8177" y="9649"/>
                  </a:cubicBezTo>
                  <a:cubicBezTo>
                    <a:pt x="8017" y="9633"/>
                    <a:pt x="7865" y="9617"/>
                    <a:pt x="7721" y="9593"/>
                  </a:cubicBezTo>
                  <a:cubicBezTo>
                    <a:pt x="7305" y="9545"/>
                    <a:pt x="6897" y="9457"/>
                    <a:pt x="6505" y="9337"/>
                  </a:cubicBezTo>
                  <a:cubicBezTo>
                    <a:pt x="6105" y="9209"/>
                    <a:pt x="5729" y="9057"/>
                    <a:pt x="5361" y="8857"/>
                  </a:cubicBezTo>
                  <a:cubicBezTo>
                    <a:pt x="5025" y="8673"/>
                    <a:pt x="4705" y="8473"/>
                    <a:pt x="4417" y="8249"/>
                  </a:cubicBezTo>
                  <a:cubicBezTo>
                    <a:pt x="4145" y="8025"/>
                    <a:pt x="3905" y="7785"/>
                    <a:pt x="3689" y="7529"/>
                  </a:cubicBezTo>
                  <a:cubicBezTo>
                    <a:pt x="3481" y="7265"/>
                    <a:pt x="3289" y="6985"/>
                    <a:pt x="3137" y="6697"/>
                  </a:cubicBezTo>
                  <a:cubicBezTo>
                    <a:pt x="2977" y="6393"/>
                    <a:pt x="2849" y="6073"/>
                    <a:pt x="2737" y="5745"/>
                  </a:cubicBezTo>
                  <a:cubicBezTo>
                    <a:pt x="2681" y="5569"/>
                    <a:pt x="2625" y="5377"/>
                    <a:pt x="2585" y="5185"/>
                  </a:cubicBezTo>
                  <a:cubicBezTo>
                    <a:pt x="2545" y="4985"/>
                    <a:pt x="2521" y="4785"/>
                    <a:pt x="2497" y="4585"/>
                  </a:cubicBezTo>
                  <a:cubicBezTo>
                    <a:pt x="2457" y="4169"/>
                    <a:pt x="2449" y="3745"/>
                    <a:pt x="2441" y="3313"/>
                  </a:cubicBezTo>
                  <a:cubicBezTo>
                    <a:pt x="2425" y="2897"/>
                    <a:pt x="2409" y="2473"/>
                    <a:pt x="2361" y="2064"/>
                  </a:cubicBezTo>
                  <a:lnTo>
                    <a:pt x="2361" y="2072"/>
                  </a:lnTo>
                  <a:cubicBezTo>
                    <a:pt x="2329" y="1896"/>
                    <a:pt x="2297" y="1712"/>
                    <a:pt x="2257" y="1544"/>
                  </a:cubicBezTo>
                  <a:cubicBezTo>
                    <a:pt x="2217" y="1376"/>
                    <a:pt x="2169" y="1208"/>
                    <a:pt x="2097" y="1048"/>
                  </a:cubicBezTo>
                  <a:lnTo>
                    <a:pt x="2097" y="1056"/>
                  </a:lnTo>
                  <a:cubicBezTo>
                    <a:pt x="2057" y="976"/>
                    <a:pt x="2017" y="888"/>
                    <a:pt x="1977" y="808"/>
                  </a:cubicBezTo>
                  <a:cubicBezTo>
                    <a:pt x="1937" y="736"/>
                    <a:pt x="1889" y="664"/>
                    <a:pt x="1841" y="608"/>
                  </a:cubicBezTo>
                  <a:cubicBezTo>
                    <a:pt x="1801" y="552"/>
                    <a:pt x="1745" y="504"/>
                    <a:pt x="1705" y="456"/>
                  </a:cubicBezTo>
                  <a:cubicBezTo>
                    <a:pt x="1665" y="416"/>
                    <a:pt x="1617" y="376"/>
                    <a:pt x="1577" y="336"/>
                  </a:cubicBezTo>
                  <a:cubicBezTo>
                    <a:pt x="1529" y="296"/>
                    <a:pt x="1465" y="256"/>
                    <a:pt x="1417" y="224"/>
                  </a:cubicBezTo>
                  <a:cubicBezTo>
                    <a:pt x="1369" y="192"/>
                    <a:pt x="1305" y="168"/>
                    <a:pt x="1249" y="144"/>
                  </a:cubicBezTo>
                  <a:lnTo>
                    <a:pt x="1257" y="144"/>
                  </a:lnTo>
                  <a:cubicBezTo>
                    <a:pt x="1185" y="112"/>
                    <a:pt x="1121" y="96"/>
                    <a:pt x="1041" y="72"/>
                  </a:cubicBezTo>
                  <a:cubicBezTo>
                    <a:pt x="969" y="56"/>
                    <a:pt x="897" y="48"/>
                    <a:pt x="825" y="32"/>
                  </a:cubicBezTo>
                  <a:lnTo>
                    <a:pt x="841" y="32"/>
                  </a:lnTo>
                  <a:cubicBezTo>
                    <a:pt x="729" y="24"/>
                    <a:pt x="625" y="16"/>
                    <a:pt x="521" y="16"/>
                  </a:cubicBezTo>
                  <a:cubicBezTo>
                    <a:pt x="481" y="0"/>
                    <a:pt x="465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3"/>
            <p:cNvSpPr/>
            <p:nvPr/>
          </p:nvSpPr>
          <p:spPr>
            <a:xfrm flipH="1">
              <a:off x="6816378" y="2202363"/>
              <a:ext cx="620790" cy="214911"/>
            </a:xfrm>
            <a:custGeom>
              <a:avLst/>
              <a:gdLst/>
              <a:ahLst/>
              <a:cxnLst/>
              <a:rect l="l" t="t" r="r" b="b"/>
              <a:pathLst>
                <a:path w="5497" h="1903" extrusionOk="0">
                  <a:moveTo>
                    <a:pt x="5324" y="112"/>
                  </a:moveTo>
                  <a:lnTo>
                    <a:pt x="5321" y="121"/>
                  </a:lnTo>
                  <a:cubicBezTo>
                    <a:pt x="5321" y="117"/>
                    <a:pt x="5323" y="115"/>
                    <a:pt x="5324" y="112"/>
                  </a:cubicBezTo>
                  <a:close/>
                  <a:moveTo>
                    <a:pt x="5417" y="1"/>
                  </a:moveTo>
                  <a:cubicBezTo>
                    <a:pt x="5409" y="9"/>
                    <a:pt x="5385" y="9"/>
                    <a:pt x="5377" y="25"/>
                  </a:cubicBezTo>
                  <a:cubicBezTo>
                    <a:pt x="5361" y="33"/>
                    <a:pt x="5345" y="49"/>
                    <a:pt x="5345" y="65"/>
                  </a:cubicBezTo>
                  <a:lnTo>
                    <a:pt x="5328" y="104"/>
                  </a:lnTo>
                  <a:lnTo>
                    <a:pt x="5328" y="104"/>
                  </a:lnTo>
                  <a:cubicBezTo>
                    <a:pt x="5329" y="102"/>
                    <a:pt x="5329" y="100"/>
                    <a:pt x="5329" y="97"/>
                  </a:cubicBezTo>
                  <a:lnTo>
                    <a:pt x="5329" y="97"/>
                  </a:lnTo>
                  <a:cubicBezTo>
                    <a:pt x="5241" y="297"/>
                    <a:pt x="5129" y="497"/>
                    <a:pt x="5001" y="681"/>
                  </a:cubicBezTo>
                  <a:cubicBezTo>
                    <a:pt x="4865" y="849"/>
                    <a:pt x="4705" y="1001"/>
                    <a:pt x="4537" y="1137"/>
                  </a:cubicBezTo>
                  <a:cubicBezTo>
                    <a:pt x="4340" y="1287"/>
                    <a:pt x="4127" y="1413"/>
                    <a:pt x="3898" y="1509"/>
                  </a:cubicBezTo>
                  <a:lnTo>
                    <a:pt x="3898" y="1509"/>
                  </a:lnTo>
                  <a:cubicBezTo>
                    <a:pt x="3900" y="1507"/>
                    <a:pt x="3902" y="1503"/>
                    <a:pt x="3905" y="1497"/>
                  </a:cubicBezTo>
                  <a:lnTo>
                    <a:pt x="3905" y="1497"/>
                  </a:lnTo>
                  <a:cubicBezTo>
                    <a:pt x="3641" y="1625"/>
                    <a:pt x="3345" y="1689"/>
                    <a:pt x="3049" y="1729"/>
                  </a:cubicBezTo>
                  <a:cubicBezTo>
                    <a:pt x="2897" y="1749"/>
                    <a:pt x="2745" y="1759"/>
                    <a:pt x="2592" y="1759"/>
                  </a:cubicBezTo>
                  <a:cubicBezTo>
                    <a:pt x="2439" y="1759"/>
                    <a:pt x="2285" y="1749"/>
                    <a:pt x="2129" y="1729"/>
                  </a:cubicBezTo>
                  <a:cubicBezTo>
                    <a:pt x="1921" y="1697"/>
                    <a:pt x="1721" y="1649"/>
                    <a:pt x="1529" y="1569"/>
                  </a:cubicBezTo>
                  <a:cubicBezTo>
                    <a:pt x="1329" y="1481"/>
                    <a:pt x="1137" y="1369"/>
                    <a:pt x="961" y="1241"/>
                  </a:cubicBezTo>
                  <a:cubicBezTo>
                    <a:pt x="761" y="1081"/>
                    <a:pt x="577" y="897"/>
                    <a:pt x="425" y="713"/>
                  </a:cubicBezTo>
                  <a:cubicBezTo>
                    <a:pt x="321" y="569"/>
                    <a:pt x="225" y="425"/>
                    <a:pt x="145" y="273"/>
                  </a:cubicBezTo>
                  <a:cubicBezTo>
                    <a:pt x="134" y="246"/>
                    <a:pt x="108" y="233"/>
                    <a:pt x="82" y="233"/>
                  </a:cubicBezTo>
                  <a:cubicBezTo>
                    <a:pt x="70" y="233"/>
                    <a:pt x="59" y="236"/>
                    <a:pt x="49" y="241"/>
                  </a:cubicBezTo>
                  <a:cubicBezTo>
                    <a:pt x="9" y="265"/>
                    <a:pt x="1" y="313"/>
                    <a:pt x="17" y="345"/>
                  </a:cubicBezTo>
                  <a:cubicBezTo>
                    <a:pt x="137" y="561"/>
                    <a:pt x="281" y="761"/>
                    <a:pt x="449" y="953"/>
                  </a:cubicBezTo>
                  <a:cubicBezTo>
                    <a:pt x="609" y="1145"/>
                    <a:pt x="801" y="1297"/>
                    <a:pt x="1001" y="1441"/>
                  </a:cubicBezTo>
                  <a:cubicBezTo>
                    <a:pt x="1201" y="1585"/>
                    <a:pt x="1425" y="1689"/>
                    <a:pt x="1657" y="1769"/>
                  </a:cubicBezTo>
                  <a:cubicBezTo>
                    <a:pt x="1897" y="1849"/>
                    <a:pt x="2161" y="1889"/>
                    <a:pt x="2409" y="1897"/>
                  </a:cubicBezTo>
                  <a:cubicBezTo>
                    <a:pt x="2473" y="1901"/>
                    <a:pt x="2537" y="1903"/>
                    <a:pt x="2602" y="1903"/>
                  </a:cubicBezTo>
                  <a:cubicBezTo>
                    <a:pt x="2796" y="1903"/>
                    <a:pt x="2993" y="1885"/>
                    <a:pt x="3185" y="1849"/>
                  </a:cubicBezTo>
                  <a:cubicBezTo>
                    <a:pt x="3449" y="1809"/>
                    <a:pt x="3697" y="1745"/>
                    <a:pt x="3937" y="1641"/>
                  </a:cubicBezTo>
                  <a:cubicBezTo>
                    <a:pt x="4177" y="1545"/>
                    <a:pt x="4409" y="1409"/>
                    <a:pt x="4609" y="1265"/>
                  </a:cubicBezTo>
                  <a:cubicBezTo>
                    <a:pt x="4721" y="1185"/>
                    <a:pt x="4817" y="1089"/>
                    <a:pt x="4905" y="1001"/>
                  </a:cubicBezTo>
                  <a:cubicBezTo>
                    <a:pt x="5009" y="905"/>
                    <a:pt x="5089" y="801"/>
                    <a:pt x="5169" y="689"/>
                  </a:cubicBezTo>
                  <a:cubicBezTo>
                    <a:pt x="5297" y="513"/>
                    <a:pt x="5409" y="305"/>
                    <a:pt x="5489" y="89"/>
                  </a:cubicBezTo>
                  <a:cubicBezTo>
                    <a:pt x="5497" y="73"/>
                    <a:pt x="5489" y="49"/>
                    <a:pt x="5481" y="33"/>
                  </a:cubicBezTo>
                  <a:cubicBezTo>
                    <a:pt x="5465" y="9"/>
                    <a:pt x="5449" y="1"/>
                    <a:pt x="5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3"/>
            <p:cNvSpPr/>
            <p:nvPr/>
          </p:nvSpPr>
          <p:spPr>
            <a:xfrm flipH="1">
              <a:off x="6707062" y="902267"/>
              <a:ext cx="943325" cy="741854"/>
            </a:xfrm>
            <a:custGeom>
              <a:avLst/>
              <a:gdLst/>
              <a:ahLst/>
              <a:cxnLst/>
              <a:rect l="l" t="t" r="r" b="b"/>
              <a:pathLst>
                <a:path w="8353" h="6569" extrusionOk="0">
                  <a:moveTo>
                    <a:pt x="5473" y="0"/>
                  </a:moveTo>
                  <a:cubicBezTo>
                    <a:pt x="5465" y="24"/>
                    <a:pt x="5433" y="24"/>
                    <a:pt x="5393" y="24"/>
                  </a:cubicBezTo>
                  <a:cubicBezTo>
                    <a:pt x="5073" y="24"/>
                    <a:pt x="4745" y="40"/>
                    <a:pt x="4393" y="96"/>
                  </a:cubicBezTo>
                  <a:cubicBezTo>
                    <a:pt x="4033" y="144"/>
                    <a:pt x="3665" y="224"/>
                    <a:pt x="3305" y="336"/>
                  </a:cubicBezTo>
                  <a:cubicBezTo>
                    <a:pt x="2553" y="552"/>
                    <a:pt x="1905" y="880"/>
                    <a:pt x="1361" y="1304"/>
                  </a:cubicBezTo>
                  <a:cubicBezTo>
                    <a:pt x="1081" y="1512"/>
                    <a:pt x="841" y="1760"/>
                    <a:pt x="641" y="2024"/>
                  </a:cubicBezTo>
                  <a:cubicBezTo>
                    <a:pt x="441" y="2297"/>
                    <a:pt x="281" y="2585"/>
                    <a:pt x="177" y="2881"/>
                  </a:cubicBezTo>
                  <a:cubicBezTo>
                    <a:pt x="65" y="3193"/>
                    <a:pt x="1" y="3537"/>
                    <a:pt x="1" y="3889"/>
                  </a:cubicBezTo>
                  <a:cubicBezTo>
                    <a:pt x="1" y="4073"/>
                    <a:pt x="25" y="4249"/>
                    <a:pt x="57" y="4449"/>
                  </a:cubicBezTo>
                  <a:cubicBezTo>
                    <a:pt x="65" y="4513"/>
                    <a:pt x="73" y="4561"/>
                    <a:pt x="81" y="4609"/>
                  </a:cubicBezTo>
                  <a:cubicBezTo>
                    <a:pt x="97" y="4665"/>
                    <a:pt x="113" y="4721"/>
                    <a:pt x="137" y="4769"/>
                  </a:cubicBezTo>
                  <a:cubicBezTo>
                    <a:pt x="177" y="4905"/>
                    <a:pt x="233" y="5033"/>
                    <a:pt x="305" y="5193"/>
                  </a:cubicBezTo>
                  <a:cubicBezTo>
                    <a:pt x="377" y="5353"/>
                    <a:pt x="457" y="5505"/>
                    <a:pt x="537" y="5649"/>
                  </a:cubicBezTo>
                  <a:cubicBezTo>
                    <a:pt x="625" y="5809"/>
                    <a:pt x="713" y="5961"/>
                    <a:pt x="817" y="6081"/>
                  </a:cubicBezTo>
                  <a:cubicBezTo>
                    <a:pt x="921" y="6233"/>
                    <a:pt x="1033" y="6345"/>
                    <a:pt x="1145" y="6425"/>
                  </a:cubicBezTo>
                  <a:cubicBezTo>
                    <a:pt x="1201" y="6465"/>
                    <a:pt x="1257" y="6505"/>
                    <a:pt x="1305" y="6521"/>
                  </a:cubicBezTo>
                  <a:cubicBezTo>
                    <a:pt x="1361" y="6553"/>
                    <a:pt x="1433" y="6561"/>
                    <a:pt x="1497" y="6569"/>
                  </a:cubicBezTo>
                  <a:lnTo>
                    <a:pt x="1537" y="6569"/>
                  </a:lnTo>
                  <a:cubicBezTo>
                    <a:pt x="1585" y="6569"/>
                    <a:pt x="1625" y="6561"/>
                    <a:pt x="1673" y="6553"/>
                  </a:cubicBezTo>
                  <a:cubicBezTo>
                    <a:pt x="1737" y="6529"/>
                    <a:pt x="1793" y="6505"/>
                    <a:pt x="1857" y="6449"/>
                  </a:cubicBezTo>
                  <a:cubicBezTo>
                    <a:pt x="1921" y="6401"/>
                    <a:pt x="1977" y="6329"/>
                    <a:pt x="2017" y="6249"/>
                  </a:cubicBezTo>
                  <a:cubicBezTo>
                    <a:pt x="2057" y="6169"/>
                    <a:pt x="2065" y="6089"/>
                    <a:pt x="2065" y="5993"/>
                  </a:cubicBezTo>
                  <a:cubicBezTo>
                    <a:pt x="2065" y="5913"/>
                    <a:pt x="2041" y="5825"/>
                    <a:pt x="2017" y="5721"/>
                  </a:cubicBezTo>
                  <a:cubicBezTo>
                    <a:pt x="1985" y="5633"/>
                    <a:pt x="1953" y="5545"/>
                    <a:pt x="1897" y="5441"/>
                  </a:cubicBezTo>
                  <a:cubicBezTo>
                    <a:pt x="1817" y="5289"/>
                    <a:pt x="1713" y="5145"/>
                    <a:pt x="1585" y="4993"/>
                  </a:cubicBezTo>
                  <a:cubicBezTo>
                    <a:pt x="1505" y="4889"/>
                    <a:pt x="1425" y="4809"/>
                    <a:pt x="1353" y="4745"/>
                  </a:cubicBezTo>
                  <a:cubicBezTo>
                    <a:pt x="1497" y="4641"/>
                    <a:pt x="1593" y="4521"/>
                    <a:pt x="1665" y="4385"/>
                  </a:cubicBezTo>
                  <a:cubicBezTo>
                    <a:pt x="1705" y="4305"/>
                    <a:pt x="1721" y="4225"/>
                    <a:pt x="1745" y="4129"/>
                  </a:cubicBezTo>
                  <a:cubicBezTo>
                    <a:pt x="1753" y="4089"/>
                    <a:pt x="1753" y="4049"/>
                    <a:pt x="1753" y="4001"/>
                  </a:cubicBezTo>
                  <a:cubicBezTo>
                    <a:pt x="1753" y="3953"/>
                    <a:pt x="1745" y="3905"/>
                    <a:pt x="1745" y="3865"/>
                  </a:cubicBezTo>
                  <a:cubicBezTo>
                    <a:pt x="1721" y="3705"/>
                    <a:pt x="1641" y="3545"/>
                    <a:pt x="1521" y="3401"/>
                  </a:cubicBezTo>
                  <a:cubicBezTo>
                    <a:pt x="1513" y="3385"/>
                    <a:pt x="1497" y="3369"/>
                    <a:pt x="1481" y="3353"/>
                  </a:cubicBezTo>
                  <a:cubicBezTo>
                    <a:pt x="1633" y="3345"/>
                    <a:pt x="1793" y="3281"/>
                    <a:pt x="1921" y="3185"/>
                  </a:cubicBezTo>
                  <a:cubicBezTo>
                    <a:pt x="2065" y="3081"/>
                    <a:pt x="2161" y="2945"/>
                    <a:pt x="2233" y="2785"/>
                  </a:cubicBezTo>
                  <a:cubicBezTo>
                    <a:pt x="2273" y="2705"/>
                    <a:pt x="2297" y="2609"/>
                    <a:pt x="2305" y="2521"/>
                  </a:cubicBezTo>
                  <a:cubicBezTo>
                    <a:pt x="2313" y="2473"/>
                    <a:pt x="2313" y="2425"/>
                    <a:pt x="2313" y="2361"/>
                  </a:cubicBezTo>
                  <a:cubicBezTo>
                    <a:pt x="2401" y="2425"/>
                    <a:pt x="2505" y="2465"/>
                    <a:pt x="2601" y="2505"/>
                  </a:cubicBezTo>
                  <a:cubicBezTo>
                    <a:pt x="2721" y="2545"/>
                    <a:pt x="2833" y="2561"/>
                    <a:pt x="2945" y="2561"/>
                  </a:cubicBezTo>
                  <a:lnTo>
                    <a:pt x="3001" y="2561"/>
                  </a:lnTo>
                  <a:cubicBezTo>
                    <a:pt x="3073" y="2561"/>
                    <a:pt x="3137" y="2545"/>
                    <a:pt x="3185" y="2521"/>
                  </a:cubicBezTo>
                  <a:cubicBezTo>
                    <a:pt x="3241" y="2489"/>
                    <a:pt x="3305" y="2465"/>
                    <a:pt x="3353" y="2409"/>
                  </a:cubicBezTo>
                  <a:cubicBezTo>
                    <a:pt x="3401" y="2369"/>
                    <a:pt x="3441" y="2313"/>
                    <a:pt x="3473" y="2241"/>
                  </a:cubicBezTo>
                  <a:cubicBezTo>
                    <a:pt x="3497" y="2201"/>
                    <a:pt x="3513" y="2153"/>
                    <a:pt x="3537" y="2088"/>
                  </a:cubicBezTo>
                  <a:cubicBezTo>
                    <a:pt x="3593" y="2136"/>
                    <a:pt x="3665" y="2169"/>
                    <a:pt x="3737" y="2209"/>
                  </a:cubicBezTo>
                  <a:cubicBezTo>
                    <a:pt x="3857" y="2281"/>
                    <a:pt x="3985" y="2345"/>
                    <a:pt x="4137" y="2409"/>
                  </a:cubicBezTo>
                  <a:cubicBezTo>
                    <a:pt x="4481" y="2561"/>
                    <a:pt x="4793" y="2673"/>
                    <a:pt x="5081" y="2721"/>
                  </a:cubicBezTo>
                  <a:cubicBezTo>
                    <a:pt x="5225" y="2753"/>
                    <a:pt x="5353" y="2761"/>
                    <a:pt x="5473" y="2761"/>
                  </a:cubicBezTo>
                  <a:lnTo>
                    <a:pt x="5545" y="2761"/>
                  </a:lnTo>
                  <a:cubicBezTo>
                    <a:pt x="5617" y="2761"/>
                    <a:pt x="5697" y="2753"/>
                    <a:pt x="5761" y="2737"/>
                  </a:cubicBezTo>
                  <a:cubicBezTo>
                    <a:pt x="5825" y="2721"/>
                    <a:pt x="5897" y="2689"/>
                    <a:pt x="5961" y="2665"/>
                  </a:cubicBezTo>
                  <a:cubicBezTo>
                    <a:pt x="6081" y="2609"/>
                    <a:pt x="6185" y="2521"/>
                    <a:pt x="6265" y="2401"/>
                  </a:cubicBezTo>
                  <a:cubicBezTo>
                    <a:pt x="6321" y="2321"/>
                    <a:pt x="6361" y="2225"/>
                    <a:pt x="6385" y="2104"/>
                  </a:cubicBezTo>
                  <a:cubicBezTo>
                    <a:pt x="6473" y="2241"/>
                    <a:pt x="6585" y="2377"/>
                    <a:pt x="6697" y="2481"/>
                  </a:cubicBezTo>
                  <a:cubicBezTo>
                    <a:pt x="6881" y="2673"/>
                    <a:pt x="7097" y="2793"/>
                    <a:pt x="7305" y="2841"/>
                  </a:cubicBezTo>
                  <a:cubicBezTo>
                    <a:pt x="7377" y="2865"/>
                    <a:pt x="7457" y="2873"/>
                    <a:pt x="7537" y="2873"/>
                  </a:cubicBezTo>
                  <a:cubicBezTo>
                    <a:pt x="7705" y="2873"/>
                    <a:pt x="7865" y="2833"/>
                    <a:pt x="8001" y="2745"/>
                  </a:cubicBezTo>
                  <a:cubicBezTo>
                    <a:pt x="8097" y="2689"/>
                    <a:pt x="8161" y="2609"/>
                    <a:pt x="8217" y="2537"/>
                  </a:cubicBezTo>
                  <a:cubicBezTo>
                    <a:pt x="8265" y="2457"/>
                    <a:pt x="8281" y="2361"/>
                    <a:pt x="8297" y="2257"/>
                  </a:cubicBezTo>
                  <a:cubicBezTo>
                    <a:pt x="8305" y="2153"/>
                    <a:pt x="8297" y="2040"/>
                    <a:pt x="8257" y="1920"/>
                  </a:cubicBezTo>
                  <a:cubicBezTo>
                    <a:pt x="8225" y="1832"/>
                    <a:pt x="8193" y="1744"/>
                    <a:pt x="8137" y="1656"/>
                  </a:cubicBezTo>
                  <a:cubicBezTo>
                    <a:pt x="8193" y="1616"/>
                    <a:pt x="8233" y="1576"/>
                    <a:pt x="8273" y="1520"/>
                  </a:cubicBezTo>
                  <a:cubicBezTo>
                    <a:pt x="8297" y="1496"/>
                    <a:pt x="8313" y="1464"/>
                    <a:pt x="8321" y="1432"/>
                  </a:cubicBezTo>
                  <a:cubicBezTo>
                    <a:pt x="8337" y="1400"/>
                    <a:pt x="8345" y="1376"/>
                    <a:pt x="8345" y="1336"/>
                  </a:cubicBezTo>
                  <a:cubicBezTo>
                    <a:pt x="8353" y="1256"/>
                    <a:pt x="8321" y="1184"/>
                    <a:pt x="8305" y="1136"/>
                  </a:cubicBezTo>
                  <a:cubicBezTo>
                    <a:pt x="8273" y="1064"/>
                    <a:pt x="8225" y="992"/>
                    <a:pt x="8185" y="944"/>
                  </a:cubicBezTo>
                  <a:cubicBezTo>
                    <a:pt x="8137" y="896"/>
                    <a:pt x="8081" y="832"/>
                    <a:pt x="8001" y="776"/>
                  </a:cubicBezTo>
                  <a:cubicBezTo>
                    <a:pt x="7945" y="720"/>
                    <a:pt x="7873" y="664"/>
                    <a:pt x="7785" y="616"/>
                  </a:cubicBezTo>
                  <a:cubicBezTo>
                    <a:pt x="7657" y="520"/>
                    <a:pt x="7513" y="440"/>
                    <a:pt x="7361" y="376"/>
                  </a:cubicBezTo>
                  <a:cubicBezTo>
                    <a:pt x="7257" y="320"/>
                    <a:pt x="7137" y="272"/>
                    <a:pt x="6985" y="224"/>
                  </a:cubicBezTo>
                  <a:cubicBezTo>
                    <a:pt x="6833" y="176"/>
                    <a:pt x="6681" y="136"/>
                    <a:pt x="6513" y="104"/>
                  </a:cubicBezTo>
                  <a:cubicBezTo>
                    <a:pt x="6193" y="40"/>
                    <a:pt x="5841" y="0"/>
                    <a:pt x="5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3"/>
            <p:cNvSpPr/>
            <p:nvPr/>
          </p:nvSpPr>
          <p:spPr>
            <a:xfrm flipH="1">
              <a:off x="6079033" y="2618185"/>
              <a:ext cx="376630" cy="1392232"/>
            </a:xfrm>
            <a:custGeom>
              <a:avLst/>
              <a:gdLst/>
              <a:ahLst/>
              <a:cxnLst/>
              <a:rect l="l" t="t" r="r" b="b"/>
              <a:pathLst>
                <a:path w="3335" h="12328" extrusionOk="0">
                  <a:moveTo>
                    <a:pt x="20" y="1"/>
                  </a:moveTo>
                  <a:cubicBezTo>
                    <a:pt x="7" y="1"/>
                    <a:pt x="0" y="14"/>
                    <a:pt x="6" y="31"/>
                  </a:cubicBezTo>
                  <a:cubicBezTo>
                    <a:pt x="118" y="239"/>
                    <a:pt x="230" y="439"/>
                    <a:pt x="326" y="647"/>
                  </a:cubicBezTo>
                  <a:cubicBezTo>
                    <a:pt x="430" y="871"/>
                    <a:pt x="526" y="1087"/>
                    <a:pt x="614" y="1311"/>
                  </a:cubicBezTo>
                  <a:cubicBezTo>
                    <a:pt x="758" y="1647"/>
                    <a:pt x="886" y="1999"/>
                    <a:pt x="1006" y="2359"/>
                  </a:cubicBezTo>
                  <a:cubicBezTo>
                    <a:pt x="1070" y="2543"/>
                    <a:pt x="1126" y="2711"/>
                    <a:pt x="1190" y="2887"/>
                  </a:cubicBezTo>
                  <a:cubicBezTo>
                    <a:pt x="1214" y="2983"/>
                    <a:pt x="1238" y="3063"/>
                    <a:pt x="1270" y="3151"/>
                  </a:cubicBezTo>
                  <a:cubicBezTo>
                    <a:pt x="1294" y="3239"/>
                    <a:pt x="1326" y="3343"/>
                    <a:pt x="1350" y="3431"/>
                  </a:cubicBezTo>
                  <a:cubicBezTo>
                    <a:pt x="1558" y="4151"/>
                    <a:pt x="1750" y="4879"/>
                    <a:pt x="1926" y="5607"/>
                  </a:cubicBezTo>
                  <a:cubicBezTo>
                    <a:pt x="2318" y="7151"/>
                    <a:pt x="2678" y="8695"/>
                    <a:pt x="2918" y="10272"/>
                  </a:cubicBezTo>
                  <a:cubicBezTo>
                    <a:pt x="2950" y="10432"/>
                    <a:pt x="2966" y="10600"/>
                    <a:pt x="2990" y="10768"/>
                  </a:cubicBezTo>
                  <a:lnTo>
                    <a:pt x="2990" y="10736"/>
                  </a:lnTo>
                  <a:cubicBezTo>
                    <a:pt x="3014" y="10976"/>
                    <a:pt x="3046" y="11232"/>
                    <a:pt x="3078" y="11480"/>
                  </a:cubicBezTo>
                  <a:cubicBezTo>
                    <a:pt x="3086" y="11608"/>
                    <a:pt x="3110" y="11728"/>
                    <a:pt x="3118" y="11856"/>
                  </a:cubicBezTo>
                  <a:cubicBezTo>
                    <a:pt x="3126" y="11992"/>
                    <a:pt x="3134" y="12112"/>
                    <a:pt x="3158" y="12240"/>
                  </a:cubicBezTo>
                  <a:cubicBezTo>
                    <a:pt x="3158" y="12272"/>
                    <a:pt x="3166" y="12288"/>
                    <a:pt x="3190" y="12296"/>
                  </a:cubicBezTo>
                  <a:cubicBezTo>
                    <a:pt x="3206" y="12320"/>
                    <a:pt x="3230" y="12328"/>
                    <a:pt x="3246" y="12328"/>
                  </a:cubicBezTo>
                  <a:cubicBezTo>
                    <a:pt x="3294" y="12328"/>
                    <a:pt x="3334" y="12288"/>
                    <a:pt x="3334" y="12240"/>
                  </a:cubicBezTo>
                  <a:cubicBezTo>
                    <a:pt x="3326" y="12040"/>
                    <a:pt x="3310" y="11840"/>
                    <a:pt x="3286" y="11640"/>
                  </a:cubicBezTo>
                  <a:cubicBezTo>
                    <a:pt x="3270" y="11440"/>
                    <a:pt x="3246" y="11240"/>
                    <a:pt x="3214" y="11048"/>
                  </a:cubicBezTo>
                  <a:cubicBezTo>
                    <a:pt x="3166" y="10648"/>
                    <a:pt x="3118" y="10256"/>
                    <a:pt x="3054" y="9872"/>
                  </a:cubicBezTo>
                  <a:cubicBezTo>
                    <a:pt x="2934" y="9079"/>
                    <a:pt x="2774" y="8295"/>
                    <a:pt x="2614" y="7527"/>
                  </a:cubicBezTo>
                  <a:cubicBezTo>
                    <a:pt x="2534" y="7135"/>
                    <a:pt x="2446" y="6751"/>
                    <a:pt x="2358" y="6367"/>
                  </a:cubicBezTo>
                  <a:cubicBezTo>
                    <a:pt x="2270" y="5991"/>
                    <a:pt x="2174" y="5599"/>
                    <a:pt x="2078" y="5215"/>
                  </a:cubicBezTo>
                  <a:cubicBezTo>
                    <a:pt x="1990" y="4855"/>
                    <a:pt x="1886" y="4487"/>
                    <a:pt x="1774" y="4135"/>
                  </a:cubicBezTo>
                  <a:cubicBezTo>
                    <a:pt x="1726" y="3959"/>
                    <a:pt x="1670" y="3775"/>
                    <a:pt x="1606" y="3599"/>
                  </a:cubicBezTo>
                  <a:cubicBezTo>
                    <a:pt x="1574" y="3511"/>
                    <a:pt x="1550" y="3431"/>
                    <a:pt x="1518" y="3335"/>
                  </a:cubicBezTo>
                  <a:cubicBezTo>
                    <a:pt x="1486" y="3247"/>
                    <a:pt x="1454" y="3159"/>
                    <a:pt x="1414" y="3055"/>
                  </a:cubicBezTo>
                  <a:cubicBezTo>
                    <a:pt x="1318" y="2799"/>
                    <a:pt x="1230" y="2535"/>
                    <a:pt x="1126" y="2279"/>
                  </a:cubicBezTo>
                  <a:cubicBezTo>
                    <a:pt x="1030" y="2031"/>
                    <a:pt x="918" y="1775"/>
                    <a:pt x="798" y="1527"/>
                  </a:cubicBezTo>
                  <a:cubicBezTo>
                    <a:pt x="686" y="1279"/>
                    <a:pt x="566" y="1031"/>
                    <a:pt x="446" y="775"/>
                  </a:cubicBezTo>
                  <a:cubicBezTo>
                    <a:pt x="318" y="519"/>
                    <a:pt x="198" y="271"/>
                    <a:pt x="54" y="15"/>
                  </a:cubicBezTo>
                  <a:cubicBezTo>
                    <a:pt x="54" y="7"/>
                    <a:pt x="46" y="7"/>
                    <a:pt x="38" y="7"/>
                  </a:cubicBezTo>
                  <a:cubicBezTo>
                    <a:pt x="31" y="3"/>
                    <a:pt x="25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3"/>
            <p:cNvSpPr/>
            <p:nvPr/>
          </p:nvSpPr>
          <p:spPr>
            <a:xfrm flipH="1">
              <a:off x="6654664" y="2604520"/>
              <a:ext cx="1292061" cy="1523346"/>
            </a:xfrm>
            <a:custGeom>
              <a:avLst/>
              <a:gdLst/>
              <a:ahLst/>
              <a:cxnLst/>
              <a:rect l="l" t="t" r="r" b="b"/>
              <a:pathLst>
                <a:path w="11441" h="13489" extrusionOk="0">
                  <a:moveTo>
                    <a:pt x="2713" y="0"/>
                  </a:moveTo>
                  <a:lnTo>
                    <a:pt x="0" y="11409"/>
                  </a:lnTo>
                  <a:cubicBezTo>
                    <a:pt x="2913" y="12113"/>
                    <a:pt x="5817" y="12801"/>
                    <a:pt x="8729" y="13489"/>
                  </a:cubicBezTo>
                  <a:cubicBezTo>
                    <a:pt x="9633" y="9688"/>
                    <a:pt x="10537" y="5880"/>
                    <a:pt x="11441" y="2080"/>
                  </a:cubicBezTo>
                  <a:cubicBezTo>
                    <a:pt x="8529" y="1384"/>
                    <a:pt x="5617" y="688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3"/>
            <p:cNvSpPr/>
            <p:nvPr/>
          </p:nvSpPr>
          <p:spPr>
            <a:xfrm flipH="1">
              <a:off x="6937447" y="2604520"/>
              <a:ext cx="1009278" cy="1523346"/>
            </a:xfrm>
            <a:custGeom>
              <a:avLst/>
              <a:gdLst/>
              <a:ahLst/>
              <a:cxnLst/>
              <a:rect l="l" t="t" r="r" b="b"/>
              <a:pathLst>
                <a:path w="8937" h="13489" extrusionOk="0">
                  <a:moveTo>
                    <a:pt x="2713" y="0"/>
                  </a:moveTo>
                  <a:lnTo>
                    <a:pt x="0" y="11409"/>
                  </a:lnTo>
                  <a:cubicBezTo>
                    <a:pt x="2561" y="12017"/>
                    <a:pt x="5129" y="12633"/>
                    <a:pt x="7689" y="13241"/>
                  </a:cubicBezTo>
                  <a:lnTo>
                    <a:pt x="8729" y="13489"/>
                  </a:lnTo>
                  <a:lnTo>
                    <a:pt x="8937" y="12601"/>
                  </a:lnTo>
                  <a:cubicBezTo>
                    <a:pt x="8801" y="12561"/>
                    <a:pt x="8673" y="12521"/>
                    <a:pt x="8529" y="12481"/>
                  </a:cubicBezTo>
                  <a:cubicBezTo>
                    <a:pt x="8041" y="12321"/>
                    <a:pt x="7561" y="12097"/>
                    <a:pt x="7113" y="11841"/>
                  </a:cubicBezTo>
                  <a:cubicBezTo>
                    <a:pt x="6689" y="11593"/>
                    <a:pt x="6313" y="11297"/>
                    <a:pt x="5961" y="10961"/>
                  </a:cubicBezTo>
                  <a:cubicBezTo>
                    <a:pt x="5617" y="10633"/>
                    <a:pt x="5321" y="10273"/>
                    <a:pt x="5049" y="9888"/>
                  </a:cubicBezTo>
                  <a:cubicBezTo>
                    <a:pt x="4777" y="9496"/>
                    <a:pt x="4561" y="9080"/>
                    <a:pt x="4369" y="8648"/>
                  </a:cubicBezTo>
                  <a:cubicBezTo>
                    <a:pt x="4177" y="8208"/>
                    <a:pt x="4017" y="7760"/>
                    <a:pt x="3897" y="7288"/>
                  </a:cubicBezTo>
                  <a:cubicBezTo>
                    <a:pt x="3777" y="6816"/>
                    <a:pt x="3689" y="6328"/>
                    <a:pt x="3633" y="5848"/>
                  </a:cubicBezTo>
                  <a:cubicBezTo>
                    <a:pt x="3513" y="4848"/>
                    <a:pt x="3513" y="3840"/>
                    <a:pt x="3601" y="2840"/>
                  </a:cubicBezTo>
                  <a:cubicBezTo>
                    <a:pt x="3681" y="1992"/>
                    <a:pt x="3833" y="1152"/>
                    <a:pt x="4041" y="328"/>
                  </a:cubicBezTo>
                  <a:cubicBezTo>
                    <a:pt x="3929" y="296"/>
                    <a:pt x="3833" y="280"/>
                    <a:pt x="3721" y="248"/>
                  </a:cubicBezTo>
                  <a:lnTo>
                    <a:pt x="2713" y="0"/>
                  </a:lnTo>
                  <a:close/>
                </a:path>
              </a:pathLst>
            </a:custGeom>
            <a:solidFill>
              <a:srgbClr val="BBDBEF">
                <a:alpha val="522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3"/>
            <p:cNvSpPr/>
            <p:nvPr/>
          </p:nvSpPr>
          <p:spPr>
            <a:xfrm flipH="1">
              <a:off x="6765783" y="3399124"/>
              <a:ext cx="549417" cy="380357"/>
            </a:xfrm>
            <a:custGeom>
              <a:avLst/>
              <a:gdLst/>
              <a:ahLst/>
              <a:cxnLst/>
              <a:rect l="l" t="t" r="r" b="b"/>
              <a:pathLst>
                <a:path w="4865" h="3368" extrusionOk="0">
                  <a:moveTo>
                    <a:pt x="3457" y="1"/>
                  </a:moveTo>
                  <a:cubicBezTo>
                    <a:pt x="3446" y="1"/>
                    <a:pt x="3435" y="2"/>
                    <a:pt x="3425" y="4"/>
                  </a:cubicBezTo>
                  <a:cubicBezTo>
                    <a:pt x="3257" y="4"/>
                    <a:pt x="3105" y="60"/>
                    <a:pt x="2977" y="124"/>
                  </a:cubicBezTo>
                  <a:cubicBezTo>
                    <a:pt x="2841" y="180"/>
                    <a:pt x="2689" y="276"/>
                    <a:pt x="2505" y="396"/>
                  </a:cubicBezTo>
                  <a:cubicBezTo>
                    <a:pt x="2225" y="588"/>
                    <a:pt x="1969" y="796"/>
                    <a:pt x="1745" y="988"/>
                  </a:cubicBezTo>
                  <a:cubicBezTo>
                    <a:pt x="1737" y="972"/>
                    <a:pt x="1721" y="964"/>
                    <a:pt x="1697" y="956"/>
                  </a:cubicBezTo>
                  <a:cubicBezTo>
                    <a:pt x="1689" y="956"/>
                    <a:pt x="1665" y="956"/>
                    <a:pt x="1657" y="964"/>
                  </a:cubicBezTo>
                  <a:cubicBezTo>
                    <a:pt x="1529" y="1028"/>
                    <a:pt x="1401" y="1116"/>
                    <a:pt x="1257" y="1236"/>
                  </a:cubicBezTo>
                  <a:cubicBezTo>
                    <a:pt x="1105" y="1356"/>
                    <a:pt x="977" y="1492"/>
                    <a:pt x="857" y="1644"/>
                  </a:cubicBezTo>
                  <a:cubicBezTo>
                    <a:pt x="801" y="1716"/>
                    <a:pt x="745" y="1796"/>
                    <a:pt x="697" y="1884"/>
                  </a:cubicBezTo>
                  <a:cubicBezTo>
                    <a:pt x="657" y="1964"/>
                    <a:pt x="617" y="2044"/>
                    <a:pt x="585" y="2124"/>
                  </a:cubicBezTo>
                  <a:cubicBezTo>
                    <a:pt x="561" y="2212"/>
                    <a:pt x="545" y="2292"/>
                    <a:pt x="537" y="2372"/>
                  </a:cubicBezTo>
                  <a:cubicBezTo>
                    <a:pt x="537" y="2468"/>
                    <a:pt x="545" y="2548"/>
                    <a:pt x="569" y="2628"/>
                  </a:cubicBezTo>
                  <a:cubicBezTo>
                    <a:pt x="585" y="2692"/>
                    <a:pt x="641" y="2764"/>
                    <a:pt x="689" y="2836"/>
                  </a:cubicBezTo>
                  <a:lnTo>
                    <a:pt x="777" y="2925"/>
                  </a:lnTo>
                  <a:cubicBezTo>
                    <a:pt x="577" y="2868"/>
                    <a:pt x="361" y="2796"/>
                    <a:pt x="105" y="2716"/>
                  </a:cubicBezTo>
                  <a:lnTo>
                    <a:pt x="89" y="2716"/>
                  </a:lnTo>
                  <a:cubicBezTo>
                    <a:pt x="49" y="2716"/>
                    <a:pt x="17" y="2724"/>
                    <a:pt x="9" y="2756"/>
                  </a:cubicBezTo>
                  <a:cubicBezTo>
                    <a:pt x="1" y="2772"/>
                    <a:pt x="1" y="2796"/>
                    <a:pt x="9" y="2812"/>
                  </a:cubicBezTo>
                  <a:cubicBezTo>
                    <a:pt x="17" y="2836"/>
                    <a:pt x="25" y="2844"/>
                    <a:pt x="49" y="2852"/>
                  </a:cubicBezTo>
                  <a:cubicBezTo>
                    <a:pt x="657" y="3069"/>
                    <a:pt x="1169" y="3197"/>
                    <a:pt x="1641" y="3269"/>
                  </a:cubicBezTo>
                  <a:cubicBezTo>
                    <a:pt x="1665" y="3269"/>
                    <a:pt x="1697" y="3277"/>
                    <a:pt x="1729" y="3277"/>
                  </a:cubicBezTo>
                  <a:cubicBezTo>
                    <a:pt x="1889" y="3293"/>
                    <a:pt x="2057" y="3317"/>
                    <a:pt x="2249" y="3333"/>
                  </a:cubicBezTo>
                  <a:cubicBezTo>
                    <a:pt x="2493" y="3357"/>
                    <a:pt x="2719" y="3367"/>
                    <a:pt x="2937" y="3367"/>
                  </a:cubicBezTo>
                  <a:cubicBezTo>
                    <a:pt x="3004" y="3367"/>
                    <a:pt x="3071" y="3366"/>
                    <a:pt x="3137" y="3365"/>
                  </a:cubicBezTo>
                  <a:cubicBezTo>
                    <a:pt x="3489" y="3357"/>
                    <a:pt x="3745" y="3325"/>
                    <a:pt x="3985" y="3253"/>
                  </a:cubicBezTo>
                  <a:cubicBezTo>
                    <a:pt x="4097" y="3229"/>
                    <a:pt x="4201" y="3189"/>
                    <a:pt x="4281" y="3125"/>
                  </a:cubicBezTo>
                  <a:cubicBezTo>
                    <a:pt x="4361" y="3077"/>
                    <a:pt x="4425" y="3013"/>
                    <a:pt x="4481" y="2949"/>
                  </a:cubicBezTo>
                  <a:cubicBezTo>
                    <a:pt x="4529" y="2868"/>
                    <a:pt x="4561" y="2772"/>
                    <a:pt x="4561" y="2684"/>
                  </a:cubicBezTo>
                  <a:cubicBezTo>
                    <a:pt x="4561" y="2636"/>
                    <a:pt x="4545" y="2588"/>
                    <a:pt x="4537" y="2532"/>
                  </a:cubicBezTo>
                  <a:lnTo>
                    <a:pt x="4545" y="2524"/>
                  </a:lnTo>
                  <a:cubicBezTo>
                    <a:pt x="4625" y="2444"/>
                    <a:pt x="4697" y="2332"/>
                    <a:pt x="4729" y="2212"/>
                  </a:cubicBezTo>
                  <a:cubicBezTo>
                    <a:pt x="4769" y="2092"/>
                    <a:pt x="4777" y="1964"/>
                    <a:pt x="4761" y="1844"/>
                  </a:cubicBezTo>
                  <a:cubicBezTo>
                    <a:pt x="4745" y="1796"/>
                    <a:pt x="4737" y="1732"/>
                    <a:pt x="4721" y="1684"/>
                  </a:cubicBezTo>
                  <a:cubicBezTo>
                    <a:pt x="4745" y="1644"/>
                    <a:pt x="4777" y="1604"/>
                    <a:pt x="4801" y="1556"/>
                  </a:cubicBezTo>
                  <a:cubicBezTo>
                    <a:pt x="4841" y="1476"/>
                    <a:pt x="4865" y="1372"/>
                    <a:pt x="4857" y="1284"/>
                  </a:cubicBezTo>
                  <a:cubicBezTo>
                    <a:pt x="4857" y="1196"/>
                    <a:pt x="4825" y="1108"/>
                    <a:pt x="4777" y="1028"/>
                  </a:cubicBezTo>
                  <a:cubicBezTo>
                    <a:pt x="4761" y="988"/>
                    <a:pt x="4721" y="956"/>
                    <a:pt x="4681" y="916"/>
                  </a:cubicBezTo>
                  <a:cubicBezTo>
                    <a:pt x="4641" y="884"/>
                    <a:pt x="4585" y="852"/>
                    <a:pt x="4545" y="836"/>
                  </a:cubicBezTo>
                  <a:cubicBezTo>
                    <a:pt x="4505" y="812"/>
                    <a:pt x="4465" y="804"/>
                    <a:pt x="4417" y="804"/>
                  </a:cubicBezTo>
                  <a:cubicBezTo>
                    <a:pt x="4393" y="800"/>
                    <a:pt x="4365" y="798"/>
                    <a:pt x="4336" y="798"/>
                  </a:cubicBezTo>
                  <a:cubicBezTo>
                    <a:pt x="4307" y="798"/>
                    <a:pt x="4277" y="800"/>
                    <a:pt x="4249" y="804"/>
                  </a:cubicBezTo>
                  <a:cubicBezTo>
                    <a:pt x="4137" y="812"/>
                    <a:pt x="4017" y="836"/>
                    <a:pt x="3929" y="868"/>
                  </a:cubicBezTo>
                  <a:cubicBezTo>
                    <a:pt x="3825" y="892"/>
                    <a:pt x="3729" y="924"/>
                    <a:pt x="3641" y="956"/>
                  </a:cubicBezTo>
                  <a:lnTo>
                    <a:pt x="3601" y="964"/>
                  </a:lnTo>
                  <a:lnTo>
                    <a:pt x="3561" y="972"/>
                  </a:lnTo>
                  <a:cubicBezTo>
                    <a:pt x="3529" y="988"/>
                    <a:pt x="3489" y="996"/>
                    <a:pt x="3457" y="1004"/>
                  </a:cubicBezTo>
                  <a:cubicBezTo>
                    <a:pt x="3545" y="932"/>
                    <a:pt x="3609" y="884"/>
                    <a:pt x="3665" y="828"/>
                  </a:cubicBezTo>
                  <a:cubicBezTo>
                    <a:pt x="3737" y="756"/>
                    <a:pt x="3785" y="684"/>
                    <a:pt x="3825" y="612"/>
                  </a:cubicBezTo>
                  <a:cubicBezTo>
                    <a:pt x="3865" y="532"/>
                    <a:pt x="3889" y="468"/>
                    <a:pt x="3889" y="396"/>
                  </a:cubicBezTo>
                  <a:cubicBezTo>
                    <a:pt x="3889" y="316"/>
                    <a:pt x="3849" y="244"/>
                    <a:pt x="3785" y="172"/>
                  </a:cubicBezTo>
                  <a:cubicBezTo>
                    <a:pt x="3721" y="68"/>
                    <a:pt x="3625" y="28"/>
                    <a:pt x="3521" y="4"/>
                  </a:cubicBezTo>
                  <a:cubicBezTo>
                    <a:pt x="3499" y="4"/>
                    <a:pt x="3478" y="1"/>
                    <a:pt x="3457" y="1"/>
                  </a:cubicBezTo>
                  <a:close/>
                </a:path>
              </a:pathLst>
            </a:custGeom>
            <a:solidFill>
              <a:srgbClr val="BC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3"/>
            <p:cNvSpPr/>
            <p:nvPr/>
          </p:nvSpPr>
          <p:spPr>
            <a:xfrm flipH="1">
              <a:off x="6810049" y="3679651"/>
              <a:ext cx="119370" cy="32863"/>
            </a:xfrm>
            <a:custGeom>
              <a:avLst/>
              <a:gdLst/>
              <a:ahLst/>
              <a:cxnLst/>
              <a:rect l="l" t="t" r="r" b="b"/>
              <a:pathLst>
                <a:path w="1057" h="291" extrusionOk="0">
                  <a:moveTo>
                    <a:pt x="1025" y="0"/>
                  </a:moveTo>
                  <a:cubicBezTo>
                    <a:pt x="1001" y="8"/>
                    <a:pt x="969" y="24"/>
                    <a:pt x="953" y="32"/>
                  </a:cubicBezTo>
                  <a:cubicBezTo>
                    <a:pt x="841" y="80"/>
                    <a:pt x="729" y="112"/>
                    <a:pt x="609" y="128"/>
                  </a:cubicBezTo>
                  <a:cubicBezTo>
                    <a:pt x="521" y="144"/>
                    <a:pt x="433" y="152"/>
                    <a:pt x="353" y="160"/>
                  </a:cubicBezTo>
                  <a:cubicBezTo>
                    <a:pt x="249" y="160"/>
                    <a:pt x="161" y="160"/>
                    <a:pt x="65" y="152"/>
                  </a:cubicBezTo>
                  <a:cubicBezTo>
                    <a:pt x="41" y="152"/>
                    <a:pt x="33" y="160"/>
                    <a:pt x="25" y="168"/>
                  </a:cubicBezTo>
                  <a:cubicBezTo>
                    <a:pt x="9" y="184"/>
                    <a:pt x="1" y="200"/>
                    <a:pt x="1" y="224"/>
                  </a:cubicBezTo>
                  <a:cubicBezTo>
                    <a:pt x="1" y="240"/>
                    <a:pt x="9" y="248"/>
                    <a:pt x="25" y="264"/>
                  </a:cubicBezTo>
                  <a:lnTo>
                    <a:pt x="33" y="272"/>
                  </a:lnTo>
                  <a:cubicBezTo>
                    <a:pt x="41" y="280"/>
                    <a:pt x="49" y="280"/>
                    <a:pt x="57" y="280"/>
                  </a:cubicBezTo>
                  <a:cubicBezTo>
                    <a:pt x="105" y="287"/>
                    <a:pt x="153" y="290"/>
                    <a:pt x="201" y="290"/>
                  </a:cubicBezTo>
                  <a:cubicBezTo>
                    <a:pt x="325" y="290"/>
                    <a:pt x="447" y="269"/>
                    <a:pt x="569" y="240"/>
                  </a:cubicBezTo>
                  <a:cubicBezTo>
                    <a:pt x="649" y="216"/>
                    <a:pt x="737" y="192"/>
                    <a:pt x="817" y="160"/>
                  </a:cubicBezTo>
                  <a:cubicBezTo>
                    <a:pt x="897" y="128"/>
                    <a:pt x="969" y="88"/>
                    <a:pt x="1041" y="48"/>
                  </a:cubicBezTo>
                  <a:cubicBezTo>
                    <a:pt x="1049" y="40"/>
                    <a:pt x="1057" y="24"/>
                    <a:pt x="1049" y="8"/>
                  </a:cubicBezTo>
                  <a:cubicBezTo>
                    <a:pt x="1049" y="0"/>
                    <a:pt x="1041" y="0"/>
                    <a:pt x="1033" y="0"/>
                  </a:cubicBezTo>
                  <a:close/>
                </a:path>
              </a:pathLst>
            </a:custGeom>
            <a:solidFill>
              <a:srgbClr val="994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3"/>
            <p:cNvSpPr/>
            <p:nvPr/>
          </p:nvSpPr>
          <p:spPr>
            <a:xfrm flipH="1">
              <a:off x="6791076" y="3580270"/>
              <a:ext cx="122080" cy="32525"/>
            </a:xfrm>
            <a:custGeom>
              <a:avLst/>
              <a:gdLst/>
              <a:ahLst/>
              <a:cxnLst/>
              <a:rect l="l" t="t" r="r" b="b"/>
              <a:pathLst>
                <a:path w="1081" h="288" extrusionOk="0">
                  <a:moveTo>
                    <a:pt x="1049" y="0"/>
                  </a:moveTo>
                  <a:cubicBezTo>
                    <a:pt x="1049" y="8"/>
                    <a:pt x="1049" y="8"/>
                    <a:pt x="1041" y="8"/>
                  </a:cubicBezTo>
                  <a:cubicBezTo>
                    <a:pt x="969" y="40"/>
                    <a:pt x="889" y="64"/>
                    <a:pt x="817" y="80"/>
                  </a:cubicBezTo>
                  <a:cubicBezTo>
                    <a:pt x="737" y="104"/>
                    <a:pt x="657" y="120"/>
                    <a:pt x="577" y="128"/>
                  </a:cubicBezTo>
                  <a:lnTo>
                    <a:pt x="569" y="128"/>
                  </a:lnTo>
                  <a:cubicBezTo>
                    <a:pt x="489" y="144"/>
                    <a:pt x="409" y="152"/>
                    <a:pt x="329" y="152"/>
                  </a:cubicBezTo>
                  <a:cubicBezTo>
                    <a:pt x="233" y="152"/>
                    <a:pt x="145" y="152"/>
                    <a:pt x="57" y="144"/>
                  </a:cubicBezTo>
                  <a:cubicBezTo>
                    <a:pt x="49" y="144"/>
                    <a:pt x="33" y="144"/>
                    <a:pt x="25" y="152"/>
                  </a:cubicBezTo>
                  <a:cubicBezTo>
                    <a:pt x="17" y="160"/>
                    <a:pt x="1" y="168"/>
                    <a:pt x="1" y="192"/>
                  </a:cubicBezTo>
                  <a:cubicBezTo>
                    <a:pt x="1" y="208"/>
                    <a:pt x="1" y="224"/>
                    <a:pt x="9" y="240"/>
                  </a:cubicBezTo>
                  <a:cubicBezTo>
                    <a:pt x="17" y="248"/>
                    <a:pt x="25" y="272"/>
                    <a:pt x="49" y="272"/>
                  </a:cubicBezTo>
                  <a:cubicBezTo>
                    <a:pt x="103" y="283"/>
                    <a:pt x="159" y="287"/>
                    <a:pt x="215" y="287"/>
                  </a:cubicBezTo>
                  <a:cubicBezTo>
                    <a:pt x="332" y="287"/>
                    <a:pt x="450" y="268"/>
                    <a:pt x="553" y="240"/>
                  </a:cubicBezTo>
                  <a:cubicBezTo>
                    <a:pt x="633" y="224"/>
                    <a:pt x="713" y="200"/>
                    <a:pt x="801" y="168"/>
                  </a:cubicBezTo>
                  <a:cubicBezTo>
                    <a:pt x="889" y="144"/>
                    <a:pt x="969" y="112"/>
                    <a:pt x="1049" y="80"/>
                  </a:cubicBezTo>
                  <a:cubicBezTo>
                    <a:pt x="1065" y="72"/>
                    <a:pt x="1081" y="48"/>
                    <a:pt x="1081" y="32"/>
                  </a:cubicBezTo>
                  <a:cubicBezTo>
                    <a:pt x="1081" y="24"/>
                    <a:pt x="1057" y="0"/>
                    <a:pt x="1049" y="0"/>
                  </a:cubicBezTo>
                  <a:close/>
                </a:path>
              </a:pathLst>
            </a:custGeom>
            <a:solidFill>
              <a:srgbClr val="994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3"/>
            <p:cNvSpPr/>
            <p:nvPr/>
          </p:nvSpPr>
          <p:spPr>
            <a:xfrm flipH="1">
              <a:off x="7102784" y="2893631"/>
              <a:ext cx="1233336" cy="868338"/>
            </a:xfrm>
            <a:custGeom>
              <a:avLst/>
              <a:gdLst/>
              <a:ahLst/>
              <a:cxnLst/>
              <a:rect l="l" t="t" r="r" b="b"/>
              <a:pathLst>
                <a:path w="10921" h="7689" extrusionOk="0">
                  <a:moveTo>
                    <a:pt x="1224" y="0"/>
                  </a:moveTo>
                  <a:cubicBezTo>
                    <a:pt x="1184" y="24"/>
                    <a:pt x="1160" y="24"/>
                    <a:pt x="1128" y="24"/>
                  </a:cubicBezTo>
                  <a:cubicBezTo>
                    <a:pt x="1016" y="40"/>
                    <a:pt x="904" y="64"/>
                    <a:pt x="800" y="88"/>
                  </a:cubicBezTo>
                  <a:lnTo>
                    <a:pt x="744" y="104"/>
                  </a:lnTo>
                  <a:lnTo>
                    <a:pt x="736" y="104"/>
                  </a:lnTo>
                  <a:cubicBezTo>
                    <a:pt x="280" y="880"/>
                    <a:pt x="48" y="1544"/>
                    <a:pt x="16" y="2176"/>
                  </a:cubicBezTo>
                  <a:cubicBezTo>
                    <a:pt x="0" y="2560"/>
                    <a:pt x="64" y="2936"/>
                    <a:pt x="208" y="3304"/>
                  </a:cubicBezTo>
                  <a:cubicBezTo>
                    <a:pt x="336" y="3624"/>
                    <a:pt x="528" y="3920"/>
                    <a:pt x="800" y="4240"/>
                  </a:cubicBezTo>
                  <a:cubicBezTo>
                    <a:pt x="1008" y="4488"/>
                    <a:pt x="1256" y="4720"/>
                    <a:pt x="1568" y="4960"/>
                  </a:cubicBezTo>
                  <a:cubicBezTo>
                    <a:pt x="1840" y="5168"/>
                    <a:pt x="2128" y="5360"/>
                    <a:pt x="2456" y="5552"/>
                  </a:cubicBezTo>
                  <a:cubicBezTo>
                    <a:pt x="2728" y="5712"/>
                    <a:pt x="3040" y="5864"/>
                    <a:pt x="3400" y="6024"/>
                  </a:cubicBezTo>
                  <a:cubicBezTo>
                    <a:pt x="3736" y="6168"/>
                    <a:pt x="4096" y="6320"/>
                    <a:pt x="4480" y="6472"/>
                  </a:cubicBezTo>
                  <a:cubicBezTo>
                    <a:pt x="5240" y="6760"/>
                    <a:pt x="6009" y="7008"/>
                    <a:pt x="6777" y="7200"/>
                  </a:cubicBezTo>
                  <a:cubicBezTo>
                    <a:pt x="7577" y="7401"/>
                    <a:pt x="8369" y="7553"/>
                    <a:pt x="9129" y="7633"/>
                  </a:cubicBezTo>
                  <a:cubicBezTo>
                    <a:pt x="9281" y="7649"/>
                    <a:pt x="9441" y="7665"/>
                    <a:pt x="9617" y="7673"/>
                  </a:cubicBezTo>
                  <a:cubicBezTo>
                    <a:pt x="9849" y="7689"/>
                    <a:pt x="10025" y="7689"/>
                    <a:pt x="10201" y="7689"/>
                  </a:cubicBezTo>
                  <a:cubicBezTo>
                    <a:pt x="10241" y="7641"/>
                    <a:pt x="10281" y="7585"/>
                    <a:pt x="10321" y="7521"/>
                  </a:cubicBezTo>
                  <a:cubicBezTo>
                    <a:pt x="10409" y="7393"/>
                    <a:pt x="10489" y="7248"/>
                    <a:pt x="10561" y="7112"/>
                  </a:cubicBezTo>
                  <a:cubicBezTo>
                    <a:pt x="10585" y="7040"/>
                    <a:pt x="10625" y="6968"/>
                    <a:pt x="10657" y="6888"/>
                  </a:cubicBezTo>
                  <a:cubicBezTo>
                    <a:pt x="10689" y="6824"/>
                    <a:pt x="10705" y="6760"/>
                    <a:pt x="10729" y="6688"/>
                  </a:cubicBezTo>
                  <a:lnTo>
                    <a:pt x="10729" y="6704"/>
                  </a:lnTo>
                  <a:cubicBezTo>
                    <a:pt x="10817" y="6440"/>
                    <a:pt x="10889" y="6168"/>
                    <a:pt x="10905" y="5888"/>
                  </a:cubicBezTo>
                  <a:lnTo>
                    <a:pt x="10905" y="5880"/>
                  </a:lnTo>
                  <a:cubicBezTo>
                    <a:pt x="10905" y="5808"/>
                    <a:pt x="10921" y="5752"/>
                    <a:pt x="10905" y="5680"/>
                  </a:cubicBezTo>
                  <a:cubicBezTo>
                    <a:pt x="10905" y="5624"/>
                    <a:pt x="10897" y="5560"/>
                    <a:pt x="10889" y="5504"/>
                  </a:cubicBezTo>
                  <a:cubicBezTo>
                    <a:pt x="10881" y="5464"/>
                    <a:pt x="10865" y="5408"/>
                    <a:pt x="10857" y="5368"/>
                  </a:cubicBezTo>
                  <a:cubicBezTo>
                    <a:pt x="10849" y="5328"/>
                    <a:pt x="10825" y="5288"/>
                    <a:pt x="10809" y="5248"/>
                  </a:cubicBezTo>
                  <a:cubicBezTo>
                    <a:pt x="10801" y="5240"/>
                    <a:pt x="10785" y="5240"/>
                    <a:pt x="10777" y="5240"/>
                  </a:cubicBezTo>
                  <a:cubicBezTo>
                    <a:pt x="10705" y="5224"/>
                    <a:pt x="10641" y="5200"/>
                    <a:pt x="10577" y="5184"/>
                  </a:cubicBezTo>
                  <a:cubicBezTo>
                    <a:pt x="10049" y="5000"/>
                    <a:pt x="9505" y="4784"/>
                    <a:pt x="8921" y="4480"/>
                  </a:cubicBezTo>
                  <a:cubicBezTo>
                    <a:pt x="8425" y="4232"/>
                    <a:pt x="7897" y="3928"/>
                    <a:pt x="7305" y="3568"/>
                  </a:cubicBezTo>
                  <a:cubicBezTo>
                    <a:pt x="7081" y="3424"/>
                    <a:pt x="6817" y="3264"/>
                    <a:pt x="6537" y="3080"/>
                  </a:cubicBezTo>
                  <a:lnTo>
                    <a:pt x="6361" y="2960"/>
                  </a:lnTo>
                  <a:lnTo>
                    <a:pt x="6321" y="2928"/>
                  </a:lnTo>
                  <a:lnTo>
                    <a:pt x="6281" y="2904"/>
                  </a:lnTo>
                  <a:lnTo>
                    <a:pt x="6257" y="2888"/>
                  </a:lnTo>
                  <a:lnTo>
                    <a:pt x="6241" y="2880"/>
                  </a:lnTo>
                  <a:lnTo>
                    <a:pt x="6225" y="2872"/>
                  </a:lnTo>
                  <a:lnTo>
                    <a:pt x="6217" y="2864"/>
                  </a:lnTo>
                  <a:lnTo>
                    <a:pt x="6177" y="2840"/>
                  </a:lnTo>
                  <a:lnTo>
                    <a:pt x="6161" y="2832"/>
                  </a:lnTo>
                  <a:cubicBezTo>
                    <a:pt x="5616" y="2472"/>
                    <a:pt x="5080" y="2104"/>
                    <a:pt x="4544" y="1728"/>
                  </a:cubicBezTo>
                  <a:lnTo>
                    <a:pt x="4456" y="1672"/>
                  </a:lnTo>
                  <a:cubicBezTo>
                    <a:pt x="4216" y="1512"/>
                    <a:pt x="3976" y="1344"/>
                    <a:pt x="3736" y="1184"/>
                  </a:cubicBezTo>
                  <a:lnTo>
                    <a:pt x="3696" y="1152"/>
                  </a:lnTo>
                  <a:cubicBezTo>
                    <a:pt x="3520" y="1032"/>
                    <a:pt x="3344" y="912"/>
                    <a:pt x="3168" y="792"/>
                  </a:cubicBezTo>
                  <a:cubicBezTo>
                    <a:pt x="2944" y="648"/>
                    <a:pt x="2760" y="528"/>
                    <a:pt x="2568" y="432"/>
                  </a:cubicBezTo>
                  <a:cubicBezTo>
                    <a:pt x="2336" y="304"/>
                    <a:pt x="2120" y="200"/>
                    <a:pt x="1904" y="128"/>
                  </a:cubicBezTo>
                  <a:cubicBezTo>
                    <a:pt x="1656" y="40"/>
                    <a:pt x="1440" y="0"/>
                    <a:pt x="1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3"/>
            <p:cNvSpPr/>
            <p:nvPr/>
          </p:nvSpPr>
          <p:spPr>
            <a:xfrm flipH="1">
              <a:off x="7172339" y="3756447"/>
              <a:ext cx="1016" cy="113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1" y="1"/>
                  </a:moveTo>
                  <a:cubicBezTo>
                    <a:pt x="9" y="1"/>
                    <a:pt x="9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FBA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3"/>
            <p:cNvSpPr/>
            <p:nvPr/>
          </p:nvSpPr>
          <p:spPr>
            <a:xfrm flipH="1">
              <a:off x="7109104" y="3028474"/>
              <a:ext cx="809613" cy="465169"/>
            </a:xfrm>
            <a:custGeom>
              <a:avLst/>
              <a:gdLst/>
              <a:ahLst/>
              <a:cxnLst/>
              <a:rect l="l" t="t" r="r" b="b"/>
              <a:pathLst>
                <a:path w="7169" h="4119" extrusionOk="0">
                  <a:moveTo>
                    <a:pt x="22" y="0"/>
                  </a:moveTo>
                  <a:cubicBezTo>
                    <a:pt x="22" y="0"/>
                    <a:pt x="16" y="2"/>
                    <a:pt x="0" y="6"/>
                  </a:cubicBezTo>
                  <a:lnTo>
                    <a:pt x="8" y="6"/>
                  </a:lnTo>
                  <a:cubicBezTo>
                    <a:pt x="16" y="2"/>
                    <a:pt x="22" y="0"/>
                    <a:pt x="22" y="0"/>
                  </a:cubicBezTo>
                  <a:close/>
                  <a:moveTo>
                    <a:pt x="8" y="6"/>
                  </a:moveTo>
                  <a:lnTo>
                    <a:pt x="8" y="6"/>
                  </a:lnTo>
                  <a:cubicBezTo>
                    <a:pt x="0" y="14"/>
                    <a:pt x="8" y="38"/>
                    <a:pt x="24" y="38"/>
                  </a:cubicBezTo>
                  <a:cubicBezTo>
                    <a:pt x="560" y="366"/>
                    <a:pt x="1080" y="734"/>
                    <a:pt x="1592" y="1094"/>
                  </a:cubicBezTo>
                  <a:cubicBezTo>
                    <a:pt x="1848" y="1278"/>
                    <a:pt x="2112" y="1462"/>
                    <a:pt x="2369" y="1646"/>
                  </a:cubicBezTo>
                  <a:cubicBezTo>
                    <a:pt x="2633" y="1822"/>
                    <a:pt x="2889" y="2006"/>
                    <a:pt x="3161" y="2174"/>
                  </a:cubicBezTo>
                  <a:cubicBezTo>
                    <a:pt x="3425" y="2342"/>
                    <a:pt x="3689" y="2502"/>
                    <a:pt x="3953" y="2662"/>
                  </a:cubicBezTo>
                  <a:cubicBezTo>
                    <a:pt x="4209" y="2822"/>
                    <a:pt x="4473" y="2974"/>
                    <a:pt x="4729" y="3126"/>
                  </a:cubicBezTo>
                  <a:cubicBezTo>
                    <a:pt x="5265" y="3422"/>
                    <a:pt x="5801" y="3694"/>
                    <a:pt x="6369" y="3902"/>
                  </a:cubicBezTo>
                  <a:lnTo>
                    <a:pt x="6729" y="4022"/>
                  </a:lnTo>
                  <a:cubicBezTo>
                    <a:pt x="6793" y="4046"/>
                    <a:pt x="6865" y="4062"/>
                    <a:pt x="6921" y="4078"/>
                  </a:cubicBezTo>
                  <a:cubicBezTo>
                    <a:pt x="6993" y="4094"/>
                    <a:pt x="7049" y="4118"/>
                    <a:pt x="7121" y="4118"/>
                  </a:cubicBezTo>
                  <a:cubicBezTo>
                    <a:pt x="7153" y="4118"/>
                    <a:pt x="7169" y="4094"/>
                    <a:pt x="7169" y="4078"/>
                  </a:cubicBezTo>
                  <a:cubicBezTo>
                    <a:pt x="7169" y="4062"/>
                    <a:pt x="7169" y="4046"/>
                    <a:pt x="7161" y="4038"/>
                  </a:cubicBezTo>
                  <a:cubicBezTo>
                    <a:pt x="7153" y="4022"/>
                    <a:pt x="7145" y="4014"/>
                    <a:pt x="7121" y="4006"/>
                  </a:cubicBezTo>
                  <a:cubicBezTo>
                    <a:pt x="7081" y="3998"/>
                    <a:pt x="7049" y="3982"/>
                    <a:pt x="7009" y="3974"/>
                  </a:cubicBezTo>
                  <a:cubicBezTo>
                    <a:pt x="6969" y="3966"/>
                    <a:pt x="6945" y="3958"/>
                    <a:pt x="6905" y="3942"/>
                  </a:cubicBezTo>
                  <a:lnTo>
                    <a:pt x="6689" y="3886"/>
                  </a:lnTo>
                  <a:cubicBezTo>
                    <a:pt x="6553" y="3838"/>
                    <a:pt x="6401" y="3782"/>
                    <a:pt x="6265" y="3734"/>
                  </a:cubicBezTo>
                  <a:cubicBezTo>
                    <a:pt x="5705" y="3518"/>
                    <a:pt x="5161" y="3246"/>
                    <a:pt x="4641" y="2958"/>
                  </a:cubicBezTo>
                  <a:cubicBezTo>
                    <a:pt x="4385" y="2806"/>
                    <a:pt x="4121" y="2654"/>
                    <a:pt x="3865" y="2494"/>
                  </a:cubicBezTo>
                  <a:cubicBezTo>
                    <a:pt x="3593" y="2334"/>
                    <a:pt x="3329" y="2166"/>
                    <a:pt x="3065" y="1998"/>
                  </a:cubicBezTo>
                  <a:cubicBezTo>
                    <a:pt x="2801" y="1838"/>
                    <a:pt x="2553" y="1670"/>
                    <a:pt x="2305" y="1494"/>
                  </a:cubicBezTo>
                  <a:cubicBezTo>
                    <a:pt x="2048" y="1326"/>
                    <a:pt x="1800" y="1158"/>
                    <a:pt x="1544" y="998"/>
                  </a:cubicBezTo>
                  <a:cubicBezTo>
                    <a:pt x="1040" y="654"/>
                    <a:pt x="528" y="326"/>
                    <a:pt x="8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3"/>
            <p:cNvSpPr/>
            <p:nvPr/>
          </p:nvSpPr>
          <p:spPr>
            <a:xfrm flipH="1">
              <a:off x="7091931" y="3474563"/>
              <a:ext cx="103107" cy="299158"/>
            </a:xfrm>
            <a:custGeom>
              <a:avLst/>
              <a:gdLst/>
              <a:ahLst/>
              <a:cxnLst/>
              <a:rect l="l" t="t" r="r" b="b"/>
              <a:pathLst>
                <a:path w="913" h="2649" extrusionOk="0">
                  <a:moveTo>
                    <a:pt x="713" y="0"/>
                  </a:moveTo>
                  <a:cubicBezTo>
                    <a:pt x="673" y="8"/>
                    <a:pt x="641" y="48"/>
                    <a:pt x="657" y="88"/>
                  </a:cubicBezTo>
                  <a:cubicBezTo>
                    <a:pt x="673" y="184"/>
                    <a:pt x="697" y="288"/>
                    <a:pt x="705" y="384"/>
                  </a:cubicBezTo>
                  <a:lnTo>
                    <a:pt x="705" y="400"/>
                  </a:lnTo>
                  <a:cubicBezTo>
                    <a:pt x="721" y="648"/>
                    <a:pt x="713" y="888"/>
                    <a:pt x="673" y="1136"/>
                  </a:cubicBezTo>
                  <a:cubicBezTo>
                    <a:pt x="625" y="1408"/>
                    <a:pt x="545" y="1664"/>
                    <a:pt x="425" y="1920"/>
                  </a:cubicBezTo>
                  <a:cubicBezTo>
                    <a:pt x="337" y="2104"/>
                    <a:pt x="225" y="2297"/>
                    <a:pt x="81" y="2465"/>
                  </a:cubicBezTo>
                  <a:lnTo>
                    <a:pt x="25" y="2529"/>
                  </a:lnTo>
                  <a:cubicBezTo>
                    <a:pt x="17" y="2545"/>
                    <a:pt x="1" y="2561"/>
                    <a:pt x="1" y="2577"/>
                  </a:cubicBezTo>
                  <a:cubicBezTo>
                    <a:pt x="1" y="2601"/>
                    <a:pt x="17" y="2617"/>
                    <a:pt x="25" y="2625"/>
                  </a:cubicBezTo>
                  <a:cubicBezTo>
                    <a:pt x="41" y="2641"/>
                    <a:pt x="61" y="2649"/>
                    <a:pt x="81" y="2649"/>
                  </a:cubicBezTo>
                  <a:cubicBezTo>
                    <a:pt x="101" y="2649"/>
                    <a:pt x="121" y="2641"/>
                    <a:pt x="137" y="2625"/>
                  </a:cubicBezTo>
                  <a:cubicBezTo>
                    <a:pt x="217" y="2537"/>
                    <a:pt x="281" y="2449"/>
                    <a:pt x="353" y="2345"/>
                  </a:cubicBezTo>
                  <a:cubicBezTo>
                    <a:pt x="417" y="2257"/>
                    <a:pt x="473" y="2160"/>
                    <a:pt x="521" y="2056"/>
                  </a:cubicBezTo>
                  <a:cubicBezTo>
                    <a:pt x="633" y="1848"/>
                    <a:pt x="713" y="1624"/>
                    <a:pt x="777" y="1408"/>
                  </a:cubicBezTo>
                  <a:cubicBezTo>
                    <a:pt x="881" y="968"/>
                    <a:pt x="913" y="496"/>
                    <a:pt x="801" y="56"/>
                  </a:cubicBezTo>
                  <a:cubicBezTo>
                    <a:pt x="793" y="24"/>
                    <a:pt x="76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3"/>
            <p:cNvSpPr/>
            <p:nvPr/>
          </p:nvSpPr>
          <p:spPr>
            <a:xfrm flipH="1">
              <a:off x="6949184" y="1730751"/>
              <a:ext cx="146473" cy="111803"/>
            </a:xfrm>
            <a:custGeom>
              <a:avLst/>
              <a:gdLst/>
              <a:ahLst/>
              <a:cxnLst/>
              <a:rect l="l" t="t" r="r" b="b"/>
              <a:pathLst>
                <a:path w="1297" h="990" extrusionOk="0">
                  <a:moveTo>
                    <a:pt x="97" y="1"/>
                  </a:moveTo>
                  <a:cubicBezTo>
                    <a:pt x="81" y="9"/>
                    <a:pt x="81" y="9"/>
                    <a:pt x="81" y="17"/>
                  </a:cubicBezTo>
                  <a:cubicBezTo>
                    <a:pt x="65" y="65"/>
                    <a:pt x="41" y="129"/>
                    <a:pt x="25" y="201"/>
                  </a:cubicBezTo>
                  <a:cubicBezTo>
                    <a:pt x="17" y="257"/>
                    <a:pt x="1" y="329"/>
                    <a:pt x="1" y="385"/>
                  </a:cubicBezTo>
                  <a:cubicBezTo>
                    <a:pt x="1" y="537"/>
                    <a:pt x="41" y="665"/>
                    <a:pt x="121" y="769"/>
                  </a:cubicBezTo>
                  <a:cubicBezTo>
                    <a:pt x="161" y="825"/>
                    <a:pt x="217" y="865"/>
                    <a:pt x="273" y="905"/>
                  </a:cubicBezTo>
                  <a:cubicBezTo>
                    <a:pt x="345" y="945"/>
                    <a:pt x="433" y="977"/>
                    <a:pt x="521" y="985"/>
                  </a:cubicBezTo>
                  <a:cubicBezTo>
                    <a:pt x="542" y="988"/>
                    <a:pt x="562" y="990"/>
                    <a:pt x="582" y="990"/>
                  </a:cubicBezTo>
                  <a:cubicBezTo>
                    <a:pt x="652" y="990"/>
                    <a:pt x="716" y="970"/>
                    <a:pt x="785" y="945"/>
                  </a:cubicBezTo>
                  <a:cubicBezTo>
                    <a:pt x="865" y="921"/>
                    <a:pt x="937" y="873"/>
                    <a:pt x="1001" y="817"/>
                  </a:cubicBezTo>
                  <a:cubicBezTo>
                    <a:pt x="1065" y="769"/>
                    <a:pt x="1121" y="697"/>
                    <a:pt x="1177" y="625"/>
                  </a:cubicBezTo>
                  <a:cubicBezTo>
                    <a:pt x="1225" y="545"/>
                    <a:pt x="1273" y="449"/>
                    <a:pt x="1297" y="345"/>
                  </a:cubicBezTo>
                  <a:lnTo>
                    <a:pt x="1297" y="329"/>
                  </a:lnTo>
                  <a:cubicBezTo>
                    <a:pt x="1081" y="297"/>
                    <a:pt x="873" y="257"/>
                    <a:pt x="665" y="201"/>
                  </a:cubicBezTo>
                  <a:cubicBezTo>
                    <a:pt x="465" y="137"/>
                    <a:pt x="273" y="65"/>
                    <a:pt x="97" y="1"/>
                  </a:cubicBezTo>
                  <a:close/>
                </a:path>
              </a:pathLst>
            </a:custGeom>
            <a:solidFill>
              <a:srgbClr val="02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3"/>
            <p:cNvSpPr/>
            <p:nvPr/>
          </p:nvSpPr>
          <p:spPr>
            <a:xfrm flipH="1">
              <a:off x="6997970" y="1774117"/>
              <a:ext cx="97687" cy="67195"/>
            </a:xfrm>
            <a:custGeom>
              <a:avLst/>
              <a:gdLst/>
              <a:ahLst/>
              <a:cxnLst/>
              <a:rect l="l" t="t" r="r" b="b"/>
              <a:pathLst>
                <a:path w="865" h="595" extrusionOk="0">
                  <a:moveTo>
                    <a:pt x="1" y="1"/>
                  </a:moveTo>
                  <a:cubicBezTo>
                    <a:pt x="1" y="153"/>
                    <a:pt x="41" y="281"/>
                    <a:pt x="121" y="377"/>
                  </a:cubicBezTo>
                  <a:cubicBezTo>
                    <a:pt x="161" y="433"/>
                    <a:pt x="217" y="473"/>
                    <a:pt x="273" y="513"/>
                  </a:cubicBezTo>
                  <a:cubicBezTo>
                    <a:pt x="345" y="553"/>
                    <a:pt x="433" y="585"/>
                    <a:pt x="521" y="593"/>
                  </a:cubicBezTo>
                  <a:cubicBezTo>
                    <a:pt x="537" y="594"/>
                    <a:pt x="553" y="595"/>
                    <a:pt x="569" y="595"/>
                  </a:cubicBezTo>
                  <a:cubicBezTo>
                    <a:pt x="644" y="595"/>
                    <a:pt x="712" y="579"/>
                    <a:pt x="785" y="553"/>
                  </a:cubicBezTo>
                  <a:cubicBezTo>
                    <a:pt x="817" y="545"/>
                    <a:pt x="841" y="537"/>
                    <a:pt x="865" y="513"/>
                  </a:cubicBezTo>
                  <a:cubicBezTo>
                    <a:pt x="841" y="481"/>
                    <a:pt x="825" y="457"/>
                    <a:pt x="801" y="433"/>
                  </a:cubicBezTo>
                  <a:cubicBezTo>
                    <a:pt x="761" y="393"/>
                    <a:pt x="721" y="345"/>
                    <a:pt x="681" y="305"/>
                  </a:cubicBezTo>
                  <a:cubicBezTo>
                    <a:pt x="641" y="265"/>
                    <a:pt x="593" y="225"/>
                    <a:pt x="545" y="193"/>
                  </a:cubicBezTo>
                  <a:cubicBezTo>
                    <a:pt x="505" y="177"/>
                    <a:pt x="473" y="145"/>
                    <a:pt x="433" y="121"/>
                  </a:cubicBezTo>
                  <a:lnTo>
                    <a:pt x="313" y="65"/>
                  </a:lnTo>
                  <a:cubicBezTo>
                    <a:pt x="273" y="57"/>
                    <a:pt x="233" y="33"/>
                    <a:pt x="193" y="25"/>
                  </a:cubicBezTo>
                  <a:cubicBezTo>
                    <a:pt x="153" y="17"/>
                    <a:pt x="113" y="1"/>
                    <a:pt x="73" y="1"/>
                  </a:cubicBezTo>
                  <a:close/>
                </a:path>
              </a:pathLst>
            </a:custGeom>
            <a:solidFill>
              <a:srgbClr val="F68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3"/>
            <p:cNvSpPr/>
            <p:nvPr/>
          </p:nvSpPr>
          <p:spPr>
            <a:xfrm flipH="1">
              <a:off x="6914851" y="1399177"/>
              <a:ext cx="107625" cy="298255"/>
            </a:xfrm>
            <a:custGeom>
              <a:avLst/>
              <a:gdLst/>
              <a:ahLst/>
              <a:cxnLst/>
              <a:rect l="l" t="t" r="r" b="b"/>
              <a:pathLst>
                <a:path w="953" h="2641" extrusionOk="0">
                  <a:moveTo>
                    <a:pt x="17" y="1"/>
                  </a:moveTo>
                  <a:cubicBezTo>
                    <a:pt x="9" y="9"/>
                    <a:pt x="9" y="25"/>
                    <a:pt x="1" y="41"/>
                  </a:cubicBezTo>
                  <a:lnTo>
                    <a:pt x="1" y="65"/>
                  </a:lnTo>
                  <a:cubicBezTo>
                    <a:pt x="97" y="201"/>
                    <a:pt x="185" y="345"/>
                    <a:pt x="273" y="497"/>
                  </a:cubicBezTo>
                  <a:cubicBezTo>
                    <a:pt x="401" y="713"/>
                    <a:pt x="513" y="913"/>
                    <a:pt x="601" y="1113"/>
                  </a:cubicBezTo>
                  <a:cubicBezTo>
                    <a:pt x="681" y="1297"/>
                    <a:pt x="785" y="1537"/>
                    <a:pt x="825" y="1793"/>
                  </a:cubicBezTo>
                  <a:cubicBezTo>
                    <a:pt x="833" y="1897"/>
                    <a:pt x="841" y="1985"/>
                    <a:pt x="833" y="2065"/>
                  </a:cubicBezTo>
                  <a:cubicBezTo>
                    <a:pt x="833" y="2113"/>
                    <a:pt x="825" y="2161"/>
                    <a:pt x="801" y="2201"/>
                  </a:cubicBezTo>
                  <a:cubicBezTo>
                    <a:pt x="793" y="2241"/>
                    <a:pt x="777" y="2273"/>
                    <a:pt x="753" y="2305"/>
                  </a:cubicBezTo>
                  <a:cubicBezTo>
                    <a:pt x="737" y="2321"/>
                    <a:pt x="713" y="2353"/>
                    <a:pt x="681" y="2377"/>
                  </a:cubicBezTo>
                  <a:cubicBezTo>
                    <a:pt x="657" y="2393"/>
                    <a:pt x="625" y="2417"/>
                    <a:pt x="585" y="2433"/>
                  </a:cubicBezTo>
                  <a:cubicBezTo>
                    <a:pt x="553" y="2441"/>
                    <a:pt x="537" y="2457"/>
                    <a:pt x="505" y="2465"/>
                  </a:cubicBezTo>
                  <a:cubicBezTo>
                    <a:pt x="465" y="2473"/>
                    <a:pt x="433" y="2473"/>
                    <a:pt x="393" y="2481"/>
                  </a:cubicBezTo>
                  <a:lnTo>
                    <a:pt x="313" y="2481"/>
                  </a:lnTo>
                  <a:cubicBezTo>
                    <a:pt x="305" y="2481"/>
                    <a:pt x="297" y="2497"/>
                    <a:pt x="281" y="2505"/>
                  </a:cubicBezTo>
                  <a:cubicBezTo>
                    <a:pt x="273" y="2521"/>
                    <a:pt x="265" y="2545"/>
                    <a:pt x="265" y="2561"/>
                  </a:cubicBezTo>
                  <a:cubicBezTo>
                    <a:pt x="265" y="2617"/>
                    <a:pt x="305" y="2641"/>
                    <a:pt x="345" y="2641"/>
                  </a:cubicBezTo>
                  <a:cubicBezTo>
                    <a:pt x="393" y="2641"/>
                    <a:pt x="457" y="2633"/>
                    <a:pt x="521" y="2617"/>
                  </a:cubicBezTo>
                  <a:lnTo>
                    <a:pt x="537" y="2617"/>
                  </a:lnTo>
                  <a:cubicBezTo>
                    <a:pt x="577" y="2593"/>
                    <a:pt x="617" y="2585"/>
                    <a:pt x="657" y="2561"/>
                  </a:cubicBezTo>
                  <a:lnTo>
                    <a:pt x="745" y="2505"/>
                  </a:lnTo>
                  <a:lnTo>
                    <a:pt x="825" y="2425"/>
                  </a:lnTo>
                  <a:cubicBezTo>
                    <a:pt x="857" y="2385"/>
                    <a:pt x="873" y="2345"/>
                    <a:pt x="897" y="2305"/>
                  </a:cubicBezTo>
                  <a:cubicBezTo>
                    <a:pt x="913" y="2257"/>
                    <a:pt x="921" y="2201"/>
                    <a:pt x="937" y="2161"/>
                  </a:cubicBezTo>
                  <a:cubicBezTo>
                    <a:pt x="953" y="2065"/>
                    <a:pt x="953" y="1961"/>
                    <a:pt x="937" y="1841"/>
                  </a:cubicBezTo>
                  <a:cubicBezTo>
                    <a:pt x="913" y="1737"/>
                    <a:pt x="881" y="1633"/>
                    <a:pt x="841" y="1505"/>
                  </a:cubicBezTo>
                  <a:cubicBezTo>
                    <a:pt x="801" y="1393"/>
                    <a:pt x="753" y="1273"/>
                    <a:pt x="697" y="1145"/>
                  </a:cubicBezTo>
                  <a:cubicBezTo>
                    <a:pt x="601" y="937"/>
                    <a:pt x="481" y="713"/>
                    <a:pt x="337" y="473"/>
                  </a:cubicBezTo>
                  <a:cubicBezTo>
                    <a:pt x="265" y="353"/>
                    <a:pt x="185" y="241"/>
                    <a:pt x="113" y="121"/>
                  </a:cubicBezTo>
                  <a:lnTo>
                    <a:pt x="105" y="105"/>
                  </a:lnTo>
                  <a:lnTo>
                    <a:pt x="49" y="9"/>
                  </a:lnTo>
                  <a:cubicBezTo>
                    <a:pt x="33" y="1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994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3"/>
            <p:cNvSpPr/>
            <p:nvPr/>
          </p:nvSpPr>
          <p:spPr>
            <a:xfrm flipH="1">
              <a:off x="7156982" y="1309733"/>
              <a:ext cx="188936" cy="119031"/>
            </a:xfrm>
            <a:custGeom>
              <a:avLst/>
              <a:gdLst/>
              <a:ahLst/>
              <a:cxnLst/>
              <a:rect l="l" t="t" r="r" b="b"/>
              <a:pathLst>
                <a:path w="1673" h="1054" extrusionOk="0">
                  <a:moveTo>
                    <a:pt x="1232" y="1"/>
                  </a:moveTo>
                  <a:cubicBezTo>
                    <a:pt x="1063" y="1"/>
                    <a:pt x="853" y="55"/>
                    <a:pt x="649" y="161"/>
                  </a:cubicBezTo>
                  <a:cubicBezTo>
                    <a:pt x="249" y="377"/>
                    <a:pt x="1" y="705"/>
                    <a:pt x="97" y="905"/>
                  </a:cubicBezTo>
                  <a:cubicBezTo>
                    <a:pt x="148" y="1004"/>
                    <a:pt x="274" y="1054"/>
                    <a:pt x="438" y="1054"/>
                  </a:cubicBezTo>
                  <a:cubicBezTo>
                    <a:pt x="605" y="1054"/>
                    <a:pt x="811" y="1002"/>
                    <a:pt x="1017" y="897"/>
                  </a:cubicBezTo>
                  <a:cubicBezTo>
                    <a:pt x="1417" y="681"/>
                    <a:pt x="1673" y="353"/>
                    <a:pt x="1569" y="153"/>
                  </a:cubicBezTo>
                  <a:cubicBezTo>
                    <a:pt x="1522" y="51"/>
                    <a:pt x="1396" y="1"/>
                    <a:pt x="1232" y="1"/>
                  </a:cubicBezTo>
                  <a:close/>
                </a:path>
              </a:pathLst>
            </a:custGeom>
            <a:solidFill>
              <a:srgbClr val="02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3"/>
            <p:cNvSpPr/>
            <p:nvPr/>
          </p:nvSpPr>
          <p:spPr>
            <a:xfrm flipH="1">
              <a:off x="6772104" y="1255976"/>
              <a:ext cx="157315" cy="81537"/>
            </a:xfrm>
            <a:custGeom>
              <a:avLst/>
              <a:gdLst/>
              <a:ahLst/>
              <a:cxnLst/>
              <a:rect l="l" t="t" r="r" b="b"/>
              <a:pathLst>
                <a:path w="1393" h="722" extrusionOk="0">
                  <a:moveTo>
                    <a:pt x="515" y="0"/>
                  </a:moveTo>
                  <a:cubicBezTo>
                    <a:pt x="266" y="0"/>
                    <a:pt x="71" y="87"/>
                    <a:pt x="41" y="221"/>
                  </a:cubicBezTo>
                  <a:cubicBezTo>
                    <a:pt x="1" y="405"/>
                    <a:pt x="265" y="613"/>
                    <a:pt x="633" y="693"/>
                  </a:cubicBezTo>
                  <a:cubicBezTo>
                    <a:pt x="720" y="712"/>
                    <a:pt x="806" y="721"/>
                    <a:pt x="886" y="721"/>
                  </a:cubicBezTo>
                  <a:cubicBezTo>
                    <a:pt x="1136" y="721"/>
                    <a:pt x="1331" y="634"/>
                    <a:pt x="1361" y="501"/>
                  </a:cubicBezTo>
                  <a:cubicBezTo>
                    <a:pt x="1393" y="325"/>
                    <a:pt x="1129" y="109"/>
                    <a:pt x="769" y="29"/>
                  </a:cubicBezTo>
                  <a:cubicBezTo>
                    <a:pt x="681" y="9"/>
                    <a:pt x="595" y="0"/>
                    <a:pt x="515" y="0"/>
                  </a:cubicBezTo>
                  <a:close/>
                </a:path>
              </a:pathLst>
            </a:custGeom>
            <a:solidFill>
              <a:srgbClr val="02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3"/>
            <p:cNvSpPr/>
            <p:nvPr/>
          </p:nvSpPr>
          <p:spPr>
            <a:xfrm flipH="1">
              <a:off x="6800110" y="1477101"/>
              <a:ext cx="51610" cy="84248"/>
            </a:xfrm>
            <a:custGeom>
              <a:avLst/>
              <a:gdLst/>
              <a:ahLst/>
              <a:cxnLst/>
              <a:rect l="l" t="t" r="r" b="b"/>
              <a:pathLst>
                <a:path w="457" h="746" extrusionOk="0">
                  <a:moveTo>
                    <a:pt x="178" y="0"/>
                  </a:moveTo>
                  <a:cubicBezTo>
                    <a:pt x="168" y="0"/>
                    <a:pt x="157" y="2"/>
                    <a:pt x="145" y="7"/>
                  </a:cubicBezTo>
                  <a:cubicBezTo>
                    <a:pt x="41" y="31"/>
                    <a:pt x="1" y="215"/>
                    <a:pt x="41" y="399"/>
                  </a:cubicBezTo>
                  <a:cubicBezTo>
                    <a:pt x="78" y="600"/>
                    <a:pt x="185" y="745"/>
                    <a:pt x="283" y="745"/>
                  </a:cubicBezTo>
                  <a:cubicBezTo>
                    <a:pt x="290" y="745"/>
                    <a:pt x="298" y="744"/>
                    <a:pt x="305" y="743"/>
                  </a:cubicBezTo>
                  <a:lnTo>
                    <a:pt x="313" y="743"/>
                  </a:lnTo>
                  <a:cubicBezTo>
                    <a:pt x="417" y="711"/>
                    <a:pt x="457" y="535"/>
                    <a:pt x="417" y="335"/>
                  </a:cubicBezTo>
                  <a:cubicBezTo>
                    <a:pt x="385" y="191"/>
                    <a:pt x="321" y="71"/>
                    <a:pt x="241" y="23"/>
                  </a:cubicBezTo>
                  <a:cubicBezTo>
                    <a:pt x="224" y="11"/>
                    <a:pt x="203" y="0"/>
                    <a:pt x="178" y="0"/>
                  </a:cubicBezTo>
                  <a:close/>
                </a:path>
              </a:pathLst>
            </a:custGeom>
            <a:solidFill>
              <a:srgbClr val="02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3"/>
            <p:cNvSpPr/>
            <p:nvPr/>
          </p:nvSpPr>
          <p:spPr>
            <a:xfrm flipH="1">
              <a:off x="7138008" y="1519112"/>
              <a:ext cx="55224" cy="92831"/>
            </a:xfrm>
            <a:custGeom>
              <a:avLst/>
              <a:gdLst/>
              <a:ahLst/>
              <a:cxnLst/>
              <a:rect l="l" t="t" r="r" b="b"/>
              <a:pathLst>
                <a:path w="489" h="822" extrusionOk="0">
                  <a:moveTo>
                    <a:pt x="169" y="0"/>
                  </a:moveTo>
                  <a:cubicBezTo>
                    <a:pt x="161" y="0"/>
                    <a:pt x="153" y="1"/>
                    <a:pt x="145" y="3"/>
                  </a:cubicBezTo>
                  <a:cubicBezTo>
                    <a:pt x="49" y="35"/>
                    <a:pt x="1" y="235"/>
                    <a:pt x="41" y="451"/>
                  </a:cubicBezTo>
                  <a:cubicBezTo>
                    <a:pt x="86" y="667"/>
                    <a:pt x="200" y="821"/>
                    <a:pt x="306" y="821"/>
                  </a:cubicBezTo>
                  <a:cubicBezTo>
                    <a:pt x="314" y="821"/>
                    <a:pt x="321" y="820"/>
                    <a:pt x="329" y="819"/>
                  </a:cubicBezTo>
                  <a:lnTo>
                    <a:pt x="337" y="819"/>
                  </a:lnTo>
                  <a:cubicBezTo>
                    <a:pt x="441" y="795"/>
                    <a:pt x="489" y="595"/>
                    <a:pt x="449" y="371"/>
                  </a:cubicBezTo>
                  <a:cubicBezTo>
                    <a:pt x="404" y="154"/>
                    <a:pt x="282" y="0"/>
                    <a:pt x="169" y="0"/>
                  </a:cubicBezTo>
                  <a:close/>
                </a:path>
              </a:pathLst>
            </a:custGeom>
            <a:solidFill>
              <a:srgbClr val="02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DBE3EC4-6E2E-CF2D-989F-001A164D8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49" y="818250"/>
            <a:ext cx="5514236" cy="169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i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Giải</a:t>
            </a:r>
            <a:r>
              <a:rPr lang="en-US" sz="2800" i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thích</a:t>
            </a:r>
            <a:r>
              <a:rPr lang="en-US" sz="2800" i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nghĩa</a:t>
            </a:r>
            <a:r>
              <a:rPr lang="en-US" sz="2800" i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các</a:t>
            </a:r>
            <a:r>
              <a:rPr lang="en-US" sz="2800" i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800" i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/ </a:t>
            </a:r>
            <a:r>
              <a:rPr lang="en-US" sz="2800" i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cụm</a:t>
            </a:r>
            <a:r>
              <a:rPr lang="en-US" sz="2800" i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từ</a:t>
            </a:r>
            <a:r>
              <a:rPr lang="en-US" sz="2800" i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sau</a:t>
            </a:r>
            <a:r>
              <a:rPr lang="en-US" sz="2800" i="1" dirty="0">
                <a:latin typeface="Cambria" panose="02040503050406030204" pitchFamily="18" charset="0"/>
                <a:cs typeface="#9Slide03 Arima Madurai" panose="00000500000000000000" pitchFamily="2" charset="0"/>
              </a:rPr>
              <a:t>:</a:t>
            </a:r>
          </a:p>
          <a:p>
            <a:pPr marL="342900" indent="-342900" algn="just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Hùng</a:t>
            </a:r>
            <a:r>
              <a:rPr lang="en-US" sz="28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dũng</a:t>
            </a:r>
            <a:endParaRPr lang="en-US" sz="2800" dirty="0">
              <a:latin typeface="Cambria" panose="02040503050406030204" pitchFamily="18" charset="0"/>
              <a:cs typeface="#9Slide03 Arima Madurai" panose="00000500000000000000" pitchFamily="2" charset="0"/>
            </a:endParaRPr>
          </a:p>
          <a:p>
            <a:pPr marL="342900" indent="-342900" algn="just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dirty="0">
                <a:latin typeface="Cambria" panose="02040503050406030204" pitchFamily="18" charset="0"/>
                <a:cs typeface="#9Slide03 Arima Madurai" panose="00000500000000000000" pitchFamily="2" charset="0"/>
              </a:rPr>
              <a:t>Qua </a:t>
            </a:r>
            <a:r>
              <a:rPr lang="en-US" sz="28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cầu</a:t>
            </a:r>
            <a:r>
              <a:rPr lang="en-US" sz="28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rút</a:t>
            </a:r>
            <a:r>
              <a:rPr lang="en-US" sz="28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ván</a:t>
            </a:r>
            <a:endParaRPr lang="en-US" sz="2800" dirty="0">
              <a:latin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7FAC82-0FE4-887B-BAC5-5B583949B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57" y="2919935"/>
            <a:ext cx="4997270" cy="145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Hùng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dũng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mạnh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mẽ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hiên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ngang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, can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đảm</a:t>
            </a:r>
            <a:endParaRPr lang="en-US" sz="2400" dirty="0">
              <a:latin typeface="Cambria" panose="02040503050406030204" pitchFamily="18" charset="0"/>
              <a:cs typeface="#9Slide03 Arima Madurai" panose="00000500000000000000" pitchFamily="2" charset="0"/>
            </a:endParaRPr>
          </a:p>
          <a:p>
            <a:pPr marL="342900" indent="-342900" algn="just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Qua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cầu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rút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ván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lối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sống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vô</a:t>
            </a:r>
            <a:r>
              <a:rPr lang="en-US" sz="2400" dirty="0"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#9Slide03 Arima Madurai" panose="00000500000000000000" pitchFamily="2" charset="0"/>
              </a:rPr>
              <a:t>ơn</a:t>
            </a:r>
            <a:endParaRPr lang="en-US" sz="2400" dirty="0">
              <a:latin typeface="Cambria" panose="02040503050406030204" pitchFamily="18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75"/>
          <p:cNvGrpSpPr/>
          <p:nvPr/>
        </p:nvGrpSpPr>
        <p:grpSpPr>
          <a:xfrm flipH="1">
            <a:off x="418778" y="1197667"/>
            <a:ext cx="2573912" cy="3945755"/>
            <a:chOff x="4839260" y="1694419"/>
            <a:chExt cx="1595829" cy="2446373"/>
          </a:xfrm>
        </p:grpSpPr>
        <p:sp>
          <p:nvSpPr>
            <p:cNvPr id="883" name="Google Shape;883;p75"/>
            <p:cNvSpPr/>
            <p:nvPr/>
          </p:nvSpPr>
          <p:spPr>
            <a:xfrm>
              <a:off x="5370523" y="1694419"/>
              <a:ext cx="1064565" cy="811540"/>
            </a:xfrm>
            <a:custGeom>
              <a:avLst/>
              <a:gdLst/>
              <a:ahLst/>
              <a:cxnLst/>
              <a:rect l="l" t="t" r="r" b="b"/>
              <a:pathLst>
                <a:path w="13514" h="10302" extrusionOk="0">
                  <a:moveTo>
                    <a:pt x="6258" y="1"/>
                  </a:moveTo>
                  <a:cubicBezTo>
                    <a:pt x="5913" y="1"/>
                    <a:pt x="5532" y="62"/>
                    <a:pt x="5113" y="197"/>
                  </a:cubicBezTo>
                  <a:cubicBezTo>
                    <a:pt x="3441" y="741"/>
                    <a:pt x="3537" y="2749"/>
                    <a:pt x="3537" y="2749"/>
                  </a:cubicBezTo>
                  <a:cubicBezTo>
                    <a:pt x="3537" y="2749"/>
                    <a:pt x="3159" y="2511"/>
                    <a:pt x="2676" y="2511"/>
                  </a:cubicBezTo>
                  <a:cubicBezTo>
                    <a:pt x="2269" y="2511"/>
                    <a:pt x="1788" y="2680"/>
                    <a:pt x="1393" y="3301"/>
                  </a:cubicBezTo>
                  <a:cubicBezTo>
                    <a:pt x="521" y="4661"/>
                    <a:pt x="1393" y="5550"/>
                    <a:pt x="1393" y="5550"/>
                  </a:cubicBezTo>
                  <a:cubicBezTo>
                    <a:pt x="1393" y="5550"/>
                    <a:pt x="1383" y="5549"/>
                    <a:pt x="1365" y="5549"/>
                  </a:cubicBezTo>
                  <a:cubicBezTo>
                    <a:pt x="1227" y="5549"/>
                    <a:pt x="610" y="5605"/>
                    <a:pt x="369" y="6590"/>
                  </a:cubicBezTo>
                  <a:cubicBezTo>
                    <a:pt x="1" y="7974"/>
                    <a:pt x="1049" y="8190"/>
                    <a:pt x="1049" y="8190"/>
                  </a:cubicBezTo>
                  <a:cubicBezTo>
                    <a:pt x="1049" y="8190"/>
                    <a:pt x="1217" y="9758"/>
                    <a:pt x="2409" y="10118"/>
                  </a:cubicBezTo>
                  <a:cubicBezTo>
                    <a:pt x="2850" y="10248"/>
                    <a:pt x="3232" y="10302"/>
                    <a:pt x="3563" y="10302"/>
                  </a:cubicBezTo>
                  <a:cubicBezTo>
                    <a:pt x="5052" y="10302"/>
                    <a:pt x="5481" y="9214"/>
                    <a:pt x="5481" y="9214"/>
                  </a:cubicBezTo>
                  <a:cubicBezTo>
                    <a:pt x="5481" y="9214"/>
                    <a:pt x="5629" y="9196"/>
                    <a:pt x="5891" y="9196"/>
                  </a:cubicBezTo>
                  <a:cubicBezTo>
                    <a:pt x="6311" y="9196"/>
                    <a:pt x="7023" y="9241"/>
                    <a:pt x="7889" y="9478"/>
                  </a:cubicBezTo>
                  <a:cubicBezTo>
                    <a:pt x="8363" y="9995"/>
                    <a:pt x="8871" y="10196"/>
                    <a:pt x="9340" y="10196"/>
                  </a:cubicBezTo>
                  <a:cubicBezTo>
                    <a:pt x="10082" y="10196"/>
                    <a:pt x="10729" y="9694"/>
                    <a:pt x="10993" y="9150"/>
                  </a:cubicBezTo>
                  <a:cubicBezTo>
                    <a:pt x="13369" y="8710"/>
                    <a:pt x="13513" y="6470"/>
                    <a:pt x="12841" y="5390"/>
                  </a:cubicBezTo>
                  <a:cubicBezTo>
                    <a:pt x="13265" y="3770"/>
                    <a:pt x="12446" y="2992"/>
                    <a:pt x="11539" y="2992"/>
                  </a:cubicBezTo>
                  <a:cubicBezTo>
                    <a:pt x="11469" y="2992"/>
                    <a:pt x="11399" y="2996"/>
                    <a:pt x="11329" y="3005"/>
                  </a:cubicBezTo>
                  <a:cubicBezTo>
                    <a:pt x="11255" y="1492"/>
                    <a:pt x="10391" y="1018"/>
                    <a:pt x="9554" y="1018"/>
                  </a:cubicBezTo>
                  <a:cubicBezTo>
                    <a:pt x="9130" y="1018"/>
                    <a:pt x="8713" y="1140"/>
                    <a:pt x="8409" y="1309"/>
                  </a:cubicBezTo>
                  <a:cubicBezTo>
                    <a:pt x="7984" y="543"/>
                    <a:pt x="7281" y="1"/>
                    <a:pt x="6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5"/>
            <p:cNvSpPr/>
            <p:nvPr/>
          </p:nvSpPr>
          <p:spPr>
            <a:xfrm>
              <a:off x="4839260" y="2427113"/>
              <a:ext cx="1559272" cy="1669872"/>
            </a:xfrm>
            <a:custGeom>
              <a:avLst/>
              <a:gdLst/>
              <a:ahLst/>
              <a:cxnLst/>
              <a:rect l="l" t="t" r="r" b="b"/>
              <a:pathLst>
                <a:path w="19794" h="21198" extrusionOk="0">
                  <a:moveTo>
                    <a:pt x="14545" y="1"/>
                  </a:moveTo>
                  <a:lnTo>
                    <a:pt x="12113" y="345"/>
                  </a:lnTo>
                  <a:cubicBezTo>
                    <a:pt x="12113" y="345"/>
                    <a:pt x="12321" y="1665"/>
                    <a:pt x="12105" y="1977"/>
                  </a:cubicBezTo>
                  <a:cubicBezTo>
                    <a:pt x="11881" y="2297"/>
                    <a:pt x="10505" y="2601"/>
                    <a:pt x="9681" y="3481"/>
                  </a:cubicBezTo>
                  <a:cubicBezTo>
                    <a:pt x="8865" y="4361"/>
                    <a:pt x="8113" y="7729"/>
                    <a:pt x="7113" y="8809"/>
                  </a:cubicBezTo>
                  <a:cubicBezTo>
                    <a:pt x="6137" y="9913"/>
                    <a:pt x="5225" y="10865"/>
                    <a:pt x="3585" y="11161"/>
                  </a:cubicBezTo>
                  <a:cubicBezTo>
                    <a:pt x="3584" y="11161"/>
                    <a:pt x="3583" y="11161"/>
                    <a:pt x="3583" y="11161"/>
                  </a:cubicBezTo>
                  <a:cubicBezTo>
                    <a:pt x="3489" y="11161"/>
                    <a:pt x="2391" y="10600"/>
                    <a:pt x="2160" y="10393"/>
                  </a:cubicBezTo>
                  <a:cubicBezTo>
                    <a:pt x="2119" y="10351"/>
                    <a:pt x="2072" y="10331"/>
                    <a:pt x="2033" y="10331"/>
                  </a:cubicBezTo>
                  <a:cubicBezTo>
                    <a:pt x="1869" y="10331"/>
                    <a:pt x="1829" y="10693"/>
                    <a:pt x="2785" y="11409"/>
                  </a:cubicBezTo>
                  <a:cubicBezTo>
                    <a:pt x="2595" y="11432"/>
                    <a:pt x="2273" y="11456"/>
                    <a:pt x="1894" y="11456"/>
                  </a:cubicBezTo>
                  <a:cubicBezTo>
                    <a:pt x="1472" y="11456"/>
                    <a:pt x="980" y="11426"/>
                    <a:pt x="520" y="11329"/>
                  </a:cubicBezTo>
                  <a:cubicBezTo>
                    <a:pt x="510" y="11325"/>
                    <a:pt x="498" y="11324"/>
                    <a:pt x="486" y="11324"/>
                  </a:cubicBezTo>
                  <a:cubicBezTo>
                    <a:pt x="350" y="11324"/>
                    <a:pt x="177" y="11566"/>
                    <a:pt x="552" y="11713"/>
                  </a:cubicBezTo>
                  <a:cubicBezTo>
                    <a:pt x="400" y="11769"/>
                    <a:pt x="0" y="11969"/>
                    <a:pt x="536" y="12097"/>
                  </a:cubicBezTo>
                  <a:cubicBezTo>
                    <a:pt x="424" y="12177"/>
                    <a:pt x="480" y="12481"/>
                    <a:pt x="824" y="12513"/>
                  </a:cubicBezTo>
                  <a:cubicBezTo>
                    <a:pt x="761" y="12671"/>
                    <a:pt x="1446" y="13125"/>
                    <a:pt x="2543" y="13125"/>
                  </a:cubicBezTo>
                  <a:cubicBezTo>
                    <a:pt x="2840" y="13125"/>
                    <a:pt x="3169" y="13091"/>
                    <a:pt x="3521" y="13009"/>
                  </a:cubicBezTo>
                  <a:cubicBezTo>
                    <a:pt x="5177" y="12633"/>
                    <a:pt x="6457" y="12169"/>
                    <a:pt x="7425" y="11481"/>
                  </a:cubicBezTo>
                  <a:cubicBezTo>
                    <a:pt x="8393" y="10793"/>
                    <a:pt x="8921" y="9977"/>
                    <a:pt x="9273" y="9353"/>
                  </a:cubicBezTo>
                  <a:cubicBezTo>
                    <a:pt x="9625" y="8721"/>
                    <a:pt x="9937" y="8113"/>
                    <a:pt x="9937" y="8113"/>
                  </a:cubicBezTo>
                  <a:lnTo>
                    <a:pt x="11073" y="12049"/>
                  </a:lnTo>
                  <a:cubicBezTo>
                    <a:pt x="11073" y="12049"/>
                    <a:pt x="11696" y="12764"/>
                    <a:pt x="13094" y="12764"/>
                  </a:cubicBezTo>
                  <a:cubicBezTo>
                    <a:pt x="13190" y="12764"/>
                    <a:pt x="13290" y="12760"/>
                    <a:pt x="13393" y="12753"/>
                  </a:cubicBezTo>
                  <a:cubicBezTo>
                    <a:pt x="15001" y="12633"/>
                    <a:pt x="16041" y="11665"/>
                    <a:pt x="16041" y="11665"/>
                  </a:cubicBezTo>
                  <a:lnTo>
                    <a:pt x="16585" y="9081"/>
                  </a:lnTo>
                  <a:cubicBezTo>
                    <a:pt x="16585" y="9081"/>
                    <a:pt x="17273" y="11729"/>
                    <a:pt x="17361" y="13233"/>
                  </a:cubicBezTo>
                  <a:cubicBezTo>
                    <a:pt x="17361" y="13233"/>
                    <a:pt x="18681" y="17121"/>
                    <a:pt x="18393" y="18322"/>
                  </a:cubicBezTo>
                  <a:cubicBezTo>
                    <a:pt x="18007" y="19057"/>
                    <a:pt x="17837" y="19705"/>
                    <a:pt x="18020" y="19705"/>
                  </a:cubicBezTo>
                  <a:cubicBezTo>
                    <a:pt x="18110" y="19705"/>
                    <a:pt x="18285" y="19549"/>
                    <a:pt x="18561" y="19170"/>
                  </a:cubicBezTo>
                  <a:lnTo>
                    <a:pt x="18561" y="19170"/>
                  </a:lnTo>
                  <a:cubicBezTo>
                    <a:pt x="18497" y="19802"/>
                    <a:pt x="18537" y="20570"/>
                    <a:pt x="18441" y="20850"/>
                  </a:cubicBezTo>
                  <a:cubicBezTo>
                    <a:pt x="18397" y="21004"/>
                    <a:pt x="18455" y="21095"/>
                    <a:pt x="18532" y="21095"/>
                  </a:cubicBezTo>
                  <a:cubicBezTo>
                    <a:pt x="18595" y="21095"/>
                    <a:pt x="18670" y="21034"/>
                    <a:pt x="18713" y="20898"/>
                  </a:cubicBezTo>
                  <a:lnTo>
                    <a:pt x="18713" y="20898"/>
                  </a:lnTo>
                  <a:cubicBezTo>
                    <a:pt x="18696" y="21087"/>
                    <a:pt x="18746" y="21197"/>
                    <a:pt x="18820" y="21197"/>
                  </a:cubicBezTo>
                  <a:cubicBezTo>
                    <a:pt x="18885" y="21197"/>
                    <a:pt x="18967" y="21115"/>
                    <a:pt x="19041" y="20930"/>
                  </a:cubicBezTo>
                  <a:cubicBezTo>
                    <a:pt x="19063" y="20992"/>
                    <a:pt x="19093" y="21017"/>
                    <a:pt x="19127" y="21017"/>
                  </a:cubicBezTo>
                  <a:cubicBezTo>
                    <a:pt x="19222" y="21017"/>
                    <a:pt x="19349" y="20828"/>
                    <a:pt x="19425" y="20682"/>
                  </a:cubicBezTo>
                  <a:cubicBezTo>
                    <a:pt x="19601" y="20658"/>
                    <a:pt x="19793" y="20234"/>
                    <a:pt x="19793" y="19298"/>
                  </a:cubicBezTo>
                  <a:cubicBezTo>
                    <a:pt x="19793" y="18370"/>
                    <a:pt x="19561" y="17049"/>
                    <a:pt x="19473" y="15817"/>
                  </a:cubicBezTo>
                  <a:cubicBezTo>
                    <a:pt x="19393" y="14585"/>
                    <a:pt x="18841" y="8137"/>
                    <a:pt x="18793" y="7241"/>
                  </a:cubicBezTo>
                  <a:cubicBezTo>
                    <a:pt x="18745" y="6337"/>
                    <a:pt x="19017" y="4105"/>
                    <a:pt x="17761" y="2569"/>
                  </a:cubicBezTo>
                  <a:cubicBezTo>
                    <a:pt x="17144" y="1809"/>
                    <a:pt x="16403" y="1617"/>
                    <a:pt x="15800" y="1617"/>
                  </a:cubicBezTo>
                  <a:cubicBezTo>
                    <a:pt x="15185" y="1617"/>
                    <a:pt x="14714" y="1817"/>
                    <a:pt x="14665" y="1817"/>
                  </a:cubicBezTo>
                  <a:cubicBezTo>
                    <a:pt x="14561" y="1817"/>
                    <a:pt x="14545" y="1"/>
                    <a:pt x="14545" y="1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5"/>
            <p:cNvSpPr/>
            <p:nvPr/>
          </p:nvSpPr>
          <p:spPr>
            <a:xfrm>
              <a:off x="5794022" y="2427743"/>
              <a:ext cx="192369" cy="93742"/>
            </a:xfrm>
            <a:custGeom>
              <a:avLst/>
              <a:gdLst/>
              <a:ahLst/>
              <a:cxnLst/>
              <a:rect l="l" t="t" r="r" b="b"/>
              <a:pathLst>
                <a:path w="2442" h="1190" extrusionOk="0">
                  <a:moveTo>
                    <a:pt x="2433" y="1"/>
                  </a:moveTo>
                  <a:lnTo>
                    <a:pt x="1" y="353"/>
                  </a:lnTo>
                  <a:cubicBezTo>
                    <a:pt x="1" y="353"/>
                    <a:pt x="25" y="481"/>
                    <a:pt x="41" y="681"/>
                  </a:cubicBezTo>
                  <a:cubicBezTo>
                    <a:pt x="297" y="841"/>
                    <a:pt x="577" y="993"/>
                    <a:pt x="873" y="1129"/>
                  </a:cubicBezTo>
                  <a:cubicBezTo>
                    <a:pt x="968" y="1169"/>
                    <a:pt x="1067" y="1189"/>
                    <a:pt x="1167" y="1189"/>
                  </a:cubicBezTo>
                  <a:cubicBezTo>
                    <a:pt x="1246" y="1189"/>
                    <a:pt x="1324" y="1177"/>
                    <a:pt x="1401" y="1153"/>
                  </a:cubicBezTo>
                  <a:cubicBezTo>
                    <a:pt x="1801" y="1001"/>
                    <a:pt x="2153" y="865"/>
                    <a:pt x="2441" y="713"/>
                  </a:cubicBezTo>
                  <a:cubicBezTo>
                    <a:pt x="2433" y="329"/>
                    <a:pt x="2433" y="1"/>
                    <a:pt x="2433" y="1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5"/>
            <p:cNvSpPr/>
            <p:nvPr/>
          </p:nvSpPr>
          <p:spPr>
            <a:xfrm>
              <a:off x="5604330" y="1823454"/>
              <a:ext cx="586874" cy="676835"/>
            </a:xfrm>
            <a:custGeom>
              <a:avLst/>
              <a:gdLst/>
              <a:ahLst/>
              <a:cxnLst/>
              <a:rect l="l" t="t" r="r" b="b"/>
              <a:pathLst>
                <a:path w="7450" h="8592" extrusionOk="0">
                  <a:moveTo>
                    <a:pt x="3630" y="1"/>
                  </a:moveTo>
                  <a:cubicBezTo>
                    <a:pt x="2307" y="1"/>
                    <a:pt x="1177" y="624"/>
                    <a:pt x="681" y="1279"/>
                  </a:cubicBezTo>
                  <a:cubicBezTo>
                    <a:pt x="1" y="2199"/>
                    <a:pt x="145" y="4040"/>
                    <a:pt x="145" y="4040"/>
                  </a:cubicBezTo>
                  <a:cubicBezTo>
                    <a:pt x="145" y="4040"/>
                    <a:pt x="65" y="7232"/>
                    <a:pt x="3553" y="8592"/>
                  </a:cubicBezTo>
                  <a:cubicBezTo>
                    <a:pt x="6001" y="7792"/>
                    <a:pt x="6553" y="7000"/>
                    <a:pt x="7057" y="4304"/>
                  </a:cubicBezTo>
                  <a:cubicBezTo>
                    <a:pt x="7449" y="2143"/>
                    <a:pt x="7281" y="1183"/>
                    <a:pt x="5297" y="343"/>
                  </a:cubicBezTo>
                  <a:cubicBezTo>
                    <a:pt x="4729" y="102"/>
                    <a:pt x="4164" y="1"/>
                    <a:pt x="3630" y="1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5"/>
            <p:cNvSpPr/>
            <p:nvPr/>
          </p:nvSpPr>
          <p:spPr>
            <a:xfrm>
              <a:off x="5550762" y="1812032"/>
              <a:ext cx="656196" cy="376308"/>
            </a:xfrm>
            <a:custGeom>
              <a:avLst/>
              <a:gdLst/>
              <a:ahLst/>
              <a:cxnLst/>
              <a:rect l="l" t="t" r="r" b="b"/>
              <a:pathLst>
                <a:path w="8330" h="4777" extrusionOk="0">
                  <a:moveTo>
                    <a:pt x="2737" y="0"/>
                  </a:moveTo>
                  <a:lnTo>
                    <a:pt x="1449" y="1160"/>
                  </a:lnTo>
                  <a:lnTo>
                    <a:pt x="1" y="3024"/>
                  </a:lnTo>
                  <a:lnTo>
                    <a:pt x="625" y="4777"/>
                  </a:lnTo>
                  <a:cubicBezTo>
                    <a:pt x="625" y="4777"/>
                    <a:pt x="2161" y="3697"/>
                    <a:pt x="2089" y="1304"/>
                  </a:cubicBezTo>
                  <a:lnTo>
                    <a:pt x="2089" y="1304"/>
                  </a:lnTo>
                  <a:cubicBezTo>
                    <a:pt x="2528" y="2148"/>
                    <a:pt x="3642" y="3007"/>
                    <a:pt x="4863" y="3007"/>
                  </a:cubicBezTo>
                  <a:cubicBezTo>
                    <a:pt x="5379" y="3007"/>
                    <a:pt x="5914" y="2854"/>
                    <a:pt x="6425" y="2480"/>
                  </a:cubicBezTo>
                  <a:lnTo>
                    <a:pt x="6425" y="2480"/>
                  </a:lnTo>
                  <a:cubicBezTo>
                    <a:pt x="6353" y="3809"/>
                    <a:pt x="6881" y="4457"/>
                    <a:pt x="7521" y="4689"/>
                  </a:cubicBezTo>
                  <a:cubicBezTo>
                    <a:pt x="7550" y="4699"/>
                    <a:pt x="7578" y="4704"/>
                    <a:pt x="7605" y="4704"/>
                  </a:cubicBezTo>
                  <a:cubicBezTo>
                    <a:pt x="8176" y="4704"/>
                    <a:pt x="8329" y="2480"/>
                    <a:pt x="8329" y="2480"/>
                  </a:cubicBezTo>
                  <a:cubicBezTo>
                    <a:pt x="8329" y="2480"/>
                    <a:pt x="6937" y="256"/>
                    <a:pt x="6833" y="208"/>
                  </a:cubicBezTo>
                  <a:cubicBezTo>
                    <a:pt x="6729" y="168"/>
                    <a:pt x="2737" y="0"/>
                    <a:pt x="2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5"/>
            <p:cNvSpPr/>
            <p:nvPr/>
          </p:nvSpPr>
          <p:spPr>
            <a:xfrm>
              <a:off x="5376825" y="2571430"/>
              <a:ext cx="988941" cy="861247"/>
            </a:xfrm>
            <a:custGeom>
              <a:avLst/>
              <a:gdLst/>
              <a:ahLst/>
              <a:cxnLst/>
              <a:rect l="l" t="t" r="r" b="b"/>
              <a:pathLst>
                <a:path w="12554" h="10933" extrusionOk="0">
                  <a:moveTo>
                    <a:pt x="10137" y="1"/>
                  </a:moveTo>
                  <a:cubicBezTo>
                    <a:pt x="8821" y="1057"/>
                    <a:pt x="6733" y="2339"/>
                    <a:pt x="4801" y="2339"/>
                  </a:cubicBezTo>
                  <a:cubicBezTo>
                    <a:pt x="4056" y="2339"/>
                    <a:pt x="3335" y="2148"/>
                    <a:pt x="2689" y="1681"/>
                  </a:cubicBezTo>
                  <a:cubicBezTo>
                    <a:pt x="1833" y="2841"/>
                    <a:pt x="673" y="6377"/>
                    <a:pt x="1" y="6545"/>
                  </a:cubicBezTo>
                  <a:cubicBezTo>
                    <a:pt x="1" y="6545"/>
                    <a:pt x="521" y="7657"/>
                    <a:pt x="2177" y="8201"/>
                  </a:cubicBezTo>
                  <a:cubicBezTo>
                    <a:pt x="2761" y="7657"/>
                    <a:pt x="3121" y="6561"/>
                    <a:pt x="3121" y="6561"/>
                  </a:cubicBezTo>
                  <a:lnTo>
                    <a:pt x="4257" y="10217"/>
                  </a:lnTo>
                  <a:cubicBezTo>
                    <a:pt x="4257" y="10217"/>
                    <a:pt x="5031" y="10932"/>
                    <a:pt x="6339" y="10932"/>
                  </a:cubicBezTo>
                  <a:cubicBezTo>
                    <a:pt x="7129" y="10932"/>
                    <a:pt x="8114" y="10671"/>
                    <a:pt x="9241" y="9833"/>
                  </a:cubicBezTo>
                  <a:cubicBezTo>
                    <a:pt x="9369" y="9185"/>
                    <a:pt x="9777" y="7585"/>
                    <a:pt x="9777" y="7585"/>
                  </a:cubicBezTo>
                  <a:cubicBezTo>
                    <a:pt x="9777" y="7585"/>
                    <a:pt x="12001" y="7497"/>
                    <a:pt x="12553" y="5665"/>
                  </a:cubicBezTo>
                  <a:cubicBezTo>
                    <a:pt x="12169" y="3697"/>
                    <a:pt x="11937" y="329"/>
                    <a:pt x="10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5"/>
            <p:cNvSpPr/>
            <p:nvPr/>
          </p:nvSpPr>
          <p:spPr>
            <a:xfrm>
              <a:off x="5552653" y="2166995"/>
              <a:ext cx="124858" cy="136517"/>
            </a:xfrm>
            <a:custGeom>
              <a:avLst/>
              <a:gdLst/>
              <a:ahLst/>
              <a:cxnLst/>
              <a:rect l="l" t="t" r="r" b="b"/>
              <a:pathLst>
                <a:path w="1585" h="1733" extrusionOk="0">
                  <a:moveTo>
                    <a:pt x="774" y="1"/>
                  </a:moveTo>
                  <a:cubicBezTo>
                    <a:pt x="746" y="1"/>
                    <a:pt x="718" y="3"/>
                    <a:pt x="689" y="7"/>
                  </a:cubicBezTo>
                  <a:cubicBezTo>
                    <a:pt x="281" y="55"/>
                    <a:pt x="1" y="479"/>
                    <a:pt x="57" y="959"/>
                  </a:cubicBezTo>
                  <a:cubicBezTo>
                    <a:pt x="116" y="1397"/>
                    <a:pt x="445" y="1732"/>
                    <a:pt x="813" y="1732"/>
                  </a:cubicBezTo>
                  <a:cubicBezTo>
                    <a:pt x="841" y="1732"/>
                    <a:pt x="869" y="1731"/>
                    <a:pt x="897" y="1727"/>
                  </a:cubicBezTo>
                  <a:cubicBezTo>
                    <a:pt x="1305" y="1679"/>
                    <a:pt x="1585" y="1255"/>
                    <a:pt x="1529" y="775"/>
                  </a:cubicBezTo>
                  <a:cubicBezTo>
                    <a:pt x="1477" y="336"/>
                    <a:pt x="1148" y="1"/>
                    <a:pt x="774" y="1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5"/>
            <p:cNvSpPr/>
            <p:nvPr/>
          </p:nvSpPr>
          <p:spPr>
            <a:xfrm>
              <a:off x="6090297" y="2168019"/>
              <a:ext cx="133051" cy="135729"/>
            </a:xfrm>
            <a:custGeom>
              <a:avLst/>
              <a:gdLst/>
              <a:ahLst/>
              <a:cxnLst/>
              <a:rect l="l" t="t" r="r" b="b"/>
              <a:pathLst>
                <a:path w="1689" h="1723" extrusionOk="0">
                  <a:moveTo>
                    <a:pt x="916" y="0"/>
                  </a:moveTo>
                  <a:cubicBezTo>
                    <a:pt x="580" y="0"/>
                    <a:pt x="252" y="256"/>
                    <a:pt x="136" y="650"/>
                  </a:cubicBezTo>
                  <a:cubicBezTo>
                    <a:pt x="0" y="1106"/>
                    <a:pt x="200" y="1578"/>
                    <a:pt x="592" y="1698"/>
                  </a:cubicBezTo>
                  <a:cubicBezTo>
                    <a:pt x="651" y="1714"/>
                    <a:pt x="710" y="1722"/>
                    <a:pt x="769" y="1722"/>
                  </a:cubicBezTo>
                  <a:cubicBezTo>
                    <a:pt x="1106" y="1722"/>
                    <a:pt x="1436" y="1462"/>
                    <a:pt x="1552" y="1074"/>
                  </a:cubicBezTo>
                  <a:cubicBezTo>
                    <a:pt x="1688" y="610"/>
                    <a:pt x="1488" y="146"/>
                    <a:pt x="1096" y="26"/>
                  </a:cubicBezTo>
                  <a:cubicBezTo>
                    <a:pt x="1037" y="9"/>
                    <a:pt x="976" y="0"/>
                    <a:pt x="916" y="0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5"/>
            <p:cNvSpPr/>
            <p:nvPr/>
          </p:nvSpPr>
          <p:spPr>
            <a:xfrm>
              <a:off x="5594246" y="2192046"/>
              <a:ext cx="61760" cy="35449"/>
            </a:xfrm>
            <a:custGeom>
              <a:avLst/>
              <a:gdLst/>
              <a:ahLst/>
              <a:cxnLst/>
              <a:rect l="l" t="t" r="r" b="b"/>
              <a:pathLst>
                <a:path w="784" h="450" extrusionOk="0">
                  <a:moveTo>
                    <a:pt x="63" y="0"/>
                  </a:moveTo>
                  <a:cubicBezTo>
                    <a:pt x="56" y="0"/>
                    <a:pt x="48" y="0"/>
                    <a:pt x="41" y="1"/>
                  </a:cubicBezTo>
                  <a:cubicBezTo>
                    <a:pt x="1" y="17"/>
                    <a:pt x="1" y="81"/>
                    <a:pt x="49" y="81"/>
                  </a:cubicBezTo>
                  <a:cubicBezTo>
                    <a:pt x="56" y="80"/>
                    <a:pt x="63" y="80"/>
                    <a:pt x="70" y="80"/>
                  </a:cubicBezTo>
                  <a:cubicBezTo>
                    <a:pt x="334" y="80"/>
                    <a:pt x="564" y="222"/>
                    <a:pt x="697" y="433"/>
                  </a:cubicBezTo>
                  <a:cubicBezTo>
                    <a:pt x="706" y="444"/>
                    <a:pt x="718" y="449"/>
                    <a:pt x="730" y="449"/>
                  </a:cubicBezTo>
                  <a:cubicBezTo>
                    <a:pt x="758" y="449"/>
                    <a:pt x="784" y="421"/>
                    <a:pt x="761" y="393"/>
                  </a:cubicBezTo>
                  <a:cubicBezTo>
                    <a:pt x="613" y="151"/>
                    <a:pt x="350" y="0"/>
                    <a:pt x="63" y="0"/>
                  </a:cubicBezTo>
                  <a:close/>
                </a:path>
              </a:pathLst>
            </a:custGeom>
            <a:solidFill>
              <a:srgbClr val="81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5"/>
            <p:cNvSpPr/>
            <p:nvPr/>
          </p:nvSpPr>
          <p:spPr>
            <a:xfrm>
              <a:off x="6138271" y="2193779"/>
              <a:ext cx="62153" cy="32455"/>
            </a:xfrm>
            <a:custGeom>
              <a:avLst/>
              <a:gdLst/>
              <a:ahLst/>
              <a:cxnLst/>
              <a:rect l="l" t="t" r="r" b="b"/>
              <a:pathLst>
                <a:path w="789" h="412" extrusionOk="0">
                  <a:moveTo>
                    <a:pt x="624" y="1"/>
                  </a:moveTo>
                  <a:cubicBezTo>
                    <a:pt x="378" y="1"/>
                    <a:pt x="147" y="127"/>
                    <a:pt x="23" y="355"/>
                  </a:cubicBezTo>
                  <a:cubicBezTo>
                    <a:pt x="1" y="383"/>
                    <a:pt x="30" y="411"/>
                    <a:pt x="58" y="411"/>
                  </a:cubicBezTo>
                  <a:cubicBezTo>
                    <a:pt x="69" y="411"/>
                    <a:pt x="80" y="406"/>
                    <a:pt x="87" y="395"/>
                  </a:cubicBezTo>
                  <a:cubicBezTo>
                    <a:pt x="199" y="192"/>
                    <a:pt x="402" y="75"/>
                    <a:pt x="627" y="75"/>
                  </a:cubicBezTo>
                  <a:cubicBezTo>
                    <a:pt x="660" y="75"/>
                    <a:pt x="694" y="77"/>
                    <a:pt x="727" y="83"/>
                  </a:cubicBezTo>
                  <a:cubicBezTo>
                    <a:pt x="730" y="83"/>
                    <a:pt x="732" y="83"/>
                    <a:pt x="735" y="83"/>
                  </a:cubicBezTo>
                  <a:cubicBezTo>
                    <a:pt x="777" y="83"/>
                    <a:pt x="789" y="18"/>
                    <a:pt x="743" y="11"/>
                  </a:cubicBezTo>
                  <a:cubicBezTo>
                    <a:pt x="703" y="4"/>
                    <a:pt x="663" y="1"/>
                    <a:pt x="624" y="1"/>
                  </a:cubicBezTo>
                  <a:close/>
                </a:path>
              </a:pathLst>
            </a:custGeom>
            <a:solidFill>
              <a:srgbClr val="814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5"/>
            <p:cNvSpPr/>
            <p:nvPr/>
          </p:nvSpPr>
          <p:spPr>
            <a:xfrm>
              <a:off x="5847038" y="2181332"/>
              <a:ext cx="54276" cy="133051"/>
            </a:xfrm>
            <a:custGeom>
              <a:avLst/>
              <a:gdLst/>
              <a:ahLst/>
              <a:cxnLst/>
              <a:rect l="l" t="t" r="r" b="b"/>
              <a:pathLst>
                <a:path w="689" h="1689" extrusionOk="0">
                  <a:moveTo>
                    <a:pt x="512" y="1"/>
                  </a:moveTo>
                  <a:cubicBezTo>
                    <a:pt x="480" y="1"/>
                    <a:pt x="464" y="17"/>
                    <a:pt x="464" y="49"/>
                  </a:cubicBezTo>
                  <a:lnTo>
                    <a:pt x="528" y="977"/>
                  </a:lnTo>
                  <a:cubicBezTo>
                    <a:pt x="528" y="1025"/>
                    <a:pt x="528" y="1081"/>
                    <a:pt x="512" y="1113"/>
                  </a:cubicBezTo>
                  <a:cubicBezTo>
                    <a:pt x="489" y="1130"/>
                    <a:pt x="449" y="1143"/>
                    <a:pt x="411" y="1143"/>
                  </a:cubicBezTo>
                  <a:cubicBezTo>
                    <a:pt x="396" y="1143"/>
                    <a:pt x="381" y="1141"/>
                    <a:pt x="368" y="1137"/>
                  </a:cubicBezTo>
                  <a:lnTo>
                    <a:pt x="344" y="1137"/>
                  </a:lnTo>
                  <a:cubicBezTo>
                    <a:pt x="312" y="1133"/>
                    <a:pt x="281" y="1129"/>
                    <a:pt x="252" y="1129"/>
                  </a:cubicBezTo>
                  <a:cubicBezTo>
                    <a:pt x="215" y="1129"/>
                    <a:pt x="179" y="1135"/>
                    <a:pt x="144" y="1153"/>
                  </a:cubicBezTo>
                  <a:cubicBezTo>
                    <a:pt x="80" y="1177"/>
                    <a:pt x="40" y="1217"/>
                    <a:pt x="16" y="1281"/>
                  </a:cubicBezTo>
                  <a:cubicBezTo>
                    <a:pt x="0" y="1353"/>
                    <a:pt x="0" y="1433"/>
                    <a:pt x="32" y="1489"/>
                  </a:cubicBezTo>
                  <a:cubicBezTo>
                    <a:pt x="80" y="1593"/>
                    <a:pt x="192" y="1657"/>
                    <a:pt x="320" y="1681"/>
                  </a:cubicBezTo>
                  <a:cubicBezTo>
                    <a:pt x="352" y="1689"/>
                    <a:pt x="384" y="1689"/>
                    <a:pt x="408" y="1689"/>
                  </a:cubicBezTo>
                  <a:cubicBezTo>
                    <a:pt x="488" y="1689"/>
                    <a:pt x="568" y="1665"/>
                    <a:pt x="648" y="1665"/>
                  </a:cubicBezTo>
                  <a:cubicBezTo>
                    <a:pt x="680" y="1657"/>
                    <a:pt x="688" y="1641"/>
                    <a:pt x="688" y="1609"/>
                  </a:cubicBezTo>
                  <a:cubicBezTo>
                    <a:pt x="680" y="1577"/>
                    <a:pt x="664" y="1569"/>
                    <a:pt x="632" y="1569"/>
                  </a:cubicBezTo>
                  <a:cubicBezTo>
                    <a:pt x="570" y="1580"/>
                    <a:pt x="500" y="1591"/>
                    <a:pt x="430" y="1591"/>
                  </a:cubicBezTo>
                  <a:cubicBezTo>
                    <a:pt x="401" y="1591"/>
                    <a:pt x="372" y="1589"/>
                    <a:pt x="344" y="1585"/>
                  </a:cubicBezTo>
                  <a:cubicBezTo>
                    <a:pt x="272" y="1569"/>
                    <a:pt x="168" y="1529"/>
                    <a:pt x="128" y="1449"/>
                  </a:cubicBezTo>
                  <a:cubicBezTo>
                    <a:pt x="120" y="1409"/>
                    <a:pt x="112" y="1361"/>
                    <a:pt x="128" y="1321"/>
                  </a:cubicBezTo>
                  <a:cubicBezTo>
                    <a:pt x="144" y="1289"/>
                    <a:pt x="160" y="1257"/>
                    <a:pt x="192" y="1249"/>
                  </a:cubicBezTo>
                  <a:cubicBezTo>
                    <a:pt x="212" y="1245"/>
                    <a:pt x="234" y="1243"/>
                    <a:pt x="257" y="1243"/>
                  </a:cubicBezTo>
                  <a:cubicBezTo>
                    <a:pt x="280" y="1243"/>
                    <a:pt x="304" y="1245"/>
                    <a:pt x="328" y="1249"/>
                  </a:cubicBezTo>
                  <a:lnTo>
                    <a:pt x="360" y="1249"/>
                  </a:lnTo>
                  <a:cubicBezTo>
                    <a:pt x="377" y="1251"/>
                    <a:pt x="394" y="1252"/>
                    <a:pt x="409" y="1252"/>
                  </a:cubicBezTo>
                  <a:cubicBezTo>
                    <a:pt x="507" y="1252"/>
                    <a:pt x="564" y="1211"/>
                    <a:pt x="592" y="1177"/>
                  </a:cubicBezTo>
                  <a:cubicBezTo>
                    <a:pt x="640" y="1113"/>
                    <a:pt x="632" y="1025"/>
                    <a:pt x="632" y="977"/>
                  </a:cubicBezTo>
                  <a:lnTo>
                    <a:pt x="560" y="49"/>
                  </a:lnTo>
                  <a:cubicBezTo>
                    <a:pt x="560" y="17"/>
                    <a:pt x="544" y="1"/>
                    <a:pt x="512" y="1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5"/>
            <p:cNvSpPr/>
            <p:nvPr/>
          </p:nvSpPr>
          <p:spPr>
            <a:xfrm>
              <a:off x="5725959" y="2184483"/>
              <a:ext cx="77593" cy="32219"/>
            </a:xfrm>
            <a:custGeom>
              <a:avLst/>
              <a:gdLst/>
              <a:ahLst/>
              <a:cxnLst/>
              <a:rect l="l" t="t" r="r" b="b"/>
              <a:pathLst>
                <a:path w="985" h="409" fill="none" extrusionOk="0">
                  <a:moveTo>
                    <a:pt x="1" y="161"/>
                  </a:moveTo>
                  <a:cubicBezTo>
                    <a:pt x="329" y="1"/>
                    <a:pt x="769" y="113"/>
                    <a:pt x="985" y="409"/>
                  </a:cubicBezTo>
                </a:path>
              </a:pathLst>
            </a:custGeom>
            <a:noFill/>
            <a:ln w="3800" cap="rnd" cmpd="sng">
              <a:solidFill>
                <a:srgbClr val="6C350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5"/>
            <p:cNvSpPr/>
            <p:nvPr/>
          </p:nvSpPr>
          <p:spPr>
            <a:xfrm>
              <a:off x="5981902" y="2191416"/>
              <a:ext cx="84526" cy="25287"/>
            </a:xfrm>
            <a:custGeom>
              <a:avLst/>
              <a:gdLst/>
              <a:ahLst/>
              <a:cxnLst/>
              <a:rect l="l" t="t" r="r" b="b"/>
              <a:pathLst>
                <a:path w="1073" h="321" fill="none" extrusionOk="0">
                  <a:moveTo>
                    <a:pt x="0" y="321"/>
                  </a:moveTo>
                  <a:cubicBezTo>
                    <a:pt x="280" y="49"/>
                    <a:pt x="736" y="1"/>
                    <a:pt x="1072" y="201"/>
                  </a:cubicBezTo>
                </a:path>
              </a:pathLst>
            </a:custGeom>
            <a:noFill/>
            <a:ln w="3800" cap="rnd" cmpd="sng">
              <a:solidFill>
                <a:srgbClr val="6C350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5"/>
            <p:cNvSpPr/>
            <p:nvPr/>
          </p:nvSpPr>
          <p:spPr>
            <a:xfrm>
              <a:off x="5724699" y="2095624"/>
              <a:ext cx="63099" cy="24026"/>
            </a:xfrm>
            <a:custGeom>
              <a:avLst/>
              <a:gdLst/>
              <a:ahLst/>
              <a:cxnLst/>
              <a:rect l="l" t="t" r="r" b="b"/>
              <a:pathLst>
                <a:path w="801" h="305" fill="none" extrusionOk="0">
                  <a:moveTo>
                    <a:pt x="1" y="305"/>
                  </a:moveTo>
                  <a:cubicBezTo>
                    <a:pt x="217" y="105"/>
                    <a:pt x="505" y="1"/>
                    <a:pt x="801" y="1"/>
                  </a:cubicBezTo>
                </a:path>
              </a:pathLst>
            </a:custGeom>
            <a:noFill/>
            <a:ln w="2600" cap="rnd" cmpd="sng">
              <a:solidFill>
                <a:srgbClr val="6C350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5"/>
            <p:cNvSpPr/>
            <p:nvPr/>
          </p:nvSpPr>
          <p:spPr>
            <a:xfrm>
              <a:off x="6001438" y="2124614"/>
              <a:ext cx="62469" cy="20245"/>
            </a:xfrm>
            <a:custGeom>
              <a:avLst/>
              <a:gdLst/>
              <a:ahLst/>
              <a:cxnLst/>
              <a:rect l="l" t="t" r="r" b="b"/>
              <a:pathLst>
                <a:path w="793" h="257" fill="none" extrusionOk="0">
                  <a:moveTo>
                    <a:pt x="0" y="9"/>
                  </a:moveTo>
                  <a:cubicBezTo>
                    <a:pt x="280" y="1"/>
                    <a:pt x="568" y="89"/>
                    <a:pt x="792" y="257"/>
                  </a:cubicBezTo>
                </a:path>
              </a:pathLst>
            </a:custGeom>
            <a:noFill/>
            <a:ln w="2600" cap="rnd" cmpd="sng">
              <a:solidFill>
                <a:srgbClr val="6C350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5"/>
            <p:cNvSpPr/>
            <p:nvPr/>
          </p:nvSpPr>
          <p:spPr>
            <a:xfrm>
              <a:off x="5821751" y="2304853"/>
              <a:ext cx="157708" cy="120920"/>
            </a:xfrm>
            <a:custGeom>
              <a:avLst/>
              <a:gdLst/>
              <a:ahLst/>
              <a:cxnLst/>
              <a:rect l="l" t="t" r="r" b="b"/>
              <a:pathLst>
                <a:path w="2002" h="1535" extrusionOk="0">
                  <a:moveTo>
                    <a:pt x="1921" y="1"/>
                  </a:moveTo>
                  <a:lnTo>
                    <a:pt x="1921" y="1"/>
                  </a:lnTo>
                  <a:cubicBezTo>
                    <a:pt x="1729" y="313"/>
                    <a:pt x="1425" y="553"/>
                    <a:pt x="1073" y="665"/>
                  </a:cubicBezTo>
                  <a:cubicBezTo>
                    <a:pt x="926" y="709"/>
                    <a:pt x="772" y="732"/>
                    <a:pt x="616" y="732"/>
                  </a:cubicBezTo>
                  <a:cubicBezTo>
                    <a:pt x="408" y="732"/>
                    <a:pt x="198" y="691"/>
                    <a:pt x="1" y="609"/>
                  </a:cubicBezTo>
                  <a:lnTo>
                    <a:pt x="1" y="609"/>
                  </a:lnTo>
                  <a:cubicBezTo>
                    <a:pt x="49" y="785"/>
                    <a:pt x="105" y="945"/>
                    <a:pt x="185" y="1081"/>
                  </a:cubicBezTo>
                  <a:cubicBezTo>
                    <a:pt x="265" y="1233"/>
                    <a:pt x="385" y="1361"/>
                    <a:pt x="529" y="1433"/>
                  </a:cubicBezTo>
                  <a:cubicBezTo>
                    <a:pt x="673" y="1505"/>
                    <a:pt x="833" y="1521"/>
                    <a:pt x="993" y="1529"/>
                  </a:cubicBezTo>
                  <a:cubicBezTo>
                    <a:pt x="1032" y="1532"/>
                    <a:pt x="1071" y="1534"/>
                    <a:pt x="1110" y="1534"/>
                  </a:cubicBezTo>
                  <a:cubicBezTo>
                    <a:pt x="1248" y="1534"/>
                    <a:pt x="1386" y="1509"/>
                    <a:pt x="1505" y="1441"/>
                  </a:cubicBezTo>
                  <a:cubicBezTo>
                    <a:pt x="1649" y="1361"/>
                    <a:pt x="1745" y="1209"/>
                    <a:pt x="1809" y="1065"/>
                  </a:cubicBezTo>
                  <a:cubicBezTo>
                    <a:pt x="1961" y="729"/>
                    <a:pt x="2001" y="353"/>
                    <a:pt x="1921" y="1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5"/>
            <p:cNvSpPr/>
            <p:nvPr/>
          </p:nvSpPr>
          <p:spPr>
            <a:xfrm>
              <a:off x="5872876" y="2384731"/>
              <a:ext cx="90828" cy="41042"/>
            </a:xfrm>
            <a:custGeom>
              <a:avLst/>
              <a:gdLst/>
              <a:ahLst/>
              <a:cxnLst/>
              <a:rect l="l" t="t" r="r" b="b"/>
              <a:pathLst>
                <a:path w="1153" h="521" extrusionOk="0">
                  <a:moveTo>
                    <a:pt x="933" y="0"/>
                  </a:moveTo>
                  <a:cubicBezTo>
                    <a:pt x="897" y="0"/>
                    <a:pt x="861" y="4"/>
                    <a:pt x="824" y="11"/>
                  </a:cubicBezTo>
                  <a:cubicBezTo>
                    <a:pt x="504" y="51"/>
                    <a:pt x="216" y="219"/>
                    <a:pt x="0" y="459"/>
                  </a:cubicBezTo>
                  <a:cubicBezTo>
                    <a:pt x="112" y="499"/>
                    <a:pt x="232" y="507"/>
                    <a:pt x="352" y="515"/>
                  </a:cubicBezTo>
                  <a:cubicBezTo>
                    <a:pt x="389" y="518"/>
                    <a:pt x="427" y="520"/>
                    <a:pt x="466" y="520"/>
                  </a:cubicBezTo>
                  <a:cubicBezTo>
                    <a:pt x="603" y="520"/>
                    <a:pt x="745" y="495"/>
                    <a:pt x="864" y="427"/>
                  </a:cubicBezTo>
                  <a:cubicBezTo>
                    <a:pt x="992" y="347"/>
                    <a:pt x="1080" y="219"/>
                    <a:pt x="1152" y="75"/>
                  </a:cubicBezTo>
                  <a:cubicBezTo>
                    <a:pt x="1136" y="59"/>
                    <a:pt x="1104" y="51"/>
                    <a:pt x="1080" y="27"/>
                  </a:cubicBezTo>
                  <a:cubicBezTo>
                    <a:pt x="1033" y="8"/>
                    <a:pt x="984" y="0"/>
                    <a:pt x="933" y="0"/>
                  </a:cubicBezTo>
                  <a:close/>
                </a:path>
              </a:pathLst>
            </a:custGeom>
            <a:solidFill>
              <a:srgbClr val="FF1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5"/>
            <p:cNvSpPr/>
            <p:nvPr/>
          </p:nvSpPr>
          <p:spPr>
            <a:xfrm>
              <a:off x="4904801" y="3351703"/>
              <a:ext cx="141244" cy="18591"/>
            </a:xfrm>
            <a:custGeom>
              <a:avLst/>
              <a:gdLst/>
              <a:ahLst/>
              <a:cxnLst/>
              <a:rect l="l" t="t" r="r" b="b"/>
              <a:pathLst>
                <a:path w="1793" h="236" extrusionOk="0">
                  <a:moveTo>
                    <a:pt x="0" y="0"/>
                  </a:moveTo>
                  <a:cubicBezTo>
                    <a:pt x="128" y="72"/>
                    <a:pt x="280" y="120"/>
                    <a:pt x="424" y="160"/>
                  </a:cubicBezTo>
                  <a:cubicBezTo>
                    <a:pt x="568" y="200"/>
                    <a:pt x="728" y="224"/>
                    <a:pt x="880" y="232"/>
                  </a:cubicBezTo>
                  <a:cubicBezTo>
                    <a:pt x="921" y="234"/>
                    <a:pt x="962" y="235"/>
                    <a:pt x="1004" y="235"/>
                  </a:cubicBezTo>
                  <a:cubicBezTo>
                    <a:pt x="1118" y="235"/>
                    <a:pt x="1233" y="228"/>
                    <a:pt x="1344" y="216"/>
                  </a:cubicBezTo>
                  <a:cubicBezTo>
                    <a:pt x="1504" y="192"/>
                    <a:pt x="1648" y="152"/>
                    <a:pt x="1793" y="104"/>
                  </a:cubicBezTo>
                  <a:lnTo>
                    <a:pt x="1793" y="104"/>
                  </a:lnTo>
                  <a:cubicBezTo>
                    <a:pt x="1640" y="120"/>
                    <a:pt x="1488" y="144"/>
                    <a:pt x="1344" y="152"/>
                  </a:cubicBezTo>
                  <a:cubicBezTo>
                    <a:pt x="1268" y="156"/>
                    <a:pt x="1192" y="158"/>
                    <a:pt x="1116" y="158"/>
                  </a:cubicBezTo>
                  <a:cubicBezTo>
                    <a:pt x="1040" y="158"/>
                    <a:pt x="964" y="156"/>
                    <a:pt x="888" y="152"/>
                  </a:cubicBezTo>
                  <a:cubicBezTo>
                    <a:pt x="744" y="144"/>
                    <a:pt x="592" y="136"/>
                    <a:pt x="440" y="104"/>
                  </a:cubicBezTo>
                  <a:cubicBezTo>
                    <a:pt x="288" y="80"/>
                    <a:pt x="152" y="40"/>
                    <a:pt x="0" y="0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5"/>
            <p:cNvSpPr/>
            <p:nvPr/>
          </p:nvSpPr>
          <p:spPr>
            <a:xfrm>
              <a:off x="4924338" y="3396448"/>
              <a:ext cx="112885" cy="17252"/>
            </a:xfrm>
            <a:custGeom>
              <a:avLst/>
              <a:gdLst/>
              <a:ahLst/>
              <a:cxnLst/>
              <a:rect l="l" t="t" r="r" b="b"/>
              <a:pathLst>
                <a:path w="1433" h="219" extrusionOk="0">
                  <a:moveTo>
                    <a:pt x="1433" y="0"/>
                  </a:moveTo>
                  <a:cubicBezTo>
                    <a:pt x="1192" y="64"/>
                    <a:pt x="960" y="112"/>
                    <a:pt x="720" y="136"/>
                  </a:cubicBezTo>
                  <a:cubicBezTo>
                    <a:pt x="640" y="142"/>
                    <a:pt x="560" y="144"/>
                    <a:pt x="480" y="144"/>
                  </a:cubicBezTo>
                  <a:cubicBezTo>
                    <a:pt x="320" y="144"/>
                    <a:pt x="160" y="134"/>
                    <a:pt x="0" y="112"/>
                  </a:cubicBezTo>
                  <a:lnTo>
                    <a:pt x="0" y="112"/>
                  </a:lnTo>
                  <a:cubicBezTo>
                    <a:pt x="192" y="195"/>
                    <a:pt x="402" y="218"/>
                    <a:pt x="624" y="218"/>
                  </a:cubicBezTo>
                  <a:cubicBezTo>
                    <a:pt x="661" y="218"/>
                    <a:pt x="699" y="217"/>
                    <a:pt x="736" y="216"/>
                  </a:cubicBezTo>
                  <a:cubicBezTo>
                    <a:pt x="984" y="192"/>
                    <a:pt x="1224" y="120"/>
                    <a:pt x="1433" y="0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5"/>
            <p:cNvSpPr/>
            <p:nvPr/>
          </p:nvSpPr>
          <p:spPr>
            <a:xfrm>
              <a:off x="4971603" y="3434891"/>
              <a:ext cx="68140" cy="12210"/>
            </a:xfrm>
            <a:custGeom>
              <a:avLst/>
              <a:gdLst/>
              <a:ahLst/>
              <a:cxnLst/>
              <a:rect l="l" t="t" r="r" b="b"/>
              <a:pathLst>
                <a:path w="865" h="155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12" y="24"/>
                    <a:pt x="576" y="48"/>
                    <a:pt x="432" y="64"/>
                  </a:cubicBezTo>
                  <a:cubicBezTo>
                    <a:pt x="296" y="88"/>
                    <a:pt x="152" y="96"/>
                    <a:pt x="0" y="104"/>
                  </a:cubicBezTo>
                  <a:cubicBezTo>
                    <a:pt x="89" y="139"/>
                    <a:pt x="181" y="155"/>
                    <a:pt x="271" y="155"/>
                  </a:cubicBezTo>
                  <a:cubicBezTo>
                    <a:pt x="328" y="155"/>
                    <a:pt x="385" y="149"/>
                    <a:pt x="440" y="136"/>
                  </a:cubicBezTo>
                  <a:cubicBezTo>
                    <a:pt x="592" y="128"/>
                    <a:pt x="744" y="80"/>
                    <a:pt x="865" y="0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5"/>
            <p:cNvSpPr/>
            <p:nvPr/>
          </p:nvSpPr>
          <p:spPr>
            <a:xfrm>
              <a:off x="6339228" y="3914477"/>
              <a:ext cx="7641" cy="145655"/>
            </a:xfrm>
            <a:custGeom>
              <a:avLst/>
              <a:gdLst/>
              <a:ahLst/>
              <a:cxnLst/>
              <a:rect l="l" t="t" r="r" b="b"/>
              <a:pathLst>
                <a:path w="97" h="1849" extrusionOk="0">
                  <a:moveTo>
                    <a:pt x="64" y="1"/>
                  </a:moveTo>
                  <a:lnTo>
                    <a:pt x="0" y="1849"/>
                  </a:lnTo>
                  <a:cubicBezTo>
                    <a:pt x="56" y="1553"/>
                    <a:pt x="72" y="1241"/>
                    <a:pt x="80" y="929"/>
                  </a:cubicBezTo>
                  <a:cubicBezTo>
                    <a:pt x="96" y="617"/>
                    <a:pt x="96" y="313"/>
                    <a:pt x="64" y="1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5"/>
            <p:cNvSpPr/>
            <p:nvPr/>
          </p:nvSpPr>
          <p:spPr>
            <a:xfrm>
              <a:off x="6367587" y="3929602"/>
              <a:ext cx="5751" cy="117926"/>
            </a:xfrm>
            <a:custGeom>
              <a:avLst/>
              <a:gdLst/>
              <a:ahLst/>
              <a:cxnLst/>
              <a:rect l="l" t="t" r="r" b="b"/>
              <a:pathLst>
                <a:path w="73" h="1497" extrusionOk="0">
                  <a:moveTo>
                    <a:pt x="40" y="1"/>
                  </a:moveTo>
                  <a:cubicBezTo>
                    <a:pt x="32" y="249"/>
                    <a:pt x="32" y="497"/>
                    <a:pt x="24" y="745"/>
                  </a:cubicBezTo>
                  <a:cubicBezTo>
                    <a:pt x="8" y="1001"/>
                    <a:pt x="0" y="1249"/>
                    <a:pt x="0" y="1497"/>
                  </a:cubicBezTo>
                  <a:cubicBezTo>
                    <a:pt x="40" y="1249"/>
                    <a:pt x="64" y="1001"/>
                    <a:pt x="72" y="745"/>
                  </a:cubicBezTo>
                  <a:cubicBezTo>
                    <a:pt x="72" y="497"/>
                    <a:pt x="72" y="249"/>
                    <a:pt x="40" y="1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5"/>
            <p:cNvSpPr/>
            <p:nvPr/>
          </p:nvSpPr>
          <p:spPr>
            <a:xfrm>
              <a:off x="6318431" y="3942837"/>
              <a:ext cx="8271" cy="102171"/>
            </a:xfrm>
            <a:custGeom>
              <a:avLst/>
              <a:gdLst/>
              <a:ahLst/>
              <a:cxnLst/>
              <a:rect l="l" t="t" r="r" b="b"/>
              <a:pathLst>
                <a:path w="105" h="1297" extrusionOk="0">
                  <a:moveTo>
                    <a:pt x="96" y="1"/>
                  </a:moveTo>
                  <a:lnTo>
                    <a:pt x="96" y="1"/>
                  </a:lnTo>
                  <a:cubicBezTo>
                    <a:pt x="56" y="217"/>
                    <a:pt x="40" y="433"/>
                    <a:pt x="24" y="649"/>
                  </a:cubicBezTo>
                  <a:cubicBezTo>
                    <a:pt x="8" y="873"/>
                    <a:pt x="0" y="1081"/>
                    <a:pt x="8" y="1297"/>
                  </a:cubicBezTo>
                  <a:cubicBezTo>
                    <a:pt x="40" y="1089"/>
                    <a:pt x="56" y="873"/>
                    <a:pt x="80" y="649"/>
                  </a:cubicBezTo>
                  <a:cubicBezTo>
                    <a:pt x="96" y="433"/>
                    <a:pt x="104" y="217"/>
                    <a:pt x="96" y="1"/>
                  </a:cubicBezTo>
                  <a:close/>
                </a:path>
              </a:pathLst>
            </a:custGeom>
            <a:solidFill>
              <a:srgbClr val="6C3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5"/>
            <p:cNvSpPr/>
            <p:nvPr/>
          </p:nvSpPr>
          <p:spPr>
            <a:xfrm>
              <a:off x="5808516" y="1920978"/>
              <a:ext cx="200640" cy="75545"/>
            </a:xfrm>
            <a:custGeom>
              <a:avLst/>
              <a:gdLst/>
              <a:ahLst/>
              <a:cxnLst/>
              <a:rect l="l" t="t" r="r" b="b"/>
              <a:pathLst>
                <a:path w="2547" h="959" extrusionOk="0">
                  <a:moveTo>
                    <a:pt x="56" y="1"/>
                  </a:moveTo>
                  <a:cubicBezTo>
                    <a:pt x="27" y="1"/>
                    <a:pt x="0" y="29"/>
                    <a:pt x="17" y="57"/>
                  </a:cubicBezTo>
                  <a:cubicBezTo>
                    <a:pt x="442" y="646"/>
                    <a:pt x="1067" y="958"/>
                    <a:pt x="1736" y="958"/>
                  </a:cubicBezTo>
                  <a:cubicBezTo>
                    <a:pt x="1986" y="958"/>
                    <a:pt x="2242" y="915"/>
                    <a:pt x="2497" y="825"/>
                  </a:cubicBezTo>
                  <a:cubicBezTo>
                    <a:pt x="2547" y="804"/>
                    <a:pt x="2533" y="751"/>
                    <a:pt x="2496" y="751"/>
                  </a:cubicBezTo>
                  <a:cubicBezTo>
                    <a:pt x="2491" y="751"/>
                    <a:pt x="2486" y="752"/>
                    <a:pt x="2481" y="753"/>
                  </a:cubicBezTo>
                  <a:cubicBezTo>
                    <a:pt x="2232" y="841"/>
                    <a:pt x="1982" y="883"/>
                    <a:pt x="1739" y="883"/>
                  </a:cubicBezTo>
                  <a:cubicBezTo>
                    <a:pt x="1093" y="883"/>
                    <a:pt x="496" y="581"/>
                    <a:pt x="89" y="17"/>
                  </a:cubicBezTo>
                  <a:cubicBezTo>
                    <a:pt x="80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5"/>
            <p:cNvSpPr/>
            <p:nvPr/>
          </p:nvSpPr>
          <p:spPr>
            <a:xfrm>
              <a:off x="5868386" y="1912156"/>
              <a:ext cx="97917" cy="38915"/>
            </a:xfrm>
            <a:custGeom>
              <a:avLst/>
              <a:gdLst/>
              <a:ahLst/>
              <a:cxnLst/>
              <a:rect l="l" t="t" r="r" b="b"/>
              <a:pathLst>
                <a:path w="1243" h="494" extrusionOk="0">
                  <a:moveTo>
                    <a:pt x="56" y="1"/>
                  </a:moveTo>
                  <a:cubicBezTo>
                    <a:pt x="27" y="1"/>
                    <a:pt x="0" y="29"/>
                    <a:pt x="17" y="57"/>
                  </a:cubicBezTo>
                  <a:cubicBezTo>
                    <a:pt x="233" y="335"/>
                    <a:pt x="557" y="493"/>
                    <a:pt x="896" y="493"/>
                  </a:cubicBezTo>
                  <a:cubicBezTo>
                    <a:pt x="997" y="493"/>
                    <a:pt x="1100" y="479"/>
                    <a:pt x="1201" y="449"/>
                  </a:cubicBezTo>
                  <a:cubicBezTo>
                    <a:pt x="1243" y="435"/>
                    <a:pt x="1236" y="373"/>
                    <a:pt x="1197" y="373"/>
                  </a:cubicBezTo>
                  <a:cubicBezTo>
                    <a:pt x="1191" y="373"/>
                    <a:pt x="1184" y="374"/>
                    <a:pt x="1177" y="377"/>
                  </a:cubicBezTo>
                  <a:cubicBezTo>
                    <a:pt x="1083" y="403"/>
                    <a:pt x="988" y="416"/>
                    <a:pt x="895" y="416"/>
                  </a:cubicBezTo>
                  <a:cubicBezTo>
                    <a:pt x="585" y="416"/>
                    <a:pt x="292" y="276"/>
                    <a:pt x="89" y="17"/>
                  </a:cubicBezTo>
                  <a:cubicBezTo>
                    <a:pt x="80" y="6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5"/>
            <p:cNvSpPr/>
            <p:nvPr/>
          </p:nvSpPr>
          <p:spPr>
            <a:xfrm>
              <a:off x="6297871" y="2239626"/>
              <a:ext cx="75466" cy="108946"/>
            </a:xfrm>
            <a:custGeom>
              <a:avLst/>
              <a:gdLst/>
              <a:ahLst/>
              <a:cxnLst/>
              <a:rect l="l" t="t" r="r" b="b"/>
              <a:pathLst>
                <a:path w="958" h="1383" extrusionOk="0">
                  <a:moveTo>
                    <a:pt x="920" y="1"/>
                  </a:moveTo>
                  <a:cubicBezTo>
                    <a:pt x="901" y="1"/>
                    <a:pt x="881" y="13"/>
                    <a:pt x="877" y="37"/>
                  </a:cubicBezTo>
                  <a:cubicBezTo>
                    <a:pt x="869" y="597"/>
                    <a:pt x="541" y="1085"/>
                    <a:pt x="29" y="1309"/>
                  </a:cubicBezTo>
                  <a:cubicBezTo>
                    <a:pt x="0" y="1323"/>
                    <a:pt x="17" y="1383"/>
                    <a:pt x="50" y="1383"/>
                  </a:cubicBezTo>
                  <a:cubicBezTo>
                    <a:pt x="54" y="1383"/>
                    <a:pt x="57" y="1382"/>
                    <a:pt x="61" y="1381"/>
                  </a:cubicBezTo>
                  <a:cubicBezTo>
                    <a:pt x="605" y="1149"/>
                    <a:pt x="957" y="629"/>
                    <a:pt x="957" y="37"/>
                  </a:cubicBezTo>
                  <a:cubicBezTo>
                    <a:pt x="957" y="13"/>
                    <a:pt x="939" y="1"/>
                    <a:pt x="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5"/>
            <p:cNvSpPr/>
            <p:nvPr/>
          </p:nvSpPr>
          <p:spPr>
            <a:xfrm>
              <a:off x="6287945" y="2267986"/>
              <a:ext cx="49865" cy="56245"/>
            </a:xfrm>
            <a:custGeom>
              <a:avLst/>
              <a:gdLst/>
              <a:ahLst/>
              <a:cxnLst/>
              <a:rect l="l" t="t" r="r" b="b"/>
              <a:pathLst>
                <a:path w="633" h="714" extrusionOk="0">
                  <a:moveTo>
                    <a:pt x="587" y="0"/>
                  </a:moveTo>
                  <a:cubicBezTo>
                    <a:pt x="572" y="0"/>
                    <a:pt x="559" y="9"/>
                    <a:pt x="555" y="29"/>
                  </a:cubicBezTo>
                  <a:cubicBezTo>
                    <a:pt x="483" y="309"/>
                    <a:pt x="291" y="533"/>
                    <a:pt x="35" y="653"/>
                  </a:cubicBezTo>
                  <a:cubicBezTo>
                    <a:pt x="1" y="660"/>
                    <a:pt x="26" y="714"/>
                    <a:pt x="59" y="714"/>
                  </a:cubicBezTo>
                  <a:cubicBezTo>
                    <a:pt x="64" y="714"/>
                    <a:pt x="70" y="712"/>
                    <a:pt x="75" y="709"/>
                  </a:cubicBezTo>
                  <a:cubicBezTo>
                    <a:pt x="355" y="581"/>
                    <a:pt x="555" y="341"/>
                    <a:pt x="627" y="53"/>
                  </a:cubicBezTo>
                  <a:cubicBezTo>
                    <a:pt x="632" y="19"/>
                    <a:pt x="609" y="0"/>
                    <a:pt x="5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5"/>
            <p:cNvSpPr/>
            <p:nvPr/>
          </p:nvSpPr>
          <p:spPr>
            <a:xfrm>
              <a:off x="5417789" y="2200238"/>
              <a:ext cx="46005" cy="109970"/>
            </a:xfrm>
            <a:custGeom>
              <a:avLst/>
              <a:gdLst/>
              <a:ahLst/>
              <a:cxnLst/>
              <a:rect l="l" t="t" r="r" b="b"/>
              <a:pathLst>
                <a:path w="584" h="1396" extrusionOk="0">
                  <a:moveTo>
                    <a:pt x="311" y="0"/>
                  </a:moveTo>
                  <a:cubicBezTo>
                    <a:pt x="301" y="0"/>
                    <a:pt x="290" y="5"/>
                    <a:pt x="281" y="17"/>
                  </a:cubicBezTo>
                  <a:cubicBezTo>
                    <a:pt x="1" y="481"/>
                    <a:pt x="89" y="1025"/>
                    <a:pt x="497" y="1385"/>
                  </a:cubicBezTo>
                  <a:cubicBezTo>
                    <a:pt x="506" y="1392"/>
                    <a:pt x="516" y="1395"/>
                    <a:pt x="526" y="1395"/>
                  </a:cubicBezTo>
                  <a:cubicBezTo>
                    <a:pt x="558" y="1395"/>
                    <a:pt x="583" y="1361"/>
                    <a:pt x="553" y="1337"/>
                  </a:cubicBezTo>
                  <a:cubicBezTo>
                    <a:pt x="169" y="1009"/>
                    <a:pt x="81" y="497"/>
                    <a:pt x="337" y="73"/>
                  </a:cubicBezTo>
                  <a:cubicBezTo>
                    <a:pt x="360" y="32"/>
                    <a:pt x="337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5"/>
            <p:cNvSpPr/>
            <p:nvPr/>
          </p:nvSpPr>
          <p:spPr>
            <a:xfrm>
              <a:off x="5597397" y="2441607"/>
              <a:ext cx="119265" cy="20324"/>
            </a:xfrm>
            <a:custGeom>
              <a:avLst/>
              <a:gdLst/>
              <a:ahLst/>
              <a:cxnLst/>
              <a:rect l="l" t="t" r="r" b="b"/>
              <a:pathLst>
                <a:path w="1514" h="258" extrusionOk="0">
                  <a:moveTo>
                    <a:pt x="1462" y="1"/>
                  </a:moveTo>
                  <a:cubicBezTo>
                    <a:pt x="1455" y="1"/>
                    <a:pt x="1448" y="3"/>
                    <a:pt x="1441" y="9"/>
                  </a:cubicBezTo>
                  <a:cubicBezTo>
                    <a:pt x="1208" y="129"/>
                    <a:pt x="959" y="190"/>
                    <a:pt x="711" y="190"/>
                  </a:cubicBezTo>
                  <a:cubicBezTo>
                    <a:pt x="497" y="190"/>
                    <a:pt x="284" y="145"/>
                    <a:pt x="81" y="57"/>
                  </a:cubicBezTo>
                  <a:cubicBezTo>
                    <a:pt x="73" y="53"/>
                    <a:pt x="66" y="51"/>
                    <a:pt x="59" y="51"/>
                  </a:cubicBezTo>
                  <a:cubicBezTo>
                    <a:pt x="23" y="51"/>
                    <a:pt x="0" y="99"/>
                    <a:pt x="41" y="113"/>
                  </a:cubicBezTo>
                  <a:cubicBezTo>
                    <a:pt x="260" y="209"/>
                    <a:pt x="486" y="258"/>
                    <a:pt x="712" y="258"/>
                  </a:cubicBezTo>
                  <a:cubicBezTo>
                    <a:pt x="972" y="258"/>
                    <a:pt x="1232" y="193"/>
                    <a:pt x="1481" y="65"/>
                  </a:cubicBezTo>
                  <a:cubicBezTo>
                    <a:pt x="1514" y="52"/>
                    <a:pt x="1493" y="1"/>
                    <a:pt x="1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5"/>
            <p:cNvSpPr/>
            <p:nvPr/>
          </p:nvSpPr>
          <p:spPr>
            <a:xfrm>
              <a:off x="5621345" y="2417266"/>
              <a:ext cx="88701" cy="14258"/>
            </a:xfrm>
            <a:custGeom>
              <a:avLst/>
              <a:gdLst/>
              <a:ahLst/>
              <a:cxnLst/>
              <a:rect l="l" t="t" r="r" b="b"/>
              <a:pathLst>
                <a:path w="1126" h="181" extrusionOk="0">
                  <a:moveTo>
                    <a:pt x="46" y="1"/>
                  </a:moveTo>
                  <a:cubicBezTo>
                    <a:pt x="12" y="1"/>
                    <a:pt x="1" y="56"/>
                    <a:pt x="49" y="70"/>
                  </a:cubicBezTo>
                  <a:cubicBezTo>
                    <a:pt x="249" y="143"/>
                    <a:pt x="458" y="180"/>
                    <a:pt x="668" y="180"/>
                  </a:cubicBezTo>
                  <a:cubicBezTo>
                    <a:pt x="803" y="180"/>
                    <a:pt x="939" y="165"/>
                    <a:pt x="1073" y="134"/>
                  </a:cubicBezTo>
                  <a:cubicBezTo>
                    <a:pt x="1126" y="126"/>
                    <a:pt x="1107" y="61"/>
                    <a:pt x="1064" y="61"/>
                  </a:cubicBezTo>
                  <a:cubicBezTo>
                    <a:pt x="1062" y="61"/>
                    <a:pt x="1059" y="61"/>
                    <a:pt x="1057" y="62"/>
                  </a:cubicBezTo>
                  <a:cubicBezTo>
                    <a:pt x="916" y="94"/>
                    <a:pt x="778" y="111"/>
                    <a:pt x="642" y="111"/>
                  </a:cubicBezTo>
                  <a:cubicBezTo>
                    <a:pt x="445" y="111"/>
                    <a:pt x="254" y="77"/>
                    <a:pt x="65" y="6"/>
                  </a:cubicBezTo>
                  <a:cubicBezTo>
                    <a:pt x="58" y="2"/>
                    <a:pt x="52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5"/>
            <p:cNvSpPr/>
            <p:nvPr/>
          </p:nvSpPr>
          <p:spPr>
            <a:xfrm>
              <a:off x="5534062" y="1998573"/>
              <a:ext cx="35134" cy="50258"/>
            </a:xfrm>
            <a:custGeom>
              <a:avLst/>
              <a:gdLst/>
              <a:ahLst/>
              <a:cxnLst/>
              <a:rect l="l" t="t" r="r" b="b"/>
              <a:pathLst>
                <a:path w="446" h="638" extrusionOk="0">
                  <a:moveTo>
                    <a:pt x="394" y="0"/>
                  </a:moveTo>
                  <a:cubicBezTo>
                    <a:pt x="387" y="0"/>
                    <a:pt x="380" y="3"/>
                    <a:pt x="373" y="8"/>
                  </a:cubicBezTo>
                  <a:cubicBezTo>
                    <a:pt x="157" y="128"/>
                    <a:pt x="13" y="352"/>
                    <a:pt x="5" y="608"/>
                  </a:cubicBezTo>
                  <a:cubicBezTo>
                    <a:pt x="1" y="628"/>
                    <a:pt x="17" y="638"/>
                    <a:pt x="35" y="638"/>
                  </a:cubicBezTo>
                  <a:cubicBezTo>
                    <a:pt x="55" y="638"/>
                    <a:pt x="77" y="626"/>
                    <a:pt x="77" y="600"/>
                  </a:cubicBezTo>
                  <a:cubicBezTo>
                    <a:pt x="85" y="368"/>
                    <a:pt x="213" y="176"/>
                    <a:pt x="413" y="72"/>
                  </a:cubicBezTo>
                  <a:cubicBezTo>
                    <a:pt x="446" y="53"/>
                    <a:pt x="424" y="0"/>
                    <a:pt x="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5"/>
            <p:cNvSpPr/>
            <p:nvPr/>
          </p:nvSpPr>
          <p:spPr>
            <a:xfrm>
              <a:off x="5480809" y="3315230"/>
              <a:ext cx="828240" cy="825562"/>
            </a:xfrm>
            <a:custGeom>
              <a:avLst/>
              <a:gdLst/>
              <a:ahLst/>
              <a:cxnLst/>
              <a:rect l="l" t="t" r="r" b="b"/>
              <a:pathLst>
                <a:path w="10514" h="10480" extrusionOk="0">
                  <a:moveTo>
                    <a:pt x="7952" y="0"/>
                  </a:moveTo>
                  <a:cubicBezTo>
                    <a:pt x="7900" y="0"/>
                    <a:pt x="7852" y="34"/>
                    <a:pt x="7825" y="135"/>
                  </a:cubicBezTo>
                  <a:cubicBezTo>
                    <a:pt x="7767" y="352"/>
                    <a:pt x="7610" y="410"/>
                    <a:pt x="7398" y="410"/>
                  </a:cubicBezTo>
                  <a:cubicBezTo>
                    <a:pt x="7321" y="410"/>
                    <a:pt x="7235" y="402"/>
                    <a:pt x="7145" y="391"/>
                  </a:cubicBezTo>
                  <a:cubicBezTo>
                    <a:pt x="7135" y="390"/>
                    <a:pt x="7126" y="390"/>
                    <a:pt x="7117" y="390"/>
                  </a:cubicBezTo>
                  <a:cubicBezTo>
                    <a:pt x="6843" y="390"/>
                    <a:pt x="6696" y="779"/>
                    <a:pt x="6568" y="779"/>
                  </a:cubicBezTo>
                  <a:cubicBezTo>
                    <a:pt x="6552" y="779"/>
                    <a:pt x="6537" y="773"/>
                    <a:pt x="6521" y="759"/>
                  </a:cubicBezTo>
                  <a:cubicBezTo>
                    <a:pt x="6430" y="677"/>
                    <a:pt x="6219" y="558"/>
                    <a:pt x="5973" y="558"/>
                  </a:cubicBezTo>
                  <a:cubicBezTo>
                    <a:pt x="5811" y="558"/>
                    <a:pt x="5634" y="610"/>
                    <a:pt x="5465" y="759"/>
                  </a:cubicBezTo>
                  <a:cubicBezTo>
                    <a:pt x="5351" y="860"/>
                    <a:pt x="5257" y="898"/>
                    <a:pt x="5173" y="898"/>
                  </a:cubicBezTo>
                  <a:cubicBezTo>
                    <a:pt x="4952" y="898"/>
                    <a:pt x="4807" y="633"/>
                    <a:pt x="4569" y="575"/>
                  </a:cubicBezTo>
                  <a:cubicBezTo>
                    <a:pt x="4543" y="569"/>
                    <a:pt x="4516" y="566"/>
                    <a:pt x="4487" y="566"/>
                  </a:cubicBezTo>
                  <a:cubicBezTo>
                    <a:pt x="4267" y="566"/>
                    <a:pt x="3988" y="737"/>
                    <a:pt x="3756" y="737"/>
                  </a:cubicBezTo>
                  <a:cubicBezTo>
                    <a:pt x="3644" y="737"/>
                    <a:pt x="3542" y="696"/>
                    <a:pt x="3465" y="575"/>
                  </a:cubicBezTo>
                  <a:cubicBezTo>
                    <a:pt x="3332" y="356"/>
                    <a:pt x="3074" y="305"/>
                    <a:pt x="2864" y="305"/>
                  </a:cubicBezTo>
                  <a:cubicBezTo>
                    <a:pt x="2683" y="305"/>
                    <a:pt x="2537" y="343"/>
                    <a:pt x="2537" y="343"/>
                  </a:cubicBezTo>
                  <a:cubicBezTo>
                    <a:pt x="2537" y="343"/>
                    <a:pt x="2585" y="479"/>
                    <a:pt x="2825" y="863"/>
                  </a:cubicBezTo>
                  <a:cubicBezTo>
                    <a:pt x="2681" y="1255"/>
                    <a:pt x="1649" y="1927"/>
                    <a:pt x="841" y="4095"/>
                  </a:cubicBezTo>
                  <a:cubicBezTo>
                    <a:pt x="1" y="6367"/>
                    <a:pt x="1185" y="10480"/>
                    <a:pt x="1185" y="10480"/>
                  </a:cubicBezTo>
                  <a:lnTo>
                    <a:pt x="4905" y="10480"/>
                  </a:lnTo>
                  <a:lnTo>
                    <a:pt x="5449" y="7208"/>
                  </a:lnTo>
                  <a:cubicBezTo>
                    <a:pt x="5465" y="7144"/>
                    <a:pt x="5519" y="7112"/>
                    <a:pt x="5572" y="7112"/>
                  </a:cubicBezTo>
                  <a:cubicBezTo>
                    <a:pt x="5625" y="7112"/>
                    <a:pt x="5677" y="7144"/>
                    <a:pt x="5689" y="7208"/>
                  </a:cubicBezTo>
                  <a:lnTo>
                    <a:pt x="6265" y="10480"/>
                  </a:lnTo>
                  <a:lnTo>
                    <a:pt x="9609" y="10480"/>
                  </a:lnTo>
                  <a:cubicBezTo>
                    <a:pt x="9609" y="10480"/>
                    <a:pt x="10513" y="8800"/>
                    <a:pt x="10225" y="5847"/>
                  </a:cubicBezTo>
                  <a:cubicBezTo>
                    <a:pt x="9969" y="2991"/>
                    <a:pt x="7929" y="687"/>
                    <a:pt x="7929" y="687"/>
                  </a:cubicBezTo>
                  <a:cubicBezTo>
                    <a:pt x="7849" y="663"/>
                    <a:pt x="8177" y="135"/>
                    <a:pt x="8177" y="135"/>
                  </a:cubicBezTo>
                  <a:cubicBezTo>
                    <a:pt x="8177" y="135"/>
                    <a:pt x="8056" y="0"/>
                    <a:pt x="7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5"/>
            <p:cNvSpPr/>
            <p:nvPr/>
          </p:nvSpPr>
          <p:spPr>
            <a:xfrm>
              <a:off x="5712410" y="3375021"/>
              <a:ext cx="385210" cy="55379"/>
            </a:xfrm>
            <a:custGeom>
              <a:avLst/>
              <a:gdLst/>
              <a:ahLst/>
              <a:cxnLst/>
              <a:rect l="l" t="t" r="r" b="b"/>
              <a:pathLst>
                <a:path w="4890" h="703" extrusionOk="0">
                  <a:moveTo>
                    <a:pt x="4767" y="1"/>
                  </a:moveTo>
                  <a:cubicBezTo>
                    <a:pt x="4756" y="1"/>
                    <a:pt x="4745" y="3"/>
                    <a:pt x="4733" y="8"/>
                  </a:cubicBezTo>
                  <a:cubicBezTo>
                    <a:pt x="3917" y="374"/>
                    <a:pt x="3049" y="558"/>
                    <a:pt x="2180" y="558"/>
                  </a:cubicBezTo>
                  <a:cubicBezTo>
                    <a:pt x="1489" y="558"/>
                    <a:pt x="799" y="442"/>
                    <a:pt x="133" y="208"/>
                  </a:cubicBezTo>
                  <a:cubicBezTo>
                    <a:pt x="121" y="204"/>
                    <a:pt x="110" y="202"/>
                    <a:pt x="100" y="202"/>
                  </a:cubicBezTo>
                  <a:cubicBezTo>
                    <a:pt x="22" y="202"/>
                    <a:pt x="1" y="323"/>
                    <a:pt x="93" y="344"/>
                  </a:cubicBezTo>
                  <a:cubicBezTo>
                    <a:pt x="774" y="584"/>
                    <a:pt x="1479" y="703"/>
                    <a:pt x="2184" y="703"/>
                  </a:cubicBezTo>
                  <a:cubicBezTo>
                    <a:pt x="3079" y="703"/>
                    <a:pt x="3972" y="512"/>
                    <a:pt x="4813" y="136"/>
                  </a:cubicBezTo>
                  <a:cubicBezTo>
                    <a:pt x="4890" y="102"/>
                    <a:pt x="4839" y="1"/>
                    <a:pt x="4767" y="1"/>
                  </a:cubicBezTo>
                  <a:close/>
                </a:path>
              </a:pathLst>
            </a:custGeom>
            <a:solidFill>
              <a:srgbClr val="00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5"/>
            <p:cNvSpPr/>
            <p:nvPr/>
          </p:nvSpPr>
          <p:spPr>
            <a:xfrm>
              <a:off x="6095181" y="2872983"/>
              <a:ext cx="48447" cy="266260"/>
            </a:xfrm>
            <a:custGeom>
              <a:avLst/>
              <a:gdLst/>
              <a:ahLst/>
              <a:cxnLst/>
              <a:rect l="l" t="t" r="r" b="b"/>
              <a:pathLst>
                <a:path w="615" h="3380" extrusionOk="0">
                  <a:moveTo>
                    <a:pt x="48" y="1"/>
                  </a:moveTo>
                  <a:cubicBezTo>
                    <a:pt x="25" y="1"/>
                    <a:pt x="1" y="20"/>
                    <a:pt x="10" y="53"/>
                  </a:cubicBezTo>
                  <a:cubicBezTo>
                    <a:pt x="330" y="1133"/>
                    <a:pt x="498" y="2229"/>
                    <a:pt x="538" y="3349"/>
                  </a:cubicBezTo>
                  <a:cubicBezTo>
                    <a:pt x="538" y="3369"/>
                    <a:pt x="558" y="3379"/>
                    <a:pt x="577" y="3379"/>
                  </a:cubicBezTo>
                  <a:cubicBezTo>
                    <a:pt x="596" y="3379"/>
                    <a:pt x="614" y="3369"/>
                    <a:pt x="610" y="3349"/>
                  </a:cubicBezTo>
                  <a:cubicBezTo>
                    <a:pt x="578" y="2221"/>
                    <a:pt x="402" y="1109"/>
                    <a:pt x="82" y="29"/>
                  </a:cubicBezTo>
                  <a:cubicBezTo>
                    <a:pt x="79" y="9"/>
                    <a:pt x="64" y="1"/>
                    <a:pt x="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5"/>
            <p:cNvSpPr/>
            <p:nvPr/>
          </p:nvSpPr>
          <p:spPr>
            <a:xfrm>
              <a:off x="5997972" y="2631378"/>
              <a:ext cx="153454" cy="107922"/>
            </a:xfrm>
            <a:custGeom>
              <a:avLst/>
              <a:gdLst/>
              <a:ahLst/>
              <a:cxnLst/>
              <a:rect l="l" t="t" r="r" b="b"/>
              <a:pathLst>
                <a:path w="1948" h="1370" extrusionOk="0">
                  <a:moveTo>
                    <a:pt x="1900" y="1"/>
                  </a:moveTo>
                  <a:cubicBezTo>
                    <a:pt x="1891" y="1"/>
                    <a:pt x="1883" y="5"/>
                    <a:pt x="1876" y="16"/>
                  </a:cubicBezTo>
                  <a:cubicBezTo>
                    <a:pt x="1380" y="608"/>
                    <a:pt x="764" y="1048"/>
                    <a:pt x="44" y="1296"/>
                  </a:cubicBezTo>
                  <a:cubicBezTo>
                    <a:pt x="0" y="1303"/>
                    <a:pt x="10" y="1370"/>
                    <a:pt x="54" y="1370"/>
                  </a:cubicBezTo>
                  <a:cubicBezTo>
                    <a:pt x="58" y="1370"/>
                    <a:pt x="63" y="1369"/>
                    <a:pt x="68" y="1368"/>
                  </a:cubicBezTo>
                  <a:cubicBezTo>
                    <a:pt x="804" y="1104"/>
                    <a:pt x="1436" y="664"/>
                    <a:pt x="1924" y="64"/>
                  </a:cubicBezTo>
                  <a:cubicBezTo>
                    <a:pt x="1948" y="34"/>
                    <a:pt x="1924" y="1"/>
                    <a:pt x="19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5"/>
            <p:cNvSpPr/>
            <p:nvPr/>
          </p:nvSpPr>
          <p:spPr>
            <a:xfrm>
              <a:off x="6048388" y="2648945"/>
              <a:ext cx="120211" cy="102408"/>
            </a:xfrm>
            <a:custGeom>
              <a:avLst/>
              <a:gdLst/>
              <a:ahLst/>
              <a:cxnLst/>
              <a:rect l="l" t="t" r="r" b="b"/>
              <a:pathLst>
                <a:path w="1526" h="1300" extrusionOk="0">
                  <a:moveTo>
                    <a:pt x="1469" y="0"/>
                  </a:moveTo>
                  <a:cubicBezTo>
                    <a:pt x="1458" y="0"/>
                    <a:pt x="1449" y="5"/>
                    <a:pt x="1444" y="17"/>
                  </a:cubicBezTo>
                  <a:cubicBezTo>
                    <a:pt x="1116" y="553"/>
                    <a:pt x="636" y="977"/>
                    <a:pt x="44" y="1225"/>
                  </a:cubicBezTo>
                  <a:cubicBezTo>
                    <a:pt x="1" y="1239"/>
                    <a:pt x="10" y="1299"/>
                    <a:pt x="41" y="1299"/>
                  </a:cubicBezTo>
                  <a:cubicBezTo>
                    <a:pt x="44" y="1299"/>
                    <a:pt x="48" y="1298"/>
                    <a:pt x="52" y="1297"/>
                  </a:cubicBezTo>
                  <a:cubicBezTo>
                    <a:pt x="660" y="1041"/>
                    <a:pt x="1164" y="617"/>
                    <a:pt x="1508" y="57"/>
                  </a:cubicBezTo>
                  <a:cubicBezTo>
                    <a:pt x="1525" y="29"/>
                    <a:pt x="1494" y="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D808F73-E03D-432D-4B11-FD8945B0E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168" y="394793"/>
            <a:ext cx="6129861" cy="354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Quan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ví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dụ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:</a:t>
            </a:r>
          </a:p>
          <a:p>
            <a:pPr algn="ctr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Trẻ</a:t>
            </a:r>
            <a:r>
              <a:rPr lang="en-US" sz="2800" i="1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em</a:t>
            </a:r>
            <a:r>
              <a:rPr lang="en-US" sz="2800" i="1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như</a:t>
            </a:r>
            <a:r>
              <a:rPr lang="en-US" sz="2800" i="1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búp</a:t>
            </a:r>
            <a:r>
              <a:rPr lang="en-US" sz="2800" i="1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trên</a:t>
            </a:r>
            <a:r>
              <a:rPr lang="en-US" sz="2800" i="1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cành</a:t>
            </a:r>
            <a:endParaRPr lang="en-US" sz="2800" i="1" dirty="0">
              <a:solidFill>
                <a:srgbClr val="7671B0"/>
              </a:solidFill>
              <a:latin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Biết</a:t>
            </a:r>
            <a:r>
              <a:rPr lang="en-US" sz="2800" i="1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ăn</a:t>
            </a:r>
            <a:r>
              <a:rPr lang="en-US" sz="2800" i="1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biết</a:t>
            </a:r>
            <a:r>
              <a:rPr lang="en-US" sz="2800" i="1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ngủ</a:t>
            </a:r>
            <a:r>
              <a:rPr lang="en-US" sz="2800" i="1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biết</a:t>
            </a:r>
            <a:r>
              <a:rPr lang="en-US" sz="2800" i="1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học</a:t>
            </a:r>
            <a:r>
              <a:rPr lang="en-US" sz="2800" i="1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hành</a:t>
            </a:r>
            <a:r>
              <a:rPr lang="en-US" sz="2800" i="1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là</a:t>
            </a:r>
            <a:r>
              <a:rPr lang="en-US" sz="2800" i="1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800" i="1" dirty="0" err="1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ngoan</a:t>
            </a:r>
            <a:r>
              <a:rPr lang="en-US" sz="2800" i="1" dirty="0">
                <a:solidFill>
                  <a:srgbClr val="7671B0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.</a:t>
            </a:r>
          </a:p>
          <a:p>
            <a:pPr marL="457200" indent="-457200" algn="just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?</a:t>
            </a:r>
          </a:p>
          <a:p>
            <a:pPr marL="457200" indent="-457200" algn="just" defTabSz="6858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Dựa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? So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đích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#9Slide03 Arima Madurai" panose="00000500000000000000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 Speech and Language Disorders XL by Slidesgo">
  <a:themeElements>
    <a:clrScheme name="Simple Light">
      <a:dk1>
        <a:srgbClr val="000000"/>
      </a:dk1>
      <a:lt1>
        <a:srgbClr val="FFFFFF"/>
      </a:lt1>
      <a:dk2>
        <a:srgbClr val="EDC1BB"/>
      </a:dk2>
      <a:lt2>
        <a:srgbClr val="E28279"/>
      </a:lt2>
      <a:accent1>
        <a:srgbClr val="FFD791"/>
      </a:accent1>
      <a:accent2>
        <a:srgbClr val="E19E2C"/>
      </a:accent2>
      <a:accent3>
        <a:srgbClr val="BBDBEF"/>
      </a:accent3>
      <a:accent4>
        <a:srgbClr val="3A71A1"/>
      </a:accent4>
      <a:accent5>
        <a:srgbClr val="E9C1D9"/>
      </a:accent5>
      <a:accent6>
        <a:srgbClr val="7671A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918</Words>
  <Application>Microsoft Macintosh PowerPoint</Application>
  <PresentationFormat>On-screen Show (16:9)</PresentationFormat>
  <Paragraphs>129</Paragraphs>
  <Slides>19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Wingdings</vt:lpstr>
      <vt:lpstr>American Typewriter</vt:lpstr>
      <vt:lpstr>Arial</vt:lpstr>
      <vt:lpstr>Cambria</vt:lpstr>
      <vt:lpstr>Times New Roman</vt:lpstr>
      <vt:lpstr>Anaheim</vt:lpstr>
      <vt:lpstr>Fredoka One</vt:lpstr>
      <vt:lpstr>Nunito</vt:lpstr>
      <vt:lpstr> Speech and Language Disorders XL by Slidesgo</vt:lpstr>
      <vt:lpstr>MỞ ĐẦU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BIỆN PHÁP SO SÁNH</vt:lpstr>
      <vt:lpstr>LUYỆN TẬP</vt:lpstr>
      <vt:lpstr>BÀI 1</vt:lpstr>
      <vt:lpstr>LUYỆN TẬP</vt:lpstr>
      <vt:lpstr>PowerPoint Presentation</vt:lpstr>
      <vt:lpstr>BÀI 4</vt:lpstr>
      <vt:lpstr>PowerPoint Presentation</vt:lpstr>
      <vt:lpstr>BÀI 6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MỞ ĐẦU</dc:title>
  <cp:lastModifiedBy>Hải Ngân Đinh</cp:lastModifiedBy>
  <cp:revision>1</cp:revision>
  <dcterms:modified xsi:type="dcterms:W3CDTF">2023-09-11T09:49:17Z</dcterms:modified>
</cp:coreProperties>
</file>