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57" r:id="rId8"/>
    <p:sldId id="273" r:id="rId9"/>
    <p:sldId id="258" r:id="rId10"/>
    <p:sldId id="259" r:id="rId11"/>
    <p:sldId id="261" r:id="rId12"/>
    <p:sldId id="272" r:id="rId13"/>
    <p:sldId id="260" r:id="rId14"/>
    <p:sldId id="274" r:id="rId15"/>
    <p:sldId id="265" r:id="rId16"/>
    <p:sldId id="266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Fraunces" pitchFamily="2" charset="77"/>
      <p:regular r:id="rId26"/>
    </p:embeddedFont>
    <p:embeddedFont>
      <p:font typeface="Roboto Condensed" panose="020F0502020204030204" pitchFamily="34" charset="0"/>
      <p:regular r:id="rId27"/>
      <p:bold r:id="rId28"/>
      <p:italic r:id="rId29"/>
      <p:boldItalic r:id="rId30"/>
    </p:embeddedFont>
    <p:embeddedFont>
      <p:font typeface="Roboto Condensed Bold" panose="02000000000000000000" pitchFamily="2" charset="0"/>
      <p:regular r:id="rId31"/>
      <p:bold r:id="rId32"/>
    </p:embeddedFont>
    <p:embeddedFont>
      <p:font typeface="Times Neue Roman" pitchFamily="2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A46B89-B058-174B-A0A2-6047AC9196AF}" v="1354" dt="2023-10-19T15:00:38.9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82" autoAdjust="0"/>
  </p:normalViewPr>
  <p:slideViewPr>
    <p:cSldViewPr>
      <p:cViewPr>
        <p:scale>
          <a:sx n="66" d="100"/>
          <a:sy n="66" d="100"/>
        </p:scale>
        <p:origin x="144" y="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microsoft.com/office/2015/10/relationships/revisionInfo" Target="revisionInfo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ải Ngân Đinh" userId="b56d41eb1ff6fed2" providerId="LiveId" clId="{8E0924D8-B2D3-8840-8401-FEED424D18AE}"/>
    <pc:docChg chg="modSld">
      <pc:chgData name="Hải Ngân Đinh" userId="b56d41eb1ff6fed2" providerId="LiveId" clId="{8E0924D8-B2D3-8840-8401-FEED424D18AE}" dt="2023-10-07T13:43:34.055" v="0" actId="1076"/>
      <pc:docMkLst>
        <pc:docMk/>
      </pc:docMkLst>
      <pc:sldChg chg="modSp mod">
        <pc:chgData name="Hải Ngân Đinh" userId="b56d41eb1ff6fed2" providerId="LiveId" clId="{8E0924D8-B2D3-8840-8401-FEED424D18AE}" dt="2023-10-07T13:43:34.055" v="0" actId="1076"/>
        <pc:sldMkLst>
          <pc:docMk/>
          <pc:sldMk cId="0" sldId="256"/>
        </pc:sldMkLst>
        <pc:picChg chg="mod">
          <ac:chgData name="Hải Ngân Đinh" userId="b56d41eb1ff6fed2" providerId="LiveId" clId="{8E0924D8-B2D3-8840-8401-FEED424D18AE}" dt="2023-10-07T13:43:34.055" v="0" actId="1076"/>
          <ac:picMkLst>
            <pc:docMk/>
            <pc:sldMk cId="0" sldId="256"/>
            <ac:picMk id="3" creationId="{00000000-0000-0000-0000-000000000000}"/>
          </ac:picMkLst>
        </pc:picChg>
      </pc:sldChg>
    </pc:docChg>
  </pc:docChgLst>
  <pc:docChgLst>
    <pc:chgData name="Hải Ngân Đinh" userId="b56d41eb1ff6fed2" providerId="LiveId" clId="{FAA46B89-B058-174B-A0A2-6047AC9196AF}"/>
    <pc:docChg chg="undo custSel addSld delSld modSld sldOrd modMainMaster">
      <pc:chgData name="Hải Ngân Đinh" userId="b56d41eb1ff6fed2" providerId="LiveId" clId="{FAA46B89-B058-174B-A0A2-6047AC9196AF}" dt="2023-10-19T15:00:38.915" v="3298"/>
      <pc:docMkLst>
        <pc:docMk/>
      </pc:docMkLst>
      <pc:sldChg chg="addSp delSp modSp mod modTransition modAnim">
        <pc:chgData name="Hải Ngân Đinh" userId="b56d41eb1ff6fed2" providerId="LiveId" clId="{FAA46B89-B058-174B-A0A2-6047AC9196AF}" dt="2023-10-18T14:42:39.517" v="2160"/>
        <pc:sldMkLst>
          <pc:docMk/>
          <pc:sldMk cId="0" sldId="256"/>
        </pc:sldMkLst>
        <pc:spChg chg="mod">
          <ac:chgData name="Hải Ngân Đinh" userId="b56d41eb1ff6fed2" providerId="LiveId" clId="{FAA46B89-B058-174B-A0A2-6047AC9196AF}" dt="2023-10-18T13:12:02.983" v="217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Hải Ngân Đinh" userId="b56d41eb1ff6fed2" providerId="LiveId" clId="{FAA46B89-B058-174B-A0A2-6047AC9196AF}" dt="2023-10-18T13:16:23.564" v="557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Hải Ngân Đinh" userId="b56d41eb1ff6fed2" providerId="LiveId" clId="{FAA46B89-B058-174B-A0A2-6047AC9196AF}" dt="2023-10-18T13:12:02.983" v="217" actId="1076"/>
          <ac:spMkLst>
            <pc:docMk/>
            <pc:sldMk cId="0" sldId="256"/>
            <ac:spMk id="7" creationId="{00000000-0000-0000-0000-000000000000}"/>
          </ac:spMkLst>
        </pc:spChg>
        <pc:picChg chg="mod">
          <ac:chgData name="Hải Ngân Đinh" userId="b56d41eb1ff6fed2" providerId="LiveId" clId="{FAA46B89-B058-174B-A0A2-6047AC9196AF}" dt="2023-10-18T13:08:51.156" v="37" actId="1076"/>
          <ac:picMkLst>
            <pc:docMk/>
            <pc:sldMk cId="0" sldId="256"/>
            <ac:picMk id="3" creationId="{00000000-0000-0000-0000-000000000000}"/>
          </ac:picMkLst>
        </pc:picChg>
        <pc:picChg chg="mod">
          <ac:chgData name="Hải Ngân Đinh" userId="b56d41eb1ff6fed2" providerId="LiveId" clId="{FAA46B89-B058-174B-A0A2-6047AC9196AF}" dt="2023-10-18T13:10:38.617" v="163" actId="1076"/>
          <ac:picMkLst>
            <pc:docMk/>
            <pc:sldMk cId="0" sldId="256"/>
            <ac:picMk id="4" creationId="{00000000-0000-0000-0000-000000000000}"/>
          </ac:picMkLst>
        </pc:picChg>
        <pc:picChg chg="add del">
          <ac:chgData name="Hải Ngân Đinh" userId="b56d41eb1ff6fed2" providerId="LiveId" clId="{FAA46B89-B058-174B-A0A2-6047AC9196AF}" dt="2023-10-18T13:09:00.358" v="39"/>
          <ac:picMkLst>
            <pc:docMk/>
            <pc:sldMk cId="0" sldId="256"/>
            <ac:picMk id="8" creationId="{E35C83F3-3209-A541-3F78-93BD20274A19}"/>
          </ac:picMkLst>
        </pc:picChg>
      </pc:sldChg>
      <pc:sldChg chg="addSp delSp modSp mod modTransition delAnim modAnim">
        <pc:chgData name="Hải Ngân Đinh" userId="b56d41eb1ff6fed2" providerId="LiveId" clId="{FAA46B89-B058-174B-A0A2-6047AC9196AF}" dt="2023-10-19T13:48:35.527" v="2906" actId="1076"/>
        <pc:sldMkLst>
          <pc:docMk/>
          <pc:sldMk cId="0" sldId="257"/>
        </pc:sldMkLst>
        <pc:spChg chg="mod">
          <ac:chgData name="Hải Ngân Đinh" userId="b56d41eb1ff6fed2" providerId="LiveId" clId="{FAA46B89-B058-174B-A0A2-6047AC9196AF}" dt="2023-10-19T13:09:04.606" v="2258"/>
          <ac:spMkLst>
            <pc:docMk/>
            <pc:sldMk cId="0" sldId="257"/>
            <ac:spMk id="9" creationId="{240DB57E-3F4F-46C8-118A-377A6BC1BDC4}"/>
          </ac:spMkLst>
        </pc:spChg>
        <pc:spChg chg="mod">
          <ac:chgData name="Hải Ngân Đinh" userId="b56d41eb1ff6fed2" providerId="LiveId" clId="{FAA46B89-B058-174B-A0A2-6047AC9196AF}" dt="2023-10-19T13:09:04.606" v="2258"/>
          <ac:spMkLst>
            <pc:docMk/>
            <pc:sldMk cId="0" sldId="257"/>
            <ac:spMk id="10" creationId="{D4FF835F-8E77-DD5C-F933-9E7338A16914}"/>
          </ac:spMkLst>
        </pc:spChg>
        <pc:spChg chg="mod">
          <ac:chgData name="Hải Ngân Đinh" userId="b56d41eb1ff6fed2" providerId="LiveId" clId="{FAA46B89-B058-174B-A0A2-6047AC9196AF}" dt="2023-10-19T13:09:04.606" v="2258"/>
          <ac:spMkLst>
            <pc:docMk/>
            <pc:sldMk cId="0" sldId="257"/>
            <ac:spMk id="11" creationId="{226CF5C2-B29C-BB23-66CF-8F8B6D0926F0}"/>
          </ac:spMkLst>
        </pc:spChg>
        <pc:spChg chg="del mod">
          <ac:chgData name="Hải Ngân Đinh" userId="b56d41eb1ff6fed2" providerId="LiveId" clId="{FAA46B89-B058-174B-A0A2-6047AC9196AF}" dt="2023-10-19T13:05:33.230" v="2251" actId="478"/>
          <ac:spMkLst>
            <pc:docMk/>
            <pc:sldMk cId="0" sldId="257"/>
            <ac:spMk id="12" creationId="{00000000-0000-0000-0000-000000000000}"/>
          </ac:spMkLst>
        </pc:spChg>
        <pc:spChg chg="del mod">
          <ac:chgData name="Hải Ngân Đinh" userId="b56d41eb1ff6fed2" providerId="LiveId" clId="{FAA46B89-B058-174B-A0A2-6047AC9196AF}" dt="2023-10-19T13:05:33.230" v="2251" actId="478"/>
          <ac:spMkLst>
            <pc:docMk/>
            <pc:sldMk cId="0" sldId="257"/>
            <ac:spMk id="13" creationId="{00000000-0000-0000-0000-000000000000}"/>
          </ac:spMkLst>
        </pc:spChg>
        <pc:spChg chg="del mod">
          <ac:chgData name="Hải Ngân Đinh" userId="b56d41eb1ff6fed2" providerId="LiveId" clId="{FAA46B89-B058-174B-A0A2-6047AC9196AF}" dt="2023-10-19T13:05:33.230" v="2251" actId="478"/>
          <ac:spMkLst>
            <pc:docMk/>
            <pc:sldMk cId="0" sldId="257"/>
            <ac:spMk id="14" creationId="{00000000-0000-0000-0000-000000000000}"/>
          </ac:spMkLst>
        </pc:spChg>
        <pc:spChg chg="mod">
          <ac:chgData name="Hải Ngân Đinh" userId="b56d41eb1ff6fed2" providerId="LiveId" clId="{FAA46B89-B058-174B-A0A2-6047AC9196AF}" dt="2023-10-19T13:09:04.606" v="2258"/>
          <ac:spMkLst>
            <pc:docMk/>
            <pc:sldMk cId="0" sldId="257"/>
            <ac:spMk id="19" creationId="{17BD6AB5-BA48-6589-B355-7CF4791D523E}"/>
          </ac:spMkLst>
        </pc:spChg>
        <pc:spChg chg="add mod">
          <ac:chgData name="Hải Ngân Đinh" userId="b56d41eb1ff6fed2" providerId="LiveId" clId="{FAA46B89-B058-174B-A0A2-6047AC9196AF}" dt="2023-10-19T13:10:02.827" v="2362" actId="164"/>
          <ac:spMkLst>
            <pc:docMk/>
            <pc:sldMk cId="0" sldId="257"/>
            <ac:spMk id="20" creationId="{91E5EEEB-3552-C2C6-E58E-D04DBA250055}"/>
          </ac:spMkLst>
        </pc:spChg>
        <pc:grpChg chg="del mod">
          <ac:chgData name="Hải Ngân Đinh" userId="b56d41eb1ff6fed2" providerId="LiveId" clId="{FAA46B89-B058-174B-A0A2-6047AC9196AF}" dt="2023-10-18T14:21:21.056" v="1557" actId="478"/>
          <ac:grpSpMkLst>
            <pc:docMk/>
            <pc:sldMk cId="0" sldId="257"/>
            <ac:grpSpMk id="6" creationId="{00000000-0000-0000-0000-000000000000}"/>
          </ac:grpSpMkLst>
        </pc:grpChg>
        <pc:grpChg chg="add mod">
          <ac:chgData name="Hải Ngân Đinh" userId="b56d41eb1ff6fed2" providerId="LiveId" clId="{FAA46B89-B058-174B-A0A2-6047AC9196AF}" dt="2023-10-19T13:10:02.827" v="2362" actId="164"/>
          <ac:grpSpMkLst>
            <pc:docMk/>
            <pc:sldMk cId="0" sldId="257"/>
            <ac:grpSpMk id="8" creationId="{D5C2C094-637E-1468-7AFE-704650761EE3}"/>
          </ac:grpSpMkLst>
        </pc:grpChg>
        <pc:grpChg chg="add mod">
          <ac:chgData name="Hải Ngân Đinh" userId="b56d41eb1ff6fed2" providerId="LiveId" clId="{FAA46B89-B058-174B-A0A2-6047AC9196AF}" dt="2023-10-19T13:10:02.827" v="2362" actId="164"/>
          <ac:grpSpMkLst>
            <pc:docMk/>
            <pc:sldMk cId="0" sldId="257"/>
            <ac:grpSpMk id="21" creationId="{EDCC9F96-B481-766B-3F5C-4805BF9EB28E}"/>
          </ac:grpSpMkLst>
        </pc:grpChg>
        <pc:picChg chg="mod">
          <ac:chgData name="Hải Ngân Đinh" userId="b56d41eb1ff6fed2" providerId="LiveId" clId="{FAA46B89-B058-174B-A0A2-6047AC9196AF}" dt="2023-10-19T13:48:35.527" v="2906" actId="1076"/>
          <ac:picMkLst>
            <pc:docMk/>
            <pc:sldMk cId="0" sldId="257"/>
            <ac:picMk id="3" creationId="{00000000-0000-0000-0000-000000000000}"/>
          </ac:picMkLst>
        </pc:picChg>
        <pc:picChg chg="del">
          <ac:chgData name="Hải Ngân Đinh" userId="b56d41eb1ff6fed2" providerId="LiveId" clId="{FAA46B89-B058-174B-A0A2-6047AC9196AF}" dt="2023-10-19T13:05:33.230" v="2251" actId="478"/>
          <ac:picMkLst>
            <pc:docMk/>
            <pc:sldMk cId="0" sldId="257"/>
            <ac:picMk id="5" creationId="{00000000-0000-0000-0000-000000000000}"/>
          </ac:picMkLst>
        </pc:picChg>
        <pc:picChg chg="add mod">
          <ac:chgData name="Hải Ngân Đinh" userId="b56d41eb1ff6fed2" providerId="LiveId" clId="{FAA46B89-B058-174B-A0A2-6047AC9196AF}" dt="2023-10-19T13:07:38.440" v="2257" actId="1076"/>
          <ac:picMkLst>
            <pc:docMk/>
            <pc:sldMk cId="0" sldId="257"/>
            <ac:picMk id="7" creationId="{31925457-4D64-B790-29FF-38904FBBBE28}"/>
          </ac:picMkLst>
        </pc:picChg>
        <pc:picChg chg="del">
          <ac:chgData name="Hải Ngân Đinh" userId="b56d41eb1ff6fed2" providerId="LiveId" clId="{FAA46B89-B058-174B-A0A2-6047AC9196AF}" dt="2023-10-18T14:20:53.542" v="1549" actId="478"/>
          <ac:picMkLst>
            <pc:docMk/>
            <pc:sldMk cId="0" sldId="257"/>
            <ac:picMk id="11" creationId="{00000000-0000-0000-0000-000000000000}"/>
          </ac:picMkLst>
        </pc:picChg>
        <pc:picChg chg="mod">
          <ac:chgData name="Hải Ngân Đinh" userId="b56d41eb1ff6fed2" providerId="LiveId" clId="{FAA46B89-B058-174B-A0A2-6047AC9196AF}" dt="2023-10-19T13:09:16.509" v="2263" actId="1076"/>
          <ac:picMkLst>
            <pc:docMk/>
            <pc:sldMk cId="0" sldId="257"/>
            <ac:picMk id="15" creationId="{00000000-0000-0000-0000-000000000000}"/>
          </ac:picMkLst>
        </pc:picChg>
        <pc:picChg chg="del">
          <ac:chgData name="Hải Ngân Đinh" userId="b56d41eb1ff6fed2" providerId="LiveId" clId="{FAA46B89-B058-174B-A0A2-6047AC9196AF}" dt="2023-10-19T13:05:33.230" v="2251" actId="478"/>
          <ac:picMkLst>
            <pc:docMk/>
            <pc:sldMk cId="0" sldId="257"/>
            <ac:picMk id="16" creationId="{00000000-0000-0000-0000-000000000000}"/>
          </ac:picMkLst>
        </pc:picChg>
        <pc:picChg chg="del">
          <ac:chgData name="Hải Ngân Đinh" userId="b56d41eb1ff6fed2" providerId="LiveId" clId="{FAA46B89-B058-174B-A0A2-6047AC9196AF}" dt="2023-10-19T13:05:33.230" v="2251" actId="478"/>
          <ac:picMkLst>
            <pc:docMk/>
            <pc:sldMk cId="0" sldId="257"/>
            <ac:picMk id="17" creationId="{00000000-0000-0000-0000-000000000000}"/>
          </ac:picMkLst>
        </pc:picChg>
        <pc:picChg chg="add del mod modCrop">
          <ac:chgData name="Hải Ngân Đinh" userId="b56d41eb1ff6fed2" providerId="LiveId" clId="{FAA46B89-B058-174B-A0A2-6047AC9196AF}" dt="2023-10-19T13:05:33.230" v="2251" actId="478"/>
          <ac:picMkLst>
            <pc:docMk/>
            <pc:sldMk cId="0" sldId="257"/>
            <ac:picMk id="18" creationId="{6C0476B2-D43C-BC09-5920-39469607582E}"/>
          </ac:picMkLst>
        </pc:picChg>
      </pc:sldChg>
      <pc:sldChg chg="addSp delSp modSp mod modTransition delAnim modAnim">
        <pc:chgData name="Hải Ngân Đinh" userId="b56d41eb1ff6fed2" providerId="LiveId" clId="{FAA46B89-B058-174B-A0A2-6047AC9196AF}" dt="2023-10-19T13:47:12.798" v="2895" actId="1076"/>
        <pc:sldMkLst>
          <pc:docMk/>
          <pc:sldMk cId="0" sldId="258"/>
        </pc:sldMkLst>
        <pc:spChg chg="del">
          <ac:chgData name="Hải Ngân Đinh" userId="b56d41eb1ff6fed2" providerId="LiveId" clId="{FAA46B89-B058-174B-A0A2-6047AC9196AF}" dt="2023-10-18T13:29:58.201" v="574" actId="478"/>
          <ac:spMkLst>
            <pc:docMk/>
            <pc:sldMk cId="0" sldId="258"/>
            <ac:spMk id="17" creationId="{00000000-0000-0000-0000-000000000000}"/>
          </ac:spMkLst>
        </pc:spChg>
        <pc:spChg chg="del">
          <ac:chgData name="Hải Ngân Đinh" userId="b56d41eb1ff6fed2" providerId="LiveId" clId="{FAA46B89-B058-174B-A0A2-6047AC9196AF}" dt="2023-10-18T13:29:58.201" v="574" actId="478"/>
          <ac:spMkLst>
            <pc:docMk/>
            <pc:sldMk cId="0" sldId="258"/>
            <ac:spMk id="18" creationId="{00000000-0000-0000-0000-000000000000}"/>
          </ac:spMkLst>
        </pc:spChg>
        <pc:spChg chg="mod">
          <ac:chgData name="Hải Ngân Đinh" userId="b56d41eb1ff6fed2" providerId="LiveId" clId="{FAA46B89-B058-174B-A0A2-6047AC9196AF}" dt="2023-10-19T13:29:11.500" v="2405" actId="1076"/>
          <ac:spMkLst>
            <pc:docMk/>
            <pc:sldMk cId="0" sldId="258"/>
            <ac:spMk id="19" creationId="{00000000-0000-0000-0000-000000000000}"/>
          </ac:spMkLst>
        </pc:spChg>
        <pc:spChg chg="add mod">
          <ac:chgData name="Hải Ngân Đinh" userId="b56d41eb1ff6fed2" providerId="LiveId" clId="{FAA46B89-B058-174B-A0A2-6047AC9196AF}" dt="2023-10-19T13:47:12.798" v="2895" actId="1076"/>
          <ac:spMkLst>
            <pc:docMk/>
            <pc:sldMk cId="0" sldId="258"/>
            <ac:spMk id="22" creationId="{5C2A1ECF-0D9D-BB4E-B3E3-F204301F6CF0}"/>
          </ac:spMkLst>
        </pc:spChg>
        <pc:grpChg chg="mod">
          <ac:chgData name="Hải Ngân Đinh" userId="b56d41eb1ff6fed2" providerId="LiveId" clId="{FAA46B89-B058-174B-A0A2-6047AC9196AF}" dt="2023-10-19T13:29:23.251" v="2406" actId="1076"/>
          <ac:grpSpMkLst>
            <pc:docMk/>
            <pc:sldMk cId="0" sldId="258"/>
            <ac:grpSpMk id="5" creationId="{00000000-0000-0000-0000-000000000000}"/>
          </ac:grpSpMkLst>
        </pc:grpChg>
        <pc:grpChg chg="del">
          <ac:chgData name="Hải Ngân Đinh" userId="b56d41eb1ff6fed2" providerId="LiveId" clId="{FAA46B89-B058-174B-A0A2-6047AC9196AF}" dt="2023-10-18T13:30:05.266" v="577" actId="478"/>
          <ac:grpSpMkLst>
            <pc:docMk/>
            <pc:sldMk cId="0" sldId="258"/>
            <ac:grpSpMk id="13" creationId="{00000000-0000-0000-0000-000000000000}"/>
          </ac:grpSpMkLst>
        </pc:grpChg>
        <pc:picChg chg="del">
          <ac:chgData name="Hải Ngân Đinh" userId="b56d41eb1ff6fed2" providerId="LiveId" clId="{FAA46B89-B058-174B-A0A2-6047AC9196AF}" dt="2023-10-18T13:29:59.731" v="575" actId="478"/>
          <ac:picMkLst>
            <pc:docMk/>
            <pc:sldMk cId="0" sldId="258"/>
            <ac:picMk id="2" creationId="{00000000-0000-0000-0000-000000000000}"/>
          </ac:picMkLst>
        </pc:picChg>
        <pc:picChg chg="del">
          <ac:chgData name="Hải Ngân Đinh" userId="b56d41eb1ff6fed2" providerId="LiveId" clId="{FAA46B89-B058-174B-A0A2-6047AC9196AF}" dt="2023-10-18T13:29:59.731" v="575" actId="478"/>
          <ac:picMkLst>
            <pc:docMk/>
            <pc:sldMk cId="0" sldId="258"/>
            <ac:picMk id="16" creationId="{00000000-0000-0000-0000-000000000000}"/>
          </ac:picMkLst>
        </pc:picChg>
        <pc:picChg chg="add mod modCrop">
          <ac:chgData name="Hải Ngân Đinh" userId="b56d41eb1ff6fed2" providerId="LiveId" clId="{FAA46B89-B058-174B-A0A2-6047AC9196AF}" dt="2023-10-19T13:28:58.252" v="2403" actId="1076"/>
          <ac:picMkLst>
            <pc:docMk/>
            <pc:sldMk cId="0" sldId="258"/>
            <ac:picMk id="21" creationId="{4D318806-3B21-129A-A92E-F72AF6E3EEE7}"/>
          </ac:picMkLst>
        </pc:picChg>
      </pc:sldChg>
      <pc:sldChg chg="addSp delSp modSp mod modTransition delAnim modAnim">
        <pc:chgData name="Hải Ngân Đinh" userId="b56d41eb1ff6fed2" providerId="LiveId" clId="{FAA46B89-B058-174B-A0A2-6047AC9196AF}" dt="2023-10-19T14:23:13.551" v="3255" actId="20577"/>
        <pc:sldMkLst>
          <pc:docMk/>
          <pc:sldMk cId="0" sldId="259"/>
        </pc:sldMkLst>
        <pc:spChg chg="del">
          <ac:chgData name="Hải Ngân Đinh" userId="b56d41eb1ff6fed2" providerId="LiveId" clId="{FAA46B89-B058-174B-A0A2-6047AC9196AF}" dt="2023-10-18T13:40:21.212" v="615" actId="478"/>
          <ac:spMkLst>
            <pc:docMk/>
            <pc:sldMk cId="0" sldId="259"/>
            <ac:spMk id="8" creationId="{00000000-0000-0000-0000-000000000000}"/>
          </ac:spMkLst>
        </pc:spChg>
        <pc:spChg chg="del">
          <ac:chgData name="Hải Ngân Đinh" userId="b56d41eb1ff6fed2" providerId="LiveId" clId="{FAA46B89-B058-174B-A0A2-6047AC9196AF}" dt="2023-10-18T13:40:21.212" v="615" actId="478"/>
          <ac:spMkLst>
            <pc:docMk/>
            <pc:sldMk cId="0" sldId="259"/>
            <ac:spMk id="9" creationId="{00000000-0000-0000-0000-000000000000}"/>
          </ac:spMkLst>
        </pc:spChg>
        <pc:spChg chg="mod topLvl">
          <ac:chgData name="Hải Ngân Đinh" userId="b56d41eb1ff6fed2" providerId="LiveId" clId="{FAA46B89-B058-174B-A0A2-6047AC9196AF}" dt="2023-10-19T13:40:36.032" v="2634" actId="14100"/>
          <ac:spMkLst>
            <pc:docMk/>
            <pc:sldMk cId="0" sldId="259"/>
            <ac:spMk id="11" creationId="{D8D0B5A9-39F9-84DB-7D29-F0D38E59B49A}"/>
          </ac:spMkLst>
        </pc:spChg>
        <pc:spChg chg="del mod topLvl">
          <ac:chgData name="Hải Ngân Đinh" userId="b56d41eb1ff6fed2" providerId="LiveId" clId="{FAA46B89-B058-174B-A0A2-6047AC9196AF}" dt="2023-10-19T13:39:52.367" v="2606" actId="478"/>
          <ac:spMkLst>
            <pc:docMk/>
            <pc:sldMk cId="0" sldId="259"/>
            <ac:spMk id="12" creationId="{9F1FFE88-6B34-B723-47CF-0C57E0BE7587}"/>
          </ac:spMkLst>
        </pc:spChg>
        <pc:spChg chg="mod topLvl">
          <ac:chgData name="Hải Ngân Đinh" userId="b56d41eb1ff6fed2" providerId="LiveId" clId="{FAA46B89-B058-174B-A0A2-6047AC9196AF}" dt="2023-10-19T13:42:12.272" v="2695" actId="20577"/>
          <ac:spMkLst>
            <pc:docMk/>
            <pc:sldMk cId="0" sldId="259"/>
            <ac:spMk id="13" creationId="{67BDC408-BFED-3A6A-DDC0-DF59DF7BE522}"/>
          </ac:spMkLst>
        </pc:spChg>
        <pc:grpChg chg="del mod">
          <ac:chgData name="Hải Ngân Đinh" userId="b56d41eb1ff6fed2" providerId="LiveId" clId="{FAA46B89-B058-174B-A0A2-6047AC9196AF}" dt="2023-10-18T13:43:25.127" v="1132" actId="165"/>
          <ac:grpSpMkLst>
            <pc:docMk/>
            <pc:sldMk cId="0" sldId="259"/>
            <ac:grpSpMk id="6" creationId="{6658BDAC-D3AC-9481-C12B-9AFEFDA10A82}"/>
          </ac:grpSpMkLst>
        </pc:grpChg>
        <pc:graphicFrameChg chg="del mod">
          <ac:chgData name="Hải Ngân Đinh" userId="b56d41eb1ff6fed2" providerId="LiveId" clId="{FAA46B89-B058-174B-A0A2-6047AC9196AF}" dt="2023-10-18T13:43:19.786" v="1130" actId="18245"/>
          <ac:graphicFrameMkLst>
            <pc:docMk/>
            <pc:sldMk cId="0" sldId="259"/>
            <ac:graphicFrameMk id="10" creationId="{9E12B6F7-5F7B-3323-4AB4-2F4DD7C449FA}"/>
          </ac:graphicFrameMkLst>
        </pc:graphicFrameChg>
        <pc:graphicFrameChg chg="add mod modGraphic">
          <ac:chgData name="Hải Ngân Đinh" userId="b56d41eb1ff6fed2" providerId="LiveId" clId="{FAA46B89-B058-174B-A0A2-6047AC9196AF}" dt="2023-10-19T14:23:13.551" v="3255" actId="20577"/>
          <ac:graphicFrameMkLst>
            <pc:docMk/>
            <pc:sldMk cId="0" sldId="259"/>
            <ac:graphicFrameMk id="14" creationId="{828FEF5B-F79B-6736-1DB7-B86EE8C7222B}"/>
          </ac:graphicFrameMkLst>
        </pc:graphicFrameChg>
        <pc:picChg chg="mod">
          <ac:chgData name="Hải Ngân Đinh" userId="b56d41eb1ff6fed2" providerId="LiveId" clId="{FAA46B89-B058-174B-A0A2-6047AC9196AF}" dt="2023-10-19T13:40:56.715" v="2641" actId="688"/>
          <ac:picMkLst>
            <pc:docMk/>
            <pc:sldMk cId="0" sldId="259"/>
            <ac:picMk id="2" creationId="{00000000-0000-0000-0000-000000000000}"/>
          </ac:picMkLst>
        </pc:picChg>
        <pc:picChg chg="mod">
          <ac:chgData name="Hải Ngân Đinh" userId="b56d41eb1ff6fed2" providerId="LiveId" clId="{FAA46B89-B058-174B-A0A2-6047AC9196AF}" dt="2023-10-19T13:40:52.066" v="2639" actId="1076"/>
          <ac:picMkLst>
            <pc:docMk/>
            <pc:sldMk cId="0" sldId="259"/>
            <ac:picMk id="5" creationId="{00000000-0000-0000-0000-000000000000}"/>
          </ac:picMkLst>
        </pc:picChg>
        <pc:picChg chg="mod">
          <ac:chgData name="Hải Ngân Đinh" userId="b56d41eb1ff6fed2" providerId="LiveId" clId="{FAA46B89-B058-174B-A0A2-6047AC9196AF}" dt="2023-10-19T13:34:39.605" v="2605" actId="1076"/>
          <ac:picMkLst>
            <pc:docMk/>
            <pc:sldMk cId="0" sldId="259"/>
            <ac:picMk id="7" creationId="{00000000-0000-0000-0000-000000000000}"/>
          </ac:picMkLst>
        </pc:picChg>
      </pc:sldChg>
      <pc:sldChg chg="addSp delSp modSp mod modTransition delAnim modAnim">
        <pc:chgData name="Hải Ngân Đinh" userId="b56d41eb1ff6fed2" providerId="LiveId" clId="{FAA46B89-B058-174B-A0A2-6047AC9196AF}" dt="2023-10-19T14:43:43.255" v="3268" actId="20577"/>
        <pc:sldMkLst>
          <pc:docMk/>
          <pc:sldMk cId="0" sldId="260"/>
        </pc:sldMkLst>
        <pc:spChg chg="add mod">
          <ac:chgData name="Hải Ngân Đinh" userId="b56d41eb1ff6fed2" providerId="LiveId" clId="{FAA46B89-B058-174B-A0A2-6047AC9196AF}" dt="2023-10-18T13:46:58.891" v="1396" actId="1076"/>
          <ac:spMkLst>
            <pc:docMk/>
            <pc:sldMk cId="0" sldId="260"/>
            <ac:spMk id="7" creationId="{5D850F93-5C97-0D91-FFE6-D8A50D8BA76A}"/>
          </ac:spMkLst>
        </pc:spChg>
        <pc:spChg chg="del">
          <ac:chgData name="Hải Ngân Đinh" userId="b56d41eb1ff6fed2" providerId="LiveId" clId="{FAA46B89-B058-174B-A0A2-6047AC9196AF}" dt="2023-10-18T13:44:35.727" v="1167" actId="478"/>
          <ac:spMkLst>
            <pc:docMk/>
            <pc:sldMk cId="0" sldId="260"/>
            <ac:spMk id="9" creationId="{00000000-0000-0000-0000-000000000000}"/>
          </ac:spMkLst>
        </pc:spChg>
        <pc:spChg chg="del">
          <ac:chgData name="Hải Ngân Đinh" userId="b56d41eb1ff6fed2" providerId="LiveId" clId="{FAA46B89-B058-174B-A0A2-6047AC9196AF}" dt="2023-10-18T13:44:35.727" v="1167" actId="478"/>
          <ac:spMkLst>
            <pc:docMk/>
            <pc:sldMk cId="0" sldId="260"/>
            <ac:spMk id="10" creationId="{00000000-0000-0000-0000-000000000000}"/>
          </ac:spMkLst>
        </pc:spChg>
        <pc:spChg chg="del mod">
          <ac:chgData name="Hải Ngân Đinh" userId="b56d41eb1ff6fed2" providerId="LiveId" clId="{FAA46B89-B058-174B-A0A2-6047AC9196AF}" dt="2023-10-18T14:31:17.748" v="1869" actId="478"/>
          <ac:spMkLst>
            <pc:docMk/>
            <pc:sldMk cId="0" sldId="260"/>
            <ac:spMk id="11" creationId="{00000000-0000-0000-0000-000000000000}"/>
          </ac:spMkLst>
        </pc:spChg>
        <pc:spChg chg="mod">
          <ac:chgData name="Hải Ngân Đinh" userId="b56d41eb1ff6fed2" providerId="LiveId" clId="{FAA46B89-B058-174B-A0A2-6047AC9196AF}" dt="2023-10-19T14:43:43.255" v="3268" actId="20577"/>
          <ac:spMkLst>
            <pc:docMk/>
            <pc:sldMk cId="0" sldId="260"/>
            <ac:spMk id="12" creationId="{00000000-0000-0000-0000-000000000000}"/>
          </ac:spMkLst>
        </pc:spChg>
        <pc:spChg chg="add mod">
          <ac:chgData name="Hải Ngân Đinh" userId="b56d41eb1ff6fed2" providerId="LiveId" clId="{FAA46B89-B058-174B-A0A2-6047AC9196AF}" dt="2023-10-18T13:46:58.891" v="1396" actId="1076"/>
          <ac:spMkLst>
            <pc:docMk/>
            <pc:sldMk cId="0" sldId="260"/>
            <ac:spMk id="13" creationId="{809A652C-A965-A2E7-2A65-2D7960EDFB3D}"/>
          </ac:spMkLst>
        </pc:spChg>
        <pc:spChg chg="add mod">
          <ac:chgData name="Hải Ngân Đinh" userId="b56d41eb1ff6fed2" providerId="LiveId" clId="{FAA46B89-B058-174B-A0A2-6047AC9196AF}" dt="2023-10-18T13:46:58.891" v="1396" actId="1076"/>
          <ac:spMkLst>
            <pc:docMk/>
            <pc:sldMk cId="0" sldId="260"/>
            <ac:spMk id="14" creationId="{86DE3A65-CE29-2D32-22AE-CECC0CFF0381}"/>
          </ac:spMkLst>
        </pc:spChg>
        <pc:spChg chg="add mod">
          <ac:chgData name="Hải Ngân Đinh" userId="b56d41eb1ff6fed2" providerId="LiveId" clId="{FAA46B89-B058-174B-A0A2-6047AC9196AF}" dt="2023-10-18T13:46:58.891" v="1396" actId="1076"/>
          <ac:spMkLst>
            <pc:docMk/>
            <pc:sldMk cId="0" sldId="260"/>
            <ac:spMk id="15" creationId="{8690413F-B53F-DC6B-68A2-558BB25672DC}"/>
          </ac:spMkLst>
        </pc:spChg>
        <pc:spChg chg="add mod">
          <ac:chgData name="Hải Ngân Đinh" userId="b56d41eb1ff6fed2" providerId="LiveId" clId="{FAA46B89-B058-174B-A0A2-6047AC9196AF}" dt="2023-10-18T13:46:58.891" v="1396" actId="1076"/>
          <ac:spMkLst>
            <pc:docMk/>
            <pc:sldMk cId="0" sldId="260"/>
            <ac:spMk id="16" creationId="{3515C942-A35A-F4D6-0A86-0119B85F5094}"/>
          </ac:spMkLst>
        </pc:spChg>
        <pc:grpChg chg="mod">
          <ac:chgData name="Hải Ngân Đinh" userId="b56d41eb1ff6fed2" providerId="LiveId" clId="{FAA46B89-B058-174B-A0A2-6047AC9196AF}" dt="2023-10-18T14:31:34.988" v="1886" actId="164"/>
          <ac:grpSpMkLst>
            <pc:docMk/>
            <pc:sldMk cId="0" sldId="260"/>
            <ac:grpSpMk id="2" creationId="{00000000-0000-0000-0000-000000000000}"/>
          </ac:grpSpMkLst>
        </pc:grpChg>
        <pc:grpChg chg="add mod">
          <ac:chgData name="Hải Ngân Đinh" userId="b56d41eb1ff6fed2" providerId="LiveId" clId="{FAA46B89-B058-174B-A0A2-6047AC9196AF}" dt="2023-10-18T14:31:38.199" v="1887" actId="1076"/>
          <ac:grpSpMkLst>
            <pc:docMk/>
            <pc:sldMk cId="0" sldId="260"/>
            <ac:grpSpMk id="17" creationId="{0BF72891-83D4-D440-737C-8D545814A370}"/>
          </ac:grpSpMkLst>
        </pc:grpChg>
      </pc:sldChg>
      <pc:sldChg chg="addSp delSp modSp mod ord modTransition delAnim modAnim">
        <pc:chgData name="Hải Ngân Đinh" userId="b56d41eb1ff6fed2" providerId="LiveId" clId="{FAA46B89-B058-174B-A0A2-6047AC9196AF}" dt="2023-10-19T13:52:16.340" v="2932" actId="1076"/>
        <pc:sldMkLst>
          <pc:docMk/>
          <pc:sldMk cId="0" sldId="261"/>
        </pc:sldMkLst>
        <pc:spChg chg="del">
          <ac:chgData name="Hải Ngân Đinh" userId="b56d41eb1ff6fed2" providerId="LiveId" clId="{FAA46B89-B058-174B-A0A2-6047AC9196AF}" dt="2023-10-18T13:44:38.284" v="1168" actId="478"/>
          <ac:spMkLst>
            <pc:docMk/>
            <pc:sldMk cId="0" sldId="261"/>
            <ac:spMk id="8" creationId="{00000000-0000-0000-0000-000000000000}"/>
          </ac:spMkLst>
        </pc:spChg>
        <pc:spChg chg="del">
          <ac:chgData name="Hải Ngân Đinh" userId="b56d41eb1ff6fed2" providerId="LiveId" clId="{FAA46B89-B058-174B-A0A2-6047AC9196AF}" dt="2023-10-18T13:44:38.284" v="1168" actId="478"/>
          <ac:spMkLst>
            <pc:docMk/>
            <pc:sldMk cId="0" sldId="261"/>
            <ac:spMk id="9" creationId="{00000000-0000-0000-0000-000000000000}"/>
          </ac:spMkLst>
        </pc:spChg>
        <pc:spChg chg="del">
          <ac:chgData name="Hải Ngân Đinh" userId="b56d41eb1ff6fed2" providerId="LiveId" clId="{FAA46B89-B058-174B-A0A2-6047AC9196AF}" dt="2023-10-18T14:32:03.272" v="1889" actId="478"/>
          <ac:spMkLst>
            <pc:docMk/>
            <pc:sldMk cId="0" sldId="261"/>
            <ac:spMk id="10" creationId="{00000000-0000-0000-0000-000000000000}"/>
          </ac:spMkLst>
        </pc:spChg>
        <pc:spChg chg="del">
          <ac:chgData name="Hải Ngân Đinh" userId="b56d41eb1ff6fed2" providerId="LiveId" clId="{FAA46B89-B058-174B-A0A2-6047AC9196AF}" dt="2023-10-18T14:32:03.272" v="1889" actId="478"/>
          <ac:spMkLst>
            <pc:docMk/>
            <pc:sldMk cId="0" sldId="261"/>
            <ac:spMk id="11" creationId="{00000000-0000-0000-0000-000000000000}"/>
          </ac:spMkLst>
        </pc:spChg>
        <pc:spChg chg="add mod">
          <ac:chgData name="Hải Ngân Đinh" userId="b56d41eb1ff6fed2" providerId="LiveId" clId="{FAA46B89-B058-174B-A0A2-6047AC9196AF}" dt="2023-10-19T13:52:16.340" v="2932" actId="1076"/>
          <ac:spMkLst>
            <pc:docMk/>
            <pc:sldMk cId="0" sldId="261"/>
            <ac:spMk id="13" creationId="{854B3952-B531-3E28-6585-2B4370B28AD5}"/>
          </ac:spMkLst>
        </pc:spChg>
        <pc:grpChg chg="del">
          <ac:chgData name="Hải Ngân Đinh" userId="b56d41eb1ff6fed2" providerId="LiveId" clId="{FAA46B89-B058-174B-A0A2-6047AC9196AF}" dt="2023-10-18T14:32:03.272" v="1889" actId="478"/>
          <ac:grpSpMkLst>
            <pc:docMk/>
            <pc:sldMk cId="0" sldId="261"/>
            <ac:grpSpMk id="2" creationId="{00000000-0000-0000-0000-000000000000}"/>
          </ac:grpSpMkLst>
        </pc:grpChg>
        <pc:graphicFrameChg chg="add del mod modGraphic">
          <ac:chgData name="Hải Ngân Đinh" userId="b56d41eb1ff6fed2" providerId="LiveId" clId="{FAA46B89-B058-174B-A0A2-6047AC9196AF}" dt="2023-10-19T13:45:18.944" v="2868" actId="478"/>
          <ac:graphicFrameMkLst>
            <pc:docMk/>
            <pc:sldMk cId="0" sldId="261"/>
            <ac:graphicFrameMk id="12" creationId="{0CE9B0A7-C052-D93F-D9AA-A04B7957F6DE}"/>
          </ac:graphicFrameMkLst>
        </pc:graphicFrameChg>
        <pc:picChg chg="add mod">
          <ac:chgData name="Hải Ngân Đinh" userId="b56d41eb1ff6fed2" providerId="LiveId" clId="{FAA46B89-B058-174B-A0A2-6047AC9196AF}" dt="2023-10-19T13:52:13.806" v="2931" actId="1076"/>
          <ac:picMkLst>
            <pc:docMk/>
            <pc:sldMk cId="0" sldId="261"/>
            <ac:picMk id="3" creationId="{0C5CDC01-4255-A47C-70B0-1E82CA2C6A0E}"/>
          </ac:picMkLst>
        </pc:picChg>
        <pc:picChg chg="add mod">
          <ac:chgData name="Hải Ngân Đinh" userId="b56d41eb1ff6fed2" providerId="LiveId" clId="{FAA46B89-B058-174B-A0A2-6047AC9196AF}" dt="2023-10-19T13:48:26.334" v="2903" actId="1076"/>
          <ac:picMkLst>
            <pc:docMk/>
            <pc:sldMk cId="0" sldId="261"/>
            <ac:picMk id="4" creationId="{4A8C8DB2-4341-1655-037A-4796C06D9711}"/>
          </ac:picMkLst>
        </pc:picChg>
        <pc:picChg chg="add mod">
          <ac:chgData name="Hải Ngân Đinh" userId="b56d41eb1ff6fed2" providerId="LiveId" clId="{FAA46B89-B058-174B-A0A2-6047AC9196AF}" dt="2023-10-19T13:48:26.334" v="2903" actId="1076"/>
          <ac:picMkLst>
            <pc:docMk/>
            <pc:sldMk cId="0" sldId="261"/>
            <ac:picMk id="5" creationId="{9632FF02-CEA3-9671-4C9B-1D85B4436D8F}"/>
          </ac:picMkLst>
        </pc:picChg>
        <pc:picChg chg="add del mod">
          <ac:chgData name="Hải Ngân Đinh" userId="b56d41eb1ff6fed2" providerId="LiveId" clId="{FAA46B89-B058-174B-A0A2-6047AC9196AF}" dt="2023-10-19T13:48:30.209" v="2904" actId="478"/>
          <ac:picMkLst>
            <pc:docMk/>
            <pc:sldMk cId="0" sldId="261"/>
            <ac:picMk id="6" creationId="{990E9DD0-EB40-C522-EB7B-C094A3987BBC}"/>
          </ac:picMkLst>
        </pc:picChg>
        <pc:picChg chg="del mod">
          <ac:chgData name="Hải Ngân Đinh" userId="b56d41eb1ff6fed2" providerId="LiveId" clId="{FAA46B89-B058-174B-A0A2-6047AC9196AF}" dt="2023-10-19T13:48:55.480" v="2910" actId="478"/>
          <ac:picMkLst>
            <pc:docMk/>
            <pc:sldMk cId="0" sldId="261"/>
            <ac:picMk id="7" creationId="{00000000-0000-0000-0000-000000000000}"/>
          </ac:picMkLst>
        </pc:picChg>
        <pc:picChg chg="add mod">
          <ac:chgData name="Hải Ngân Đinh" userId="b56d41eb1ff6fed2" providerId="LiveId" clId="{FAA46B89-B058-174B-A0A2-6047AC9196AF}" dt="2023-10-19T13:48:45.849" v="2909" actId="1076"/>
          <ac:picMkLst>
            <pc:docMk/>
            <pc:sldMk cId="0" sldId="261"/>
            <ac:picMk id="8" creationId="{375C7711-B68E-AB44-E136-817A15EB622B}"/>
          </ac:picMkLst>
        </pc:picChg>
      </pc:sldChg>
      <pc:sldChg chg="del">
        <pc:chgData name="Hải Ngân Đinh" userId="b56d41eb1ff6fed2" providerId="LiveId" clId="{FAA46B89-B058-174B-A0A2-6047AC9196AF}" dt="2023-10-18T14:35:04.881" v="1976" actId="2696"/>
        <pc:sldMkLst>
          <pc:docMk/>
          <pc:sldMk cId="0" sldId="262"/>
        </pc:sldMkLst>
      </pc:sldChg>
      <pc:sldChg chg="delSp add del mod delAnim">
        <pc:chgData name="Hải Ngân Đinh" userId="b56d41eb1ff6fed2" providerId="LiveId" clId="{FAA46B89-B058-174B-A0A2-6047AC9196AF}" dt="2023-10-18T14:35:38.734" v="1979" actId="2696"/>
        <pc:sldMkLst>
          <pc:docMk/>
          <pc:sldMk cId="0" sldId="263"/>
        </pc:sldMkLst>
        <pc:spChg chg="del">
          <ac:chgData name="Hải Ngân Đinh" userId="b56d41eb1ff6fed2" providerId="LiveId" clId="{FAA46B89-B058-174B-A0A2-6047AC9196AF}" dt="2023-10-18T14:31:08.370" v="1868" actId="478"/>
          <ac:spMkLst>
            <pc:docMk/>
            <pc:sldMk cId="0" sldId="263"/>
            <ac:spMk id="16" creationId="{00000000-0000-0000-0000-000000000000}"/>
          </ac:spMkLst>
        </pc:spChg>
      </pc:sldChg>
      <pc:sldChg chg="del ord">
        <pc:chgData name="Hải Ngân Đinh" userId="b56d41eb1ff6fed2" providerId="LiveId" clId="{FAA46B89-B058-174B-A0A2-6047AC9196AF}" dt="2023-10-18T14:38:06.436" v="2012" actId="2696"/>
        <pc:sldMkLst>
          <pc:docMk/>
          <pc:sldMk cId="0" sldId="264"/>
        </pc:sldMkLst>
      </pc:sldChg>
      <pc:sldChg chg="addSp modSp mod modTransition modAnim">
        <pc:chgData name="Hải Ngân Đinh" userId="b56d41eb1ff6fed2" providerId="LiveId" clId="{FAA46B89-B058-174B-A0A2-6047AC9196AF}" dt="2023-10-18T14:49:44.153" v="2244"/>
        <pc:sldMkLst>
          <pc:docMk/>
          <pc:sldMk cId="0" sldId="265"/>
        </pc:sldMkLst>
        <pc:spChg chg="mod">
          <ac:chgData name="Hải Ngân Đinh" userId="b56d41eb1ff6fed2" providerId="LiveId" clId="{FAA46B89-B058-174B-A0A2-6047AC9196AF}" dt="2023-10-18T14:40:45.564" v="2125" actId="1037"/>
          <ac:spMkLst>
            <pc:docMk/>
            <pc:sldMk cId="0" sldId="265"/>
            <ac:spMk id="12" creationId="{00000000-0000-0000-0000-000000000000}"/>
          </ac:spMkLst>
        </pc:spChg>
        <pc:spChg chg="mod">
          <ac:chgData name="Hải Ngân Đinh" userId="b56d41eb1ff6fed2" providerId="LiveId" clId="{FAA46B89-B058-174B-A0A2-6047AC9196AF}" dt="2023-10-18T14:40:15.053" v="2074" actId="1076"/>
          <ac:spMkLst>
            <pc:docMk/>
            <pc:sldMk cId="0" sldId="265"/>
            <ac:spMk id="13" creationId="{00000000-0000-0000-0000-000000000000}"/>
          </ac:spMkLst>
        </pc:spChg>
        <pc:spChg chg="mod">
          <ac:chgData name="Hải Ngân Đinh" userId="b56d41eb1ff6fed2" providerId="LiveId" clId="{FAA46B89-B058-174B-A0A2-6047AC9196AF}" dt="2023-10-18T14:40:45.564" v="2125" actId="1037"/>
          <ac:spMkLst>
            <pc:docMk/>
            <pc:sldMk cId="0" sldId="265"/>
            <ac:spMk id="14" creationId="{00000000-0000-0000-0000-000000000000}"/>
          </ac:spMkLst>
        </pc:spChg>
        <pc:picChg chg="add mod">
          <ac:chgData name="Hải Ngân Đinh" userId="b56d41eb1ff6fed2" providerId="LiveId" clId="{FAA46B89-B058-174B-A0A2-6047AC9196AF}" dt="2023-10-18T14:40:52.635" v="2129" actId="1076"/>
          <ac:picMkLst>
            <pc:docMk/>
            <pc:sldMk cId="0" sldId="265"/>
            <ac:picMk id="16" creationId="{3C003B3F-2FC7-9190-53C9-C5C1EF4FEFDE}"/>
          </ac:picMkLst>
        </pc:picChg>
      </pc:sldChg>
      <pc:sldChg chg="modSp mod modTransition">
        <pc:chgData name="Hải Ngân Đinh" userId="b56d41eb1ff6fed2" providerId="LiveId" clId="{FAA46B89-B058-174B-A0A2-6047AC9196AF}" dt="2023-10-18T14:42:14.089" v="2155"/>
        <pc:sldMkLst>
          <pc:docMk/>
          <pc:sldMk cId="0" sldId="266"/>
        </pc:sldMkLst>
        <pc:spChg chg="mod">
          <ac:chgData name="Hải Ngân Đinh" userId="b56d41eb1ff6fed2" providerId="LiveId" clId="{FAA46B89-B058-174B-A0A2-6047AC9196AF}" dt="2023-10-18T14:41:44.302" v="2152" actId="1076"/>
          <ac:spMkLst>
            <pc:docMk/>
            <pc:sldMk cId="0" sldId="266"/>
            <ac:spMk id="8" creationId="{00000000-0000-0000-0000-000000000000}"/>
          </ac:spMkLst>
        </pc:spChg>
        <pc:spChg chg="mod">
          <ac:chgData name="Hải Ngân Đinh" userId="b56d41eb1ff6fed2" providerId="LiveId" clId="{FAA46B89-B058-174B-A0A2-6047AC9196AF}" dt="2023-10-18T14:41:33.635" v="2147" actId="1076"/>
          <ac:spMkLst>
            <pc:docMk/>
            <pc:sldMk cId="0" sldId="266"/>
            <ac:spMk id="9" creationId="{00000000-0000-0000-0000-000000000000}"/>
          </ac:spMkLst>
        </pc:spChg>
        <pc:grpChg chg="mod">
          <ac:chgData name="Hải Ngân Đinh" userId="b56d41eb1ff6fed2" providerId="LiveId" clId="{FAA46B89-B058-174B-A0A2-6047AC9196AF}" dt="2023-10-18T14:41:41.617" v="2151" actId="14100"/>
          <ac:grpSpMkLst>
            <pc:docMk/>
            <pc:sldMk cId="0" sldId="266"/>
            <ac:grpSpMk id="2" creationId="{00000000-0000-0000-0000-000000000000}"/>
          </ac:grpSpMkLst>
        </pc:grpChg>
      </pc:sldChg>
      <pc:sldChg chg="addSp delSp modSp add mod modTransition delAnim modAnim">
        <pc:chgData name="Hải Ngân Đinh" userId="b56d41eb1ff6fed2" providerId="LiveId" clId="{FAA46B89-B058-174B-A0A2-6047AC9196AF}" dt="2023-10-18T14:45:01.726" v="2172"/>
        <pc:sldMkLst>
          <pc:docMk/>
          <pc:sldMk cId="2519754713" sldId="267"/>
        </pc:sldMkLst>
        <pc:spChg chg="del">
          <ac:chgData name="Hải Ngân Đinh" userId="b56d41eb1ff6fed2" providerId="LiveId" clId="{FAA46B89-B058-174B-A0A2-6047AC9196AF}" dt="2023-10-18T13:11:35.881" v="166" actId="478"/>
          <ac:spMkLst>
            <pc:docMk/>
            <pc:sldMk cId="2519754713" sldId="267"/>
            <ac:spMk id="5" creationId="{00000000-0000-0000-0000-000000000000}"/>
          </ac:spMkLst>
        </pc:spChg>
        <pc:spChg chg="del">
          <ac:chgData name="Hải Ngân Đinh" userId="b56d41eb1ff6fed2" providerId="LiveId" clId="{FAA46B89-B058-174B-A0A2-6047AC9196AF}" dt="2023-10-18T13:11:35.881" v="166" actId="478"/>
          <ac:spMkLst>
            <pc:docMk/>
            <pc:sldMk cId="2519754713" sldId="267"/>
            <ac:spMk id="6" creationId="{00000000-0000-0000-0000-000000000000}"/>
          </ac:spMkLst>
        </pc:spChg>
        <pc:spChg chg="del">
          <ac:chgData name="Hải Ngân Đinh" userId="b56d41eb1ff6fed2" providerId="LiveId" clId="{FAA46B89-B058-174B-A0A2-6047AC9196AF}" dt="2023-10-18T13:11:35.881" v="166" actId="478"/>
          <ac:spMkLst>
            <pc:docMk/>
            <pc:sldMk cId="2519754713" sldId="267"/>
            <ac:spMk id="7" creationId="{00000000-0000-0000-0000-000000000000}"/>
          </ac:spMkLst>
        </pc:spChg>
        <pc:spChg chg="add del mod">
          <ac:chgData name="Hải Ngân Đinh" userId="b56d41eb1ff6fed2" providerId="LiveId" clId="{FAA46B89-B058-174B-A0A2-6047AC9196AF}" dt="2023-10-18T14:14:38.030" v="1404" actId="478"/>
          <ac:spMkLst>
            <pc:docMk/>
            <pc:sldMk cId="2519754713" sldId="267"/>
            <ac:spMk id="8" creationId="{8CDF1736-D089-4977-71D2-A38E1D9799E0}"/>
          </ac:spMkLst>
        </pc:spChg>
        <pc:spChg chg="add del mod">
          <ac:chgData name="Hải Ngân Đinh" userId="b56d41eb1ff6fed2" providerId="LiveId" clId="{FAA46B89-B058-174B-A0A2-6047AC9196AF}" dt="2023-10-18T14:14:38.030" v="1404" actId="478"/>
          <ac:spMkLst>
            <pc:docMk/>
            <pc:sldMk cId="2519754713" sldId="267"/>
            <ac:spMk id="9" creationId="{26690CB3-7C3A-2155-EE63-CFF2CD939C3C}"/>
          </ac:spMkLst>
        </pc:spChg>
        <pc:spChg chg="add del mod">
          <ac:chgData name="Hải Ngân Đinh" userId="b56d41eb1ff6fed2" providerId="LiveId" clId="{FAA46B89-B058-174B-A0A2-6047AC9196AF}" dt="2023-10-18T14:14:38.030" v="1404" actId="478"/>
          <ac:spMkLst>
            <pc:docMk/>
            <pc:sldMk cId="2519754713" sldId="267"/>
            <ac:spMk id="10" creationId="{CCD5D346-648D-0DE7-DC4B-741C400556D1}"/>
          </ac:spMkLst>
        </pc:spChg>
        <pc:spChg chg="add del mod">
          <ac:chgData name="Hải Ngân Đinh" userId="b56d41eb1ff6fed2" providerId="LiveId" clId="{FAA46B89-B058-174B-A0A2-6047AC9196AF}" dt="2023-10-18T14:14:38.030" v="1404" actId="478"/>
          <ac:spMkLst>
            <pc:docMk/>
            <pc:sldMk cId="2519754713" sldId="267"/>
            <ac:spMk id="11" creationId="{056F8C8F-9867-1316-4235-26430A1661E4}"/>
          </ac:spMkLst>
        </pc:spChg>
        <pc:spChg chg="add del mod">
          <ac:chgData name="Hải Ngân Đinh" userId="b56d41eb1ff6fed2" providerId="LiveId" clId="{FAA46B89-B058-174B-A0A2-6047AC9196AF}" dt="2023-10-18T14:14:38.030" v="1404" actId="478"/>
          <ac:spMkLst>
            <pc:docMk/>
            <pc:sldMk cId="2519754713" sldId="267"/>
            <ac:spMk id="12" creationId="{482D8289-AB83-6679-83A4-F4A6366BF565}"/>
          </ac:spMkLst>
        </pc:spChg>
        <pc:spChg chg="add del mod">
          <ac:chgData name="Hải Ngân Đinh" userId="b56d41eb1ff6fed2" providerId="LiveId" clId="{FAA46B89-B058-174B-A0A2-6047AC9196AF}" dt="2023-10-18T13:16:16.980" v="553" actId="478"/>
          <ac:spMkLst>
            <pc:docMk/>
            <pc:sldMk cId="2519754713" sldId="267"/>
            <ac:spMk id="13" creationId="{EB569AE0-A506-DA7A-35AF-DE65C32CA06E}"/>
          </ac:spMkLst>
        </pc:spChg>
        <pc:spChg chg="add del mod">
          <ac:chgData name="Hải Ngân Đinh" userId="b56d41eb1ff6fed2" providerId="LiveId" clId="{FAA46B89-B058-174B-A0A2-6047AC9196AF}" dt="2023-10-18T13:16:18.053" v="555"/>
          <ac:spMkLst>
            <pc:docMk/>
            <pc:sldMk cId="2519754713" sldId="267"/>
            <ac:spMk id="14" creationId="{02FC4DD1-3C87-578E-F0DE-FA86073F9182}"/>
          </ac:spMkLst>
        </pc:spChg>
        <pc:spChg chg="add del mod">
          <ac:chgData name="Hải Ngân Đinh" userId="b56d41eb1ff6fed2" providerId="LiveId" clId="{FAA46B89-B058-174B-A0A2-6047AC9196AF}" dt="2023-10-18T14:14:48.002" v="1406" actId="478"/>
          <ac:spMkLst>
            <pc:docMk/>
            <pc:sldMk cId="2519754713" sldId="267"/>
            <ac:spMk id="15" creationId="{24925EC7-6A7E-03FC-22C9-773ECF48CD2E}"/>
          </ac:spMkLst>
        </pc:spChg>
        <pc:spChg chg="mod">
          <ac:chgData name="Hải Ngân Đinh" userId="b56d41eb1ff6fed2" providerId="LiveId" clId="{FAA46B89-B058-174B-A0A2-6047AC9196AF}" dt="2023-10-18T14:17:50.067" v="1454" actId="404"/>
          <ac:spMkLst>
            <pc:docMk/>
            <pc:sldMk cId="2519754713" sldId="267"/>
            <ac:spMk id="17" creationId="{EC2C2B64-C212-AD6D-11EA-B531FFE9A3C6}"/>
          </ac:spMkLst>
        </pc:spChg>
        <pc:spChg chg="mod">
          <ac:chgData name="Hải Ngân Đinh" userId="b56d41eb1ff6fed2" providerId="LiveId" clId="{FAA46B89-B058-174B-A0A2-6047AC9196AF}" dt="2023-10-18T14:17:50.067" v="1454" actId="404"/>
          <ac:spMkLst>
            <pc:docMk/>
            <pc:sldMk cId="2519754713" sldId="267"/>
            <ac:spMk id="18" creationId="{0A22BF38-A778-9844-A652-612100F5C08D}"/>
          </ac:spMkLst>
        </pc:spChg>
        <pc:spChg chg="mod">
          <ac:chgData name="Hải Ngân Đinh" userId="b56d41eb1ff6fed2" providerId="LiveId" clId="{FAA46B89-B058-174B-A0A2-6047AC9196AF}" dt="2023-10-18T14:17:50.067" v="1454" actId="404"/>
          <ac:spMkLst>
            <pc:docMk/>
            <pc:sldMk cId="2519754713" sldId="267"/>
            <ac:spMk id="19" creationId="{18D32CA0-9287-23D6-55D3-8495CA12240E}"/>
          </ac:spMkLst>
        </pc:spChg>
        <pc:spChg chg="mod">
          <ac:chgData name="Hải Ngân Đinh" userId="b56d41eb1ff6fed2" providerId="LiveId" clId="{FAA46B89-B058-174B-A0A2-6047AC9196AF}" dt="2023-10-18T14:17:50.067" v="1454" actId="404"/>
          <ac:spMkLst>
            <pc:docMk/>
            <pc:sldMk cId="2519754713" sldId="267"/>
            <ac:spMk id="20" creationId="{17700503-34FE-9947-2790-0468B3680089}"/>
          </ac:spMkLst>
        </pc:spChg>
        <pc:spChg chg="mod">
          <ac:chgData name="Hải Ngân Đinh" userId="b56d41eb1ff6fed2" providerId="LiveId" clId="{FAA46B89-B058-174B-A0A2-6047AC9196AF}" dt="2023-10-18T14:17:50.067" v="1454" actId="404"/>
          <ac:spMkLst>
            <pc:docMk/>
            <pc:sldMk cId="2519754713" sldId="267"/>
            <ac:spMk id="21" creationId="{2C512E92-0CEE-1094-279E-974D62B5EF12}"/>
          </ac:spMkLst>
        </pc:spChg>
        <pc:spChg chg="mod">
          <ac:chgData name="Hải Ngân Đinh" userId="b56d41eb1ff6fed2" providerId="LiveId" clId="{FAA46B89-B058-174B-A0A2-6047AC9196AF}" dt="2023-10-18T14:17:50.067" v="1454" actId="404"/>
          <ac:spMkLst>
            <pc:docMk/>
            <pc:sldMk cId="2519754713" sldId="267"/>
            <ac:spMk id="22" creationId="{21124C38-0AA4-343E-BEF5-DE2CCC2E4CD6}"/>
          </ac:spMkLst>
        </pc:spChg>
        <pc:spChg chg="mod">
          <ac:chgData name="Hải Ngân Đinh" userId="b56d41eb1ff6fed2" providerId="LiveId" clId="{FAA46B89-B058-174B-A0A2-6047AC9196AF}" dt="2023-10-18T14:17:50.067" v="1454" actId="404"/>
          <ac:spMkLst>
            <pc:docMk/>
            <pc:sldMk cId="2519754713" sldId="267"/>
            <ac:spMk id="23" creationId="{9123CBBB-71AD-E3CC-2E29-0B98D2E12C69}"/>
          </ac:spMkLst>
        </pc:spChg>
        <pc:spChg chg="mod">
          <ac:chgData name="Hải Ngân Đinh" userId="b56d41eb1ff6fed2" providerId="LiveId" clId="{FAA46B89-B058-174B-A0A2-6047AC9196AF}" dt="2023-10-18T14:17:50.067" v="1454" actId="404"/>
          <ac:spMkLst>
            <pc:docMk/>
            <pc:sldMk cId="2519754713" sldId="267"/>
            <ac:spMk id="24" creationId="{1EB27E82-BE38-9656-96C3-B04D46D50B7B}"/>
          </ac:spMkLst>
        </pc:spChg>
        <pc:spChg chg="mod">
          <ac:chgData name="Hải Ngân Đinh" userId="b56d41eb1ff6fed2" providerId="LiveId" clId="{FAA46B89-B058-174B-A0A2-6047AC9196AF}" dt="2023-10-18T14:17:50.067" v="1454" actId="404"/>
          <ac:spMkLst>
            <pc:docMk/>
            <pc:sldMk cId="2519754713" sldId="267"/>
            <ac:spMk id="25" creationId="{1D7F80FC-5894-A554-56E5-4BED03835CE8}"/>
          </ac:spMkLst>
        </pc:spChg>
        <pc:spChg chg="add mod">
          <ac:chgData name="Hải Ngân Đinh" userId="b56d41eb1ff6fed2" providerId="LiveId" clId="{FAA46B89-B058-174B-A0A2-6047AC9196AF}" dt="2023-10-18T14:15:19.487" v="1420" actId="2711"/>
          <ac:spMkLst>
            <pc:docMk/>
            <pc:sldMk cId="2519754713" sldId="267"/>
            <ac:spMk id="26" creationId="{EBEA50DA-FFAF-FEF9-8C9A-B4110F46F261}"/>
          </ac:spMkLst>
        </pc:spChg>
        <pc:spChg chg="add mod">
          <ac:chgData name="Hải Ngân Đinh" userId="b56d41eb1ff6fed2" providerId="LiveId" clId="{FAA46B89-B058-174B-A0A2-6047AC9196AF}" dt="2023-10-18T14:15:23.837" v="1421" actId="2711"/>
          <ac:spMkLst>
            <pc:docMk/>
            <pc:sldMk cId="2519754713" sldId="267"/>
            <ac:spMk id="27" creationId="{8884F2E6-A8D9-17FF-6AC3-83511B933860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28" creationId="{FC70D78B-2E70-5223-BAA7-523BEE9F56B1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29" creationId="{691F43B7-91B7-8657-C0CC-DA0894438AB9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30" creationId="{69AC7A7B-E359-4CB3-60D1-FFC7E298FD78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31" creationId="{79D3AF35-8A37-0B65-33E9-C4BF53D9567F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32" creationId="{99F4E5F9-2521-5292-D4CA-62300E5AD819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33" creationId="{CF0C8C72-5957-1002-CAF2-FD17FD28C3C1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34" creationId="{42251C4E-BFF5-27CE-B204-7E8A4BF8F334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35" creationId="{097D79D6-26A4-AA10-FD5A-EC43B549ABB4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36" creationId="{D09EEE78-39C6-375A-AB67-6DE629502EF7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37" creationId="{D86FDE7B-571C-34E6-44DD-AFAACD5EC81C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38" creationId="{807D67DE-F897-93F4-7CE8-7600982C5C9A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39" creationId="{5E89A5A6-0DA3-E916-6392-DEA8CE3E842C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40" creationId="{DD41DF4C-897C-2CC0-80D8-D61964F67651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41" creationId="{BCEA33F9-C652-6157-0952-A6E63EF9D7C1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42" creationId="{F7139CBF-9BC3-3C88-E9EE-C88F1379D09C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43" creationId="{B2493642-C783-14ED-A737-0DD6D6C03084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44" creationId="{100E7018-3F87-3018-DED6-41D0A7692BCD}"/>
          </ac:spMkLst>
        </pc:spChg>
        <pc:spChg chg="add del mod">
          <ac:chgData name="Hải Ngân Đinh" userId="b56d41eb1ff6fed2" providerId="LiveId" clId="{FAA46B89-B058-174B-A0A2-6047AC9196AF}" dt="2023-10-18T14:20:04.760" v="1520" actId="478"/>
          <ac:spMkLst>
            <pc:docMk/>
            <pc:sldMk cId="2519754713" sldId="267"/>
            <ac:spMk id="45" creationId="{AA404204-5E72-78B1-BFAB-CAA1E0C16FE0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46" creationId="{48371A0F-6BE1-E054-F3B0-254E3F6E8766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47" creationId="{2C5C21C9-6C91-094D-1935-BB73530F431C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48" creationId="{94A834E8-B575-75FE-7524-3A1C6DE4B0AB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49" creationId="{859B376D-5070-B313-FD90-7A6DC0C21CDC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50" creationId="{053A144D-C73E-653A-B7EE-A7860A380488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51" creationId="{8B9F8F53-F988-D871-2ECF-B4C2237A9D3F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52" creationId="{3E7A1897-5D42-BDEE-D098-E1069289F228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53" creationId="{94FAA8D5-3ADE-A4CB-BD78-7075FF689779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54" creationId="{14EBC534-684C-A187-FEF0-6B7FECCB08D4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55" creationId="{9C6C6E00-1AA6-26B0-F76C-7AC22E8BC225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56" creationId="{4CB5992E-FE8B-2DC6-38D1-EA9A62318243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57" creationId="{AF64BBD7-371A-936F-A5D8-E75EBF2ABB74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58" creationId="{ADDE07AD-5B07-D085-B288-324355121AB9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59" creationId="{C1E14DEC-C780-50F0-E38D-94C18CD6E0A3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60" creationId="{9BCC0FB2-3AE3-3508-6711-34EE4718F8F2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61" creationId="{6D188349-EB97-18B4-8915-C2CCE9E9F652}"/>
          </ac:spMkLst>
        </pc:spChg>
        <pc:spChg chg="add del mod">
          <ac:chgData name="Hải Ngân Đinh" userId="b56d41eb1ff6fed2" providerId="LiveId" clId="{FAA46B89-B058-174B-A0A2-6047AC9196AF}" dt="2023-10-18T14:44:50.291" v="2168" actId="478"/>
          <ac:spMkLst>
            <pc:docMk/>
            <pc:sldMk cId="2519754713" sldId="267"/>
            <ac:spMk id="62" creationId="{72702856-99B5-6A14-80AE-F705A317DE50}"/>
          </ac:spMkLst>
        </pc:spChg>
        <pc:spChg chg="add del mod">
          <ac:chgData name="Hải Ngân Đinh" userId="b56d41eb1ff6fed2" providerId="LiveId" clId="{FAA46B89-B058-174B-A0A2-6047AC9196AF}" dt="2023-10-18T14:44:48.173" v="2167" actId="478"/>
          <ac:spMkLst>
            <pc:docMk/>
            <pc:sldMk cId="2519754713" sldId="267"/>
            <ac:spMk id="63" creationId="{4831B116-6F80-1C02-E627-9606327178B7}"/>
          </ac:spMkLst>
        </pc:spChg>
        <pc:spChg chg="add mod">
          <ac:chgData name="Hải Ngân Đinh" userId="b56d41eb1ff6fed2" providerId="LiveId" clId="{FAA46B89-B058-174B-A0A2-6047AC9196AF}" dt="2023-10-18T14:20:05.529" v="1521"/>
          <ac:spMkLst>
            <pc:docMk/>
            <pc:sldMk cId="2519754713" sldId="267"/>
            <ac:spMk id="65" creationId="{0BA7F5C7-E3F1-42AE-296F-44C3BE3DE95F}"/>
          </ac:spMkLst>
        </pc:spChg>
        <pc:spChg chg="add mod">
          <ac:chgData name="Hải Ngân Đinh" userId="b56d41eb1ff6fed2" providerId="LiveId" clId="{FAA46B89-B058-174B-A0A2-6047AC9196AF}" dt="2023-10-18T14:20:05.529" v="1521"/>
          <ac:spMkLst>
            <pc:docMk/>
            <pc:sldMk cId="2519754713" sldId="267"/>
            <ac:spMk id="66" creationId="{988BAD19-D0DA-CA83-F734-237038AFD410}"/>
          </ac:spMkLst>
        </pc:spChg>
        <pc:spChg chg="add mod">
          <ac:chgData name="Hải Ngân Đinh" userId="b56d41eb1ff6fed2" providerId="LiveId" clId="{FAA46B89-B058-174B-A0A2-6047AC9196AF}" dt="2023-10-18T14:20:05.529" v="1521"/>
          <ac:spMkLst>
            <pc:docMk/>
            <pc:sldMk cId="2519754713" sldId="267"/>
            <ac:spMk id="67" creationId="{B734FEF0-FD71-3B6A-3717-5B589448AEF9}"/>
          </ac:spMkLst>
        </pc:spChg>
        <pc:spChg chg="add mod">
          <ac:chgData name="Hải Ngân Đinh" userId="b56d41eb1ff6fed2" providerId="LiveId" clId="{FAA46B89-B058-174B-A0A2-6047AC9196AF}" dt="2023-10-18T14:20:05.529" v="1521"/>
          <ac:spMkLst>
            <pc:docMk/>
            <pc:sldMk cId="2519754713" sldId="267"/>
            <ac:spMk id="68" creationId="{3CE577CA-5B43-00CC-613D-166227F26754}"/>
          </ac:spMkLst>
        </pc:spChg>
        <pc:spChg chg="add mod">
          <ac:chgData name="Hải Ngân Đinh" userId="b56d41eb1ff6fed2" providerId="LiveId" clId="{FAA46B89-B058-174B-A0A2-6047AC9196AF}" dt="2023-10-18T14:20:05.529" v="1521"/>
          <ac:spMkLst>
            <pc:docMk/>
            <pc:sldMk cId="2519754713" sldId="267"/>
            <ac:spMk id="69" creationId="{93B82AC3-A7B0-4E24-955B-AA9E0A4E9096}"/>
          </ac:spMkLst>
        </pc:spChg>
        <pc:spChg chg="add mod">
          <ac:chgData name="Hải Ngân Đinh" userId="b56d41eb1ff6fed2" providerId="LiveId" clId="{FAA46B89-B058-174B-A0A2-6047AC9196AF}" dt="2023-10-18T14:20:05.529" v="1521"/>
          <ac:spMkLst>
            <pc:docMk/>
            <pc:sldMk cId="2519754713" sldId="267"/>
            <ac:spMk id="70" creationId="{27AB6CC1-71B5-8DF7-AE4A-3BAE3C444E67}"/>
          </ac:spMkLst>
        </pc:spChg>
        <pc:spChg chg="add mod">
          <ac:chgData name="Hải Ngân Đinh" userId="b56d41eb1ff6fed2" providerId="LiveId" clId="{FAA46B89-B058-174B-A0A2-6047AC9196AF}" dt="2023-10-18T14:20:05.529" v="1521"/>
          <ac:spMkLst>
            <pc:docMk/>
            <pc:sldMk cId="2519754713" sldId="267"/>
            <ac:spMk id="71" creationId="{D1A2C42F-6BA9-1524-F961-A41390FCD425}"/>
          </ac:spMkLst>
        </pc:spChg>
        <pc:spChg chg="add mod">
          <ac:chgData name="Hải Ngân Đinh" userId="b56d41eb1ff6fed2" providerId="LiveId" clId="{FAA46B89-B058-174B-A0A2-6047AC9196AF}" dt="2023-10-18T14:20:05.529" v="1521"/>
          <ac:spMkLst>
            <pc:docMk/>
            <pc:sldMk cId="2519754713" sldId="267"/>
            <ac:spMk id="72" creationId="{7647D365-B88F-07BC-20EC-D88A025D7147}"/>
          </ac:spMkLst>
        </pc:spChg>
        <pc:spChg chg="add mod">
          <ac:chgData name="Hải Ngân Đinh" userId="b56d41eb1ff6fed2" providerId="LiveId" clId="{FAA46B89-B058-174B-A0A2-6047AC9196AF}" dt="2023-10-18T14:20:05.529" v="1521"/>
          <ac:spMkLst>
            <pc:docMk/>
            <pc:sldMk cId="2519754713" sldId="267"/>
            <ac:spMk id="73" creationId="{3F3C4F6C-4C0A-3958-AC5C-3839F2FD336F}"/>
          </ac:spMkLst>
        </pc:spChg>
        <pc:spChg chg="add mod">
          <ac:chgData name="Hải Ngân Đinh" userId="b56d41eb1ff6fed2" providerId="LiveId" clId="{FAA46B89-B058-174B-A0A2-6047AC9196AF}" dt="2023-10-18T14:20:05.529" v="1521"/>
          <ac:spMkLst>
            <pc:docMk/>
            <pc:sldMk cId="2519754713" sldId="267"/>
            <ac:spMk id="74" creationId="{88B4340D-794E-0071-7E24-24FD625C9190}"/>
          </ac:spMkLst>
        </pc:spChg>
        <pc:spChg chg="add mod">
          <ac:chgData name="Hải Ngân Đinh" userId="b56d41eb1ff6fed2" providerId="LiveId" clId="{FAA46B89-B058-174B-A0A2-6047AC9196AF}" dt="2023-10-18T14:20:05.529" v="1521"/>
          <ac:spMkLst>
            <pc:docMk/>
            <pc:sldMk cId="2519754713" sldId="267"/>
            <ac:spMk id="75" creationId="{6B14144A-B331-29F0-DA59-3E5402FE97B1}"/>
          </ac:spMkLst>
        </pc:spChg>
        <pc:spChg chg="add del mod">
          <ac:chgData name="Hải Ngân Đinh" userId="b56d41eb1ff6fed2" providerId="LiveId" clId="{FAA46B89-B058-174B-A0A2-6047AC9196AF}" dt="2023-10-18T14:44:51.413" v="2169" actId="478"/>
          <ac:spMkLst>
            <pc:docMk/>
            <pc:sldMk cId="2519754713" sldId="267"/>
            <ac:spMk id="76" creationId="{EB632412-8604-25D2-541E-9855E9E59D57}"/>
          </ac:spMkLst>
        </pc:spChg>
        <pc:grpChg chg="add mod">
          <ac:chgData name="Hải Ngân Đinh" userId="b56d41eb1ff6fed2" providerId="LiveId" clId="{FAA46B89-B058-174B-A0A2-6047AC9196AF}" dt="2023-10-18T14:14:43.450" v="1405"/>
          <ac:grpSpMkLst>
            <pc:docMk/>
            <pc:sldMk cId="2519754713" sldId="267"/>
            <ac:grpSpMk id="16" creationId="{8EB8E90D-C25A-4931-8B52-7DDC5484DF44}"/>
          </ac:grpSpMkLst>
        </pc:grpChg>
        <pc:picChg chg="del mod">
          <ac:chgData name="Hải Ngân Đinh" userId="b56d41eb1ff6fed2" providerId="LiveId" clId="{FAA46B89-B058-174B-A0A2-6047AC9196AF}" dt="2023-10-18T13:12:17.627" v="220" actId="478"/>
          <ac:picMkLst>
            <pc:docMk/>
            <pc:sldMk cId="2519754713" sldId="267"/>
            <ac:picMk id="3" creationId="{00000000-0000-0000-0000-000000000000}"/>
          </ac:picMkLst>
        </pc:picChg>
        <pc:picChg chg="del">
          <ac:chgData name="Hải Ngân Đinh" userId="b56d41eb1ff6fed2" providerId="LiveId" clId="{FAA46B89-B058-174B-A0A2-6047AC9196AF}" dt="2023-10-18T13:12:17.627" v="220" actId="478"/>
          <ac:picMkLst>
            <pc:docMk/>
            <pc:sldMk cId="2519754713" sldId="267"/>
            <ac:picMk id="4" creationId="{00000000-0000-0000-0000-000000000000}"/>
          </ac:picMkLst>
        </pc:picChg>
        <pc:picChg chg="add mod">
          <ac:chgData name="Hải Ngân Đinh" userId="b56d41eb1ff6fed2" providerId="LiveId" clId="{FAA46B89-B058-174B-A0A2-6047AC9196AF}" dt="2023-10-18T14:15:08.304" v="1417" actId="1076"/>
          <ac:picMkLst>
            <pc:docMk/>
            <pc:sldMk cId="2519754713" sldId="267"/>
            <ac:picMk id="64" creationId="{66347340-F33A-ED3C-43E1-51275D686751}"/>
          </ac:picMkLst>
        </pc:picChg>
      </pc:sldChg>
      <pc:sldChg chg="addSp delSp modSp add mod modTransition delAnim modAnim">
        <pc:chgData name="Hải Ngân Đinh" userId="b56d41eb1ff6fed2" providerId="LiveId" clId="{FAA46B89-B058-174B-A0A2-6047AC9196AF}" dt="2023-10-18T14:49:56.598" v="2245"/>
        <pc:sldMkLst>
          <pc:docMk/>
          <pc:sldMk cId="1050998024" sldId="268"/>
        </pc:sldMkLst>
        <pc:spChg chg="mod">
          <ac:chgData name="Hải Ngân Đinh" userId="b56d41eb1ff6fed2" providerId="LiveId" clId="{FAA46B89-B058-174B-A0A2-6047AC9196AF}" dt="2023-10-18T14:15:49.342" v="1424"/>
          <ac:spMkLst>
            <pc:docMk/>
            <pc:sldMk cId="1050998024" sldId="268"/>
            <ac:spMk id="4" creationId="{DF3711AA-22A0-51DE-C9B0-474FAFD0C110}"/>
          </ac:spMkLst>
        </pc:spChg>
        <pc:spChg chg="mod">
          <ac:chgData name="Hải Ngân Đinh" userId="b56d41eb1ff6fed2" providerId="LiveId" clId="{FAA46B89-B058-174B-A0A2-6047AC9196AF}" dt="2023-10-18T14:15:49.342" v="1424"/>
          <ac:spMkLst>
            <pc:docMk/>
            <pc:sldMk cId="1050998024" sldId="268"/>
            <ac:spMk id="5" creationId="{291029F7-DE6F-846B-778C-99BFC364B77B}"/>
          </ac:spMkLst>
        </pc:spChg>
        <pc:spChg chg="mod">
          <ac:chgData name="Hải Ngân Đinh" userId="b56d41eb1ff6fed2" providerId="LiveId" clId="{FAA46B89-B058-174B-A0A2-6047AC9196AF}" dt="2023-10-18T14:15:49.342" v="1424"/>
          <ac:spMkLst>
            <pc:docMk/>
            <pc:sldMk cId="1050998024" sldId="268"/>
            <ac:spMk id="6" creationId="{3A8B017F-2F44-1DF2-0E02-633CA01EB661}"/>
          </ac:spMkLst>
        </pc:spChg>
        <pc:spChg chg="mod">
          <ac:chgData name="Hải Ngân Đinh" userId="b56d41eb1ff6fed2" providerId="LiveId" clId="{FAA46B89-B058-174B-A0A2-6047AC9196AF}" dt="2023-10-18T14:15:49.342" v="1424"/>
          <ac:spMkLst>
            <pc:docMk/>
            <pc:sldMk cId="1050998024" sldId="268"/>
            <ac:spMk id="7" creationId="{94D4A1E9-2F3B-B09F-65FA-F83E8C1EC2B2}"/>
          </ac:spMkLst>
        </pc:spChg>
        <pc:spChg chg="mod">
          <ac:chgData name="Hải Ngân Đinh" userId="b56d41eb1ff6fed2" providerId="LiveId" clId="{FAA46B89-B058-174B-A0A2-6047AC9196AF}" dt="2023-10-18T14:15:49.342" v="1424"/>
          <ac:spMkLst>
            <pc:docMk/>
            <pc:sldMk cId="1050998024" sldId="268"/>
            <ac:spMk id="8" creationId="{A31D67AB-413D-EB83-A371-AF3BA1245D31}"/>
          </ac:spMkLst>
        </pc:spChg>
        <pc:spChg chg="mod">
          <ac:chgData name="Hải Ngân Đinh" userId="b56d41eb1ff6fed2" providerId="LiveId" clId="{FAA46B89-B058-174B-A0A2-6047AC9196AF}" dt="2023-10-18T14:15:49.342" v="1424"/>
          <ac:spMkLst>
            <pc:docMk/>
            <pc:sldMk cId="1050998024" sldId="268"/>
            <ac:spMk id="9" creationId="{979BA68E-77E0-D31F-D8CD-1DD6BC72890D}"/>
          </ac:spMkLst>
        </pc:spChg>
        <pc:spChg chg="mod">
          <ac:chgData name="Hải Ngân Đinh" userId="b56d41eb1ff6fed2" providerId="LiveId" clId="{FAA46B89-B058-174B-A0A2-6047AC9196AF}" dt="2023-10-18T14:15:49.342" v="1424"/>
          <ac:spMkLst>
            <pc:docMk/>
            <pc:sldMk cId="1050998024" sldId="268"/>
            <ac:spMk id="10" creationId="{81C06768-2421-D712-4D21-767127B4F151}"/>
          </ac:spMkLst>
        </pc:spChg>
        <pc:spChg chg="mod">
          <ac:chgData name="Hải Ngân Đinh" userId="b56d41eb1ff6fed2" providerId="LiveId" clId="{FAA46B89-B058-174B-A0A2-6047AC9196AF}" dt="2023-10-18T14:15:49.342" v="1424"/>
          <ac:spMkLst>
            <pc:docMk/>
            <pc:sldMk cId="1050998024" sldId="268"/>
            <ac:spMk id="11" creationId="{F5E55D1C-6289-8566-2EDD-5C4005EA1125}"/>
          </ac:spMkLst>
        </pc:spChg>
        <pc:spChg chg="mod">
          <ac:chgData name="Hải Ngân Đinh" userId="b56d41eb1ff6fed2" providerId="LiveId" clId="{FAA46B89-B058-174B-A0A2-6047AC9196AF}" dt="2023-10-18T14:15:49.342" v="1424"/>
          <ac:spMkLst>
            <pc:docMk/>
            <pc:sldMk cId="1050998024" sldId="268"/>
            <ac:spMk id="12" creationId="{EEC081A4-BBA0-A85A-F21E-FDA0AF6601F3}"/>
          </ac:spMkLst>
        </pc:spChg>
        <pc:spChg chg="add del mod">
          <ac:chgData name="Hải Ngân Đinh" userId="b56d41eb1ff6fed2" providerId="LiveId" clId="{FAA46B89-B058-174B-A0A2-6047AC9196AF}" dt="2023-10-18T14:15:50.862" v="1425"/>
          <ac:spMkLst>
            <pc:docMk/>
            <pc:sldMk cId="1050998024" sldId="268"/>
            <ac:spMk id="13" creationId="{CD68676D-48AF-E1DF-9519-869DD151BBC1}"/>
          </ac:spMkLst>
        </pc:spChg>
        <pc:spChg chg="add del mod">
          <ac:chgData name="Hải Ngân Đinh" userId="b56d41eb1ff6fed2" providerId="LiveId" clId="{FAA46B89-B058-174B-A0A2-6047AC9196AF}" dt="2023-10-18T14:15:50.862" v="1425"/>
          <ac:spMkLst>
            <pc:docMk/>
            <pc:sldMk cId="1050998024" sldId="268"/>
            <ac:spMk id="14" creationId="{02142DB5-95EC-14C6-0FE7-B366AA03954A}"/>
          </ac:spMkLst>
        </pc:spChg>
        <pc:spChg chg="add del mod">
          <ac:chgData name="Hải Ngân Đinh" userId="b56d41eb1ff6fed2" providerId="LiveId" clId="{FAA46B89-B058-174B-A0A2-6047AC9196AF}" dt="2023-10-18T14:15:50.862" v="1425"/>
          <ac:spMkLst>
            <pc:docMk/>
            <pc:sldMk cId="1050998024" sldId="268"/>
            <ac:spMk id="15" creationId="{F1DF35B7-6B52-A707-2853-4CF9AB90A2A8}"/>
          </ac:spMkLst>
        </pc:spChg>
        <pc:spChg chg="del">
          <ac:chgData name="Hải Ngân Đinh" userId="b56d41eb1ff6fed2" providerId="LiveId" clId="{FAA46B89-B058-174B-A0A2-6047AC9196AF}" dt="2023-10-18T14:15:48.955" v="1423" actId="478"/>
          <ac:spMkLst>
            <pc:docMk/>
            <pc:sldMk cId="1050998024" sldId="268"/>
            <ac:spMk id="26" creationId="{EBEA50DA-FFAF-FEF9-8C9A-B4110F46F261}"/>
          </ac:spMkLst>
        </pc:spChg>
        <pc:spChg chg="del">
          <ac:chgData name="Hải Ngân Đinh" userId="b56d41eb1ff6fed2" providerId="LiveId" clId="{FAA46B89-B058-174B-A0A2-6047AC9196AF}" dt="2023-10-18T14:15:48.955" v="1423" actId="478"/>
          <ac:spMkLst>
            <pc:docMk/>
            <pc:sldMk cId="1050998024" sldId="268"/>
            <ac:spMk id="27" creationId="{8884F2E6-A8D9-17FF-6AC3-83511B933860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28" creationId="{FC70D78B-2E70-5223-BAA7-523BEE9F56B1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29" creationId="{691F43B7-91B7-8657-C0CC-DA0894438AB9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30" creationId="{69AC7A7B-E359-4CB3-60D1-FFC7E298FD78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31" creationId="{79D3AF35-8A37-0B65-33E9-C4BF53D9567F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32" creationId="{99F4E5F9-2521-5292-D4CA-62300E5AD819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33" creationId="{CF0C8C72-5957-1002-CAF2-FD17FD28C3C1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34" creationId="{42251C4E-BFF5-27CE-B204-7E8A4BF8F334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35" creationId="{097D79D6-26A4-AA10-FD5A-EC43B549ABB4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36" creationId="{D09EEE78-39C6-375A-AB67-6DE629502EF7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37" creationId="{D86FDE7B-571C-34E6-44DD-AFAACD5EC81C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38" creationId="{807D67DE-F897-93F4-7CE8-7600982C5C9A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39" creationId="{5E89A5A6-0DA3-E916-6392-DEA8CE3E842C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40" creationId="{DD41DF4C-897C-2CC0-80D8-D61964F67651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41" creationId="{BCEA33F9-C652-6157-0952-A6E63EF9D7C1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42" creationId="{F7139CBF-9BC3-3C88-E9EE-C88F1379D09C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43" creationId="{B2493642-C783-14ED-A737-0DD6D6C03084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44" creationId="{100E7018-3F87-3018-DED6-41D0A7692BCD}"/>
          </ac:spMkLst>
        </pc:spChg>
        <pc:spChg chg="del">
          <ac:chgData name="Hải Ngân Đinh" userId="b56d41eb1ff6fed2" providerId="LiveId" clId="{FAA46B89-B058-174B-A0A2-6047AC9196AF}" dt="2023-10-18T14:15:48.955" v="1423" actId="478"/>
          <ac:spMkLst>
            <pc:docMk/>
            <pc:sldMk cId="1050998024" sldId="268"/>
            <ac:spMk id="45" creationId="{AA404204-5E72-78B1-BFAB-CAA1E0C16FE0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46" creationId="{48371A0F-6BE1-E054-F3B0-254E3F6E8766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47" creationId="{2C5C21C9-6C91-094D-1935-BB73530F431C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48" creationId="{94A834E8-B575-75FE-7524-3A1C6DE4B0AB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49" creationId="{859B376D-5070-B313-FD90-7A6DC0C21CDC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50" creationId="{053A144D-C73E-653A-B7EE-A7860A380488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51" creationId="{8B9F8F53-F988-D871-2ECF-B4C2237A9D3F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52" creationId="{3E7A1897-5D42-BDEE-D098-E1069289F228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53" creationId="{94FAA8D5-3ADE-A4CB-BD78-7075FF689779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54" creationId="{14EBC534-684C-A187-FEF0-6B7FECCB08D4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55" creationId="{9C6C6E00-1AA6-26B0-F76C-7AC22E8BC225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56" creationId="{4CB5992E-FE8B-2DC6-38D1-EA9A62318243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57" creationId="{AF64BBD7-371A-936F-A5D8-E75EBF2ABB74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58" creationId="{ADDE07AD-5B07-D085-B288-324355121AB9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59" creationId="{C1E14DEC-C780-50F0-E38D-94C18CD6E0A3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60" creationId="{9BCC0FB2-3AE3-3508-6711-34EE4718F8F2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61" creationId="{6D188349-EB97-18B4-8915-C2CCE9E9F652}"/>
          </ac:spMkLst>
        </pc:spChg>
        <pc:spChg chg="del">
          <ac:chgData name="Hải Ngân Đinh" userId="b56d41eb1ff6fed2" providerId="LiveId" clId="{FAA46B89-B058-174B-A0A2-6047AC9196AF}" dt="2023-10-18T14:15:52.897" v="1426" actId="478"/>
          <ac:spMkLst>
            <pc:docMk/>
            <pc:sldMk cId="1050998024" sldId="268"/>
            <ac:spMk id="62" creationId="{72702856-99B5-6A14-80AE-F705A317DE50}"/>
          </ac:spMkLst>
        </pc:spChg>
        <pc:spChg chg="del">
          <ac:chgData name="Hải Ngân Đinh" userId="b56d41eb1ff6fed2" providerId="LiveId" clId="{FAA46B89-B058-174B-A0A2-6047AC9196AF}" dt="2023-10-18T14:15:48.955" v="1423" actId="478"/>
          <ac:spMkLst>
            <pc:docMk/>
            <pc:sldMk cId="1050998024" sldId="268"/>
            <ac:spMk id="63" creationId="{4831B116-6F80-1C02-E627-9606327178B7}"/>
          </ac:spMkLst>
        </pc:spChg>
        <pc:spChg chg="mod">
          <ac:chgData name="Hải Ngân Đinh" userId="b56d41eb1ff6fed2" providerId="LiveId" clId="{FAA46B89-B058-174B-A0A2-6047AC9196AF}" dt="2023-10-18T14:17:59.935" v="1456" actId="2711"/>
          <ac:spMkLst>
            <pc:docMk/>
            <pc:sldMk cId="1050998024" sldId="268"/>
            <ac:spMk id="67" creationId="{9ED6E8AF-3D48-7930-4C4A-F0964F7AC3BB}"/>
          </ac:spMkLst>
        </pc:spChg>
        <pc:spChg chg="mod">
          <ac:chgData name="Hải Ngân Đinh" userId="b56d41eb1ff6fed2" providerId="LiveId" clId="{FAA46B89-B058-174B-A0A2-6047AC9196AF}" dt="2023-10-18T14:15:56.966" v="1427"/>
          <ac:spMkLst>
            <pc:docMk/>
            <pc:sldMk cId="1050998024" sldId="268"/>
            <ac:spMk id="68" creationId="{05520088-B0D8-8E60-57BD-B762FEA21775}"/>
          </ac:spMkLst>
        </pc:spChg>
        <pc:spChg chg="mod">
          <ac:chgData name="Hải Ngân Đinh" userId="b56d41eb1ff6fed2" providerId="LiveId" clId="{FAA46B89-B058-174B-A0A2-6047AC9196AF}" dt="2023-10-18T14:15:56.966" v="1427"/>
          <ac:spMkLst>
            <pc:docMk/>
            <pc:sldMk cId="1050998024" sldId="268"/>
            <ac:spMk id="69" creationId="{B6B7B1B3-52F4-EF19-D61C-C312CDEEF165}"/>
          </ac:spMkLst>
        </pc:spChg>
        <pc:spChg chg="mod">
          <ac:chgData name="Hải Ngân Đinh" userId="b56d41eb1ff6fed2" providerId="LiveId" clId="{FAA46B89-B058-174B-A0A2-6047AC9196AF}" dt="2023-10-18T14:15:56.966" v="1427"/>
          <ac:spMkLst>
            <pc:docMk/>
            <pc:sldMk cId="1050998024" sldId="268"/>
            <ac:spMk id="70" creationId="{CFCB121F-471E-06C1-5233-3575210AA7C3}"/>
          </ac:spMkLst>
        </pc:spChg>
        <pc:spChg chg="mod">
          <ac:chgData name="Hải Ngân Đinh" userId="b56d41eb1ff6fed2" providerId="LiveId" clId="{FAA46B89-B058-174B-A0A2-6047AC9196AF}" dt="2023-10-18T14:15:56.966" v="1427"/>
          <ac:spMkLst>
            <pc:docMk/>
            <pc:sldMk cId="1050998024" sldId="268"/>
            <ac:spMk id="71" creationId="{B937C619-AB6F-1040-29FF-BA029B191FA4}"/>
          </ac:spMkLst>
        </pc:spChg>
        <pc:spChg chg="mod">
          <ac:chgData name="Hải Ngân Đinh" userId="b56d41eb1ff6fed2" providerId="LiveId" clId="{FAA46B89-B058-174B-A0A2-6047AC9196AF}" dt="2023-10-18T14:15:56.966" v="1427"/>
          <ac:spMkLst>
            <pc:docMk/>
            <pc:sldMk cId="1050998024" sldId="268"/>
            <ac:spMk id="72" creationId="{41E94D40-7356-793D-0D93-140841DD0FFC}"/>
          </ac:spMkLst>
        </pc:spChg>
        <pc:spChg chg="mod">
          <ac:chgData name="Hải Ngân Đinh" userId="b56d41eb1ff6fed2" providerId="LiveId" clId="{FAA46B89-B058-174B-A0A2-6047AC9196AF}" dt="2023-10-18T14:15:56.966" v="1427"/>
          <ac:spMkLst>
            <pc:docMk/>
            <pc:sldMk cId="1050998024" sldId="268"/>
            <ac:spMk id="73" creationId="{60EB90E8-805B-A974-1FC6-3D89A0BF660C}"/>
          </ac:spMkLst>
        </pc:spChg>
        <pc:spChg chg="mod">
          <ac:chgData name="Hải Ngân Đinh" userId="b56d41eb1ff6fed2" providerId="LiveId" clId="{FAA46B89-B058-174B-A0A2-6047AC9196AF}" dt="2023-10-18T14:15:56.966" v="1427"/>
          <ac:spMkLst>
            <pc:docMk/>
            <pc:sldMk cId="1050998024" sldId="268"/>
            <ac:spMk id="74" creationId="{A0A5D8C8-92E8-7CDC-2CA7-CB238A43CCF3}"/>
          </ac:spMkLst>
        </pc:spChg>
        <pc:spChg chg="mod">
          <ac:chgData name="Hải Ngân Đinh" userId="b56d41eb1ff6fed2" providerId="LiveId" clId="{FAA46B89-B058-174B-A0A2-6047AC9196AF}" dt="2023-10-18T14:15:56.966" v="1427"/>
          <ac:spMkLst>
            <pc:docMk/>
            <pc:sldMk cId="1050998024" sldId="268"/>
            <ac:spMk id="75" creationId="{0078B763-F0AE-2C15-627F-82C9818965A4}"/>
          </ac:spMkLst>
        </pc:spChg>
        <pc:spChg chg="add mod">
          <ac:chgData name="Hải Ngân Đinh" userId="b56d41eb1ff6fed2" providerId="LiveId" clId="{FAA46B89-B058-174B-A0A2-6047AC9196AF}" dt="2023-10-18T14:18:12.218" v="1460" actId="1076"/>
          <ac:spMkLst>
            <pc:docMk/>
            <pc:sldMk cId="1050998024" sldId="268"/>
            <ac:spMk id="76" creationId="{64F9EFE6-42A6-49B2-5873-678AC364F8B3}"/>
          </ac:spMkLst>
        </pc:spChg>
        <pc:spChg chg="add mod">
          <ac:chgData name="Hải Ngân Đinh" userId="b56d41eb1ff6fed2" providerId="LiveId" clId="{FAA46B89-B058-174B-A0A2-6047AC9196AF}" dt="2023-10-18T14:18:17.818" v="1466" actId="1076"/>
          <ac:spMkLst>
            <pc:docMk/>
            <pc:sldMk cId="1050998024" sldId="268"/>
            <ac:spMk id="77" creationId="{0D060AD1-C459-1156-5E81-299D9376AD90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78" creationId="{9D6CBF6E-1E8A-93D4-9EF6-3228716FA474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79" creationId="{FAACD63E-4985-64B7-6ED8-B46638C82B8D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80" creationId="{A1517D05-6043-E580-13A4-388065413658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81" creationId="{67216F37-D457-478A-4AD0-3C7C4B25F9E1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82" creationId="{EAA8B45E-8D06-4871-6D42-C4661D493EC1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83" creationId="{363F220C-91A5-2E89-97AE-70A7F1E04613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84" creationId="{E3792414-BA9B-70EA-FBEF-475D7696F8DB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85" creationId="{390FFA5E-DC93-236A-01AB-36BC48FFFCD5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86" creationId="{75F640F9-D2BD-AA1F-62B0-8315A26A1E59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87" creationId="{AE5F805F-B00C-5C6E-ED31-551F9121B8BC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88" creationId="{E0322124-4407-377B-FFBF-0273C2E60868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89" creationId="{94D9AE9D-FF3C-7C5E-B60B-E2C275FE2CFB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90" creationId="{C99D3E43-10AF-6B81-0D91-F4367A7CD02E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91" creationId="{BF758082-352C-A2AD-AF8F-CBA5C9F12EE5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92" creationId="{991B8B63-46E5-1D39-DD0A-7AC6F1B425D2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93" creationId="{D3BEFCF2-D42E-A19C-EA5A-3798E7DBE1A0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94" creationId="{C9161A86-3BB5-99F3-0A09-3EC3EB3ABEC0}"/>
          </ac:spMkLst>
        </pc:spChg>
        <pc:spChg chg="add del mod">
          <ac:chgData name="Hải Ngân Đinh" userId="b56d41eb1ff6fed2" providerId="LiveId" clId="{FAA46B89-B058-174B-A0A2-6047AC9196AF}" dt="2023-10-18T14:20:09.582" v="1522" actId="478"/>
          <ac:spMkLst>
            <pc:docMk/>
            <pc:sldMk cId="1050998024" sldId="268"/>
            <ac:spMk id="95" creationId="{3EB83FC0-EB3D-75E9-DEDF-2BA5EBFCB3D0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96" creationId="{F9B26BB6-2EC6-0812-F16D-C536E8260E7A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97" creationId="{707D19DD-5CA0-91B9-5DC7-BC5AB9E4CF44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98" creationId="{1D07BAAC-8A10-2D93-24E5-4CEBB029D89C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99" creationId="{B22998C5-F005-7D00-4C1B-7219C3CB8316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00" creationId="{DCF78647-2662-7D42-226C-9490680B699D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01" creationId="{ED850652-0CA0-9460-4297-3AFE21140F1F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02" creationId="{61FE343E-1CA8-3130-2D93-B56436C07281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03" creationId="{BFAF9D92-BFF8-9728-CC16-BF14E8049CA7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04" creationId="{F22406E5-862A-5256-2486-5CCB0FE666E5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05" creationId="{B5C419AB-E80F-CD51-BBAD-F41697C07EF2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06" creationId="{D5FBE828-1CF8-9610-1046-D203F0AABDB3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07" creationId="{CDC691DA-53AD-D995-3D6B-971DADBFD7D1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08" creationId="{01EFAA21-7471-6E7B-63FE-69A57848EA34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09" creationId="{53A680FF-E044-19EF-D84A-9FD78138F68E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10" creationId="{789EECF7-1BB9-6649-3D46-A7793CB47FBE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11" creationId="{C237BB1C-08D7-6ED0-3098-E9676F9132C7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12" creationId="{52CDDC13-A63D-C78B-4F27-C99D8702A5B3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13" creationId="{A866E32F-3A09-B63F-DED3-A93B7D879092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15" creationId="{FD061B62-DFC4-2D1C-1480-5845E82ECADD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16" creationId="{41594D96-99CA-CC6A-DF4A-11D7318BBF6D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17" creationId="{1226F9E9-BF65-2B88-D63F-83E0858FBE7B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18" creationId="{DB3D72F3-C01F-95F9-C270-718D1D70F655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19" creationId="{0C630EA3-1651-969F-6B03-F7DBAA6AEB8C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20" creationId="{A76177B8-321C-1CC4-44CE-9EF4E297B42D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21" creationId="{3E91E4C4-2CAD-CB2C-49B5-EF1E1A34D31C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22" creationId="{F59FC15C-239C-ABD9-A7FE-6A64CA8AA146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23" creationId="{4E086030-BDDB-72C8-6A69-C339B1421E75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24" creationId="{2C2DE554-2D02-E58A-6B4C-05F3EE7FC0A3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25" creationId="{C4601E19-0FF7-7DA2-7485-A92AD5AA2B58}"/>
          </ac:spMkLst>
        </pc:spChg>
        <pc:spChg chg="add del mod">
          <ac:chgData name="Hải Ngân Đinh" userId="b56d41eb1ff6fed2" providerId="LiveId" clId="{FAA46B89-B058-174B-A0A2-6047AC9196AF}" dt="2023-10-18T14:45:31.462" v="2173" actId="478"/>
          <ac:spMkLst>
            <pc:docMk/>
            <pc:sldMk cId="1050998024" sldId="268"/>
            <ac:spMk id="126" creationId="{C44CAE65-08A0-887D-14F6-CD087E000ED0}"/>
          </ac:spMkLst>
        </pc:spChg>
        <pc:spChg chg="add mod">
          <ac:chgData name="Hải Ngân Đinh" userId="b56d41eb1ff6fed2" providerId="LiveId" clId="{FAA46B89-B058-174B-A0A2-6047AC9196AF}" dt="2023-10-18T14:45:32.290" v="2174"/>
          <ac:spMkLst>
            <pc:docMk/>
            <pc:sldMk cId="1050998024" sldId="268"/>
            <ac:spMk id="127" creationId="{EB597D03-CD28-9B22-8FDF-0D2445A66308}"/>
          </ac:spMkLst>
        </pc:spChg>
        <pc:spChg chg="add mod">
          <ac:chgData name="Hải Ngân Đinh" userId="b56d41eb1ff6fed2" providerId="LiveId" clId="{FAA46B89-B058-174B-A0A2-6047AC9196AF}" dt="2023-10-18T14:45:32.290" v="2174"/>
          <ac:spMkLst>
            <pc:docMk/>
            <pc:sldMk cId="1050998024" sldId="268"/>
            <ac:spMk id="128" creationId="{73529D85-6003-71CF-778A-FACDF12F4145}"/>
          </ac:spMkLst>
        </pc:spChg>
        <pc:spChg chg="add mod">
          <ac:chgData name="Hải Ngân Đinh" userId="b56d41eb1ff6fed2" providerId="LiveId" clId="{FAA46B89-B058-174B-A0A2-6047AC9196AF}" dt="2023-10-18T14:45:32.290" v="2174"/>
          <ac:spMkLst>
            <pc:docMk/>
            <pc:sldMk cId="1050998024" sldId="268"/>
            <ac:spMk id="129" creationId="{D71BF04D-B1FC-4E30-83A6-DE62C11E8CD8}"/>
          </ac:spMkLst>
        </pc:spChg>
        <pc:spChg chg="add mod">
          <ac:chgData name="Hải Ngân Đinh" userId="b56d41eb1ff6fed2" providerId="LiveId" clId="{FAA46B89-B058-174B-A0A2-6047AC9196AF}" dt="2023-10-18T14:45:32.290" v="2174"/>
          <ac:spMkLst>
            <pc:docMk/>
            <pc:sldMk cId="1050998024" sldId="268"/>
            <ac:spMk id="130" creationId="{E059C07F-49CA-C750-0D3B-8E9E428EFE3A}"/>
          </ac:spMkLst>
        </pc:spChg>
        <pc:spChg chg="add mod">
          <ac:chgData name="Hải Ngân Đinh" userId="b56d41eb1ff6fed2" providerId="LiveId" clId="{FAA46B89-B058-174B-A0A2-6047AC9196AF}" dt="2023-10-18T14:45:32.290" v="2174"/>
          <ac:spMkLst>
            <pc:docMk/>
            <pc:sldMk cId="1050998024" sldId="268"/>
            <ac:spMk id="131" creationId="{B71E3F35-3E7E-1964-29F7-22CED924E4E2}"/>
          </ac:spMkLst>
        </pc:spChg>
        <pc:spChg chg="add mod">
          <ac:chgData name="Hải Ngân Đinh" userId="b56d41eb1ff6fed2" providerId="LiveId" clId="{FAA46B89-B058-174B-A0A2-6047AC9196AF}" dt="2023-10-18T14:45:32.290" v="2174"/>
          <ac:spMkLst>
            <pc:docMk/>
            <pc:sldMk cId="1050998024" sldId="268"/>
            <ac:spMk id="132" creationId="{8BF3D910-6F72-827F-A4E1-EBF0CDAEBFB6}"/>
          </ac:spMkLst>
        </pc:spChg>
        <pc:spChg chg="add mod">
          <ac:chgData name="Hải Ngân Đinh" userId="b56d41eb1ff6fed2" providerId="LiveId" clId="{FAA46B89-B058-174B-A0A2-6047AC9196AF}" dt="2023-10-18T14:45:32.290" v="2174"/>
          <ac:spMkLst>
            <pc:docMk/>
            <pc:sldMk cId="1050998024" sldId="268"/>
            <ac:spMk id="133" creationId="{6D094BB7-78E8-9712-2900-8ED9B1B45DC2}"/>
          </ac:spMkLst>
        </pc:spChg>
        <pc:spChg chg="add mod">
          <ac:chgData name="Hải Ngân Đinh" userId="b56d41eb1ff6fed2" providerId="LiveId" clId="{FAA46B89-B058-174B-A0A2-6047AC9196AF}" dt="2023-10-18T14:45:32.290" v="2174"/>
          <ac:spMkLst>
            <pc:docMk/>
            <pc:sldMk cId="1050998024" sldId="268"/>
            <ac:spMk id="134" creationId="{8AA49ADE-DED7-CBD1-3BE0-0F67EA808FDC}"/>
          </ac:spMkLst>
        </pc:spChg>
        <pc:spChg chg="add mod">
          <ac:chgData name="Hải Ngân Đinh" userId="b56d41eb1ff6fed2" providerId="LiveId" clId="{FAA46B89-B058-174B-A0A2-6047AC9196AF}" dt="2023-10-18T14:45:32.290" v="2174"/>
          <ac:spMkLst>
            <pc:docMk/>
            <pc:sldMk cId="1050998024" sldId="268"/>
            <ac:spMk id="135" creationId="{E69F9DC0-8813-5BE3-5C89-6E9E2697ED3F}"/>
          </ac:spMkLst>
        </pc:spChg>
        <pc:spChg chg="add mod">
          <ac:chgData name="Hải Ngân Đinh" userId="b56d41eb1ff6fed2" providerId="LiveId" clId="{FAA46B89-B058-174B-A0A2-6047AC9196AF}" dt="2023-10-18T14:45:32.290" v="2174"/>
          <ac:spMkLst>
            <pc:docMk/>
            <pc:sldMk cId="1050998024" sldId="268"/>
            <ac:spMk id="136" creationId="{50220B3F-BAE4-370D-11DA-FB63058E27DD}"/>
          </ac:spMkLst>
        </pc:spChg>
        <pc:spChg chg="add mod">
          <ac:chgData name="Hải Ngân Đinh" userId="b56d41eb1ff6fed2" providerId="LiveId" clId="{FAA46B89-B058-174B-A0A2-6047AC9196AF}" dt="2023-10-18T14:45:32.290" v="2174"/>
          <ac:spMkLst>
            <pc:docMk/>
            <pc:sldMk cId="1050998024" sldId="268"/>
            <ac:spMk id="137" creationId="{63015500-B5C4-D55C-AD0A-D41EA80380BE}"/>
          </ac:spMkLst>
        </pc:spChg>
        <pc:grpChg chg="add del mod">
          <ac:chgData name="Hải Ngân Đinh" userId="b56d41eb1ff6fed2" providerId="LiveId" clId="{FAA46B89-B058-174B-A0A2-6047AC9196AF}" dt="2023-10-18T14:15:50.862" v="1425"/>
          <ac:grpSpMkLst>
            <pc:docMk/>
            <pc:sldMk cId="1050998024" sldId="268"/>
            <ac:grpSpMk id="3" creationId="{765CB64E-B457-BD3D-AA67-D1159D8CCDDB}"/>
          </ac:grpSpMkLst>
        </pc:grpChg>
        <pc:grpChg chg="del">
          <ac:chgData name="Hải Ngân Đinh" userId="b56d41eb1ff6fed2" providerId="LiveId" clId="{FAA46B89-B058-174B-A0A2-6047AC9196AF}" dt="2023-10-18T14:15:48.955" v="1423" actId="478"/>
          <ac:grpSpMkLst>
            <pc:docMk/>
            <pc:sldMk cId="1050998024" sldId="268"/>
            <ac:grpSpMk id="16" creationId="{8EB8E90D-C25A-4931-8B52-7DDC5484DF44}"/>
          </ac:grpSpMkLst>
        </pc:grpChg>
        <pc:grpChg chg="add mod">
          <ac:chgData name="Hải Ngân Đinh" userId="b56d41eb1ff6fed2" providerId="LiveId" clId="{FAA46B89-B058-174B-A0A2-6047AC9196AF}" dt="2023-10-18T14:15:56.966" v="1427"/>
          <ac:grpSpMkLst>
            <pc:docMk/>
            <pc:sldMk cId="1050998024" sldId="268"/>
            <ac:grpSpMk id="66" creationId="{F5ED283B-5112-329A-5879-3FB97E97C10B}"/>
          </ac:grpSpMkLst>
        </pc:grpChg>
        <pc:picChg chg="del">
          <ac:chgData name="Hải Ngân Đinh" userId="b56d41eb1ff6fed2" providerId="LiveId" clId="{FAA46B89-B058-174B-A0A2-6047AC9196AF}" dt="2023-10-18T14:15:48.955" v="1423" actId="478"/>
          <ac:picMkLst>
            <pc:docMk/>
            <pc:sldMk cId="1050998024" sldId="268"/>
            <ac:picMk id="64" creationId="{66347340-F33A-ED3C-43E1-51275D686751}"/>
          </ac:picMkLst>
        </pc:picChg>
        <pc:picChg chg="add del mod">
          <ac:chgData name="Hải Ngân Đinh" userId="b56d41eb1ff6fed2" providerId="LiveId" clId="{FAA46B89-B058-174B-A0A2-6047AC9196AF}" dt="2023-10-18T14:15:50.862" v="1425"/>
          <ac:picMkLst>
            <pc:docMk/>
            <pc:sldMk cId="1050998024" sldId="268"/>
            <ac:picMk id="65" creationId="{C7E8E93D-4197-3CC1-4897-F637CD382762}"/>
          </ac:picMkLst>
        </pc:picChg>
        <pc:picChg chg="add mod">
          <ac:chgData name="Hải Ngân Đinh" userId="b56d41eb1ff6fed2" providerId="LiveId" clId="{FAA46B89-B058-174B-A0A2-6047AC9196AF}" dt="2023-10-18T14:18:19.151" v="1467" actId="1076"/>
          <ac:picMkLst>
            <pc:docMk/>
            <pc:sldMk cId="1050998024" sldId="268"/>
            <ac:picMk id="114" creationId="{AA177C61-58A2-EADE-94A4-6AC43805B6C1}"/>
          </ac:picMkLst>
        </pc:picChg>
      </pc:sldChg>
      <pc:sldChg chg="addSp delSp modSp add mod modTransition delAnim modAnim">
        <pc:chgData name="Hải Ngân Đinh" userId="b56d41eb1ff6fed2" providerId="LiveId" clId="{FAA46B89-B058-174B-A0A2-6047AC9196AF}" dt="2023-10-18T14:49:59.663" v="2246"/>
        <pc:sldMkLst>
          <pc:docMk/>
          <pc:sldMk cId="3029024962" sldId="269"/>
        </pc:sldMkLst>
        <pc:spChg chg="mod">
          <ac:chgData name="Hải Ngân Đinh" userId="b56d41eb1ff6fed2" providerId="LiveId" clId="{FAA46B89-B058-174B-A0A2-6047AC9196AF}" dt="2023-10-18T14:18:34.352" v="1472" actId="2711"/>
          <ac:spMkLst>
            <pc:docMk/>
            <pc:sldMk cId="3029024962" sldId="269"/>
            <ac:spMk id="4" creationId="{0338F140-1B50-DCD0-6DD5-F5F0EFF65C2F}"/>
          </ac:spMkLst>
        </pc:spChg>
        <pc:spChg chg="mod">
          <ac:chgData name="Hải Ngân Đinh" userId="b56d41eb1ff6fed2" providerId="LiveId" clId="{FAA46B89-B058-174B-A0A2-6047AC9196AF}" dt="2023-10-18T14:18:34.352" v="1472" actId="2711"/>
          <ac:spMkLst>
            <pc:docMk/>
            <pc:sldMk cId="3029024962" sldId="269"/>
            <ac:spMk id="5" creationId="{AB1EB4FB-8D58-8150-BBA2-BB5DE5632C4A}"/>
          </ac:spMkLst>
        </pc:spChg>
        <pc:spChg chg="mod">
          <ac:chgData name="Hải Ngân Đinh" userId="b56d41eb1ff6fed2" providerId="LiveId" clId="{FAA46B89-B058-174B-A0A2-6047AC9196AF}" dt="2023-10-18T14:18:34.352" v="1472" actId="2711"/>
          <ac:spMkLst>
            <pc:docMk/>
            <pc:sldMk cId="3029024962" sldId="269"/>
            <ac:spMk id="6" creationId="{6F71A3BD-C68D-F284-7C53-1E1B500C21BD}"/>
          </ac:spMkLst>
        </pc:spChg>
        <pc:spChg chg="mod">
          <ac:chgData name="Hải Ngân Đinh" userId="b56d41eb1ff6fed2" providerId="LiveId" clId="{FAA46B89-B058-174B-A0A2-6047AC9196AF}" dt="2023-10-18T14:18:34.352" v="1472" actId="2711"/>
          <ac:spMkLst>
            <pc:docMk/>
            <pc:sldMk cId="3029024962" sldId="269"/>
            <ac:spMk id="7" creationId="{4BA9AF8E-D132-1C0B-A354-0FEE62DE0E9D}"/>
          </ac:spMkLst>
        </pc:spChg>
        <pc:spChg chg="mod">
          <ac:chgData name="Hải Ngân Đinh" userId="b56d41eb1ff6fed2" providerId="LiveId" clId="{FAA46B89-B058-174B-A0A2-6047AC9196AF}" dt="2023-10-18T14:18:34.352" v="1472" actId="2711"/>
          <ac:spMkLst>
            <pc:docMk/>
            <pc:sldMk cId="3029024962" sldId="269"/>
            <ac:spMk id="8" creationId="{02CFFAED-B645-E3FA-8E79-49839EE05F8E}"/>
          </ac:spMkLst>
        </pc:spChg>
        <pc:spChg chg="mod">
          <ac:chgData name="Hải Ngân Đinh" userId="b56d41eb1ff6fed2" providerId="LiveId" clId="{FAA46B89-B058-174B-A0A2-6047AC9196AF}" dt="2023-10-18T14:18:34.352" v="1472" actId="2711"/>
          <ac:spMkLst>
            <pc:docMk/>
            <pc:sldMk cId="3029024962" sldId="269"/>
            <ac:spMk id="9" creationId="{C6CA01D0-B373-0B48-D962-A0D9BC92F5E3}"/>
          </ac:spMkLst>
        </pc:spChg>
        <pc:spChg chg="mod">
          <ac:chgData name="Hải Ngân Đinh" userId="b56d41eb1ff6fed2" providerId="LiveId" clId="{FAA46B89-B058-174B-A0A2-6047AC9196AF}" dt="2023-10-18T14:18:34.352" v="1472" actId="2711"/>
          <ac:spMkLst>
            <pc:docMk/>
            <pc:sldMk cId="3029024962" sldId="269"/>
            <ac:spMk id="10" creationId="{60ECC23D-0389-3DC5-B2BF-DF76BE37E674}"/>
          </ac:spMkLst>
        </pc:spChg>
        <pc:spChg chg="mod">
          <ac:chgData name="Hải Ngân Đinh" userId="b56d41eb1ff6fed2" providerId="LiveId" clId="{FAA46B89-B058-174B-A0A2-6047AC9196AF}" dt="2023-10-18T14:18:34.352" v="1472" actId="2711"/>
          <ac:spMkLst>
            <pc:docMk/>
            <pc:sldMk cId="3029024962" sldId="269"/>
            <ac:spMk id="11" creationId="{D36FB356-FDEA-8CCE-9417-254B2713E6B9}"/>
          </ac:spMkLst>
        </pc:spChg>
        <pc:spChg chg="mod">
          <ac:chgData name="Hải Ngân Đinh" userId="b56d41eb1ff6fed2" providerId="LiveId" clId="{FAA46B89-B058-174B-A0A2-6047AC9196AF}" dt="2023-10-18T14:18:34.352" v="1472" actId="2711"/>
          <ac:spMkLst>
            <pc:docMk/>
            <pc:sldMk cId="3029024962" sldId="269"/>
            <ac:spMk id="12" creationId="{1100F762-ED0D-4169-4386-FC2B47EB5974}"/>
          </ac:spMkLst>
        </pc:spChg>
        <pc:spChg chg="add mod">
          <ac:chgData name="Hải Ngân Đinh" userId="b56d41eb1ff6fed2" providerId="LiveId" clId="{FAA46B89-B058-174B-A0A2-6047AC9196AF}" dt="2023-10-18T14:18:27.104" v="1470" actId="14100"/>
          <ac:spMkLst>
            <pc:docMk/>
            <pc:sldMk cId="3029024962" sldId="269"/>
            <ac:spMk id="13" creationId="{3B8F78BE-703B-4DCD-29C0-029A801D935E}"/>
          </ac:spMkLst>
        </pc:spChg>
        <pc:spChg chg="add mod">
          <ac:chgData name="Hải Ngân Đinh" userId="b56d41eb1ff6fed2" providerId="LiveId" clId="{FAA46B89-B058-174B-A0A2-6047AC9196AF}" dt="2023-10-18T14:18:41.067" v="1477" actId="1076"/>
          <ac:spMkLst>
            <pc:docMk/>
            <pc:sldMk cId="3029024962" sldId="269"/>
            <ac:spMk id="14" creationId="{9A65CA8B-7BF8-3FE1-4444-47C0B4EC7160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15" creationId="{7076C3D0-0D87-1311-1FF0-5344B62B3B68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16" creationId="{5AF82A09-11A7-AE5E-6EEA-536228D65DBF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17" creationId="{B29E28C1-915F-4324-8240-07CF3B905394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18" creationId="{346973D7-7E7B-616D-8C2E-6D3136F53692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19" creationId="{CC15EF33-39EC-F929-5650-AD7087D76EC9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20" creationId="{50D47009-B5C6-D91C-D5EC-736FD8D10E64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21" creationId="{359F01F3-1C7F-7EC8-66FB-D31AE857DF63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22" creationId="{5A830F3E-6CAA-A995-BFF1-AB0B842255A8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23" creationId="{0EA55386-7619-1E7B-B13D-A49576072EA9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24" creationId="{C5964498-C287-C914-53DD-E4178EE01507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25" creationId="{661FB8C4-8C72-7D45-1BAC-522681A76351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26" creationId="{81A99045-C63E-6290-CCD5-041DB5F129F0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27" creationId="{68B13AAC-C856-BC6B-E1BF-867884EE8762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28" creationId="{096DD4BB-DE82-26C0-0BCE-CFC270426C61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29" creationId="{D1BA21D5-620C-DF35-1C02-0A0BC68E190E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30" creationId="{71656835-A68A-8386-57D3-823E300C9CD4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31" creationId="{1AA214B3-3F1B-776D-BCC3-98B9AD65B4E3}"/>
          </ac:spMkLst>
        </pc:spChg>
        <pc:spChg chg="add del mod">
          <ac:chgData name="Hải Ngân Đinh" userId="b56d41eb1ff6fed2" providerId="LiveId" clId="{FAA46B89-B058-174B-A0A2-6047AC9196AF}" dt="2023-10-18T14:20:14.279" v="1524" actId="478"/>
          <ac:spMkLst>
            <pc:docMk/>
            <pc:sldMk cId="3029024962" sldId="269"/>
            <ac:spMk id="32" creationId="{E5093E05-761D-5402-5AA9-062359902C59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33" creationId="{55DD011C-5B58-506B-462C-1EA130B51CDF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34" creationId="{6C742FAF-0956-3479-1DB1-6354821D975F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35" creationId="{99F079E8-B53D-BDC8-1614-8A142D242263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36" creationId="{930A7E90-AF45-5B58-D526-837D961DBE0E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37" creationId="{74C151A7-9190-5F26-6249-6A36C60A423B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38" creationId="{D9DCA659-1066-18FF-95B2-DF614DA2C07C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39" creationId="{6DFC2236-7D99-04B2-D43D-55E8087E4C97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40" creationId="{98A699AA-4FD9-5014-A87A-B0ECE064C3E3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41" creationId="{F189B30A-BC63-95D8-AA71-BFA57C465AD4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42" creationId="{01250220-18FF-6E34-B039-EE31C118BF2D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43" creationId="{BD61314D-91DA-1182-B781-369F823352F1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44" creationId="{E16925A4-F9F5-EBC9-BF69-0973B615FB20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45" creationId="{C46BE1CA-BD92-FC91-DA16-A6056B742F13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46" creationId="{3380ED79-111C-70CF-7323-7347E7E84942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47" creationId="{7506C6D6-BD0B-8A73-F644-17723C81C20A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48" creationId="{395D4DBE-A775-9A86-1981-476A60CCD23B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49" creationId="{5EFD0E7F-B33C-43B2-CE91-2F6E18356079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50" creationId="{5A356F50-8167-5F76-68A3-7C86CDB71FEA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52" creationId="{97A5B024-113A-D0C7-C755-F8DEFC1BD063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53" creationId="{5D70CFF2-B508-00B8-A5E0-D9AB87BC96AD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54" creationId="{73FB7B75-8570-499D-A0ED-8D76202A4C4B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55" creationId="{DA7B2F64-532B-5AAA-9F6B-E8FD107153BC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56" creationId="{04F9FAA6-02BF-274E-1B26-B9D9A658AEE9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57" creationId="{F53CB652-02DB-01D0-FA6E-0F09D79606B6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58" creationId="{35826A15-07F7-9050-B34B-C9E4821E2CEB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59" creationId="{B4CCC330-D4B0-620A-5B7E-A214481787A4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60" creationId="{B1249505-9E1D-E309-4B7D-4246BD50487A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61" creationId="{6E0256EB-860C-A401-5B2D-B5DB11E07460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62" creationId="{B8299000-B7E7-77C9-1F48-51F27443BAD3}"/>
          </ac:spMkLst>
        </pc:spChg>
        <pc:spChg chg="add del mod">
          <ac:chgData name="Hải Ngân Đinh" userId="b56d41eb1ff6fed2" providerId="LiveId" clId="{FAA46B89-B058-174B-A0A2-6047AC9196AF}" dt="2023-10-18T14:46:29" v="2180" actId="478"/>
          <ac:spMkLst>
            <pc:docMk/>
            <pc:sldMk cId="3029024962" sldId="269"/>
            <ac:spMk id="63" creationId="{81D13A7A-F32A-20B4-06FE-65A927EFC3FE}"/>
          </ac:spMkLst>
        </pc:spChg>
        <pc:spChg chg="add mod">
          <ac:chgData name="Hải Ngân Đinh" userId="b56d41eb1ff6fed2" providerId="LiveId" clId="{FAA46B89-B058-174B-A0A2-6047AC9196AF}" dt="2023-10-18T14:46:29.765" v="2181"/>
          <ac:spMkLst>
            <pc:docMk/>
            <pc:sldMk cId="3029024962" sldId="269"/>
            <ac:spMk id="64" creationId="{E81713E2-78C2-62E0-C42D-1C94D962A8E2}"/>
          </ac:spMkLst>
        </pc:spChg>
        <pc:spChg chg="add mod">
          <ac:chgData name="Hải Ngân Đinh" userId="b56d41eb1ff6fed2" providerId="LiveId" clId="{FAA46B89-B058-174B-A0A2-6047AC9196AF}" dt="2023-10-18T14:46:29.765" v="2181"/>
          <ac:spMkLst>
            <pc:docMk/>
            <pc:sldMk cId="3029024962" sldId="269"/>
            <ac:spMk id="65" creationId="{D02C9DAF-F745-955C-A56E-872D84B09551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76" creationId="{64F9EFE6-42A6-49B2-5873-678AC364F8B3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77" creationId="{0D060AD1-C459-1156-5E81-299D9376AD90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78" creationId="{9D6CBF6E-1E8A-93D4-9EF6-3228716FA474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79" creationId="{FAACD63E-4985-64B7-6ED8-B46638C82B8D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80" creationId="{A1517D05-6043-E580-13A4-388065413658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81" creationId="{67216F37-D457-478A-4AD0-3C7C4B25F9E1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82" creationId="{EAA8B45E-8D06-4871-6D42-C4661D493EC1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83" creationId="{363F220C-91A5-2E89-97AE-70A7F1E04613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84" creationId="{E3792414-BA9B-70EA-FBEF-475D7696F8DB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85" creationId="{390FFA5E-DC93-236A-01AB-36BC48FFFCD5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86" creationId="{75F640F9-D2BD-AA1F-62B0-8315A26A1E59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87" creationId="{AE5F805F-B00C-5C6E-ED31-551F9121B8BC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88" creationId="{E0322124-4407-377B-FFBF-0273C2E60868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89" creationId="{94D9AE9D-FF3C-7C5E-B60B-E2C275FE2CFB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90" creationId="{C99D3E43-10AF-6B81-0D91-F4367A7CD02E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91" creationId="{BF758082-352C-A2AD-AF8F-CBA5C9F12EE5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92" creationId="{991B8B63-46E5-1D39-DD0A-7AC6F1B425D2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93" creationId="{D3BEFCF2-D42E-A19C-EA5A-3798E7DBE1A0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94" creationId="{C9161A86-3BB5-99F3-0A09-3EC3EB3ABEC0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95" creationId="{3EB83FC0-EB3D-75E9-DEDF-2BA5EBFCB3D0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96" creationId="{F9B26BB6-2EC6-0812-F16D-C536E8260E7A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97" creationId="{707D19DD-5CA0-91B9-5DC7-BC5AB9E4CF44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98" creationId="{1D07BAAC-8A10-2D93-24E5-4CEBB029D89C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99" creationId="{B22998C5-F005-7D00-4C1B-7219C3CB8316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100" creationId="{DCF78647-2662-7D42-226C-9490680B699D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101" creationId="{ED850652-0CA0-9460-4297-3AFE21140F1F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102" creationId="{61FE343E-1CA8-3130-2D93-B56436C07281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103" creationId="{BFAF9D92-BFF8-9728-CC16-BF14E8049CA7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104" creationId="{F22406E5-862A-5256-2486-5CCB0FE666E5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105" creationId="{B5C419AB-E80F-CD51-BBAD-F41697C07EF2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106" creationId="{D5FBE828-1CF8-9610-1046-D203F0AABDB3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107" creationId="{CDC691DA-53AD-D995-3D6B-971DADBFD7D1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108" creationId="{01EFAA21-7471-6E7B-63FE-69A57848EA34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109" creationId="{53A680FF-E044-19EF-D84A-9FD78138F68E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110" creationId="{789EECF7-1BB9-6649-3D46-A7793CB47FBE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111" creationId="{C237BB1C-08D7-6ED0-3098-E9676F9132C7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112" creationId="{52CDDC13-A63D-C78B-4F27-C99D8702A5B3}"/>
          </ac:spMkLst>
        </pc:spChg>
        <pc:spChg chg="del">
          <ac:chgData name="Hải Ngân Đinh" userId="b56d41eb1ff6fed2" providerId="LiveId" clId="{FAA46B89-B058-174B-A0A2-6047AC9196AF}" dt="2023-10-18T14:16:13.218" v="1431" actId="478"/>
          <ac:spMkLst>
            <pc:docMk/>
            <pc:sldMk cId="3029024962" sldId="269"/>
            <ac:spMk id="113" creationId="{A866E32F-3A09-B63F-DED3-A93B7D879092}"/>
          </ac:spMkLst>
        </pc:spChg>
        <pc:spChg chg="add mod">
          <ac:chgData name="Hải Ngân Đinh" userId="b56d41eb1ff6fed2" providerId="LiveId" clId="{FAA46B89-B058-174B-A0A2-6047AC9196AF}" dt="2023-10-18T14:46:29.765" v="2181"/>
          <ac:spMkLst>
            <pc:docMk/>
            <pc:sldMk cId="3029024962" sldId="269"/>
            <ac:spMk id="115" creationId="{E059E3C4-9280-DDBE-CDBD-0491C662A9CD}"/>
          </ac:spMkLst>
        </pc:spChg>
        <pc:spChg chg="add mod">
          <ac:chgData name="Hải Ngân Đinh" userId="b56d41eb1ff6fed2" providerId="LiveId" clId="{FAA46B89-B058-174B-A0A2-6047AC9196AF}" dt="2023-10-18T14:46:29.765" v="2181"/>
          <ac:spMkLst>
            <pc:docMk/>
            <pc:sldMk cId="3029024962" sldId="269"/>
            <ac:spMk id="116" creationId="{FDE7AE17-2317-DF24-ADC6-157743A5128A}"/>
          </ac:spMkLst>
        </pc:spChg>
        <pc:spChg chg="add mod">
          <ac:chgData name="Hải Ngân Đinh" userId="b56d41eb1ff6fed2" providerId="LiveId" clId="{FAA46B89-B058-174B-A0A2-6047AC9196AF}" dt="2023-10-18T14:46:29.765" v="2181"/>
          <ac:spMkLst>
            <pc:docMk/>
            <pc:sldMk cId="3029024962" sldId="269"/>
            <ac:spMk id="117" creationId="{9D846416-BF73-9A5B-1ABE-A0B8FE4F2B14}"/>
          </ac:spMkLst>
        </pc:spChg>
        <pc:spChg chg="add mod">
          <ac:chgData name="Hải Ngân Đinh" userId="b56d41eb1ff6fed2" providerId="LiveId" clId="{FAA46B89-B058-174B-A0A2-6047AC9196AF}" dt="2023-10-18T14:46:29.765" v="2181"/>
          <ac:spMkLst>
            <pc:docMk/>
            <pc:sldMk cId="3029024962" sldId="269"/>
            <ac:spMk id="118" creationId="{DE905948-0FCD-FD6A-A47C-CC103A38CD52}"/>
          </ac:spMkLst>
        </pc:spChg>
        <pc:spChg chg="add mod">
          <ac:chgData name="Hải Ngân Đinh" userId="b56d41eb1ff6fed2" providerId="LiveId" clId="{FAA46B89-B058-174B-A0A2-6047AC9196AF}" dt="2023-10-18T14:46:29.765" v="2181"/>
          <ac:spMkLst>
            <pc:docMk/>
            <pc:sldMk cId="3029024962" sldId="269"/>
            <ac:spMk id="119" creationId="{892DCCC5-9835-A3D3-4C7D-6D874021B3B4}"/>
          </ac:spMkLst>
        </pc:spChg>
        <pc:spChg chg="add mod">
          <ac:chgData name="Hải Ngân Đinh" userId="b56d41eb1ff6fed2" providerId="LiveId" clId="{FAA46B89-B058-174B-A0A2-6047AC9196AF}" dt="2023-10-18T14:46:29.765" v="2181"/>
          <ac:spMkLst>
            <pc:docMk/>
            <pc:sldMk cId="3029024962" sldId="269"/>
            <ac:spMk id="120" creationId="{A8E5F071-31FB-F2D7-0440-74DF6292CF17}"/>
          </ac:spMkLst>
        </pc:spChg>
        <pc:spChg chg="add mod">
          <ac:chgData name="Hải Ngân Đinh" userId="b56d41eb1ff6fed2" providerId="LiveId" clId="{FAA46B89-B058-174B-A0A2-6047AC9196AF}" dt="2023-10-18T14:46:29.765" v="2181"/>
          <ac:spMkLst>
            <pc:docMk/>
            <pc:sldMk cId="3029024962" sldId="269"/>
            <ac:spMk id="121" creationId="{8FE82D8F-44FA-1802-F415-B644FCC94175}"/>
          </ac:spMkLst>
        </pc:spChg>
        <pc:spChg chg="add mod">
          <ac:chgData name="Hải Ngân Đinh" userId="b56d41eb1ff6fed2" providerId="LiveId" clId="{FAA46B89-B058-174B-A0A2-6047AC9196AF}" dt="2023-10-18T14:46:29.765" v="2181"/>
          <ac:spMkLst>
            <pc:docMk/>
            <pc:sldMk cId="3029024962" sldId="269"/>
            <ac:spMk id="122" creationId="{71FA2D1B-9CCC-3786-2E9E-FEB6185901EE}"/>
          </ac:spMkLst>
        </pc:spChg>
        <pc:spChg chg="add mod">
          <ac:chgData name="Hải Ngân Đinh" userId="b56d41eb1ff6fed2" providerId="LiveId" clId="{FAA46B89-B058-174B-A0A2-6047AC9196AF}" dt="2023-10-18T14:46:29.765" v="2181"/>
          <ac:spMkLst>
            <pc:docMk/>
            <pc:sldMk cId="3029024962" sldId="269"/>
            <ac:spMk id="123" creationId="{AB7B6137-0251-E318-D9C5-6EFA11E9BEF8}"/>
          </ac:spMkLst>
        </pc:spChg>
        <pc:grpChg chg="add mod">
          <ac:chgData name="Hải Ngân Đinh" userId="b56d41eb1ff6fed2" providerId="LiveId" clId="{FAA46B89-B058-174B-A0A2-6047AC9196AF}" dt="2023-10-18T14:16:22.028" v="1432"/>
          <ac:grpSpMkLst>
            <pc:docMk/>
            <pc:sldMk cId="3029024962" sldId="269"/>
            <ac:grpSpMk id="3" creationId="{21FCFAF6-6D54-1F70-D799-EDC13FC9B22E}"/>
          </ac:grpSpMkLst>
        </pc:grpChg>
        <pc:grpChg chg="del">
          <ac:chgData name="Hải Ngân Đinh" userId="b56d41eb1ff6fed2" providerId="LiveId" clId="{FAA46B89-B058-174B-A0A2-6047AC9196AF}" dt="2023-10-18T14:16:13.218" v="1431" actId="478"/>
          <ac:grpSpMkLst>
            <pc:docMk/>
            <pc:sldMk cId="3029024962" sldId="269"/>
            <ac:grpSpMk id="66" creationId="{F5ED283B-5112-329A-5879-3FB97E97C10B}"/>
          </ac:grpSpMkLst>
        </pc:grpChg>
        <pc:picChg chg="add mod">
          <ac:chgData name="Hải Ngân Đinh" userId="b56d41eb1ff6fed2" providerId="LiveId" clId="{FAA46B89-B058-174B-A0A2-6047AC9196AF}" dt="2023-10-18T14:16:26.185" v="1435" actId="1076"/>
          <ac:picMkLst>
            <pc:docMk/>
            <pc:sldMk cId="3029024962" sldId="269"/>
            <ac:picMk id="51" creationId="{129371BF-7D4A-5CE3-8AE7-98765FD4C5CC}"/>
          </ac:picMkLst>
        </pc:picChg>
        <pc:picChg chg="del">
          <ac:chgData name="Hải Ngân Đinh" userId="b56d41eb1ff6fed2" providerId="LiveId" clId="{FAA46B89-B058-174B-A0A2-6047AC9196AF}" dt="2023-10-18T14:16:13.218" v="1431" actId="478"/>
          <ac:picMkLst>
            <pc:docMk/>
            <pc:sldMk cId="3029024962" sldId="269"/>
            <ac:picMk id="114" creationId="{AA177C61-58A2-EADE-94A4-6AC43805B6C1}"/>
          </ac:picMkLst>
        </pc:picChg>
      </pc:sldChg>
      <pc:sldChg chg="addSp delSp modSp add mod modTransition delAnim modAnim">
        <pc:chgData name="Hải Ngân Đinh" userId="b56d41eb1ff6fed2" providerId="LiveId" clId="{FAA46B89-B058-174B-A0A2-6047AC9196AF}" dt="2023-10-18T14:50:03.463" v="2248"/>
        <pc:sldMkLst>
          <pc:docMk/>
          <pc:sldMk cId="242833083" sldId="270"/>
        </pc:sldMkLst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13" creationId="{3B8F78BE-703B-4DCD-29C0-029A801D935E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14" creationId="{9A65CA8B-7BF8-3FE1-4444-47C0B4EC7160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15" creationId="{7076C3D0-0D87-1311-1FF0-5344B62B3B68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16" creationId="{5AF82A09-11A7-AE5E-6EEA-536228D65DBF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17" creationId="{B29E28C1-915F-4324-8240-07CF3B905394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18" creationId="{346973D7-7E7B-616D-8C2E-6D3136F53692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19" creationId="{CC15EF33-39EC-F929-5650-AD7087D76EC9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20" creationId="{50D47009-B5C6-D91C-D5EC-736FD8D10E64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21" creationId="{359F01F3-1C7F-7EC8-66FB-D31AE857DF63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22" creationId="{5A830F3E-6CAA-A995-BFF1-AB0B842255A8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23" creationId="{0EA55386-7619-1E7B-B13D-A49576072EA9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24" creationId="{C5964498-C287-C914-53DD-E4178EE01507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25" creationId="{661FB8C4-8C72-7D45-1BAC-522681A76351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26" creationId="{81A99045-C63E-6290-CCD5-041DB5F129F0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27" creationId="{68B13AAC-C856-BC6B-E1BF-867884EE8762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28" creationId="{096DD4BB-DE82-26C0-0BCE-CFC270426C61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29" creationId="{D1BA21D5-620C-DF35-1C02-0A0BC68E190E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30" creationId="{71656835-A68A-8386-57D3-823E300C9CD4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31" creationId="{1AA214B3-3F1B-776D-BCC3-98B9AD65B4E3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32" creationId="{E5093E05-761D-5402-5AA9-062359902C59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33" creationId="{55DD011C-5B58-506B-462C-1EA130B51CDF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34" creationId="{6C742FAF-0956-3479-1DB1-6354821D975F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35" creationId="{99F079E8-B53D-BDC8-1614-8A142D242263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36" creationId="{930A7E90-AF45-5B58-D526-837D961DBE0E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37" creationId="{74C151A7-9190-5F26-6249-6A36C60A423B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38" creationId="{D9DCA659-1066-18FF-95B2-DF614DA2C07C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39" creationId="{6DFC2236-7D99-04B2-D43D-55E8087E4C97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40" creationId="{98A699AA-4FD9-5014-A87A-B0ECE064C3E3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41" creationId="{F189B30A-BC63-95D8-AA71-BFA57C465AD4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42" creationId="{01250220-18FF-6E34-B039-EE31C118BF2D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43" creationId="{BD61314D-91DA-1182-B781-369F823352F1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44" creationId="{E16925A4-F9F5-EBC9-BF69-0973B615FB20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45" creationId="{C46BE1CA-BD92-FC91-DA16-A6056B742F13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46" creationId="{3380ED79-111C-70CF-7323-7347E7E84942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47" creationId="{7506C6D6-BD0B-8A73-F644-17723C81C20A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48" creationId="{395D4DBE-A775-9A86-1981-476A60CCD23B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49" creationId="{5EFD0E7F-B33C-43B2-CE91-2F6E18356079}"/>
          </ac:spMkLst>
        </pc:spChg>
        <pc:spChg chg="del">
          <ac:chgData name="Hải Ngân Đinh" userId="b56d41eb1ff6fed2" providerId="LiveId" clId="{FAA46B89-B058-174B-A0A2-6047AC9196AF}" dt="2023-10-18T14:16:41.495" v="1437" actId="478"/>
          <ac:spMkLst>
            <pc:docMk/>
            <pc:sldMk cId="242833083" sldId="270"/>
            <ac:spMk id="50" creationId="{5A356F50-8167-5F76-68A3-7C86CDB71FEA}"/>
          </ac:spMkLst>
        </pc:spChg>
        <pc:spChg chg="mod">
          <ac:chgData name="Hải Ngân Đinh" userId="b56d41eb1ff6fed2" providerId="LiveId" clId="{FAA46B89-B058-174B-A0A2-6047AC9196AF}" dt="2023-10-18T14:18:46.946" v="1479" actId="255"/>
          <ac:spMkLst>
            <pc:docMk/>
            <pc:sldMk cId="242833083" sldId="270"/>
            <ac:spMk id="53" creationId="{AC956F4E-5111-6FEE-AD16-585F07AB2ADC}"/>
          </ac:spMkLst>
        </pc:spChg>
        <pc:spChg chg="mod">
          <ac:chgData name="Hải Ngân Đinh" userId="b56d41eb1ff6fed2" providerId="LiveId" clId="{FAA46B89-B058-174B-A0A2-6047AC9196AF}" dt="2023-10-18T14:18:46.946" v="1479" actId="255"/>
          <ac:spMkLst>
            <pc:docMk/>
            <pc:sldMk cId="242833083" sldId="270"/>
            <ac:spMk id="54" creationId="{6DC111D3-7FF8-12DA-E5E1-1EDF5B726260}"/>
          </ac:spMkLst>
        </pc:spChg>
        <pc:spChg chg="mod">
          <ac:chgData name="Hải Ngân Đinh" userId="b56d41eb1ff6fed2" providerId="LiveId" clId="{FAA46B89-B058-174B-A0A2-6047AC9196AF}" dt="2023-10-18T14:18:46.946" v="1479" actId="255"/>
          <ac:spMkLst>
            <pc:docMk/>
            <pc:sldMk cId="242833083" sldId="270"/>
            <ac:spMk id="55" creationId="{9CAFEDB9-349F-82A4-E046-170EEB950599}"/>
          </ac:spMkLst>
        </pc:spChg>
        <pc:spChg chg="mod">
          <ac:chgData name="Hải Ngân Đinh" userId="b56d41eb1ff6fed2" providerId="LiveId" clId="{FAA46B89-B058-174B-A0A2-6047AC9196AF}" dt="2023-10-18T14:18:46.946" v="1479" actId="255"/>
          <ac:spMkLst>
            <pc:docMk/>
            <pc:sldMk cId="242833083" sldId="270"/>
            <ac:spMk id="56" creationId="{E60C61C2-2647-2F88-0279-F1C807E97473}"/>
          </ac:spMkLst>
        </pc:spChg>
        <pc:spChg chg="mod">
          <ac:chgData name="Hải Ngân Đinh" userId="b56d41eb1ff6fed2" providerId="LiveId" clId="{FAA46B89-B058-174B-A0A2-6047AC9196AF}" dt="2023-10-18T14:18:46.946" v="1479" actId="255"/>
          <ac:spMkLst>
            <pc:docMk/>
            <pc:sldMk cId="242833083" sldId="270"/>
            <ac:spMk id="57" creationId="{7170137B-2285-9DCE-8AAA-B76693889363}"/>
          </ac:spMkLst>
        </pc:spChg>
        <pc:spChg chg="mod">
          <ac:chgData name="Hải Ngân Đinh" userId="b56d41eb1ff6fed2" providerId="LiveId" clId="{FAA46B89-B058-174B-A0A2-6047AC9196AF}" dt="2023-10-18T14:18:46.946" v="1479" actId="255"/>
          <ac:spMkLst>
            <pc:docMk/>
            <pc:sldMk cId="242833083" sldId="270"/>
            <ac:spMk id="58" creationId="{DC6F86E2-8217-A621-9EF6-BF6AA87B1AA3}"/>
          </ac:spMkLst>
        </pc:spChg>
        <pc:spChg chg="mod">
          <ac:chgData name="Hải Ngân Đinh" userId="b56d41eb1ff6fed2" providerId="LiveId" clId="{FAA46B89-B058-174B-A0A2-6047AC9196AF}" dt="2023-10-18T14:18:46.946" v="1479" actId="255"/>
          <ac:spMkLst>
            <pc:docMk/>
            <pc:sldMk cId="242833083" sldId="270"/>
            <ac:spMk id="59" creationId="{19B84160-5996-3C71-19BE-6E704C04D7DD}"/>
          </ac:spMkLst>
        </pc:spChg>
        <pc:spChg chg="mod">
          <ac:chgData name="Hải Ngân Đinh" userId="b56d41eb1ff6fed2" providerId="LiveId" clId="{FAA46B89-B058-174B-A0A2-6047AC9196AF}" dt="2023-10-18T14:18:46.946" v="1479" actId="255"/>
          <ac:spMkLst>
            <pc:docMk/>
            <pc:sldMk cId="242833083" sldId="270"/>
            <ac:spMk id="60" creationId="{64576724-C701-9123-4DDF-1D55BFFC5495}"/>
          </ac:spMkLst>
        </pc:spChg>
        <pc:spChg chg="mod">
          <ac:chgData name="Hải Ngân Đinh" userId="b56d41eb1ff6fed2" providerId="LiveId" clId="{FAA46B89-B058-174B-A0A2-6047AC9196AF}" dt="2023-10-18T14:18:46.946" v="1479" actId="255"/>
          <ac:spMkLst>
            <pc:docMk/>
            <pc:sldMk cId="242833083" sldId="270"/>
            <ac:spMk id="61" creationId="{D6D4B372-545C-BCAF-2D5A-D1426450E6FA}"/>
          </ac:spMkLst>
        </pc:spChg>
        <pc:spChg chg="add mod">
          <ac:chgData name="Hải Ngân Đinh" userId="b56d41eb1ff6fed2" providerId="LiveId" clId="{FAA46B89-B058-174B-A0A2-6047AC9196AF}" dt="2023-10-18T14:18:57.371" v="1486" actId="404"/>
          <ac:spMkLst>
            <pc:docMk/>
            <pc:sldMk cId="242833083" sldId="270"/>
            <ac:spMk id="62" creationId="{B6ED1B22-CF82-5649-050E-7BB16B17BA1A}"/>
          </ac:spMkLst>
        </pc:spChg>
        <pc:spChg chg="add mod">
          <ac:chgData name="Hải Ngân Đinh" userId="b56d41eb1ff6fed2" providerId="LiveId" clId="{FAA46B89-B058-174B-A0A2-6047AC9196AF}" dt="2023-10-18T14:19:04.188" v="1492" actId="1076"/>
          <ac:spMkLst>
            <pc:docMk/>
            <pc:sldMk cId="242833083" sldId="270"/>
            <ac:spMk id="63" creationId="{D0DF654D-CF0C-AF48-1D7F-D87FDD757C7F}"/>
          </ac:spMkLst>
        </pc:spChg>
        <pc:spChg chg="add del mod">
          <ac:chgData name="Hải Ngân Đinh" userId="b56d41eb1ff6fed2" providerId="LiveId" clId="{FAA46B89-B058-174B-A0A2-6047AC9196AF}" dt="2023-10-18T14:19:21.555" v="1505" actId="478"/>
          <ac:spMkLst>
            <pc:docMk/>
            <pc:sldMk cId="242833083" sldId="270"/>
            <ac:spMk id="64" creationId="{59CEF69F-AAC0-0FEA-A5B0-5E3A947A1849}"/>
          </ac:spMkLst>
        </pc:spChg>
        <pc:spChg chg="add del mod">
          <ac:chgData name="Hải Ngân Đinh" userId="b56d41eb1ff6fed2" providerId="LiveId" clId="{FAA46B89-B058-174B-A0A2-6047AC9196AF}" dt="2023-10-18T14:19:21.555" v="1505" actId="478"/>
          <ac:spMkLst>
            <pc:docMk/>
            <pc:sldMk cId="242833083" sldId="270"/>
            <ac:spMk id="65" creationId="{5091845B-06F9-8ED4-C0E6-7CB7A00E08CB}"/>
          </ac:spMkLst>
        </pc:spChg>
        <pc:spChg chg="add del mod">
          <ac:chgData name="Hải Ngân Đinh" userId="b56d41eb1ff6fed2" providerId="LiveId" clId="{FAA46B89-B058-174B-A0A2-6047AC9196AF}" dt="2023-10-18T14:19:21.555" v="1505" actId="478"/>
          <ac:spMkLst>
            <pc:docMk/>
            <pc:sldMk cId="242833083" sldId="270"/>
            <ac:spMk id="66" creationId="{2215706A-F6B0-4D34-6902-B8928E4DC5C9}"/>
          </ac:spMkLst>
        </pc:spChg>
        <pc:spChg chg="add del mod">
          <ac:chgData name="Hải Ngân Đinh" userId="b56d41eb1ff6fed2" providerId="LiveId" clId="{FAA46B89-B058-174B-A0A2-6047AC9196AF}" dt="2023-10-18T14:19:21.555" v="1505" actId="478"/>
          <ac:spMkLst>
            <pc:docMk/>
            <pc:sldMk cId="242833083" sldId="270"/>
            <ac:spMk id="67" creationId="{1046A00C-F09F-A464-2CC0-F58B068E3C1F}"/>
          </ac:spMkLst>
        </pc:spChg>
        <pc:spChg chg="add del mod">
          <ac:chgData name="Hải Ngân Đinh" userId="b56d41eb1ff6fed2" providerId="LiveId" clId="{FAA46B89-B058-174B-A0A2-6047AC9196AF}" dt="2023-10-18T14:19:21.555" v="1505" actId="478"/>
          <ac:spMkLst>
            <pc:docMk/>
            <pc:sldMk cId="242833083" sldId="270"/>
            <ac:spMk id="68" creationId="{5075A6DE-A23E-8A49-C6A9-C91C182E3F87}"/>
          </ac:spMkLst>
        </pc:spChg>
        <pc:spChg chg="add del mod">
          <ac:chgData name="Hải Ngân Đinh" userId="b56d41eb1ff6fed2" providerId="LiveId" clId="{FAA46B89-B058-174B-A0A2-6047AC9196AF}" dt="2023-10-18T14:19:21.555" v="1505" actId="478"/>
          <ac:spMkLst>
            <pc:docMk/>
            <pc:sldMk cId="242833083" sldId="270"/>
            <ac:spMk id="69" creationId="{50B555B0-41D2-9A99-1781-3AA05F15C40F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70" creationId="{9F08F977-86DF-1AF5-DBC8-2E961A075658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71" creationId="{1487F848-CA6B-1AF1-F16E-E60CDD66E09E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72" creationId="{D9108DA1-1F12-4FBC-CA97-D4F8C1A4A6BA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73" creationId="{0EE8D3C5-77A5-D7D5-ADF1-A3AFB60F7FF9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74" creationId="{9502D1F7-8F6F-D9C9-5A0E-5FC2F1605C30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75" creationId="{CDD68FEC-4E6E-846D-F5D6-35B934F1C3F4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76" creationId="{09B7AF20-2A70-145B-1CF1-1DD0C87D6D44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77" creationId="{3452667D-53C4-90C7-044A-55799A5F7303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78" creationId="{B4FE5042-6024-5281-AF0E-B53EFB55AF7C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79" creationId="{E1E74ACE-1D85-69A6-92D7-8BB6BFEF35FD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80" creationId="{52AFD5CF-0C33-72F1-A319-87E77DB93CC2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81" creationId="{5D06AF44-16CB-7D89-5268-F1D00D0E9C9E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82" creationId="{FB4B7E8E-9247-DADE-4D10-02A9CDD387E2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83" creationId="{0DE326FC-E63C-A018-55E2-AAC5857EBAFF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84" creationId="{1C65C6B3-9BA7-E05C-C28E-DC237F5F0878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85" creationId="{BDE0C807-4890-EF00-3DD9-C944CCD647BC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86" creationId="{2E722477-EB8C-3809-4713-3A6F0A316E92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87" creationId="{98593E28-9BC3-6E57-17E3-F3BBD3B5B905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88" creationId="{83816C29-6CE0-3A5B-7103-9007E28190F2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89" creationId="{B9FC8025-5532-E9A8-5E33-F30CE4A6A8F0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90" creationId="{CD1FE614-70A7-D7CD-D444-9CAD5BD364CF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91" creationId="{EC7F984C-05B8-7534-02C9-373F706E7E28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92" creationId="{8FF4D9A2-72E5-BB1A-86BE-EF4FD4889656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93" creationId="{30DC747D-6C72-33DB-A978-A2A0F5FBD3A3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94" creationId="{8C6D6DDA-0AAE-79E6-1D45-004D026A8A9D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95" creationId="{2EF093A5-718B-F0A9-E001-2EDB4ACC4185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96" creationId="{245753E8-B509-D74F-E5A8-EE84652B66ED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97" creationId="{61680FAE-75AC-D76E-6965-D4C8648AE516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98" creationId="{38C3F7B7-0382-53F7-D10D-3AE7EFF57805}"/>
          </ac:spMkLst>
        </pc:spChg>
        <pc:spChg chg="add del mod">
          <ac:chgData name="Hải Ngân Đinh" userId="b56d41eb1ff6fed2" providerId="LiveId" clId="{FAA46B89-B058-174B-A0A2-6047AC9196AF}" dt="2023-10-18T14:46:58.198" v="2190" actId="478"/>
          <ac:spMkLst>
            <pc:docMk/>
            <pc:sldMk cId="242833083" sldId="270"/>
            <ac:spMk id="99" creationId="{FBC2C360-C8A7-F231-228E-DB69EC0D23D1}"/>
          </ac:spMkLst>
        </pc:spChg>
        <pc:spChg chg="add mod">
          <ac:chgData name="Hải Ngân Đinh" userId="b56d41eb1ff6fed2" providerId="LiveId" clId="{FAA46B89-B058-174B-A0A2-6047AC9196AF}" dt="2023-10-18T14:46:58.454" v="2191"/>
          <ac:spMkLst>
            <pc:docMk/>
            <pc:sldMk cId="242833083" sldId="270"/>
            <ac:spMk id="104" creationId="{AE3B919A-5745-1ECF-AF15-710A1D101738}"/>
          </ac:spMkLst>
        </pc:spChg>
        <pc:spChg chg="add mod">
          <ac:chgData name="Hải Ngân Đinh" userId="b56d41eb1ff6fed2" providerId="LiveId" clId="{FAA46B89-B058-174B-A0A2-6047AC9196AF}" dt="2023-10-18T14:46:58.454" v="2191"/>
          <ac:spMkLst>
            <pc:docMk/>
            <pc:sldMk cId="242833083" sldId="270"/>
            <ac:spMk id="105" creationId="{4164CBFF-1A15-A0F0-64AD-CA72CFEE6A45}"/>
          </ac:spMkLst>
        </pc:spChg>
        <pc:spChg chg="add mod">
          <ac:chgData name="Hải Ngân Đinh" userId="b56d41eb1ff6fed2" providerId="LiveId" clId="{FAA46B89-B058-174B-A0A2-6047AC9196AF}" dt="2023-10-18T14:46:58.454" v="2191"/>
          <ac:spMkLst>
            <pc:docMk/>
            <pc:sldMk cId="242833083" sldId="270"/>
            <ac:spMk id="106" creationId="{4A29A52D-3075-DD4C-3667-0FC6E7E668FF}"/>
          </ac:spMkLst>
        </pc:spChg>
        <pc:spChg chg="add mod">
          <ac:chgData name="Hải Ngân Đinh" userId="b56d41eb1ff6fed2" providerId="LiveId" clId="{FAA46B89-B058-174B-A0A2-6047AC9196AF}" dt="2023-10-18T14:46:58.454" v="2191"/>
          <ac:spMkLst>
            <pc:docMk/>
            <pc:sldMk cId="242833083" sldId="270"/>
            <ac:spMk id="107" creationId="{EF23534F-E9BE-775C-0E13-53B4913F9550}"/>
          </ac:spMkLst>
        </pc:spChg>
        <pc:spChg chg="add mod">
          <ac:chgData name="Hải Ngân Đinh" userId="b56d41eb1ff6fed2" providerId="LiveId" clId="{FAA46B89-B058-174B-A0A2-6047AC9196AF}" dt="2023-10-18T14:46:58.454" v="2191"/>
          <ac:spMkLst>
            <pc:docMk/>
            <pc:sldMk cId="242833083" sldId="270"/>
            <ac:spMk id="108" creationId="{FC66110E-1FF4-30A1-9876-F804868BFA6B}"/>
          </ac:spMkLst>
        </pc:spChg>
        <pc:spChg chg="add mod">
          <ac:chgData name="Hải Ngân Đinh" userId="b56d41eb1ff6fed2" providerId="LiveId" clId="{FAA46B89-B058-174B-A0A2-6047AC9196AF}" dt="2023-10-18T14:46:58.454" v="2191"/>
          <ac:spMkLst>
            <pc:docMk/>
            <pc:sldMk cId="242833083" sldId="270"/>
            <ac:spMk id="109" creationId="{AE9D2021-7A0F-6455-F03B-DAEC342E6340}"/>
          </ac:spMkLst>
        </pc:spChg>
        <pc:spChg chg="add mod">
          <ac:chgData name="Hải Ngân Đinh" userId="b56d41eb1ff6fed2" providerId="LiveId" clId="{FAA46B89-B058-174B-A0A2-6047AC9196AF}" dt="2023-10-18T14:46:58.454" v="2191"/>
          <ac:spMkLst>
            <pc:docMk/>
            <pc:sldMk cId="242833083" sldId="270"/>
            <ac:spMk id="110" creationId="{40D4F453-211C-9695-DA90-038193CC1B90}"/>
          </ac:spMkLst>
        </pc:spChg>
        <pc:spChg chg="add mod">
          <ac:chgData name="Hải Ngân Đinh" userId="b56d41eb1ff6fed2" providerId="LiveId" clId="{FAA46B89-B058-174B-A0A2-6047AC9196AF}" dt="2023-10-18T14:46:58.454" v="2191"/>
          <ac:spMkLst>
            <pc:docMk/>
            <pc:sldMk cId="242833083" sldId="270"/>
            <ac:spMk id="111" creationId="{03305E13-39B0-434D-F541-20E14B30C164}"/>
          </ac:spMkLst>
        </pc:spChg>
        <pc:spChg chg="add mod">
          <ac:chgData name="Hải Ngân Đinh" userId="b56d41eb1ff6fed2" providerId="LiveId" clId="{FAA46B89-B058-174B-A0A2-6047AC9196AF}" dt="2023-10-18T14:46:58.454" v="2191"/>
          <ac:spMkLst>
            <pc:docMk/>
            <pc:sldMk cId="242833083" sldId="270"/>
            <ac:spMk id="112" creationId="{C1137EA1-FAB8-1D0D-FA97-BF72ED8A14D4}"/>
          </ac:spMkLst>
        </pc:spChg>
        <pc:spChg chg="add mod">
          <ac:chgData name="Hải Ngân Đinh" userId="b56d41eb1ff6fed2" providerId="LiveId" clId="{FAA46B89-B058-174B-A0A2-6047AC9196AF}" dt="2023-10-18T14:46:58.454" v="2191"/>
          <ac:spMkLst>
            <pc:docMk/>
            <pc:sldMk cId="242833083" sldId="270"/>
            <ac:spMk id="113" creationId="{44909469-65A7-A256-3CA2-8DAEE4A5A27E}"/>
          </ac:spMkLst>
        </pc:spChg>
        <pc:spChg chg="add mod">
          <ac:chgData name="Hải Ngân Đinh" userId="b56d41eb1ff6fed2" providerId="LiveId" clId="{FAA46B89-B058-174B-A0A2-6047AC9196AF}" dt="2023-10-18T14:46:58.454" v="2191"/>
          <ac:spMkLst>
            <pc:docMk/>
            <pc:sldMk cId="242833083" sldId="270"/>
            <ac:spMk id="114" creationId="{13A17DD7-F46C-AC15-466C-E85AD1CDB838}"/>
          </ac:spMkLst>
        </pc:spChg>
        <pc:grpChg chg="del">
          <ac:chgData name="Hải Ngân Đinh" userId="b56d41eb1ff6fed2" providerId="LiveId" clId="{FAA46B89-B058-174B-A0A2-6047AC9196AF}" dt="2023-10-18T14:16:41.495" v="1437" actId="478"/>
          <ac:grpSpMkLst>
            <pc:docMk/>
            <pc:sldMk cId="242833083" sldId="270"/>
            <ac:grpSpMk id="3" creationId="{21FCFAF6-6D54-1F70-D799-EDC13FC9B22E}"/>
          </ac:grpSpMkLst>
        </pc:grpChg>
        <pc:grpChg chg="add mod">
          <ac:chgData name="Hải Ngân Đinh" userId="b56d41eb1ff6fed2" providerId="LiveId" clId="{FAA46B89-B058-174B-A0A2-6047AC9196AF}" dt="2023-10-18T14:16:42.382" v="1438"/>
          <ac:grpSpMkLst>
            <pc:docMk/>
            <pc:sldMk cId="242833083" sldId="270"/>
            <ac:grpSpMk id="52" creationId="{7206B07C-9385-07C2-B65D-D2C57C703B4E}"/>
          </ac:grpSpMkLst>
        </pc:grpChg>
        <pc:picChg chg="del">
          <ac:chgData name="Hải Ngân Đinh" userId="b56d41eb1ff6fed2" providerId="LiveId" clId="{FAA46B89-B058-174B-A0A2-6047AC9196AF}" dt="2023-10-18T14:16:41.495" v="1437" actId="478"/>
          <ac:picMkLst>
            <pc:docMk/>
            <pc:sldMk cId="242833083" sldId="270"/>
            <ac:picMk id="2" creationId="{00000000-0000-0000-0000-000000000000}"/>
          </ac:picMkLst>
        </pc:picChg>
        <pc:picChg chg="del">
          <ac:chgData name="Hải Ngân Đinh" userId="b56d41eb1ff6fed2" providerId="LiveId" clId="{FAA46B89-B058-174B-A0A2-6047AC9196AF}" dt="2023-10-18T14:16:41.495" v="1437" actId="478"/>
          <ac:picMkLst>
            <pc:docMk/>
            <pc:sldMk cId="242833083" sldId="270"/>
            <ac:picMk id="51" creationId="{129371BF-7D4A-5CE3-8AE7-98765FD4C5CC}"/>
          </ac:picMkLst>
        </pc:picChg>
        <pc:picChg chg="add del mod">
          <ac:chgData name="Hải Ngân Đinh" userId="b56d41eb1ff6fed2" providerId="LiveId" clId="{FAA46B89-B058-174B-A0A2-6047AC9196AF}" dt="2023-10-18T14:17:01.094" v="1440" actId="478"/>
          <ac:picMkLst>
            <pc:docMk/>
            <pc:sldMk cId="242833083" sldId="270"/>
            <ac:picMk id="100" creationId="{5BBF8DC4-1648-DC08-9EAE-2B5FE9D6F222}"/>
          </ac:picMkLst>
        </pc:picChg>
        <pc:picChg chg="add mod">
          <ac:chgData name="Hải Ngân Đinh" userId="b56d41eb1ff6fed2" providerId="LiveId" clId="{FAA46B89-B058-174B-A0A2-6047AC9196AF}" dt="2023-10-18T14:16:46.401" v="1439"/>
          <ac:picMkLst>
            <pc:docMk/>
            <pc:sldMk cId="242833083" sldId="270"/>
            <ac:picMk id="101" creationId="{BBA6B756-EE30-305C-22A2-EE94E2BFF2B0}"/>
          </ac:picMkLst>
        </pc:picChg>
        <pc:picChg chg="add mod">
          <ac:chgData name="Hải Ngân Đinh" userId="b56d41eb1ff6fed2" providerId="LiveId" clId="{FAA46B89-B058-174B-A0A2-6047AC9196AF}" dt="2023-10-18T14:17:08.750" v="1443" actId="1076"/>
          <ac:picMkLst>
            <pc:docMk/>
            <pc:sldMk cId="242833083" sldId="270"/>
            <ac:picMk id="103" creationId="{3CE53367-0716-8B16-6D7C-1AFB02EE137C}"/>
          </ac:picMkLst>
        </pc:picChg>
      </pc:sldChg>
      <pc:sldChg chg="addSp delSp modSp add mod modTransition delAnim modAnim">
        <pc:chgData name="Hải Ngân Đinh" userId="b56d41eb1ff6fed2" providerId="LiveId" clId="{FAA46B89-B058-174B-A0A2-6047AC9196AF}" dt="2023-10-18T14:50:06.379" v="2249"/>
        <pc:sldMkLst>
          <pc:docMk/>
          <pc:sldMk cId="2363838417" sldId="271"/>
        </pc:sldMkLst>
        <pc:spChg chg="mod">
          <ac:chgData name="Hải Ngân Đinh" userId="b56d41eb1ff6fed2" providerId="LiveId" clId="{FAA46B89-B058-174B-A0A2-6047AC9196AF}" dt="2023-10-18T14:20:28.618" v="1530" actId="2711"/>
          <ac:spMkLst>
            <pc:docMk/>
            <pc:sldMk cId="2363838417" sldId="271"/>
            <ac:spMk id="3" creationId="{48AC158D-A5EE-0534-491B-9F95889D6B47}"/>
          </ac:spMkLst>
        </pc:spChg>
        <pc:spChg chg="mod">
          <ac:chgData name="Hải Ngân Đinh" userId="b56d41eb1ff6fed2" providerId="LiveId" clId="{FAA46B89-B058-174B-A0A2-6047AC9196AF}" dt="2023-10-18T14:20:28.618" v="1530" actId="2711"/>
          <ac:spMkLst>
            <pc:docMk/>
            <pc:sldMk cId="2363838417" sldId="271"/>
            <ac:spMk id="4" creationId="{EA9A1CDA-0257-4AE8-4F83-87D2CF2E0F6C}"/>
          </ac:spMkLst>
        </pc:spChg>
        <pc:spChg chg="mod">
          <ac:chgData name="Hải Ngân Đinh" userId="b56d41eb1ff6fed2" providerId="LiveId" clId="{FAA46B89-B058-174B-A0A2-6047AC9196AF}" dt="2023-10-18T14:20:28.618" v="1530" actId="2711"/>
          <ac:spMkLst>
            <pc:docMk/>
            <pc:sldMk cId="2363838417" sldId="271"/>
            <ac:spMk id="5" creationId="{7396CED1-7B9D-3C4E-2362-E520DA3D486E}"/>
          </ac:spMkLst>
        </pc:spChg>
        <pc:spChg chg="mod">
          <ac:chgData name="Hải Ngân Đinh" userId="b56d41eb1ff6fed2" providerId="LiveId" clId="{FAA46B89-B058-174B-A0A2-6047AC9196AF}" dt="2023-10-18T14:20:28.618" v="1530" actId="2711"/>
          <ac:spMkLst>
            <pc:docMk/>
            <pc:sldMk cId="2363838417" sldId="271"/>
            <ac:spMk id="6" creationId="{B3B8B4FC-864D-1D61-22CB-A31F40B968D8}"/>
          </ac:spMkLst>
        </pc:spChg>
        <pc:spChg chg="mod">
          <ac:chgData name="Hải Ngân Đinh" userId="b56d41eb1ff6fed2" providerId="LiveId" clId="{FAA46B89-B058-174B-A0A2-6047AC9196AF}" dt="2023-10-18T14:20:28.618" v="1530" actId="2711"/>
          <ac:spMkLst>
            <pc:docMk/>
            <pc:sldMk cId="2363838417" sldId="271"/>
            <ac:spMk id="7" creationId="{6E0F4750-B617-2AEB-A90F-D93BCD08E97C}"/>
          </ac:spMkLst>
        </pc:spChg>
        <pc:spChg chg="mod">
          <ac:chgData name="Hải Ngân Đinh" userId="b56d41eb1ff6fed2" providerId="LiveId" clId="{FAA46B89-B058-174B-A0A2-6047AC9196AF}" dt="2023-10-18T14:20:28.618" v="1530" actId="2711"/>
          <ac:spMkLst>
            <pc:docMk/>
            <pc:sldMk cId="2363838417" sldId="271"/>
            <ac:spMk id="8" creationId="{62928A73-A3BC-C5ED-8606-05F928F0FE3C}"/>
          </ac:spMkLst>
        </pc:spChg>
        <pc:spChg chg="mod">
          <ac:chgData name="Hải Ngân Đinh" userId="b56d41eb1ff6fed2" providerId="LiveId" clId="{FAA46B89-B058-174B-A0A2-6047AC9196AF}" dt="2023-10-18T14:20:28.618" v="1530" actId="2711"/>
          <ac:spMkLst>
            <pc:docMk/>
            <pc:sldMk cId="2363838417" sldId="271"/>
            <ac:spMk id="9" creationId="{E9907ABA-EFBF-E807-E39B-58A3022D165E}"/>
          </ac:spMkLst>
        </pc:spChg>
        <pc:spChg chg="mod">
          <ac:chgData name="Hải Ngân Đinh" userId="b56d41eb1ff6fed2" providerId="LiveId" clId="{FAA46B89-B058-174B-A0A2-6047AC9196AF}" dt="2023-10-18T14:20:28.618" v="1530" actId="2711"/>
          <ac:spMkLst>
            <pc:docMk/>
            <pc:sldMk cId="2363838417" sldId="271"/>
            <ac:spMk id="10" creationId="{5ABB36D8-3AE5-CAE9-CB42-0A5D152434C3}"/>
          </ac:spMkLst>
        </pc:spChg>
        <pc:spChg chg="mod">
          <ac:chgData name="Hải Ngân Đinh" userId="b56d41eb1ff6fed2" providerId="LiveId" clId="{FAA46B89-B058-174B-A0A2-6047AC9196AF}" dt="2023-10-18T14:20:28.618" v="1530" actId="2711"/>
          <ac:spMkLst>
            <pc:docMk/>
            <pc:sldMk cId="2363838417" sldId="271"/>
            <ac:spMk id="11" creationId="{67DED7C0-33BF-1DA2-1A7D-D615C021BC63}"/>
          </ac:spMkLst>
        </pc:spChg>
        <pc:spChg chg="add mod">
          <ac:chgData name="Hải Ngân Đinh" userId="b56d41eb1ff6fed2" providerId="LiveId" clId="{FAA46B89-B058-174B-A0A2-6047AC9196AF}" dt="2023-10-18T14:20:38.467" v="1541" actId="1076"/>
          <ac:spMkLst>
            <pc:docMk/>
            <pc:sldMk cId="2363838417" sldId="271"/>
            <ac:spMk id="12" creationId="{CE6BC2F9-BE20-7347-38DD-8CC9BE7E1DD6}"/>
          </ac:spMkLst>
        </pc:spChg>
        <pc:spChg chg="add mod">
          <ac:chgData name="Hải Ngân Đinh" userId="b56d41eb1ff6fed2" providerId="LiveId" clId="{FAA46B89-B058-174B-A0A2-6047AC9196AF}" dt="2023-10-18T14:20:43.587" v="1548" actId="2711"/>
          <ac:spMkLst>
            <pc:docMk/>
            <pc:sldMk cId="2363838417" sldId="271"/>
            <ac:spMk id="13" creationId="{F0E9921C-2EC9-6D85-8BDE-A66BD9BC47BC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14" creationId="{E5FC55AD-9644-01F5-A5F4-83CD47C9445C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15" creationId="{F7729A12-3B0E-D8F1-D513-DEC0C9D5D900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16" creationId="{E36AF702-3565-84A9-A99D-260008A8842E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17" creationId="{77785C97-DF45-ADC3-788D-2940C20283D4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18" creationId="{6ABF8115-64B9-8B17-D2CA-6E8DDE3087EF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19" creationId="{B56FE5B3-1A58-6E53-9998-CEEF81D1E77A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20" creationId="{C5086B5D-909D-EBD7-8F5E-11185AD6E25C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21" creationId="{403988E3-B0A1-40AE-86F9-583B8B08C09E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22" creationId="{9DC6CB49-0750-7D34-B37D-A48CC2CC9B52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23" creationId="{842D9043-25E3-AC27-29F1-1429943F0511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24" creationId="{B621FAD1-C3F8-2022-9232-F59282F56D16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25" creationId="{2093D47D-BBC7-5DFE-0326-86A1357C11B7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26" creationId="{54C2A264-DE8A-8BF0-39CF-673F4C2ADE72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27" creationId="{B7D428BF-7547-21FB-C5A0-47E8A7E216B6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28" creationId="{9494F999-EA49-F543-25DE-63FF195A3ADC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29" creationId="{97557850-0C9D-BB16-B11B-26C428F4D651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30" creationId="{81BC3CCC-5688-7283-CA2A-A113346DC8B7}"/>
          </ac:spMkLst>
        </pc:spChg>
        <pc:spChg chg="add del mod">
          <ac:chgData name="Hải Ngân Đinh" userId="b56d41eb1ff6fed2" providerId="LiveId" clId="{FAA46B89-B058-174B-A0A2-6047AC9196AF}" dt="2023-10-18T14:20:19.423" v="1526" actId="478"/>
          <ac:spMkLst>
            <pc:docMk/>
            <pc:sldMk cId="2363838417" sldId="271"/>
            <ac:spMk id="31" creationId="{41CBD460-6D1C-49F9-2E87-0FEA0522B409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32" creationId="{6F26DC58-D229-46B8-B65F-4DEAC1F73F58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33" creationId="{25676033-2C2D-29C6-9898-ED7E99D2C59D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34" creationId="{54109A88-A898-AFCC-15CE-F3A41A29F399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35" creationId="{0873A285-1BE0-EE9B-FA66-B37A7137E7C3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36" creationId="{5000328C-86C2-BE09-FCEC-056B715AEF90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37" creationId="{FA1DFDD5-5240-3A4F-A574-49B2C7164B15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38" creationId="{12CF999A-38F0-FF5B-E371-8F31EE7613C2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39" creationId="{E0622E22-FF58-34AB-D0F8-70C28AA72455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40" creationId="{77BC61BC-9E94-DA53-B806-CE08030F0142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41" creationId="{47E9D630-B4FB-5199-EEC5-C44BE8213769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42" creationId="{1E9F4C43-516D-B850-E684-921B177BE34B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43" creationId="{34D6FE78-7384-399B-77CA-9F4C090688C0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44" creationId="{7535A9CD-EB70-08E5-1AB6-5214BB587430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45" creationId="{6B4E8CEC-5DBC-4DC9-DD50-9AD48606D31B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46" creationId="{CB996D32-CCBB-84FA-3A83-CFEBE9C99274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47" creationId="{2D30F6E1-DA69-2F97-D6B8-B617FD8D769C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48" creationId="{BA7548EF-111D-FA30-A86B-79A4536543D9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49" creationId="{21605966-23C4-59EE-8152-7C122E622192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51" creationId="{0D08C75E-56CC-CE44-1689-9665F1996034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62" creationId="{B6ED1B22-CF82-5649-050E-7BB16B17BA1A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63" creationId="{D0DF654D-CF0C-AF48-1D7F-D87FDD757C7F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64" creationId="{59CEF69F-AAC0-0FEA-A5B0-5E3A947A1849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65" creationId="{5091845B-06F9-8ED4-C0E6-7CB7A00E08CB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66" creationId="{2215706A-F6B0-4D34-6902-B8928E4DC5C9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67" creationId="{1046A00C-F09F-A464-2CC0-F58B068E3C1F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68" creationId="{5075A6DE-A23E-8A49-C6A9-C91C182E3F87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69" creationId="{50B555B0-41D2-9A99-1781-3AA05F15C40F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70" creationId="{9F08F977-86DF-1AF5-DBC8-2E961A075658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71" creationId="{1487F848-CA6B-1AF1-F16E-E60CDD66E09E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72" creationId="{D9108DA1-1F12-4FBC-CA97-D4F8C1A4A6BA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73" creationId="{0EE8D3C5-77A5-D7D5-ADF1-A3AFB60F7FF9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74" creationId="{9502D1F7-8F6F-D9C9-5A0E-5FC2F1605C30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75" creationId="{CDD68FEC-4E6E-846D-F5D6-35B934F1C3F4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76" creationId="{09B7AF20-2A70-145B-1CF1-1DD0C87D6D44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77" creationId="{3452667D-53C4-90C7-044A-55799A5F7303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78" creationId="{B4FE5042-6024-5281-AF0E-B53EFB55AF7C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79" creationId="{E1E74ACE-1D85-69A6-92D7-8BB6BFEF35FD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80" creationId="{52AFD5CF-0C33-72F1-A319-87E77DB93CC2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81" creationId="{5D06AF44-16CB-7D89-5268-F1D00D0E9C9E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82" creationId="{FB4B7E8E-9247-DADE-4D10-02A9CDD387E2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83" creationId="{0DE326FC-E63C-A018-55E2-AAC5857EBAFF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84" creationId="{1C65C6B3-9BA7-E05C-C28E-DC237F5F0878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85" creationId="{BDE0C807-4890-EF00-3DD9-C944CCD647BC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86" creationId="{2E722477-EB8C-3809-4713-3A6F0A316E92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87" creationId="{98593E28-9BC3-6E57-17E3-F3BBD3B5B905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88" creationId="{83816C29-6CE0-3A5B-7103-9007E28190F2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89" creationId="{B9FC8025-5532-E9A8-5E33-F30CE4A6A8F0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90" creationId="{CD1FE614-70A7-D7CD-D444-9CAD5BD364CF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91" creationId="{EC7F984C-05B8-7534-02C9-373F706E7E28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92" creationId="{8FF4D9A2-72E5-BB1A-86BE-EF4FD4889656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93" creationId="{30DC747D-6C72-33DB-A978-A2A0F5FBD3A3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94" creationId="{8C6D6DDA-0AAE-79E6-1D45-004D026A8A9D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95" creationId="{2EF093A5-718B-F0A9-E001-2EDB4ACC4185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96" creationId="{245753E8-B509-D74F-E5A8-EE84652B66ED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97" creationId="{61680FAE-75AC-D76E-6965-D4C8648AE516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98" creationId="{38C3F7B7-0382-53F7-D10D-3AE7EFF57805}"/>
          </ac:spMkLst>
        </pc:spChg>
        <pc:spChg chg="del">
          <ac:chgData name="Hải Ngân Đinh" userId="b56d41eb1ff6fed2" providerId="LiveId" clId="{FAA46B89-B058-174B-A0A2-6047AC9196AF}" dt="2023-10-18T14:17:18.006" v="1445" actId="478"/>
          <ac:spMkLst>
            <pc:docMk/>
            <pc:sldMk cId="2363838417" sldId="271"/>
            <ac:spMk id="99" creationId="{FBC2C360-C8A7-F231-228E-DB69EC0D23D1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100" creationId="{F41DC791-9EF3-EABD-FB23-32BCD74F43C2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102" creationId="{7C2CAC0C-47FE-DAE2-6DC4-56CAF7C8B9E7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104" creationId="{BC18C0B7-F43F-7C2C-A4F6-2DB7BE89E7F6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105" creationId="{A9CFD662-B1E6-7F05-1C67-C52123775A66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106" creationId="{08B1796B-135C-9E02-8C90-93EE6523019F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107" creationId="{9144B01A-4CD3-E8D1-C3E2-C8D2BD9F6DA5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108" creationId="{E1DF1F82-E453-E648-48B4-6F3A05626FDF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109" creationId="{C2F7B4C6-4889-E4EA-89C0-3F1AF9E6F6BF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110" creationId="{1A992CA8-8219-C3AE-482E-C145403320EF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111" creationId="{5F63C99A-5FDF-55D5-9B4A-1254A6B9BAA8}"/>
          </ac:spMkLst>
        </pc:spChg>
        <pc:spChg chg="add del mod">
          <ac:chgData name="Hải Ngân Đinh" userId="b56d41eb1ff6fed2" providerId="LiveId" clId="{FAA46B89-B058-174B-A0A2-6047AC9196AF}" dt="2023-10-18T14:47:13.664" v="2194" actId="478"/>
          <ac:spMkLst>
            <pc:docMk/>
            <pc:sldMk cId="2363838417" sldId="271"/>
            <ac:spMk id="112" creationId="{82F0317E-E979-C4D3-A339-212FEDB852B5}"/>
          </ac:spMkLst>
        </pc:spChg>
        <pc:spChg chg="add mod">
          <ac:chgData name="Hải Ngân Đinh" userId="b56d41eb1ff6fed2" providerId="LiveId" clId="{FAA46B89-B058-174B-A0A2-6047AC9196AF}" dt="2023-10-18T14:47:13.960" v="2195"/>
          <ac:spMkLst>
            <pc:docMk/>
            <pc:sldMk cId="2363838417" sldId="271"/>
            <ac:spMk id="113" creationId="{A3489FB3-864D-510B-1AB5-18EE429B61C5}"/>
          </ac:spMkLst>
        </pc:spChg>
        <pc:spChg chg="add mod">
          <ac:chgData name="Hải Ngân Đinh" userId="b56d41eb1ff6fed2" providerId="LiveId" clId="{FAA46B89-B058-174B-A0A2-6047AC9196AF}" dt="2023-10-18T14:47:13.960" v="2195"/>
          <ac:spMkLst>
            <pc:docMk/>
            <pc:sldMk cId="2363838417" sldId="271"/>
            <ac:spMk id="114" creationId="{A67EDA36-4559-10B6-D9F7-916D2DA43D1E}"/>
          </ac:spMkLst>
        </pc:spChg>
        <pc:spChg chg="add mod">
          <ac:chgData name="Hải Ngân Đinh" userId="b56d41eb1ff6fed2" providerId="LiveId" clId="{FAA46B89-B058-174B-A0A2-6047AC9196AF}" dt="2023-10-18T14:47:13.960" v="2195"/>
          <ac:spMkLst>
            <pc:docMk/>
            <pc:sldMk cId="2363838417" sldId="271"/>
            <ac:spMk id="115" creationId="{617B2BF7-F16D-800E-CC6B-39925218E216}"/>
          </ac:spMkLst>
        </pc:spChg>
        <pc:spChg chg="add mod">
          <ac:chgData name="Hải Ngân Đinh" userId="b56d41eb1ff6fed2" providerId="LiveId" clId="{FAA46B89-B058-174B-A0A2-6047AC9196AF}" dt="2023-10-18T14:47:13.960" v="2195"/>
          <ac:spMkLst>
            <pc:docMk/>
            <pc:sldMk cId="2363838417" sldId="271"/>
            <ac:spMk id="116" creationId="{E67073DE-46EB-2DDD-5379-E4E62D6846DF}"/>
          </ac:spMkLst>
        </pc:spChg>
        <pc:spChg chg="add mod">
          <ac:chgData name="Hải Ngân Đinh" userId="b56d41eb1ff6fed2" providerId="LiveId" clId="{FAA46B89-B058-174B-A0A2-6047AC9196AF}" dt="2023-10-18T14:47:13.960" v="2195"/>
          <ac:spMkLst>
            <pc:docMk/>
            <pc:sldMk cId="2363838417" sldId="271"/>
            <ac:spMk id="117" creationId="{A559E7B4-08B0-1DFC-1118-5F916C5DB38D}"/>
          </ac:spMkLst>
        </pc:spChg>
        <pc:spChg chg="add mod">
          <ac:chgData name="Hải Ngân Đinh" userId="b56d41eb1ff6fed2" providerId="LiveId" clId="{FAA46B89-B058-174B-A0A2-6047AC9196AF}" dt="2023-10-18T14:47:13.960" v="2195"/>
          <ac:spMkLst>
            <pc:docMk/>
            <pc:sldMk cId="2363838417" sldId="271"/>
            <ac:spMk id="118" creationId="{0333DCFA-8536-F743-715B-374EED8E46C2}"/>
          </ac:spMkLst>
        </pc:spChg>
        <pc:spChg chg="add mod">
          <ac:chgData name="Hải Ngân Đinh" userId="b56d41eb1ff6fed2" providerId="LiveId" clId="{FAA46B89-B058-174B-A0A2-6047AC9196AF}" dt="2023-10-18T14:47:13.960" v="2195"/>
          <ac:spMkLst>
            <pc:docMk/>
            <pc:sldMk cId="2363838417" sldId="271"/>
            <ac:spMk id="119" creationId="{FA7BA3A9-5F9B-99BA-12AC-949A6DD8543C}"/>
          </ac:spMkLst>
        </pc:spChg>
        <pc:spChg chg="add mod">
          <ac:chgData name="Hải Ngân Đinh" userId="b56d41eb1ff6fed2" providerId="LiveId" clId="{FAA46B89-B058-174B-A0A2-6047AC9196AF}" dt="2023-10-18T14:47:13.960" v="2195"/>
          <ac:spMkLst>
            <pc:docMk/>
            <pc:sldMk cId="2363838417" sldId="271"/>
            <ac:spMk id="120" creationId="{52E78758-8EAA-6837-025C-5A3CE7D73619}"/>
          </ac:spMkLst>
        </pc:spChg>
        <pc:spChg chg="add mod">
          <ac:chgData name="Hải Ngân Đinh" userId="b56d41eb1ff6fed2" providerId="LiveId" clId="{FAA46B89-B058-174B-A0A2-6047AC9196AF}" dt="2023-10-18T14:47:13.960" v="2195"/>
          <ac:spMkLst>
            <pc:docMk/>
            <pc:sldMk cId="2363838417" sldId="271"/>
            <ac:spMk id="121" creationId="{2E3A7A00-8CED-0675-6E83-E5C964AA5AE5}"/>
          </ac:spMkLst>
        </pc:spChg>
        <pc:spChg chg="add mod">
          <ac:chgData name="Hải Ngân Đinh" userId="b56d41eb1ff6fed2" providerId="LiveId" clId="{FAA46B89-B058-174B-A0A2-6047AC9196AF}" dt="2023-10-18T14:47:13.960" v="2195"/>
          <ac:spMkLst>
            <pc:docMk/>
            <pc:sldMk cId="2363838417" sldId="271"/>
            <ac:spMk id="122" creationId="{29F8974F-6BBE-E86B-4642-256F7E759BD9}"/>
          </ac:spMkLst>
        </pc:spChg>
        <pc:spChg chg="add mod">
          <ac:chgData name="Hải Ngân Đinh" userId="b56d41eb1ff6fed2" providerId="LiveId" clId="{FAA46B89-B058-174B-A0A2-6047AC9196AF}" dt="2023-10-18T14:47:13.960" v="2195"/>
          <ac:spMkLst>
            <pc:docMk/>
            <pc:sldMk cId="2363838417" sldId="271"/>
            <ac:spMk id="123" creationId="{C6AC033C-8141-91F2-C669-2C84DAE84B6D}"/>
          </ac:spMkLst>
        </pc:spChg>
        <pc:grpChg chg="add mod">
          <ac:chgData name="Hải Ngân Đinh" userId="b56d41eb1ff6fed2" providerId="LiveId" clId="{FAA46B89-B058-174B-A0A2-6047AC9196AF}" dt="2023-10-18T14:17:26.985" v="1446"/>
          <ac:grpSpMkLst>
            <pc:docMk/>
            <pc:sldMk cId="2363838417" sldId="271"/>
            <ac:grpSpMk id="2" creationId="{77B59EF9-8BD1-DAF0-C7ED-75B459692C3F}"/>
          </ac:grpSpMkLst>
        </pc:grpChg>
        <pc:grpChg chg="del">
          <ac:chgData name="Hải Ngân Đinh" userId="b56d41eb1ff6fed2" providerId="LiveId" clId="{FAA46B89-B058-174B-A0A2-6047AC9196AF}" dt="2023-10-18T14:17:18.006" v="1445" actId="478"/>
          <ac:grpSpMkLst>
            <pc:docMk/>
            <pc:sldMk cId="2363838417" sldId="271"/>
            <ac:grpSpMk id="52" creationId="{7206B07C-9385-07C2-B65D-D2C57C703B4E}"/>
          </ac:grpSpMkLst>
        </pc:grpChg>
        <pc:picChg chg="add mod">
          <ac:chgData name="Hải Ngân Đinh" userId="b56d41eb1ff6fed2" providerId="LiveId" clId="{FAA46B89-B058-174B-A0A2-6047AC9196AF}" dt="2023-10-18T14:20:23.100" v="1528" actId="1076"/>
          <ac:picMkLst>
            <pc:docMk/>
            <pc:sldMk cId="2363838417" sldId="271"/>
            <ac:picMk id="50" creationId="{6B270E20-EE7E-98BD-0815-DC3103979C28}"/>
          </ac:picMkLst>
        </pc:picChg>
        <pc:picChg chg="del">
          <ac:chgData name="Hải Ngân Đinh" userId="b56d41eb1ff6fed2" providerId="LiveId" clId="{FAA46B89-B058-174B-A0A2-6047AC9196AF}" dt="2023-10-18T14:17:18.006" v="1445" actId="478"/>
          <ac:picMkLst>
            <pc:docMk/>
            <pc:sldMk cId="2363838417" sldId="271"/>
            <ac:picMk id="103" creationId="{3CE53367-0716-8B16-6D7C-1AFB02EE137C}"/>
          </ac:picMkLst>
        </pc:picChg>
      </pc:sldChg>
      <pc:sldChg chg="addSp delSp modSp add mod modTransition delAnim">
        <pc:chgData name="Hải Ngân Đinh" userId="b56d41eb1ff6fed2" providerId="LiveId" clId="{FAA46B89-B058-174B-A0A2-6047AC9196AF}" dt="2023-10-19T13:57:06.005" v="3090" actId="14734"/>
        <pc:sldMkLst>
          <pc:docMk/>
          <pc:sldMk cId="272058298" sldId="272"/>
        </pc:sldMkLst>
        <pc:spChg chg="del">
          <ac:chgData name="Hải Ngân Đinh" userId="b56d41eb1ff6fed2" providerId="LiveId" clId="{FAA46B89-B058-174B-A0A2-6047AC9196AF}" dt="2023-10-18T14:34:20.307" v="1966" actId="478"/>
          <ac:spMkLst>
            <pc:docMk/>
            <pc:sldMk cId="272058298" sldId="272"/>
            <ac:spMk id="13" creationId="{854B3952-B531-3E28-6585-2B4370B28AD5}"/>
          </ac:spMkLst>
        </pc:spChg>
        <pc:graphicFrameChg chg="add mod modGraphic">
          <ac:chgData name="Hải Ngân Đinh" userId="b56d41eb1ff6fed2" providerId="LiveId" clId="{FAA46B89-B058-174B-A0A2-6047AC9196AF}" dt="2023-10-19T13:57:06.005" v="3090" actId="14734"/>
          <ac:graphicFrameMkLst>
            <pc:docMk/>
            <pc:sldMk cId="272058298" sldId="272"/>
            <ac:graphicFrameMk id="2" creationId="{1CC501D9-475A-C19C-2260-5940C866C318}"/>
          </ac:graphicFrameMkLst>
        </pc:graphicFrameChg>
        <pc:graphicFrameChg chg="del">
          <ac:chgData name="Hải Ngân Đinh" userId="b56d41eb1ff6fed2" providerId="LiveId" clId="{FAA46B89-B058-174B-A0A2-6047AC9196AF}" dt="2023-10-18T14:34:20.307" v="1966" actId="478"/>
          <ac:graphicFrameMkLst>
            <pc:docMk/>
            <pc:sldMk cId="272058298" sldId="272"/>
            <ac:graphicFrameMk id="12" creationId="{0CE9B0A7-C052-D93F-D9AA-A04B7957F6DE}"/>
          </ac:graphicFrameMkLst>
        </pc:graphicFrameChg>
      </pc:sldChg>
      <pc:sldChg chg="add mod modShow">
        <pc:chgData name="Hải Ngân Đinh" userId="b56d41eb1ff6fed2" providerId="LiveId" clId="{FAA46B89-B058-174B-A0A2-6047AC9196AF}" dt="2023-10-19T13:13:42.302" v="2367" actId="729"/>
        <pc:sldMkLst>
          <pc:docMk/>
          <pc:sldMk cId="2269950124" sldId="273"/>
        </pc:sldMkLst>
      </pc:sldChg>
      <pc:sldChg chg="addSp delSp modSp add mod ord delAnim modAnim">
        <pc:chgData name="Hải Ngân Đinh" userId="b56d41eb1ff6fed2" providerId="LiveId" clId="{FAA46B89-B058-174B-A0A2-6047AC9196AF}" dt="2023-10-19T15:00:38.915" v="3298"/>
        <pc:sldMkLst>
          <pc:docMk/>
          <pc:sldMk cId="566837010" sldId="274"/>
        </pc:sldMkLst>
        <pc:spChg chg="del">
          <ac:chgData name="Hải Ngân Đinh" userId="b56d41eb1ff6fed2" providerId="LiveId" clId="{FAA46B89-B058-174B-A0A2-6047AC9196AF}" dt="2023-10-19T13:12:24.935" v="2364" actId="478"/>
          <ac:spMkLst>
            <pc:docMk/>
            <pc:sldMk cId="566837010" sldId="274"/>
            <ac:spMk id="7" creationId="{00000000-0000-0000-0000-000000000000}"/>
          </ac:spMkLst>
        </pc:spChg>
        <pc:spChg chg="del">
          <ac:chgData name="Hải Ngân Đinh" userId="b56d41eb1ff6fed2" providerId="LiveId" clId="{FAA46B89-B058-174B-A0A2-6047AC9196AF}" dt="2023-10-19T13:12:24.935" v="2364" actId="478"/>
          <ac:spMkLst>
            <pc:docMk/>
            <pc:sldMk cId="566837010" sldId="274"/>
            <ac:spMk id="12" creationId="{00000000-0000-0000-0000-000000000000}"/>
          </ac:spMkLst>
        </pc:spChg>
        <pc:spChg chg="del">
          <ac:chgData name="Hải Ngân Đinh" userId="b56d41eb1ff6fed2" providerId="LiveId" clId="{FAA46B89-B058-174B-A0A2-6047AC9196AF}" dt="2023-10-19T13:12:24.935" v="2364" actId="478"/>
          <ac:spMkLst>
            <pc:docMk/>
            <pc:sldMk cId="566837010" sldId="274"/>
            <ac:spMk id="13" creationId="{00000000-0000-0000-0000-000000000000}"/>
          </ac:spMkLst>
        </pc:spChg>
        <pc:spChg chg="del">
          <ac:chgData name="Hải Ngân Đinh" userId="b56d41eb1ff6fed2" providerId="LiveId" clId="{FAA46B89-B058-174B-A0A2-6047AC9196AF}" dt="2023-10-19T13:12:24.935" v="2364" actId="478"/>
          <ac:spMkLst>
            <pc:docMk/>
            <pc:sldMk cId="566837010" sldId="274"/>
            <ac:spMk id="14" creationId="{00000000-0000-0000-0000-000000000000}"/>
          </ac:spMkLst>
        </pc:spChg>
        <pc:spChg chg="add mod">
          <ac:chgData name="Hải Ngân Đinh" userId="b56d41eb1ff6fed2" providerId="LiveId" clId="{FAA46B89-B058-174B-A0A2-6047AC9196AF}" dt="2023-10-19T13:12:29.590" v="2366" actId="14100"/>
          <ac:spMkLst>
            <pc:docMk/>
            <pc:sldMk cId="566837010" sldId="274"/>
            <ac:spMk id="15" creationId="{5D06EDCA-183D-711B-333A-20CDC41496DE}"/>
          </ac:spMkLst>
        </pc:spChg>
        <pc:spChg chg="add mod">
          <ac:chgData name="Hải Ngân Đinh" userId="b56d41eb1ff6fed2" providerId="LiveId" clId="{FAA46B89-B058-174B-A0A2-6047AC9196AF}" dt="2023-10-19T14:58:15.584" v="3293" actId="122"/>
          <ac:spMkLst>
            <pc:docMk/>
            <pc:sldMk cId="566837010" sldId="274"/>
            <ac:spMk id="17" creationId="{77919572-8745-49BB-5FE7-90D0F2C98A1A}"/>
          </ac:spMkLst>
        </pc:spChg>
        <pc:grpChg chg="del">
          <ac:chgData name="Hải Ngân Đinh" userId="b56d41eb1ff6fed2" providerId="LiveId" clId="{FAA46B89-B058-174B-A0A2-6047AC9196AF}" dt="2023-10-19T13:12:24.935" v="2364" actId="478"/>
          <ac:grpSpMkLst>
            <pc:docMk/>
            <pc:sldMk cId="566837010" sldId="274"/>
            <ac:grpSpMk id="8" creationId="{00000000-0000-0000-0000-000000000000}"/>
          </ac:grpSpMkLst>
        </pc:grpChg>
        <pc:picChg chg="del">
          <ac:chgData name="Hải Ngân Đinh" userId="b56d41eb1ff6fed2" providerId="LiveId" clId="{FAA46B89-B058-174B-A0A2-6047AC9196AF}" dt="2023-10-19T13:12:24.935" v="2364" actId="478"/>
          <ac:picMkLst>
            <pc:docMk/>
            <pc:sldMk cId="566837010" sldId="274"/>
            <ac:picMk id="11" creationId="{00000000-0000-0000-0000-000000000000}"/>
          </ac:picMkLst>
        </pc:picChg>
        <pc:picChg chg="del">
          <ac:chgData name="Hải Ngân Đinh" userId="b56d41eb1ff6fed2" providerId="LiveId" clId="{FAA46B89-B058-174B-A0A2-6047AC9196AF}" dt="2023-10-19T13:12:24.935" v="2364" actId="478"/>
          <ac:picMkLst>
            <pc:docMk/>
            <pc:sldMk cId="566837010" sldId="274"/>
            <ac:picMk id="16" creationId="{3C003B3F-2FC7-9190-53C9-C5C1EF4FEFDE}"/>
          </ac:picMkLst>
        </pc:picChg>
        <pc:picChg chg="add mod">
          <ac:chgData name="Hải Ngân Đinh" userId="b56d41eb1ff6fed2" providerId="LiveId" clId="{FAA46B89-B058-174B-A0A2-6047AC9196AF}" dt="2023-10-19T14:56:41.466" v="3270" actId="1076"/>
          <ac:picMkLst>
            <pc:docMk/>
            <pc:sldMk cId="566837010" sldId="274"/>
            <ac:picMk id="1025" creationId="{29D6807F-A6BD-8363-CBD6-E2B69F3EEB26}"/>
          </ac:picMkLst>
        </pc:picChg>
      </pc:sldChg>
      <pc:sldChg chg="add del">
        <pc:chgData name="Hải Ngân Đinh" userId="b56d41eb1ff6fed2" providerId="LiveId" clId="{FAA46B89-B058-174B-A0A2-6047AC9196AF}" dt="2023-10-19T13:42:36.486" v="2696" actId="2696"/>
        <pc:sldMkLst>
          <pc:docMk/>
          <pc:sldMk cId="659857521" sldId="275"/>
        </pc:sldMkLst>
      </pc:sldChg>
      <pc:sldChg chg="addSp delSp modSp add del mod delAnim modAnim">
        <pc:chgData name="Hải Ngân Đinh" userId="b56d41eb1ff6fed2" providerId="LiveId" clId="{FAA46B89-B058-174B-A0A2-6047AC9196AF}" dt="2023-10-19T13:54:03.040" v="2992" actId="2696"/>
        <pc:sldMkLst>
          <pc:docMk/>
          <pc:sldMk cId="1490622026" sldId="275"/>
        </pc:sldMkLst>
        <pc:spChg chg="mod">
          <ac:chgData name="Hải Ngân Đinh" userId="b56d41eb1ff6fed2" providerId="LiveId" clId="{FAA46B89-B058-174B-A0A2-6047AC9196AF}" dt="2023-10-19T13:52:47.172" v="2935"/>
          <ac:spMkLst>
            <pc:docMk/>
            <pc:sldMk cId="1490622026" sldId="275"/>
            <ac:spMk id="6" creationId="{A695D814-3814-1DB9-86A9-BD7D6A2A3BF8}"/>
          </ac:spMkLst>
        </pc:spChg>
        <pc:spChg chg="mod">
          <ac:chgData name="Hải Ngân Đinh" userId="b56d41eb1ff6fed2" providerId="LiveId" clId="{FAA46B89-B058-174B-A0A2-6047AC9196AF}" dt="2023-10-19T13:52:47.172" v="2935"/>
          <ac:spMkLst>
            <pc:docMk/>
            <pc:sldMk cId="1490622026" sldId="275"/>
            <ac:spMk id="7" creationId="{D332EECA-1B64-DFFE-990D-CC4D66E1F1FE}"/>
          </ac:spMkLst>
        </pc:spChg>
        <pc:spChg chg="mod">
          <ac:chgData name="Hải Ngân Đinh" userId="b56d41eb1ff6fed2" providerId="LiveId" clId="{FAA46B89-B058-174B-A0A2-6047AC9196AF}" dt="2023-10-19T13:53:13.577" v="2986" actId="122"/>
          <ac:spMkLst>
            <pc:docMk/>
            <pc:sldMk cId="1490622026" sldId="275"/>
            <ac:spMk id="9" creationId="{86AFA2A7-C038-36A1-916C-0AA131B0C892}"/>
          </ac:spMkLst>
        </pc:spChg>
        <pc:spChg chg="mod">
          <ac:chgData name="Hải Ngân Đinh" userId="b56d41eb1ff6fed2" providerId="LiveId" clId="{FAA46B89-B058-174B-A0A2-6047AC9196AF}" dt="2023-10-19T13:52:47.172" v="2935"/>
          <ac:spMkLst>
            <pc:docMk/>
            <pc:sldMk cId="1490622026" sldId="275"/>
            <ac:spMk id="10" creationId="{F626224A-061C-41AB-25C8-403352BC8A50}"/>
          </ac:spMkLst>
        </pc:spChg>
        <pc:spChg chg="mod">
          <ac:chgData name="Hải Ngân Đinh" userId="b56d41eb1ff6fed2" providerId="LiveId" clId="{FAA46B89-B058-174B-A0A2-6047AC9196AF}" dt="2023-10-19T13:52:56.167" v="2939"/>
          <ac:spMkLst>
            <pc:docMk/>
            <pc:sldMk cId="1490622026" sldId="275"/>
            <ac:spMk id="12" creationId="{343FE959-DAD5-4B83-0659-CB23A09FF0CA}"/>
          </ac:spMkLst>
        </pc:spChg>
        <pc:spChg chg="del">
          <ac:chgData name="Hải Ngân Đinh" userId="b56d41eb1ff6fed2" providerId="LiveId" clId="{FAA46B89-B058-174B-A0A2-6047AC9196AF}" dt="2023-10-19T13:52:41.439" v="2934" actId="478"/>
          <ac:spMkLst>
            <pc:docMk/>
            <pc:sldMk cId="1490622026" sldId="275"/>
            <ac:spMk id="13" creationId="{854B3952-B531-3E28-6585-2B4370B28AD5}"/>
          </ac:spMkLst>
        </pc:spChg>
        <pc:spChg chg="mod">
          <ac:chgData name="Hải Ngân Đinh" userId="b56d41eb1ff6fed2" providerId="LiveId" clId="{FAA46B89-B058-174B-A0A2-6047AC9196AF}" dt="2023-10-19T13:52:56.167" v="2939"/>
          <ac:spMkLst>
            <pc:docMk/>
            <pc:sldMk cId="1490622026" sldId="275"/>
            <ac:spMk id="14" creationId="{77BFAFFC-920B-CADC-125F-838DC6DB1697}"/>
          </ac:spMkLst>
        </pc:spChg>
        <pc:spChg chg="mod">
          <ac:chgData name="Hải Ngân Đinh" userId="b56d41eb1ff6fed2" providerId="LiveId" clId="{FAA46B89-B058-174B-A0A2-6047AC9196AF}" dt="2023-10-19T13:53:13.577" v="2986" actId="122"/>
          <ac:spMkLst>
            <pc:docMk/>
            <pc:sldMk cId="1490622026" sldId="275"/>
            <ac:spMk id="15" creationId="{D9DA76AD-B9FD-3740-48E2-662A5AA3E446}"/>
          </ac:spMkLst>
        </pc:spChg>
        <pc:spChg chg="mod">
          <ac:chgData name="Hải Ngân Đinh" userId="b56d41eb1ff6fed2" providerId="LiveId" clId="{FAA46B89-B058-174B-A0A2-6047AC9196AF}" dt="2023-10-19T13:52:56.167" v="2939"/>
          <ac:spMkLst>
            <pc:docMk/>
            <pc:sldMk cId="1490622026" sldId="275"/>
            <ac:spMk id="16" creationId="{740B406D-F339-D0FC-5722-5D514094F25F}"/>
          </ac:spMkLst>
        </pc:spChg>
        <pc:grpChg chg="add mod">
          <ac:chgData name="Hải Ngân Đinh" userId="b56d41eb1ff6fed2" providerId="LiveId" clId="{FAA46B89-B058-174B-A0A2-6047AC9196AF}" dt="2023-10-19T13:53:20.572" v="2989" actId="1076"/>
          <ac:grpSpMkLst>
            <pc:docMk/>
            <pc:sldMk cId="1490622026" sldId="275"/>
            <ac:grpSpMk id="2" creationId="{816ED2C3-EC21-A941-3B6C-93C748370203}"/>
          </ac:grpSpMkLst>
        </pc:grpChg>
        <pc:grpChg chg="add mod">
          <ac:chgData name="Hải Ngân Đinh" userId="b56d41eb1ff6fed2" providerId="LiveId" clId="{FAA46B89-B058-174B-A0A2-6047AC9196AF}" dt="2023-10-19T13:53:26.523" v="2991" actId="1076"/>
          <ac:grpSpMkLst>
            <pc:docMk/>
            <pc:sldMk cId="1490622026" sldId="275"/>
            <ac:grpSpMk id="11" creationId="{7843312C-E2F5-5BDC-B781-7D4D0F410D13}"/>
          </ac:grpSpMkLst>
        </pc:grpChg>
        <pc:picChg chg="del">
          <ac:chgData name="Hải Ngân Đinh" userId="b56d41eb1ff6fed2" providerId="LiveId" clId="{FAA46B89-B058-174B-A0A2-6047AC9196AF}" dt="2023-10-19T13:52:41.439" v="2934" actId="478"/>
          <ac:picMkLst>
            <pc:docMk/>
            <pc:sldMk cId="1490622026" sldId="275"/>
            <ac:picMk id="3" creationId="{0C5CDC01-4255-A47C-70B0-1E82CA2C6A0E}"/>
          </ac:picMkLst>
        </pc:picChg>
      </pc:sldChg>
      <pc:sldMasterChg chg="modTransition modSldLayout">
        <pc:chgData name="Hải Ngân Đinh" userId="b56d41eb1ff6fed2" providerId="LiveId" clId="{FAA46B89-B058-174B-A0A2-6047AC9196AF}" dt="2023-10-18T14:42:14.089" v="2155"/>
        <pc:sldMasterMkLst>
          <pc:docMk/>
          <pc:sldMasterMk cId="0" sldId="2147483648"/>
        </pc:sldMasterMkLst>
        <pc:sldLayoutChg chg="modTransition">
          <pc:chgData name="Hải Ngân Đinh" userId="b56d41eb1ff6fed2" providerId="LiveId" clId="{FAA46B89-B058-174B-A0A2-6047AC9196AF}" dt="2023-10-18T14:42:14.089" v="2155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Hải Ngân Đinh" userId="b56d41eb1ff6fed2" providerId="LiveId" clId="{FAA46B89-B058-174B-A0A2-6047AC9196AF}" dt="2023-10-18T14:42:14.089" v="2155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Hải Ngân Đinh" userId="b56d41eb1ff6fed2" providerId="LiveId" clId="{FAA46B89-B058-174B-A0A2-6047AC9196AF}" dt="2023-10-18T14:42:14.089" v="2155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Hải Ngân Đinh" userId="b56d41eb1ff6fed2" providerId="LiveId" clId="{FAA46B89-B058-174B-A0A2-6047AC9196AF}" dt="2023-10-18T14:42:14.089" v="2155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Hải Ngân Đinh" userId="b56d41eb1ff6fed2" providerId="LiveId" clId="{FAA46B89-B058-174B-A0A2-6047AC9196AF}" dt="2023-10-18T14:42:14.089" v="2155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Hải Ngân Đinh" userId="b56d41eb1ff6fed2" providerId="LiveId" clId="{FAA46B89-B058-174B-A0A2-6047AC9196AF}" dt="2023-10-18T14:42:14.089" v="2155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Hải Ngân Đinh" userId="b56d41eb1ff6fed2" providerId="LiveId" clId="{FAA46B89-B058-174B-A0A2-6047AC9196AF}" dt="2023-10-18T14:42:14.089" v="2155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Hải Ngân Đinh" userId="b56d41eb1ff6fed2" providerId="LiveId" clId="{FAA46B89-B058-174B-A0A2-6047AC9196AF}" dt="2023-10-18T14:42:14.089" v="2155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Hải Ngân Đinh" userId="b56d41eb1ff6fed2" providerId="LiveId" clId="{FAA46B89-B058-174B-A0A2-6047AC9196AF}" dt="2023-10-18T14:42:14.089" v="2155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Hải Ngân Đinh" userId="b56d41eb1ff6fed2" providerId="LiveId" clId="{FAA46B89-B058-174B-A0A2-6047AC9196AF}" dt="2023-10-18T14:42:14.089" v="2155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Hải Ngân Đinh" userId="b56d41eb1ff6fed2" providerId="LiveId" clId="{FAA46B89-B058-174B-A0A2-6047AC9196AF}" dt="2023-10-18T14:42:14.089" v="2155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TRAN TRI KHANG" userId="2b69f38f-e97b-4795-a559-774dc1ef1bed" providerId="ADAL" clId="{301324A4-A423-4ED4-9C3A-580363EBB7BA}"/>
    <pc:docChg chg="custSel modSld">
      <pc:chgData name="TRAN TRI KHANG" userId="2b69f38f-e97b-4795-a559-774dc1ef1bed" providerId="ADAL" clId="{301324A4-A423-4ED4-9C3A-580363EBB7BA}" dt="2022-08-22T18:09:34.373" v="494" actId="14100"/>
      <pc:docMkLst>
        <pc:docMk/>
      </pc:docMkLst>
      <pc:sldChg chg="modSp mod">
        <pc:chgData name="TRAN TRI KHANG" userId="2b69f38f-e97b-4795-a559-774dc1ef1bed" providerId="ADAL" clId="{301324A4-A423-4ED4-9C3A-580363EBB7BA}" dt="2022-08-22T18:02:17.311" v="3" actId="14100"/>
        <pc:sldMkLst>
          <pc:docMk/>
          <pc:sldMk cId="0" sldId="256"/>
        </pc:sldMkLst>
        <pc:spChg chg="mod">
          <ac:chgData name="TRAN TRI KHANG" userId="2b69f38f-e97b-4795-a559-774dc1ef1bed" providerId="ADAL" clId="{301324A4-A423-4ED4-9C3A-580363EBB7BA}" dt="2022-08-22T18:02:17.311" v="3" actId="14100"/>
          <ac:spMkLst>
            <pc:docMk/>
            <pc:sldMk cId="0" sldId="256"/>
            <ac:spMk id="6" creationId="{00000000-0000-0000-0000-000000000000}"/>
          </ac:spMkLst>
        </pc:spChg>
      </pc:sldChg>
      <pc:sldChg chg="modSp mod">
        <pc:chgData name="TRAN TRI KHANG" userId="2b69f38f-e97b-4795-a559-774dc1ef1bed" providerId="ADAL" clId="{301324A4-A423-4ED4-9C3A-580363EBB7BA}" dt="2022-08-22T18:05:47.810" v="124" actId="1076"/>
        <pc:sldMkLst>
          <pc:docMk/>
          <pc:sldMk cId="0" sldId="257"/>
        </pc:sldMkLst>
        <pc:spChg chg="mod">
          <ac:chgData name="TRAN TRI KHANG" userId="2b69f38f-e97b-4795-a559-774dc1ef1bed" providerId="ADAL" clId="{301324A4-A423-4ED4-9C3A-580363EBB7BA}" dt="2022-08-22T18:02:26.900" v="4" actId="113"/>
          <ac:spMkLst>
            <pc:docMk/>
            <pc:sldMk cId="0" sldId="257"/>
            <ac:spMk id="12" creationId="{00000000-0000-0000-0000-000000000000}"/>
          </ac:spMkLst>
        </pc:spChg>
        <pc:spChg chg="mod">
          <ac:chgData name="TRAN TRI KHANG" userId="2b69f38f-e97b-4795-a559-774dc1ef1bed" providerId="ADAL" clId="{301324A4-A423-4ED4-9C3A-580363EBB7BA}" dt="2022-08-22T18:05:47.810" v="124" actId="1076"/>
          <ac:spMkLst>
            <pc:docMk/>
            <pc:sldMk cId="0" sldId="257"/>
            <ac:spMk id="14" creationId="{00000000-0000-0000-0000-000000000000}"/>
          </ac:spMkLst>
        </pc:spChg>
      </pc:sldChg>
      <pc:sldChg chg="modSp">
        <pc:chgData name="TRAN TRI KHANG" userId="2b69f38f-e97b-4795-a559-774dc1ef1bed" providerId="ADAL" clId="{301324A4-A423-4ED4-9C3A-580363EBB7BA}" dt="2022-08-22T18:06:40.197" v="163" actId="20577"/>
        <pc:sldMkLst>
          <pc:docMk/>
          <pc:sldMk cId="0" sldId="259"/>
        </pc:sldMkLst>
        <pc:graphicFrameChg chg="mod">
          <ac:chgData name="TRAN TRI KHANG" userId="2b69f38f-e97b-4795-a559-774dc1ef1bed" providerId="ADAL" clId="{301324A4-A423-4ED4-9C3A-580363EBB7BA}" dt="2022-08-22T18:06:40.197" v="163" actId="20577"/>
          <ac:graphicFrameMkLst>
            <pc:docMk/>
            <pc:sldMk cId="0" sldId="259"/>
            <ac:graphicFrameMk id="10" creationId="{9E12B6F7-5F7B-3323-4AB4-2F4DD7C449FA}"/>
          </ac:graphicFrameMkLst>
        </pc:graphicFrameChg>
      </pc:sldChg>
      <pc:sldChg chg="modSp">
        <pc:chgData name="TRAN TRI KHANG" userId="2b69f38f-e97b-4795-a559-774dc1ef1bed" providerId="ADAL" clId="{301324A4-A423-4ED4-9C3A-580363EBB7BA}" dt="2022-08-22T18:03:18.801" v="11" actId="123"/>
        <pc:sldMkLst>
          <pc:docMk/>
          <pc:sldMk cId="0" sldId="261"/>
        </pc:sldMkLst>
        <pc:spChg chg="mod">
          <ac:chgData name="TRAN TRI KHANG" userId="2b69f38f-e97b-4795-a559-774dc1ef1bed" providerId="ADAL" clId="{301324A4-A423-4ED4-9C3A-580363EBB7BA}" dt="2022-08-22T18:03:18.801" v="11" actId="123"/>
          <ac:spMkLst>
            <pc:docMk/>
            <pc:sldMk cId="0" sldId="261"/>
            <ac:spMk id="11" creationId="{00000000-0000-0000-0000-000000000000}"/>
          </ac:spMkLst>
        </pc:spChg>
      </pc:sldChg>
      <pc:sldChg chg="modSp">
        <pc:chgData name="TRAN TRI KHANG" userId="2b69f38f-e97b-4795-a559-774dc1ef1bed" providerId="ADAL" clId="{301324A4-A423-4ED4-9C3A-580363EBB7BA}" dt="2022-08-22T18:03:32.025" v="15" actId="113"/>
        <pc:sldMkLst>
          <pc:docMk/>
          <pc:sldMk cId="0" sldId="262"/>
        </pc:sldMkLst>
        <pc:spChg chg="mod">
          <ac:chgData name="TRAN TRI KHANG" userId="2b69f38f-e97b-4795-a559-774dc1ef1bed" providerId="ADAL" clId="{301324A4-A423-4ED4-9C3A-580363EBB7BA}" dt="2022-08-22T18:03:32.025" v="15" actId="113"/>
          <ac:spMkLst>
            <pc:docMk/>
            <pc:sldMk cId="0" sldId="262"/>
            <ac:spMk id="11" creationId="{00000000-0000-0000-0000-000000000000}"/>
          </ac:spMkLst>
        </pc:spChg>
      </pc:sldChg>
      <pc:sldChg chg="modSp mod">
        <pc:chgData name="TRAN TRI KHANG" userId="2b69f38f-e97b-4795-a559-774dc1ef1bed" providerId="ADAL" clId="{301324A4-A423-4ED4-9C3A-580363EBB7BA}" dt="2022-08-22T18:09:16.837" v="493" actId="1076"/>
        <pc:sldMkLst>
          <pc:docMk/>
          <pc:sldMk cId="0" sldId="264"/>
        </pc:sldMkLst>
        <pc:spChg chg="mod">
          <ac:chgData name="TRAN TRI KHANG" userId="2b69f38f-e97b-4795-a559-774dc1ef1bed" providerId="ADAL" clId="{301324A4-A423-4ED4-9C3A-580363EBB7BA}" dt="2022-08-22T18:09:14.197" v="492" actId="1076"/>
          <ac:spMkLst>
            <pc:docMk/>
            <pc:sldMk cId="0" sldId="264"/>
            <ac:spMk id="2" creationId="{00000000-0000-0000-0000-000000000000}"/>
          </ac:spMkLst>
        </pc:spChg>
        <pc:graphicFrameChg chg="mod modGraphic">
          <ac:chgData name="TRAN TRI KHANG" userId="2b69f38f-e97b-4795-a559-774dc1ef1bed" providerId="ADAL" clId="{301324A4-A423-4ED4-9C3A-580363EBB7BA}" dt="2022-08-22T18:09:16.837" v="493" actId="1076"/>
          <ac:graphicFrameMkLst>
            <pc:docMk/>
            <pc:sldMk cId="0" sldId="264"/>
            <ac:graphicFrameMk id="5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301324A4-A423-4ED4-9C3A-580363EBB7BA}" dt="2022-08-22T18:09:34.373" v="494" actId="14100"/>
        <pc:sldMkLst>
          <pc:docMk/>
          <pc:sldMk cId="0" sldId="266"/>
        </pc:sldMkLst>
        <pc:spChg chg="mod">
          <ac:chgData name="TRAN TRI KHANG" userId="2b69f38f-e97b-4795-a559-774dc1ef1bed" providerId="ADAL" clId="{301324A4-A423-4ED4-9C3A-580363EBB7BA}" dt="2022-08-22T18:09:34.373" v="494" actId="14100"/>
          <ac:spMkLst>
            <pc:docMk/>
            <pc:sldMk cId="0" sldId="266"/>
            <ac:spMk id="9" creationId="{00000000-0000-0000-0000-000000000000}"/>
          </ac:spMkLst>
        </pc:spChg>
      </pc:sldChg>
    </pc:docChg>
  </pc:docChgLst>
  <pc:docChgLst>
    <pc:chgData name="Anh Nguyen - Vietnamese Teacher Trainee" userId="4311f57d-cf92-4c31-8e95-527c5ca319cd" providerId="ADAL" clId="{A331A7F0-FA44-42CB-8502-071C576F3E48}"/>
    <pc:docChg chg="undo custSel delSld modSld">
      <pc:chgData name="Anh Nguyen - Vietnamese Teacher Trainee" userId="4311f57d-cf92-4c31-8e95-527c5ca319cd" providerId="ADAL" clId="{A331A7F0-FA44-42CB-8502-071C576F3E48}" dt="2022-08-19T16:10:21.577" v="82"/>
      <pc:docMkLst>
        <pc:docMk/>
      </pc:docMkLst>
      <pc:sldChg chg="modTransition modAnim">
        <pc:chgData name="Anh Nguyen - Vietnamese Teacher Trainee" userId="4311f57d-cf92-4c31-8e95-527c5ca319cd" providerId="ADAL" clId="{A331A7F0-FA44-42CB-8502-071C576F3E48}" dt="2022-08-19T16:10:21.577" v="82"/>
        <pc:sldMkLst>
          <pc:docMk/>
          <pc:sldMk cId="0" sldId="256"/>
        </pc:sldMkLst>
      </pc:sldChg>
      <pc:sldChg chg="modSp mod modTransition modAnim">
        <pc:chgData name="Anh Nguyen - Vietnamese Teacher Trainee" userId="4311f57d-cf92-4c31-8e95-527c5ca319cd" providerId="ADAL" clId="{A331A7F0-FA44-42CB-8502-071C576F3E48}" dt="2022-08-19T16:10:21.577" v="82"/>
        <pc:sldMkLst>
          <pc:docMk/>
          <pc:sldMk cId="0" sldId="257"/>
        </pc:sldMkLst>
        <pc:spChg chg="mod">
          <ac:chgData name="Anh Nguyen - Vietnamese Teacher Trainee" userId="4311f57d-cf92-4c31-8e95-527c5ca319cd" providerId="ADAL" clId="{A331A7F0-FA44-42CB-8502-071C576F3E48}" dt="2022-08-19T16:06:36.184" v="2" actId="14100"/>
          <ac:spMkLst>
            <pc:docMk/>
            <pc:sldMk cId="0" sldId="257"/>
            <ac:spMk id="12" creationId="{00000000-0000-0000-0000-000000000000}"/>
          </ac:spMkLst>
        </pc:spChg>
        <pc:spChg chg="mod">
          <ac:chgData name="Anh Nguyen - Vietnamese Teacher Trainee" userId="4311f57d-cf92-4c31-8e95-527c5ca319cd" providerId="ADAL" clId="{A331A7F0-FA44-42CB-8502-071C576F3E48}" dt="2022-08-19T16:06:36.184" v="2" actId="14100"/>
          <ac:spMkLst>
            <pc:docMk/>
            <pc:sldMk cId="0" sldId="257"/>
            <ac:spMk id="13" creationId="{00000000-0000-0000-0000-000000000000}"/>
          </ac:spMkLst>
        </pc:spChg>
      </pc:sldChg>
      <pc:sldChg chg="modSp mod modTransition modAnim">
        <pc:chgData name="Anh Nguyen - Vietnamese Teacher Trainee" userId="4311f57d-cf92-4c31-8e95-527c5ca319cd" providerId="ADAL" clId="{A331A7F0-FA44-42CB-8502-071C576F3E48}" dt="2022-08-19T16:10:21.577" v="82"/>
        <pc:sldMkLst>
          <pc:docMk/>
          <pc:sldMk cId="0" sldId="258"/>
        </pc:sldMkLst>
        <pc:spChg chg="mod">
          <ac:chgData name="Anh Nguyen - Vietnamese Teacher Trainee" userId="4311f57d-cf92-4c31-8e95-527c5ca319cd" providerId="ADAL" clId="{A331A7F0-FA44-42CB-8502-071C576F3E48}" dt="2022-08-19T16:06:59.321" v="8" actId="14100"/>
          <ac:spMkLst>
            <pc:docMk/>
            <pc:sldMk cId="0" sldId="258"/>
            <ac:spMk id="15" creationId="{00000000-0000-0000-0000-000000000000}"/>
          </ac:spMkLst>
        </pc:spChg>
        <pc:picChg chg="mod">
          <ac:chgData name="Anh Nguyen - Vietnamese Teacher Trainee" userId="4311f57d-cf92-4c31-8e95-527c5ca319cd" providerId="ADAL" clId="{A331A7F0-FA44-42CB-8502-071C576F3E48}" dt="2022-08-19T16:07:03.132" v="9" actId="1076"/>
          <ac:picMkLst>
            <pc:docMk/>
            <pc:sldMk cId="0" sldId="258"/>
            <ac:picMk id="16" creationId="{00000000-0000-0000-0000-000000000000}"/>
          </ac:picMkLst>
        </pc:picChg>
      </pc:sldChg>
      <pc:sldChg chg="addSp delSp modSp mod modTransition modAnim">
        <pc:chgData name="Anh Nguyen - Vietnamese Teacher Trainee" userId="4311f57d-cf92-4c31-8e95-527c5ca319cd" providerId="ADAL" clId="{A331A7F0-FA44-42CB-8502-071C576F3E48}" dt="2022-08-19T16:10:21.577" v="82"/>
        <pc:sldMkLst>
          <pc:docMk/>
          <pc:sldMk cId="0" sldId="259"/>
        </pc:sldMkLst>
        <pc:spChg chg="del mod">
          <ac:chgData name="Anh Nguyen - Vietnamese Teacher Trainee" userId="4311f57d-cf92-4c31-8e95-527c5ca319cd" providerId="ADAL" clId="{A331A7F0-FA44-42CB-8502-071C576F3E48}" dt="2022-08-19T16:07:09.729" v="11" actId="478"/>
          <ac:spMkLst>
            <pc:docMk/>
            <pc:sldMk cId="0" sldId="259"/>
            <ac:spMk id="6" creationId="{00000000-0000-0000-0000-000000000000}"/>
          </ac:spMkLst>
        </pc:spChg>
        <pc:spChg chg="mod">
          <ac:chgData name="Anh Nguyen - Vietnamese Teacher Trainee" userId="4311f57d-cf92-4c31-8e95-527c5ca319cd" providerId="ADAL" clId="{A331A7F0-FA44-42CB-8502-071C576F3E48}" dt="2022-08-19T16:07:40.458" v="28" actId="1076"/>
          <ac:spMkLst>
            <pc:docMk/>
            <pc:sldMk cId="0" sldId="259"/>
            <ac:spMk id="8" creationId="{00000000-0000-0000-0000-000000000000}"/>
          </ac:spMkLst>
        </pc:spChg>
        <pc:spChg chg="mod">
          <ac:chgData name="Anh Nguyen - Vietnamese Teacher Trainee" userId="4311f57d-cf92-4c31-8e95-527c5ca319cd" providerId="ADAL" clId="{A331A7F0-FA44-42CB-8502-071C576F3E48}" dt="2022-08-19T16:07:40.458" v="28" actId="1076"/>
          <ac:spMkLst>
            <pc:docMk/>
            <pc:sldMk cId="0" sldId="259"/>
            <ac:spMk id="9" creationId="{00000000-0000-0000-0000-000000000000}"/>
          </ac:spMkLst>
        </pc:spChg>
        <pc:graphicFrameChg chg="add mod modGraphic">
          <ac:chgData name="Anh Nguyen - Vietnamese Teacher Trainee" userId="4311f57d-cf92-4c31-8e95-527c5ca319cd" providerId="ADAL" clId="{A331A7F0-FA44-42CB-8502-071C576F3E48}" dt="2022-08-19T16:07:55.054" v="33" actId="1076"/>
          <ac:graphicFrameMkLst>
            <pc:docMk/>
            <pc:sldMk cId="0" sldId="259"/>
            <ac:graphicFrameMk id="10" creationId="{9E12B6F7-5F7B-3323-4AB4-2F4DD7C449FA}"/>
          </ac:graphicFrameMkLst>
        </pc:graphicFrameChg>
      </pc:sldChg>
      <pc:sldChg chg="delSp modSp mod modTransition modAnim">
        <pc:chgData name="Anh Nguyen - Vietnamese Teacher Trainee" userId="4311f57d-cf92-4c31-8e95-527c5ca319cd" providerId="ADAL" clId="{A331A7F0-FA44-42CB-8502-071C576F3E48}" dt="2022-08-19T16:10:21.577" v="82"/>
        <pc:sldMkLst>
          <pc:docMk/>
          <pc:sldMk cId="0" sldId="260"/>
        </pc:sldMkLst>
        <pc:spChg chg="mod">
          <ac:chgData name="Anh Nguyen - Vietnamese Teacher Trainee" userId="4311f57d-cf92-4c31-8e95-527c5ca319cd" providerId="ADAL" clId="{A331A7F0-FA44-42CB-8502-071C576F3E48}" dt="2022-08-19T16:08:08.657" v="37" actId="14100"/>
          <ac:spMkLst>
            <pc:docMk/>
            <pc:sldMk cId="0" sldId="260"/>
            <ac:spMk id="9" creationId="{00000000-0000-0000-0000-000000000000}"/>
          </ac:spMkLst>
        </pc:spChg>
        <pc:spChg chg="mod">
          <ac:chgData name="Anh Nguyen - Vietnamese Teacher Trainee" userId="4311f57d-cf92-4c31-8e95-527c5ca319cd" providerId="ADAL" clId="{A331A7F0-FA44-42CB-8502-071C576F3E48}" dt="2022-08-19T16:08:39.868" v="48" actId="1076"/>
          <ac:spMkLst>
            <pc:docMk/>
            <pc:sldMk cId="0" sldId="260"/>
            <ac:spMk id="11" creationId="{00000000-0000-0000-0000-000000000000}"/>
          </ac:spMkLst>
        </pc:spChg>
        <pc:spChg chg="mod">
          <ac:chgData name="Anh Nguyen - Vietnamese Teacher Trainee" userId="4311f57d-cf92-4c31-8e95-527c5ca319cd" providerId="ADAL" clId="{A331A7F0-FA44-42CB-8502-071C576F3E48}" dt="2022-08-19T16:08:39.868" v="48" actId="1076"/>
          <ac:spMkLst>
            <pc:docMk/>
            <pc:sldMk cId="0" sldId="260"/>
            <ac:spMk id="12" creationId="{00000000-0000-0000-0000-000000000000}"/>
          </ac:spMkLst>
        </pc:spChg>
        <pc:grpChg chg="mod">
          <ac:chgData name="Anh Nguyen - Vietnamese Teacher Trainee" userId="4311f57d-cf92-4c31-8e95-527c5ca319cd" providerId="ADAL" clId="{A331A7F0-FA44-42CB-8502-071C576F3E48}" dt="2022-08-19T16:08:26.128" v="43" actId="1076"/>
          <ac:grpSpMkLst>
            <pc:docMk/>
            <pc:sldMk cId="0" sldId="260"/>
            <ac:grpSpMk id="2" creationId="{00000000-0000-0000-0000-000000000000}"/>
          </ac:grpSpMkLst>
        </pc:grpChg>
        <pc:picChg chg="del mod">
          <ac:chgData name="Anh Nguyen - Vietnamese Teacher Trainee" userId="4311f57d-cf92-4c31-8e95-527c5ca319cd" providerId="ADAL" clId="{A331A7F0-FA44-42CB-8502-071C576F3E48}" dt="2022-08-19T16:08:36.452" v="47" actId="478"/>
          <ac:picMkLst>
            <pc:docMk/>
            <pc:sldMk cId="0" sldId="260"/>
            <ac:picMk id="7" creationId="{00000000-0000-0000-0000-000000000000}"/>
          </ac:picMkLst>
        </pc:picChg>
      </pc:sldChg>
      <pc:sldChg chg="modSp mod modTransition modAnim">
        <pc:chgData name="Anh Nguyen - Vietnamese Teacher Trainee" userId="4311f57d-cf92-4c31-8e95-527c5ca319cd" providerId="ADAL" clId="{A331A7F0-FA44-42CB-8502-071C576F3E48}" dt="2022-08-19T16:10:21.577" v="82"/>
        <pc:sldMkLst>
          <pc:docMk/>
          <pc:sldMk cId="0" sldId="261"/>
        </pc:sldMkLst>
        <pc:spChg chg="mod">
          <ac:chgData name="Anh Nguyen - Vietnamese Teacher Trainee" userId="4311f57d-cf92-4c31-8e95-527c5ca319cd" providerId="ADAL" clId="{A331A7F0-FA44-42CB-8502-071C576F3E48}" dt="2022-08-19T16:08:52.027" v="52" actId="1076"/>
          <ac:spMkLst>
            <pc:docMk/>
            <pc:sldMk cId="0" sldId="261"/>
            <ac:spMk id="8" creationId="{00000000-0000-0000-0000-000000000000}"/>
          </ac:spMkLst>
        </pc:spChg>
      </pc:sldChg>
      <pc:sldChg chg="modSp mod modTransition modAnim">
        <pc:chgData name="Anh Nguyen - Vietnamese Teacher Trainee" userId="4311f57d-cf92-4c31-8e95-527c5ca319cd" providerId="ADAL" clId="{A331A7F0-FA44-42CB-8502-071C576F3E48}" dt="2022-08-19T16:10:21.577" v="82"/>
        <pc:sldMkLst>
          <pc:docMk/>
          <pc:sldMk cId="0" sldId="262"/>
        </pc:sldMkLst>
        <pc:spChg chg="mod">
          <ac:chgData name="Anh Nguyen - Vietnamese Teacher Trainee" userId="4311f57d-cf92-4c31-8e95-527c5ca319cd" providerId="ADAL" clId="{A331A7F0-FA44-42CB-8502-071C576F3E48}" dt="2022-08-19T16:08:56.786" v="54" actId="1076"/>
          <ac:spMkLst>
            <pc:docMk/>
            <pc:sldMk cId="0" sldId="262"/>
            <ac:spMk id="8" creationId="{00000000-0000-0000-0000-000000000000}"/>
          </ac:spMkLst>
        </pc:spChg>
      </pc:sldChg>
      <pc:sldChg chg="modSp mod modTransition modAnim">
        <pc:chgData name="Anh Nguyen - Vietnamese Teacher Trainee" userId="4311f57d-cf92-4c31-8e95-527c5ca319cd" providerId="ADAL" clId="{A331A7F0-FA44-42CB-8502-071C576F3E48}" dt="2022-08-19T16:10:21.577" v="82"/>
        <pc:sldMkLst>
          <pc:docMk/>
          <pc:sldMk cId="0" sldId="263"/>
        </pc:sldMkLst>
        <pc:spChg chg="mod">
          <ac:chgData name="Anh Nguyen - Vietnamese Teacher Trainee" userId="4311f57d-cf92-4c31-8e95-527c5ca319cd" providerId="ADAL" clId="{A331A7F0-FA44-42CB-8502-071C576F3E48}" dt="2022-08-19T16:09:04.498" v="58" actId="1076"/>
          <ac:spMkLst>
            <pc:docMk/>
            <pc:sldMk cId="0" sldId="263"/>
            <ac:spMk id="12" creationId="{00000000-0000-0000-0000-000000000000}"/>
          </ac:spMkLst>
        </pc:spChg>
        <pc:spChg chg="mod">
          <ac:chgData name="Anh Nguyen - Vietnamese Teacher Trainee" userId="4311f57d-cf92-4c31-8e95-527c5ca319cd" providerId="ADAL" clId="{A331A7F0-FA44-42CB-8502-071C576F3E48}" dt="2022-08-19T16:09:08.177" v="60" actId="14100"/>
          <ac:spMkLst>
            <pc:docMk/>
            <pc:sldMk cId="0" sldId="263"/>
            <ac:spMk id="13" creationId="{00000000-0000-0000-0000-000000000000}"/>
          </ac:spMkLst>
        </pc:spChg>
        <pc:spChg chg="mod">
          <ac:chgData name="Anh Nguyen - Vietnamese Teacher Trainee" userId="4311f57d-cf92-4c31-8e95-527c5ca319cd" providerId="ADAL" clId="{A331A7F0-FA44-42CB-8502-071C576F3E48}" dt="2022-08-19T16:09:15.924" v="62" actId="1076"/>
          <ac:spMkLst>
            <pc:docMk/>
            <pc:sldMk cId="0" sldId="263"/>
            <ac:spMk id="19" creationId="{00000000-0000-0000-0000-000000000000}"/>
          </ac:spMkLst>
        </pc:spChg>
        <pc:spChg chg="mod">
          <ac:chgData name="Anh Nguyen - Vietnamese Teacher Trainee" userId="4311f57d-cf92-4c31-8e95-527c5ca319cd" providerId="ADAL" clId="{A331A7F0-FA44-42CB-8502-071C576F3E48}" dt="2022-08-19T16:09:19.728" v="64" actId="1076"/>
          <ac:spMkLst>
            <pc:docMk/>
            <pc:sldMk cId="0" sldId="263"/>
            <ac:spMk id="22" creationId="{00000000-0000-0000-0000-000000000000}"/>
          </ac:spMkLst>
        </pc:spChg>
      </pc:sldChg>
      <pc:sldChg chg="modSp mod modTransition modAnim">
        <pc:chgData name="Anh Nguyen - Vietnamese Teacher Trainee" userId="4311f57d-cf92-4c31-8e95-527c5ca319cd" providerId="ADAL" clId="{A331A7F0-FA44-42CB-8502-071C576F3E48}" dt="2022-08-19T16:10:21.577" v="82"/>
        <pc:sldMkLst>
          <pc:docMk/>
          <pc:sldMk cId="0" sldId="264"/>
        </pc:sldMkLst>
        <pc:graphicFrameChg chg="mod modGraphic">
          <ac:chgData name="Anh Nguyen - Vietnamese Teacher Trainee" userId="4311f57d-cf92-4c31-8e95-527c5ca319cd" providerId="ADAL" clId="{A331A7F0-FA44-42CB-8502-071C576F3E48}" dt="2022-08-19T16:09:38.297" v="69" actId="2710"/>
          <ac:graphicFrameMkLst>
            <pc:docMk/>
            <pc:sldMk cId="0" sldId="264"/>
            <ac:graphicFrameMk id="5" creationId="{00000000-0000-0000-0000-000000000000}"/>
          </ac:graphicFrameMkLst>
        </pc:graphicFrameChg>
      </pc:sldChg>
      <pc:sldChg chg="modSp mod modTransition modAnim">
        <pc:chgData name="Anh Nguyen - Vietnamese Teacher Trainee" userId="4311f57d-cf92-4c31-8e95-527c5ca319cd" providerId="ADAL" clId="{A331A7F0-FA44-42CB-8502-071C576F3E48}" dt="2022-08-19T16:10:21.577" v="82"/>
        <pc:sldMkLst>
          <pc:docMk/>
          <pc:sldMk cId="0" sldId="265"/>
        </pc:sldMkLst>
        <pc:spChg chg="mod">
          <ac:chgData name="Anh Nguyen - Vietnamese Teacher Trainee" userId="4311f57d-cf92-4c31-8e95-527c5ca319cd" providerId="ADAL" clId="{A331A7F0-FA44-42CB-8502-071C576F3E48}" dt="2022-08-19T16:10:07.438" v="77" actId="1076"/>
          <ac:spMkLst>
            <pc:docMk/>
            <pc:sldMk cId="0" sldId="265"/>
            <ac:spMk id="9" creationId="{00000000-0000-0000-0000-000000000000}"/>
          </ac:spMkLst>
        </pc:spChg>
        <pc:picChg chg="mod">
          <ac:chgData name="Anh Nguyen - Vietnamese Teacher Trainee" userId="4311f57d-cf92-4c31-8e95-527c5ca319cd" providerId="ADAL" clId="{A331A7F0-FA44-42CB-8502-071C576F3E48}" dt="2022-08-19T16:10:09.279" v="78" actId="1076"/>
          <ac:picMkLst>
            <pc:docMk/>
            <pc:sldMk cId="0" sldId="265"/>
            <ac:picMk id="5" creationId="{00000000-0000-0000-0000-000000000000}"/>
          </ac:picMkLst>
        </pc:picChg>
      </pc:sldChg>
      <pc:sldChg chg="modTransition modAnim">
        <pc:chgData name="Anh Nguyen - Vietnamese Teacher Trainee" userId="4311f57d-cf92-4c31-8e95-527c5ca319cd" providerId="ADAL" clId="{A331A7F0-FA44-42CB-8502-071C576F3E48}" dt="2022-08-19T16:10:21.577" v="82"/>
        <pc:sldMkLst>
          <pc:docMk/>
          <pc:sldMk cId="0" sldId="266"/>
        </pc:sldMkLst>
      </pc:sldChg>
      <pc:sldChg chg="del">
        <pc:chgData name="Anh Nguyen - Vietnamese Teacher Trainee" userId="4311f57d-cf92-4c31-8e95-527c5ca319cd" providerId="ADAL" clId="{A331A7F0-FA44-42CB-8502-071C576F3E48}" dt="2022-08-19T16:10:17.207" v="81" actId="47"/>
        <pc:sldMkLst>
          <pc:docMk/>
          <pc:sldMk cId="2519754713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https://scontent.fhan14-1.fna.fbcdn.net/v/t39.30808-6/240590276_4104101176360781_7481089499829903614_n.jpg?_nc_cat=105&amp;ccb=1-7&amp;_nc_sid=dbeb18&amp;_nc_ohc=wSv18nVVFLcAX_RPepu&amp;_nc_ht=scontent.fhan14-1.fna&amp;oh=00_AfBPCvSxHJViyxbbHRqHbPIlO2_qWqCXCn6ujthMXN4h0Q&amp;oe=64EDA793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5.svg"/><Relationship Id="rId7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66030" y="673996"/>
            <a:ext cx="3053411" cy="37236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0045">
            <a:off x="9576176" y="180903"/>
            <a:ext cx="3681198" cy="25969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49199" y="3390900"/>
            <a:ext cx="5155844" cy="1171782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89602" y="582959"/>
            <a:ext cx="8778593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00"/>
              </a:lnSpc>
              <a:spcBef>
                <a:spcPct val="0"/>
              </a:spcBef>
            </a:pPr>
            <a:r>
              <a:rPr lang="en-US" sz="10500" spc="94" dirty="0">
                <a:solidFill>
                  <a:srgbClr val="DD6E8C"/>
                </a:solidFill>
                <a:latin typeface="Fraunces"/>
              </a:rPr>
              <a:t>MỞ ĐẦU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7891" y="4420528"/>
            <a:ext cx="11781308" cy="4701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hỏi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điền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khuyết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để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hoàn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thành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tục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ngữ</a:t>
            </a:r>
            <a:endParaRPr lang="en-VN" sz="48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</a:rPr>
              <a:t>HS giành quyền trả lời bằng cách giơ tay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</a:rPr>
              <a:t>Th</a:t>
            </a:r>
            <a:r>
              <a:rPr lang="en-SG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ời</a:t>
            </a:r>
            <a:r>
              <a:rPr lang="en-SG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SG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gian</a:t>
            </a:r>
            <a:r>
              <a:rPr lang="en-SG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SG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trả</a:t>
            </a:r>
            <a:r>
              <a:rPr lang="en-SG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SG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lời</a:t>
            </a:r>
            <a:r>
              <a:rPr lang="en-SG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SG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sau</a:t>
            </a:r>
            <a:r>
              <a:rPr lang="en-SG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SG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khi</a:t>
            </a:r>
            <a:r>
              <a:rPr lang="en-SG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SG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đọc</a:t>
            </a:r>
            <a:r>
              <a:rPr lang="en-SG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SG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xong</a:t>
            </a:r>
            <a:r>
              <a:rPr lang="en-SG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SG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SG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SG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hỏi</a:t>
            </a:r>
            <a:r>
              <a:rPr lang="en-SG" sz="4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SG" sz="4800" dirty="0" err="1">
                <a:solidFill>
                  <a:srgbClr val="002060"/>
                </a:solidFill>
                <a:latin typeface="Cambria" panose="02040503050406030204" pitchFamily="18" charset="0"/>
              </a:rPr>
              <a:t>là</a:t>
            </a:r>
            <a:r>
              <a:rPr lang="en-SG" sz="4800" dirty="0">
                <a:solidFill>
                  <a:srgbClr val="002060"/>
                </a:solidFill>
                <a:latin typeface="Cambria" panose="02040503050406030204" pitchFamily="18" charset="0"/>
              </a:rPr>
              <a:t> 10s</a:t>
            </a:r>
            <a:endParaRPr lang="en-VN" sz="48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77379" y="2452137"/>
            <a:ext cx="11206833" cy="1321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92"/>
              </a:lnSpc>
              <a:spcBef>
                <a:spcPct val="0"/>
              </a:spcBef>
            </a:pPr>
            <a:r>
              <a:rPr lang="en-US" sz="7923" spc="71" dirty="0">
                <a:solidFill>
                  <a:srgbClr val="393F85"/>
                </a:solidFill>
                <a:latin typeface="Roboto Condensed Bold"/>
              </a:rPr>
              <a:t>TRÒ CHƠI: AI NHANH HƠN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24015">
            <a:off x="12009849" y="3372461"/>
            <a:ext cx="374810" cy="4653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24015">
            <a:off x="8414471" y="2416209"/>
            <a:ext cx="374810" cy="4653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231">
            <a:off x="16915084" y="226936"/>
            <a:ext cx="1125253" cy="714022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D8D0B5A9-39F9-84DB-7D29-F0D38E59B49A}"/>
              </a:ext>
            </a:extLst>
          </p:cNvPr>
          <p:cNvSpPr/>
          <p:nvPr/>
        </p:nvSpPr>
        <p:spPr>
          <a:xfrm>
            <a:off x="152400" y="583949"/>
            <a:ext cx="13408662" cy="1617291"/>
          </a:xfrm>
          <a:custGeom>
            <a:avLst/>
            <a:gdLst>
              <a:gd name="connsiteX0" fmla="*/ 0 w 13411200"/>
              <a:gd name="connsiteY0" fmla="*/ 193328 h 1159945"/>
              <a:gd name="connsiteX1" fmla="*/ 193328 w 13411200"/>
              <a:gd name="connsiteY1" fmla="*/ 0 h 1159945"/>
              <a:gd name="connsiteX2" fmla="*/ 13217872 w 13411200"/>
              <a:gd name="connsiteY2" fmla="*/ 0 h 1159945"/>
              <a:gd name="connsiteX3" fmla="*/ 13411200 w 13411200"/>
              <a:gd name="connsiteY3" fmla="*/ 193328 h 1159945"/>
              <a:gd name="connsiteX4" fmla="*/ 13411200 w 13411200"/>
              <a:gd name="connsiteY4" fmla="*/ 966617 h 1159945"/>
              <a:gd name="connsiteX5" fmla="*/ 13217872 w 13411200"/>
              <a:gd name="connsiteY5" fmla="*/ 1159945 h 1159945"/>
              <a:gd name="connsiteX6" fmla="*/ 193328 w 13411200"/>
              <a:gd name="connsiteY6" fmla="*/ 1159945 h 1159945"/>
              <a:gd name="connsiteX7" fmla="*/ 0 w 13411200"/>
              <a:gd name="connsiteY7" fmla="*/ 966617 h 1159945"/>
              <a:gd name="connsiteX8" fmla="*/ 0 w 13411200"/>
              <a:gd name="connsiteY8" fmla="*/ 193328 h 115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11200" h="1159945">
                <a:moveTo>
                  <a:pt x="0" y="193328"/>
                </a:moveTo>
                <a:cubicBezTo>
                  <a:pt x="0" y="86556"/>
                  <a:pt x="86556" y="0"/>
                  <a:pt x="193328" y="0"/>
                </a:cubicBezTo>
                <a:lnTo>
                  <a:pt x="13217872" y="0"/>
                </a:lnTo>
                <a:cubicBezTo>
                  <a:pt x="13324644" y="0"/>
                  <a:pt x="13411200" y="86556"/>
                  <a:pt x="13411200" y="193328"/>
                </a:cubicBezTo>
                <a:lnTo>
                  <a:pt x="13411200" y="966617"/>
                </a:lnTo>
                <a:cubicBezTo>
                  <a:pt x="13411200" y="1073389"/>
                  <a:pt x="13324644" y="1159945"/>
                  <a:pt x="13217872" y="1159945"/>
                </a:cubicBezTo>
                <a:lnTo>
                  <a:pt x="193328" y="1159945"/>
                </a:lnTo>
                <a:cubicBezTo>
                  <a:pt x="86556" y="1159945"/>
                  <a:pt x="0" y="1073389"/>
                  <a:pt x="0" y="966617"/>
                </a:cubicBezTo>
                <a:lnTo>
                  <a:pt x="0" y="19332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36000" rIns="72000" bIns="72000" numCol="1" spcCol="1270" anchor="t" anchorCtr="0">
            <a:noAutofit/>
          </a:bodyPr>
          <a:lstStyle/>
          <a:p>
            <a:pPr marL="0" lvl="0" indent="0" algn="just" defTabSz="2133600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4000" kern="1200" spc="0" dirty="0">
                <a:latin typeface="Roboto Condensed"/>
              </a:rPr>
              <a:t>- </a:t>
            </a:r>
            <a:r>
              <a:rPr lang="en-US" sz="4000" kern="1200" spc="0" dirty="0" err="1">
                <a:latin typeface="Roboto Condensed"/>
              </a:rPr>
              <a:t>Đề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tài</a:t>
            </a:r>
            <a:r>
              <a:rPr lang="en-US" sz="4000" dirty="0">
                <a:latin typeface="Roboto Condensed"/>
              </a:rPr>
              <a:t>: </a:t>
            </a:r>
            <a:r>
              <a:rPr lang="en-US" sz="4000" dirty="0" err="1">
                <a:latin typeface="Roboto Condensed"/>
              </a:rPr>
              <a:t>vấn</a:t>
            </a:r>
            <a:r>
              <a:rPr lang="en-US" sz="4000" dirty="0">
                <a:latin typeface="Roboto Condensed"/>
              </a:rPr>
              <a:t> </a:t>
            </a:r>
            <a:r>
              <a:rPr lang="en-US" sz="4000" dirty="0" err="1">
                <a:latin typeface="Roboto Condensed"/>
              </a:rPr>
              <a:t>đề</a:t>
            </a:r>
            <a:r>
              <a:rPr lang="en-US" sz="4000" dirty="0">
                <a:latin typeface="Roboto Condensed"/>
              </a:rPr>
              <a:t> </a:t>
            </a:r>
            <a:r>
              <a:rPr lang="en-US" sz="4000" dirty="0" err="1">
                <a:latin typeface="Roboto Condensed"/>
              </a:rPr>
              <a:t>trong</a:t>
            </a:r>
            <a:r>
              <a:rPr lang="en-US" sz="4000" dirty="0">
                <a:latin typeface="Roboto Condensed"/>
              </a:rPr>
              <a:t> </a:t>
            </a:r>
            <a:r>
              <a:rPr lang="en-US" sz="4000" dirty="0" err="1">
                <a:latin typeface="Roboto Condensed"/>
              </a:rPr>
              <a:t>đời</a:t>
            </a:r>
            <a:r>
              <a:rPr lang="en-US" sz="4000" dirty="0">
                <a:latin typeface="Roboto Condensed"/>
              </a:rPr>
              <a:t> </a:t>
            </a:r>
            <a:r>
              <a:rPr lang="en-US" sz="4000" dirty="0" err="1">
                <a:latin typeface="Roboto Condensed"/>
              </a:rPr>
              <a:t>sống</a:t>
            </a:r>
            <a:r>
              <a:rPr lang="en-US" sz="4000" dirty="0">
                <a:latin typeface="Roboto Condensed"/>
              </a:rPr>
              <a:t> </a:t>
            </a:r>
            <a:r>
              <a:rPr lang="en-US" sz="4000" dirty="0" err="1">
                <a:latin typeface="Roboto Condensed"/>
              </a:rPr>
              <a:t>gia</a:t>
            </a:r>
            <a:r>
              <a:rPr lang="en-US" sz="4000" dirty="0">
                <a:latin typeface="Roboto Condensed"/>
              </a:rPr>
              <a:t> </a:t>
            </a:r>
            <a:r>
              <a:rPr lang="en-US" sz="4000" dirty="0" err="1">
                <a:latin typeface="Roboto Condensed"/>
              </a:rPr>
              <a:t>đình</a:t>
            </a:r>
            <a:endParaRPr lang="en-US" sz="4000" dirty="0">
              <a:latin typeface="Roboto Condensed"/>
            </a:endParaRPr>
          </a:p>
          <a:p>
            <a:pPr marL="0" lvl="0" indent="0" algn="just" defTabSz="2133600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4000" kern="1200" spc="0" dirty="0">
                <a:latin typeface="Roboto Condensed"/>
              </a:rPr>
              <a:t>- </a:t>
            </a:r>
            <a:r>
              <a:rPr lang="en-US" sz="4000" kern="1200" spc="0" dirty="0" err="1">
                <a:latin typeface="Roboto Condensed"/>
              </a:rPr>
              <a:t>Mục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đích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nói</a:t>
            </a:r>
            <a:r>
              <a:rPr lang="en-US" sz="4000" kern="1200" spc="0" dirty="0">
                <a:latin typeface="Roboto Condensed"/>
              </a:rPr>
              <a:t>: chia </a:t>
            </a:r>
            <a:r>
              <a:rPr lang="en-US" sz="4000" kern="1200" spc="0" dirty="0" err="1">
                <a:latin typeface="Roboto Condensed"/>
              </a:rPr>
              <a:t>sẻ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ý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kiến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của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em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về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đề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tài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được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chọn</a:t>
            </a:r>
            <a:r>
              <a:rPr lang="en-US" sz="4000" kern="1200" spc="0" dirty="0">
                <a:latin typeface="Roboto Condensed"/>
              </a:rPr>
              <a:t>.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7BDC408-BFED-3A6A-DDC0-DF59DF7BE522}"/>
              </a:ext>
            </a:extLst>
          </p:cNvPr>
          <p:cNvSpPr/>
          <p:nvPr/>
        </p:nvSpPr>
        <p:spPr>
          <a:xfrm>
            <a:off x="149862" y="7980070"/>
            <a:ext cx="13411200" cy="1820942"/>
          </a:xfrm>
          <a:custGeom>
            <a:avLst/>
            <a:gdLst>
              <a:gd name="connsiteX0" fmla="*/ 0 w 13411200"/>
              <a:gd name="connsiteY0" fmla="*/ 149274 h 895628"/>
              <a:gd name="connsiteX1" fmla="*/ 149274 w 13411200"/>
              <a:gd name="connsiteY1" fmla="*/ 0 h 895628"/>
              <a:gd name="connsiteX2" fmla="*/ 13261926 w 13411200"/>
              <a:gd name="connsiteY2" fmla="*/ 0 h 895628"/>
              <a:gd name="connsiteX3" fmla="*/ 13411200 w 13411200"/>
              <a:gd name="connsiteY3" fmla="*/ 149274 h 895628"/>
              <a:gd name="connsiteX4" fmla="*/ 13411200 w 13411200"/>
              <a:gd name="connsiteY4" fmla="*/ 746354 h 895628"/>
              <a:gd name="connsiteX5" fmla="*/ 13261926 w 13411200"/>
              <a:gd name="connsiteY5" fmla="*/ 895628 h 895628"/>
              <a:gd name="connsiteX6" fmla="*/ 149274 w 13411200"/>
              <a:gd name="connsiteY6" fmla="*/ 895628 h 895628"/>
              <a:gd name="connsiteX7" fmla="*/ 0 w 13411200"/>
              <a:gd name="connsiteY7" fmla="*/ 746354 h 895628"/>
              <a:gd name="connsiteX8" fmla="*/ 0 w 13411200"/>
              <a:gd name="connsiteY8" fmla="*/ 149274 h 89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11200" h="895628">
                <a:moveTo>
                  <a:pt x="0" y="149274"/>
                </a:moveTo>
                <a:cubicBezTo>
                  <a:pt x="0" y="66832"/>
                  <a:pt x="66832" y="0"/>
                  <a:pt x="149274" y="0"/>
                </a:cubicBezTo>
                <a:lnTo>
                  <a:pt x="13261926" y="0"/>
                </a:lnTo>
                <a:cubicBezTo>
                  <a:pt x="13344368" y="0"/>
                  <a:pt x="13411200" y="66832"/>
                  <a:pt x="13411200" y="149274"/>
                </a:cubicBezTo>
                <a:lnTo>
                  <a:pt x="13411200" y="746354"/>
                </a:lnTo>
                <a:cubicBezTo>
                  <a:pt x="13411200" y="828796"/>
                  <a:pt x="13344368" y="895628"/>
                  <a:pt x="13261926" y="895628"/>
                </a:cubicBezTo>
                <a:lnTo>
                  <a:pt x="149274" y="895628"/>
                </a:lnTo>
                <a:cubicBezTo>
                  <a:pt x="66832" y="895628"/>
                  <a:pt x="0" y="828796"/>
                  <a:pt x="0" y="746354"/>
                </a:cubicBezTo>
                <a:lnTo>
                  <a:pt x="0" y="14927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4464770"/>
              <a:satOff val="26899"/>
              <a:lumOff val="2156"/>
              <a:alphaOff val="0"/>
            </a:schemeClr>
          </a:fillRef>
          <a:effectRef idx="0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601" tIns="0" rIns="226601" bIns="226601" numCol="1" spcCol="1270" anchor="ctr" anchorCtr="0">
            <a:noAutofit/>
          </a:bodyPr>
          <a:lstStyle/>
          <a:p>
            <a:pPr marL="0" lvl="0" indent="0" algn="just" defTabSz="2133600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4000" kern="1200" spc="0" dirty="0">
                <a:latin typeface="Roboto Condensed"/>
              </a:rPr>
              <a:t>- </a:t>
            </a:r>
            <a:r>
              <a:rPr lang="en-US" sz="4000" kern="1200" spc="0" dirty="0" err="1">
                <a:latin typeface="Roboto Condensed"/>
              </a:rPr>
              <a:t>Sử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dụng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tranh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ảnh</a:t>
            </a:r>
            <a:r>
              <a:rPr lang="en-US" sz="4000" kern="1200" spc="0" dirty="0">
                <a:latin typeface="Roboto Condensed"/>
              </a:rPr>
              <a:t>, </a:t>
            </a:r>
            <a:r>
              <a:rPr lang="en-US" sz="4000" kern="1200" spc="0" dirty="0" err="1">
                <a:latin typeface="Roboto Condensed"/>
              </a:rPr>
              <a:t>bài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hát</a:t>
            </a:r>
            <a:r>
              <a:rPr lang="en-US" sz="4000" kern="1200" spc="0" dirty="0">
                <a:latin typeface="Roboto Condensed"/>
              </a:rPr>
              <a:t>, </a:t>
            </a:r>
            <a:r>
              <a:rPr lang="en-US" sz="4000" kern="1200" spc="0" dirty="0" err="1">
                <a:latin typeface="Roboto Condensed"/>
              </a:rPr>
              <a:t>đồ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vật</a:t>
            </a:r>
            <a:r>
              <a:rPr lang="en-US" sz="4000" kern="1200" spc="0" dirty="0">
                <a:latin typeface="Roboto Condensed"/>
              </a:rPr>
              <a:t>, </a:t>
            </a:r>
            <a:r>
              <a:rPr lang="en-US" sz="4000" kern="1200" spc="0" dirty="0" err="1">
                <a:latin typeface="Roboto Condensed"/>
              </a:rPr>
              <a:t>kết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hợp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cử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chỉ</a:t>
            </a:r>
            <a:r>
              <a:rPr lang="en-US" sz="4000" kern="1200" spc="0" dirty="0">
                <a:latin typeface="Roboto Condensed"/>
              </a:rPr>
              <a:t>, </a:t>
            </a:r>
            <a:r>
              <a:rPr lang="en-US" sz="4000" kern="1200" spc="0" dirty="0" err="1">
                <a:latin typeface="Roboto Condensed"/>
              </a:rPr>
              <a:t>ánh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mắt</a:t>
            </a:r>
            <a:r>
              <a:rPr lang="en-US" sz="4000" kern="1200" spc="0" dirty="0">
                <a:latin typeface="Roboto Condensed"/>
              </a:rPr>
              <a:t>, </a:t>
            </a:r>
            <a:r>
              <a:rPr lang="en-US" sz="4000" kern="1200" spc="0" dirty="0" err="1">
                <a:latin typeface="Roboto Condensed"/>
              </a:rPr>
              <a:t>điệu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bộ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khi</a:t>
            </a:r>
            <a:r>
              <a:rPr lang="en-US" sz="4000" kern="1200" spc="0" dirty="0">
                <a:latin typeface="Roboto Condensed"/>
              </a:rPr>
              <a:t> </a:t>
            </a:r>
            <a:r>
              <a:rPr lang="en-US" sz="4000" kern="1200" spc="0" dirty="0" err="1">
                <a:latin typeface="Roboto Condensed"/>
              </a:rPr>
              <a:t>nói</a:t>
            </a:r>
            <a:r>
              <a:rPr lang="en-US" sz="4000" kern="1200" spc="0" dirty="0">
                <a:latin typeface="Roboto Condensed"/>
              </a:rPr>
              <a:t>…</a:t>
            </a:r>
          </a:p>
        </p:txBody>
      </p:sp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828FEF5B-F79B-6736-1DB7-B86EE8C722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096774"/>
              </p:ext>
            </p:extLst>
          </p:nvPr>
        </p:nvGraphicFramePr>
        <p:xfrm>
          <a:off x="156288" y="2703060"/>
          <a:ext cx="17975424" cy="477519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89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07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400" b="1" dirty="0">
                          <a:solidFill>
                            <a:srgbClr val="FEFFFE"/>
                          </a:solidFill>
                          <a:latin typeface="Cambria" panose="02040503050406030204" pitchFamily="18" charset="0"/>
                        </a:rPr>
                        <a:t>MỞ ĐẦU</a:t>
                      </a:r>
                      <a:endParaRPr lang="en-US" sz="3400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6E8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Giới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thiệu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bản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thân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đề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tài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bài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nói</a:t>
                      </a:r>
                      <a:endParaRPr lang="en-US" sz="3400" kern="1200" dirty="0">
                        <a:solidFill>
                          <a:srgbClr val="393F85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392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400" b="1" dirty="0">
                          <a:solidFill>
                            <a:srgbClr val="FEFFFE"/>
                          </a:solidFill>
                          <a:latin typeface="Cambria" panose="02040503050406030204" pitchFamily="18" charset="0"/>
                        </a:rPr>
                        <a:t>NỘI DUNG CHÍNH</a:t>
                      </a:r>
                      <a:endParaRPr lang="en-US" sz="3400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6E8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Trình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bày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biểu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hiện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vấn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đề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Bàn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luận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Vì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sao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vấn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đề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lại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xảy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?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Vấn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đề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đó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ảnh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hưởng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như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thế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nào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tới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mọi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người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gia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đình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?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Nguyên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nhân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vấn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đề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là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gì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?...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Bài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học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rút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mong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muốn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lời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nhắn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nhủ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3400" kern="12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3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400" b="1" dirty="0">
                          <a:solidFill>
                            <a:srgbClr val="FEFFFE"/>
                          </a:solidFill>
                          <a:latin typeface="Cambria" panose="02040503050406030204" pitchFamily="18" charset="0"/>
                        </a:rPr>
                        <a:t>KẾT THÚC</a:t>
                      </a:r>
                      <a:endParaRPr lang="en-US" sz="3400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6E8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4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Nêu</a:t>
                      </a:r>
                      <a:r>
                        <a:rPr lang="en-US" sz="34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suy</a:t>
                      </a:r>
                      <a:r>
                        <a:rPr lang="en-US" sz="34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nghĩ</a:t>
                      </a:r>
                      <a:r>
                        <a:rPr lang="en-US" sz="34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của</a:t>
                      </a:r>
                      <a:r>
                        <a:rPr lang="en-US" sz="34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bản</a:t>
                      </a:r>
                      <a:r>
                        <a:rPr lang="en-US" sz="34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thân</a:t>
                      </a:r>
                      <a:r>
                        <a:rPr lang="en-US" sz="34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lời</a:t>
                      </a:r>
                      <a:r>
                        <a:rPr lang="en-US" sz="34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chào</a:t>
                      </a:r>
                      <a:r>
                        <a:rPr lang="en-US" sz="34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và</a:t>
                      </a:r>
                      <a:r>
                        <a:rPr lang="en-US" sz="34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cảm</a:t>
                      </a:r>
                      <a:r>
                        <a:rPr lang="en-US" sz="34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ơn</a:t>
                      </a:r>
                      <a:r>
                        <a:rPr lang="en-US" sz="3400" dirty="0">
                          <a:solidFill>
                            <a:srgbClr val="393F85"/>
                          </a:solidFill>
                          <a:latin typeface="Cambria" panose="02040503050406030204" pitchFamily="18" charset="0"/>
                        </a:rPr>
                        <a:t>.</a:t>
                      </a:r>
                      <a:endParaRPr lang="en-US" sz="3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26354" y="6972300"/>
            <a:ext cx="4684058" cy="36195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79264">
            <a:off x="12808166" y="132800"/>
            <a:ext cx="5864136" cy="4136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9">
            <a:extLst>
              <a:ext uri="{FF2B5EF4-FFF2-40B4-BE49-F238E27FC236}">
                <a16:creationId xmlns:a16="http://schemas.microsoft.com/office/drawing/2014/main" id="{854B3952-B531-3E28-6585-2B4370B28AD5}"/>
              </a:ext>
            </a:extLst>
          </p:cNvPr>
          <p:cNvSpPr txBox="1"/>
          <p:nvPr/>
        </p:nvSpPr>
        <p:spPr>
          <a:xfrm>
            <a:off x="5616109" y="1788916"/>
            <a:ext cx="12344400" cy="651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i="1" dirty="0">
                <a:latin typeface="Cambria" panose="02040503050406030204" pitchFamily="18" charset="0"/>
              </a:rPr>
              <a:t>- Theo em, khi trình bày ý kiến của mình về một vấn đề trong đời sống gia đình trước những khán giả, người nói cần đảm bảo yêu cầu gì?</a:t>
            </a:r>
          </a:p>
          <a:p>
            <a:pPr algn="just">
              <a:lnSpc>
                <a:spcPct val="150000"/>
              </a:lnSpc>
            </a:pPr>
            <a:r>
              <a:rPr lang="vi-VN" sz="4800" i="1" spc="19" dirty="0">
                <a:solidFill>
                  <a:srgbClr val="000000"/>
                </a:solidFill>
                <a:latin typeface="Cambria" panose="02040503050406030204" pitchFamily="18" charset="0"/>
              </a:rPr>
              <a:t>- </a:t>
            </a:r>
            <a:r>
              <a:rPr lang="vi-VN" sz="4800" i="1" dirty="0">
                <a:latin typeface="Cambria" panose="02040503050406030204" pitchFamily="18" charset="0"/>
              </a:rPr>
              <a:t>Người nói và người nghe cần có thái độ như thế nào khi trao đổi về bài trình bày ý kiến về một vấn đề trong đời sống gia đình?</a:t>
            </a:r>
            <a:endParaRPr lang="en-US" sz="4800" spc="19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 descr="A group of people standing next to a question mark&#10;&#10;Description automatically generated">
            <a:extLst>
              <a:ext uri="{FF2B5EF4-FFF2-40B4-BE49-F238E27FC236}">
                <a16:creationId xmlns:a16="http://schemas.microsoft.com/office/drawing/2014/main" id="{0C5CDC01-4255-A47C-70B0-1E82CA2C6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11" y="2834655"/>
            <a:ext cx="6629400" cy="44196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A8C8DB2-4341-1655-037A-4796C06D9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24015">
            <a:off x="11335702" y="8385539"/>
            <a:ext cx="374810" cy="465340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9632FF02-CEA3-9671-4C9B-1D85B4436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24015">
            <a:off x="10805299" y="1423993"/>
            <a:ext cx="374810" cy="46534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75C7711-B68E-AB44-E136-817A15EB62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18911" y="7734300"/>
            <a:ext cx="3476222" cy="4239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70112">
            <a:off x="16570091" y="63271"/>
            <a:ext cx="4255993" cy="636086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C501D9-475A-C19C-2260-5940C866C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952509"/>
              </p:ext>
            </p:extLst>
          </p:nvPr>
        </p:nvGraphicFramePr>
        <p:xfrm>
          <a:off x="0" y="19438"/>
          <a:ext cx="18288000" cy="1025887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532526079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1722097076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578377509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787329068"/>
                    </a:ext>
                  </a:extLst>
                </a:gridCol>
              </a:tblGrid>
              <a:tr h="486616">
                <a:tc gridSpan="4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vi-VN" sz="2600" b="1" kern="100" dirty="0">
                          <a:effectLst/>
                          <a:latin typeface="Cambria" panose="02040503050406030204" pitchFamily="18" charset="0"/>
                        </a:rPr>
                        <a:t>PHIẾU ĐÁNH GIÁ BÀI NÓI THEO TIÊU CHÍ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251972"/>
                  </a:ext>
                </a:extLst>
              </a:tr>
              <a:tr h="486616">
                <a:tc gridSpan="4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Họ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và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HS……….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515725"/>
                  </a:ext>
                </a:extLst>
              </a:tr>
              <a:tr h="486616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Tiêu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chí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Mức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độ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41230"/>
                  </a:ext>
                </a:extLst>
              </a:tr>
              <a:tr h="48661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 kern="100">
                          <a:effectLst/>
                          <a:latin typeface="Cambria" panose="02040503050406030204" pitchFamily="18" charset="0"/>
                        </a:rPr>
                        <a:t>Chưa đạt</a:t>
                      </a:r>
                      <a:endParaRPr lang="en-VN" sz="2600" b="1" kern="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 kern="100">
                          <a:effectLst/>
                          <a:latin typeface="Cambria" panose="02040503050406030204" pitchFamily="18" charset="0"/>
                        </a:rPr>
                        <a:t>Đạt</a:t>
                      </a:r>
                      <a:endParaRPr lang="en-VN" sz="2600" b="1" kern="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Tốt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extLst>
                  <a:ext uri="{0D108BD9-81ED-4DB2-BD59-A6C34878D82A}">
                    <a16:rowId xmlns:a16="http://schemas.microsoft.com/office/drawing/2014/main" val="4291448395"/>
                  </a:ext>
                </a:extLst>
              </a:tr>
              <a:tr h="157316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1.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Chọn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được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vấn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đề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có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ý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nghĩa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Tỉ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lệ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: 20%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kern="100">
                          <a:effectLst/>
                          <a:latin typeface="Cambria" panose="02040503050406030204" pitchFamily="18" charset="0"/>
                        </a:rPr>
                        <a:t>Chưa nêu được vấn đề</a:t>
                      </a:r>
                      <a:endParaRPr lang="en-VN" sz="2600" kern="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kern="100">
                          <a:effectLst/>
                          <a:latin typeface="Cambria" panose="02040503050406030204" pitchFamily="18" charset="0"/>
                        </a:rPr>
                        <a:t>Có vấn đề được gợi ra nhưng chưa thực tế/chưa thú vị</a:t>
                      </a:r>
                      <a:endParaRPr lang="en-VN" sz="2600" kern="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kern="100">
                          <a:effectLst/>
                          <a:latin typeface="Cambria" panose="02040503050406030204" pitchFamily="18" charset="0"/>
                        </a:rPr>
                        <a:t>Vấn đề hay và ấn tượng.</a:t>
                      </a:r>
                      <a:endParaRPr lang="en-VN" sz="2600" kern="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extLst>
                  <a:ext uri="{0D108BD9-81ED-4DB2-BD59-A6C34878D82A}">
                    <a16:rowId xmlns:a16="http://schemas.microsoft.com/office/drawing/2014/main" val="4186416324"/>
                  </a:ext>
                </a:extLst>
              </a:tr>
              <a:tr h="157316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2.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Nội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dung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trình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bày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có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lí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lẽ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dẫn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chứng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phù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hợp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Tỉ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lệ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: 50%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Nội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dung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sơ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sài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chưa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có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đủ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chi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tiết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để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người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nghe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hiểu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vấn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đề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VN" sz="2600" kern="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kern="100">
                          <a:effectLst/>
                          <a:latin typeface="Cambria" panose="02040503050406030204" pitchFamily="18" charset="0"/>
                        </a:rPr>
                        <a:t>Có đủ chi tiết để hiểu người nghe hiểu được nội dung vấn đề</a:t>
                      </a:r>
                      <a:endParaRPr lang="en-VN" sz="2600" kern="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kern="100">
                          <a:effectLst/>
                          <a:latin typeface="Cambria" panose="02040503050406030204" pitchFamily="18" charset="0"/>
                        </a:rPr>
                        <a:t>Nội dung vấn đề thuyết phục và hấp dẫn.</a:t>
                      </a:r>
                      <a:endParaRPr lang="en-VN" sz="2600" kern="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extLst>
                  <a:ext uri="{0D108BD9-81ED-4DB2-BD59-A6C34878D82A}">
                    <a16:rowId xmlns:a16="http://schemas.microsoft.com/office/drawing/2014/main" val="1177984540"/>
                  </a:ext>
                </a:extLst>
              </a:tr>
              <a:tr h="1075449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3.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Nói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to,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rõ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ràng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truyền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cảm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. 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Tỉ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lệ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: 10%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kern="100">
                          <a:effectLst/>
                          <a:latin typeface="Cambria" panose="02040503050406030204" pitchFamily="18" charset="0"/>
                        </a:rPr>
                        <a:t>Nói nhỏ, khó nghe; nói lắp, ngập ngừng…</a:t>
                      </a:r>
                      <a:endParaRPr lang="en-VN" sz="2600" kern="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kern="100">
                          <a:effectLst/>
                          <a:latin typeface="Cambria" panose="02040503050406030204" pitchFamily="18" charset="0"/>
                        </a:rPr>
                        <a:t>Nói to nhưng đôi chỗ lặp lại hoặc ngập ngừng 1 vài câu.</a:t>
                      </a:r>
                      <a:endParaRPr lang="en-VN" sz="2600" kern="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kern="100">
                          <a:effectLst/>
                          <a:latin typeface="Cambria" panose="02040503050406030204" pitchFamily="18" charset="0"/>
                        </a:rPr>
                        <a:t>Nói to, truyền cảm, hầu như không lặp lại hoặc ngập ngừng.</a:t>
                      </a:r>
                      <a:endParaRPr lang="en-VN" sz="2600" kern="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extLst>
                  <a:ext uri="{0D108BD9-81ED-4DB2-BD59-A6C34878D82A}">
                    <a16:rowId xmlns:a16="http://schemas.microsoft.com/office/drawing/2014/main" val="3947096226"/>
                  </a:ext>
                </a:extLst>
              </a:tr>
              <a:tr h="2116439">
                <a:tc>
                  <a:txBody>
                    <a:bodyPr/>
                    <a:lstStyle/>
                    <a:p>
                      <a:pPr marL="19050" lvl="0" indent="-19050" algn="just">
                        <a:lnSpc>
                          <a:spcPct val="130000"/>
                        </a:lnSpc>
                        <a:buFont typeface="+mj-lt"/>
                        <a:buAutoNum type="arabicPeriod" startAt="3"/>
                        <a:tabLst/>
                      </a:pP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Sử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dụng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yếu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tố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phi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ngôn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ngữ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phù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hợp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Tỉ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lệ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: 20%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kern="100">
                          <a:effectLst/>
                          <a:latin typeface="Cambria" panose="02040503050406030204" pitchFamily="18" charset="0"/>
                        </a:rPr>
                        <a:t>Điệu bộ thiếu tự tin, mắt chưa nhìn vào người nghe; nét mặt chưa biểu cảm hoặc biểu cảm không phù hợp.</a:t>
                      </a:r>
                      <a:endParaRPr lang="en-VN" sz="2600" kern="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kern="100">
                          <a:effectLst/>
                          <a:latin typeface="Cambria" panose="02040503050406030204" pitchFamily="18" charset="0"/>
                        </a:rPr>
                        <a:t>Điệu bộ tự tin, mắt nhìn vào người nghe; nét mặt biểu cảm phù hợp với nội dung câu chuyện.</a:t>
                      </a:r>
                      <a:endParaRPr lang="en-VN" sz="2600" kern="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kern="100">
                          <a:effectLst/>
                          <a:latin typeface="Cambria" panose="02040503050406030204" pitchFamily="18" charset="0"/>
                        </a:rPr>
                        <a:t>  Điệu bộ rất tự tin, mắt nhìn vào người nghe; nét mặt sinh động.</a:t>
                      </a:r>
                      <a:endParaRPr lang="en-VN" sz="2600" kern="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extLst>
                  <a:ext uri="{0D108BD9-81ED-4DB2-BD59-A6C34878D82A}">
                    <a16:rowId xmlns:a16="http://schemas.microsoft.com/office/drawing/2014/main" val="2752253190"/>
                  </a:ext>
                </a:extLst>
              </a:tr>
              <a:tr h="107141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30000"/>
                        </a:lnSpc>
                        <a:buFont typeface="+mj-lt"/>
                        <a:buAutoNum type="arabicPeriod" startAt="3"/>
                      </a:pP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Mở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đầu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và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kết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thúc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hợp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lí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19050" indent="0" algn="just">
                        <a:lnSpc>
                          <a:spcPct val="130000"/>
                        </a:lnSpc>
                        <a:tabLst/>
                      </a:pP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Tỉ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trọng</a:t>
                      </a: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: 10%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Không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chào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hỏi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/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và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không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có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lời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kết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thúc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bài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nói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en-VN" sz="2600" kern="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Có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chào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hỏi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/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và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có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lời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kết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thúc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bài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Cambria" panose="02040503050406030204" pitchFamily="18" charset="0"/>
                        </a:rPr>
                        <a:t>nói</a:t>
                      </a:r>
                      <a:r>
                        <a:rPr lang="en-US" sz="2600" kern="100" dirty="0"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en-VN" sz="2600" kern="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kern="100">
                          <a:effectLst/>
                          <a:latin typeface="Cambria" panose="02040503050406030204" pitchFamily="18" charset="0"/>
                        </a:rPr>
                        <a:t>Chào hỏi/ và kết thúc bài nói một cách hấp dẫn.</a:t>
                      </a:r>
                      <a:endParaRPr lang="en-VN" sz="2600" kern="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extLst>
                  <a:ext uri="{0D108BD9-81ED-4DB2-BD59-A6C34878D82A}">
                    <a16:rowId xmlns:a16="http://schemas.microsoft.com/office/drawing/2014/main" val="3318696287"/>
                  </a:ext>
                </a:extLst>
              </a:tr>
              <a:tr h="486616">
                <a:tc gridSpan="4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 kern="100" dirty="0">
                          <a:effectLst/>
                          <a:latin typeface="Cambria" panose="02040503050406030204" pitchFamily="18" charset="0"/>
                        </a:rPr>
                        <a:t>TỔNG ĐIỂM: ………………./10 </a:t>
                      </a:r>
                      <a:r>
                        <a:rPr lang="en-US" sz="2600" b="1" kern="100" dirty="0" err="1">
                          <a:effectLst/>
                          <a:latin typeface="Cambria" panose="02040503050406030204" pitchFamily="18" charset="0"/>
                        </a:rPr>
                        <a:t>điểm</a:t>
                      </a:r>
                      <a:endParaRPr lang="en-VN" sz="2600" b="1" kern="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11" marR="50211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333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58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7179200" y="24163"/>
            <a:ext cx="3533070" cy="430862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BF72891-83D4-D440-737C-8D545814A370}"/>
              </a:ext>
            </a:extLst>
          </p:cNvPr>
          <p:cNvGrpSpPr/>
          <p:nvPr/>
        </p:nvGrpSpPr>
        <p:grpSpPr>
          <a:xfrm>
            <a:off x="1028700" y="1552530"/>
            <a:ext cx="16230600" cy="1981200"/>
            <a:chOff x="1050466" y="1545532"/>
            <a:chExt cx="16230600" cy="1981200"/>
          </a:xfrm>
        </p:grpSpPr>
        <p:grpSp>
          <p:nvGrpSpPr>
            <p:cNvPr id="2" name="Group 2"/>
            <p:cNvGrpSpPr/>
            <p:nvPr/>
          </p:nvGrpSpPr>
          <p:grpSpPr>
            <a:xfrm>
              <a:off x="1050466" y="1545532"/>
              <a:ext cx="16230600" cy="1981200"/>
              <a:chOff x="0" y="0"/>
              <a:chExt cx="4537247" cy="1348047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51130" y="146050"/>
                <a:ext cx="4373417" cy="1189298"/>
              </a:xfrm>
              <a:custGeom>
                <a:avLst/>
                <a:gdLst/>
                <a:ahLst/>
                <a:cxnLst/>
                <a:rect l="l" t="t" r="r" b="b"/>
                <a:pathLst>
                  <a:path w="4373417" h="1189298">
                    <a:moveTo>
                      <a:pt x="0" y="1135957"/>
                    </a:moveTo>
                    <a:lnTo>
                      <a:pt x="0" y="1189298"/>
                    </a:lnTo>
                    <a:lnTo>
                      <a:pt x="4373417" y="1189298"/>
                    </a:lnTo>
                    <a:lnTo>
                      <a:pt x="4373417" y="0"/>
                    </a:lnTo>
                    <a:lnTo>
                      <a:pt x="4314997" y="0"/>
                    </a:lnTo>
                    <a:lnTo>
                      <a:pt x="4314997" y="1135957"/>
                    </a:lnTo>
                    <a:close/>
                  </a:path>
                </a:pathLst>
              </a:custGeom>
              <a:solidFill>
                <a:srgbClr val="FFDBE7"/>
              </a:solid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80010" y="80010"/>
                <a:ext cx="4373417" cy="1189297"/>
              </a:xfrm>
              <a:custGeom>
                <a:avLst/>
                <a:gdLst/>
                <a:ahLst/>
                <a:cxnLst/>
                <a:rect l="l" t="t" r="r" b="b"/>
                <a:pathLst>
                  <a:path w="4373417" h="1189297">
                    <a:moveTo>
                      <a:pt x="4318807" y="1134687"/>
                    </a:moveTo>
                    <a:lnTo>
                      <a:pt x="0" y="1134687"/>
                    </a:lnTo>
                    <a:lnTo>
                      <a:pt x="0" y="1189297"/>
                    </a:lnTo>
                    <a:lnTo>
                      <a:pt x="4373417" y="1189297"/>
                    </a:lnTo>
                    <a:lnTo>
                      <a:pt x="4373417" y="0"/>
                    </a:lnTo>
                    <a:lnTo>
                      <a:pt x="4318807" y="0"/>
                    </a:lnTo>
                    <a:close/>
                  </a:path>
                </a:pathLst>
              </a:custGeom>
              <a:solidFill>
                <a:srgbClr val="FFDBE7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4373417" cy="1189297"/>
              </a:xfrm>
              <a:custGeom>
                <a:avLst/>
                <a:gdLst/>
                <a:ahLst/>
                <a:cxnLst/>
                <a:rect l="l" t="t" r="r" b="b"/>
                <a:pathLst>
                  <a:path w="4373417" h="1189297">
                    <a:moveTo>
                      <a:pt x="0" y="0"/>
                    </a:moveTo>
                    <a:lnTo>
                      <a:pt x="4373417" y="0"/>
                    </a:lnTo>
                    <a:lnTo>
                      <a:pt x="4373417" y="1189297"/>
                    </a:lnTo>
                    <a:lnTo>
                      <a:pt x="0" y="1189297"/>
                    </a:lnTo>
                    <a:close/>
                  </a:path>
                </a:pathLst>
              </a:custGeom>
              <a:solidFill>
                <a:srgbClr val="FCF7F6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4537247" cy="1349317"/>
              </a:xfrm>
              <a:custGeom>
                <a:avLst/>
                <a:gdLst/>
                <a:ahLst/>
                <a:cxnLst/>
                <a:rect l="l" t="t" r="r" b="b"/>
                <a:pathLst>
                  <a:path w="4537247" h="1349317">
                    <a:moveTo>
                      <a:pt x="4466127" y="133350"/>
                    </a:moveTo>
                    <a:lnTo>
                      <a:pt x="4466127" y="67310"/>
                    </a:lnTo>
                    <a:lnTo>
                      <a:pt x="4398817" y="67310"/>
                    </a:lnTo>
                    <a:lnTo>
                      <a:pt x="4398817" y="0"/>
                    </a:lnTo>
                    <a:lnTo>
                      <a:pt x="0" y="0"/>
                    </a:lnTo>
                    <a:lnTo>
                      <a:pt x="0" y="1214697"/>
                    </a:lnTo>
                    <a:lnTo>
                      <a:pt x="67310" y="1214697"/>
                    </a:lnTo>
                    <a:lnTo>
                      <a:pt x="67310" y="1282008"/>
                    </a:lnTo>
                    <a:lnTo>
                      <a:pt x="138430" y="1282008"/>
                    </a:lnTo>
                    <a:lnTo>
                      <a:pt x="138430" y="1349317"/>
                    </a:lnTo>
                    <a:lnTo>
                      <a:pt x="4537247" y="1349317"/>
                    </a:lnTo>
                    <a:lnTo>
                      <a:pt x="4537247" y="133350"/>
                    </a:lnTo>
                    <a:lnTo>
                      <a:pt x="4466127" y="133350"/>
                    </a:lnTo>
                    <a:close/>
                    <a:moveTo>
                      <a:pt x="12700" y="1201997"/>
                    </a:moveTo>
                    <a:lnTo>
                      <a:pt x="12700" y="12700"/>
                    </a:lnTo>
                    <a:lnTo>
                      <a:pt x="4386117" y="12700"/>
                    </a:lnTo>
                    <a:lnTo>
                      <a:pt x="4386117" y="1201997"/>
                    </a:lnTo>
                    <a:lnTo>
                      <a:pt x="12700" y="1201997"/>
                    </a:lnTo>
                    <a:close/>
                    <a:moveTo>
                      <a:pt x="80010" y="1269307"/>
                    </a:moveTo>
                    <a:lnTo>
                      <a:pt x="80010" y="1214697"/>
                    </a:lnTo>
                    <a:lnTo>
                      <a:pt x="4398817" y="1214697"/>
                    </a:lnTo>
                    <a:lnTo>
                      <a:pt x="4398817" y="80010"/>
                    </a:lnTo>
                    <a:lnTo>
                      <a:pt x="4453427" y="80010"/>
                    </a:lnTo>
                    <a:lnTo>
                      <a:pt x="4453427" y="1269308"/>
                    </a:lnTo>
                    <a:lnTo>
                      <a:pt x="80010" y="1269308"/>
                    </a:lnTo>
                    <a:close/>
                    <a:moveTo>
                      <a:pt x="4524547" y="1335348"/>
                    </a:moveTo>
                    <a:lnTo>
                      <a:pt x="151130" y="1335348"/>
                    </a:lnTo>
                    <a:lnTo>
                      <a:pt x="151130" y="1280738"/>
                    </a:lnTo>
                    <a:lnTo>
                      <a:pt x="4466127" y="1280738"/>
                    </a:lnTo>
                    <a:lnTo>
                      <a:pt x="4466127" y="146050"/>
                    </a:lnTo>
                    <a:lnTo>
                      <a:pt x="4524547" y="146050"/>
                    </a:lnTo>
                    <a:lnTo>
                      <a:pt x="4524547" y="1335348"/>
                    </a:lnTo>
                    <a:close/>
                  </a:path>
                </a:pathLst>
              </a:custGeom>
              <a:solidFill>
                <a:srgbClr val="FD98B9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2067602" y="2111876"/>
              <a:ext cx="14182698" cy="913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8800" spc="22" dirty="0">
                  <a:solidFill>
                    <a:srgbClr val="000000"/>
                  </a:solidFill>
                  <a:latin typeface="Roboto Condensed"/>
                </a:rPr>
                <a:t>LUYỆN TẬP</a:t>
              </a: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D850F93-5C97-0D91-FFE6-D8A50D8BA76A}"/>
              </a:ext>
            </a:extLst>
          </p:cNvPr>
          <p:cNvSpPr/>
          <p:nvPr/>
        </p:nvSpPr>
        <p:spPr>
          <a:xfrm>
            <a:off x="863816" y="4876544"/>
            <a:ext cx="5266170" cy="1600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CỬ CHỈ YÊU THƯƠNG TRONG GIA ĐÌNH EM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09A652C-A965-A2E7-2A65-2D7960EDFB3D}"/>
              </a:ext>
            </a:extLst>
          </p:cNvPr>
          <p:cNvSpPr/>
          <p:nvPr/>
        </p:nvSpPr>
        <p:spPr>
          <a:xfrm>
            <a:off x="6581079" y="4876544"/>
            <a:ext cx="5266170" cy="1600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TRÁCH NHIỆM VỚI VIỆC NHÀ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6DE3A65-CE29-2D32-22AE-CECC0CFF0381}"/>
              </a:ext>
            </a:extLst>
          </p:cNvPr>
          <p:cNvSpPr/>
          <p:nvPr/>
        </p:nvSpPr>
        <p:spPr>
          <a:xfrm>
            <a:off x="12298342" y="4857883"/>
            <a:ext cx="5266170" cy="1600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AI LÀ NGƯỜI VẤT VẢ NHẤT?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690413F-B53F-DC6B-68A2-558BB25672DC}"/>
              </a:ext>
            </a:extLst>
          </p:cNvPr>
          <p:cNvSpPr/>
          <p:nvPr/>
        </p:nvSpPr>
        <p:spPr>
          <a:xfrm>
            <a:off x="3899596" y="7195169"/>
            <a:ext cx="5266170" cy="1600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LẮNG NGHE VÀ</a:t>
            </a:r>
          </a:p>
          <a:p>
            <a:pPr algn="ctr">
              <a:lnSpc>
                <a:spcPct val="130000"/>
              </a:lnSpc>
            </a:pPr>
            <a:r>
              <a:rPr lang="en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THẤU HIỂU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515C942-A35A-F4D6-0A86-0119B85F5094}"/>
              </a:ext>
            </a:extLst>
          </p:cNvPr>
          <p:cNvSpPr/>
          <p:nvPr/>
        </p:nvSpPr>
        <p:spPr>
          <a:xfrm>
            <a:off x="9958760" y="7195169"/>
            <a:ext cx="5266170" cy="1600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QUY TẮC GIA ĐÌNH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24015">
            <a:off x="9906225" y="8737210"/>
            <a:ext cx="374810" cy="4653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24015">
            <a:off x="17337097" y="671549"/>
            <a:ext cx="374810" cy="4653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24015">
            <a:off x="448465" y="3007052"/>
            <a:ext cx="374810" cy="4653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4961">
            <a:off x="7433341" y="1895324"/>
            <a:ext cx="958929" cy="2687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4961" flipH="1">
            <a:off x="17278580" y="2262075"/>
            <a:ext cx="491843" cy="1378455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5D06EDCA-183D-711B-333A-20CDC4149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pic>
        <p:nvPicPr>
          <p:cNvPr id="1025" name="Picture 273553246" descr="Không có mô tả ảnh.">
            <a:extLst>
              <a:ext uri="{FF2B5EF4-FFF2-40B4-BE49-F238E27FC236}">
                <a16:creationId xmlns:a16="http://schemas.microsoft.com/office/drawing/2014/main" id="{29D6807F-A6BD-8363-CBD6-E2B69F3EE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943100"/>
            <a:ext cx="14401800" cy="813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77919572-8745-49BB-5FE7-90D0F2C98A1A}"/>
              </a:ext>
            </a:extLst>
          </p:cNvPr>
          <p:cNvSpPr txBox="1"/>
          <p:nvPr/>
        </p:nvSpPr>
        <p:spPr>
          <a:xfrm>
            <a:off x="3540583" y="367910"/>
            <a:ext cx="11206833" cy="1321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92"/>
              </a:lnSpc>
              <a:spcBef>
                <a:spcPct val="0"/>
              </a:spcBef>
            </a:pPr>
            <a:r>
              <a:rPr lang="en-US" sz="7923" spc="71" dirty="0">
                <a:solidFill>
                  <a:srgbClr val="393F85"/>
                </a:solidFill>
                <a:latin typeface="Roboto Condensed Bold"/>
              </a:rPr>
              <a:t>HÃY HÀNH ĐỘNG!</a:t>
            </a:r>
          </a:p>
        </p:txBody>
      </p:sp>
    </p:spTree>
    <p:extLst>
      <p:ext uri="{BB962C8B-B14F-4D97-AF65-F5344CB8AC3E}">
        <p14:creationId xmlns:p14="http://schemas.microsoft.com/office/powerpoint/2010/main" val="5668370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24015">
            <a:off x="9906225" y="8737210"/>
            <a:ext cx="374810" cy="4653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24015">
            <a:off x="17337097" y="671549"/>
            <a:ext cx="374810" cy="4653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24015">
            <a:off x="448465" y="3007052"/>
            <a:ext cx="374810" cy="4653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4961">
            <a:off x="7433341" y="1895324"/>
            <a:ext cx="958929" cy="2687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4961" flipH="1">
            <a:off x="17278580" y="2262075"/>
            <a:ext cx="491843" cy="137845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62277" y="732769"/>
            <a:ext cx="6691363" cy="2344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71"/>
              </a:lnSpc>
            </a:pPr>
            <a:r>
              <a:rPr lang="en-US" sz="6399" dirty="0">
                <a:solidFill>
                  <a:srgbClr val="3B3B3B"/>
                </a:solidFill>
                <a:latin typeface="Fraunces"/>
              </a:rPr>
              <a:t>III. TRÌNH BÀY</a:t>
            </a:r>
          </a:p>
          <a:p>
            <a:pPr>
              <a:lnSpc>
                <a:spcPts val="9471"/>
              </a:lnSpc>
            </a:pPr>
            <a:r>
              <a:rPr lang="en-US" sz="6399" dirty="0">
                <a:solidFill>
                  <a:srgbClr val="3B3B3B"/>
                </a:solidFill>
                <a:latin typeface="Fraunces"/>
              </a:rPr>
              <a:t>BÀI NÓI</a:t>
            </a:r>
          </a:p>
        </p:txBody>
      </p:sp>
      <p:grpSp>
        <p:nvGrpSpPr>
          <p:cNvPr id="8" name="Group 8"/>
          <p:cNvGrpSpPr/>
          <p:nvPr/>
        </p:nvGrpSpPr>
        <p:grpSpPr>
          <a:xfrm rot="-346338">
            <a:off x="1017312" y="2490750"/>
            <a:ext cx="7290837" cy="8063707"/>
            <a:chOff x="1704" y="-76200"/>
            <a:chExt cx="734896" cy="812800"/>
          </a:xfrm>
        </p:grpSpPr>
        <p:sp>
          <p:nvSpPr>
            <p:cNvPr id="9" name="Freeform 9"/>
            <p:cNvSpPr/>
            <p:nvPr/>
          </p:nvSpPr>
          <p:spPr>
            <a:xfrm>
              <a:off x="1704" y="-6501"/>
              <a:ext cx="677849" cy="674258"/>
            </a:xfrm>
            <a:prstGeom prst="flowChartConnector">
              <a:avLst/>
            </a:prstGeom>
            <a:solidFill>
              <a:srgbClr val="FEFFFE">
                <a:alpha val="77647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-76200"/>
              <a:ext cx="6604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41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4833897" y="2531171"/>
            <a:ext cx="1865268" cy="971493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229600" y="732769"/>
            <a:ext cx="7952310" cy="2344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71"/>
              </a:lnSpc>
            </a:pPr>
            <a:r>
              <a:rPr lang="en-US" sz="6399" dirty="0">
                <a:solidFill>
                  <a:srgbClr val="3B3B3B"/>
                </a:solidFill>
                <a:latin typeface="Fraunces"/>
              </a:rPr>
              <a:t>IV. ĐÁNH GIÁ,</a:t>
            </a:r>
          </a:p>
          <a:p>
            <a:pPr>
              <a:lnSpc>
                <a:spcPts val="9471"/>
              </a:lnSpc>
            </a:pPr>
            <a:r>
              <a:rPr lang="en-US" sz="6399" dirty="0">
                <a:solidFill>
                  <a:srgbClr val="3B3B3B"/>
                </a:solidFill>
                <a:latin typeface="Fraunces"/>
              </a:rPr>
              <a:t>RÚT KINH NGHIỆM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60898" y="4488721"/>
            <a:ext cx="5241430" cy="3917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393F85"/>
                </a:solidFill>
                <a:latin typeface="Roboto Condensed Bold"/>
              </a:rPr>
              <a:t>Yêu</a:t>
            </a:r>
            <a:r>
              <a:rPr lang="en-US" sz="4400" dirty="0">
                <a:solidFill>
                  <a:srgbClr val="393F85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 Bold"/>
              </a:rPr>
              <a:t>cầu</a:t>
            </a:r>
            <a:r>
              <a:rPr lang="en-US" sz="4400" dirty="0">
                <a:solidFill>
                  <a:srgbClr val="393F85"/>
                </a:solidFill>
                <a:latin typeface="Roboto Condensed Bold"/>
              </a:rPr>
              <a:t>: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trình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bày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bài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nói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đã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chuẩn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bị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ở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nhà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và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HS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dưới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lớp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nhận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xét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về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bài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của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bạn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theo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tiêu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chí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đã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thống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nhất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434996" y="3151224"/>
            <a:ext cx="7437501" cy="232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4400" dirty="0">
                <a:solidFill>
                  <a:srgbClr val="393F85"/>
                </a:solidFill>
                <a:latin typeface="Roboto Condensed"/>
              </a:rPr>
              <a:t>-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Đánh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giá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dựa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trên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bảng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kiểm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và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Phiếu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phản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hồi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bài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nói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160"/>
              </a:lnSpc>
              <a:spcBef>
                <a:spcPct val="0"/>
              </a:spcBef>
            </a:pPr>
            <a:r>
              <a:rPr lang="en-US" sz="4400" dirty="0">
                <a:solidFill>
                  <a:srgbClr val="393F85"/>
                </a:solidFill>
                <a:latin typeface="Roboto Condensed"/>
              </a:rPr>
              <a:t>-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Rút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kinh</a:t>
            </a:r>
            <a:r>
              <a:rPr lang="en-US" sz="4400" dirty="0">
                <a:solidFill>
                  <a:srgbClr val="393F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393F85"/>
                </a:solidFill>
                <a:latin typeface="Roboto Condensed"/>
              </a:rPr>
              <a:t>nghiệm</a:t>
            </a:r>
            <a:endParaRPr lang="en-US" sz="4400" dirty="0">
              <a:solidFill>
                <a:srgbClr val="393F85"/>
              </a:solidFill>
              <a:latin typeface="Roboto Condensed"/>
            </a:endParaRPr>
          </a:p>
        </p:txBody>
      </p:sp>
      <p:pic>
        <p:nvPicPr>
          <p:cNvPr id="16" name="Picture 15" descr="A white paper with blue text&#10;&#10;Description automatically generated with medium confidence">
            <a:extLst>
              <a:ext uri="{FF2B5EF4-FFF2-40B4-BE49-F238E27FC236}">
                <a16:creationId xmlns:a16="http://schemas.microsoft.com/office/drawing/2014/main" id="{3C003B3F-2FC7-9190-53C9-C5C1EF4FEF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511">
            <a:off x="13504143" y="4188658"/>
            <a:ext cx="4524774" cy="6399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2277" y="3695700"/>
            <a:ext cx="12582323" cy="6400799"/>
            <a:chOff x="0" y="0"/>
            <a:chExt cx="3159037" cy="1466891"/>
          </a:xfrm>
        </p:grpSpPr>
        <p:sp>
          <p:nvSpPr>
            <p:cNvPr id="3" name="Freeform 3"/>
            <p:cNvSpPr/>
            <p:nvPr/>
          </p:nvSpPr>
          <p:spPr>
            <a:xfrm>
              <a:off x="151130" y="146050"/>
              <a:ext cx="2995207" cy="1308141"/>
            </a:xfrm>
            <a:custGeom>
              <a:avLst/>
              <a:gdLst/>
              <a:ahLst/>
              <a:cxnLst/>
              <a:rect l="l" t="t" r="r" b="b"/>
              <a:pathLst>
                <a:path w="2995207" h="1308141">
                  <a:moveTo>
                    <a:pt x="0" y="1254801"/>
                  </a:moveTo>
                  <a:lnTo>
                    <a:pt x="0" y="1308141"/>
                  </a:lnTo>
                  <a:lnTo>
                    <a:pt x="2995207" y="1308141"/>
                  </a:lnTo>
                  <a:lnTo>
                    <a:pt x="2995207" y="0"/>
                  </a:lnTo>
                  <a:lnTo>
                    <a:pt x="2936787" y="0"/>
                  </a:lnTo>
                  <a:lnTo>
                    <a:pt x="2936787" y="1254801"/>
                  </a:lnTo>
                  <a:close/>
                </a:path>
              </a:pathLst>
            </a:custGeom>
            <a:solidFill>
              <a:srgbClr val="FFDBE7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80010" y="80010"/>
              <a:ext cx="2995207" cy="1308141"/>
            </a:xfrm>
            <a:custGeom>
              <a:avLst/>
              <a:gdLst/>
              <a:ahLst/>
              <a:cxnLst/>
              <a:rect l="l" t="t" r="r" b="b"/>
              <a:pathLst>
                <a:path w="2995207" h="1308141">
                  <a:moveTo>
                    <a:pt x="2940597" y="1253531"/>
                  </a:moveTo>
                  <a:lnTo>
                    <a:pt x="0" y="1253531"/>
                  </a:lnTo>
                  <a:lnTo>
                    <a:pt x="0" y="1308141"/>
                  </a:lnTo>
                  <a:lnTo>
                    <a:pt x="2995207" y="1308141"/>
                  </a:lnTo>
                  <a:lnTo>
                    <a:pt x="2995207" y="0"/>
                  </a:lnTo>
                  <a:lnTo>
                    <a:pt x="2940597" y="0"/>
                  </a:lnTo>
                  <a:close/>
                </a:path>
              </a:pathLst>
            </a:custGeom>
            <a:solidFill>
              <a:srgbClr val="FFDBE7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2995207" cy="1308141"/>
            </a:xfrm>
            <a:custGeom>
              <a:avLst/>
              <a:gdLst/>
              <a:ahLst/>
              <a:cxnLst/>
              <a:rect l="l" t="t" r="r" b="b"/>
              <a:pathLst>
                <a:path w="2995207" h="1308141">
                  <a:moveTo>
                    <a:pt x="0" y="0"/>
                  </a:moveTo>
                  <a:lnTo>
                    <a:pt x="2995207" y="0"/>
                  </a:lnTo>
                  <a:lnTo>
                    <a:pt x="2995207" y="1308141"/>
                  </a:lnTo>
                  <a:lnTo>
                    <a:pt x="0" y="1308141"/>
                  </a:lnTo>
                  <a:close/>
                </a:path>
              </a:pathLst>
            </a:custGeom>
            <a:solidFill>
              <a:srgbClr val="FCF7F6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159037" cy="1468161"/>
            </a:xfrm>
            <a:custGeom>
              <a:avLst/>
              <a:gdLst/>
              <a:ahLst/>
              <a:cxnLst/>
              <a:rect l="l" t="t" r="r" b="b"/>
              <a:pathLst>
                <a:path w="3159037" h="1468161">
                  <a:moveTo>
                    <a:pt x="3087917" y="133350"/>
                  </a:moveTo>
                  <a:lnTo>
                    <a:pt x="3087917" y="67310"/>
                  </a:lnTo>
                  <a:lnTo>
                    <a:pt x="3020607" y="67310"/>
                  </a:lnTo>
                  <a:lnTo>
                    <a:pt x="3020607" y="0"/>
                  </a:lnTo>
                  <a:lnTo>
                    <a:pt x="0" y="0"/>
                  </a:lnTo>
                  <a:lnTo>
                    <a:pt x="0" y="1333541"/>
                  </a:lnTo>
                  <a:lnTo>
                    <a:pt x="67310" y="1333541"/>
                  </a:lnTo>
                  <a:lnTo>
                    <a:pt x="67310" y="1400851"/>
                  </a:lnTo>
                  <a:lnTo>
                    <a:pt x="138430" y="1400851"/>
                  </a:lnTo>
                  <a:lnTo>
                    <a:pt x="138430" y="1468161"/>
                  </a:lnTo>
                  <a:lnTo>
                    <a:pt x="3159037" y="1468161"/>
                  </a:lnTo>
                  <a:lnTo>
                    <a:pt x="3159037" y="133350"/>
                  </a:lnTo>
                  <a:lnTo>
                    <a:pt x="3087917" y="133350"/>
                  </a:lnTo>
                  <a:close/>
                  <a:moveTo>
                    <a:pt x="12700" y="1320841"/>
                  </a:moveTo>
                  <a:lnTo>
                    <a:pt x="12700" y="12700"/>
                  </a:lnTo>
                  <a:lnTo>
                    <a:pt x="3007907" y="12700"/>
                  </a:lnTo>
                  <a:lnTo>
                    <a:pt x="3007907" y="1320841"/>
                  </a:lnTo>
                  <a:lnTo>
                    <a:pt x="12700" y="1320841"/>
                  </a:lnTo>
                  <a:close/>
                  <a:moveTo>
                    <a:pt x="80010" y="1388151"/>
                  </a:moveTo>
                  <a:lnTo>
                    <a:pt x="80010" y="1333541"/>
                  </a:lnTo>
                  <a:lnTo>
                    <a:pt x="3020607" y="1333541"/>
                  </a:lnTo>
                  <a:lnTo>
                    <a:pt x="3020607" y="80010"/>
                  </a:lnTo>
                  <a:lnTo>
                    <a:pt x="3075217" y="80010"/>
                  </a:lnTo>
                  <a:lnTo>
                    <a:pt x="3075217" y="1388151"/>
                  </a:lnTo>
                  <a:lnTo>
                    <a:pt x="80010" y="1388151"/>
                  </a:lnTo>
                  <a:close/>
                  <a:moveTo>
                    <a:pt x="3146337" y="1454191"/>
                  </a:moveTo>
                  <a:lnTo>
                    <a:pt x="151130" y="1454191"/>
                  </a:lnTo>
                  <a:lnTo>
                    <a:pt x="151130" y="1399581"/>
                  </a:lnTo>
                  <a:lnTo>
                    <a:pt x="3087917" y="1399581"/>
                  </a:lnTo>
                  <a:lnTo>
                    <a:pt x="3087917" y="146050"/>
                  </a:lnTo>
                  <a:lnTo>
                    <a:pt x="3146337" y="146050"/>
                  </a:lnTo>
                  <a:lnTo>
                    <a:pt x="3146337" y="1454191"/>
                  </a:lnTo>
                  <a:close/>
                </a:path>
              </a:pathLst>
            </a:custGeom>
            <a:solidFill>
              <a:srgbClr val="FD98B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362277" y="732769"/>
            <a:ext cx="14976687" cy="1144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71"/>
              </a:lnSpc>
            </a:pPr>
            <a:r>
              <a:rPr lang="en-US" sz="6399" dirty="0">
                <a:solidFill>
                  <a:srgbClr val="60699E"/>
                </a:solidFill>
                <a:latin typeface="Fraunces"/>
              </a:rPr>
              <a:t>V. VẬN DỤNG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30370" y="3824120"/>
            <a:ext cx="11655014" cy="5288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5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+ Cử chỉ yêu thương trong gia đình em</a:t>
            </a:r>
            <a:endParaRPr lang="en-VN" sz="48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5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+ Trách nhiệm với việc nhà</a:t>
            </a:r>
            <a:endParaRPr lang="en-VN" sz="48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5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+ Ai là người vất vả nhất?</a:t>
            </a:r>
            <a:endParaRPr lang="en-VN" sz="48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5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+ Lắng nghe và thấu hiểu</a:t>
            </a:r>
            <a:endParaRPr lang="en-VN" sz="48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5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+ Quy tắc gia đình</a:t>
            </a:r>
            <a:endParaRPr lang="en-VN" sz="48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12861" y="1893845"/>
            <a:ext cx="16374013" cy="1581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DD6E8C"/>
                </a:solidFill>
                <a:latin typeface="Roboto Condensed Bold"/>
              </a:rPr>
              <a:t>Yêu</a:t>
            </a:r>
            <a:r>
              <a:rPr lang="en-US" sz="4500" dirty="0">
                <a:solidFill>
                  <a:srgbClr val="DD6E8C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DD6E8C"/>
                </a:solidFill>
                <a:latin typeface="Roboto Condensed Bold"/>
              </a:rPr>
              <a:t>cầu</a:t>
            </a:r>
            <a:r>
              <a:rPr lang="en-US" sz="4500" dirty="0">
                <a:solidFill>
                  <a:srgbClr val="DD6E8C"/>
                </a:solidFill>
                <a:latin typeface="Roboto Condensed Bold"/>
              </a:rPr>
              <a:t> </a:t>
            </a:r>
            <a:r>
              <a:rPr lang="en-US" sz="4500" dirty="0">
                <a:solidFill>
                  <a:srgbClr val="DD6E8C"/>
                </a:solidFill>
                <a:latin typeface="Roboto Condensed"/>
              </a:rPr>
              <a:t>(</a:t>
            </a:r>
            <a:r>
              <a:rPr lang="en-US" sz="4500" dirty="0" err="1">
                <a:solidFill>
                  <a:srgbClr val="DD6E8C"/>
                </a:solidFill>
                <a:latin typeface="Roboto Condensed"/>
              </a:rPr>
              <a:t>Thực</a:t>
            </a:r>
            <a:r>
              <a:rPr lang="en-US" sz="4500" dirty="0">
                <a:solidFill>
                  <a:srgbClr val="DD6E8C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DD6E8C"/>
                </a:solidFill>
                <a:latin typeface="Roboto Condensed"/>
              </a:rPr>
              <a:t>hành</a:t>
            </a:r>
            <a:r>
              <a:rPr lang="en-US" sz="4500" dirty="0">
                <a:solidFill>
                  <a:srgbClr val="DD6E8C"/>
                </a:solidFill>
                <a:latin typeface="Roboto Condensed"/>
              </a:rPr>
              <a:t> ở </a:t>
            </a:r>
            <a:r>
              <a:rPr lang="en-US" sz="4500" dirty="0" err="1">
                <a:solidFill>
                  <a:srgbClr val="DD6E8C"/>
                </a:solidFill>
                <a:latin typeface="Roboto Condensed"/>
              </a:rPr>
              <a:t>nhà</a:t>
            </a:r>
            <a:r>
              <a:rPr lang="en-US" sz="4500" dirty="0">
                <a:solidFill>
                  <a:srgbClr val="DD6E8C"/>
                </a:solidFill>
                <a:latin typeface="Roboto Condensed"/>
              </a:rPr>
              <a:t>): </a:t>
            </a:r>
            <a:r>
              <a:rPr lang="en-US" sz="4500" dirty="0" err="1">
                <a:solidFill>
                  <a:srgbClr val="DD6E8C"/>
                </a:solidFill>
                <a:latin typeface="Roboto Condensed"/>
              </a:rPr>
              <a:t>Chuẩn</a:t>
            </a:r>
            <a:r>
              <a:rPr lang="en-US" sz="4500" dirty="0">
                <a:solidFill>
                  <a:srgbClr val="DD6E8C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DD6E8C"/>
                </a:solidFill>
                <a:latin typeface="Roboto Condensed"/>
              </a:rPr>
              <a:t>bị</a:t>
            </a:r>
            <a:r>
              <a:rPr lang="en-US" sz="4500" dirty="0">
                <a:solidFill>
                  <a:srgbClr val="DD6E8C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DD6E8C"/>
                </a:solidFill>
                <a:latin typeface="Roboto Condensed"/>
              </a:rPr>
              <a:t>bài</a:t>
            </a:r>
            <a:r>
              <a:rPr lang="en-US" sz="4500" dirty="0">
                <a:solidFill>
                  <a:srgbClr val="DD6E8C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DD6E8C"/>
                </a:solidFill>
                <a:latin typeface="Roboto Condensed"/>
              </a:rPr>
              <a:t>nói</a:t>
            </a:r>
            <a:r>
              <a:rPr lang="en-US" sz="4500" dirty="0">
                <a:solidFill>
                  <a:srgbClr val="DD6E8C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DD6E8C"/>
                </a:solidFill>
                <a:latin typeface="Roboto Condensed"/>
              </a:rPr>
              <a:t>và</a:t>
            </a:r>
            <a:r>
              <a:rPr lang="en-US" sz="4500" dirty="0">
                <a:solidFill>
                  <a:srgbClr val="DD6E8C"/>
                </a:solidFill>
                <a:latin typeface="Roboto Condensed"/>
              </a:rPr>
              <a:t> quay video </a:t>
            </a:r>
            <a:r>
              <a:rPr lang="en-US" sz="4500" dirty="0" err="1">
                <a:solidFill>
                  <a:srgbClr val="DD6E8C"/>
                </a:solidFill>
                <a:latin typeface="Roboto Condensed"/>
              </a:rPr>
              <a:t>khoảng</a:t>
            </a:r>
            <a:r>
              <a:rPr lang="en-US" sz="4500" dirty="0">
                <a:solidFill>
                  <a:srgbClr val="DD6E8C"/>
                </a:solidFill>
                <a:latin typeface="Roboto Condensed"/>
              </a:rPr>
              <a:t> 3 </a:t>
            </a:r>
            <a:r>
              <a:rPr lang="en-US" sz="4500" dirty="0" err="1">
                <a:solidFill>
                  <a:srgbClr val="DD6E8C"/>
                </a:solidFill>
                <a:latin typeface="Roboto Condensed"/>
              </a:rPr>
              <a:t>phút</a:t>
            </a:r>
            <a:r>
              <a:rPr lang="en-US" sz="4500" dirty="0">
                <a:solidFill>
                  <a:srgbClr val="DD6E8C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DD6E8C"/>
                </a:solidFill>
                <a:latin typeface="Roboto Condensed"/>
              </a:rPr>
              <a:t>gửi</a:t>
            </a:r>
            <a:r>
              <a:rPr lang="en-US" sz="4500" dirty="0">
                <a:solidFill>
                  <a:srgbClr val="DD6E8C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DD6E8C"/>
                </a:solidFill>
                <a:latin typeface="Roboto Condensed"/>
              </a:rPr>
              <a:t>cho</a:t>
            </a:r>
            <a:r>
              <a:rPr lang="en-US" sz="4500" dirty="0">
                <a:solidFill>
                  <a:srgbClr val="DD6E8C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DD6E8C"/>
                </a:solidFill>
                <a:latin typeface="Roboto Condensed"/>
              </a:rPr>
              <a:t>Giáo</a:t>
            </a:r>
            <a:r>
              <a:rPr lang="en-US" sz="4500" dirty="0">
                <a:solidFill>
                  <a:srgbClr val="DD6E8C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DD6E8C"/>
                </a:solidFill>
                <a:latin typeface="Roboto Condensed"/>
              </a:rPr>
              <a:t>viên</a:t>
            </a:r>
            <a:r>
              <a:rPr lang="en-US" sz="4500" dirty="0">
                <a:solidFill>
                  <a:srgbClr val="DD6E8C"/>
                </a:solidFill>
                <a:latin typeface="Roboto Condensed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58956" y="2328844"/>
            <a:ext cx="6960017" cy="12269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66030" y="673996"/>
            <a:ext cx="3053411" cy="3723672"/>
          </a:xfrm>
          <a:prstGeom prst="rect">
            <a:avLst/>
          </a:prstGeom>
        </p:spPr>
      </p:pic>
      <p:grpSp>
        <p:nvGrpSpPr>
          <p:cNvPr id="16" name="15926e81-2af4-433f-8339-7b57334f02e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8EB8E90D-C25A-4931-8B52-7DDC5484DF4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73206" y="349155"/>
            <a:ext cx="2664296" cy="2818620"/>
            <a:chOff x="4766515" y="2020936"/>
            <a:chExt cx="2664296" cy="2818620"/>
          </a:xfrm>
        </p:grpSpPr>
        <p:sp>
          <p:nvSpPr>
            <p:cNvPr id="17" name="išľíďê">
              <a:extLst>
                <a:ext uri="{FF2B5EF4-FFF2-40B4-BE49-F238E27FC236}">
                  <a16:creationId xmlns:a16="http://schemas.microsoft.com/office/drawing/2014/main" id="{EC2C2B64-C212-AD6D-11EA-B531FFE9A3C6}"/>
                </a:ext>
              </a:extLst>
            </p:cNvPr>
            <p:cNvSpPr/>
            <p:nvPr/>
          </p:nvSpPr>
          <p:spPr bwMode="auto">
            <a:xfrm>
              <a:off x="4766515" y="2096852"/>
              <a:ext cx="2664296" cy="2664296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squar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altLang="zh-CN" sz="4800" b="1" dirty="0">
                  <a:solidFill>
                    <a:srgbClr val="FF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1</a:t>
              </a:r>
            </a:p>
          </p:txBody>
        </p:sp>
        <p:sp>
          <p:nvSpPr>
            <p:cNvPr id="18" name="îsľíḑe">
              <a:extLst>
                <a:ext uri="{FF2B5EF4-FFF2-40B4-BE49-F238E27FC236}">
                  <a16:creationId xmlns:a16="http://schemas.microsoft.com/office/drawing/2014/main" id="{0A22BF38-A778-9844-A652-612100F5C08D}"/>
                </a:ext>
              </a:extLst>
            </p:cNvPr>
            <p:cNvSpPr/>
            <p:nvPr/>
          </p:nvSpPr>
          <p:spPr bwMode="auto">
            <a:xfrm rot="1775122" flipH="1">
              <a:off x="5877224" y="2020936"/>
              <a:ext cx="251088" cy="276989"/>
            </a:xfrm>
            <a:custGeom>
              <a:avLst/>
              <a:gdLst>
                <a:gd name="connsiteX0" fmla="*/ 73048 w 251088"/>
                <a:gd name="connsiteY0" fmla="*/ 36731 h 276989"/>
                <a:gd name="connsiteX1" fmla="*/ 0 w 251088"/>
                <a:gd name="connsiteY1" fmla="*/ 0 h 276989"/>
                <a:gd name="connsiteX2" fmla="*/ 0 w 251088"/>
                <a:gd name="connsiteY2" fmla="*/ 150529 h 276989"/>
                <a:gd name="connsiteX3" fmla="*/ 9937 w 251088"/>
                <a:gd name="connsiteY3" fmla="*/ 199750 h 276989"/>
                <a:gd name="connsiteX4" fmla="*/ 126464 w 251088"/>
                <a:gd name="connsiteY4" fmla="*/ 276988 h 276989"/>
                <a:gd name="connsiteX5" fmla="*/ 242990 w 251088"/>
                <a:gd name="connsiteY5" fmla="*/ 199749 h 276989"/>
                <a:gd name="connsiteX6" fmla="*/ 251088 w 251088"/>
                <a:gd name="connsiteY6" fmla="*/ 159638 h 276989"/>
                <a:gd name="connsiteX7" fmla="*/ 188098 w 251088"/>
                <a:gd name="connsiteY7" fmla="*/ 109958 h 276989"/>
                <a:gd name="connsiteX8" fmla="*/ 73048 w 251088"/>
                <a:gd name="connsiteY8" fmla="*/ 36731 h 2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1088" h="276989">
                  <a:moveTo>
                    <a:pt x="73048" y="36731"/>
                  </a:moveTo>
                  <a:lnTo>
                    <a:pt x="0" y="0"/>
                  </a:lnTo>
                  <a:lnTo>
                    <a:pt x="0" y="150529"/>
                  </a:lnTo>
                  <a:lnTo>
                    <a:pt x="9937" y="199750"/>
                  </a:lnTo>
                  <a:cubicBezTo>
                    <a:pt x="29136" y="245139"/>
                    <a:pt x="74081" y="276988"/>
                    <a:pt x="126464" y="276988"/>
                  </a:cubicBezTo>
                  <a:cubicBezTo>
                    <a:pt x="178847" y="276989"/>
                    <a:pt x="223791" y="245139"/>
                    <a:pt x="242990" y="199749"/>
                  </a:cubicBezTo>
                  <a:lnTo>
                    <a:pt x="251088" y="159638"/>
                  </a:lnTo>
                  <a:lnTo>
                    <a:pt x="188098" y="109958"/>
                  </a:lnTo>
                  <a:cubicBezTo>
                    <a:pt x="151400" y="83893"/>
                    <a:pt x="113036" y="59433"/>
                    <a:pt x="73048" y="36731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20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íśľîdé">
              <a:extLst>
                <a:ext uri="{FF2B5EF4-FFF2-40B4-BE49-F238E27FC236}">
                  <a16:creationId xmlns:a16="http://schemas.microsoft.com/office/drawing/2014/main" id="{18D32CA0-9287-23D6-55D3-8495CA12240E}"/>
                </a:ext>
              </a:extLst>
            </p:cNvPr>
            <p:cNvSpPr/>
            <p:nvPr/>
          </p:nvSpPr>
          <p:spPr bwMode="auto">
            <a:xfrm rot="1775122" flipH="1">
              <a:off x="6056381" y="2041301"/>
              <a:ext cx="252928" cy="622752"/>
            </a:xfrm>
            <a:custGeom>
              <a:avLst/>
              <a:gdLst>
                <a:gd name="connsiteX0" fmla="*/ 252927 w 252928"/>
                <a:gd name="connsiteY0" fmla="*/ 93736 h 622752"/>
                <a:gd name="connsiteX1" fmla="*/ 204135 w 252928"/>
                <a:gd name="connsiteY1" fmla="*/ 69201 h 622752"/>
                <a:gd name="connsiteX2" fmla="*/ 79143 w 252928"/>
                <a:gd name="connsiteY2" fmla="*/ 21452 h 622752"/>
                <a:gd name="connsiteX3" fmla="*/ 0 w 252928"/>
                <a:gd name="connsiteY3" fmla="*/ 0 h 622752"/>
                <a:gd name="connsiteX4" fmla="*/ 1 w 252928"/>
                <a:gd name="connsiteY4" fmla="*/ 370274 h 622752"/>
                <a:gd name="connsiteX5" fmla="*/ 0 w 252928"/>
                <a:gd name="connsiteY5" fmla="*/ 370277 h 622752"/>
                <a:gd name="connsiteX6" fmla="*/ 0 w 252928"/>
                <a:gd name="connsiteY6" fmla="*/ 496288 h 622752"/>
                <a:gd name="connsiteX7" fmla="*/ 126464 w 252928"/>
                <a:gd name="connsiteY7" fmla="*/ 622752 h 622752"/>
                <a:gd name="connsiteX8" fmla="*/ 252928 w 252928"/>
                <a:gd name="connsiteY8" fmla="*/ 496288 h 622752"/>
                <a:gd name="connsiteX9" fmla="*/ 252928 w 252928"/>
                <a:gd name="connsiteY9" fmla="*/ 244265 h 622752"/>
                <a:gd name="connsiteX10" fmla="*/ 252927 w 252928"/>
                <a:gd name="connsiteY10" fmla="*/ 244260 h 622752"/>
                <a:gd name="connsiteX11" fmla="*/ 252927 w 252928"/>
                <a:gd name="connsiteY11" fmla="*/ 93736 h 622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28" h="622752">
                  <a:moveTo>
                    <a:pt x="252927" y="93736"/>
                  </a:moveTo>
                  <a:lnTo>
                    <a:pt x="204135" y="69201"/>
                  </a:lnTo>
                  <a:cubicBezTo>
                    <a:pt x="162945" y="51046"/>
                    <a:pt x="121230" y="35143"/>
                    <a:pt x="79143" y="21452"/>
                  </a:cubicBezTo>
                  <a:lnTo>
                    <a:pt x="0" y="0"/>
                  </a:lnTo>
                  <a:lnTo>
                    <a:pt x="1" y="370274"/>
                  </a:lnTo>
                  <a:lnTo>
                    <a:pt x="0" y="370277"/>
                  </a:lnTo>
                  <a:lnTo>
                    <a:pt x="0" y="496288"/>
                  </a:lnTo>
                  <a:cubicBezTo>
                    <a:pt x="0" y="566132"/>
                    <a:pt x="56620" y="622752"/>
                    <a:pt x="126464" y="622752"/>
                  </a:cubicBezTo>
                  <a:cubicBezTo>
                    <a:pt x="196308" y="622752"/>
                    <a:pt x="252928" y="566132"/>
                    <a:pt x="252928" y="496288"/>
                  </a:cubicBezTo>
                  <a:lnTo>
                    <a:pt x="252928" y="244265"/>
                  </a:lnTo>
                  <a:lnTo>
                    <a:pt x="252927" y="244260"/>
                  </a:lnTo>
                  <a:lnTo>
                    <a:pt x="252927" y="93736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20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ís1iḓé">
              <a:extLst>
                <a:ext uri="{FF2B5EF4-FFF2-40B4-BE49-F238E27FC236}">
                  <a16:creationId xmlns:a16="http://schemas.microsoft.com/office/drawing/2014/main" id="{17700503-34FE-9947-2790-0468B3680089}"/>
                </a:ext>
              </a:extLst>
            </p:cNvPr>
            <p:cNvSpPr/>
            <p:nvPr/>
          </p:nvSpPr>
          <p:spPr bwMode="auto">
            <a:xfrm rot="1775122" flipH="1">
              <a:off x="6317229" y="2137320"/>
              <a:ext cx="252928" cy="536396"/>
            </a:xfrm>
            <a:custGeom>
              <a:avLst/>
              <a:gdLst>
                <a:gd name="connsiteX0" fmla="*/ 252928 w 252928"/>
                <a:gd name="connsiteY0" fmla="*/ 39658 h 536396"/>
                <a:gd name="connsiteX1" fmla="*/ 204843 w 252928"/>
                <a:gd name="connsiteY1" fmla="*/ 26625 h 536396"/>
                <a:gd name="connsiteX2" fmla="*/ 76292 w 252928"/>
                <a:gd name="connsiteY2" fmla="*/ 5153 h 536396"/>
                <a:gd name="connsiteX3" fmla="*/ 0 w 252928"/>
                <a:gd name="connsiteY3" fmla="*/ 0 h 536396"/>
                <a:gd name="connsiteX4" fmla="*/ 0 w 252928"/>
                <a:gd name="connsiteY4" fmla="*/ 139902 h 536396"/>
                <a:gd name="connsiteX5" fmla="*/ 0 w 252928"/>
                <a:gd name="connsiteY5" fmla="*/ 139903 h 536396"/>
                <a:gd name="connsiteX6" fmla="*/ 0 w 252928"/>
                <a:gd name="connsiteY6" fmla="*/ 409932 h 536396"/>
                <a:gd name="connsiteX7" fmla="*/ 126464 w 252928"/>
                <a:gd name="connsiteY7" fmla="*/ 536396 h 536396"/>
                <a:gd name="connsiteX8" fmla="*/ 242990 w 252928"/>
                <a:gd name="connsiteY8" fmla="*/ 459157 h 536396"/>
                <a:gd name="connsiteX9" fmla="*/ 252928 w 252928"/>
                <a:gd name="connsiteY9" fmla="*/ 409935 h 536396"/>
                <a:gd name="connsiteX10" fmla="*/ 252928 w 252928"/>
                <a:gd name="connsiteY10" fmla="*/ 39658 h 53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928" h="536396">
                  <a:moveTo>
                    <a:pt x="252928" y="39658"/>
                  </a:moveTo>
                  <a:lnTo>
                    <a:pt x="204843" y="26625"/>
                  </a:lnTo>
                  <a:cubicBezTo>
                    <a:pt x="162163" y="17313"/>
                    <a:pt x="119262" y="10169"/>
                    <a:pt x="76292" y="5153"/>
                  </a:cubicBezTo>
                  <a:lnTo>
                    <a:pt x="0" y="0"/>
                  </a:lnTo>
                  <a:lnTo>
                    <a:pt x="0" y="139902"/>
                  </a:lnTo>
                  <a:lnTo>
                    <a:pt x="0" y="139903"/>
                  </a:lnTo>
                  <a:lnTo>
                    <a:pt x="0" y="409932"/>
                  </a:lnTo>
                  <a:cubicBezTo>
                    <a:pt x="0" y="479776"/>
                    <a:pt x="56620" y="536396"/>
                    <a:pt x="126464" y="536396"/>
                  </a:cubicBezTo>
                  <a:cubicBezTo>
                    <a:pt x="178847" y="536396"/>
                    <a:pt x="223792" y="504547"/>
                    <a:pt x="242990" y="459157"/>
                  </a:cubicBezTo>
                  <a:lnTo>
                    <a:pt x="252928" y="409935"/>
                  </a:lnTo>
                  <a:lnTo>
                    <a:pt x="252928" y="39658"/>
                  </a:lnTo>
                  <a:close/>
                </a:path>
              </a:pathLst>
            </a:custGeom>
            <a:solidFill>
              <a:schemeClr val="accent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20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ï$ḻîḋe">
              <a:extLst>
                <a:ext uri="{FF2B5EF4-FFF2-40B4-BE49-F238E27FC236}">
                  <a16:creationId xmlns:a16="http://schemas.microsoft.com/office/drawing/2014/main" id="{2C512E92-0CEE-1094-279E-974D62B5EF12}"/>
                </a:ext>
              </a:extLst>
            </p:cNvPr>
            <p:cNvSpPr/>
            <p:nvPr/>
          </p:nvSpPr>
          <p:spPr bwMode="auto">
            <a:xfrm rot="1775122" flipH="1">
              <a:off x="6604776" y="2276255"/>
              <a:ext cx="252929" cy="270156"/>
            </a:xfrm>
            <a:custGeom>
              <a:avLst/>
              <a:gdLst>
                <a:gd name="connsiteX0" fmla="*/ 252929 w 252929"/>
                <a:gd name="connsiteY0" fmla="*/ 3790 h 270156"/>
                <a:gd name="connsiteX1" fmla="*/ 200259 w 252929"/>
                <a:gd name="connsiteY1" fmla="*/ 232 h 270156"/>
                <a:gd name="connsiteX2" fmla="*/ 71799 w 252929"/>
                <a:gd name="connsiteY2" fmla="*/ 4031 h 270156"/>
                <a:gd name="connsiteX3" fmla="*/ 0 w 252929"/>
                <a:gd name="connsiteY3" fmla="*/ 13106 h 270156"/>
                <a:gd name="connsiteX4" fmla="*/ 0 w 252929"/>
                <a:gd name="connsiteY4" fmla="*/ 143692 h 270156"/>
                <a:gd name="connsiteX5" fmla="*/ 126465 w 252929"/>
                <a:gd name="connsiteY5" fmla="*/ 270156 h 270156"/>
                <a:gd name="connsiteX6" fmla="*/ 242991 w 252929"/>
                <a:gd name="connsiteY6" fmla="*/ 192917 h 270156"/>
                <a:gd name="connsiteX7" fmla="*/ 252929 w 252929"/>
                <a:gd name="connsiteY7" fmla="*/ 143693 h 270156"/>
                <a:gd name="connsiteX8" fmla="*/ 252929 w 252929"/>
                <a:gd name="connsiteY8" fmla="*/ 3790 h 2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929" h="270156">
                  <a:moveTo>
                    <a:pt x="252929" y="3790"/>
                  </a:moveTo>
                  <a:lnTo>
                    <a:pt x="200259" y="232"/>
                  </a:lnTo>
                  <a:cubicBezTo>
                    <a:pt x="157305" y="-572"/>
                    <a:pt x="114434" y="708"/>
                    <a:pt x="71799" y="4031"/>
                  </a:cubicBezTo>
                  <a:lnTo>
                    <a:pt x="0" y="13106"/>
                  </a:lnTo>
                  <a:lnTo>
                    <a:pt x="0" y="143692"/>
                  </a:lnTo>
                  <a:cubicBezTo>
                    <a:pt x="1" y="213536"/>
                    <a:pt x="56621" y="270156"/>
                    <a:pt x="126465" y="270156"/>
                  </a:cubicBezTo>
                  <a:cubicBezTo>
                    <a:pt x="178848" y="270156"/>
                    <a:pt x="223792" y="238307"/>
                    <a:pt x="242991" y="192917"/>
                  </a:cubicBezTo>
                  <a:lnTo>
                    <a:pt x="252929" y="143693"/>
                  </a:lnTo>
                  <a:lnTo>
                    <a:pt x="252929" y="3790"/>
                  </a:lnTo>
                  <a:close/>
                </a:path>
              </a:pathLst>
            </a:cu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20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î$lîḑé">
              <a:extLst>
                <a:ext uri="{FF2B5EF4-FFF2-40B4-BE49-F238E27FC236}">
                  <a16:creationId xmlns:a16="http://schemas.microsoft.com/office/drawing/2014/main" id="{21124C38-0AA4-343E-BEF5-DE2CCC2E4CD6}"/>
                </a:ext>
              </a:extLst>
            </p:cNvPr>
            <p:cNvSpPr/>
            <p:nvPr/>
          </p:nvSpPr>
          <p:spPr bwMode="auto">
            <a:xfrm rot="1775122" flipH="1">
              <a:off x="5608856" y="4127713"/>
              <a:ext cx="252929" cy="581712"/>
            </a:xfrm>
            <a:custGeom>
              <a:avLst/>
              <a:gdLst>
                <a:gd name="connsiteX0" fmla="*/ 175690 w 252929"/>
                <a:gd name="connsiteY0" fmla="*/ 9938 h 581712"/>
                <a:gd name="connsiteX1" fmla="*/ 126465 w 252929"/>
                <a:gd name="connsiteY1" fmla="*/ 0 h 581712"/>
                <a:gd name="connsiteX2" fmla="*/ 1 w 252929"/>
                <a:gd name="connsiteY2" fmla="*/ 126464 h 581712"/>
                <a:gd name="connsiteX3" fmla="*/ 1 w 252929"/>
                <a:gd name="connsiteY3" fmla="*/ 187439 h 581712"/>
                <a:gd name="connsiteX4" fmla="*/ 1 w 252929"/>
                <a:gd name="connsiteY4" fmla="*/ 548702 h 581712"/>
                <a:gd name="connsiteX5" fmla="*/ 15417 w 252929"/>
                <a:gd name="connsiteY5" fmla="*/ 552880 h 581712"/>
                <a:gd name="connsiteX6" fmla="*/ 143968 w 252929"/>
                <a:gd name="connsiteY6" fmla="*/ 574352 h 581712"/>
                <a:gd name="connsiteX7" fmla="*/ 252928 w 252929"/>
                <a:gd name="connsiteY7" fmla="*/ 581712 h 581712"/>
                <a:gd name="connsiteX8" fmla="*/ 252929 w 252929"/>
                <a:gd name="connsiteY8" fmla="*/ 126464 h 581712"/>
                <a:gd name="connsiteX9" fmla="*/ 175690 w 252929"/>
                <a:gd name="connsiteY9" fmla="*/ 9938 h 58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929" h="581712">
                  <a:moveTo>
                    <a:pt x="175690" y="9938"/>
                  </a:moveTo>
                  <a:cubicBezTo>
                    <a:pt x="160561" y="3539"/>
                    <a:pt x="143926" y="0"/>
                    <a:pt x="126465" y="0"/>
                  </a:cubicBezTo>
                  <a:cubicBezTo>
                    <a:pt x="56621" y="0"/>
                    <a:pt x="0" y="56620"/>
                    <a:pt x="1" y="126464"/>
                  </a:cubicBezTo>
                  <a:lnTo>
                    <a:pt x="1" y="187439"/>
                  </a:lnTo>
                  <a:lnTo>
                    <a:pt x="1" y="548702"/>
                  </a:lnTo>
                  <a:lnTo>
                    <a:pt x="15417" y="552880"/>
                  </a:lnTo>
                  <a:cubicBezTo>
                    <a:pt x="58097" y="562192"/>
                    <a:pt x="100998" y="569336"/>
                    <a:pt x="143968" y="574352"/>
                  </a:cubicBezTo>
                  <a:lnTo>
                    <a:pt x="252928" y="581712"/>
                  </a:lnTo>
                  <a:lnTo>
                    <a:pt x="252929" y="126464"/>
                  </a:lnTo>
                  <a:cubicBezTo>
                    <a:pt x="252929" y="74081"/>
                    <a:pt x="221080" y="29137"/>
                    <a:pt x="175690" y="993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20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îšlíḋe">
              <a:extLst>
                <a:ext uri="{FF2B5EF4-FFF2-40B4-BE49-F238E27FC236}">
                  <a16:creationId xmlns:a16="http://schemas.microsoft.com/office/drawing/2014/main" id="{9123CBBB-71AD-E3CC-2E29-0B98D2E12C69}"/>
                </a:ext>
              </a:extLst>
            </p:cNvPr>
            <p:cNvSpPr/>
            <p:nvPr/>
          </p:nvSpPr>
          <p:spPr bwMode="auto">
            <a:xfrm rot="1775122" flipH="1">
              <a:off x="5868064" y="4136941"/>
              <a:ext cx="252928" cy="674716"/>
            </a:xfrm>
            <a:custGeom>
              <a:avLst/>
              <a:gdLst>
                <a:gd name="connsiteX0" fmla="*/ 175689 w 252928"/>
                <a:gd name="connsiteY0" fmla="*/ 9938 h 674716"/>
                <a:gd name="connsiteX1" fmla="*/ 126464 w 252928"/>
                <a:gd name="connsiteY1" fmla="*/ 0 h 674716"/>
                <a:gd name="connsiteX2" fmla="*/ 0 w 252928"/>
                <a:gd name="connsiteY2" fmla="*/ 126464 h 674716"/>
                <a:gd name="connsiteX3" fmla="*/ 0 w 252928"/>
                <a:gd name="connsiteY3" fmla="*/ 378487 h 674716"/>
                <a:gd name="connsiteX4" fmla="*/ 1 w 252928"/>
                <a:gd name="connsiteY4" fmla="*/ 378491 h 674716"/>
                <a:gd name="connsiteX5" fmla="*/ 1 w 252928"/>
                <a:gd name="connsiteY5" fmla="*/ 588552 h 674716"/>
                <a:gd name="connsiteX6" fmla="*/ 16124 w 252928"/>
                <a:gd name="connsiteY6" fmla="*/ 596660 h 674716"/>
                <a:gd name="connsiteX7" fmla="*/ 141116 w 252928"/>
                <a:gd name="connsiteY7" fmla="*/ 644409 h 674716"/>
                <a:gd name="connsiteX8" fmla="*/ 252928 w 252928"/>
                <a:gd name="connsiteY8" fmla="*/ 674716 h 674716"/>
                <a:gd name="connsiteX9" fmla="*/ 252928 w 252928"/>
                <a:gd name="connsiteY9" fmla="*/ 313453 h 674716"/>
                <a:gd name="connsiteX10" fmla="*/ 252928 w 252928"/>
                <a:gd name="connsiteY10" fmla="*/ 126464 h 674716"/>
                <a:gd name="connsiteX11" fmla="*/ 175689 w 252928"/>
                <a:gd name="connsiteY11" fmla="*/ 9938 h 6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28" h="674716">
                  <a:moveTo>
                    <a:pt x="175689" y="9938"/>
                  </a:moveTo>
                  <a:cubicBezTo>
                    <a:pt x="160560" y="3539"/>
                    <a:pt x="143925" y="0"/>
                    <a:pt x="126464" y="0"/>
                  </a:cubicBezTo>
                  <a:cubicBezTo>
                    <a:pt x="56620" y="0"/>
                    <a:pt x="0" y="56620"/>
                    <a:pt x="0" y="126464"/>
                  </a:cubicBezTo>
                  <a:lnTo>
                    <a:pt x="0" y="378487"/>
                  </a:lnTo>
                  <a:lnTo>
                    <a:pt x="1" y="378491"/>
                  </a:lnTo>
                  <a:lnTo>
                    <a:pt x="1" y="588552"/>
                  </a:lnTo>
                  <a:lnTo>
                    <a:pt x="16124" y="596660"/>
                  </a:lnTo>
                  <a:cubicBezTo>
                    <a:pt x="57314" y="614816"/>
                    <a:pt x="99029" y="630718"/>
                    <a:pt x="141116" y="644409"/>
                  </a:cubicBezTo>
                  <a:lnTo>
                    <a:pt x="252928" y="674716"/>
                  </a:lnTo>
                  <a:lnTo>
                    <a:pt x="252928" y="313453"/>
                  </a:lnTo>
                  <a:lnTo>
                    <a:pt x="252928" y="126464"/>
                  </a:lnTo>
                  <a:cubicBezTo>
                    <a:pt x="252928" y="74081"/>
                    <a:pt x="221079" y="29137"/>
                    <a:pt x="175689" y="9938"/>
                  </a:cubicBezTo>
                  <a:close/>
                </a:path>
              </a:pathLst>
            </a:custGeom>
            <a:solidFill>
              <a:schemeClr val="accent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20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" name="ïṩ1íďè">
              <a:extLst>
                <a:ext uri="{FF2B5EF4-FFF2-40B4-BE49-F238E27FC236}">
                  <a16:creationId xmlns:a16="http://schemas.microsoft.com/office/drawing/2014/main" id="{1EB27E82-BE38-9656-96C3-B04D46D50B7B}"/>
                </a:ext>
              </a:extLst>
            </p:cNvPr>
            <p:cNvSpPr/>
            <p:nvPr/>
          </p:nvSpPr>
          <p:spPr bwMode="auto">
            <a:xfrm rot="1775122" flipH="1">
              <a:off x="5321853" y="4255162"/>
              <a:ext cx="252928" cy="313265"/>
            </a:xfrm>
            <a:custGeom>
              <a:avLst/>
              <a:gdLst>
                <a:gd name="connsiteX0" fmla="*/ 175689 w 252928"/>
                <a:gd name="connsiteY0" fmla="*/ 9939 h 313265"/>
                <a:gd name="connsiteX1" fmla="*/ 126464 w 252928"/>
                <a:gd name="connsiteY1" fmla="*/ 1 h 313265"/>
                <a:gd name="connsiteX2" fmla="*/ 0 w 252928"/>
                <a:gd name="connsiteY2" fmla="*/ 126464 h 313265"/>
                <a:gd name="connsiteX3" fmla="*/ 0 w 252928"/>
                <a:gd name="connsiteY3" fmla="*/ 311682 h 313265"/>
                <a:gd name="connsiteX4" fmla="*/ 20001 w 252928"/>
                <a:gd name="connsiteY4" fmla="*/ 313033 h 313265"/>
                <a:gd name="connsiteX5" fmla="*/ 148461 w 252928"/>
                <a:gd name="connsiteY5" fmla="*/ 309234 h 313265"/>
                <a:gd name="connsiteX6" fmla="*/ 252928 w 252928"/>
                <a:gd name="connsiteY6" fmla="*/ 296031 h 313265"/>
                <a:gd name="connsiteX7" fmla="*/ 252928 w 252928"/>
                <a:gd name="connsiteY7" fmla="*/ 126464 h 313265"/>
                <a:gd name="connsiteX8" fmla="*/ 175689 w 252928"/>
                <a:gd name="connsiteY8" fmla="*/ 9939 h 31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928" h="313265">
                  <a:moveTo>
                    <a:pt x="175689" y="9939"/>
                  </a:moveTo>
                  <a:cubicBezTo>
                    <a:pt x="160560" y="3539"/>
                    <a:pt x="143925" y="1"/>
                    <a:pt x="126464" y="1"/>
                  </a:cubicBezTo>
                  <a:cubicBezTo>
                    <a:pt x="56620" y="0"/>
                    <a:pt x="0" y="56620"/>
                    <a:pt x="0" y="126464"/>
                  </a:cubicBezTo>
                  <a:lnTo>
                    <a:pt x="0" y="311682"/>
                  </a:lnTo>
                  <a:lnTo>
                    <a:pt x="20001" y="313033"/>
                  </a:lnTo>
                  <a:cubicBezTo>
                    <a:pt x="62956" y="313837"/>
                    <a:pt x="105826" y="312557"/>
                    <a:pt x="148461" y="309234"/>
                  </a:cubicBezTo>
                  <a:lnTo>
                    <a:pt x="252928" y="296031"/>
                  </a:lnTo>
                  <a:lnTo>
                    <a:pt x="252928" y="126464"/>
                  </a:lnTo>
                  <a:cubicBezTo>
                    <a:pt x="252928" y="74081"/>
                    <a:pt x="221079" y="29137"/>
                    <a:pt x="175689" y="9939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20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íśḷiḍé">
              <a:extLst>
                <a:ext uri="{FF2B5EF4-FFF2-40B4-BE49-F238E27FC236}">
                  <a16:creationId xmlns:a16="http://schemas.microsoft.com/office/drawing/2014/main" id="{1D7F80FC-5894-A554-56E5-4BED03835CE8}"/>
                </a:ext>
              </a:extLst>
            </p:cNvPr>
            <p:cNvSpPr/>
            <p:nvPr/>
          </p:nvSpPr>
          <p:spPr bwMode="auto">
            <a:xfrm rot="1775122" flipH="1">
              <a:off x="6047071" y="4503031"/>
              <a:ext cx="252927" cy="336525"/>
            </a:xfrm>
            <a:custGeom>
              <a:avLst/>
              <a:gdLst>
                <a:gd name="connsiteX0" fmla="*/ 175689 w 252927"/>
                <a:gd name="connsiteY0" fmla="*/ 9939 h 336525"/>
                <a:gd name="connsiteX1" fmla="*/ 126464 w 252927"/>
                <a:gd name="connsiteY1" fmla="*/ 1 h 336525"/>
                <a:gd name="connsiteX2" fmla="*/ 0 w 252927"/>
                <a:gd name="connsiteY2" fmla="*/ 126464 h 336525"/>
                <a:gd name="connsiteX3" fmla="*/ 0 w 252927"/>
                <a:gd name="connsiteY3" fmla="*/ 184775 h 336525"/>
                <a:gd name="connsiteX4" fmla="*/ 32160 w 252927"/>
                <a:gd name="connsiteY4" fmla="*/ 210140 h 336525"/>
                <a:gd name="connsiteX5" fmla="*/ 147210 w 252927"/>
                <a:gd name="connsiteY5" fmla="*/ 283367 h 336525"/>
                <a:gd name="connsiteX6" fmla="*/ 252927 w 252927"/>
                <a:gd name="connsiteY6" fmla="*/ 336525 h 336525"/>
                <a:gd name="connsiteX7" fmla="*/ 252927 w 252927"/>
                <a:gd name="connsiteY7" fmla="*/ 126460 h 336525"/>
                <a:gd name="connsiteX8" fmla="*/ 242989 w 252927"/>
                <a:gd name="connsiteY8" fmla="*/ 77239 h 336525"/>
                <a:gd name="connsiteX9" fmla="*/ 175689 w 252927"/>
                <a:gd name="connsiteY9" fmla="*/ 9939 h 33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927" h="336525">
                  <a:moveTo>
                    <a:pt x="175689" y="9939"/>
                  </a:moveTo>
                  <a:cubicBezTo>
                    <a:pt x="160559" y="3539"/>
                    <a:pt x="143925" y="1"/>
                    <a:pt x="126464" y="1"/>
                  </a:cubicBezTo>
                  <a:cubicBezTo>
                    <a:pt x="56620" y="0"/>
                    <a:pt x="-1" y="56620"/>
                    <a:pt x="0" y="126464"/>
                  </a:cubicBezTo>
                  <a:lnTo>
                    <a:pt x="0" y="184775"/>
                  </a:lnTo>
                  <a:lnTo>
                    <a:pt x="32160" y="210140"/>
                  </a:lnTo>
                  <a:cubicBezTo>
                    <a:pt x="68858" y="236205"/>
                    <a:pt x="107222" y="260665"/>
                    <a:pt x="147210" y="283367"/>
                  </a:cubicBezTo>
                  <a:lnTo>
                    <a:pt x="252927" y="336525"/>
                  </a:lnTo>
                  <a:lnTo>
                    <a:pt x="252927" y="126460"/>
                  </a:lnTo>
                  <a:lnTo>
                    <a:pt x="242989" y="77239"/>
                  </a:lnTo>
                  <a:cubicBezTo>
                    <a:pt x="230191" y="46979"/>
                    <a:pt x="205949" y="22737"/>
                    <a:pt x="175689" y="9939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20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BEA50DA-FFAF-FEF9-8C9A-B4110F46F261}"/>
              </a:ext>
            </a:extLst>
          </p:cNvPr>
          <p:cNvSpPr txBox="1"/>
          <p:nvPr/>
        </p:nvSpPr>
        <p:spPr>
          <a:xfrm flipH="1">
            <a:off x="4188978" y="1365017"/>
            <a:ext cx="11633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8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Con có </a:t>
            </a:r>
            <a:r>
              <a:rPr lang="en-US" sz="8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...</a:t>
            </a:r>
            <a:r>
              <a:rPr lang="vi-VN" sz="8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như nhà có </a:t>
            </a:r>
            <a:r>
              <a:rPr lang="en-US" sz="8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...</a:t>
            </a:r>
            <a:endParaRPr lang="vi-VN" sz="8000" b="1" dirty="0">
              <a:solidFill>
                <a:srgbClr val="45464B"/>
              </a:solidFill>
              <a:latin typeface="Cambria" panose="020405030504060302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84F2E6-A8D9-17FF-6AC3-83511B933860}"/>
              </a:ext>
            </a:extLst>
          </p:cNvPr>
          <p:cNvSpPr txBox="1"/>
          <p:nvPr/>
        </p:nvSpPr>
        <p:spPr>
          <a:xfrm>
            <a:off x="7162800" y="5191078"/>
            <a:ext cx="3265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 c</a:t>
            </a:r>
            <a:r>
              <a:rPr lang="en-US" sz="4800" dirty="0">
                <a:latin typeface="Cambria" panose="02040503050406030204" pitchFamily="18" charset="0"/>
                <a:cs typeface="#9Slide03 Arima Madurai Black" panose="00000A00000000000000" pitchFamily="2" charset="0"/>
              </a:rPr>
              <a:t>ha ; </a:t>
            </a:r>
            <a:r>
              <a:rPr lang="en-US" sz="4800" dirty="0" err="1">
                <a:latin typeface="Cambria" panose="02040503050406030204" pitchFamily="18" charset="0"/>
                <a:cs typeface="#9Slide03 Arima Madurai Black" panose="00000A00000000000000" pitchFamily="2" charset="0"/>
              </a:rPr>
              <a:t>nóc</a:t>
            </a:r>
            <a:endParaRPr lang="en-SG" sz="4800" dirty="0"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6347340-F33A-ED3C-43E1-51275D686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2535832"/>
            <a:ext cx="11300583" cy="7989010"/>
          </a:xfrm>
          <a:prstGeom prst="rect">
            <a:avLst/>
          </a:prstGeom>
        </p:spPr>
      </p:pic>
      <p:sp>
        <p:nvSpPr>
          <p:cNvPr id="65" name="Rectangle: Rounded Corners 38">
            <a:extLst>
              <a:ext uri="{FF2B5EF4-FFF2-40B4-BE49-F238E27FC236}">
                <a16:creationId xmlns:a16="http://schemas.microsoft.com/office/drawing/2014/main" id="{0BA7F5C7-E3F1-42AE-296F-44C3BE3DE95F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66" name="Rectangle: Rounded Corners 39">
            <a:extLst>
              <a:ext uri="{FF2B5EF4-FFF2-40B4-BE49-F238E27FC236}">
                <a16:creationId xmlns:a16="http://schemas.microsoft.com/office/drawing/2014/main" id="{988BAD19-D0DA-CA83-F734-237038AFD410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67" name="Rectangle: Rounded Corners 40">
            <a:extLst>
              <a:ext uri="{FF2B5EF4-FFF2-40B4-BE49-F238E27FC236}">
                <a16:creationId xmlns:a16="http://schemas.microsoft.com/office/drawing/2014/main" id="{B734FEF0-FD71-3B6A-3717-5B589448AEF9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68" name="Rectangle: Rounded Corners 41">
            <a:extLst>
              <a:ext uri="{FF2B5EF4-FFF2-40B4-BE49-F238E27FC236}">
                <a16:creationId xmlns:a16="http://schemas.microsoft.com/office/drawing/2014/main" id="{3CE577CA-5B43-00CC-613D-166227F26754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69" name="Rectangle: Rounded Corners 42">
            <a:extLst>
              <a:ext uri="{FF2B5EF4-FFF2-40B4-BE49-F238E27FC236}">
                <a16:creationId xmlns:a16="http://schemas.microsoft.com/office/drawing/2014/main" id="{93B82AC3-A7B0-4E24-955B-AA9E0A4E9096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70" name="Rectangle: Rounded Corners 43">
            <a:extLst>
              <a:ext uri="{FF2B5EF4-FFF2-40B4-BE49-F238E27FC236}">
                <a16:creationId xmlns:a16="http://schemas.microsoft.com/office/drawing/2014/main" id="{27AB6CC1-71B5-8DF7-AE4A-3BAE3C444E67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71" name="Rectangle: Rounded Corners 44">
            <a:extLst>
              <a:ext uri="{FF2B5EF4-FFF2-40B4-BE49-F238E27FC236}">
                <a16:creationId xmlns:a16="http://schemas.microsoft.com/office/drawing/2014/main" id="{D1A2C42F-6BA9-1524-F961-A41390FCD425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72" name="Rectangle: Rounded Corners 45">
            <a:extLst>
              <a:ext uri="{FF2B5EF4-FFF2-40B4-BE49-F238E27FC236}">
                <a16:creationId xmlns:a16="http://schemas.microsoft.com/office/drawing/2014/main" id="{7647D365-B88F-07BC-20EC-D88A025D7147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73" name="Rectangle: Rounded Corners 46">
            <a:extLst>
              <a:ext uri="{FF2B5EF4-FFF2-40B4-BE49-F238E27FC236}">
                <a16:creationId xmlns:a16="http://schemas.microsoft.com/office/drawing/2014/main" id="{3F3C4F6C-4C0A-3958-AC5C-3839F2FD336F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74" name="Rectangle: Rounded Corners 47">
            <a:extLst>
              <a:ext uri="{FF2B5EF4-FFF2-40B4-BE49-F238E27FC236}">
                <a16:creationId xmlns:a16="http://schemas.microsoft.com/office/drawing/2014/main" id="{88B4340D-794E-0071-7E24-24FD625C9190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75" name="Rectangle: Rounded Corners 48">
            <a:extLst>
              <a:ext uri="{FF2B5EF4-FFF2-40B4-BE49-F238E27FC236}">
                <a16:creationId xmlns:a16="http://schemas.microsoft.com/office/drawing/2014/main" id="{6B14144A-B331-29F0-DA59-3E5402FE97B1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</p:spTree>
    <p:extLst>
      <p:ext uri="{BB962C8B-B14F-4D97-AF65-F5344CB8AC3E}">
        <p14:creationId xmlns:p14="http://schemas.microsoft.com/office/powerpoint/2010/main" val="2519754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66030" y="673996"/>
            <a:ext cx="3053411" cy="3723672"/>
          </a:xfrm>
          <a:prstGeom prst="rect">
            <a:avLst/>
          </a:prstGeom>
        </p:spPr>
      </p:pic>
      <p:grpSp>
        <p:nvGrpSpPr>
          <p:cNvPr id="66" name="15926e81-2af4-433f-8339-7b57334f02e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F5ED283B-5112-329A-5879-3FB97E97C10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73206" y="349155"/>
            <a:ext cx="2664296" cy="2818620"/>
            <a:chOff x="4766515" y="2020936"/>
            <a:chExt cx="2664296" cy="2818620"/>
          </a:xfrm>
        </p:grpSpPr>
        <p:sp>
          <p:nvSpPr>
            <p:cNvPr id="67" name="išľíďê">
              <a:extLst>
                <a:ext uri="{FF2B5EF4-FFF2-40B4-BE49-F238E27FC236}">
                  <a16:creationId xmlns:a16="http://schemas.microsoft.com/office/drawing/2014/main" id="{9ED6E8AF-3D48-7930-4C4A-F0964F7AC3BB}"/>
                </a:ext>
              </a:extLst>
            </p:cNvPr>
            <p:cNvSpPr/>
            <p:nvPr/>
          </p:nvSpPr>
          <p:spPr bwMode="auto">
            <a:xfrm>
              <a:off x="4766515" y="2096852"/>
              <a:ext cx="2664296" cy="2664296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square" lIns="91440" tIns="45720" rIns="91440" bIns="4572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altLang="zh-CN" sz="4800" b="1" dirty="0">
                  <a:solidFill>
                    <a:srgbClr val="FF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2</a:t>
              </a:r>
            </a:p>
          </p:txBody>
        </p:sp>
        <p:sp>
          <p:nvSpPr>
            <p:cNvPr id="68" name="îsľíḑe">
              <a:extLst>
                <a:ext uri="{FF2B5EF4-FFF2-40B4-BE49-F238E27FC236}">
                  <a16:creationId xmlns:a16="http://schemas.microsoft.com/office/drawing/2014/main" id="{05520088-B0D8-8E60-57BD-B762FEA21775}"/>
                </a:ext>
              </a:extLst>
            </p:cNvPr>
            <p:cNvSpPr/>
            <p:nvPr/>
          </p:nvSpPr>
          <p:spPr bwMode="auto">
            <a:xfrm rot="1775122" flipH="1">
              <a:off x="5877224" y="2020936"/>
              <a:ext cx="251088" cy="276989"/>
            </a:xfrm>
            <a:custGeom>
              <a:avLst/>
              <a:gdLst>
                <a:gd name="connsiteX0" fmla="*/ 73048 w 251088"/>
                <a:gd name="connsiteY0" fmla="*/ 36731 h 276989"/>
                <a:gd name="connsiteX1" fmla="*/ 0 w 251088"/>
                <a:gd name="connsiteY1" fmla="*/ 0 h 276989"/>
                <a:gd name="connsiteX2" fmla="*/ 0 w 251088"/>
                <a:gd name="connsiteY2" fmla="*/ 150529 h 276989"/>
                <a:gd name="connsiteX3" fmla="*/ 9937 w 251088"/>
                <a:gd name="connsiteY3" fmla="*/ 199750 h 276989"/>
                <a:gd name="connsiteX4" fmla="*/ 126464 w 251088"/>
                <a:gd name="connsiteY4" fmla="*/ 276988 h 276989"/>
                <a:gd name="connsiteX5" fmla="*/ 242990 w 251088"/>
                <a:gd name="connsiteY5" fmla="*/ 199749 h 276989"/>
                <a:gd name="connsiteX6" fmla="*/ 251088 w 251088"/>
                <a:gd name="connsiteY6" fmla="*/ 159638 h 276989"/>
                <a:gd name="connsiteX7" fmla="*/ 188098 w 251088"/>
                <a:gd name="connsiteY7" fmla="*/ 109958 h 276989"/>
                <a:gd name="connsiteX8" fmla="*/ 73048 w 251088"/>
                <a:gd name="connsiteY8" fmla="*/ 36731 h 2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1088" h="276989">
                  <a:moveTo>
                    <a:pt x="73048" y="36731"/>
                  </a:moveTo>
                  <a:lnTo>
                    <a:pt x="0" y="0"/>
                  </a:lnTo>
                  <a:lnTo>
                    <a:pt x="0" y="150529"/>
                  </a:lnTo>
                  <a:lnTo>
                    <a:pt x="9937" y="199750"/>
                  </a:lnTo>
                  <a:cubicBezTo>
                    <a:pt x="29136" y="245139"/>
                    <a:pt x="74081" y="276988"/>
                    <a:pt x="126464" y="276988"/>
                  </a:cubicBezTo>
                  <a:cubicBezTo>
                    <a:pt x="178847" y="276989"/>
                    <a:pt x="223791" y="245139"/>
                    <a:pt x="242990" y="199749"/>
                  </a:cubicBezTo>
                  <a:lnTo>
                    <a:pt x="251088" y="159638"/>
                  </a:lnTo>
                  <a:lnTo>
                    <a:pt x="188098" y="109958"/>
                  </a:lnTo>
                  <a:cubicBezTo>
                    <a:pt x="151400" y="83893"/>
                    <a:pt x="113036" y="59433"/>
                    <a:pt x="73048" y="36731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íśľîdé">
              <a:extLst>
                <a:ext uri="{FF2B5EF4-FFF2-40B4-BE49-F238E27FC236}">
                  <a16:creationId xmlns:a16="http://schemas.microsoft.com/office/drawing/2014/main" id="{B6B7B1B3-52F4-EF19-D61C-C312CDEEF165}"/>
                </a:ext>
              </a:extLst>
            </p:cNvPr>
            <p:cNvSpPr/>
            <p:nvPr/>
          </p:nvSpPr>
          <p:spPr bwMode="auto">
            <a:xfrm rot="1775122" flipH="1">
              <a:off x="6056381" y="2041301"/>
              <a:ext cx="252928" cy="622752"/>
            </a:xfrm>
            <a:custGeom>
              <a:avLst/>
              <a:gdLst>
                <a:gd name="connsiteX0" fmla="*/ 252927 w 252928"/>
                <a:gd name="connsiteY0" fmla="*/ 93736 h 622752"/>
                <a:gd name="connsiteX1" fmla="*/ 204135 w 252928"/>
                <a:gd name="connsiteY1" fmla="*/ 69201 h 622752"/>
                <a:gd name="connsiteX2" fmla="*/ 79143 w 252928"/>
                <a:gd name="connsiteY2" fmla="*/ 21452 h 622752"/>
                <a:gd name="connsiteX3" fmla="*/ 0 w 252928"/>
                <a:gd name="connsiteY3" fmla="*/ 0 h 622752"/>
                <a:gd name="connsiteX4" fmla="*/ 1 w 252928"/>
                <a:gd name="connsiteY4" fmla="*/ 370274 h 622752"/>
                <a:gd name="connsiteX5" fmla="*/ 0 w 252928"/>
                <a:gd name="connsiteY5" fmla="*/ 370277 h 622752"/>
                <a:gd name="connsiteX6" fmla="*/ 0 w 252928"/>
                <a:gd name="connsiteY6" fmla="*/ 496288 h 622752"/>
                <a:gd name="connsiteX7" fmla="*/ 126464 w 252928"/>
                <a:gd name="connsiteY7" fmla="*/ 622752 h 622752"/>
                <a:gd name="connsiteX8" fmla="*/ 252928 w 252928"/>
                <a:gd name="connsiteY8" fmla="*/ 496288 h 622752"/>
                <a:gd name="connsiteX9" fmla="*/ 252928 w 252928"/>
                <a:gd name="connsiteY9" fmla="*/ 244265 h 622752"/>
                <a:gd name="connsiteX10" fmla="*/ 252927 w 252928"/>
                <a:gd name="connsiteY10" fmla="*/ 244260 h 622752"/>
                <a:gd name="connsiteX11" fmla="*/ 252927 w 252928"/>
                <a:gd name="connsiteY11" fmla="*/ 93736 h 622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28" h="622752">
                  <a:moveTo>
                    <a:pt x="252927" y="93736"/>
                  </a:moveTo>
                  <a:lnTo>
                    <a:pt x="204135" y="69201"/>
                  </a:lnTo>
                  <a:cubicBezTo>
                    <a:pt x="162945" y="51046"/>
                    <a:pt x="121230" y="35143"/>
                    <a:pt x="79143" y="21452"/>
                  </a:cubicBezTo>
                  <a:lnTo>
                    <a:pt x="0" y="0"/>
                  </a:lnTo>
                  <a:lnTo>
                    <a:pt x="1" y="370274"/>
                  </a:lnTo>
                  <a:lnTo>
                    <a:pt x="0" y="370277"/>
                  </a:lnTo>
                  <a:lnTo>
                    <a:pt x="0" y="496288"/>
                  </a:lnTo>
                  <a:cubicBezTo>
                    <a:pt x="0" y="566132"/>
                    <a:pt x="56620" y="622752"/>
                    <a:pt x="126464" y="622752"/>
                  </a:cubicBezTo>
                  <a:cubicBezTo>
                    <a:pt x="196308" y="622752"/>
                    <a:pt x="252928" y="566132"/>
                    <a:pt x="252928" y="496288"/>
                  </a:cubicBezTo>
                  <a:lnTo>
                    <a:pt x="252928" y="244265"/>
                  </a:lnTo>
                  <a:lnTo>
                    <a:pt x="252927" y="244260"/>
                  </a:lnTo>
                  <a:lnTo>
                    <a:pt x="252927" y="93736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ís1iḓé">
              <a:extLst>
                <a:ext uri="{FF2B5EF4-FFF2-40B4-BE49-F238E27FC236}">
                  <a16:creationId xmlns:a16="http://schemas.microsoft.com/office/drawing/2014/main" id="{CFCB121F-471E-06C1-5233-3575210AA7C3}"/>
                </a:ext>
              </a:extLst>
            </p:cNvPr>
            <p:cNvSpPr/>
            <p:nvPr/>
          </p:nvSpPr>
          <p:spPr bwMode="auto">
            <a:xfrm rot="1775122" flipH="1">
              <a:off x="6317229" y="2137320"/>
              <a:ext cx="252928" cy="536396"/>
            </a:xfrm>
            <a:custGeom>
              <a:avLst/>
              <a:gdLst>
                <a:gd name="connsiteX0" fmla="*/ 252928 w 252928"/>
                <a:gd name="connsiteY0" fmla="*/ 39658 h 536396"/>
                <a:gd name="connsiteX1" fmla="*/ 204843 w 252928"/>
                <a:gd name="connsiteY1" fmla="*/ 26625 h 536396"/>
                <a:gd name="connsiteX2" fmla="*/ 76292 w 252928"/>
                <a:gd name="connsiteY2" fmla="*/ 5153 h 536396"/>
                <a:gd name="connsiteX3" fmla="*/ 0 w 252928"/>
                <a:gd name="connsiteY3" fmla="*/ 0 h 536396"/>
                <a:gd name="connsiteX4" fmla="*/ 0 w 252928"/>
                <a:gd name="connsiteY4" fmla="*/ 139902 h 536396"/>
                <a:gd name="connsiteX5" fmla="*/ 0 w 252928"/>
                <a:gd name="connsiteY5" fmla="*/ 139903 h 536396"/>
                <a:gd name="connsiteX6" fmla="*/ 0 w 252928"/>
                <a:gd name="connsiteY6" fmla="*/ 409932 h 536396"/>
                <a:gd name="connsiteX7" fmla="*/ 126464 w 252928"/>
                <a:gd name="connsiteY7" fmla="*/ 536396 h 536396"/>
                <a:gd name="connsiteX8" fmla="*/ 242990 w 252928"/>
                <a:gd name="connsiteY8" fmla="*/ 459157 h 536396"/>
                <a:gd name="connsiteX9" fmla="*/ 252928 w 252928"/>
                <a:gd name="connsiteY9" fmla="*/ 409935 h 536396"/>
                <a:gd name="connsiteX10" fmla="*/ 252928 w 252928"/>
                <a:gd name="connsiteY10" fmla="*/ 39658 h 53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928" h="536396">
                  <a:moveTo>
                    <a:pt x="252928" y="39658"/>
                  </a:moveTo>
                  <a:lnTo>
                    <a:pt x="204843" y="26625"/>
                  </a:lnTo>
                  <a:cubicBezTo>
                    <a:pt x="162163" y="17313"/>
                    <a:pt x="119262" y="10169"/>
                    <a:pt x="76292" y="5153"/>
                  </a:cubicBezTo>
                  <a:lnTo>
                    <a:pt x="0" y="0"/>
                  </a:lnTo>
                  <a:lnTo>
                    <a:pt x="0" y="139902"/>
                  </a:lnTo>
                  <a:lnTo>
                    <a:pt x="0" y="139903"/>
                  </a:lnTo>
                  <a:lnTo>
                    <a:pt x="0" y="409932"/>
                  </a:lnTo>
                  <a:cubicBezTo>
                    <a:pt x="0" y="479776"/>
                    <a:pt x="56620" y="536396"/>
                    <a:pt x="126464" y="536396"/>
                  </a:cubicBezTo>
                  <a:cubicBezTo>
                    <a:pt x="178847" y="536396"/>
                    <a:pt x="223792" y="504547"/>
                    <a:pt x="242990" y="459157"/>
                  </a:cubicBezTo>
                  <a:lnTo>
                    <a:pt x="252928" y="409935"/>
                  </a:lnTo>
                  <a:lnTo>
                    <a:pt x="252928" y="39658"/>
                  </a:lnTo>
                  <a:close/>
                </a:path>
              </a:pathLst>
            </a:custGeom>
            <a:solidFill>
              <a:schemeClr val="accent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ï$ḻîḋe">
              <a:extLst>
                <a:ext uri="{FF2B5EF4-FFF2-40B4-BE49-F238E27FC236}">
                  <a16:creationId xmlns:a16="http://schemas.microsoft.com/office/drawing/2014/main" id="{B937C619-AB6F-1040-29FF-BA029B191FA4}"/>
                </a:ext>
              </a:extLst>
            </p:cNvPr>
            <p:cNvSpPr/>
            <p:nvPr/>
          </p:nvSpPr>
          <p:spPr bwMode="auto">
            <a:xfrm rot="1775122" flipH="1">
              <a:off x="6604776" y="2276255"/>
              <a:ext cx="252929" cy="270156"/>
            </a:xfrm>
            <a:custGeom>
              <a:avLst/>
              <a:gdLst>
                <a:gd name="connsiteX0" fmla="*/ 252929 w 252929"/>
                <a:gd name="connsiteY0" fmla="*/ 3790 h 270156"/>
                <a:gd name="connsiteX1" fmla="*/ 200259 w 252929"/>
                <a:gd name="connsiteY1" fmla="*/ 232 h 270156"/>
                <a:gd name="connsiteX2" fmla="*/ 71799 w 252929"/>
                <a:gd name="connsiteY2" fmla="*/ 4031 h 270156"/>
                <a:gd name="connsiteX3" fmla="*/ 0 w 252929"/>
                <a:gd name="connsiteY3" fmla="*/ 13106 h 270156"/>
                <a:gd name="connsiteX4" fmla="*/ 0 w 252929"/>
                <a:gd name="connsiteY4" fmla="*/ 143692 h 270156"/>
                <a:gd name="connsiteX5" fmla="*/ 126465 w 252929"/>
                <a:gd name="connsiteY5" fmla="*/ 270156 h 270156"/>
                <a:gd name="connsiteX6" fmla="*/ 242991 w 252929"/>
                <a:gd name="connsiteY6" fmla="*/ 192917 h 270156"/>
                <a:gd name="connsiteX7" fmla="*/ 252929 w 252929"/>
                <a:gd name="connsiteY7" fmla="*/ 143693 h 270156"/>
                <a:gd name="connsiteX8" fmla="*/ 252929 w 252929"/>
                <a:gd name="connsiteY8" fmla="*/ 3790 h 2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929" h="270156">
                  <a:moveTo>
                    <a:pt x="252929" y="3790"/>
                  </a:moveTo>
                  <a:lnTo>
                    <a:pt x="200259" y="232"/>
                  </a:lnTo>
                  <a:cubicBezTo>
                    <a:pt x="157305" y="-572"/>
                    <a:pt x="114434" y="708"/>
                    <a:pt x="71799" y="4031"/>
                  </a:cubicBezTo>
                  <a:lnTo>
                    <a:pt x="0" y="13106"/>
                  </a:lnTo>
                  <a:lnTo>
                    <a:pt x="0" y="143692"/>
                  </a:lnTo>
                  <a:cubicBezTo>
                    <a:pt x="1" y="213536"/>
                    <a:pt x="56621" y="270156"/>
                    <a:pt x="126465" y="270156"/>
                  </a:cubicBezTo>
                  <a:cubicBezTo>
                    <a:pt x="178848" y="270156"/>
                    <a:pt x="223792" y="238307"/>
                    <a:pt x="242991" y="192917"/>
                  </a:cubicBezTo>
                  <a:lnTo>
                    <a:pt x="252929" y="143693"/>
                  </a:lnTo>
                  <a:lnTo>
                    <a:pt x="252929" y="3790"/>
                  </a:lnTo>
                  <a:close/>
                </a:path>
              </a:pathLst>
            </a:cu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î$lîḑé">
              <a:extLst>
                <a:ext uri="{FF2B5EF4-FFF2-40B4-BE49-F238E27FC236}">
                  <a16:creationId xmlns:a16="http://schemas.microsoft.com/office/drawing/2014/main" id="{41E94D40-7356-793D-0D93-140841DD0FFC}"/>
                </a:ext>
              </a:extLst>
            </p:cNvPr>
            <p:cNvSpPr/>
            <p:nvPr/>
          </p:nvSpPr>
          <p:spPr bwMode="auto">
            <a:xfrm rot="1775122" flipH="1">
              <a:off x="5608856" y="4127713"/>
              <a:ext cx="252929" cy="581712"/>
            </a:xfrm>
            <a:custGeom>
              <a:avLst/>
              <a:gdLst>
                <a:gd name="connsiteX0" fmla="*/ 175690 w 252929"/>
                <a:gd name="connsiteY0" fmla="*/ 9938 h 581712"/>
                <a:gd name="connsiteX1" fmla="*/ 126465 w 252929"/>
                <a:gd name="connsiteY1" fmla="*/ 0 h 581712"/>
                <a:gd name="connsiteX2" fmla="*/ 1 w 252929"/>
                <a:gd name="connsiteY2" fmla="*/ 126464 h 581712"/>
                <a:gd name="connsiteX3" fmla="*/ 1 w 252929"/>
                <a:gd name="connsiteY3" fmla="*/ 187439 h 581712"/>
                <a:gd name="connsiteX4" fmla="*/ 1 w 252929"/>
                <a:gd name="connsiteY4" fmla="*/ 548702 h 581712"/>
                <a:gd name="connsiteX5" fmla="*/ 15417 w 252929"/>
                <a:gd name="connsiteY5" fmla="*/ 552880 h 581712"/>
                <a:gd name="connsiteX6" fmla="*/ 143968 w 252929"/>
                <a:gd name="connsiteY6" fmla="*/ 574352 h 581712"/>
                <a:gd name="connsiteX7" fmla="*/ 252928 w 252929"/>
                <a:gd name="connsiteY7" fmla="*/ 581712 h 581712"/>
                <a:gd name="connsiteX8" fmla="*/ 252929 w 252929"/>
                <a:gd name="connsiteY8" fmla="*/ 126464 h 581712"/>
                <a:gd name="connsiteX9" fmla="*/ 175690 w 252929"/>
                <a:gd name="connsiteY9" fmla="*/ 9938 h 58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929" h="581712">
                  <a:moveTo>
                    <a:pt x="175690" y="9938"/>
                  </a:moveTo>
                  <a:cubicBezTo>
                    <a:pt x="160561" y="3539"/>
                    <a:pt x="143926" y="0"/>
                    <a:pt x="126465" y="0"/>
                  </a:cubicBezTo>
                  <a:cubicBezTo>
                    <a:pt x="56621" y="0"/>
                    <a:pt x="0" y="56620"/>
                    <a:pt x="1" y="126464"/>
                  </a:cubicBezTo>
                  <a:lnTo>
                    <a:pt x="1" y="187439"/>
                  </a:lnTo>
                  <a:lnTo>
                    <a:pt x="1" y="548702"/>
                  </a:lnTo>
                  <a:lnTo>
                    <a:pt x="15417" y="552880"/>
                  </a:lnTo>
                  <a:cubicBezTo>
                    <a:pt x="58097" y="562192"/>
                    <a:pt x="100998" y="569336"/>
                    <a:pt x="143968" y="574352"/>
                  </a:cubicBezTo>
                  <a:lnTo>
                    <a:pt x="252928" y="581712"/>
                  </a:lnTo>
                  <a:lnTo>
                    <a:pt x="252929" y="126464"/>
                  </a:lnTo>
                  <a:cubicBezTo>
                    <a:pt x="252929" y="74081"/>
                    <a:pt x="221080" y="29137"/>
                    <a:pt x="175690" y="993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îšlíḋe">
              <a:extLst>
                <a:ext uri="{FF2B5EF4-FFF2-40B4-BE49-F238E27FC236}">
                  <a16:creationId xmlns:a16="http://schemas.microsoft.com/office/drawing/2014/main" id="{60EB90E8-805B-A974-1FC6-3D89A0BF660C}"/>
                </a:ext>
              </a:extLst>
            </p:cNvPr>
            <p:cNvSpPr/>
            <p:nvPr/>
          </p:nvSpPr>
          <p:spPr bwMode="auto">
            <a:xfrm rot="1775122" flipH="1">
              <a:off x="5868064" y="4136941"/>
              <a:ext cx="252928" cy="674716"/>
            </a:xfrm>
            <a:custGeom>
              <a:avLst/>
              <a:gdLst>
                <a:gd name="connsiteX0" fmla="*/ 175689 w 252928"/>
                <a:gd name="connsiteY0" fmla="*/ 9938 h 674716"/>
                <a:gd name="connsiteX1" fmla="*/ 126464 w 252928"/>
                <a:gd name="connsiteY1" fmla="*/ 0 h 674716"/>
                <a:gd name="connsiteX2" fmla="*/ 0 w 252928"/>
                <a:gd name="connsiteY2" fmla="*/ 126464 h 674716"/>
                <a:gd name="connsiteX3" fmla="*/ 0 w 252928"/>
                <a:gd name="connsiteY3" fmla="*/ 378487 h 674716"/>
                <a:gd name="connsiteX4" fmla="*/ 1 w 252928"/>
                <a:gd name="connsiteY4" fmla="*/ 378491 h 674716"/>
                <a:gd name="connsiteX5" fmla="*/ 1 w 252928"/>
                <a:gd name="connsiteY5" fmla="*/ 588552 h 674716"/>
                <a:gd name="connsiteX6" fmla="*/ 16124 w 252928"/>
                <a:gd name="connsiteY6" fmla="*/ 596660 h 674716"/>
                <a:gd name="connsiteX7" fmla="*/ 141116 w 252928"/>
                <a:gd name="connsiteY7" fmla="*/ 644409 h 674716"/>
                <a:gd name="connsiteX8" fmla="*/ 252928 w 252928"/>
                <a:gd name="connsiteY8" fmla="*/ 674716 h 674716"/>
                <a:gd name="connsiteX9" fmla="*/ 252928 w 252928"/>
                <a:gd name="connsiteY9" fmla="*/ 313453 h 674716"/>
                <a:gd name="connsiteX10" fmla="*/ 252928 w 252928"/>
                <a:gd name="connsiteY10" fmla="*/ 126464 h 674716"/>
                <a:gd name="connsiteX11" fmla="*/ 175689 w 252928"/>
                <a:gd name="connsiteY11" fmla="*/ 9938 h 6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28" h="674716">
                  <a:moveTo>
                    <a:pt x="175689" y="9938"/>
                  </a:moveTo>
                  <a:cubicBezTo>
                    <a:pt x="160560" y="3539"/>
                    <a:pt x="143925" y="0"/>
                    <a:pt x="126464" y="0"/>
                  </a:cubicBezTo>
                  <a:cubicBezTo>
                    <a:pt x="56620" y="0"/>
                    <a:pt x="0" y="56620"/>
                    <a:pt x="0" y="126464"/>
                  </a:cubicBezTo>
                  <a:lnTo>
                    <a:pt x="0" y="378487"/>
                  </a:lnTo>
                  <a:lnTo>
                    <a:pt x="1" y="378491"/>
                  </a:lnTo>
                  <a:lnTo>
                    <a:pt x="1" y="588552"/>
                  </a:lnTo>
                  <a:lnTo>
                    <a:pt x="16124" y="596660"/>
                  </a:lnTo>
                  <a:cubicBezTo>
                    <a:pt x="57314" y="614816"/>
                    <a:pt x="99029" y="630718"/>
                    <a:pt x="141116" y="644409"/>
                  </a:cubicBezTo>
                  <a:lnTo>
                    <a:pt x="252928" y="674716"/>
                  </a:lnTo>
                  <a:lnTo>
                    <a:pt x="252928" y="313453"/>
                  </a:lnTo>
                  <a:lnTo>
                    <a:pt x="252928" y="126464"/>
                  </a:lnTo>
                  <a:cubicBezTo>
                    <a:pt x="252928" y="74081"/>
                    <a:pt x="221079" y="29137"/>
                    <a:pt x="175689" y="9938"/>
                  </a:cubicBezTo>
                  <a:close/>
                </a:path>
              </a:pathLst>
            </a:custGeom>
            <a:solidFill>
              <a:schemeClr val="accent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ïṩ1íďè">
              <a:extLst>
                <a:ext uri="{FF2B5EF4-FFF2-40B4-BE49-F238E27FC236}">
                  <a16:creationId xmlns:a16="http://schemas.microsoft.com/office/drawing/2014/main" id="{A0A5D8C8-92E8-7CDC-2CA7-CB238A43CCF3}"/>
                </a:ext>
              </a:extLst>
            </p:cNvPr>
            <p:cNvSpPr/>
            <p:nvPr/>
          </p:nvSpPr>
          <p:spPr bwMode="auto">
            <a:xfrm rot="1775122" flipH="1">
              <a:off x="5321853" y="4255162"/>
              <a:ext cx="252928" cy="313265"/>
            </a:xfrm>
            <a:custGeom>
              <a:avLst/>
              <a:gdLst>
                <a:gd name="connsiteX0" fmla="*/ 175689 w 252928"/>
                <a:gd name="connsiteY0" fmla="*/ 9939 h 313265"/>
                <a:gd name="connsiteX1" fmla="*/ 126464 w 252928"/>
                <a:gd name="connsiteY1" fmla="*/ 1 h 313265"/>
                <a:gd name="connsiteX2" fmla="*/ 0 w 252928"/>
                <a:gd name="connsiteY2" fmla="*/ 126464 h 313265"/>
                <a:gd name="connsiteX3" fmla="*/ 0 w 252928"/>
                <a:gd name="connsiteY3" fmla="*/ 311682 h 313265"/>
                <a:gd name="connsiteX4" fmla="*/ 20001 w 252928"/>
                <a:gd name="connsiteY4" fmla="*/ 313033 h 313265"/>
                <a:gd name="connsiteX5" fmla="*/ 148461 w 252928"/>
                <a:gd name="connsiteY5" fmla="*/ 309234 h 313265"/>
                <a:gd name="connsiteX6" fmla="*/ 252928 w 252928"/>
                <a:gd name="connsiteY6" fmla="*/ 296031 h 313265"/>
                <a:gd name="connsiteX7" fmla="*/ 252928 w 252928"/>
                <a:gd name="connsiteY7" fmla="*/ 126464 h 313265"/>
                <a:gd name="connsiteX8" fmla="*/ 175689 w 252928"/>
                <a:gd name="connsiteY8" fmla="*/ 9939 h 31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928" h="313265">
                  <a:moveTo>
                    <a:pt x="175689" y="9939"/>
                  </a:moveTo>
                  <a:cubicBezTo>
                    <a:pt x="160560" y="3539"/>
                    <a:pt x="143925" y="1"/>
                    <a:pt x="126464" y="1"/>
                  </a:cubicBezTo>
                  <a:cubicBezTo>
                    <a:pt x="56620" y="0"/>
                    <a:pt x="0" y="56620"/>
                    <a:pt x="0" y="126464"/>
                  </a:cubicBezTo>
                  <a:lnTo>
                    <a:pt x="0" y="311682"/>
                  </a:lnTo>
                  <a:lnTo>
                    <a:pt x="20001" y="313033"/>
                  </a:lnTo>
                  <a:cubicBezTo>
                    <a:pt x="62956" y="313837"/>
                    <a:pt x="105826" y="312557"/>
                    <a:pt x="148461" y="309234"/>
                  </a:cubicBezTo>
                  <a:lnTo>
                    <a:pt x="252928" y="296031"/>
                  </a:lnTo>
                  <a:lnTo>
                    <a:pt x="252928" y="126464"/>
                  </a:lnTo>
                  <a:cubicBezTo>
                    <a:pt x="252928" y="74081"/>
                    <a:pt x="221079" y="29137"/>
                    <a:pt x="175689" y="9939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íśḷiḍé">
              <a:extLst>
                <a:ext uri="{FF2B5EF4-FFF2-40B4-BE49-F238E27FC236}">
                  <a16:creationId xmlns:a16="http://schemas.microsoft.com/office/drawing/2014/main" id="{0078B763-F0AE-2C15-627F-82C9818965A4}"/>
                </a:ext>
              </a:extLst>
            </p:cNvPr>
            <p:cNvSpPr/>
            <p:nvPr/>
          </p:nvSpPr>
          <p:spPr bwMode="auto">
            <a:xfrm rot="1775122" flipH="1">
              <a:off x="6047071" y="4503031"/>
              <a:ext cx="252927" cy="336525"/>
            </a:xfrm>
            <a:custGeom>
              <a:avLst/>
              <a:gdLst>
                <a:gd name="connsiteX0" fmla="*/ 175689 w 252927"/>
                <a:gd name="connsiteY0" fmla="*/ 9939 h 336525"/>
                <a:gd name="connsiteX1" fmla="*/ 126464 w 252927"/>
                <a:gd name="connsiteY1" fmla="*/ 1 h 336525"/>
                <a:gd name="connsiteX2" fmla="*/ 0 w 252927"/>
                <a:gd name="connsiteY2" fmla="*/ 126464 h 336525"/>
                <a:gd name="connsiteX3" fmla="*/ 0 w 252927"/>
                <a:gd name="connsiteY3" fmla="*/ 184775 h 336525"/>
                <a:gd name="connsiteX4" fmla="*/ 32160 w 252927"/>
                <a:gd name="connsiteY4" fmla="*/ 210140 h 336525"/>
                <a:gd name="connsiteX5" fmla="*/ 147210 w 252927"/>
                <a:gd name="connsiteY5" fmla="*/ 283367 h 336525"/>
                <a:gd name="connsiteX6" fmla="*/ 252927 w 252927"/>
                <a:gd name="connsiteY6" fmla="*/ 336525 h 336525"/>
                <a:gd name="connsiteX7" fmla="*/ 252927 w 252927"/>
                <a:gd name="connsiteY7" fmla="*/ 126460 h 336525"/>
                <a:gd name="connsiteX8" fmla="*/ 242989 w 252927"/>
                <a:gd name="connsiteY8" fmla="*/ 77239 h 336525"/>
                <a:gd name="connsiteX9" fmla="*/ 175689 w 252927"/>
                <a:gd name="connsiteY9" fmla="*/ 9939 h 33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927" h="336525">
                  <a:moveTo>
                    <a:pt x="175689" y="9939"/>
                  </a:moveTo>
                  <a:cubicBezTo>
                    <a:pt x="160559" y="3539"/>
                    <a:pt x="143925" y="1"/>
                    <a:pt x="126464" y="1"/>
                  </a:cubicBezTo>
                  <a:cubicBezTo>
                    <a:pt x="56620" y="0"/>
                    <a:pt x="-1" y="56620"/>
                    <a:pt x="0" y="126464"/>
                  </a:cubicBezTo>
                  <a:lnTo>
                    <a:pt x="0" y="184775"/>
                  </a:lnTo>
                  <a:lnTo>
                    <a:pt x="32160" y="210140"/>
                  </a:lnTo>
                  <a:cubicBezTo>
                    <a:pt x="68858" y="236205"/>
                    <a:pt x="107222" y="260665"/>
                    <a:pt x="147210" y="283367"/>
                  </a:cubicBezTo>
                  <a:lnTo>
                    <a:pt x="252927" y="336525"/>
                  </a:lnTo>
                  <a:lnTo>
                    <a:pt x="252927" y="126460"/>
                  </a:lnTo>
                  <a:lnTo>
                    <a:pt x="242989" y="77239"/>
                  </a:lnTo>
                  <a:cubicBezTo>
                    <a:pt x="230191" y="46979"/>
                    <a:pt x="205949" y="22737"/>
                    <a:pt x="175689" y="9939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64F9EFE6-42A6-49B2-5873-678AC364F8B3}"/>
              </a:ext>
            </a:extLst>
          </p:cNvPr>
          <p:cNvSpPr txBox="1"/>
          <p:nvPr/>
        </p:nvSpPr>
        <p:spPr>
          <a:xfrm flipH="1">
            <a:off x="3657600" y="1055430"/>
            <a:ext cx="128105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8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Con hư tại </a:t>
            </a:r>
            <a:r>
              <a:rPr lang="en-US" sz="8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...</a:t>
            </a:r>
            <a:r>
              <a:rPr lang="vi-VN" sz="8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, cháu hư tại </a:t>
            </a:r>
            <a:r>
              <a:rPr lang="en-US" sz="8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..</a:t>
            </a:r>
            <a:r>
              <a:rPr lang="vi-VN" sz="8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D060AD1-C459-1156-5E81-299D9376AD90}"/>
              </a:ext>
            </a:extLst>
          </p:cNvPr>
          <p:cNvSpPr txBox="1"/>
          <p:nvPr/>
        </p:nvSpPr>
        <p:spPr>
          <a:xfrm>
            <a:off x="5851868" y="5006412"/>
            <a:ext cx="41985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 </a:t>
            </a:r>
            <a:r>
              <a:rPr lang="en-US" sz="7200" dirty="0" err="1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mẹ</a:t>
            </a:r>
            <a:r>
              <a:rPr lang="en-US" sz="7200" dirty="0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; </a:t>
            </a:r>
            <a:r>
              <a:rPr lang="en-US" sz="7200" dirty="0" err="1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bà</a:t>
            </a:r>
            <a:endParaRPr lang="en-SG" sz="7200" dirty="0"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AA177C61-58A2-EADE-94A4-6AC43805B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254" y="2378869"/>
            <a:ext cx="8499551" cy="8499551"/>
          </a:xfrm>
          <a:prstGeom prst="rect">
            <a:avLst/>
          </a:prstGeom>
        </p:spPr>
      </p:pic>
      <p:sp>
        <p:nvSpPr>
          <p:cNvPr id="127" name="Rectangle: Rounded Corners 38">
            <a:extLst>
              <a:ext uri="{FF2B5EF4-FFF2-40B4-BE49-F238E27FC236}">
                <a16:creationId xmlns:a16="http://schemas.microsoft.com/office/drawing/2014/main" id="{EB597D03-CD28-9B22-8FDF-0D2445A66308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28" name="Rectangle: Rounded Corners 39">
            <a:extLst>
              <a:ext uri="{FF2B5EF4-FFF2-40B4-BE49-F238E27FC236}">
                <a16:creationId xmlns:a16="http://schemas.microsoft.com/office/drawing/2014/main" id="{73529D85-6003-71CF-778A-FACDF12F4145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29" name="Rectangle: Rounded Corners 40">
            <a:extLst>
              <a:ext uri="{FF2B5EF4-FFF2-40B4-BE49-F238E27FC236}">
                <a16:creationId xmlns:a16="http://schemas.microsoft.com/office/drawing/2014/main" id="{D71BF04D-B1FC-4E30-83A6-DE62C11E8CD8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30" name="Rectangle: Rounded Corners 41">
            <a:extLst>
              <a:ext uri="{FF2B5EF4-FFF2-40B4-BE49-F238E27FC236}">
                <a16:creationId xmlns:a16="http://schemas.microsoft.com/office/drawing/2014/main" id="{E059C07F-49CA-C750-0D3B-8E9E428EFE3A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31" name="Rectangle: Rounded Corners 42">
            <a:extLst>
              <a:ext uri="{FF2B5EF4-FFF2-40B4-BE49-F238E27FC236}">
                <a16:creationId xmlns:a16="http://schemas.microsoft.com/office/drawing/2014/main" id="{B71E3F35-3E7E-1964-29F7-22CED924E4E2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32" name="Rectangle: Rounded Corners 43">
            <a:extLst>
              <a:ext uri="{FF2B5EF4-FFF2-40B4-BE49-F238E27FC236}">
                <a16:creationId xmlns:a16="http://schemas.microsoft.com/office/drawing/2014/main" id="{8BF3D910-6F72-827F-A4E1-EBF0CDAEBFB6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33" name="Rectangle: Rounded Corners 44">
            <a:extLst>
              <a:ext uri="{FF2B5EF4-FFF2-40B4-BE49-F238E27FC236}">
                <a16:creationId xmlns:a16="http://schemas.microsoft.com/office/drawing/2014/main" id="{6D094BB7-78E8-9712-2900-8ED9B1B45DC2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4" name="Rectangle: Rounded Corners 45">
            <a:extLst>
              <a:ext uri="{FF2B5EF4-FFF2-40B4-BE49-F238E27FC236}">
                <a16:creationId xmlns:a16="http://schemas.microsoft.com/office/drawing/2014/main" id="{8AA49ADE-DED7-CBD1-3BE0-0F67EA808FDC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35" name="Rectangle: Rounded Corners 46">
            <a:extLst>
              <a:ext uri="{FF2B5EF4-FFF2-40B4-BE49-F238E27FC236}">
                <a16:creationId xmlns:a16="http://schemas.microsoft.com/office/drawing/2014/main" id="{E69F9DC0-8813-5BE3-5C89-6E9E2697ED3F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36" name="Rectangle: Rounded Corners 47">
            <a:extLst>
              <a:ext uri="{FF2B5EF4-FFF2-40B4-BE49-F238E27FC236}">
                <a16:creationId xmlns:a16="http://schemas.microsoft.com/office/drawing/2014/main" id="{50220B3F-BAE4-370D-11DA-FB63058E27DD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7" name="Rectangle: Rounded Corners 48">
            <a:extLst>
              <a:ext uri="{FF2B5EF4-FFF2-40B4-BE49-F238E27FC236}">
                <a16:creationId xmlns:a16="http://schemas.microsoft.com/office/drawing/2014/main" id="{63015500-B5C4-D55C-AD0A-D41EA80380BE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</p:spTree>
    <p:extLst>
      <p:ext uri="{BB962C8B-B14F-4D97-AF65-F5344CB8AC3E}">
        <p14:creationId xmlns:p14="http://schemas.microsoft.com/office/powerpoint/2010/main" val="1050998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66030" y="673996"/>
            <a:ext cx="3053411" cy="3723672"/>
          </a:xfrm>
          <a:prstGeom prst="rect">
            <a:avLst/>
          </a:prstGeom>
        </p:spPr>
      </p:pic>
      <p:grpSp>
        <p:nvGrpSpPr>
          <p:cNvPr id="3" name="15926e81-2af4-433f-8339-7b57334f02e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21FCFAF6-6D54-1F70-D799-EDC13FC9B22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73206" y="349155"/>
            <a:ext cx="2664296" cy="2818620"/>
            <a:chOff x="4766515" y="2020936"/>
            <a:chExt cx="2664296" cy="2818620"/>
          </a:xfrm>
        </p:grpSpPr>
        <p:sp>
          <p:nvSpPr>
            <p:cNvPr id="4" name="išľíďê">
              <a:extLst>
                <a:ext uri="{FF2B5EF4-FFF2-40B4-BE49-F238E27FC236}">
                  <a16:creationId xmlns:a16="http://schemas.microsoft.com/office/drawing/2014/main" id="{0338F140-1B50-DCD0-6DD5-F5F0EFF65C2F}"/>
                </a:ext>
              </a:extLst>
            </p:cNvPr>
            <p:cNvSpPr/>
            <p:nvPr/>
          </p:nvSpPr>
          <p:spPr bwMode="auto">
            <a:xfrm>
              <a:off x="4766515" y="2096852"/>
              <a:ext cx="2664296" cy="2664296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square" lIns="91440" tIns="45720" rIns="91440" bIns="4572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altLang="zh-CN" sz="4800" b="1" dirty="0">
                  <a:solidFill>
                    <a:srgbClr val="FF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3</a:t>
              </a:r>
            </a:p>
          </p:txBody>
        </p:sp>
        <p:sp>
          <p:nvSpPr>
            <p:cNvPr id="5" name="îsľíḑe">
              <a:extLst>
                <a:ext uri="{FF2B5EF4-FFF2-40B4-BE49-F238E27FC236}">
                  <a16:creationId xmlns:a16="http://schemas.microsoft.com/office/drawing/2014/main" id="{AB1EB4FB-8D58-8150-BBA2-BB5DE5632C4A}"/>
                </a:ext>
              </a:extLst>
            </p:cNvPr>
            <p:cNvSpPr/>
            <p:nvPr/>
          </p:nvSpPr>
          <p:spPr bwMode="auto">
            <a:xfrm rot="1775122" flipH="1">
              <a:off x="5877224" y="2020936"/>
              <a:ext cx="251088" cy="276989"/>
            </a:xfrm>
            <a:custGeom>
              <a:avLst/>
              <a:gdLst>
                <a:gd name="connsiteX0" fmla="*/ 73048 w 251088"/>
                <a:gd name="connsiteY0" fmla="*/ 36731 h 276989"/>
                <a:gd name="connsiteX1" fmla="*/ 0 w 251088"/>
                <a:gd name="connsiteY1" fmla="*/ 0 h 276989"/>
                <a:gd name="connsiteX2" fmla="*/ 0 w 251088"/>
                <a:gd name="connsiteY2" fmla="*/ 150529 h 276989"/>
                <a:gd name="connsiteX3" fmla="*/ 9937 w 251088"/>
                <a:gd name="connsiteY3" fmla="*/ 199750 h 276989"/>
                <a:gd name="connsiteX4" fmla="*/ 126464 w 251088"/>
                <a:gd name="connsiteY4" fmla="*/ 276988 h 276989"/>
                <a:gd name="connsiteX5" fmla="*/ 242990 w 251088"/>
                <a:gd name="connsiteY5" fmla="*/ 199749 h 276989"/>
                <a:gd name="connsiteX6" fmla="*/ 251088 w 251088"/>
                <a:gd name="connsiteY6" fmla="*/ 159638 h 276989"/>
                <a:gd name="connsiteX7" fmla="*/ 188098 w 251088"/>
                <a:gd name="connsiteY7" fmla="*/ 109958 h 276989"/>
                <a:gd name="connsiteX8" fmla="*/ 73048 w 251088"/>
                <a:gd name="connsiteY8" fmla="*/ 36731 h 2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1088" h="276989">
                  <a:moveTo>
                    <a:pt x="73048" y="36731"/>
                  </a:moveTo>
                  <a:lnTo>
                    <a:pt x="0" y="0"/>
                  </a:lnTo>
                  <a:lnTo>
                    <a:pt x="0" y="150529"/>
                  </a:lnTo>
                  <a:lnTo>
                    <a:pt x="9937" y="199750"/>
                  </a:lnTo>
                  <a:cubicBezTo>
                    <a:pt x="29136" y="245139"/>
                    <a:pt x="74081" y="276988"/>
                    <a:pt x="126464" y="276988"/>
                  </a:cubicBezTo>
                  <a:cubicBezTo>
                    <a:pt x="178847" y="276989"/>
                    <a:pt x="223791" y="245139"/>
                    <a:pt x="242990" y="199749"/>
                  </a:cubicBezTo>
                  <a:lnTo>
                    <a:pt x="251088" y="159638"/>
                  </a:lnTo>
                  <a:lnTo>
                    <a:pt x="188098" y="109958"/>
                  </a:lnTo>
                  <a:cubicBezTo>
                    <a:pt x="151400" y="83893"/>
                    <a:pt x="113036" y="59433"/>
                    <a:pt x="73048" y="36731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íśľîdé">
              <a:extLst>
                <a:ext uri="{FF2B5EF4-FFF2-40B4-BE49-F238E27FC236}">
                  <a16:creationId xmlns:a16="http://schemas.microsoft.com/office/drawing/2014/main" id="{6F71A3BD-C68D-F284-7C53-1E1B500C21BD}"/>
                </a:ext>
              </a:extLst>
            </p:cNvPr>
            <p:cNvSpPr/>
            <p:nvPr/>
          </p:nvSpPr>
          <p:spPr bwMode="auto">
            <a:xfrm rot="1775122" flipH="1">
              <a:off x="6056381" y="2041301"/>
              <a:ext cx="252928" cy="622752"/>
            </a:xfrm>
            <a:custGeom>
              <a:avLst/>
              <a:gdLst>
                <a:gd name="connsiteX0" fmla="*/ 252927 w 252928"/>
                <a:gd name="connsiteY0" fmla="*/ 93736 h 622752"/>
                <a:gd name="connsiteX1" fmla="*/ 204135 w 252928"/>
                <a:gd name="connsiteY1" fmla="*/ 69201 h 622752"/>
                <a:gd name="connsiteX2" fmla="*/ 79143 w 252928"/>
                <a:gd name="connsiteY2" fmla="*/ 21452 h 622752"/>
                <a:gd name="connsiteX3" fmla="*/ 0 w 252928"/>
                <a:gd name="connsiteY3" fmla="*/ 0 h 622752"/>
                <a:gd name="connsiteX4" fmla="*/ 1 w 252928"/>
                <a:gd name="connsiteY4" fmla="*/ 370274 h 622752"/>
                <a:gd name="connsiteX5" fmla="*/ 0 w 252928"/>
                <a:gd name="connsiteY5" fmla="*/ 370277 h 622752"/>
                <a:gd name="connsiteX6" fmla="*/ 0 w 252928"/>
                <a:gd name="connsiteY6" fmla="*/ 496288 h 622752"/>
                <a:gd name="connsiteX7" fmla="*/ 126464 w 252928"/>
                <a:gd name="connsiteY7" fmla="*/ 622752 h 622752"/>
                <a:gd name="connsiteX8" fmla="*/ 252928 w 252928"/>
                <a:gd name="connsiteY8" fmla="*/ 496288 h 622752"/>
                <a:gd name="connsiteX9" fmla="*/ 252928 w 252928"/>
                <a:gd name="connsiteY9" fmla="*/ 244265 h 622752"/>
                <a:gd name="connsiteX10" fmla="*/ 252927 w 252928"/>
                <a:gd name="connsiteY10" fmla="*/ 244260 h 622752"/>
                <a:gd name="connsiteX11" fmla="*/ 252927 w 252928"/>
                <a:gd name="connsiteY11" fmla="*/ 93736 h 622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28" h="622752">
                  <a:moveTo>
                    <a:pt x="252927" y="93736"/>
                  </a:moveTo>
                  <a:lnTo>
                    <a:pt x="204135" y="69201"/>
                  </a:lnTo>
                  <a:cubicBezTo>
                    <a:pt x="162945" y="51046"/>
                    <a:pt x="121230" y="35143"/>
                    <a:pt x="79143" y="21452"/>
                  </a:cubicBezTo>
                  <a:lnTo>
                    <a:pt x="0" y="0"/>
                  </a:lnTo>
                  <a:lnTo>
                    <a:pt x="1" y="370274"/>
                  </a:lnTo>
                  <a:lnTo>
                    <a:pt x="0" y="370277"/>
                  </a:lnTo>
                  <a:lnTo>
                    <a:pt x="0" y="496288"/>
                  </a:lnTo>
                  <a:cubicBezTo>
                    <a:pt x="0" y="566132"/>
                    <a:pt x="56620" y="622752"/>
                    <a:pt x="126464" y="622752"/>
                  </a:cubicBezTo>
                  <a:cubicBezTo>
                    <a:pt x="196308" y="622752"/>
                    <a:pt x="252928" y="566132"/>
                    <a:pt x="252928" y="496288"/>
                  </a:cubicBezTo>
                  <a:lnTo>
                    <a:pt x="252928" y="244265"/>
                  </a:lnTo>
                  <a:lnTo>
                    <a:pt x="252927" y="244260"/>
                  </a:lnTo>
                  <a:lnTo>
                    <a:pt x="252927" y="93736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ís1iḓé">
              <a:extLst>
                <a:ext uri="{FF2B5EF4-FFF2-40B4-BE49-F238E27FC236}">
                  <a16:creationId xmlns:a16="http://schemas.microsoft.com/office/drawing/2014/main" id="{4BA9AF8E-D132-1C0B-A354-0FEE62DE0E9D}"/>
                </a:ext>
              </a:extLst>
            </p:cNvPr>
            <p:cNvSpPr/>
            <p:nvPr/>
          </p:nvSpPr>
          <p:spPr bwMode="auto">
            <a:xfrm rot="1775122" flipH="1">
              <a:off x="6317229" y="2137320"/>
              <a:ext cx="252928" cy="536396"/>
            </a:xfrm>
            <a:custGeom>
              <a:avLst/>
              <a:gdLst>
                <a:gd name="connsiteX0" fmla="*/ 252928 w 252928"/>
                <a:gd name="connsiteY0" fmla="*/ 39658 h 536396"/>
                <a:gd name="connsiteX1" fmla="*/ 204843 w 252928"/>
                <a:gd name="connsiteY1" fmla="*/ 26625 h 536396"/>
                <a:gd name="connsiteX2" fmla="*/ 76292 w 252928"/>
                <a:gd name="connsiteY2" fmla="*/ 5153 h 536396"/>
                <a:gd name="connsiteX3" fmla="*/ 0 w 252928"/>
                <a:gd name="connsiteY3" fmla="*/ 0 h 536396"/>
                <a:gd name="connsiteX4" fmla="*/ 0 w 252928"/>
                <a:gd name="connsiteY4" fmla="*/ 139902 h 536396"/>
                <a:gd name="connsiteX5" fmla="*/ 0 w 252928"/>
                <a:gd name="connsiteY5" fmla="*/ 139903 h 536396"/>
                <a:gd name="connsiteX6" fmla="*/ 0 w 252928"/>
                <a:gd name="connsiteY6" fmla="*/ 409932 h 536396"/>
                <a:gd name="connsiteX7" fmla="*/ 126464 w 252928"/>
                <a:gd name="connsiteY7" fmla="*/ 536396 h 536396"/>
                <a:gd name="connsiteX8" fmla="*/ 242990 w 252928"/>
                <a:gd name="connsiteY8" fmla="*/ 459157 h 536396"/>
                <a:gd name="connsiteX9" fmla="*/ 252928 w 252928"/>
                <a:gd name="connsiteY9" fmla="*/ 409935 h 536396"/>
                <a:gd name="connsiteX10" fmla="*/ 252928 w 252928"/>
                <a:gd name="connsiteY10" fmla="*/ 39658 h 53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928" h="536396">
                  <a:moveTo>
                    <a:pt x="252928" y="39658"/>
                  </a:moveTo>
                  <a:lnTo>
                    <a:pt x="204843" y="26625"/>
                  </a:lnTo>
                  <a:cubicBezTo>
                    <a:pt x="162163" y="17313"/>
                    <a:pt x="119262" y="10169"/>
                    <a:pt x="76292" y="5153"/>
                  </a:cubicBezTo>
                  <a:lnTo>
                    <a:pt x="0" y="0"/>
                  </a:lnTo>
                  <a:lnTo>
                    <a:pt x="0" y="139902"/>
                  </a:lnTo>
                  <a:lnTo>
                    <a:pt x="0" y="139903"/>
                  </a:lnTo>
                  <a:lnTo>
                    <a:pt x="0" y="409932"/>
                  </a:lnTo>
                  <a:cubicBezTo>
                    <a:pt x="0" y="479776"/>
                    <a:pt x="56620" y="536396"/>
                    <a:pt x="126464" y="536396"/>
                  </a:cubicBezTo>
                  <a:cubicBezTo>
                    <a:pt x="178847" y="536396"/>
                    <a:pt x="223792" y="504547"/>
                    <a:pt x="242990" y="459157"/>
                  </a:cubicBezTo>
                  <a:lnTo>
                    <a:pt x="252928" y="409935"/>
                  </a:lnTo>
                  <a:lnTo>
                    <a:pt x="252928" y="39658"/>
                  </a:lnTo>
                  <a:close/>
                </a:path>
              </a:pathLst>
            </a:custGeom>
            <a:solidFill>
              <a:schemeClr val="accent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ï$ḻîḋe">
              <a:extLst>
                <a:ext uri="{FF2B5EF4-FFF2-40B4-BE49-F238E27FC236}">
                  <a16:creationId xmlns:a16="http://schemas.microsoft.com/office/drawing/2014/main" id="{02CFFAED-B645-E3FA-8E79-49839EE05F8E}"/>
                </a:ext>
              </a:extLst>
            </p:cNvPr>
            <p:cNvSpPr/>
            <p:nvPr/>
          </p:nvSpPr>
          <p:spPr bwMode="auto">
            <a:xfrm rot="1775122" flipH="1">
              <a:off x="6604776" y="2276255"/>
              <a:ext cx="252929" cy="270156"/>
            </a:xfrm>
            <a:custGeom>
              <a:avLst/>
              <a:gdLst>
                <a:gd name="connsiteX0" fmla="*/ 252929 w 252929"/>
                <a:gd name="connsiteY0" fmla="*/ 3790 h 270156"/>
                <a:gd name="connsiteX1" fmla="*/ 200259 w 252929"/>
                <a:gd name="connsiteY1" fmla="*/ 232 h 270156"/>
                <a:gd name="connsiteX2" fmla="*/ 71799 w 252929"/>
                <a:gd name="connsiteY2" fmla="*/ 4031 h 270156"/>
                <a:gd name="connsiteX3" fmla="*/ 0 w 252929"/>
                <a:gd name="connsiteY3" fmla="*/ 13106 h 270156"/>
                <a:gd name="connsiteX4" fmla="*/ 0 w 252929"/>
                <a:gd name="connsiteY4" fmla="*/ 143692 h 270156"/>
                <a:gd name="connsiteX5" fmla="*/ 126465 w 252929"/>
                <a:gd name="connsiteY5" fmla="*/ 270156 h 270156"/>
                <a:gd name="connsiteX6" fmla="*/ 242991 w 252929"/>
                <a:gd name="connsiteY6" fmla="*/ 192917 h 270156"/>
                <a:gd name="connsiteX7" fmla="*/ 252929 w 252929"/>
                <a:gd name="connsiteY7" fmla="*/ 143693 h 270156"/>
                <a:gd name="connsiteX8" fmla="*/ 252929 w 252929"/>
                <a:gd name="connsiteY8" fmla="*/ 3790 h 2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929" h="270156">
                  <a:moveTo>
                    <a:pt x="252929" y="3790"/>
                  </a:moveTo>
                  <a:lnTo>
                    <a:pt x="200259" y="232"/>
                  </a:lnTo>
                  <a:cubicBezTo>
                    <a:pt x="157305" y="-572"/>
                    <a:pt x="114434" y="708"/>
                    <a:pt x="71799" y="4031"/>
                  </a:cubicBezTo>
                  <a:lnTo>
                    <a:pt x="0" y="13106"/>
                  </a:lnTo>
                  <a:lnTo>
                    <a:pt x="0" y="143692"/>
                  </a:lnTo>
                  <a:cubicBezTo>
                    <a:pt x="1" y="213536"/>
                    <a:pt x="56621" y="270156"/>
                    <a:pt x="126465" y="270156"/>
                  </a:cubicBezTo>
                  <a:cubicBezTo>
                    <a:pt x="178848" y="270156"/>
                    <a:pt x="223792" y="238307"/>
                    <a:pt x="242991" y="192917"/>
                  </a:cubicBezTo>
                  <a:lnTo>
                    <a:pt x="252929" y="143693"/>
                  </a:lnTo>
                  <a:lnTo>
                    <a:pt x="252929" y="3790"/>
                  </a:lnTo>
                  <a:close/>
                </a:path>
              </a:pathLst>
            </a:cu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î$lîḑé">
              <a:extLst>
                <a:ext uri="{FF2B5EF4-FFF2-40B4-BE49-F238E27FC236}">
                  <a16:creationId xmlns:a16="http://schemas.microsoft.com/office/drawing/2014/main" id="{C6CA01D0-B373-0B48-D962-A0D9BC92F5E3}"/>
                </a:ext>
              </a:extLst>
            </p:cNvPr>
            <p:cNvSpPr/>
            <p:nvPr/>
          </p:nvSpPr>
          <p:spPr bwMode="auto">
            <a:xfrm rot="1775122" flipH="1">
              <a:off x="5608856" y="4127713"/>
              <a:ext cx="252929" cy="581712"/>
            </a:xfrm>
            <a:custGeom>
              <a:avLst/>
              <a:gdLst>
                <a:gd name="connsiteX0" fmla="*/ 175690 w 252929"/>
                <a:gd name="connsiteY0" fmla="*/ 9938 h 581712"/>
                <a:gd name="connsiteX1" fmla="*/ 126465 w 252929"/>
                <a:gd name="connsiteY1" fmla="*/ 0 h 581712"/>
                <a:gd name="connsiteX2" fmla="*/ 1 w 252929"/>
                <a:gd name="connsiteY2" fmla="*/ 126464 h 581712"/>
                <a:gd name="connsiteX3" fmla="*/ 1 w 252929"/>
                <a:gd name="connsiteY3" fmla="*/ 187439 h 581712"/>
                <a:gd name="connsiteX4" fmla="*/ 1 w 252929"/>
                <a:gd name="connsiteY4" fmla="*/ 548702 h 581712"/>
                <a:gd name="connsiteX5" fmla="*/ 15417 w 252929"/>
                <a:gd name="connsiteY5" fmla="*/ 552880 h 581712"/>
                <a:gd name="connsiteX6" fmla="*/ 143968 w 252929"/>
                <a:gd name="connsiteY6" fmla="*/ 574352 h 581712"/>
                <a:gd name="connsiteX7" fmla="*/ 252928 w 252929"/>
                <a:gd name="connsiteY7" fmla="*/ 581712 h 581712"/>
                <a:gd name="connsiteX8" fmla="*/ 252929 w 252929"/>
                <a:gd name="connsiteY8" fmla="*/ 126464 h 581712"/>
                <a:gd name="connsiteX9" fmla="*/ 175690 w 252929"/>
                <a:gd name="connsiteY9" fmla="*/ 9938 h 58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929" h="581712">
                  <a:moveTo>
                    <a:pt x="175690" y="9938"/>
                  </a:moveTo>
                  <a:cubicBezTo>
                    <a:pt x="160561" y="3539"/>
                    <a:pt x="143926" y="0"/>
                    <a:pt x="126465" y="0"/>
                  </a:cubicBezTo>
                  <a:cubicBezTo>
                    <a:pt x="56621" y="0"/>
                    <a:pt x="0" y="56620"/>
                    <a:pt x="1" y="126464"/>
                  </a:cubicBezTo>
                  <a:lnTo>
                    <a:pt x="1" y="187439"/>
                  </a:lnTo>
                  <a:lnTo>
                    <a:pt x="1" y="548702"/>
                  </a:lnTo>
                  <a:lnTo>
                    <a:pt x="15417" y="552880"/>
                  </a:lnTo>
                  <a:cubicBezTo>
                    <a:pt x="58097" y="562192"/>
                    <a:pt x="100998" y="569336"/>
                    <a:pt x="143968" y="574352"/>
                  </a:cubicBezTo>
                  <a:lnTo>
                    <a:pt x="252928" y="581712"/>
                  </a:lnTo>
                  <a:lnTo>
                    <a:pt x="252929" y="126464"/>
                  </a:lnTo>
                  <a:cubicBezTo>
                    <a:pt x="252929" y="74081"/>
                    <a:pt x="221080" y="29137"/>
                    <a:pt x="175690" y="993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îšlíḋe">
              <a:extLst>
                <a:ext uri="{FF2B5EF4-FFF2-40B4-BE49-F238E27FC236}">
                  <a16:creationId xmlns:a16="http://schemas.microsoft.com/office/drawing/2014/main" id="{60ECC23D-0389-3DC5-B2BF-DF76BE37E674}"/>
                </a:ext>
              </a:extLst>
            </p:cNvPr>
            <p:cNvSpPr/>
            <p:nvPr/>
          </p:nvSpPr>
          <p:spPr bwMode="auto">
            <a:xfrm rot="1775122" flipH="1">
              <a:off x="5868064" y="4136941"/>
              <a:ext cx="252928" cy="674716"/>
            </a:xfrm>
            <a:custGeom>
              <a:avLst/>
              <a:gdLst>
                <a:gd name="connsiteX0" fmla="*/ 175689 w 252928"/>
                <a:gd name="connsiteY0" fmla="*/ 9938 h 674716"/>
                <a:gd name="connsiteX1" fmla="*/ 126464 w 252928"/>
                <a:gd name="connsiteY1" fmla="*/ 0 h 674716"/>
                <a:gd name="connsiteX2" fmla="*/ 0 w 252928"/>
                <a:gd name="connsiteY2" fmla="*/ 126464 h 674716"/>
                <a:gd name="connsiteX3" fmla="*/ 0 w 252928"/>
                <a:gd name="connsiteY3" fmla="*/ 378487 h 674716"/>
                <a:gd name="connsiteX4" fmla="*/ 1 w 252928"/>
                <a:gd name="connsiteY4" fmla="*/ 378491 h 674716"/>
                <a:gd name="connsiteX5" fmla="*/ 1 w 252928"/>
                <a:gd name="connsiteY5" fmla="*/ 588552 h 674716"/>
                <a:gd name="connsiteX6" fmla="*/ 16124 w 252928"/>
                <a:gd name="connsiteY6" fmla="*/ 596660 h 674716"/>
                <a:gd name="connsiteX7" fmla="*/ 141116 w 252928"/>
                <a:gd name="connsiteY7" fmla="*/ 644409 h 674716"/>
                <a:gd name="connsiteX8" fmla="*/ 252928 w 252928"/>
                <a:gd name="connsiteY8" fmla="*/ 674716 h 674716"/>
                <a:gd name="connsiteX9" fmla="*/ 252928 w 252928"/>
                <a:gd name="connsiteY9" fmla="*/ 313453 h 674716"/>
                <a:gd name="connsiteX10" fmla="*/ 252928 w 252928"/>
                <a:gd name="connsiteY10" fmla="*/ 126464 h 674716"/>
                <a:gd name="connsiteX11" fmla="*/ 175689 w 252928"/>
                <a:gd name="connsiteY11" fmla="*/ 9938 h 6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28" h="674716">
                  <a:moveTo>
                    <a:pt x="175689" y="9938"/>
                  </a:moveTo>
                  <a:cubicBezTo>
                    <a:pt x="160560" y="3539"/>
                    <a:pt x="143925" y="0"/>
                    <a:pt x="126464" y="0"/>
                  </a:cubicBezTo>
                  <a:cubicBezTo>
                    <a:pt x="56620" y="0"/>
                    <a:pt x="0" y="56620"/>
                    <a:pt x="0" y="126464"/>
                  </a:cubicBezTo>
                  <a:lnTo>
                    <a:pt x="0" y="378487"/>
                  </a:lnTo>
                  <a:lnTo>
                    <a:pt x="1" y="378491"/>
                  </a:lnTo>
                  <a:lnTo>
                    <a:pt x="1" y="588552"/>
                  </a:lnTo>
                  <a:lnTo>
                    <a:pt x="16124" y="596660"/>
                  </a:lnTo>
                  <a:cubicBezTo>
                    <a:pt x="57314" y="614816"/>
                    <a:pt x="99029" y="630718"/>
                    <a:pt x="141116" y="644409"/>
                  </a:cubicBezTo>
                  <a:lnTo>
                    <a:pt x="252928" y="674716"/>
                  </a:lnTo>
                  <a:lnTo>
                    <a:pt x="252928" y="313453"/>
                  </a:lnTo>
                  <a:lnTo>
                    <a:pt x="252928" y="126464"/>
                  </a:lnTo>
                  <a:cubicBezTo>
                    <a:pt x="252928" y="74081"/>
                    <a:pt x="221079" y="29137"/>
                    <a:pt x="175689" y="9938"/>
                  </a:cubicBezTo>
                  <a:close/>
                </a:path>
              </a:pathLst>
            </a:custGeom>
            <a:solidFill>
              <a:schemeClr val="accent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ïṩ1íďè">
              <a:extLst>
                <a:ext uri="{FF2B5EF4-FFF2-40B4-BE49-F238E27FC236}">
                  <a16:creationId xmlns:a16="http://schemas.microsoft.com/office/drawing/2014/main" id="{D36FB356-FDEA-8CCE-9417-254B2713E6B9}"/>
                </a:ext>
              </a:extLst>
            </p:cNvPr>
            <p:cNvSpPr/>
            <p:nvPr/>
          </p:nvSpPr>
          <p:spPr bwMode="auto">
            <a:xfrm rot="1775122" flipH="1">
              <a:off x="5321853" y="4255162"/>
              <a:ext cx="252928" cy="313265"/>
            </a:xfrm>
            <a:custGeom>
              <a:avLst/>
              <a:gdLst>
                <a:gd name="connsiteX0" fmla="*/ 175689 w 252928"/>
                <a:gd name="connsiteY0" fmla="*/ 9939 h 313265"/>
                <a:gd name="connsiteX1" fmla="*/ 126464 w 252928"/>
                <a:gd name="connsiteY1" fmla="*/ 1 h 313265"/>
                <a:gd name="connsiteX2" fmla="*/ 0 w 252928"/>
                <a:gd name="connsiteY2" fmla="*/ 126464 h 313265"/>
                <a:gd name="connsiteX3" fmla="*/ 0 w 252928"/>
                <a:gd name="connsiteY3" fmla="*/ 311682 h 313265"/>
                <a:gd name="connsiteX4" fmla="*/ 20001 w 252928"/>
                <a:gd name="connsiteY4" fmla="*/ 313033 h 313265"/>
                <a:gd name="connsiteX5" fmla="*/ 148461 w 252928"/>
                <a:gd name="connsiteY5" fmla="*/ 309234 h 313265"/>
                <a:gd name="connsiteX6" fmla="*/ 252928 w 252928"/>
                <a:gd name="connsiteY6" fmla="*/ 296031 h 313265"/>
                <a:gd name="connsiteX7" fmla="*/ 252928 w 252928"/>
                <a:gd name="connsiteY7" fmla="*/ 126464 h 313265"/>
                <a:gd name="connsiteX8" fmla="*/ 175689 w 252928"/>
                <a:gd name="connsiteY8" fmla="*/ 9939 h 31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928" h="313265">
                  <a:moveTo>
                    <a:pt x="175689" y="9939"/>
                  </a:moveTo>
                  <a:cubicBezTo>
                    <a:pt x="160560" y="3539"/>
                    <a:pt x="143925" y="1"/>
                    <a:pt x="126464" y="1"/>
                  </a:cubicBezTo>
                  <a:cubicBezTo>
                    <a:pt x="56620" y="0"/>
                    <a:pt x="0" y="56620"/>
                    <a:pt x="0" y="126464"/>
                  </a:cubicBezTo>
                  <a:lnTo>
                    <a:pt x="0" y="311682"/>
                  </a:lnTo>
                  <a:lnTo>
                    <a:pt x="20001" y="313033"/>
                  </a:lnTo>
                  <a:cubicBezTo>
                    <a:pt x="62956" y="313837"/>
                    <a:pt x="105826" y="312557"/>
                    <a:pt x="148461" y="309234"/>
                  </a:cubicBezTo>
                  <a:lnTo>
                    <a:pt x="252928" y="296031"/>
                  </a:lnTo>
                  <a:lnTo>
                    <a:pt x="252928" y="126464"/>
                  </a:lnTo>
                  <a:cubicBezTo>
                    <a:pt x="252928" y="74081"/>
                    <a:pt x="221079" y="29137"/>
                    <a:pt x="175689" y="9939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íśḷiḍé">
              <a:extLst>
                <a:ext uri="{FF2B5EF4-FFF2-40B4-BE49-F238E27FC236}">
                  <a16:creationId xmlns:a16="http://schemas.microsoft.com/office/drawing/2014/main" id="{1100F762-ED0D-4169-4386-FC2B47EB5974}"/>
                </a:ext>
              </a:extLst>
            </p:cNvPr>
            <p:cNvSpPr/>
            <p:nvPr/>
          </p:nvSpPr>
          <p:spPr bwMode="auto">
            <a:xfrm rot="1775122" flipH="1">
              <a:off x="6047071" y="4503031"/>
              <a:ext cx="252927" cy="336525"/>
            </a:xfrm>
            <a:custGeom>
              <a:avLst/>
              <a:gdLst>
                <a:gd name="connsiteX0" fmla="*/ 175689 w 252927"/>
                <a:gd name="connsiteY0" fmla="*/ 9939 h 336525"/>
                <a:gd name="connsiteX1" fmla="*/ 126464 w 252927"/>
                <a:gd name="connsiteY1" fmla="*/ 1 h 336525"/>
                <a:gd name="connsiteX2" fmla="*/ 0 w 252927"/>
                <a:gd name="connsiteY2" fmla="*/ 126464 h 336525"/>
                <a:gd name="connsiteX3" fmla="*/ 0 w 252927"/>
                <a:gd name="connsiteY3" fmla="*/ 184775 h 336525"/>
                <a:gd name="connsiteX4" fmla="*/ 32160 w 252927"/>
                <a:gd name="connsiteY4" fmla="*/ 210140 h 336525"/>
                <a:gd name="connsiteX5" fmla="*/ 147210 w 252927"/>
                <a:gd name="connsiteY5" fmla="*/ 283367 h 336525"/>
                <a:gd name="connsiteX6" fmla="*/ 252927 w 252927"/>
                <a:gd name="connsiteY6" fmla="*/ 336525 h 336525"/>
                <a:gd name="connsiteX7" fmla="*/ 252927 w 252927"/>
                <a:gd name="connsiteY7" fmla="*/ 126460 h 336525"/>
                <a:gd name="connsiteX8" fmla="*/ 242989 w 252927"/>
                <a:gd name="connsiteY8" fmla="*/ 77239 h 336525"/>
                <a:gd name="connsiteX9" fmla="*/ 175689 w 252927"/>
                <a:gd name="connsiteY9" fmla="*/ 9939 h 33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927" h="336525">
                  <a:moveTo>
                    <a:pt x="175689" y="9939"/>
                  </a:moveTo>
                  <a:cubicBezTo>
                    <a:pt x="160559" y="3539"/>
                    <a:pt x="143925" y="1"/>
                    <a:pt x="126464" y="1"/>
                  </a:cubicBezTo>
                  <a:cubicBezTo>
                    <a:pt x="56620" y="0"/>
                    <a:pt x="-1" y="56620"/>
                    <a:pt x="0" y="126464"/>
                  </a:cubicBezTo>
                  <a:lnTo>
                    <a:pt x="0" y="184775"/>
                  </a:lnTo>
                  <a:lnTo>
                    <a:pt x="32160" y="210140"/>
                  </a:lnTo>
                  <a:cubicBezTo>
                    <a:pt x="68858" y="236205"/>
                    <a:pt x="107222" y="260665"/>
                    <a:pt x="147210" y="283367"/>
                  </a:cubicBezTo>
                  <a:lnTo>
                    <a:pt x="252927" y="336525"/>
                  </a:lnTo>
                  <a:lnTo>
                    <a:pt x="252927" y="126460"/>
                  </a:lnTo>
                  <a:lnTo>
                    <a:pt x="242989" y="77239"/>
                  </a:lnTo>
                  <a:cubicBezTo>
                    <a:pt x="230191" y="46979"/>
                    <a:pt x="205949" y="22737"/>
                    <a:pt x="175689" y="9939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B8F78BE-703B-4DCD-29C0-029A801D935E}"/>
              </a:ext>
            </a:extLst>
          </p:cNvPr>
          <p:cNvSpPr txBox="1"/>
          <p:nvPr/>
        </p:nvSpPr>
        <p:spPr>
          <a:xfrm flipH="1">
            <a:off x="3976698" y="1033944"/>
            <a:ext cx="116893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8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Một giọt </a:t>
            </a:r>
            <a:r>
              <a:rPr lang="en-US" sz="8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... ... </a:t>
            </a:r>
            <a:r>
              <a:rPr lang="vi-VN" sz="8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hơn ao </a:t>
            </a:r>
            <a:r>
              <a:rPr lang="en-US" sz="8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... </a:t>
            </a:r>
            <a:r>
              <a:rPr lang="vi-VN" sz="8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</a:t>
            </a:r>
            <a:r>
              <a:rPr lang="en-US" sz="8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..</a:t>
            </a:r>
            <a:endParaRPr lang="vi-VN" sz="8000" b="1" dirty="0">
              <a:solidFill>
                <a:srgbClr val="45464B"/>
              </a:solidFill>
              <a:latin typeface="Cambria" panose="020405030504060302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65CA8B-7BF8-3FE1-4444-47C0B4EC7160}"/>
              </a:ext>
            </a:extLst>
          </p:cNvPr>
          <p:cNvSpPr txBox="1"/>
          <p:nvPr/>
        </p:nvSpPr>
        <p:spPr>
          <a:xfrm>
            <a:off x="6400800" y="4729414"/>
            <a:ext cx="36150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è"/>
            </a:pPr>
            <a:r>
              <a:rPr lang="en-US" sz="5400" dirty="0" err="1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máu</a:t>
            </a:r>
            <a:r>
              <a:rPr lang="en-US" sz="5400" dirty="0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đào</a:t>
            </a:r>
            <a:r>
              <a:rPr lang="en-US" sz="5400" dirty="0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è"/>
            </a:pPr>
            <a:r>
              <a:rPr lang="en-US" sz="5400" dirty="0" err="1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nước</a:t>
            </a:r>
            <a:r>
              <a:rPr lang="en-US" sz="5400" dirty="0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lã</a:t>
            </a:r>
            <a:endParaRPr lang="en-SG" sz="5400" dirty="0"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29371BF-7D4A-5CE3-8AE7-98765FD4C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3619500"/>
            <a:ext cx="7391400" cy="7391400"/>
          </a:xfrm>
          <a:prstGeom prst="rect">
            <a:avLst/>
          </a:prstGeom>
        </p:spPr>
      </p:pic>
      <p:sp>
        <p:nvSpPr>
          <p:cNvPr id="64" name="Rectangle: Rounded Corners 38">
            <a:extLst>
              <a:ext uri="{FF2B5EF4-FFF2-40B4-BE49-F238E27FC236}">
                <a16:creationId xmlns:a16="http://schemas.microsoft.com/office/drawing/2014/main" id="{E81713E2-78C2-62E0-C42D-1C94D962A8E2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65" name="Rectangle: Rounded Corners 39">
            <a:extLst>
              <a:ext uri="{FF2B5EF4-FFF2-40B4-BE49-F238E27FC236}">
                <a16:creationId xmlns:a16="http://schemas.microsoft.com/office/drawing/2014/main" id="{D02C9DAF-F745-955C-A56E-872D84B09551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15" name="Rectangle: Rounded Corners 40">
            <a:extLst>
              <a:ext uri="{FF2B5EF4-FFF2-40B4-BE49-F238E27FC236}">
                <a16:creationId xmlns:a16="http://schemas.microsoft.com/office/drawing/2014/main" id="{E059E3C4-9280-DDBE-CDBD-0491C662A9CD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16" name="Rectangle: Rounded Corners 41">
            <a:extLst>
              <a:ext uri="{FF2B5EF4-FFF2-40B4-BE49-F238E27FC236}">
                <a16:creationId xmlns:a16="http://schemas.microsoft.com/office/drawing/2014/main" id="{FDE7AE17-2317-DF24-ADC6-157743A5128A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17" name="Rectangle: Rounded Corners 42">
            <a:extLst>
              <a:ext uri="{FF2B5EF4-FFF2-40B4-BE49-F238E27FC236}">
                <a16:creationId xmlns:a16="http://schemas.microsoft.com/office/drawing/2014/main" id="{9D846416-BF73-9A5B-1ABE-A0B8FE4F2B14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18" name="Rectangle: Rounded Corners 43">
            <a:extLst>
              <a:ext uri="{FF2B5EF4-FFF2-40B4-BE49-F238E27FC236}">
                <a16:creationId xmlns:a16="http://schemas.microsoft.com/office/drawing/2014/main" id="{DE905948-0FCD-FD6A-A47C-CC103A38CD52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19" name="Rectangle: Rounded Corners 44">
            <a:extLst>
              <a:ext uri="{FF2B5EF4-FFF2-40B4-BE49-F238E27FC236}">
                <a16:creationId xmlns:a16="http://schemas.microsoft.com/office/drawing/2014/main" id="{892DCCC5-9835-A3D3-4C7D-6D874021B3B4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20" name="Rectangle: Rounded Corners 45">
            <a:extLst>
              <a:ext uri="{FF2B5EF4-FFF2-40B4-BE49-F238E27FC236}">
                <a16:creationId xmlns:a16="http://schemas.microsoft.com/office/drawing/2014/main" id="{A8E5F071-31FB-F2D7-0440-74DF6292CF17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21" name="Rectangle: Rounded Corners 46">
            <a:extLst>
              <a:ext uri="{FF2B5EF4-FFF2-40B4-BE49-F238E27FC236}">
                <a16:creationId xmlns:a16="http://schemas.microsoft.com/office/drawing/2014/main" id="{8FE82D8F-44FA-1802-F415-B644FCC94175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2" name="Rectangle: Rounded Corners 47">
            <a:extLst>
              <a:ext uri="{FF2B5EF4-FFF2-40B4-BE49-F238E27FC236}">
                <a16:creationId xmlns:a16="http://schemas.microsoft.com/office/drawing/2014/main" id="{71FA2D1B-9CCC-3786-2E9E-FEB6185901EE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23" name="Rectangle: Rounded Corners 48">
            <a:extLst>
              <a:ext uri="{FF2B5EF4-FFF2-40B4-BE49-F238E27FC236}">
                <a16:creationId xmlns:a16="http://schemas.microsoft.com/office/drawing/2014/main" id="{AB7B6137-0251-E318-D9C5-6EFA11E9BEF8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</p:spTree>
    <p:extLst>
      <p:ext uri="{BB962C8B-B14F-4D97-AF65-F5344CB8AC3E}">
        <p14:creationId xmlns:p14="http://schemas.microsoft.com/office/powerpoint/2010/main" val="3029024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64" grpId="0" animBg="1"/>
      <p:bldP spid="65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15926e81-2af4-433f-8339-7b57334f02e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206B07C-9385-07C2-B65D-D2C57C703B4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73206" y="349155"/>
            <a:ext cx="2664296" cy="2818620"/>
            <a:chOff x="4766515" y="2020936"/>
            <a:chExt cx="2664296" cy="2818620"/>
          </a:xfrm>
        </p:grpSpPr>
        <p:sp>
          <p:nvSpPr>
            <p:cNvPr id="53" name="išľíďê">
              <a:extLst>
                <a:ext uri="{FF2B5EF4-FFF2-40B4-BE49-F238E27FC236}">
                  <a16:creationId xmlns:a16="http://schemas.microsoft.com/office/drawing/2014/main" id="{AC956F4E-5111-6FEE-AD16-585F07AB2ADC}"/>
                </a:ext>
              </a:extLst>
            </p:cNvPr>
            <p:cNvSpPr/>
            <p:nvPr/>
          </p:nvSpPr>
          <p:spPr bwMode="auto">
            <a:xfrm>
              <a:off x="4766515" y="2096852"/>
              <a:ext cx="2664296" cy="2664296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square" lIns="91440" tIns="45720" rIns="91440" bIns="4572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altLang="zh-CN" sz="4800" b="1" dirty="0">
                  <a:solidFill>
                    <a:srgbClr val="FF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4</a:t>
              </a:r>
            </a:p>
          </p:txBody>
        </p:sp>
        <p:sp>
          <p:nvSpPr>
            <p:cNvPr id="54" name="îsľíḑe">
              <a:extLst>
                <a:ext uri="{FF2B5EF4-FFF2-40B4-BE49-F238E27FC236}">
                  <a16:creationId xmlns:a16="http://schemas.microsoft.com/office/drawing/2014/main" id="{6DC111D3-7FF8-12DA-E5E1-1EDF5B726260}"/>
                </a:ext>
              </a:extLst>
            </p:cNvPr>
            <p:cNvSpPr/>
            <p:nvPr/>
          </p:nvSpPr>
          <p:spPr bwMode="auto">
            <a:xfrm rot="1775122" flipH="1">
              <a:off x="5877224" y="2020936"/>
              <a:ext cx="251088" cy="276989"/>
            </a:xfrm>
            <a:custGeom>
              <a:avLst/>
              <a:gdLst>
                <a:gd name="connsiteX0" fmla="*/ 73048 w 251088"/>
                <a:gd name="connsiteY0" fmla="*/ 36731 h 276989"/>
                <a:gd name="connsiteX1" fmla="*/ 0 w 251088"/>
                <a:gd name="connsiteY1" fmla="*/ 0 h 276989"/>
                <a:gd name="connsiteX2" fmla="*/ 0 w 251088"/>
                <a:gd name="connsiteY2" fmla="*/ 150529 h 276989"/>
                <a:gd name="connsiteX3" fmla="*/ 9937 w 251088"/>
                <a:gd name="connsiteY3" fmla="*/ 199750 h 276989"/>
                <a:gd name="connsiteX4" fmla="*/ 126464 w 251088"/>
                <a:gd name="connsiteY4" fmla="*/ 276988 h 276989"/>
                <a:gd name="connsiteX5" fmla="*/ 242990 w 251088"/>
                <a:gd name="connsiteY5" fmla="*/ 199749 h 276989"/>
                <a:gd name="connsiteX6" fmla="*/ 251088 w 251088"/>
                <a:gd name="connsiteY6" fmla="*/ 159638 h 276989"/>
                <a:gd name="connsiteX7" fmla="*/ 188098 w 251088"/>
                <a:gd name="connsiteY7" fmla="*/ 109958 h 276989"/>
                <a:gd name="connsiteX8" fmla="*/ 73048 w 251088"/>
                <a:gd name="connsiteY8" fmla="*/ 36731 h 2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1088" h="276989">
                  <a:moveTo>
                    <a:pt x="73048" y="36731"/>
                  </a:moveTo>
                  <a:lnTo>
                    <a:pt x="0" y="0"/>
                  </a:lnTo>
                  <a:lnTo>
                    <a:pt x="0" y="150529"/>
                  </a:lnTo>
                  <a:lnTo>
                    <a:pt x="9937" y="199750"/>
                  </a:lnTo>
                  <a:cubicBezTo>
                    <a:pt x="29136" y="245139"/>
                    <a:pt x="74081" y="276988"/>
                    <a:pt x="126464" y="276988"/>
                  </a:cubicBezTo>
                  <a:cubicBezTo>
                    <a:pt x="178847" y="276989"/>
                    <a:pt x="223791" y="245139"/>
                    <a:pt x="242990" y="199749"/>
                  </a:cubicBezTo>
                  <a:lnTo>
                    <a:pt x="251088" y="159638"/>
                  </a:lnTo>
                  <a:lnTo>
                    <a:pt x="188098" y="109958"/>
                  </a:lnTo>
                  <a:cubicBezTo>
                    <a:pt x="151400" y="83893"/>
                    <a:pt x="113036" y="59433"/>
                    <a:pt x="73048" y="36731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" name="íśľîdé">
              <a:extLst>
                <a:ext uri="{FF2B5EF4-FFF2-40B4-BE49-F238E27FC236}">
                  <a16:creationId xmlns:a16="http://schemas.microsoft.com/office/drawing/2014/main" id="{9CAFEDB9-349F-82A4-E046-170EEB950599}"/>
                </a:ext>
              </a:extLst>
            </p:cNvPr>
            <p:cNvSpPr/>
            <p:nvPr/>
          </p:nvSpPr>
          <p:spPr bwMode="auto">
            <a:xfrm rot="1775122" flipH="1">
              <a:off x="6056381" y="2041301"/>
              <a:ext cx="252928" cy="622752"/>
            </a:xfrm>
            <a:custGeom>
              <a:avLst/>
              <a:gdLst>
                <a:gd name="connsiteX0" fmla="*/ 252927 w 252928"/>
                <a:gd name="connsiteY0" fmla="*/ 93736 h 622752"/>
                <a:gd name="connsiteX1" fmla="*/ 204135 w 252928"/>
                <a:gd name="connsiteY1" fmla="*/ 69201 h 622752"/>
                <a:gd name="connsiteX2" fmla="*/ 79143 w 252928"/>
                <a:gd name="connsiteY2" fmla="*/ 21452 h 622752"/>
                <a:gd name="connsiteX3" fmla="*/ 0 w 252928"/>
                <a:gd name="connsiteY3" fmla="*/ 0 h 622752"/>
                <a:gd name="connsiteX4" fmla="*/ 1 w 252928"/>
                <a:gd name="connsiteY4" fmla="*/ 370274 h 622752"/>
                <a:gd name="connsiteX5" fmla="*/ 0 w 252928"/>
                <a:gd name="connsiteY5" fmla="*/ 370277 h 622752"/>
                <a:gd name="connsiteX6" fmla="*/ 0 w 252928"/>
                <a:gd name="connsiteY6" fmla="*/ 496288 h 622752"/>
                <a:gd name="connsiteX7" fmla="*/ 126464 w 252928"/>
                <a:gd name="connsiteY7" fmla="*/ 622752 h 622752"/>
                <a:gd name="connsiteX8" fmla="*/ 252928 w 252928"/>
                <a:gd name="connsiteY8" fmla="*/ 496288 h 622752"/>
                <a:gd name="connsiteX9" fmla="*/ 252928 w 252928"/>
                <a:gd name="connsiteY9" fmla="*/ 244265 h 622752"/>
                <a:gd name="connsiteX10" fmla="*/ 252927 w 252928"/>
                <a:gd name="connsiteY10" fmla="*/ 244260 h 622752"/>
                <a:gd name="connsiteX11" fmla="*/ 252927 w 252928"/>
                <a:gd name="connsiteY11" fmla="*/ 93736 h 622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28" h="622752">
                  <a:moveTo>
                    <a:pt x="252927" y="93736"/>
                  </a:moveTo>
                  <a:lnTo>
                    <a:pt x="204135" y="69201"/>
                  </a:lnTo>
                  <a:cubicBezTo>
                    <a:pt x="162945" y="51046"/>
                    <a:pt x="121230" y="35143"/>
                    <a:pt x="79143" y="21452"/>
                  </a:cubicBezTo>
                  <a:lnTo>
                    <a:pt x="0" y="0"/>
                  </a:lnTo>
                  <a:lnTo>
                    <a:pt x="1" y="370274"/>
                  </a:lnTo>
                  <a:lnTo>
                    <a:pt x="0" y="370277"/>
                  </a:lnTo>
                  <a:lnTo>
                    <a:pt x="0" y="496288"/>
                  </a:lnTo>
                  <a:cubicBezTo>
                    <a:pt x="0" y="566132"/>
                    <a:pt x="56620" y="622752"/>
                    <a:pt x="126464" y="622752"/>
                  </a:cubicBezTo>
                  <a:cubicBezTo>
                    <a:pt x="196308" y="622752"/>
                    <a:pt x="252928" y="566132"/>
                    <a:pt x="252928" y="496288"/>
                  </a:cubicBezTo>
                  <a:lnTo>
                    <a:pt x="252928" y="244265"/>
                  </a:lnTo>
                  <a:lnTo>
                    <a:pt x="252927" y="244260"/>
                  </a:lnTo>
                  <a:lnTo>
                    <a:pt x="252927" y="93736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" name="ís1iḓé">
              <a:extLst>
                <a:ext uri="{FF2B5EF4-FFF2-40B4-BE49-F238E27FC236}">
                  <a16:creationId xmlns:a16="http://schemas.microsoft.com/office/drawing/2014/main" id="{E60C61C2-2647-2F88-0279-F1C807E97473}"/>
                </a:ext>
              </a:extLst>
            </p:cNvPr>
            <p:cNvSpPr/>
            <p:nvPr/>
          </p:nvSpPr>
          <p:spPr bwMode="auto">
            <a:xfrm rot="1775122" flipH="1">
              <a:off x="6317229" y="2137320"/>
              <a:ext cx="252928" cy="536396"/>
            </a:xfrm>
            <a:custGeom>
              <a:avLst/>
              <a:gdLst>
                <a:gd name="connsiteX0" fmla="*/ 252928 w 252928"/>
                <a:gd name="connsiteY0" fmla="*/ 39658 h 536396"/>
                <a:gd name="connsiteX1" fmla="*/ 204843 w 252928"/>
                <a:gd name="connsiteY1" fmla="*/ 26625 h 536396"/>
                <a:gd name="connsiteX2" fmla="*/ 76292 w 252928"/>
                <a:gd name="connsiteY2" fmla="*/ 5153 h 536396"/>
                <a:gd name="connsiteX3" fmla="*/ 0 w 252928"/>
                <a:gd name="connsiteY3" fmla="*/ 0 h 536396"/>
                <a:gd name="connsiteX4" fmla="*/ 0 w 252928"/>
                <a:gd name="connsiteY4" fmla="*/ 139902 h 536396"/>
                <a:gd name="connsiteX5" fmla="*/ 0 w 252928"/>
                <a:gd name="connsiteY5" fmla="*/ 139903 h 536396"/>
                <a:gd name="connsiteX6" fmla="*/ 0 w 252928"/>
                <a:gd name="connsiteY6" fmla="*/ 409932 h 536396"/>
                <a:gd name="connsiteX7" fmla="*/ 126464 w 252928"/>
                <a:gd name="connsiteY7" fmla="*/ 536396 h 536396"/>
                <a:gd name="connsiteX8" fmla="*/ 242990 w 252928"/>
                <a:gd name="connsiteY8" fmla="*/ 459157 h 536396"/>
                <a:gd name="connsiteX9" fmla="*/ 252928 w 252928"/>
                <a:gd name="connsiteY9" fmla="*/ 409935 h 536396"/>
                <a:gd name="connsiteX10" fmla="*/ 252928 w 252928"/>
                <a:gd name="connsiteY10" fmla="*/ 39658 h 53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928" h="536396">
                  <a:moveTo>
                    <a:pt x="252928" y="39658"/>
                  </a:moveTo>
                  <a:lnTo>
                    <a:pt x="204843" y="26625"/>
                  </a:lnTo>
                  <a:cubicBezTo>
                    <a:pt x="162163" y="17313"/>
                    <a:pt x="119262" y="10169"/>
                    <a:pt x="76292" y="5153"/>
                  </a:cubicBezTo>
                  <a:lnTo>
                    <a:pt x="0" y="0"/>
                  </a:lnTo>
                  <a:lnTo>
                    <a:pt x="0" y="139902"/>
                  </a:lnTo>
                  <a:lnTo>
                    <a:pt x="0" y="139903"/>
                  </a:lnTo>
                  <a:lnTo>
                    <a:pt x="0" y="409932"/>
                  </a:lnTo>
                  <a:cubicBezTo>
                    <a:pt x="0" y="479776"/>
                    <a:pt x="56620" y="536396"/>
                    <a:pt x="126464" y="536396"/>
                  </a:cubicBezTo>
                  <a:cubicBezTo>
                    <a:pt x="178847" y="536396"/>
                    <a:pt x="223792" y="504547"/>
                    <a:pt x="242990" y="459157"/>
                  </a:cubicBezTo>
                  <a:lnTo>
                    <a:pt x="252928" y="409935"/>
                  </a:lnTo>
                  <a:lnTo>
                    <a:pt x="252928" y="39658"/>
                  </a:lnTo>
                  <a:close/>
                </a:path>
              </a:pathLst>
            </a:custGeom>
            <a:solidFill>
              <a:schemeClr val="accent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" name="ï$ḻîḋe">
              <a:extLst>
                <a:ext uri="{FF2B5EF4-FFF2-40B4-BE49-F238E27FC236}">
                  <a16:creationId xmlns:a16="http://schemas.microsoft.com/office/drawing/2014/main" id="{7170137B-2285-9DCE-8AAA-B76693889363}"/>
                </a:ext>
              </a:extLst>
            </p:cNvPr>
            <p:cNvSpPr/>
            <p:nvPr/>
          </p:nvSpPr>
          <p:spPr bwMode="auto">
            <a:xfrm rot="1775122" flipH="1">
              <a:off x="6604776" y="2276255"/>
              <a:ext cx="252929" cy="270156"/>
            </a:xfrm>
            <a:custGeom>
              <a:avLst/>
              <a:gdLst>
                <a:gd name="connsiteX0" fmla="*/ 252929 w 252929"/>
                <a:gd name="connsiteY0" fmla="*/ 3790 h 270156"/>
                <a:gd name="connsiteX1" fmla="*/ 200259 w 252929"/>
                <a:gd name="connsiteY1" fmla="*/ 232 h 270156"/>
                <a:gd name="connsiteX2" fmla="*/ 71799 w 252929"/>
                <a:gd name="connsiteY2" fmla="*/ 4031 h 270156"/>
                <a:gd name="connsiteX3" fmla="*/ 0 w 252929"/>
                <a:gd name="connsiteY3" fmla="*/ 13106 h 270156"/>
                <a:gd name="connsiteX4" fmla="*/ 0 w 252929"/>
                <a:gd name="connsiteY4" fmla="*/ 143692 h 270156"/>
                <a:gd name="connsiteX5" fmla="*/ 126465 w 252929"/>
                <a:gd name="connsiteY5" fmla="*/ 270156 h 270156"/>
                <a:gd name="connsiteX6" fmla="*/ 242991 w 252929"/>
                <a:gd name="connsiteY6" fmla="*/ 192917 h 270156"/>
                <a:gd name="connsiteX7" fmla="*/ 252929 w 252929"/>
                <a:gd name="connsiteY7" fmla="*/ 143693 h 270156"/>
                <a:gd name="connsiteX8" fmla="*/ 252929 w 252929"/>
                <a:gd name="connsiteY8" fmla="*/ 3790 h 2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929" h="270156">
                  <a:moveTo>
                    <a:pt x="252929" y="3790"/>
                  </a:moveTo>
                  <a:lnTo>
                    <a:pt x="200259" y="232"/>
                  </a:lnTo>
                  <a:cubicBezTo>
                    <a:pt x="157305" y="-572"/>
                    <a:pt x="114434" y="708"/>
                    <a:pt x="71799" y="4031"/>
                  </a:cubicBezTo>
                  <a:lnTo>
                    <a:pt x="0" y="13106"/>
                  </a:lnTo>
                  <a:lnTo>
                    <a:pt x="0" y="143692"/>
                  </a:lnTo>
                  <a:cubicBezTo>
                    <a:pt x="1" y="213536"/>
                    <a:pt x="56621" y="270156"/>
                    <a:pt x="126465" y="270156"/>
                  </a:cubicBezTo>
                  <a:cubicBezTo>
                    <a:pt x="178848" y="270156"/>
                    <a:pt x="223792" y="238307"/>
                    <a:pt x="242991" y="192917"/>
                  </a:cubicBezTo>
                  <a:lnTo>
                    <a:pt x="252929" y="143693"/>
                  </a:lnTo>
                  <a:lnTo>
                    <a:pt x="252929" y="3790"/>
                  </a:lnTo>
                  <a:close/>
                </a:path>
              </a:pathLst>
            </a:cu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" name="î$lîḑé">
              <a:extLst>
                <a:ext uri="{FF2B5EF4-FFF2-40B4-BE49-F238E27FC236}">
                  <a16:creationId xmlns:a16="http://schemas.microsoft.com/office/drawing/2014/main" id="{DC6F86E2-8217-A621-9EF6-BF6AA87B1AA3}"/>
                </a:ext>
              </a:extLst>
            </p:cNvPr>
            <p:cNvSpPr/>
            <p:nvPr/>
          </p:nvSpPr>
          <p:spPr bwMode="auto">
            <a:xfrm rot="1775122" flipH="1">
              <a:off x="5608856" y="4127713"/>
              <a:ext cx="252929" cy="581712"/>
            </a:xfrm>
            <a:custGeom>
              <a:avLst/>
              <a:gdLst>
                <a:gd name="connsiteX0" fmla="*/ 175690 w 252929"/>
                <a:gd name="connsiteY0" fmla="*/ 9938 h 581712"/>
                <a:gd name="connsiteX1" fmla="*/ 126465 w 252929"/>
                <a:gd name="connsiteY1" fmla="*/ 0 h 581712"/>
                <a:gd name="connsiteX2" fmla="*/ 1 w 252929"/>
                <a:gd name="connsiteY2" fmla="*/ 126464 h 581712"/>
                <a:gd name="connsiteX3" fmla="*/ 1 w 252929"/>
                <a:gd name="connsiteY3" fmla="*/ 187439 h 581712"/>
                <a:gd name="connsiteX4" fmla="*/ 1 w 252929"/>
                <a:gd name="connsiteY4" fmla="*/ 548702 h 581712"/>
                <a:gd name="connsiteX5" fmla="*/ 15417 w 252929"/>
                <a:gd name="connsiteY5" fmla="*/ 552880 h 581712"/>
                <a:gd name="connsiteX6" fmla="*/ 143968 w 252929"/>
                <a:gd name="connsiteY6" fmla="*/ 574352 h 581712"/>
                <a:gd name="connsiteX7" fmla="*/ 252928 w 252929"/>
                <a:gd name="connsiteY7" fmla="*/ 581712 h 581712"/>
                <a:gd name="connsiteX8" fmla="*/ 252929 w 252929"/>
                <a:gd name="connsiteY8" fmla="*/ 126464 h 581712"/>
                <a:gd name="connsiteX9" fmla="*/ 175690 w 252929"/>
                <a:gd name="connsiteY9" fmla="*/ 9938 h 58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929" h="581712">
                  <a:moveTo>
                    <a:pt x="175690" y="9938"/>
                  </a:moveTo>
                  <a:cubicBezTo>
                    <a:pt x="160561" y="3539"/>
                    <a:pt x="143926" y="0"/>
                    <a:pt x="126465" y="0"/>
                  </a:cubicBezTo>
                  <a:cubicBezTo>
                    <a:pt x="56621" y="0"/>
                    <a:pt x="0" y="56620"/>
                    <a:pt x="1" y="126464"/>
                  </a:cubicBezTo>
                  <a:lnTo>
                    <a:pt x="1" y="187439"/>
                  </a:lnTo>
                  <a:lnTo>
                    <a:pt x="1" y="548702"/>
                  </a:lnTo>
                  <a:lnTo>
                    <a:pt x="15417" y="552880"/>
                  </a:lnTo>
                  <a:cubicBezTo>
                    <a:pt x="58097" y="562192"/>
                    <a:pt x="100998" y="569336"/>
                    <a:pt x="143968" y="574352"/>
                  </a:cubicBezTo>
                  <a:lnTo>
                    <a:pt x="252928" y="581712"/>
                  </a:lnTo>
                  <a:lnTo>
                    <a:pt x="252929" y="126464"/>
                  </a:lnTo>
                  <a:cubicBezTo>
                    <a:pt x="252929" y="74081"/>
                    <a:pt x="221080" y="29137"/>
                    <a:pt x="175690" y="993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" name="îšlíḋe">
              <a:extLst>
                <a:ext uri="{FF2B5EF4-FFF2-40B4-BE49-F238E27FC236}">
                  <a16:creationId xmlns:a16="http://schemas.microsoft.com/office/drawing/2014/main" id="{19B84160-5996-3C71-19BE-6E704C04D7DD}"/>
                </a:ext>
              </a:extLst>
            </p:cNvPr>
            <p:cNvSpPr/>
            <p:nvPr/>
          </p:nvSpPr>
          <p:spPr bwMode="auto">
            <a:xfrm rot="1775122" flipH="1">
              <a:off x="5868064" y="4136941"/>
              <a:ext cx="252928" cy="674716"/>
            </a:xfrm>
            <a:custGeom>
              <a:avLst/>
              <a:gdLst>
                <a:gd name="connsiteX0" fmla="*/ 175689 w 252928"/>
                <a:gd name="connsiteY0" fmla="*/ 9938 h 674716"/>
                <a:gd name="connsiteX1" fmla="*/ 126464 w 252928"/>
                <a:gd name="connsiteY1" fmla="*/ 0 h 674716"/>
                <a:gd name="connsiteX2" fmla="*/ 0 w 252928"/>
                <a:gd name="connsiteY2" fmla="*/ 126464 h 674716"/>
                <a:gd name="connsiteX3" fmla="*/ 0 w 252928"/>
                <a:gd name="connsiteY3" fmla="*/ 378487 h 674716"/>
                <a:gd name="connsiteX4" fmla="*/ 1 w 252928"/>
                <a:gd name="connsiteY4" fmla="*/ 378491 h 674716"/>
                <a:gd name="connsiteX5" fmla="*/ 1 w 252928"/>
                <a:gd name="connsiteY5" fmla="*/ 588552 h 674716"/>
                <a:gd name="connsiteX6" fmla="*/ 16124 w 252928"/>
                <a:gd name="connsiteY6" fmla="*/ 596660 h 674716"/>
                <a:gd name="connsiteX7" fmla="*/ 141116 w 252928"/>
                <a:gd name="connsiteY7" fmla="*/ 644409 h 674716"/>
                <a:gd name="connsiteX8" fmla="*/ 252928 w 252928"/>
                <a:gd name="connsiteY8" fmla="*/ 674716 h 674716"/>
                <a:gd name="connsiteX9" fmla="*/ 252928 w 252928"/>
                <a:gd name="connsiteY9" fmla="*/ 313453 h 674716"/>
                <a:gd name="connsiteX10" fmla="*/ 252928 w 252928"/>
                <a:gd name="connsiteY10" fmla="*/ 126464 h 674716"/>
                <a:gd name="connsiteX11" fmla="*/ 175689 w 252928"/>
                <a:gd name="connsiteY11" fmla="*/ 9938 h 6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28" h="674716">
                  <a:moveTo>
                    <a:pt x="175689" y="9938"/>
                  </a:moveTo>
                  <a:cubicBezTo>
                    <a:pt x="160560" y="3539"/>
                    <a:pt x="143925" y="0"/>
                    <a:pt x="126464" y="0"/>
                  </a:cubicBezTo>
                  <a:cubicBezTo>
                    <a:pt x="56620" y="0"/>
                    <a:pt x="0" y="56620"/>
                    <a:pt x="0" y="126464"/>
                  </a:cubicBezTo>
                  <a:lnTo>
                    <a:pt x="0" y="378487"/>
                  </a:lnTo>
                  <a:lnTo>
                    <a:pt x="1" y="378491"/>
                  </a:lnTo>
                  <a:lnTo>
                    <a:pt x="1" y="588552"/>
                  </a:lnTo>
                  <a:lnTo>
                    <a:pt x="16124" y="596660"/>
                  </a:lnTo>
                  <a:cubicBezTo>
                    <a:pt x="57314" y="614816"/>
                    <a:pt x="99029" y="630718"/>
                    <a:pt x="141116" y="644409"/>
                  </a:cubicBezTo>
                  <a:lnTo>
                    <a:pt x="252928" y="674716"/>
                  </a:lnTo>
                  <a:lnTo>
                    <a:pt x="252928" y="313453"/>
                  </a:lnTo>
                  <a:lnTo>
                    <a:pt x="252928" y="126464"/>
                  </a:lnTo>
                  <a:cubicBezTo>
                    <a:pt x="252928" y="74081"/>
                    <a:pt x="221079" y="29137"/>
                    <a:pt x="175689" y="9938"/>
                  </a:cubicBezTo>
                  <a:close/>
                </a:path>
              </a:pathLst>
            </a:custGeom>
            <a:solidFill>
              <a:schemeClr val="accent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" name="ïṩ1íďè">
              <a:extLst>
                <a:ext uri="{FF2B5EF4-FFF2-40B4-BE49-F238E27FC236}">
                  <a16:creationId xmlns:a16="http://schemas.microsoft.com/office/drawing/2014/main" id="{64576724-C701-9123-4DDF-1D55BFFC5495}"/>
                </a:ext>
              </a:extLst>
            </p:cNvPr>
            <p:cNvSpPr/>
            <p:nvPr/>
          </p:nvSpPr>
          <p:spPr bwMode="auto">
            <a:xfrm rot="1775122" flipH="1">
              <a:off x="5321853" y="4255162"/>
              <a:ext cx="252928" cy="313265"/>
            </a:xfrm>
            <a:custGeom>
              <a:avLst/>
              <a:gdLst>
                <a:gd name="connsiteX0" fmla="*/ 175689 w 252928"/>
                <a:gd name="connsiteY0" fmla="*/ 9939 h 313265"/>
                <a:gd name="connsiteX1" fmla="*/ 126464 w 252928"/>
                <a:gd name="connsiteY1" fmla="*/ 1 h 313265"/>
                <a:gd name="connsiteX2" fmla="*/ 0 w 252928"/>
                <a:gd name="connsiteY2" fmla="*/ 126464 h 313265"/>
                <a:gd name="connsiteX3" fmla="*/ 0 w 252928"/>
                <a:gd name="connsiteY3" fmla="*/ 311682 h 313265"/>
                <a:gd name="connsiteX4" fmla="*/ 20001 w 252928"/>
                <a:gd name="connsiteY4" fmla="*/ 313033 h 313265"/>
                <a:gd name="connsiteX5" fmla="*/ 148461 w 252928"/>
                <a:gd name="connsiteY5" fmla="*/ 309234 h 313265"/>
                <a:gd name="connsiteX6" fmla="*/ 252928 w 252928"/>
                <a:gd name="connsiteY6" fmla="*/ 296031 h 313265"/>
                <a:gd name="connsiteX7" fmla="*/ 252928 w 252928"/>
                <a:gd name="connsiteY7" fmla="*/ 126464 h 313265"/>
                <a:gd name="connsiteX8" fmla="*/ 175689 w 252928"/>
                <a:gd name="connsiteY8" fmla="*/ 9939 h 31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928" h="313265">
                  <a:moveTo>
                    <a:pt x="175689" y="9939"/>
                  </a:moveTo>
                  <a:cubicBezTo>
                    <a:pt x="160560" y="3539"/>
                    <a:pt x="143925" y="1"/>
                    <a:pt x="126464" y="1"/>
                  </a:cubicBezTo>
                  <a:cubicBezTo>
                    <a:pt x="56620" y="0"/>
                    <a:pt x="0" y="56620"/>
                    <a:pt x="0" y="126464"/>
                  </a:cubicBezTo>
                  <a:lnTo>
                    <a:pt x="0" y="311682"/>
                  </a:lnTo>
                  <a:lnTo>
                    <a:pt x="20001" y="313033"/>
                  </a:lnTo>
                  <a:cubicBezTo>
                    <a:pt x="62956" y="313837"/>
                    <a:pt x="105826" y="312557"/>
                    <a:pt x="148461" y="309234"/>
                  </a:cubicBezTo>
                  <a:lnTo>
                    <a:pt x="252928" y="296031"/>
                  </a:lnTo>
                  <a:lnTo>
                    <a:pt x="252928" y="126464"/>
                  </a:lnTo>
                  <a:cubicBezTo>
                    <a:pt x="252928" y="74081"/>
                    <a:pt x="221079" y="29137"/>
                    <a:pt x="175689" y="9939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" name="íśḷiḍé">
              <a:extLst>
                <a:ext uri="{FF2B5EF4-FFF2-40B4-BE49-F238E27FC236}">
                  <a16:creationId xmlns:a16="http://schemas.microsoft.com/office/drawing/2014/main" id="{D6D4B372-545C-BCAF-2D5A-D1426450E6FA}"/>
                </a:ext>
              </a:extLst>
            </p:cNvPr>
            <p:cNvSpPr/>
            <p:nvPr/>
          </p:nvSpPr>
          <p:spPr bwMode="auto">
            <a:xfrm rot="1775122" flipH="1">
              <a:off x="6047071" y="4503031"/>
              <a:ext cx="252927" cy="336525"/>
            </a:xfrm>
            <a:custGeom>
              <a:avLst/>
              <a:gdLst>
                <a:gd name="connsiteX0" fmla="*/ 175689 w 252927"/>
                <a:gd name="connsiteY0" fmla="*/ 9939 h 336525"/>
                <a:gd name="connsiteX1" fmla="*/ 126464 w 252927"/>
                <a:gd name="connsiteY1" fmla="*/ 1 h 336525"/>
                <a:gd name="connsiteX2" fmla="*/ 0 w 252927"/>
                <a:gd name="connsiteY2" fmla="*/ 126464 h 336525"/>
                <a:gd name="connsiteX3" fmla="*/ 0 w 252927"/>
                <a:gd name="connsiteY3" fmla="*/ 184775 h 336525"/>
                <a:gd name="connsiteX4" fmla="*/ 32160 w 252927"/>
                <a:gd name="connsiteY4" fmla="*/ 210140 h 336525"/>
                <a:gd name="connsiteX5" fmla="*/ 147210 w 252927"/>
                <a:gd name="connsiteY5" fmla="*/ 283367 h 336525"/>
                <a:gd name="connsiteX6" fmla="*/ 252927 w 252927"/>
                <a:gd name="connsiteY6" fmla="*/ 336525 h 336525"/>
                <a:gd name="connsiteX7" fmla="*/ 252927 w 252927"/>
                <a:gd name="connsiteY7" fmla="*/ 126460 h 336525"/>
                <a:gd name="connsiteX8" fmla="*/ 242989 w 252927"/>
                <a:gd name="connsiteY8" fmla="*/ 77239 h 336525"/>
                <a:gd name="connsiteX9" fmla="*/ 175689 w 252927"/>
                <a:gd name="connsiteY9" fmla="*/ 9939 h 33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927" h="336525">
                  <a:moveTo>
                    <a:pt x="175689" y="9939"/>
                  </a:moveTo>
                  <a:cubicBezTo>
                    <a:pt x="160559" y="3539"/>
                    <a:pt x="143925" y="1"/>
                    <a:pt x="126464" y="1"/>
                  </a:cubicBezTo>
                  <a:cubicBezTo>
                    <a:pt x="56620" y="0"/>
                    <a:pt x="-1" y="56620"/>
                    <a:pt x="0" y="126464"/>
                  </a:cubicBezTo>
                  <a:lnTo>
                    <a:pt x="0" y="184775"/>
                  </a:lnTo>
                  <a:lnTo>
                    <a:pt x="32160" y="210140"/>
                  </a:lnTo>
                  <a:cubicBezTo>
                    <a:pt x="68858" y="236205"/>
                    <a:pt x="107222" y="260665"/>
                    <a:pt x="147210" y="283367"/>
                  </a:cubicBezTo>
                  <a:lnTo>
                    <a:pt x="252927" y="336525"/>
                  </a:lnTo>
                  <a:lnTo>
                    <a:pt x="252927" y="126460"/>
                  </a:lnTo>
                  <a:lnTo>
                    <a:pt x="242989" y="77239"/>
                  </a:lnTo>
                  <a:cubicBezTo>
                    <a:pt x="230191" y="46979"/>
                    <a:pt x="205949" y="22737"/>
                    <a:pt x="175689" y="9939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6ED1B22-CF82-5649-050E-7BB16B17BA1A}"/>
              </a:ext>
            </a:extLst>
          </p:cNvPr>
          <p:cNvSpPr txBox="1"/>
          <p:nvPr/>
        </p:nvSpPr>
        <p:spPr>
          <a:xfrm flipH="1">
            <a:off x="3900426" y="1040611"/>
            <a:ext cx="12330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Thuận </a:t>
            </a:r>
            <a:r>
              <a:rPr lang="en-US" sz="54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...</a:t>
            </a:r>
            <a:r>
              <a:rPr lang="vi-VN" sz="54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thuận </a:t>
            </a:r>
            <a:r>
              <a:rPr lang="en-US" sz="54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... </a:t>
            </a:r>
            <a:r>
              <a:rPr lang="vi-VN" sz="54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, tát </a:t>
            </a:r>
            <a:r>
              <a:rPr lang="en-US" sz="54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... ... </a:t>
            </a:r>
            <a:r>
              <a:rPr lang="vi-VN" sz="54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cũng cạn.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0DF654D-CF0C-AF48-1D7F-D87FDD757C7F}"/>
              </a:ext>
            </a:extLst>
          </p:cNvPr>
          <p:cNvSpPr txBox="1"/>
          <p:nvPr/>
        </p:nvSpPr>
        <p:spPr>
          <a:xfrm>
            <a:off x="5239835" y="4313915"/>
            <a:ext cx="407515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è"/>
            </a:pPr>
            <a:r>
              <a:rPr lang="en-US" sz="5400" dirty="0" err="1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Vợ</a:t>
            </a:r>
            <a:r>
              <a:rPr lang="en-US" sz="5400" dirty="0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; </a:t>
            </a:r>
          </a:p>
          <a:p>
            <a:pPr marL="571500" indent="-571500">
              <a:buFont typeface="Wingdings" panose="05000000000000000000" pitchFamily="2" charset="2"/>
              <a:buChar char="è"/>
            </a:pPr>
            <a:r>
              <a:rPr lang="en-US" sz="5400" dirty="0" err="1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Chồng</a:t>
            </a:r>
            <a:r>
              <a:rPr lang="en-US" sz="5400" dirty="0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; </a:t>
            </a:r>
          </a:p>
          <a:p>
            <a:pPr marL="571500" indent="-571500">
              <a:buFont typeface="Wingdings" panose="05000000000000000000" pitchFamily="2" charset="2"/>
              <a:buChar char="è"/>
            </a:pPr>
            <a:r>
              <a:rPr lang="en-US" sz="5400" dirty="0" err="1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Biển</a:t>
            </a:r>
            <a:r>
              <a:rPr lang="en-US" sz="5400" dirty="0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5400" dirty="0" err="1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Đông</a:t>
            </a:r>
            <a:endParaRPr lang="en-SG" sz="5400" dirty="0"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101" name="Picture 2">
            <a:extLst>
              <a:ext uri="{FF2B5EF4-FFF2-40B4-BE49-F238E27FC236}">
                <a16:creationId xmlns:a16="http://schemas.microsoft.com/office/drawing/2014/main" id="{BBA6B756-EE30-305C-22A2-EE94E2BFF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66030" y="673996"/>
            <a:ext cx="3053411" cy="3723672"/>
          </a:xfrm>
          <a:prstGeom prst="rect">
            <a:avLst/>
          </a:prstGeom>
        </p:spPr>
      </p:pic>
      <p:pic>
        <p:nvPicPr>
          <p:cNvPr id="103" name="Picture 102" descr="A person and person kissing&#10;&#10;Description automatically generated">
            <a:extLst>
              <a:ext uri="{FF2B5EF4-FFF2-40B4-BE49-F238E27FC236}">
                <a16:creationId xmlns:a16="http://schemas.microsoft.com/office/drawing/2014/main" id="{3CE53367-0716-8B16-6D7C-1AFB02EE1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18" y="1838623"/>
            <a:ext cx="8595075" cy="8639152"/>
          </a:xfrm>
          <a:prstGeom prst="rect">
            <a:avLst/>
          </a:prstGeom>
        </p:spPr>
      </p:pic>
      <p:sp>
        <p:nvSpPr>
          <p:cNvPr id="104" name="Rectangle: Rounded Corners 38">
            <a:extLst>
              <a:ext uri="{FF2B5EF4-FFF2-40B4-BE49-F238E27FC236}">
                <a16:creationId xmlns:a16="http://schemas.microsoft.com/office/drawing/2014/main" id="{AE3B919A-5745-1ECF-AF15-710A1D101738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05" name="Rectangle: Rounded Corners 39">
            <a:extLst>
              <a:ext uri="{FF2B5EF4-FFF2-40B4-BE49-F238E27FC236}">
                <a16:creationId xmlns:a16="http://schemas.microsoft.com/office/drawing/2014/main" id="{4164CBFF-1A15-A0F0-64AD-CA72CFEE6A45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06" name="Rectangle: Rounded Corners 40">
            <a:extLst>
              <a:ext uri="{FF2B5EF4-FFF2-40B4-BE49-F238E27FC236}">
                <a16:creationId xmlns:a16="http://schemas.microsoft.com/office/drawing/2014/main" id="{4A29A52D-3075-DD4C-3667-0FC6E7E668FF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07" name="Rectangle: Rounded Corners 41">
            <a:extLst>
              <a:ext uri="{FF2B5EF4-FFF2-40B4-BE49-F238E27FC236}">
                <a16:creationId xmlns:a16="http://schemas.microsoft.com/office/drawing/2014/main" id="{EF23534F-E9BE-775C-0E13-53B4913F9550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08" name="Rectangle: Rounded Corners 42">
            <a:extLst>
              <a:ext uri="{FF2B5EF4-FFF2-40B4-BE49-F238E27FC236}">
                <a16:creationId xmlns:a16="http://schemas.microsoft.com/office/drawing/2014/main" id="{FC66110E-1FF4-30A1-9876-F804868BFA6B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09" name="Rectangle: Rounded Corners 43">
            <a:extLst>
              <a:ext uri="{FF2B5EF4-FFF2-40B4-BE49-F238E27FC236}">
                <a16:creationId xmlns:a16="http://schemas.microsoft.com/office/drawing/2014/main" id="{AE9D2021-7A0F-6455-F03B-DAEC342E6340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10" name="Rectangle: Rounded Corners 44">
            <a:extLst>
              <a:ext uri="{FF2B5EF4-FFF2-40B4-BE49-F238E27FC236}">
                <a16:creationId xmlns:a16="http://schemas.microsoft.com/office/drawing/2014/main" id="{40D4F453-211C-9695-DA90-038193CC1B90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11" name="Rectangle: Rounded Corners 45">
            <a:extLst>
              <a:ext uri="{FF2B5EF4-FFF2-40B4-BE49-F238E27FC236}">
                <a16:creationId xmlns:a16="http://schemas.microsoft.com/office/drawing/2014/main" id="{03305E13-39B0-434D-F541-20E14B30C164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2" name="Rectangle: Rounded Corners 46">
            <a:extLst>
              <a:ext uri="{FF2B5EF4-FFF2-40B4-BE49-F238E27FC236}">
                <a16:creationId xmlns:a16="http://schemas.microsoft.com/office/drawing/2014/main" id="{C1137EA1-FAB8-1D0D-FA97-BF72ED8A14D4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13" name="Rectangle: Rounded Corners 47">
            <a:extLst>
              <a:ext uri="{FF2B5EF4-FFF2-40B4-BE49-F238E27FC236}">
                <a16:creationId xmlns:a16="http://schemas.microsoft.com/office/drawing/2014/main" id="{44909469-65A7-A256-3CA2-8DAEE4A5A27E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14" name="Rectangle: Rounded Corners 48">
            <a:extLst>
              <a:ext uri="{FF2B5EF4-FFF2-40B4-BE49-F238E27FC236}">
                <a16:creationId xmlns:a16="http://schemas.microsoft.com/office/drawing/2014/main" id="{13A17DD7-F46C-AC15-466C-E85AD1CDB838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</p:spTree>
    <p:extLst>
      <p:ext uri="{BB962C8B-B14F-4D97-AF65-F5344CB8AC3E}">
        <p14:creationId xmlns:p14="http://schemas.microsoft.com/office/powerpoint/2010/main" val="242833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>
            <a:extLst>
              <a:ext uri="{FF2B5EF4-FFF2-40B4-BE49-F238E27FC236}">
                <a16:creationId xmlns:a16="http://schemas.microsoft.com/office/drawing/2014/main" id="{BBA6B756-EE30-305C-22A2-EE94E2BFF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66030" y="673996"/>
            <a:ext cx="3053411" cy="3723672"/>
          </a:xfrm>
          <a:prstGeom prst="rect">
            <a:avLst/>
          </a:prstGeom>
        </p:spPr>
      </p:pic>
      <p:grpSp>
        <p:nvGrpSpPr>
          <p:cNvPr id="2" name="15926e81-2af4-433f-8339-7b57334f02e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7B59EF9-8BD1-DAF0-C7ED-75B459692C3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73206" y="349155"/>
            <a:ext cx="2664296" cy="2818620"/>
            <a:chOff x="4766515" y="2020936"/>
            <a:chExt cx="2664296" cy="2818620"/>
          </a:xfrm>
        </p:grpSpPr>
        <p:sp>
          <p:nvSpPr>
            <p:cNvPr id="3" name="išľíďê">
              <a:extLst>
                <a:ext uri="{FF2B5EF4-FFF2-40B4-BE49-F238E27FC236}">
                  <a16:creationId xmlns:a16="http://schemas.microsoft.com/office/drawing/2014/main" id="{48AC158D-A5EE-0534-491B-9F95889D6B47}"/>
                </a:ext>
              </a:extLst>
            </p:cNvPr>
            <p:cNvSpPr/>
            <p:nvPr/>
          </p:nvSpPr>
          <p:spPr bwMode="auto">
            <a:xfrm>
              <a:off x="4766515" y="2096852"/>
              <a:ext cx="2664296" cy="2664296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square" lIns="91440" tIns="45720" rIns="91440" bIns="4572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altLang="zh-CN" sz="4800" b="1" dirty="0">
                  <a:solidFill>
                    <a:srgbClr val="FF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5</a:t>
              </a:r>
            </a:p>
          </p:txBody>
        </p:sp>
        <p:sp>
          <p:nvSpPr>
            <p:cNvPr id="4" name="îsľíḑe">
              <a:extLst>
                <a:ext uri="{FF2B5EF4-FFF2-40B4-BE49-F238E27FC236}">
                  <a16:creationId xmlns:a16="http://schemas.microsoft.com/office/drawing/2014/main" id="{EA9A1CDA-0257-4AE8-4F83-87D2CF2E0F6C}"/>
                </a:ext>
              </a:extLst>
            </p:cNvPr>
            <p:cNvSpPr/>
            <p:nvPr/>
          </p:nvSpPr>
          <p:spPr bwMode="auto">
            <a:xfrm rot="1775122" flipH="1">
              <a:off x="5877224" y="2020936"/>
              <a:ext cx="251088" cy="276989"/>
            </a:xfrm>
            <a:custGeom>
              <a:avLst/>
              <a:gdLst>
                <a:gd name="connsiteX0" fmla="*/ 73048 w 251088"/>
                <a:gd name="connsiteY0" fmla="*/ 36731 h 276989"/>
                <a:gd name="connsiteX1" fmla="*/ 0 w 251088"/>
                <a:gd name="connsiteY1" fmla="*/ 0 h 276989"/>
                <a:gd name="connsiteX2" fmla="*/ 0 w 251088"/>
                <a:gd name="connsiteY2" fmla="*/ 150529 h 276989"/>
                <a:gd name="connsiteX3" fmla="*/ 9937 w 251088"/>
                <a:gd name="connsiteY3" fmla="*/ 199750 h 276989"/>
                <a:gd name="connsiteX4" fmla="*/ 126464 w 251088"/>
                <a:gd name="connsiteY4" fmla="*/ 276988 h 276989"/>
                <a:gd name="connsiteX5" fmla="*/ 242990 w 251088"/>
                <a:gd name="connsiteY5" fmla="*/ 199749 h 276989"/>
                <a:gd name="connsiteX6" fmla="*/ 251088 w 251088"/>
                <a:gd name="connsiteY6" fmla="*/ 159638 h 276989"/>
                <a:gd name="connsiteX7" fmla="*/ 188098 w 251088"/>
                <a:gd name="connsiteY7" fmla="*/ 109958 h 276989"/>
                <a:gd name="connsiteX8" fmla="*/ 73048 w 251088"/>
                <a:gd name="connsiteY8" fmla="*/ 36731 h 2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1088" h="276989">
                  <a:moveTo>
                    <a:pt x="73048" y="36731"/>
                  </a:moveTo>
                  <a:lnTo>
                    <a:pt x="0" y="0"/>
                  </a:lnTo>
                  <a:lnTo>
                    <a:pt x="0" y="150529"/>
                  </a:lnTo>
                  <a:lnTo>
                    <a:pt x="9937" y="199750"/>
                  </a:lnTo>
                  <a:cubicBezTo>
                    <a:pt x="29136" y="245139"/>
                    <a:pt x="74081" y="276988"/>
                    <a:pt x="126464" y="276988"/>
                  </a:cubicBezTo>
                  <a:cubicBezTo>
                    <a:pt x="178847" y="276989"/>
                    <a:pt x="223791" y="245139"/>
                    <a:pt x="242990" y="199749"/>
                  </a:cubicBezTo>
                  <a:lnTo>
                    <a:pt x="251088" y="159638"/>
                  </a:lnTo>
                  <a:lnTo>
                    <a:pt x="188098" y="109958"/>
                  </a:lnTo>
                  <a:cubicBezTo>
                    <a:pt x="151400" y="83893"/>
                    <a:pt x="113036" y="59433"/>
                    <a:pt x="73048" y="36731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íśľîdé">
              <a:extLst>
                <a:ext uri="{FF2B5EF4-FFF2-40B4-BE49-F238E27FC236}">
                  <a16:creationId xmlns:a16="http://schemas.microsoft.com/office/drawing/2014/main" id="{7396CED1-7B9D-3C4E-2362-E520DA3D486E}"/>
                </a:ext>
              </a:extLst>
            </p:cNvPr>
            <p:cNvSpPr/>
            <p:nvPr/>
          </p:nvSpPr>
          <p:spPr bwMode="auto">
            <a:xfrm rot="1775122" flipH="1">
              <a:off x="6056381" y="2041301"/>
              <a:ext cx="252928" cy="622752"/>
            </a:xfrm>
            <a:custGeom>
              <a:avLst/>
              <a:gdLst>
                <a:gd name="connsiteX0" fmla="*/ 252927 w 252928"/>
                <a:gd name="connsiteY0" fmla="*/ 93736 h 622752"/>
                <a:gd name="connsiteX1" fmla="*/ 204135 w 252928"/>
                <a:gd name="connsiteY1" fmla="*/ 69201 h 622752"/>
                <a:gd name="connsiteX2" fmla="*/ 79143 w 252928"/>
                <a:gd name="connsiteY2" fmla="*/ 21452 h 622752"/>
                <a:gd name="connsiteX3" fmla="*/ 0 w 252928"/>
                <a:gd name="connsiteY3" fmla="*/ 0 h 622752"/>
                <a:gd name="connsiteX4" fmla="*/ 1 w 252928"/>
                <a:gd name="connsiteY4" fmla="*/ 370274 h 622752"/>
                <a:gd name="connsiteX5" fmla="*/ 0 w 252928"/>
                <a:gd name="connsiteY5" fmla="*/ 370277 h 622752"/>
                <a:gd name="connsiteX6" fmla="*/ 0 w 252928"/>
                <a:gd name="connsiteY6" fmla="*/ 496288 h 622752"/>
                <a:gd name="connsiteX7" fmla="*/ 126464 w 252928"/>
                <a:gd name="connsiteY7" fmla="*/ 622752 h 622752"/>
                <a:gd name="connsiteX8" fmla="*/ 252928 w 252928"/>
                <a:gd name="connsiteY8" fmla="*/ 496288 h 622752"/>
                <a:gd name="connsiteX9" fmla="*/ 252928 w 252928"/>
                <a:gd name="connsiteY9" fmla="*/ 244265 h 622752"/>
                <a:gd name="connsiteX10" fmla="*/ 252927 w 252928"/>
                <a:gd name="connsiteY10" fmla="*/ 244260 h 622752"/>
                <a:gd name="connsiteX11" fmla="*/ 252927 w 252928"/>
                <a:gd name="connsiteY11" fmla="*/ 93736 h 622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28" h="622752">
                  <a:moveTo>
                    <a:pt x="252927" y="93736"/>
                  </a:moveTo>
                  <a:lnTo>
                    <a:pt x="204135" y="69201"/>
                  </a:lnTo>
                  <a:cubicBezTo>
                    <a:pt x="162945" y="51046"/>
                    <a:pt x="121230" y="35143"/>
                    <a:pt x="79143" y="21452"/>
                  </a:cubicBezTo>
                  <a:lnTo>
                    <a:pt x="0" y="0"/>
                  </a:lnTo>
                  <a:lnTo>
                    <a:pt x="1" y="370274"/>
                  </a:lnTo>
                  <a:lnTo>
                    <a:pt x="0" y="370277"/>
                  </a:lnTo>
                  <a:lnTo>
                    <a:pt x="0" y="496288"/>
                  </a:lnTo>
                  <a:cubicBezTo>
                    <a:pt x="0" y="566132"/>
                    <a:pt x="56620" y="622752"/>
                    <a:pt x="126464" y="622752"/>
                  </a:cubicBezTo>
                  <a:cubicBezTo>
                    <a:pt x="196308" y="622752"/>
                    <a:pt x="252928" y="566132"/>
                    <a:pt x="252928" y="496288"/>
                  </a:cubicBezTo>
                  <a:lnTo>
                    <a:pt x="252928" y="244265"/>
                  </a:lnTo>
                  <a:lnTo>
                    <a:pt x="252927" y="244260"/>
                  </a:lnTo>
                  <a:lnTo>
                    <a:pt x="252927" y="93736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ís1iḓé">
              <a:extLst>
                <a:ext uri="{FF2B5EF4-FFF2-40B4-BE49-F238E27FC236}">
                  <a16:creationId xmlns:a16="http://schemas.microsoft.com/office/drawing/2014/main" id="{B3B8B4FC-864D-1D61-22CB-A31F40B968D8}"/>
                </a:ext>
              </a:extLst>
            </p:cNvPr>
            <p:cNvSpPr/>
            <p:nvPr/>
          </p:nvSpPr>
          <p:spPr bwMode="auto">
            <a:xfrm rot="1775122" flipH="1">
              <a:off x="6317229" y="2137320"/>
              <a:ext cx="252928" cy="536396"/>
            </a:xfrm>
            <a:custGeom>
              <a:avLst/>
              <a:gdLst>
                <a:gd name="connsiteX0" fmla="*/ 252928 w 252928"/>
                <a:gd name="connsiteY0" fmla="*/ 39658 h 536396"/>
                <a:gd name="connsiteX1" fmla="*/ 204843 w 252928"/>
                <a:gd name="connsiteY1" fmla="*/ 26625 h 536396"/>
                <a:gd name="connsiteX2" fmla="*/ 76292 w 252928"/>
                <a:gd name="connsiteY2" fmla="*/ 5153 h 536396"/>
                <a:gd name="connsiteX3" fmla="*/ 0 w 252928"/>
                <a:gd name="connsiteY3" fmla="*/ 0 h 536396"/>
                <a:gd name="connsiteX4" fmla="*/ 0 w 252928"/>
                <a:gd name="connsiteY4" fmla="*/ 139902 h 536396"/>
                <a:gd name="connsiteX5" fmla="*/ 0 w 252928"/>
                <a:gd name="connsiteY5" fmla="*/ 139903 h 536396"/>
                <a:gd name="connsiteX6" fmla="*/ 0 w 252928"/>
                <a:gd name="connsiteY6" fmla="*/ 409932 h 536396"/>
                <a:gd name="connsiteX7" fmla="*/ 126464 w 252928"/>
                <a:gd name="connsiteY7" fmla="*/ 536396 h 536396"/>
                <a:gd name="connsiteX8" fmla="*/ 242990 w 252928"/>
                <a:gd name="connsiteY8" fmla="*/ 459157 h 536396"/>
                <a:gd name="connsiteX9" fmla="*/ 252928 w 252928"/>
                <a:gd name="connsiteY9" fmla="*/ 409935 h 536396"/>
                <a:gd name="connsiteX10" fmla="*/ 252928 w 252928"/>
                <a:gd name="connsiteY10" fmla="*/ 39658 h 53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928" h="536396">
                  <a:moveTo>
                    <a:pt x="252928" y="39658"/>
                  </a:moveTo>
                  <a:lnTo>
                    <a:pt x="204843" y="26625"/>
                  </a:lnTo>
                  <a:cubicBezTo>
                    <a:pt x="162163" y="17313"/>
                    <a:pt x="119262" y="10169"/>
                    <a:pt x="76292" y="5153"/>
                  </a:cubicBezTo>
                  <a:lnTo>
                    <a:pt x="0" y="0"/>
                  </a:lnTo>
                  <a:lnTo>
                    <a:pt x="0" y="139902"/>
                  </a:lnTo>
                  <a:lnTo>
                    <a:pt x="0" y="139903"/>
                  </a:lnTo>
                  <a:lnTo>
                    <a:pt x="0" y="409932"/>
                  </a:lnTo>
                  <a:cubicBezTo>
                    <a:pt x="0" y="479776"/>
                    <a:pt x="56620" y="536396"/>
                    <a:pt x="126464" y="536396"/>
                  </a:cubicBezTo>
                  <a:cubicBezTo>
                    <a:pt x="178847" y="536396"/>
                    <a:pt x="223792" y="504547"/>
                    <a:pt x="242990" y="459157"/>
                  </a:cubicBezTo>
                  <a:lnTo>
                    <a:pt x="252928" y="409935"/>
                  </a:lnTo>
                  <a:lnTo>
                    <a:pt x="252928" y="39658"/>
                  </a:lnTo>
                  <a:close/>
                </a:path>
              </a:pathLst>
            </a:custGeom>
            <a:solidFill>
              <a:schemeClr val="accent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ï$ḻîḋe">
              <a:extLst>
                <a:ext uri="{FF2B5EF4-FFF2-40B4-BE49-F238E27FC236}">
                  <a16:creationId xmlns:a16="http://schemas.microsoft.com/office/drawing/2014/main" id="{6E0F4750-B617-2AEB-A90F-D93BCD08E97C}"/>
                </a:ext>
              </a:extLst>
            </p:cNvPr>
            <p:cNvSpPr/>
            <p:nvPr/>
          </p:nvSpPr>
          <p:spPr bwMode="auto">
            <a:xfrm rot="1775122" flipH="1">
              <a:off x="6604776" y="2276255"/>
              <a:ext cx="252929" cy="270156"/>
            </a:xfrm>
            <a:custGeom>
              <a:avLst/>
              <a:gdLst>
                <a:gd name="connsiteX0" fmla="*/ 252929 w 252929"/>
                <a:gd name="connsiteY0" fmla="*/ 3790 h 270156"/>
                <a:gd name="connsiteX1" fmla="*/ 200259 w 252929"/>
                <a:gd name="connsiteY1" fmla="*/ 232 h 270156"/>
                <a:gd name="connsiteX2" fmla="*/ 71799 w 252929"/>
                <a:gd name="connsiteY2" fmla="*/ 4031 h 270156"/>
                <a:gd name="connsiteX3" fmla="*/ 0 w 252929"/>
                <a:gd name="connsiteY3" fmla="*/ 13106 h 270156"/>
                <a:gd name="connsiteX4" fmla="*/ 0 w 252929"/>
                <a:gd name="connsiteY4" fmla="*/ 143692 h 270156"/>
                <a:gd name="connsiteX5" fmla="*/ 126465 w 252929"/>
                <a:gd name="connsiteY5" fmla="*/ 270156 h 270156"/>
                <a:gd name="connsiteX6" fmla="*/ 242991 w 252929"/>
                <a:gd name="connsiteY6" fmla="*/ 192917 h 270156"/>
                <a:gd name="connsiteX7" fmla="*/ 252929 w 252929"/>
                <a:gd name="connsiteY7" fmla="*/ 143693 h 270156"/>
                <a:gd name="connsiteX8" fmla="*/ 252929 w 252929"/>
                <a:gd name="connsiteY8" fmla="*/ 3790 h 2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929" h="270156">
                  <a:moveTo>
                    <a:pt x="252929" y="3790"/>
                  </a:moveTo>
                  <a:lnTo>
                    <a:pt x="200259" y="232"/>
                  </a:lnTo>
                  <a:cubicBezTo>
                    <a:pt x="157305" y="-572"/>
                    <a:pt x="114434" y="708"/>
                    <a:pt x="71799" y="4031"/>
                  </a:cubicBezTo>
                  <a:lnTo>
                    <a:pt x="0" y="13106"/>
                  </a:lnTo>
                  <a:lnTo>
                    <a:pt x="0" y="143692"/>
                  </a:lnTo>
                  <a:cubicBezTo>
                    <a:pt x="1" y="213536"/>
                    <a:pt x="56621" y="270156"/>
                    <a:pt x="126465" y="270156"/>
                  </a:cubicBezTo>
                  <a:cubicBezTo>
                    <a:pt x="178848" y="270156"/>
                    <a:pt x="223792" y="238307"/>
                    <a:pt x="242991" y="192917"/>
                  </a:cubicBezTo>
                  <a:lnTo>
                    <a:pt x="252929" y="143693"/>
                  </a:lnTo>
                  <a:lnTo>
                    <a:pt x="252929" y="3790"/>
                  </a:lnTo>
                  <a:close/>
                </a:path>
              </a:pathLst>
            </a:cu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î$lîḑé">
              <a:extLst>
                <a:ext uri="{FF2B5EF4-FFF2-40B4-BE49-F238E27FC236}">
                  <a16:creationId xmlns:a16="http://schemas.microsoft.com/office/drawing/2014/main" id="{62928A73-A3BC-C5ED-8606-05F928F0FE3C}"/>
                </a:ext>
              </a:extLst>
            </p:cNvPr>
            <p:cNvSpPr/>
            <p:nvPr/>
          </p:nvSpPr>
          <p:spPr bwMode="auto">
            <a:xfrm rot="1775122" flipH="1">
              <a:off x="5608856" y="4127713"/>
              <a:ext cx="252929" cy="581712"/>
            </a:xfrm>
            <a:custGeom>
              <a:avLst/>
              <a:gdLst>
                <a:gd name="connsiteX0" fmla="*/ 175690 w 252929"/>
                <a:gd name="connsiteY0" fmla="*/ 9938 h 581712"/>
                <a:gd name="connsiteX1" fmla="*/ 126465 w 252929"/>
                <a:gd name="connsiteY1" fmla="*/ 0 h 581712"/>
                <a:gd name="connsiteX2" fmla="*/ 1 w 252929"/>
                <a:gd name="connsiteY2" fmla="*/ 126464 h 581712"/>
                <a:gd name="connsiteX3" fmla="*/ 1 w 252929"/>
                <a:gd name="connsiteY3" fmla="*/ 187439 h 581712"/>
                <a:gd name="connsiteX4" fmla="*/ 1 w 252929"/>
                <a:gd name="connsiteY4" fmla="*/ 548702 h 581712"/>
                <a:gd name="connsiteX5" fmla="*/ 15417 w 252929"/>
                <a:gd name="connsiteY5" fmla="*/ 552880 h 581712"/>
                <a:gd name="connsiteX6" fmla="*/ 143968 w 252929"/>
                <a:gd name="connsiteY6" fmla="*/ 574352 h 581712"/>
                <a:gd name="connsiteX7" fmla="*/ 252928 w 252929"/>
                <a:gd name="connsiteY7" fmla="*/ 581712 h 581712"/>
                <a:gd name="connsiteX8" fmla="*/ 252929 w 252929"/>
                <a:gd name="connsiteY8" fmla="*/ 126464 h 581712"/>
                <a:gd name="connsiteX9" fmla="*/ 175690 w 252929"/>
                <a:gd name="connsiteY9" fmla="*/ 9938 h 58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929" h="581712">
                  <a:moveTo>
                    <a:pt x="175690" y="9938"/>
                  </a:moveTo>
                  <a:cubicBezTo>
                    <a:pt x="160561" y="3539"/>
                    <a:pt x="143926" y="0"/>
                    <a:pt x="126465" y="0"/>
                  </a:cubicBezTo>
                  <a:cubicBezTo>
                    <a:pt x="56621" y="0"/>
                    <a:pt x="0" y="56620"/>
                    <a:pt x="1" y="126464"/>
                  </a:cubicBezTo>
                  <a:lnTo>
                    <a:pt x="1" y="187439"/>
                  </a:lnTo>
                  <a:lnTo>
                    <a:pt x="1" y="548702"/>
                  </a:lnTo>
                  <a:lnTo>
                    <a:pt x="15417" y="552880"/>
                  </a:lnTo>
                  <a:cubicBezTo>
                    <a:pt x="58097" y="562192"/>
                    <a:pt x="100998" y="569336"/>
                    <a:pt x="143968" y="574352"/>
                  </a:cubicBezTo>
                  <a:lnTo>
                    <a:pt x="252928" y="581712"/>
                  </a:lnTo>
                  <a:lnTo>
                    <a:pt x="252929" y="126464"/>
                  </a:lnTo>
                  <a:cubicBezTo>
                    <a:pt x="252929" y="74081"/>
                    <a:pt x="221080" y="29137"/>
                    <a:pt x="175690" y="993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îšlíḋe">
              <a:extLst>
                <a:ext uri="{FF2B5EF4-FFF2-40B4-BE49-F238E27FC236}">
                  <a16:creationId xmlns:a16="http://schemas.microsoft.com/office/drawing/2014/main" id="{E9907ABA-EFBF-E807-E39B-58A3022D165E}"/>
                </a:ext>
              </a:extLst>
            </p:cNvPr>
            <p:cNvSpPr/>
            <p:nvPr/>
          </p:nvSpPr>
          <p:spPr bwMode="auto">
            <a:xfrm rot="1775122" flipH="1">
              <a:off x="5868064" y="4136941"/>
              <a:ext cx="252928" cy="674716"/>
            </a:xfrm>
            <a:custGeom>
              <a:avLst/>
              <a:gdLst>
                <a:gd name="connsiteX0" fmla="*/ 175689 w 252928"/>
                <a:gd name="connsiteY0" fmla="*/ 9938 h 674716"/>
                <a:gd name="connsiteX1" fmla="*/ 126464 w 252928"/>
                <a:gd name="connsiteY1" fmla="*/ 0 h 674716"/>
                <a:gd name="connsiteX2" fmla="*/ 0 w 252928"/>
                <a:gd name="connsiteY2" fmla="*/ 126464 h 674716"/>
                <a:gd name="connsiteX3" fmla="*/ 0 w 252928"/>
                <a:gd name="connsiteY3" fmla="*/ 378487 h 674716"/>
                <a:gd name="connsiteX4" fmla="*/ 1 w 252928"/>
                <a:gd name="connsiteY4" fmla="*/ 378491 h 674716"/>
                <a:gd name="connsiteX5" fmla="*/ 1 w 252928"/>
                <a:gd name="connsiteY5" fmla="*/ 588552 h 674716"/>
                <a:gd name="connsiteX6" fmla="*/ 16124 w 252928"/>
                <a:gd name="connsiteY6" fmla="*/ 596660 h 674716"/>
                <a:gd name="connsiteX7" fmla="*/ 141116 w 252928"/>
                <a:gd name="connsiteY7" fmla="*/ 644409 h 674716"/>
                <a:gd name="connsiteX8" fmla="*/ 252928 w 252928"/>
                <a:gd name="connsiteY8" fmla="*/ 674716 h 674716"/>
                <a:gd name="connsiteX9" fmla="*/ 252928 w 252928"/>
                <a:gd name="connsiteY9" fmla="*/ 313453 h 674716"/>
                <a:gd name="connsiteX10" fmla="*/ 252928 w 252928"/>
                <a:gd name="connsiteY10" fmla="*/ 126464 h 674716"/>
                <a:gd name="connsiteX11" fmla="*/ 175689 w 252928"/>
                <a:gd name="connsiteY11" fmla="*/ 9938 h 6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28" h="674716">
                  <a:moveTo>
                    <a:pt x="175689" y="9938"/>
                  </a:moveTo>
                  <a:cubicBezTo>
                    <a:pt x="160560" y="3539"/>
                    <a:pt x="143925" y="0"/>
                    <a:pt x="126464" y="0"/>
                  </a:cubicBezTo>
                  <a:cubicBezTo>
                    <a:pt x="56620" y="0"/>
                    <a:pt x="0" y="56620"/>
                    <a:pt x="0" y="126464"/>
                  </a:cubicBezTo>
                  <a:lnTo>
                    <a:pt x="0" y="378487"/>
                  </a:lnTo>
                  <a:lnTo>
                    <a:pt x="1" y="378491"/>
                  </a:lnTo>
                  <a:lnTo>
                    <a:pt x="1" y="588552"/>
                  </a:lnTo>
                  <a:lnTo>
                    <a:pt x="16124" y="596660"/>
                  </a:lnTo>
                  <a:cubicBezTo>
                    <a:pt x="57314" y="614816"/>
                    <a:pt x="99029" y="630718"/>
                    <a:pt x="141116" y="644409"/>
                  </a:cubicBezTo>
                  <a:lnTo>
                    <a:pt x="252928" y="674716"/>
                  </a:lnTo>
                  <a:lnTo>
                    <a:pt x="252928" y="313453"/>
                  </a:lnTo>
                  <a:lnTo>
                    <a:pt x="252928" y="126464"/>
                  </a:lnTo>
                  <a:cubicBezTo>
                    <a:pt x="252928" y="74081"/>
                    <a:pt x="221079" y="29137"/>
                    <a:pt x="175689" y="9938"/>
                  </a:cubicBezTo>
                  <a:close/>
                </a:path>
              </a:pathLst>
            </a:custGeom>
            <a:solidFill>
              <a:schemeClr val="accent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ïṩ1íďè">
              <a:extLst>
                <a:ext uri="{FF2B5EF4-FFF2-40B4-BE49-F238E27FC236}">
                  <a16:creationId xmlns:a16="http://schemas.microsoft.com/office/drawing/2014/main" id="{5ABB36D8-3AE5-CAE9-CB42-0A5D152434C3}"/>
                </a:ext>
              </a:extLst>
            </p:cNvPr>
            <p:cNvSpPr/>
            <p:nvPr/>
          </p:nvSpPr>
          <p:spPr bwMode="auto">
            <a:xfrm rot="1775122" flipH="1">
              <a:off x="5321853" y="4255162"/>
              <a:ext cx="252928" cy="313265"/>
            </a:xfrm>
            <a:custGeom>
              <a:avLst/>
              <a:gdLst>
                <a:gd name="connsiteX0" fmla="*/ 175689 w 252928"/>
                <a:gd name="connsiteY0" fmla="*/ 9939 h 313265"/>
                <a:gd name="connsiteX1" fmla="*/ 126464 w 252928"/>
                <a:gd name="connsiteY1" fmla="*/ 1 h 313265"/>
                <a:gd name="connsiteX2" fmla="*/ 0 w 252928"/>
                <a:gd name="connsiteY2" fmla="*/ 126464 h 313265"/>
                <a:gd name="connsiteX3" fmla="*/ 0 w 252928"/>
                <a:gd name="connsiteY3" fmla="*/ 311682 h 313265"/>
                <a:gd name="connsiteX4" fmla="*/ 20001 w 252928"/>
                <a:gd name="connsiteY4" fmla="*/ 313033 h 313265"/>
                <a:gd name="connsiteX5" fmla="*/ 148461 w 252928"/>
                <a:gd name="connsiteY5" fmla="*/ 309234 h 313265"/>
                <a:gd name="connsiteX6" fmla="*/ 252928 w 252928"/>
                <a:gd name="connsiteY6" fmla="*/ 296031 h 313265"/>
                <a:gd name="connsiteX7" fmla="*/ 252928 w 252928"/>
                <a:gd name="connsiteY7" fmla="*/ 126464 h 313265"/>
                <a:gd name="connsiteX8" fmla="*/ 175689 w 252928"/>
                <a:gd name="connsiteY8" fmla="*/ 9939 h 31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928" h="313265">
                  <a:moveTo>
                    <a:pt x="175689" y="9939"/>
                  </a:moveTo>
                  <a:cubicBezTo>
                    <a:pt x="160560" y="3539"/>
                    <a:pt x="143925" y="1"/>
                    <a:pt x="126464" y="1"/>
                  </a:cubicBezTo>
                  <a:cubicBezTo>
                    <a:pt x="56620" y="0"/>
                    <a:pt x="0" y="56620"/>
                    <a:pt x="0" y="126464"/>
                  </a:cubicBezTo>
                  <a:lnTo>
                    <a:pt x="0" y="311682"/>
                  </a:lnTo>
                  <a:lnTo>
                    <a:pt x="20001" y="313033"/>
                  </a:lnTo>
                  <a:cubicBezTo>
                    <a:pt x="62956" y="313837"/>
                    <a:pt x="105826" y="312557"/>
                    <a:pt x="148461" y="309234"/>
                  </a:cubicBezTo>
                  <a:lnTo>
                    <a:pt x="252928" y="296031"/>
                  </a:lnTo>
                  <a:lnTo>
                    <a:pt x="252928" y="126464"/>
                  </a:lnTo>
                  <a:cubicBezTo>
                    <a:pt x="252928" y="74081"/>
                    <a:pt x="221079" y="29137"/>
                    <a:pt x="175689" y="9939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íśḷiḍé">
              <a:extLst>
                <a:ext uri="{FF2B5EF4-FFF2-40B4-BE49-F238E27FC236}">
                  <a16:creationId xmlns:a16="http://schemas.microsoft.com/office/drawing/2014/main" id="{67DED7C0-33BF-1DA2-1A7D-D615C021BC63}"/>
                </a:ext>
              </a:extLst>
            </p:cNvPr>
            <p:cNvSpPr/>
            <p:nvPr/>
          </p:nvSpPr>
          <p:spPr bwMode="auto">
            <a:xfrm rot="1775122" flipH="1">
              <a:off x="6047071" y="4503031"/>
              <a:ext cx="252927" cy="336525"/>
            </a:xfrm>
            <a:custGeom>
              <a:avLst/>
              <a:gdLst>
                <a:gd name="connsiteX0" fmla="*/ 175689 w 252927"/>
                <a:gd name="connsiteY0" fmla="*/ 9939 h 336525"/>
                <a:gd name="connsiteX1" fmla="*/ 126464 w 252927"/>
                <a:gd name="connsiteY1" fmla="*/ 1 h 336525"/>
                <a:gd name="connsiteX2" fmla="*/ 0 w 252927"/>
                <a:gd name="connsiteY2" fmla="*/ 126464 h 336525"/>
                <a:gd name="connsiteX3" fmla="*/ 0 w 252927"/>
                <a:gd name="connsiteY3" fmla="*/ 184775 h 336525"/>
                <a:gd name="connsiteX4" fmla="*/ 32160 w 252927"/>
                <a:gd name="connsiteY4" fmla="*/ 210140 h 336525"/>
                <a:gd name="connsiteX5" fmla="*/ 147210 w 252927"/>
                <a:gd name="connsiteY5" fmla="*/ 283367 h 336525"/>
                <a:gd name="connsiteX6" fmla="*/ 252927 w 252927"/>
                <a:gd name="connsiteY6" fmla="*/ 336525 h 336525"/>
                <a:gd name="connsiteX7" fmla="*/ 252927 w 252927"/>
                <a:gd name="connsiteY7" fmla="*/ 126460 h 336525"/>
                <a:gd name="connsiteX8" fmla="*/ 242989 w 252927"/>
                <a:gd name="connsiteY8" fmla="*/ 77239 h 336525"/>
                <a:gd name="connsiteX9" fmla="*/ 175689 w 252927"/>
                <a:gd name="connsiteY9" fmla="*/ 9939 h 33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927" h="336525">
                  <a:moveTo>
                    <a:pt x="175689" y="9939"/>
                  </a:moveTo>
                  <a:cubicBezTo>
                    <a:pt x="160559" y="3539"/>
                    <a:pt x="143925" y="1"/>
                    <a:pt x="126464" y="1"/>
                  </a:cubicBezTo>
                  <a:cubicBezTo>
                    <a:pt x="56620" y="0"/>
                    <a:pt x="-1" y="56620"/>
                    <a:pt x="0" y="126464"/>
                  </a:cubicBezTo>
                  <a:lnTo>
                    <a:pt x="0" y="184775"/>
                  </a:lnTo>
                  <a:lnTo>
                    <a:pt x="32160" y="210140"/>
                  </a:lnTo>
                  <a:cubicBezTo>
                    <a:pt x="68858" y="236205"/>
                    <a:pt x="107222" y="260665"/>
                    <a:pt x="147210" y="283367"/>
                  </a:cubicBezTo>
                  <a:lnTo>
                    <a:pt x="252927" y="336525"/>
                  </a:lnTo>
                  <a:lnTo>
                    <a:pt x="252927" y="126460"/>
                  </a:lnTo>
                  <a:lnTo>
                    <a:pt x="242989" y="77239"/>
                  </a:lnTo>
                  <a:cubicBezTo>
                    <a:pt x="230191" y="46979"/>
                    <a:pt x="205949" y="22737"/>
                    <a:pt x="175689" y="9939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48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E6BC2F9-BE20-7347-38DD-8CC9BE7E1DD6}"/>
              </a:ext>
            </a:extLst>
          </p:cNvPr>
          <p:cNvSpPr txBox="1"/>
          <p:nvPr/>
        </p:nvSpPr>
        <p:spPr>
          <a:xfrm flipH="1">
            <a:off x="3625363" y="1439596"/>
            <a:ext cx="13567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Thương cho </a:t>
            </a:r>
            <a:r>
              <a:rPr lang="en-US" sz="6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...</a:t>
            </a:r>
            <a:r>
              <a:rPr lang="vi-VN" sz="6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cho </a:t>
            </a:r>
            <a:r>
              <a:rPr lang="en-US" sz="6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... </a:t>
            </a:r>
            <a:r>
              <a:rPr lang="vi-VN" sz="6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, ghét cho </a:t>
            </a:r>
            <a:r>
              <a:rPr lang="en-US" sz="6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...</a:t>
            </a:r>
            <a:r>
              <a:rPr lang="vi-VN" sz="6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cho </a:t>
            </a:r>
            <a:r>
              <a:rPr lang="en-US" sz="6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..</a:t>
            </a:r>
            <a:r>
              <a:rPr lang="vi-VN" sz="6000" b="1" dirty="0">
                <a:solidFill>
                  <a:srgbClr val="45464B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9921C-2EC9-6D85-8BDE-A66BD9BC47BC}"/>
              </a:ext>
            </a:extLst>
          </p:cNvPr>
          <p:cNvSpPr txBox="1"/>
          <p:nvPr/>
        </p:nvSpPr>
        <p:spPr>
          <a:xfrm>
            <a:off x="4664175" y="4616208"/>
            <a:ext cx="42947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è"/>
            </a:pPr>
            <a:r>
              <a:rPr lang="en-US" sz="6000" dirty="0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Roi ; </a:t>
            </a:r>
            <a:r>
              <a:rPr lang="en-US" sz="6000" dirty="0" err="1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vọt</a:t>
            </a:r>
            <a:endParaRPr lang="en-US" sz="6000" dirty="0">
              <a:latin typeface="Cambria" panose="02040503050406030204" pitchFamily="18" charset="0"/>
              <a:cs typeface="#9Slide03 Arima Madurai Black" panose="00000A00000000000000" pitchFamily="2" charset="0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è"/>
            </a:pPr>
            <a:r>
              <a:rPr lang="en-US" sz="6000" dirty="0" err="1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Ngọt</a:t>
            </a:r>
            <a:r>
              <a:rPr lang="en-US" sz="6000" dirty="0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; </a:t>
            </a:r>
            <a:r>
              <a:rPr lang="en-US" sz="6000" dirty="0" err="1">
                <a:latin typeface="Cambria" panose="02040503050406030204" pitchFamily="18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bùi</a:t>
            </a:r>
            <a:endParaRPr lang="en-SG" sz="6000" dirty="0"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B270E20-EE7E-98BD-0815-DC3103979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744001"/>
            <a:ext cx="10280963" cy="10280963"/>
          </a:xfrm>
          <a:prstGeom prst="rect">
            <a:avLst/>
          </a:prstGeom>
        </p:spPr>
      </p:pic>
      <p:sp>
        <p:nvSpPr>
          <p:cNvPr id="113" name="Rectangle: Rounded Corners 38">
            <a:extLst>
              <a:ext uri="{FF2B5EF4-FFF2-40B4-BE49-F238E27FC236}">
                <a16:creationId xmlns:a16="http://schemas.microsoft.com/office/drawing/2014/main" id="{A3489FB3-864D-510B-1AB5-18EE429B61C5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14" name="Rectangle: Rounded Corners 39">
            <a:extLst>
              <a:ext uri="{FF2B5EF4-FFF2-40B4-BE49-F238E27FC236}">
                <a16:creationId xmlns:a16="http://schemas.microsoft.com/office/drawing/2014/main" id="{A67EDA36-4559-10B6-D9F7-916D2DA43D1E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15" name="Rectangle: Rounded Corners 40">
            <a:extLst>
              <a:ext uri="{FF2B5EF4-FFF2-40B4-BE49-F238E27FC236}">
                <a16:creationId xmlns:a16="http://schemas.microsoft.com/office/drawing/2014/main" id="{617B2BF7-F16D-800E-CC6B-39925218E216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16" name="Rectangle: Rounded Corners 41">
            <a:extLst>
              <a:ext uri="{FF2B5EF4-FFF2-40B4-BE49-F238E27FC236}">
                <a16:creationId xmlns:a16="http://schemas.microsoft.com/office/drawing/2014/main" id="{E67073DE-46EB-2DDD-5379-E4E62D6846DF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17" name="Rectangle: Rounded Corners 42">
            <a:extLst>
              <a:ext uri="{FF2B5EF4-FFF2-40B4-BE49-F238E27FC236}">
                <a16:creationId xmlns:a16="http://schemas.microsoft.com/office/drawing/2014/main" id="{A559E7B4-08B0-1DFC-1118-5F916C5DB38D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18" name="Rectangle: Rounded Corners 43">
            <a:extLst>
              <a:ext uri="{FF2B5EF4-FFF2-40B4-BE49-F238E27FC236}">
                <a16:creationId xmlns:a16="http://schemas.microsoft.com/office/drawing/2014/main" id="{0333DCFA-8536-F743-715B-374EED8E46C2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19" name="Rectangle: Rounded Corners 44">
            <a:extLst>
              <a:ext uri="{FF2B5EF4-FFF2-40B4-BE49-F238E27FC236}">
                <a16:creationId xmlns:a16="http://schemas.microsoft.com/office/drawing/2014/main" id="{FA7BA3A9-5F9B-99BA-12AC-949A6DD8543C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20" name="Rectangle: Rounded Corners 45">
            <a:extLst>
              <a:ext uri="{FF2B5EF4-FFF2-40B4-BE49-F238E27FC236}">
                <a16:creationId xmlns:a16="http://schemas.microsoft.com/office/drawing/2014/main" id="{52E78758-8EAA-6837-025C-5A3CE7D73619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21" name="Rectangle: Rounded Corners 46">
            <a:extLst>
              <a:ext uri="{FF2B5EF4-FFF2-40B4-BE49-F238E27FC236}">
                <a16:creationId xmlns:a16="http://schemas.microsoft.com/office/drawing/2014/main" id="{2E3A7A00-8CED-0675-6E83-E5C964AA5AE5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2" name="Rectangle: Rounded Corners 47">
            <a:extLst>
              <a:ext uri="{FF2B5EF4-FFF2-40B4-BE49-F238E27FC236}">
                <a16:creationId xmlns:a16="http://schemas.microsoft.com/office/drawing/2014/main" id="{29F8974F-6BBE-E86B-4642-256F7E759BD9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23" name="Rectangle: Rounded Corners 48">
            <a:extLst>
              <a:ext uri="{FF2B5EF4-FFF2-40B4-BE49-F238E27FC236}">
                <a16:creationId xmlns:a16="http://schemas.microsoft.com/office/drawing/2014/main" id="{C6AC033C-8141-91F2-C669-2C84DAE84B6D}"/>
              </a:ext>
            </a:extLst>
          </p:cNvPr>
          <p:cNvSpPr/>
          <p:nvPr/>
        </p:nvSpPr>
        <p:spPr>
          <a:xfrm>
            <a:off x="955425" y="50340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</p:spTree>
    <p:extLst>
      <p:ext uri="{BB962C8B-B14F-4D97-AF65-F5344CB8AC3E}">
        <p14:creationId xmlns:p14="http://schemas.microsoft.com/office/powerpoint/2010/main" val="2363838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3184719"/>
            <a:ext cx="3476222" cy="42392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27420" y="-1791792"/>
            <a:ext cx="3476222" cy="42392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862702">
            <a:off x="-2703092" y="4345094"/>
            <a:ext cx="3476222" cy="42392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24015">
            <a:off x="12736069" y="9287759"/>
            <a:ext cx="801261" cy="994794"/>
          </a:xfrm>
          <a:prstGeom prst="rect">
            <a:avLst/>
          </a:prstGeom>
        </p:spPr>
      </p:pic>
      <p:pic>
        <p:nvPicPr>
          <p:cNvPr id="7" name="Picture 6" descr="A cartoon of a family&#10;&#10;Description automatically generated">
            <a:extLst>
              <a:ext uri="{FF2B5EF4-FFF2-40B4-BE49-F238E27FC236}">
                <a16:creationId xmlns:a16="http://schemas.microsoft.com/office/drawing/2014/main" id="{31925457-4D64-B790-29FF-38904FBBB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104248"/>
            <a:ext cx="11644834" cy="1164483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DCC9F96-B481-766B-3F5C-4805BF9EB28E}"/>
              </a:ext>
            </a:extLst>
          </p:cNvPr>
          <p:cNvGrpSpPr/>
          <p:nvPr/>
        </p:nvGrpSpPr>
        <p:grpSpPr>
          <a:xfrm>
            <a:off x="9944978" y="2637366"/>
            <a:ext cx="7924800" cy="4944534"/>
            <a:chOff x="9944978" y="2637366"/>
            <a:chExt cx="7924800" cy="4944534"/>
          </a:xfrm>
        </p:grpSpPr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D5C2C094-637E-1468-7AFE-704650761EE3}"/>
                </a:ext>
              </a:extLst>
            </p:cNvPr>
            <p:cNvGrpSpPr/>
            <p:nvPr/>
          </p:nvGrpSpPr>
          <p:grpSpPr>
            <a:xfrm>
              <a:off x="9944978" y="2637366"/>
              <a:ext cx="7924800" cy="4944534"/>
              <a:chOff x="0" y="0"/>
              <a:chExt cx="2791617" cy="1477903"/>
            </a:xfrm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240DB57E-3F4F-46C8-118A-377A6BC1BDC4}"/>
                  </a:ext>
                </a:extLst>
              </p:cNvPr>
              <p:cNvSpPr/>
              <p:nvPr/>
            </p:nvSpPr>
            <p:spPr>
              <a:xfrm>
                <a:off x="151130" y="146050"/>
                <a:ext cx="2627787" cy="1319153"/>
              </a:xfrm>
              <a:custGeom>
                <a:avLst/>
                <a:gdLst/>
                <a:ahLst/>
                <a:cxnLst/>
                <a:rect l="l" t="t" r="r" b="b"/>
                <a:pathLst>
                  <a:path w="2627787" h="1319153">
                    <a:moveTo>
                      <a:pt x="0" y="1265813"/>
                    </a:moveTo>
                    <a:lnTo>
                      <a:pt x="0" y="1319153"/>
                    </a:lnTo>
                    <a:lnTo>
                      <a:pt x="2627787" y="1319153"/>
                    </a:lnTo>
                    <a:lnTo>
                      <a:pt x="2627787" y="0"/>
                    </a:lnTo>
                    <a:lnTo>
                      <a:pt x="2569367" y="0"/>
                    </a:lnTo>
                    <a:lnTo>
                      <a:pt x="2569367" y="1265813"/>
                    </a:lnTo>
                    <a:close/>
                  </a:path>
                </a:pathLst>
              </a:custGeom>
              <a:solidFill>
                <a:srgbClr val="FFDBE7"/>
              </a:solidFill>
            </p:spPr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D4FF835F-8E77-DD5C-F933-9E7338A16914}"/>
                  </a:ext>
                </a:extLst>
              </p:cNvPr>
              <p:cNvSpPr/>
              <p:nvPr/>
            </p:nvSpPr>
            <p:spPr>
              <a:xfrm>
                <a:off x="80010" y="80010"/>
                <a:ext cx="2627787" cy="1319153"/>
              </a:xfrm>
              <a:custGeom>
                <a:avLst/>
                <a:gdLst/>
                <a:ahLst/>
                <a:cxnLst/>
                <a:rect l="l" t="t" r="r" b="b"/>
                <a:pathLst>
                  <a:path w="2627787" h="1319153">
                    <a:moveTo>
                      <a:pt x="2573177" y="1264543"/>
                    </a:moveTo>
                    <a:lnTo>
                      <a:pt x="0" y="1264543"/>
                    </a:lnTo>
                    <a:lnTo>
                      <a:pt x="0" y="1319153"/>
                    </a:lnTo>
                    <a:lnTo>
                      <a:pt x="2627787" y="1319153"/>
                    </a:lnTo>
                    <a:lnTo>
                      <a:pt x="2627787" y="0"/>
                    </a:lnTo>
                    <a:lnTo>
                      <a:pt x="2573177" y="0"/>
                    </a:lnTo>
                    <a:close/>
                  </a:path>
                </a:pathLst>
              </a:custGeom>
              <a:solidFill>
                <a:srgbClr val="FFDBE7"/>
              </a:solidFill>
            </p:spPr>
          </p:sp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226CF5C2-B29C-BB23-66CF-8F8B6D0926F0}"/>
                  </a:ext>
                </a:extLst>
              </p:cNvPr>
              <p:cNvSpPr/>
              <p:nvPr/>
            </p:nvSpPr>
            <p:spPr>
              <a:xfrm>
                <a:off x="12700" y="12700"/>
                <a:ext cx="2627787" cy="1319153"/>
              </a:xfrm>
              <a:custGeom>
                <a:avLst/>
                <a:gdLst/>
                <a:ahLst/>
                <a:cxnLst/>
                <a:rect l="l" t="t" r="r" b="b"/>
                <a:pathLst>
                  <a:path w="2627787" h="1319153">
                    <a:moveTo>
                      <a:pt x="0" y="0"/>
                    </a:moveTo>
                    <a:lnTo>
                      <a:pt x="2627787" y="0"/>
                    </a:lnTo>
                    <a:lnTo>
                      <a:pt x="2627787" y="1319153"/>
                    </a:lnTo>
                    <a:lnTo>
                      <a:pt x="0" y="1319153"/>
                    </a:lnTo>
                    <a:close/>
                  </a:path>
                </a:pathLst>
              </a:custGeom>
              <a:solidFill>
                <a:srgbClr val="FCF7F6"/>
              </a:solidFill>
            </p:spPr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17BD6AB5-BA48-6589-B355-7CF4791D523E}"/>
                  </a:ext>
                </a:extLst>
              </p:cNvPr>
              <p:cNvSpPr/>
              <p:nvPr/>
            </p:nvSpPr>
            <p:spPr>
              <a:xfrm>
                <a:off x="0" y="0"/>
                <a:ext cx="2791617" cy="1479173"/>
              </a:xfrm>
              <a:custGeom>
                <a:avLst/>
                <a:gdLst/>
                <a:ahLst/>
                <a:cxnLst/>
                <a:rect l="l" t="t" r="r" b="b"/>
                <a:pathLst>
                  <a:path w="2791617" h="1479173">
                    <a:moveTo>
                      <a:pt x="2720497" y="133350"/>
                    </a:moveTo>
                    <a:lnTo>
                      <a:pt x="2720497" y="67310"/>
                    </a:lnTo>
                    <a:lnTo>
                      <a:pt x="2653187" y="67310"/>
                    </a:lnTo>
                    <a:lnTo>
                      <a:pt x="2653187" y="0"/>
                    </a:lnTo>
                    <a:lnTo>
                      <a:pt x="0" y="0"/>
                    </a:lnTo>
                    <a:lnTo>
                      <a:pt x="0" y="1344553"/>
                    </a:lnTo>
                    <a:lnTo>
                      <a:pt x="67310" y="1344553"/>
                    </a:lnTo>
                    <a:lnTo>
                      <a:pt x="67310" y="1411863"/>
                    </a:lnTo>
                    <a:lnTo>
                      <a:pt x="138430" y="1411863"/>
                    </a:lnTo>
                    <a:lnTo>
                      <a:pt x="138430" y="1479173"/>
                    </a:lnTo>
                    <a:lnTo>
                      <a:pt x="2791617" y="1479173"/>
                    </a:lnTo>
                    <a:lnTo>
                      <a:pt x="2791617" y="133350"/>
                    </a:lnTo>
                    <a:lnTo>
                      <a:pt x="2720497" y="133350"/>
                    </a:lnTo>
                    <a:close/>
                    <a:moveTo>
                      <a:pt x="12700" y="1331853"/>
                    </a:moveTo>
                    <a:lnTo>
                      <a:pt x="12700" y="12700"/>
                    </a:lnTo>
                    <a:lnTo>
                      <a:pt x="2640487" y="12700"/>
                    </a:lnTo>
                    <a:lnTo>
                      <a:pt x="2640487" y="1331853"/>
                    </a:lnTo>
                    <a:lnTo>
                      <a:pt x="12700" y="1331853"/>
                    </a:lnTo>
                    <a:close/>
                    <a:moveTo>
                      <a:pt x="80010" y="1399163"/>
                    </a:moveTo>
                    <a:lnTo>
                      <a:pt x="80010" y="1344553"/>
                    </a:lnTo>
                    <a:lnTo>
                      <a:pt x="2653187" y="1344553"/>
                    </a:lnTo>
                    <a:lnTo>
                      <a:pt x="2653187" y="80010"/>
                    </a:lnTo>
                    <a:lnTo>
                      <a:pt x="2707797" y="80010"/>
                    </a:lnTo>
                    <a:lnTo>
                      <a:pt x="2707797" y="1399163"/>
                    </a:lnTo>
                    <a:lnTo>
                      <a:pt x="80010" y="1399163"/>
                    </a:lnTo>
                    <a:close/>
                    <a:moveTo>
                      <a:pt x="2778917" y="1465203"/>
                    </a:moveTo>
                    <a:lnTo>
                      <a:pt x="151130" y="1465203"/>
                    </a:lnTo>
                    <a:lnTo>
                      <a:pt x="151130" y="1410593"/>
                    </a:lnTo>
                    <a:lnTo>
                      <a:pt x="2720497" y="1410593"/>
                    </a:lnTo>
                    <a:lnTo>
                      <a:pt x="2720497" y="146050"/>
                    </a:lnTo>
                    <a:lnTo>
                      <a:pt x="2778917" y="146050"/>
                    </a:lnTo>
                    <a:lnTo>
                      <a:pt x="2778917" y="1465203"/>
                    </a:lnTo>
                    <a:close/>
                  </a:path>
                </a:pathLst>
              </a:custGeom>
              <a:solidFill>
                <a:srgbClr val="FD98B9"/>
              </a:solidFill>
            </p:spPr>
          </p:sp>
        </p:grp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91E5EEEB-3552-C2C6-E58E-D04DBA250055}"/>
                </a:ext>
              </a:extLst>
            </p:cNvPr>
            <p:cNvSpPr txBox="1"/>
            <p:nvPr/>
          </p:nvSpPr>
          <p:spPr>
            <a:xfrm>
              <a:off x="10159640" y="2669526"/>
              <a:ext cx="7281113" cy="4055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1092"/>
                </a:lnSpc>
                <a:spcBef>
                  <a:spcPct val="0"/>
                </a:spcBef>
              </a:pPr>
              <a:r>
                <a:rPr lang="en-US" sz="4400" spc="71" dirty="0">
                  <a:solidFill>
                    <a:srgbClr val="393F85"/>
                  </a:solidFill>
                  <a:latin typeface="Roboto Condensed Bold"/>
                </a:rPr>
                <a:t>GIA ĐÌNH LÀ NƠI CUỘC SỐNG BẮT ĐẦU VÀ TÌNH YÊU KHÔNG BAO GIỜ KẾT THÚC.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C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3184719"/>
            <a:ext cx="3476222" cy="42392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27420" y="-1791792"/>
            <a:ext cx="3476222" cy="42392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862702">
            <a:off x="-2703092" y="4345094"/>
            <a:ext cx="3476222" cy="42392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9381" y="563663"/>
            <a:ext cx="15489238" cy="1179998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762336" y="2588702"/>
            <a:ext cx="6143972" cy="627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85"/>
              </a:lnSpc>
              <a:spcBef>
                <a:spcPct val="0"/>
              </a:spcBef>
            </a:pPr>
            <a:r>
              <a:rPr lang="en-US" sz="3704" b="1" spc="107" dirty="0">
                <a:solidFill>
                  <a:srgbClr val="393F85"/>
                </a:solidFill>
                <a:latin typeface="Times Neue Roman"/>
              </a:rPr>
              <a:t>BÀI 2: GÕ CỬA TRÁI TIM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27525" y="3576248"/>
            <a:ext cx="5836674" cy="730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8"/>
              </a:lnSpc>
              <a:spcBef>
                <a:spcPct val="0"/>
              </a:spcBef>
            </a:pPr>
            <a:r>
              <a:rPr lang="en-US" sz="4256" spc="212" dirty="0">
                <a:solidFill>
                  <a:srgbClr val="DD6E8C"/>
                </a:solidFill>
                <a:latin typeface="Roboto Condensed"/>
              </a:rPr>
              <a:t>KĨ NĂNG NÓI VÀ NGHE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3062" y="4349705"/>
            <a:ext cx="11901687" cy="4909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84"/>
              </a:lnSpc>
            </a:pPr>
            <a:r>
              <a:rPr lang="en-US" sz="8000" spc="37" dirty="0">
                <a:solidFill>
                  <a:srgbClr val="2C2760"/>
                </a:solidFill>
                <a:latin typeface="Fraunces"/>
              </a:rPr>
              <a:t>TRÌNH BÀY Ý KIẾN VỀ MỘT VẤN ĐỀ TRONG ĐỜI SỐNG GIA ĐÌNH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24015">
            <a:off x="14976876" y="4842143"/>
            <a:ext cx="801261" cy="99479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24015">
            <a:off x="3220982" y="3303901"/>
            <a:ext cx="801261" cy="9947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24015">
            <a:off x="2225033" y="7222411"/>
            <a:ext cx="801261" cy="9947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0476B2-D43C-BC09-5920-3946960758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15" b="5827"/>
          <a:stretch/>
        </p:blipFill>
        <p:spPr>
          <a:xfrm>
            <a:off x="12310284" y="5467768"/>
            <a:ext cx="7268330" cy="52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50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24015">
            <a:off x="15480214" y="2999006"/>
            <a:ext cx="374810" cy="4653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24015">
            <a:off x="698742" y="7921515"/>
            <a:ext cx="374810" cy="46534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768410" y="1124102"/>
            <a:ext cx="15477923" cy="8131216"/>
            <a:chOff x="0" y="0"/>
            <a:chExt cx="2791617" cy="1477903"/>
          </a:xfrm>
        </p:grpSpPr>
        <p:sp>
          <p:nvSpPr>
            <p:cNvPr id="6" name="Freeform 6"/>
            <p:cNvSpPr/>
            <p:nvPr/>
          </p:nvSpPr>
          <p:spPr>
            <a:xfrm>
              <a:off x="151130" y="146050"/>
              <a:ext cx="2627787" cy="1319153"/>
            </a:xfrm>
            <a:custGeom>
              <a:avLst/>
              <a:gdLst/>
              <a:ahLst/>
              <a:cxnLst/>
              <a:rect l="l" t="t" r="r" b="b"/>
              <a:pathLst>
                <a:path w="2627787" h="1319153">
                  <a:moveTo>
                    <a:pt x="0" y="1265813"/>
                  </a:moveTo>
                  <a:lnTo>
                    <a:pt x="0" y="1319153"/>
                  </a:lnTo>
                  <a:lnTo>
                    <a:pt x="2627787" y="1319153"/>
                  </a:lnTo>
                  <a:lnTo>
                    <a:pt x="2627787" y="0"/>
                  </a:lnTo>
                  <a:lnTo>
                    <a:pt x="2569367" y="0"/>
                  </a:lnTo>
                  <a:lnTo>
                    <a:pt x="2569367" y="1265813"/>
                  </a:lnTo>
                  <a:close/>
                </a:path>
              </a:pathLst>
            </a:custGeom>
            <a:solidFill>
              <a:srgbClr val="FFDBE7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80010" y="80010"/>
              <a:ext cx="2627787" cy="1319153"/>
            </a:xfrm>
            <a:custGeom>
              <a:avLst/>
              <a:gdLst/>
              <a:ahLst/>
              <a:cxnLst/>
              <a:rect l="l" t="t" r="r" b="b"/>
              <a:pathLst>
                <a:path w="2627787" h="1319153">
                  <a:moveTo>
                    <a:pt x="2573177" y="1264543"/>
                  </a:moveTo>
                  <a:lnTo>
                    <a:pt x="0" y="1264543"/>
                  </a:lnTo>
                  <a:lnTo>
                    <a:pt x="0" y="1319153"/>
                  </a:lnTo>
                  <a:lnTo>
                    <a:pt x="2627787" y="1319153"/>
                  </a:lnTo>
                  <a:lnTo>
                    <a:pt x="2627787" y="0"/>
                  </a:lnTo>
                  <a:lnTo>
                    <a:pt x="2573177" y="0"/>
                  </a:lnTo>
                  <a:close/>
                </a:path>
              </a:pathLst>
            </a:custGeom>
            <a:solidFill>
              <a:srgbClr val="FFDBE7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2700" y="12700"/>
              <a:ext cx="2627787" cy="1319153"/>
            </a:xfrm>
            <a:custGeom>
              <a:avLst/>
              <a:gdLst/>
              <a:ahLst/>
              <a:cxnLst/>
              <a:rect l="l" t="t" r="r" b="b"/>
              <a:pathLst>
                <a:path w="2627787" h="1319153">
                  <a:moveTo>
                    <a:pt x="0" y="0"/>
                  </a:moveTo>
                  <a:lnTo>
                    <a:pt x="2627787" y="0"/>
                  </a:lnTo>
                  <a:lnTo>
                    <a:pt x="2627787" y="1319153"/>
                  </a:lnTo>
                  <a:lnTo>
                    <a:pt x="0" y="1319153"/>
                  </a:lnTo>
                  <a:close/>
                </a:path>
              </a:pathLst>
            </a:custGeom>
            <a:solidFill>
              <a:srgbClr val="FCF7F6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2791617" cy="1479173"/>
            </a:xfrm>
            <a:custGeom>
              <a:avLst/>
              <a:gdLst/>
              <a:ahLst/>
              <a:cxnLst/>
              <a:rect l="l" t="t" r="r" b="b"/>
              <a:pathLst>
                <a:path w="2791617" h="1479173">
                  <a:moveTo>
                    <a:pt x="2720497" y="133350"/>
                  </a:moveTo>
                  <a:lnTo>
                    <a:pt x="2720497" y="67310"/>
                  </a:lnTo>
                  <a:lnTo>
                    <a:pt x="2653187" y="67310"/>
                  </a:lnTo>
                  <a:lnTo>
                    <a:pt x="2653187" y="0"/>
                  </a:lnTo>
                  <a:lnTo>
                    <a:pt x="0" y="0"/>
                  </a:lnTo>
                  <a:lnTo>
                    <a:pt x="0" y="1344553"/>
                  </a:lnTo>
                  <a:lnTo>
                    <a:pt x="67310" y="1344553"/>
                  </a:lnTo>
                  <a:lnTo>
                    <a:pt x="67310" y="1411863"/>
                  </a:lnTo>
                  <a:lnTo>
                    <a:pt x="138430" y="1411863"/>
                  </a:lnTo>
                  <a:lnTo>
                    <a:pt x="138430" y="1479173"/>
                  </a:lnTo>
                  <a:lnTo>
                    <a:pt x="2791617" y="1479173"/>
                  </a:lnTo>
                  <a:lnTo>
                    <a:pt x="2791617" y="133350"/>
                  </a:lnTo>
                  <a:lnTo>
                    <a:pt x="2720497" y="133350"/>
                  </a:lnTo>
                  <a:close/>
                  <a:moveTo>
                    <a:pt x="12700" y="1331853"/>
                  </a:moveTo>
                  <a:lnTo>
                    <a:pt x="12700" y="12700"/>
                  </a:lnTo>
                  <a:lnTo>
                    <a:pt x="2640487" y="12700"/>
                  </a:lnTo>
                  <a:lnTo>
                    <a:pt x="2640487" y="1331853"/>
                  </a:lnTo>
                  <a:lnTo>
                    <a:pt x="12700" y="1331853"/>
                  </a:lnTo>
                  <a:close/>
                  <a:moveTo>
                    <a:pt x="80010" y="1399163"/>
                  </a:moveTo>
                  <a:lnTo>
                    <a:pt x="80010" y="1344553"/>
                  </a:lnTo>
                  <a:lnTo>
                    <a:pt x="2653187" y="1344553"/>
                  </a:lnTo>
                  <a:lnTo>
                    <a:pt x="2653187" y="80010"/>
                  </a:lnTo>
                  <a:lnTo>
                    <a:pt x="2707797" y="80010"/>
                  </a:lnTo>
                  <a:lnTo>
                    <a:pt x="2707797" y="1399163"/>
                  </a:lnTo>
                  <a:lnTo>
                    <a:pt x="80010" y="1399163"/>
                  </a:lnTo>
                  <a:close/>
                  <a:moveTo>
                    <a:pt x="2778917" y="1465203"/>
                  </a:moveTo>
                  <a:lnTo>
                    <a:pt x="151130" y="1465203"/>
                  </a:lnTo>
                  <a:lnTo>
                    <a:pt x="151130" y="1410593"/>
                  </a:lnTo>
                  <a:lnTo>
                    <a:pt x="2720497" y="1410593"/>
                  </a:lnTo>
                  <a:lnTo>
                    <a:pt x="2720497" y="146050"/>
                  </a:lnTo>
                  <a:lnTo>
                    <a:pt x="2778917" y="146050"/>
                  </a:lnTo>
                  <a:lnTo>
                    <a:pt x="2778917" y="1465203"/>
                  </a:ln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24015">
            <a:off x="168339" y="959969"/>
            <a:ext cx="374810" cy="4653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24015">
            <a:off x="17071895" y="507610"/>
            <a:ext cx="374810" cy="4653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3638" flipH="1">
            <a:off x="409283" y="3255292"/>
            <a:ext cx="668623" cy="187390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092118" y="1192639"/>
            <a:ext cx="14103763" cy="3937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i="1" dirty="0">
                <a:latin typeface="Cambria" panose="02040503050406030204" pitchFamily="18" charset="0"/>
              </a:rPr>
              <a:t>+ Em sẽ trình bày ý kiến về vấn đề gì? Để làm gì?</a:t>
            </a:r>
            <a:endParaRPr lang="en-VN" sz="4400" dirty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i="1" dirty="0">
                <a:latin typeface="Cambria" panose="02040503050406030204" pitchFamily="18" charset="0"/>
              </a:rPr>
              <a:t>+ Em sẽ làm những gì để chuẩn bị nội dung bài nói thật tốt?</a:t>
            </a:r>
            <a:endParaRPr lang="en-VN" sz="4400" dirty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i="1" dirty="0">
                <a:latin typeface="Cambria" panose="02040503050406030204" pitchFamily="18" charset="0"/>
              </a:rPr>
              <a:t>+ Em có thể sử dụng phương tiện gì để bài nói của mình thêm sinh động, hấp dẫn?</a:t>
            </a:r>
            <a:endParaRPr lang="en-US" sz="4400" spc="19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21" name="Picture 20" descr="A group of people with speech bubbles&#10;&#10;Description automatically generated">
            <a:extLst>
              <a:ext uri="{FF2B5EF4-FFF2-40B4-BE49-F238E27FC236}">
                <a16:creationId xmlns:a16="http://schemas.microsoft.com/office/drawing/2014/main" id="{4D318806-3B21-129A-A92E-F72AF6E3EE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10515" r="3751" b="13153"/>
          <a:stretch/>
        </p:blipFill>
        <p:spPr>
          <a:xfrm>
            <a:off x="2476628" y="4825856"/>
            <a:ext cx="12808621" cy="5373016"/>
          </a:xfrm>
          <a:prstGeom prst="rect">
            <a:avLst/>
          </a:prstGeom>
        </p:spPr>
      </p:pic>
      <p:sp>
        <p:nvSpPr>
          <p:cNvPr id="22" name="TextBox 13">
            <a:extLst>
              <a:ext uri="{FF2B5EF4-FFF2-40B4-BE49-F238E27FC236}">
                <a16:creationId xmlns:a16="http://schemas.microsoft.com/office/drawing/2014/main" id="{5C2A1ECF-0D9D-BB4E-B3E3-F204301F6CF0}"/>
              </a:ext>
            </a:extLst>
          </p:cNvPr>
          <p:cNvSpPr txBox="1"/>
          <p:nvPr/>
        </p:nvSpPr>
        <p:spPr>
          <a:xfrm>
            <a:off x="4956970" y="259008"/>
            <a:ext cx="8374058" cy="713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8"/>
              </a:lnSpc>
              <a:spcBef>
                <a:spcPct val="0"/>
              </a:spcBef>
            </a:pPr>
            <a:r>
              <a:rPr lang="en-US" sz="4256" b="1" spc="212" dirty="0">
                <a:solidFill>
                  <a:srgbClr val="DD6E8C"/>
                </a:solidFill>
                <a:latin typeface="Roboto Condensed"/>
              </a:rPr>
              <a:t>THINK – PAIR – SHARE (5 </a:t>
            </a:r>
            <a:r>
              <a:rPr lang="en-US" sz="4256" b="1" spc="212" dirty="0" err="1">
                <a:solidFill>
                  <a:srgbClr val="DD6E8C"/>
                </a:solidFill>
                <a:latin typeface="Roboto Condensed"/>
              </a:rPr>
              <a:t>phút</a:t>
            </a:r>
            <a:r>
              <a:rPr lang="en-US" sz="4256" b="1" spc="212" dirty="0">
                <a:solidFill>
                  <a:srgbClr val="DD6E8C"/>
                </a:solidFill>
                <a:latin typeface="Roboto Condense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5926e81-2af4-433f-8339-7b57334f02e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5926e81-2af4-433f-8339-7b57334f02e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5926e81-2af4-433f-8339-7b57334f02e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5926e81-2af4-433f-8339-7b57334f02e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5926e81-2af4-433f-8339-7b57334f02e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1077</Words>
  <Application>Microsoft Macintosh PowerPoint</Application>
  <PresentationFormat>Custom</PresentationFormat>
  <Paragraphs>155</Paragraphs>
  <Slides>16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Roboto Condensed</vt:lpstr>
      <vt:lpstr>Calibri</vt:lpstr>
      <vt:lpstr>Wingdings</vt:lpstr>
      <vt:lpstr>Fraunces</vt:lpstr>
      <vt:lpstr>Times Neue Roman</vt:lpstr>
      <vt:lpstr>Cambria</vt:lpstr>
      <vt:lpstr>Roboto Condensed Bold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6-KN- Nói nghe</dc:title>
  <cp:lastModifiedBy>Hải Ngân Đinh</cp:lastModifiedBy>
  <cp:revision>1</cp:revision>
  <dcterms:created xsi:type="dcterms:W3CDTF">2006-08-16T00:00:00Z</dcterms:created>
  <dcterms:modified xsi:type="dcterms:W3CDTF">2023-10-19T15:00:47Z</dcterms:modified>
  <dc:identifier>DAFJx8mgrdo</dc:identifier>
</cp:coreProperties>
</file>