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oboto Condensed" panose="02000000000000000000" pitchFamily="2" charset="0"/>
      <p:regular r:id="rId17"/>
      <p:bold r:id="rId18"/>
      <p:italic r:id="rId19"/>
      <p:boldItalic r:id="rId20"/>
    </p:embeddedFont>
    <p:embeddedFont>
      <p:font typeface="Roboto Condensed Bold" panose="02000000000000000000" pitchFamily="2" charset="0"/>
      <p:regular r:id="rId21"/>
      <p:bold r:id="rId22"/>
      <p:italic r:id="rId23"/>
      <p:boldItalic r:id="rId24"/>
    </p:embeddedFont>
    <p:embeddedFont>
      <p:font typeface="SVN-HC 1" pitchFamily="2" charset="0"/>
      <p:regular r:id="rId25"/>
    </p:embeddedFont>
    <p:embeddedFont>
      <p:font typeface="SVN-HC 2" panose="02000000000000000000" pitchFamily="2" charset="0"/>
      <p:regular r:id="rId26"/>
    </p:embeddedFont>
    <p:embeddedFont>
      <p:font typeface="SVN-HC Green Grove" panose="02000000000000000000"/>
      <p:regular r:id="rId27"/>
    </p:embeddedFont>
    <p:embeddedFont>
      <p:font typeface="SVN-HC Rostrum" panose="02000506000000020003" pitchFamily="2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0DB450-ADAF-450C-A047-DF17564E17E2}" v="27" dt="2022-08-04T15:09:58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15" autoAdjust="0"/>
    <p:restoredTop sz="94599" autoAdjust="0"/>
  </p:normalViewPr>
  <p:slideViewPr>
    <p:cSldViewPr>
      <p:cViewPr varScale="1">
        <p:scale>
          <a:sx n="57" d="100"/>
          <a:sy n="57" d="100"/>
        </p:scale>
        <p:origin x="160" y="6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TRI KHANG" userId="2b69f38f-e97b-4795-a559-774dc1ef1bed" providerId="ADAL" clId="{130DB450-ADAF-450C-A047-DF17564E17E2}"/>
    <pc:docChg chg="undo custSel modSld">
      <pc:chgData name="TRAN TRI KHANG" userId="2b69f38f-e97b-4795-a559-774dc1ef1bed" providerId="ADAL" clId="{130DB450-ADAF-450C-A047-DF17564E17E2}" dt="2022-08-04T15:19:02.668" v="168" actId="122"/>
      <pc:docMkLst>
        <pc:docMk/>
      </pc:docMkLst>
      <pc:sldChg chg="modTransition modAnim">
        <pc:chgData name="TRAN TRI KHANG" userId="2b69f38f-e97b-4795-a559-774dc1ef1bed" providerId="ADAL" clId="{130DB450-ADAF-450C-A047-DF17564E17E2}" dt="2022-07-31T05:10:10.595" v="51"/>
        <pc:sldMkLst>
          <pc:docMk/>
          <pc:sldMk cId="0" sldId="256"/>
        </pc:sldMkLst>
      </pc:sldChg>
      <pc:sldChg chg="modSp mod modTransition">
        <pc:chgData name="TRAN TRI KHANG" userId="2b69f38f-e97b-4795-a559-774dc1ef1bed" providerId="ADAL" clId="{130DB450-ADAF-450C-A047-DF17564E17E2}" dt="2022-07-31T05:09:52.078" v="49"/>
        <pc:sldMkLst>
          <pc:docMk/>
          <pc:sldMk cId="0" sldId="257"/>
        </pc:sldMkLst>
        <pc:spChg chg="mod">
          <ac:chgData name="TRAN TRI KHANG" userId="2b69f38f-e97b-4795-a559-774dc1ef1bed" providerId="ADAL" clId="{130DB450-ADAF-450C-A047-DF17564E17E2}" dt="2022-07-31T04:32:14.116" v="4" actId="2711"/>
          <ac:spMkLst>
            <pc:docMk/>
            <pc:sldMk cId="0" sldId="257"/>
            <ac:spMk id="7" creationId="{00000000-0000-0000-0000-000000000000}"/>
          </ac:spMkLst>
        </pc:spChg>
        <pc:spChg chg="mod">
          <ac:chgData name="TRAN TRI KHANG" userId="2b69f38f-e97b-4795-a559-774dc1ef1bed" providerId="ADAL" clId="{130DB450-ADAF-450C-A047-DF17564E17E2}" dt="2022-07-31T04:33:28.686" v="7" actId="14100"/>
          <ac:spMkLst>
            <pc:docMk/>
            <pc:sldMk cId="0" sldId="257"/>
            <ac:spMk id="8" creationId="{00000000-0000-0000-0000-000000000000}"/>
          </ac:spMkLst>
        </pc:spChg>
        <pc:spChg chg="mod">
          <ac:chgData name="TRAN TRI KHANG" userId="2b69f38f-e97b-4795-a559-774dc1ef1bed" providerId="ADAL" clId="{130DB450-ADAF-450C-A047-DF17564E17E2}" dt="2022-07-31T04:33:03.326" v="5" actId="2711"/>
          <ac:spMkLst>
            <pc:docMk/>
            <pc:sldMk cId="0" sldId="257"/>
            <ac:spMk id="9" creationId="{00000000-0000-0000-0000-000000000000}"/>
          </ac:spMkLst>
        </pc:spChg>
        <pc:spChg chg="mod">
          <ac:chgData name="TRAN TRI KHANG" userId="2b69f38f-e97b-4795-a559-774dc1ef1bed" providerId="ADAL" clId="{130DB450-ADAF-450C-A047-DF17564E17E2}" dt="2022-07-31T04:31:37.674" v="2" actId="2711"/>
          <ac:spMkLst>
            <pc:docMk/>
            <pc:sldMk cId="0" sldId="257"/>
            <ac:spMk id="15" creationId="{00000000-0000-0000-0000-000000000000}"/>
          </ac:spMkLst>
        </pc:spChg>
        <pc:spChg chg="mod">
          <ac:chgData name="TRAN TRI KHANG" userId="2b69f38f-e97b-4795-a559-774dc1ef1bed" providerId="ADAL" clId="{130DB450-ADAF-450C-A047-DF17564E17E2}" dt="2022-07-31T04:31:37.674" v="2" actId="2711"/>
          <ac:spMkLst>
            <pc:docMk/>
            <pc:sldMk cId="0" sldId="257"/>
            <ac:spMk id="16" creationId="{00000000-0000-0000-0000-000000000000}"/>
          </ac:spMkLst>
        </pc:spChg>
        <pc:spChg chg="mod">
          <ac:chgData name="TRAN TRI KHANG" userId="2b69f38f-e97b-4795-a559-774dc1ef1bed" providerId="ADAL" clId="{130DB450-ADAF-450C-A047-DF17564E17E2}" dt="2022-07-31T04:31:37.674" v="2" actId="2711"/>
          <ac:spMkLst>
            <pc:docMk/>
            <pc:sldMk cId="0" sldId="257"/>
            <ac:spMk id="17" creationId="{00000000-0000-0000-0000-000000000000}"/>
          </ac:spMkLst>
        </pc:spChg>
        <pc:grpChg chg="mod">
          <ac:chgData name="TRAN TRI KHANG" userId="2b69f38f-e97b-4795-a559-774dc1ef1bed" providerId="ADAL" clId="{130DB450-ADAF-450C-A047-DF17564E17E2}" dt="2022-07-31T04:30:48.146" v="1" actId="1076"/>
          <ac:grpSpMkLst>
            <pc:docMk/>
            <pc:sldMk cId="0" sldId="257"/>
            <ac:grpSpMk id="12" creationId="{00000000-0000-0000-0000-000000000000}"/>
          </ac:grpSpMkLst>
        </pc:grpChg>
        <pc:picChg chg="mod">
          <ac:chgData name="TRAN TRI KHANG" userId="2b69f38f-e97b-4795-a559-774dc1ef1bed" providerId="ADAL" clId="{130DB450-ADAF-450C-A047-DF17564E17E2}" dt="2022-07-31T04:31:45.692" v="3" actId="1076"/>
          <ac:picMkLst>
            <pc:docMk/>
            <pc:sldMk cId="0" sldId="257"/>
            <ac:picMk id="6" creationId="{00000000-0000-0000-0000-000000000000}"/>
          </ac:picMkLst>
        </pc:picChg>
      </pc:sldChg>
      <pc:sldChg chg="addSp delSp modSp mod modTransition modAnim">
        <pc:chgData name="TRAN TRI KHANG" userId="2b69f38f-e97b-4795-a559-774dc1ef1bed" providerId="ADAL" clId="{130DB450-ADAF-450C-A047-DF17564E17E2}" dt="2022-08-04T15:17:22.388" v="157" actId="1076"/>
        <pc:sldMkLst>
          <pc:docMk/>
          <pc:sldMk cId="0" sldId="258"/>
        </pc:sldMkLst>
        <pc:spChg chg="mod">
          <ac:chgData name="TRAN TRI KHANG" userId="2b69f38f-e97b-4795-a559-774dc1ef1bed" providerId="ADAL" clId="{130DB450-ADAF-450C-A047-DF17564E17E2}" dt="2022-07-31T04:33:43.466" v="8" actId="2711"/>
          <ac:spMkLst>
            <pc:docMk/>
            <pc:sldMk cId="0" sldId="258"/>
            <ac:spMk id="19" creationId="{00000000-0000-0000-0000-000000000000}"/>
          </ac:spMkLst>
        </pc:spChg>
        <pc:spChg chg="mod">
          <ac:chgData name="TRAN TRI KHANG" userId="2b69f38f-e97b-4795-a559-774dc1ef1bed" providerId="ADAL" clId="{130DB450-ADAF-450C-A047-DF17564E17E2}" dt="2022-07-31T04:33:43.466" v="8" actId="2711"/>
          <ac:spMkLst>
            <pc:docMk/>
            <pc:sldMk cId="0" sldId="258"/>
            <ac:spMk id="20" creationId="{00000000-0000-0000-0000-000000000000}"/>
          </ac:spMkLst>
        </pc:spChg>
        <pc:spChg chg="mod">
          <ac:chgData name="TRAN TRI KHANG" userId="2b69f38f-e97b-4795-a559-774dc1ef1bed" providerId="ADAL" clId="{130DB450-ADAF-450C-A047-DF17564E17E2}" dt="2022-07-31T04:33:43.466" v="8" actId="2711"/>
          <ac:spMkLst>
            <pc:docMk/>
            <pc:sldMk cId="0" sldId="258"/>
            <ac:spMk id="21" creationId="{00000000-0000-0000-0000-000000000000}"/>
          </ac:spMkLst>
        </pc:spChg>
        <pc:spChg chg="mod">
          <ac:chgData name="TRAN TRI KHANG" userId="2b69f38f-e97b-4795-a559-774dc1ef1bed" providerId="ADAL" clId="{130DB450-ADAF-450C-A047-DF17564E17E2}" dt="2022-08-04T15:09:30.825" v="139"/>
          <ac:spMkLst>
            <pc:docMk/>
            <pc:sldMk cId="0" sldId="258"/>
            <ac:spMk id="25" creationId="{00000000-0000-0000-0000-000000000000}"/>
          </ac:spMkLst>
        </pc:spChg>
        <pc:spChg chg="mod">
          <ac:chgData name="TRAN TRI KHANG" userId="2b69f38f-e97b-4795-a559-774dc1ef1bed" providerId="ADAL" clId="{130DB450-ADAF-450C-A047-DF17564E17E2}" dt="2022-07-31T05:00:25.996" v="9" actId="113"/>
          <ac:spMkLst>
            <pc:docMk/>
            <pc:sldMk cId="0" sldId="258"/>
            <ac:spMk id="28" creationId="{00000000-0000-0000-0000-000000000000}"/>
          </ac:spMkLst>
        </pc:spChg>
        <pc:spChg chg="mod">
          <ac:chgData name="TRAN TRI KHANG" userId="2b69f38f-e97b-4795-a559-774dc1ef1bed" providerId="ADAL" clId="{130DB450-ADAF-450C-A047-DF17564E17E2}" dt="2022-07-31T05:00:32.032" v="12" actId="113"/>
          <ac:spMkLst>
            <pc:docMk/>
            <pc:sldMk cId="0" sldId="258"/>
            <ac:spMk id="31" creationId="{00000000-0000-0000-0000-000000000000}"/>
          </ac:spMkLst>
        </pc:spChg>
        <pc:spChg chg="mod">
          <ac:chgData name="TRAN TRI KHANG" userId="2b69f38f-e97b-4795-a559-774dc1ef1bed" providerId="ADAL" clId="{130DB450-ADAF-450C-A047-DF17564E17E2}" dt="2022-07-31T05:00:36.523" v="14" actId="20577"/>
          <ac:spMkLst>
            <pc:docMk/>
            <pc:sldMk cId="0" sldId="258"/>
            <ac:spMk id="34" creationId="{00000000-0000-0000-0000-000000000000}"/>
          </ac:spMkLst>
        </pc:spChg>
        <pc:spChg chg="mod">
          <ac:chgData name="TRAN TRI KHANG" userId="2b69f38f-e97b-4795-a559-774dc1ef1bed" providerId="ADAL" clId="{130DB450-ADAF-450C-A047-DF17564E17E2}" dt="2022-07-31T05:06:12.657" v="35" actId="20577"/>
          <ac:spMkLst>
            <pc:docMk/>
            <pc:sldMk cId="0" sldId="258"/>
            <ac:spMk id="36" creationId="{00000000-0000-0000-0000-000000000000}"/>
          </ac:spMkLst>
        </pc:spChg>
        <pc:picChg chg="del">
          <ac:chgData name="TRAN TRI KHANG" userId="2b69f38f-e97b-4795-a559-774dc1ef1bed" providerId="ADAL" clId="{130DB450-ADAF-450C-A047-DF17564E17E2}" dt="2022-08-04T15:17:10.743" v="151" actId="478"/>
          <ac:picMkLst>
            <pc:docMk/>
            <pc:sldMk cId="0" sldId="258"/>
            <ac:picMk id="22" creationId="{00000000-0000-0000-0000-000000000000}"/>
          </ac:picMkLst>
        </pc:picChg>
        <pc:picChg chg="add mod">
          <ac:chgData name="TRAN TRI KHANG" userId="2b69f38f-e97b-4795-a559-774dc1ef1bed" providerId="ADAL" clId="{130DB450-ADAF-450C-A047-DF17564E17E2}" dt="2022-08-04T15:17:22.388" v="157" actId="1076"/>
          <ac:picMkLst>
            <pc:docMk/>
            <pc:sldMk cId="0" sldId="258"/>
            <ac:picMk id="39" creationId="{DAAC6516-1C66-8642-715D-5EE19AB23082}"/>
          </ac:picMkLst>
        </pc:picChg>
      </pc:sldChg>
      <pc:sldChg chg="addSp delSp modSp mod modTransition delAnim modAnim modNotesTx">
        <pc:chgData name="TRAN TRI KHANG" userId="2b69f38f-e97b-4795-a559-774dc1ef1bed" providerId="ADAL" clId="{130DB450-ADAF-450C-A047-DF17564E17E2}" dt="2022-08-04T15:11:24.523" v="150" actId="1076"/>
        <pc:sldMkLst>
          <pc:docMk/>
          <pc:sldMk cId="0" sldId="259"/>
        </pc:sldMkLst>
        <pc:picChg chg="del">
          <ac:chgData name="TRAN TRI KHANG" userId="2b69f38f-e97b-4795-a559-774dc1ef1bed" providerId="ADAL" clId="{130DB450-ADAF-450C-A047-DF17564E17E2}" dt="2022-07-31T05:00:52.273" v="15" actId="478"/>
          <ac:picMkLst>
            <pc:docMk/>
            <pc:sldMk cId="0" sldId="259"/>
            <ac:picMk id="7" creationId="{00000000-0000-0000-0000-000000000000}"/>
          </ac:picMkLst>
        </pc:picChg>
        <pc:picChg chg="add mod">
          <ac:chgData name="TRAN TRI KHANG" userId="2b69f38f-e97b-4795-a559-774dc1ef1bed" providerId="ADAL" clId="{130DB450-ADAF-450C-A047-DF17564E17E2}" dt="2022-08-04T15:11:24.523" v="150" actId="1076"/>
          <ac:picMkLst>
            <pc:docMk/>
            <pc:sldMk cId="0" sldId="259"/>
            <ac:picMk id="7" creationId="{9333161F-E532-7FF2-1190-1B20ED60034C}"/>
          </ac:picMkLst>
        </pc:picChg>
        <pc:picChg chg="add del mod">
          <ac:chgData name="TRAN TRI KHANG" userId="2b69f38f-e97b-4795-a559-774dc1ef1bed" providerId="ADAL" clId="{130DB450-ADAF-450C-A047-DF17564E17E2}" dt="2022-08-04T15:09:41.621" v="140" actId="478"/>
          <ac:picMkLst>
            <pc:docMk/>
            <pc:sldMk cId="0" sldId="259"/>
            <ac:picMk id="8" creationId="{B3583B8B-6EE9-C13C-9E31-92CAFF4AF1ED}"/>
          </ac:picMkLst>
        </pc:picChg>
      </pc:sldChg>
      <pc:sldChg chg="modSp mod modTransition modAnim">
        <pc:chgData name="TRAN TRI KHANG" userId="2b69f38f-e97b-4795-a559-774dc1ef1bed" providerId="ADAL" clId="{130DB450-ADAF-450C-A047-DF17564E17E2}" dt="2022-07-31T05:11:14.586" v="59"/>
        <pc:sldMkLst>
          <pc:docMk/>
          <pc:sldMk cId="0" sldId="260"/>
        </pc:sldMkLst>
        <pc:spChg chg="mod">
          <ac:chgData name="TRAN TRI KHANG" userId="2b69f38f-e97b-4795-a559-774dc1ef1bed" providerId="ADAL" clId="{130DB450-ADAF-450C-A047-DF17564E17E2}" dt="2022-07-31T05:07:58.164" v="36" actId="1076"/>
          <ac:spMkLst>
            <pc:docMk/>
            <pc:sldMk cId="0" sldId="260"/>
            <ac:spMk id="14" creationId="{00000000-0000-0000-0000-000000000000}"/>
          </ac:spMkLst>
        </pc:spChg>
        <pc:spChg chg="mod">
          <ac:chgData name="TRAN TRI KHANG" userId="2b69f38f-e97b-4795-a559-774dc1ef1bed" providerId="ADAL" clId="{130DB450-ADAF-450C-A047-DF17564E17E2}" dt="2022-07-31T05:08:02.798" v="37" actId="1076"/>
          <ac:spMkLst>
            <pc:docMk/>
            <pc:sldMk cId="0" sldId="260"/>
            <ac:spMk id="17" creationId="{00000000-0000-0000-0000-000000000000}"/>
          </ac:spMkLst>
        </pc:spChg>
        <pc:spChg chg="mod">
          <ac:chgData name="TRAN TRI KHANG" userId="2b69f38f-e97b-4795-a559-774dc1ef1bed" providerId="ADAL" clId="{130DB450-ADAF-450C-A047-DF17564E17E2}" dt="2022-07-31T05:04:43.992" v="31" actId="6559"/>
          <ac:spMkLst>
            <pc:docMk/>
            <pc:sldMk cId="0" sldId="260"/>
            <ac:spMk id="18" creationId="{00000000-0000-0000-0000-000000000000}"/>
          </ac:spMkLst>
        </pc:spChg>
        <pc:spChg chg="mod">
          <ac:chgData name="TRAN TRI KHANG" userId="2b69f38f-e97b-4795-a559-774dc1ef1bed" providerId="ADAL" clId="{130DB450-ADAF-450C-A047-DF17564E17E2}" dt="2022-07-31T05:08:13.601" v="41" actId="1076"/>
          <ac:spMkLst>
            <pc:docMk/>
            <pc:sldMk cId="0" sldId="260"/>
            <ac:spMk id="22" creationId="{00000000-0000-0000-0000-000000000000}"/>
          </ac:spMkLst>
        </pc:spChg>
        <pc:spChg chg="mod">
          <ac:chgData name="TRAN TRI KHANG" userId="2b69f38f-e97b-4795-a559-774dc1ef1bed" providerId="ADAL" clId="{130DB450-ADAF-450C-A047-DF17564E17E2}" dt="2022-07-31T05:08:10.467" v="40" actId="1076"/>
          <ac:spMkLst>
            <pc:docMk/>
            <pc:sldMk cId="0" sldId="260"/>
            <ac:spMk id="25" creationId="{00000000-0000-0000-0000-000000000000}"/>
          </ac:spMkLst>
        </pc:spChg>
        <pc:spChg chg="mod">
          <ac:chgData name="TRAN TRI KHANG" userId="2b69f38f-e97b-4795-a559-774dc1ef1bed" providerId="ADAL" clId="{130DB450-ADAF-450C-A047-DF17564E17E2}" dt="2022-07-31T05:08:16.899" v="42" actId="1076"/>
          <ac:spMkLst>
            <pc:docMk/>
            <pc:sldMk cId="0" sldId="260"/>
            <ac:spMk id="28" creationId="{00000000-0000-0000-0000-000000000000}"/>
          </ac:spMkLst>
        </pc:spChg>
        <pc:spChg chg="mod">
          <ac:chgData name="TRAN TRI KHANG" userId="2b69f38f-e97b-4795-a559-774dc1ef1bed" providerId="ADAL" clId="{130DB450-ADAF-450C-A047-DF17564E17E2}" dt="2022-07-31T05:08:21.116" v="43" actId="1076"/>
          <ac:spMkLst>
            <pc:docMk/>
            <pc:sldMk cId="0" sldId="260"/>
            <ac:spMk id="31" creationId="{00000000-0000-0000-0000-000000000000}"/>
          </ac:spMkLst>
        </pc:spChg>
        <pc:grpChg chg="mod">
          <ac:chgData name="TRAN TRI KHANG" userId="2b69f38f-e97b-4795-a559-774dc1ef1bed" providerId="ADAL" clId="{130DB450-ADAF-450C-A047-DF17564E17E2}" dt="2022-07-31T05:08:06.494" v="39" actId="1076"/>
          <ac:grpSpMkLst>
            <pc:docMk/>
            <pc:sldMk cId="0" sldId="260"/>
            <ac:grpSpMk id="20" creationId="{00000000-0000-0000-0000-000000000000}"/>
          </ac:grpSpMkLst>
        </pc:grpChg>
      </pc:sldChg>
      <pc:sldChg chg="modSp mod modTransition">
        <pc:chgData name="TRAN TRI KHANG" userId="2b69f38f-e97b-4795-a559-774dc1ef1bed" providerId="ADAL" clId="{130DB450-ADAF-450C-A047-DF17564E17E2}" dt="2022-08-04T15:19:02.668" v="168" actId="122"/>
        <pc:sldMkLst>
          <pc:docMk/>
          <pc:sldMk cId="0" sldId="261"/>
        </pc:sldMkLst>
        <pc:graphicFrameChg chg="modGraphic">
          <ac:chgData name="TRAN TRI KHANG" userId="2b69f38f-e97b-4795-a559-774dc1ef1bed" providerId="ADAL" clId="{130DB450-ADAF-450C-A047-DF17564E17E2}" dt="2022-08-04T15:19:02.668" v="168" actId="122"/>
          <ac:graphicFrameMkLst>
            <pc:docMk/>
            <pc:sldMk cId="0" sldId="261"/>
            <ac:graphicFrameMk id="11" creationId="{00000000-0000-0000-0000-000000000000}"/>
          </ac:graphicFrameMkLst>
        </pc:graphicFrameChg>
      </pc:sldChg>
      <pc:sldChg chg="addSp delSp modSp mod modTransition">
        <pc:chgData name="TRAN TRI KHANG" userId="2b69f38f-e97b-4795-a559-774dc1ef1bed" providerId="ADAL" clId="{130DB450-ADAF-450C-A047-DF17564E17E2}" dt="2022-08-04T15:18:50.696" v="167" actId="14100"/>
        <pc:sldMkLst>
          <pc:docMk/>
          <pc:sldMk cId="0" sldId="262"/>
        </pc:sldMkLst>
        <pc:picChg chg="del">
          <ac:chgData name="TRAN TRI KHANG" userId="2b69f38f-e97b-4795-a559-774dc1ef1bed" providerId="ADAL" clId="{130DB450-ADAF-450C-A047-DF17564E17E2}" dt="2022-08-04T15:18:45.441" v="164" actId="478"/>
          <ac:picMkLst>
            <pc:docMk/>
            <pc:sldMk cId="0" sldId="262"/>
            <ac:picMk id="4" creationId="{00000000-0000-0000-0000-000000000000}"/>
          </ac:picMkLst>
        </pc:picChg>
        <pc:picChg chg="del">
          <ac:chgData name="TRAN TRI KHANG" userId="2b69f38f-e97b-4795-a559-774dc1ef1bed" providerId="ADAL" clId="{130DB450-ADAF-450C-A047-DF17564E17E2}" dt="2022-08-04T15:18:07.969" v="158" actId="478"/>
          <ac:picMkLst>
            <pc:docMk/>
            <pc:sldMk cId="0" sldId="262"/>
            <ac:picMk id="5" creationId="{00000000-0000-0000-0000-000000000000}"/>
          </ac:picMkLst>
        </pc:picChg>
        <pc:picChg chg="add mod">
          <ac:chgData name="TRAN TRI KHANG" userId="2b69f38f-e97b-4795-a559-774dc1ef1bed" providerId="ADAL" clId="{130DB450-ADAF-450C-A047-DF17564E17E2}" dt="2022-08-04T15:18:17.528" v="163" actId="1076"/>
          <ac:picMkLst>
            <pc:docMk/>
            <pc:sldMk cId="0" sldId="262"/>
            <ac:picMk id="17" creationId="{87661E86-A355-D083-8FDE-048F03EDD4AA}"/>
          </ac:picMkLst>
        </pc:picChg>
        <pc:picChg chg="add mod">
          <ac:chgData name="TRAN TRI KHANG" userId="2b69f38f-e97b-4795-a559-774dc1ef1bed" providerId="ADAL" clId="{130DB450-ADAF-450C-A047-DF17564E17E2}" dt="2022-08-04T15:18:50.696" v="167" actId="14100"/>
          <ac:picMkLst>
            <pc:docMk/>
            <pc:sldMk cId="0" sldId="262"/>
            <ac:picMk id="19" creationId="{CB131685-A5B8-5F98-9CE0-09D61E4F6647}"/>
          </ac:picMkLst>
        </pc:picChg>
      </pc:sldChg>
      <pc:sldChg chg="modSp mod modTransition modAnim">
        <pc:chgData name="TRAN TRI KHANG" userId="2b69f38f-e97b-4795-a559-774dc1ef1bed" providerId="ADAL" clId="{130DB450-ADAF-450C-A047-DF17564E17E2}" dt="2022-07-31T05:11:29.311" v="60"/>
        <pc:sldMkLst>
          <pc:docMk/>
          <pc:sldMk cId="0" sldId="263"/>
        </pc:sldMkLst>
        <pc:graphicFrameChg chg="modGraphic">
          <ac:chgData name="TRAN TRI KHANG" userId="2b69f38f-e97b-4795-a559-774dc1ef1bed" providerId="ADAL" clId="{130DB450-ADAF-450C-A047-DF17564E17E2}" dt="2022-07-31T05:08:55.919" v="46" actId="122"/>
          <ac:graphicFrameMkLst>
            <pc:docMk/>
            <pc:sldMk cId="0" sldId="263"/>
            <ac:graphicFrameMk id="11" creationId="{00000000-0000-0000-0000-000000000000}"/>
          </ac:graphicFrameMkLst>
        </pc:graphicFrameChg>
      </pc:sldChg>
      <pc:sldChg chg="modTransition modAnim">
        <pc:chgData name="TRAN TRI KHANG" userId="2b69f38f-e97b-4795-a559-774dc1ef1bed" providerId="ADAL" clId="{130DB450-ADAF-450C-A047-DF17564E17E2}" dt="2022-07-31T05:11:35.431" v="61"/>
        <pc:sldMkLst>
          <pc:docMk/>
          <pc:sldMk cId="0" sldId="264"/>
        </pc:sldMkLst>
      </pc:sldChg>
      <pc:sldChg chg="addSp delSp modSp mod modTransition modAnim">
        <pc:chgData name="TRAN TRI KHANG" userId="2b69f38f-e97b-4795-a559-774dc1ef1bed" providerId="ADAL" clId="{130DB450-ADAF-450C-A047-DF17564E17E2}" dt="2022-07-31T05:13:35.847" v="138"/>
        <pc:sldMkLst>
          <pc:docMk/>
          <pc:sldMk cId="0" sldId="265"/>
        </pc:sldMkLst>
        <pc:spChg chg="del mod">
          <ac:chgData name="TRAN TRI KHANG" userId="2b69f38f-e97b-4795-a559-774dc1ef1bed" providerId="ADAL" clId="{130DB450-ADAF-450C-A047-DF17564E17E2}" dt="2022-07-31T05:12:40.985" v="104" actId="478"/>
          <ac:spMkLst>
            <pc:docMk/>
            <pc:sldMk cId="0" sldId="265"/>
            <ac:spMk id="23" creationId="{00000000-0000-0000-0000-000000000000}"/>
          </ac:spMkLst>
        </pc:spChg>
        <pc:spChg chg="mod">
          <ac:chgData name="TRAN TRI KHANG" userId="2b69f38f-e97b-4795-a559-774dc1ef1bed" providerId="ADAL" clId="{130DB450-ADAF-450C-A047-DF17564E17E2}" dt="2022-07-31T05:09:10.936" v="47" actId="14100"/>
          <ac:spMkLst>
            <pc:docMk/>
            <pc:sldMk cId="0" sldId="265"/>
            <ac:spMk id="24" creationId="{00000000-0000-0000-0000-000000000000}"/>
          </ac:spMkLst>
        </pc:spChg>
        <pc:spChg chg="add mod">
          <ac:chgData name="TRAN TRI KHANG" userId="2b69f38f-e97b-4795-a559-774dc1ef1bed" providerId="ADAL" clId="{130DB450-ADAF-450C-A047-DF17564E17E2}" dt="2022-07-31T05:13:02.154" v="131" actId="1076"/>
          <ac:spMkLst>
            <pc:docMk/>
            <pc:sldMk cId="0" sldId="265"/>
            <ac:spMk id="25" creationId="{BC1AC3EC-95A9-E758-19EE-A334D16735E8}"/>
          </ac:spMkLst>
        </pc:spChg>
      </pc:sldChg>
      <pc:sldChg chg="modTransition">
        <pc:chgData name="TRAN TRI KHANG" userId="2b69f38f-e97b-4795-a559-774dc1ef1bed" providerId="ADAL" clId="{130DB450-ADAF-450C-A047-DF17564E17E2}" dt="2022-07-31T05:09:52.078" v="49"/>
        <pc:sldMkLst>
          <pc:docMk/>
          <pc:sldMk cId="0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471A1-342F-452C-8F3D-99E6C8C79A93}" type="datetimeFigureOut">
              <a:rPr lang="en-US" smtClean="0"/>
              <a:t>10/8/23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A5937-C97C-4375-9A58-8B1308D92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https://youtu.be/QZ_vkddqUd0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A5937-C97C-4375-9A58-8B1308D926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svg"/><Relationship Id="rId7" Type="http://schemas.openxmlformats.org/officeDocument/2006/relationships/image" Target="../media/image80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svg"/><Relationship Id="rId5" Type="http://schemas.openxmlformats.org/officeDocument/2006/relationships/image" Target="../media/image78.sv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svg"/><Relationship Id="rId10" Type="http://schemas.openxmlformats.org/officeDocument/2006/relationships/hyperlink" Target="https://www.youtube.com/watch?v=n41qpQXvXgU&amp;t=2s" TargetMode="External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1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9.sv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41qpQXvXgU?start=2&amp;feature=oembed" TargetMode="External"/><Relationship Id="rId6" Type="http://schemas.openxmlformats.org/officeDocument/2006/relationships/image" Target="../media/image38.png"/><Relationship Id="rId11" Type="http://schemas.openxmlformats.org/officeDocument/2006/relationships/image" Target="../media/image12.svg"/><Relationship Id="rId5" Type="http://schemas.openxmlformats.org/officeDocument/2006/relationships/image" Target="../media/image37.svg"/><Relationship Id="rId10" Type="http://schemas.openxmlformats.org/officeDocument/2006/relationships/image" Target="../media/image11.png"/><Relationship Id="rId4" Type="http://schemas.openxmlformats.org/officeDocument/2006/relationships/image" Target="../media/image36.png"/><Relationship Id="rId9" Type="http://schemas.openxmlformats.org/officeDocument/2006/relationships/image" Target="../media/image24.svg"/><Relationship Id="rId1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svg"/><Relationship Id="rId7" Type="http://schemas.openxmlformats.org/officeDocument/2006/relationships/image" Target="../media/image26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4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48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svg"/><Relationship Id="rId5" Type="http://schemas.openxmlformats.org/officeDocument/2006/relationships/image" Target="../media/image52.sv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6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svg"/><Relationship Id="rId3" Type="http://schemas.openxmlformats.org/officeDocument/2006/relationships/image" Target="../media/image66.svg"/><Relationship Id="rId7" Type="http://schemas.openxmlformats.org/officeDocument/2006/relationships/image" Target="../media/image68.svg"/><Relationship Id="rId12" Type="http://schemas.openxmlformats.org/officeDocument/2006/relationships/image" Target="../media/image7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svg"/><Relationship Id="rId5" Type="http://schemas.openxmlformats.org/officeDocument/2006/relationships/image" Target="../media/image22.svg"/><Relationship Id="rId10" Type="http://schemas.openxmlformats.org/officeDocument/2006/relationships/image" Target="../media/image71.png"/><Relationship Id="rId4" Type="http://schemas.openxmlformats.org/officeDocument/2006/relationships/image" Target="../media/image21.png"/><Relationship Id="rId9" Type="http://schemas.openxmlformats.org/officeDocument/2006/relationships/image" Target="../media/image7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38991">
            <a:off x="14706933" y="6381541"/>
            <a:ext cx="5621674" cy="65645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899698">
            <a:off x="16322381" y="4775412"/>
            <a:ext cx="3008329" cy="40355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76006" y="-241737"/>
            <a:ext cx="11790012" cy="137675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2130602" cy="22932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967584" y="6925655"/>
            <a:ext cx="3308787" cy="33825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435870">
            <a:off x="15152258" y="-908514"/>
            <a:ext cx="4731024" cy="53211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104983" y="2082578"/>
            <a:ext cx="5154317" cy="747988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094001" y="3910330"/>
            <a:ext cx="7469910" cy="2390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Việc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trình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bày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suy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nghĩ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về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một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vấn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đề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đời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sống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bằng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hình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thức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nói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có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khác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gì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với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việc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trình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bày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suy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nghĩ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về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một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vấn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đề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đời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sống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bằng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hình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thức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viết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74857" y="1069209"/>
            <a:ext cx="5789053" cy="182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58"/>
              </a:lnSpc>
              <a:spcBef>
                <a:spcPct val="0"/>
              </a:spcBef>
            </a:pPr>
            <a:r>
              <a:rPr lang="en-US" sz="10756" spc="537" dirty="0" err="1">
                <a:solidFill>
                  <a:srgbClr val="CD5E5E"/>
                </a:solidFill>
                <a:latin typeface="SVN-HC 1"/>
              </a:rPr>
              <a:t>Khởi</a:t>
            </a:r>
            <a:r>
              <a:rPr lang="en-US" sz="10756" spc="537" dirty="0">
                <a:solidFill>
                  <a:srgbClr val="CD5E5E"/>
                </a:solidFill>
                <a:latin typeface="SVN-HC 1"/>
              </a:rPr>
              <a:t> </a:t>
            </a:r>
            <a:r>
              <a:rPr lang="en-US" sz="10756" spc="537" dirty="0" err="1">
                <a:solidFill>
                  <a:srgbClr val="CD5E5E"/>
                </a:solidFill>
                <a:latin typeface="SVN-HC 1"/>
              </a:rPr>
              <a:t>động</a:t>
            </a:r>
            <a:endParaRPr lang="en-US" sz="10756" spc="537" dirty="0">
              <a:solidFill>
                <a:srgbClr val="CD5E5E"/>
              </a:solidFill>
              <a:latin typeface="SVN-HC 1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094001" y="6878030"/>
            <a:ext cx="7049999" cy="221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just">
              <a:lnSpc>
                <a:spcPts val="4419"/>
              </a:lnSpc>
              <a:buFont typeface="Arial"/>
              <a:buChar char="•"/>
            </a:pP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Trong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đời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sống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hàng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ngày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,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chúng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ta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có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thể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trình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bày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suy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nghĩ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về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một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vấn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đề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đời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sống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trong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(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những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)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tình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huống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393F85"/>
                </a:solidFill>
                <a:latin typeface="Roboto Condensed"/>
              </a:rPr>
              <a:t>nào</a:t>
            </a:r>
            <a:r>
              <a:rPr lang="en-US" sz="3399" dirty="0">
                <a:solidFill>
                  <a:srgbClr val="393F85"/>
                </a:solidFill>
                <a:latin typeface="Roboto Condense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121374">
            <a:off x="-1210493" y="-794000"/>
            <a:ext cx="3920809" cy="45784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9494">
            <a:off x="1042214" y="-1026293"/>
            <a:ext cx="4296235" cy="46241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03247">
            <a:off x="9566509" y="5678328"/>
            <a:ext cx="4668620" cy="52510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64664" y="4603877"/>
            <a:ext cx="5342648" cy="5739173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 rot="-509333">
            <a:off x="5941336" y="3327318"/>
            <a:ext cx="3967619" cy="396761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85289" y="111986"/>
                  </a:lnTo>
                  <a:lnTo>
                    <a:pt x="609600" y="54447"/>
                  </a:lnTo>
                  <a:lnTo>
                    <a:pt x="621927" y="190873"/>
                  </a:lnTo>
                  <a:lnTo>
                    <a:pt x="758353" y="203200"/>
                  </a:lnTo>
                  <a:lnTo>
                    <a:pt x="700814" y="327511"/>
                  </a:lnTo>
                  <a:lnTo>
                    <a:pt x="812800" y="406400"/>
                  </a:lnTo>
                  <a:lnTo>
                    <a:pt x="700814" y="485289"/>
                  </a:lnTo>
                  <a:lnTo>
                    <a:pt x="758353" y="609600"/>
                  </a:lnTo>
                  <a:lnTo>
                    <a:pt x="621927" y="621927"/>
                  </a:lnTo>
                  <a:lnTo>
                    <a:pt x="609600" y="758353"/>
                  </a:lnTo>
                  <a:lnTo>
                    <a:pt x="485289" y="700814"/>
                  </a:lnTo>
                  <a:lnTo>
                    <a:pt x="406400" y="812800"/>
                  </a:lnTo>
                  <a:lnTo>
                    <a:pt x="327511" y="700814"/>
                  </a:lnTo>
                  <a:lnTo>
                    <a:pt x="203200" y="758353"/>
                  </a:lnTo>
                  <a:lnTo>
                    <a:pt x="190873" y="621927"/>
                  </a:lnTo>
                  <a:lnTo>
                    <a:pt x="54447" y="609600"/>
                  </a:lnTo>
                  <a:lnTo>
                    <a:pt x="111986" y="485289"/>
                  </a:lnTo>
                  <a:lnTo>
                    <a:pt x="0" y="406400"/>
                  </a:lnTo>
                  <a:lnTo>
                    <a:pt x="111986" y="327511"/>
                  </a:lnTo>
                  <a:lnTo>
                    <a:pt x="54447" y="203200"/>
                  </a:lnTo>
                  <a:lnTo>
                    <a:pt x="190873" y="190873"/>
                  </a:lnTo>
                  <a:lnTo>
                    <a:pt x="203200" y="54447"/>
                  </a:lnTo>
                  <a:lnTo>
                    <a:pt x="327511" y="111986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A1C5C4">
                <a:alpha val="77647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27000" y="50800"/>
              <a:ext cx="558800" cy="635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spc="6" dirty="0" err="1">
                  <a:solidFill>
                    <a:srgbClr val="1D5128">
                      <a:alpha val="77647"/>
                    </a:srgbClr>
                  </a:solidFill>
                  <a:latin typeface="Roboto Condensed Bold"/>
                </a:rPr>
                <a:t>Rút</a:t>
              </a:r>
              <a:r>
                <a:rPr lang="en-US" sz="3399" spc="6" dirty="0">
                  <a:solidFill>
                    <a:srgbClr val="1D5128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spc="6" dirty="0" err="1">
                  <a:solidFill>
                    <a:srgbClr val="1D5128">
                      <a:alpha val="77647"/>
                    </a:srgbClr>
                  </a:solidFill>
                  <a:latin typeface="Roboto Condensed Bold"/>
                </a:rPr>
                <a:t>kinh</a:t>
              </a:r>
              <a:r>
                <a:rPr lang="en-US" sz="3399" spc="6" dirty="0">
                  <a:solidFill>
                    <a:srgbClr val="1D5128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spc="6" dirty="0" err="1">
                  <a:solidFill>
                    <a:srgbClr val="1D5128">
                      <a:alpha val="77647"/>
                    </a:srgbClr>
                  </a:solidFill>
                  <a:latin typeface="Roboto Condensed Bold"/>
                </a:rPr>
                <a:t>nghiệm</a:t>
              </a:r>
              <a:endParaRPr lang="en-US" sz="3399" spc="6" dirty="0">
                <a:solidFill>
                  <a:srgbClr val="1D5128">
                    <a:alpha val="77647"/>
                  </a:srgbClr>
                </a:solidFill>
                <a:latin typeface="Roboto Condensed Bold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 rot="225624">
            <a:off x="1345861" y="2620067"/>
            <a:ext cx="3967619" cy="396761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85289" y="111986"/>
                  </a:lnTo>
                  <a:lnTo>
                    <a:pt x="609600" y="54447"/>
                  </a:lnTo>
                  <a:lnTo>
                    <a:pt x="621927" y="190873"/>
                  </a:lnTo>
                  <a:lnTo>
                    <a:pt x="758353" y="203200"/>
                  </a:lnTo>
                  <a:lnTo>
                    <a:pt x="700814" y="327511"/>
                  </a:lnTo>
                  <a:lnTo>
                    <a:pt x="812800" y="406400"/>
                  </a:lnTo>
                  <a:lnTo>
                    <a:pt x="700814" y="485289"/>
                  </a:lnTo>
                  <a:lnTo>
                    <a:pt x="758353" y="609600"/>
                  </a:lnTo>
                  <a:lnTo>
                    <a:pt x="621927" y="621927"/>
                  </a:lnTo>
                  <a:lnTo>
                    <a:pt x="609600" y="758353"/>
                  </a:lnTo>
                  <a:lnTo>
                    <a:pt x="485289" y="700814"/>
                  </a:lnTo>
                  <a:lnTo>
                    <a:pt x="406400" y="812800"/>
                  </a:lnTo>
                  <a:lnTo>
                    <a:pt x="327511" y="700814"/>
                  </a:lnTo>
                  <a:lnTo>
                    <a:pt x="203200" y="758353"/>
                  </a:lnTo>
                  <a:lnTo>
                    <a:pt x="190873" y="621927"/>
                  </a:lnTo>
                  <a:lnTo>
                    <a:pt x="54447" y="609600"/>
                  </a:lnTo>
                  <a:lnTo>
                    <a:pt x="111986" y="485289"/>
                  </a:lnTo>
                  <a:lnTo>
                    <a:pt x="0" y="406400"/>
                  </a:lnTo>
                  <a:lnTo>
                    <a:pt x="111986" y="327511"/>
                  </a:lnTo>
                  <a:lnTo>
                    <a:pt x="54447" y="203200"/>
                  </a:lnTo>
                  <a:lnTo>
                    <a:pt x="190873" y="190873"/>
                  </a:lnTo>
                  <a:lnTo>
                    <a:pt x="203200" y="54447"/>
                  </a:lnTo>
                  <a:lnTo>
                    <a:pt x="327511" y="111986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A1C5C4">
                <a:alpha val="77647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50800"/>
              <a:ext cx="558800" cy="635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spc="6" dirty="0" err="1">
                  <a:solidFill>
                    <a:srgbClr val="1D5128">
                      <a:alpha val="77647"/>
                    </a:srgbClr>
                  </a:solidFill>
                  <a:latin typeface="Roboto Condensed Bold"/>
                </a:rPr>
                <a:t>Đánh</a:t>
              </a:r>
              <a:r>
                <a:rPr lang="en-US" sz="3399" spc="6" dirty="0">
                  <a:solidFill>
                    <a:srgbClr val="1D5128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spc="6" dirty="0" err="1">
                  <a:solidFill>
                    <a:srgbClr val="1D5128">
                      <a:alpha val="77647"/>
                    </a:srgbClr>
                  </a:solidFill>
                  <a:latin typeface="Roboto Condensed Bold"/>
                </a:rPr>
                <a:t>giá</a:t>
              </a:r>
              <a:r>
                <a:rPr lang="en-US" sz="3399" spc="6" dirty="0">
                  <a:solidFill>
                    <a:srgbClr val="1D5128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spc="6" dirty="0" err="1">
                  <a:solidFill>
                    <a:srgbClr val="1D5128">
                      <a:alpha val="77647"/>
                    </a:srgbClr>
                  </a:solidFill>
                  <a:latin typeface="Roboto Condensed Bold"/>
                </a:rPr>
                <a:t>dựa</a:t>
              </a:r>
              <a:r>
                <a:rPr lang="en-US" sz="3399" spc="6" dirty="0">
                  <a:solidFill>
                    <a:srgbClr val="1D5128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spc="6" dirty="0" err="1">
                  <a:solidFill>
                    <a:srgbClr val="1D5128">
                      <a:alpha val="77647"/>
                    </a:srgbClr>
                  </a:solidFill>
                  <a:latin typeface="Roboto Condensed Bold"/>
                </a:rPr>
                <a:t>trên</a:t>
              </a:r>
              <a:r>
                <a:rPr lang="en-US" sz="3399" spc="6" dirty="0">
                  <a:solidFill>
                    <a:srgbClr val="1D5128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spc="6" dirty="0" err="1">
                  <a:solidFill>
                    <a:srgbClr val="1D5128">
                      <a:alpha val="77647"/>
                    </a:srgbClr>
                  </a:solidFill>
                  <a:latin typeface="Roboto Condensed Bold"/>
                </a:rPr>
                <a:t>bảng</a:t>
              </a:r>
              <a:r>
                <a:rPr lang="en-US" sz="3399" spc="6" dirty="0">
                  <a:solidFill>
                    <a:srgbClr val="1D5128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spc="6" dirty="0" err="1">
                  <a:solidFill>
                    <a:srgbClr val="1D5128">
                      <a:alpha val="77647"/>
                    </a:srgbClr>
                  </a:solidFill>
                  <a:latin typeface="Roboto Condensed Bold"/>
                </a:rPr>
                <a:t>kiểm</a:t>
              </a:r>
              <a:endParaRPr lang="en-US" sz="3399" spc="6" dirty="0">
                <a:solidFill>
                  <a:srgbClr val="1D5128">
                    <a:alpha val="77647"/>
                  </a:srgbClr>
                </a:solidFill>
                <a:latin typeface="Roboto Condensed Bold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09127" y="8017287"/>
            <a:ext cx="10359736" cy="1641085"/>
            <a:chOff x="0" y="0"/>
            <a:chExt cx="2728490" cy="4322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28490" cy="432220"/>
            </a:xfrm>
            <a:custGeom>
              <a:avLst/>
              <a:gdLst/>
              <a:ahLst/>
              <a:cxnLst/>
              <a:rect l="l" t="t" r="r" b="b"/>
              <a:pathLst>
                <a:path w="2728490" h="432220">
                  <a:moveTo>
                    <a:pt x="31387" y="0"/>
                  </a:moveTo>
                  <a:lnTo>
                    <a:pt x="2697103" y="0"/>
                  </a:lnTo>
                  <a:cubicBezTo>
                    <a:pt x="2705428" y="0"/>
                    <a:pt x="2713411" y="3307"/>
                    <a:pt x="2719297" y="9193"/>
                  </a:cubicBezTo>
                  <a:cubicBezTo>
                    <a:pt x="2725183" y="15079"/>
                    <a:pt x="2728490" y="23063"/>
                    <a:pt x="2728490" y="31387"/>
                  </a:cubicBezTo>
                  <a:lnTo>
                    <a:pt x="2728490" y="400833"/>
                  </a:lnTo>
                  <a:cubicBezTo>
                    <a:pt x="2728490" y="409157"/>
                    <a:pt x="2725183" y="417141"/>
                    <a:pt x="2719297" y="423027"/>
                  </a:cubicBezTo>
                  <a:cubicBezTo>
                    <a:pt x="2713411" y="428913"/>
                    <a:pt x="2705428" y="432220"/>
                    <a:pt x="2697103" y="432220"/>
                  </a:cubicBezTo>
                  <a:lnTo>
                    <a:pt x="31387" y="432220"/>
                  </a:lnTo>
                  <a:cubicBezTo>
                    <a:pt x="23063" y="432220"/>
                    <a:pt x="15079" y="428913"/>
                    <a:pt x="9193" y="423027"/>
                  </a:cubicBezTo>
                  <a:cubicBezTo>
                    <a:pt x="3307" y="417141"/>
                    <a:pt x="0" y="409157"/>
                    <a:pt x="0" y="400833"/>
                  </a:cubicBezTo>
                  <a:lnTo>
                    <a:pt x="0" y="31387"/>
                  </a:lnTo>
                  <a:cubicBezTo>
                    <a:pt x="0" y="23063"/>
                    <a:pt x="3307" y="15079"/>
                    <a:pt x="9193" y="9193"/>
                  </a:cubicBezTo>
                  <a:cubicBezTo>
                    <a:pt x="15079" y="3307"/>
                    <a:pt x="23063" y="0"/>
                    <a:pt x="31387" y="0"/>
                  </a:cubicBezTo>
                  <a:close/>
                </a:path>
              </a:pathLst>
            </a:custGeom>
            <a:solidFill>
              <a:srgbClr val="DCEBF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23119">
            <a:off x="12840466" y="1727929"/>
            <a:ext cx="4648397" cy="7939808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1209127" y="1566496"/>
            <a:ext cx="11378756" cy="927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0"/>
              </a:lnSpc>
            </a:pPr>
            <a:r>
              <a:rPr lang="en-US" sz="6000" spc="12" dirty="0">
                <a:solidFill>
                  <a:srgbClr val="393F85"/>
                </a:solidFill>
                <a:latin typeface="SVN-HC Green Grove" panose="02000000000000000000" pitchFamily="50" charset="0"/>
              </a:rPr>
              <a:t>IV. ĐÁNH GIÁ, RÚT KINH NGHIỆM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67830" y="8240287"/>
            <a:ext cx="9685969" cy="1082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90"/>
              </a:lnSpc>
            </a:pPr>
            <a:r>
              <a:rPr lang="en-US" sz="3300" dirty="0" err="1">
                <a:solidFill>
                  <a:srgbClr val="393F85"/>
                </a:solidFill>
                <a:latin typeface="Roboto Condensed Bold"/>
              </a:rPr>
              <a:t>Yêu</a:t>
            </a:r>
            <a:r>
              <a:rPr lang="en-US" sz="3300" dirty="0">
                <a:solidFill>
                  <a:srgbClr val="393F85"/>
                </a:solidFill>
                <a:latin typeface="Roboto Condensed Bold"/>
              </a:rPr>
              <a:t> </a:t>
            </a:r>
            <a:r>
              <a:rPr lang="en-US" sz="3300" dirty="0" err="1">
                <a:solidFill>
                  <a:srgbClr val="393F85"/>
                </a:solidFill>
                <a:latin typeface="Roboto Condensed Bold"/>
              </a:rPr>
              <a:t>cầu</a:t>
            </a:r>
            <a:r>
              <a:rPr lang="en-US" sz="3300" dirty="0">
                <a:solidFill>
                  <a:srgbClr val="393F85"/>
                </a:solidFill>
                <a:latin typeface="Roboto Condensed Bold"/>
              </a:rPr>
              <a:t>: </a:t>
            </a:r>
            <a:r>
              <a:rPr lang="en-US" sz="3300" dirty="0">
                <a:solidFill>
                  <a:srgbClr val="393F85"/>
                </a:solidFill>
                <a:latin typeface="Roboto Condensed"/>
              </a:rPr>
              <a:t>HS </a:t>
            </a:r>
            <a:r>
              <a:rPr lang="en-US" sz="3300" dirty="0" err="1">
                <a:solidFill>
                  <a:srgbClr val="393F85"/>
                </a:solidFill>
                <a:latin typeface="Roboto Condensed"/>
              </a:rPr>
              <a:t>thực</a:t>
            </a:r>
            <a:r>
              <a:rPr lang="en-US" sz="3300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00" dirty="0" err="1">
                <a:solidFill>
                  <a:srgbClr val="393F85"/>
                </a:solidFill>
                <a:latin typeface="Roboto Condensed"/>
              </a:rPr>
              <a:t>hành</a:t>
            </a:r>
            <a:r>
              <a:rPr lang="en-US" sz="3300" dirty="0">
                <a:solidFill>
                  <a:srgbClr val="393F85"/>
                </a:solidFill>
                <a:latin typeface="Roboto Condensed"/>
              </a:rPr>
              <a:t> ở </a:t>
            </a:r>
            <a:r>
              <a:rPr lang="en-US" sz="3300" dirty="0" err="1">
                <a:solidFill>
                  <a:srgbClr val="393F85"/>
                </a:solidFill>
                <a:latin typeface="Roboto Condensed"/>
              </a:rPr>
              <a:t>nhà</a:t>
            </a:r>
            <a:r>
              <a:rPr lang="en-US" sz="3300" dirty="0">
                <a:solidFill>
                  <a:srgbClr val="393F85"/>
                </a:solidFill>
                <a:latin typeface="Roboto Condensed"/>
              </a:rPr>
              <a:t>: </a:t>
            </a:r>
            <a:r>
              <a:rPr lang="en-US" sz="3300" dirty="0" err="1">
                <a:solidFill>
                  <a:srgbClr val="393F85"/>
                </a:solidFill>
                <a:latin typeface="Roboto Condensed"/>
              </a:rPr>
              <a:t>trình</a:t>
            </a:r>
            <a:r>
              <a:rPr lang="en-US" sz="3300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00" dirty="0" err="1">
                <a:solidFill>
                  <a:srgbClr val="393F85"/>
                </a:solidFill>
                <a:latin typeface="Roboto Condensed"/>
              </a:rPr>
              <a:t>bày</a:t>
            </a:r>
            <a:r>
              <a:rPr lang="en-US" sz="3300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00" dirty="0" err="1">
                <a:solidFill>
                  <a:srgbClr val="393F85"/>
                </a:solidFill>
                <a:latin typeface="Roboto Condensed"/>
              </a:rPr>
              <a:t>suy</a:t>
            </a:r>
            <a:r>
              <a:rPr lang="en-US" sz="3300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00" dirty="0" err="1">
                <a:solidFill>
                  <a:srgbClr val="393F85"/>
                </a:solidFill>
                <a:latin typeface="Roboto Condensed"/>
              </a:rPr>
              <a:t>nghĩ</a:t>
            </a:r>
            <a:r>
              <a:rPr lang="en-US" sz="3300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00" dirty="0" err="1">
                <a:solidFill>
                  <a:srgbClr val="393F85"/>
                </a:solidFill>
                <a:latin typeface="Roboto Condensed"/>
              </a:rPr>
              <a:t>về</a:t>
            </a:r>
            <a:r>
              <a:rPr lang="en-US" sz="3300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00" dirty="0" err="1">
                <a:solidFill>
                  <a:srgbClr val="393F85"/>
                </a:solidFill>
                <a:latin typeface="Roboto Condensed"/>
              </a:rPr>
              <a:t>một</a:t>
            </a:r>
            <a:r>
              <a:rPr lang="en-US" sz="3300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00" dirty="0" err="1">
                <a:solidFill>
                  <a:srgbClr val="393F85"/>
                </a:solidFill>
                <a:latin typeface="Roboto Condensed"/>
              </a:rPr>
              <a:t>vấn</a:t>
            </a:r>
            <a:r>
              <a:rPr lang="en-US" sz="3300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00" dirty="0" err="1">
                <a:solidFill>
                  <a:srgbClr val="393F85"/>
                </a:solidFill>
                <a:latin typeface="Roboto Condensed"/>
              </a:rPr>
              <a:t>đề</a:t>
            </a:r>
            <a:r>
              <a:rPr lang="en-US" sz="3300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00" dirty="0" err="1">
                <a:solidFill>
                  <a:srgbClr val="393F85"/>
                </a:solidFill>
                <a:latin typeface="Roboto Condensed"/>
              </a:rPr>
              <a:t>đời</a:t>
            </a:r>
            <a:r>
              <a:rPr lang="en-US" sz="3300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00" dirty="0" err="1">
                <a:solidFill>
                  <a:srgbClr val="393F85"/>
                </a:solidFill>
                <a:latin typeface="Roboto Condensed"/>
              </a:rPr>
              <a:t>sống</a:t>
            </a:r>
            <a:r>
              <a:rPr lang="en-US" sz="3300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00" dirty="0" err="1">
                <a:solidFill>
                  <a:srgbClr val="393F85"/>
                </a:solidFill>
                <a:latin typeface="Roboto Condensed"/>
              </a:rPr>
              <a:t>được</a:t>
            </a:r>
            <a:r>
              <a:rPr lang="en-US" sz="3300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00" dirty="0" err="1">
                <a:solidFill>
                  <a:srgbClr val="393F85"/>
                </a:solidFill>
                <a:latin typeface="Roboto Condensed"/>
              </a:rPr>
              <a:t>gợi</a:t>
            </a:r>
            <a:r>
              <a:rPr lang="en-US" sz="3300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00" dirty="0" err="1">
                <a:solidFill>
                  <a:srgbClr val="393F85"/>
                </a:solidFill>
                <a:latin typeface="Roboto Condensed"/>
              </a:rPr>
              <a:t>ra</a:t>
            </a:r>
            <a:r>
              <a:rPr lang="en-US" sz="3300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00" dirty="0" err="1">
                <a:solidFill>
                  <a:srgbClr val="393F85"/>
                </a:solidFill>
                <a:latin typeface="Roboto Condensed"/>
              </a:rPr>
              <a:t>từ</a:t>
            </a:r>
            <a:r>
              <a:rPr lang="en-US" sz="3300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00" dirty="0" err="1">
                <a:solidFill>
                  <a:srgbClr val="393F85"/>
                </a:solidFill>
                <a:latin typeface="Roboto Condensed"/>
              </a:rPr>
              <a:t>tác</a:t>
            </a:r>
            <a:r>
              <a:rPr lang="en-US" sz="3300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00" dirty="0" err="1">
                <a:solidFill>
                  <a:srgbClr val="393F85"/>
                </a:solidFill>
                <a:latin typeface="Roboto Condensed"/>
              </a:rPr>
              <a:t>phẩm</a:t>
            </a:r>
            <a:r>
              <a:rPr lang="en-US" sz="3300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00" dirty="0" err="1">
                <a:solidFill>
                  <a:srgbClr val="393F85"/>
                </a:solidFill>
                <a:latin typeface="Roboto Condensed"/>
              </a:rPr>
              <a:t>văn</a:t>
            </a:r>
            <a:r>
              <a:rPr lang="en-US" sz="3300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00" dirty="0" err="1">
                <a:solidFill>
                  <a:srgbClr val="393F85"/>
                </a:solidFill>
                <a:latin typeface="Roboto Condensed"/>
              </a:rPr>
              <a:t>học</a:t>
            </a:r>
            <a:r>
              <a:rPr lang="en-US" sz="3300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00" dirty="0" err="1">
                <a:solidFill>
                  <a:srgbClr val="393F85"/>
                </a:solidFill>
                <a:latin typeface="Roboto Condensed"/>
              </a:rPr>
              <a:t>đã</a:t>
            </a:r>
            <a:r>
              <a:rPr lang="en-US" sz="3300" dirty="0">
                <a:solidFill>
                  <a:srgbClr val="393F85"/>
                </a:solidFill>
                <a:latin typeface="Roboto Condensed"/>
              </a:rPr>
              <a:t> </a:t>
            </a:r>
            <a:r>
              <a:rPr lang="en-US" sz="3300" dirty="0" err="1">
                <a:solidFill>
                  <a:srgbClr val="393F85"/>
                </a:solidFill>
                <a:latin typeface="Roboto Condensed"/>
              </a:rPr>
              <a:t>đọc</a:t>
            </a:r>
            <a:r>
              <a:rPr lang="en-US" sz="3300" dirty="0">
                <a:solidFill>
                  <a:srgbClr val="393F85"/>
                </a:solidFill>
                <a:latin typeface="Roboto Condensed"/>
              </a:rPr>
              <a:t>.</a:t>
            </a:r>
          </a:p>
        </p:txBody>
      </p:sp>
      <p:sp>
        <p:nvSpPr>
          <p:cNvPr id="25" name="TextBox 22">
            <a:extLst>
              <a:ext uri="{FF2B5EF4-FFF2-40B4-BE49-F238E27FC236}">
                <a16:creationId xmlns:a16="http://schemas.microsoft.com/office/drawing/2014/main" id="{BC1AC3EC-95A9-E758-19EE-A334D16735E8}"/>
              </a:ext>
            </a:extLst>
          </p:cNvPr>
          <p:cNvSpPr txBox="1"/>
          <p:nvPr/>
        </p:nvSpPr>
        <p:spPr>
          <a:xfrm>
            <a:off x="1283520" y="6950641"/>
            <a:ext cx="11378756" cy="927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0"/>
              </a:lnSpc>
            </a:pPr>
            <a:r>
              <a:rPr lang="en-US" sz="6000" spc="12" dirty="0">
                <a:solidFill>
                  <a:srgbClr val="393F85"/>
                </a:solidFill>
                <a:latin typeface="SVN-HC Green Grove" panose="02000000000000000000" pitchFamily="50" charset="0"/>
              </a:rPr>
              <a:t>V. VẬN DỤNG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919271">
            <a:off x="-2359715" y="6537436"/>
            <a:ext cx="7372537" cy="80936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73952">
            <a:off x="12999532" y="8682775"/>
            <a:ext cx="2946908" cy="29959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18649" y="4449683"/>
            <a:ext cx="3690833" cy="33553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77273" y="6756953"/>
            <a:ext cx="1947436" cy="209606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774384" y="2128969"/>
            <a:ext cx="8850744" cy="714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13"/>
              </a:lnSpc>
            </a:pPr>
            <a:r>
              <a:rPr lang="en-US" sz="4601" dirty="0">
                <a:solidFill>
                  <a:srgbClr val="E8B09F"/>
                </a:solidFill>
                <a:latin typeface="SVN-HC Green Grove" panose="02000000000000000000" pitchFamily="50" charset="0"/>
              </a:rPr>
              <a:t>CHỦ ĐỀ 2 KHÚC NHẠC TÂM HỒN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53334" y="4420327"/>
            <a:ext cx="11039066" cy="3691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53"/>
              </a:lnSpc>
            </a:pPr>
            <a:r>
              <a:rPr lang="en-US" sz="7046" dirty="0">
                <a:solidFill>
                  <a:srgbClr val="53569F"/>
                </a:solidFill>
                <a:latin typeface="SVN-HC Rostrum" panose="02000506000000020003" pitchFamily="50" charset="0"/>
              </a:rPr>
              <a:t>TRÌNH BÀY SUY NGHĨ VỀ MỘT VẤN ĐỀ ĐỜI SỐNG ĐƯỢC GỢI RA TỪ TÁC PHẨM VĂN HỌC ĐÃ HỌC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989241" y="2937184"/>
            <a:ext cx="8847838" cy="1013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81"/>
              </a:lnSpc>
              <a:spcBef>
                <a:spcPct val="0"/>
              </a:spcBef>
            </a:pPr>
            <a:r>
              <a:rPr lang="en-US" sz="5629" spc="281" dirty="0" err="1">
                <a:solidFill>
                  <a:srgbClr val="CD5E5E"/>
                </a:solidFill>
                <a:latin typeface="SVN-HC Santoro Script" pitchFamily="50" charset="0"/>
              </a:rPr>
              <a:t>Kĩ</a:t>
            </a:r>
            <a:r>
              <a:rPr lang="en-US" sz="5629" spc="281" dirty="0">
                <a:solidFill>
                  <a:srgbClr val="CD5E5E"/>
                </a:solidFill>
                <a:latin typeface="SVN-HC Santoro Script" pitchFamily="50" charset="0"/>
              </a:rPr>
              <a:t> </a:t>
            </a:r>
            <a:r>
              <a:rPr lang="en-US" sz="5629" spc="281" dirty="0" err="1">
                <a:solidFill>
                  <a:srgbClr val="CD5E5E"/>
                </a:solidFill>
                <a:latin typeface="SVN-HC Santoro Script" pitchFamily="50" charset="0"/>
              </a:rPr>
              <a:t>năng</a:t>
            </a:r>
            <a:r>
              <a:rPr lang="en-US" sz="5629" spc="281" dirty="0">
                <a:solidFill>
                  <a:srgbClr val="CD5E5E"/>
                </a:solidFill>
                <a:latin typeface="SVN-HC Santoro Script" pitchFamily="50" charset="0"/>
              </a:rPr>
              <a:t> </a:t>
            </a:r>
            <a:r>
              <a:rPr lang="en-US" sz="5629" spc="281" dirty="0" err="1">
                <a:solidFill>
                  <a:srgbClr val="CD5E5E"/>
                </a:solidFill>
                <a:latin typeface="SVN-HC Santoro Script" pitchFamily="50" charset="0"/>
              </a:rPr>
              <a:t>nói</a:t>
            </a:r>
            <a:r>
              <a:rPr lang="en-US" sz="5629" spc="281" dirty="0">
                <a:solidFill>
                  <a:srgbClr val="CD5E5E"/>
                </a:solidFill>
                <a:latin typeface="SVN-HC Santoro Script" pitchFamily="50" charset="0"/>
              </a:rPr>
              <a:t> </a:t>
            </a:r>
            <a:r>
              <a:rPr lang="en-US" sz="5629" spc="281" dirty="0" err="1">
                <a:solidFill>
                  <a:srgbClr val="CD5E5E"/>
                </a:solidFill>
                <a:latin typeface="SVN-HC Santoro Script" pitchFamily="50" charset="0"/>
              </a:rPr>
              <a:t>và</a:t>
            </a:r>
            <a:r>
              <a:rPr lang="en-US" sz="5629" spc="281" dirty="0">
                <a:solidFill>
                  <a:srgbClr val="CD5E5E"/>
                </a:solidFill>
                <a:latin typeface="SVN-HC Santoro Script" pitchFamily="50" charset="0"/>
              </a:rPr>
              <a:t> </a:t>
            </a:r>
            <a:r>
              <a:rPr lang="en-US" sz="5629" spc="281" dirty="0" err="1">
                <a:solidFill>
                  <a:srgbClr val="CD5E5E"/>
                </a:solidFill>
                <a:latin typeface="SVN-HC Santoro Script" pitchFamily="50" charset="0"/>
              </a:rPr>
              <a:t>nghe</a:t>
            </a:r>
            <a:endParaRPr lang="en-US" sz="5629" spc="281" dirty="0">
              <a:solidFill>
                <a:srgbClr val="CD5E5E"/>
              </a:solidFill>
              <a:latin typeface="SVN-HC Santoro Script" pitchFamily="50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28640" y="5847795"/>
            <a:ext cx="4400971" cy="414491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743947" flipH="1">
            <a:off x="15466443" y="1792269"/>
            <a:ext cx="4725365" cy="53148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97695" y="1047750"/>
            <a:ext cx="392597" cy="39259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86897">
            <a:off x="-3260855" y="4188777"/>
            <a:ext cx="7026128" cy="825720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364616" y="3856354"/>
            <a:ext cx="748374" cy="720558"/>
            <a:chOff x="0" y="0"/>
            <a:chExt cx="997832" cy="960744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97832" cy="960744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336311" y="81380"/>
              <a:ext cx="325209" cy="750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50"/>
                </a:lnSpc>
              </a:pPr>
              <a:r>
                <a:rPr lang="en-US" sz="3500">
                  <a:solidFill>
                    <a:srgbClr val="000000"/>
                  </a:solidFill>
                  <a:latin typeface="Roboto Condensed"/>
                </a:rPr>
                <a:t>1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584940" y="4523056"/>
            <a:ext cx="748374" cy="720558"/>
            <a:chOff x="0" y="0"/>
            <a:chExt cx="997832" cy="960744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97832" cy="960744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336311" y="81380"/>
              <a:ext cx="325209" cy="750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50"/>
                </a:lnSpc>
              </a:pPr>
              <a:r>
                <a:rPr lang="en-US" sz="3500">
                  <a:solidFill>
                    <a:srgbClr val="000000"/>
                  </a:solidFill>
                  <a:latin typeface="Roboto Condensed"/>
                </a:rPr>
                <a:t>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819806" y="4189963"/>
            <a:ext cx="748374" cy="720558"/>
            <a:chOff x="0" y="0"/>
            <a:chExt cx="997832" cy="960744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97832" cy="960744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336311" y="81380"/>
              <a:ext cx="325209" cy="750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50"/>
                </a:lnSpc>
              </a:pPr>
              <a:r>
                <a:rPr lang="en-US" sz="3500">
                  <a:solidFill>
                    <a:srgbClr val="000000"/>
                  </a:solidFill>
                  <a:latin typeface="Roboto Condensed"/>
                </a:rPr>
                <a:t>3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7613" y="5042709"/>
            <a:ext cx="3638981" cy="500359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624680">
            <a:off x="131569" y="3675218"/>
            <a:ext cx="3020671" cy="3363095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605840" y="424459"/>
            <a:ext cx="16135302" cy="17269786"/>
            <a:chOff x="-30390" y="-385258"/>
            <a:chExt cx="812800" cy="86995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61573" cy="99434"/>
            </a:xfrm>
            <a:custGeom>
              <a:avLst/>
              <a:gdLst/>
              <a:ahLst/>
              <a:cxnLst/>
              <a:rect l="l" t="t" r="r" b="b"/>
              <a:pathLst>
                <a:path w="561573" h="99434">
                  <a:moveTo>
                    <a:pt x="0" y="0"/>
                  </a:moveTo>
                  <a:lnTo>
                    <a:pt x="561573" y="0"/>
                  </a:lnTo>
                  <a:lnTo>
                    <a:pt x="561573" y="99434"/>
                  </a:lnTo>
                  <a:lnTo>
                    <a:pt x="0" y="99434"/>
                  </a:lnTo>
                  <a:close/>
                </a:path>
              </a:pathLst>
            </a:custGeom>
            <a:solidFill>
              <a:srgbClr val="53569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-30390" y="-385258"/>
              <a:ext cx="812800" cy="869950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>
                <a:lnSpc>
                  <a:spcPts val="3752"/>
                </a:lnSpc>
              </a:pPr>
              <a:r>
                <a:rPr lang="en-US" sz="2800" dirty="0">
                  <a:solidFill>
                    <a:srgbClr val="FFFFFF"/>
                  </a:solidFill>
                  <a:latin typeface="Roboto Condensed Bold"/>
                </a:rPr>
                <a:t>           </a:t>
              </a:r>
              <a:r>
                <a:rPr lang="en-US" sz="2800" dirty="0" err="1">
                  <a:solidFill>
                    <a:srgbClr val="FFFFFF"/>
                  </a:solidFill>
                  <a:latin typeface="Roboto Condensed Bold"/>
                </a:rPr>
                <a:t>Yêu</a:t>
              </a:r>
              <a:r>
                <a:rPr lang="en-US" sz="2800" dirty="0">
                  <a:solidFill>
                    <a:srgbClr val="FFFFFF"/>
                  </a:solidFill>
                  <a:latin typeface="Roboto Condensed Bold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Roboto Condensed Bold"/>
                </a:rPr>
                <a:t>cầu</a:t>
              </a:r>
              <a:r>
                <a:rPr lang="en-US" sz="2800" dirty="0">
                  <a:solidFill>
                    <a:srgbClr val="FFFFFF"/>
                  </a:solidFill>
                  <a:latin typeface="Roboto Condensed Bold"/>
                </a:rPr>
                <a:t>:  - </a:t>
              </a:r>
              <a:r>
                <a:rPr lang="en-US" sz="2800" dirty="0" err="1">
                  <a:solidFill>
                    <a:srgbClr val="FFFFFF"/>
                  </a:solidFill>
                  <a:latin typeface="Roboto Condensed Bold"/>
                </a:rPr>
                <a:t>Xem</a:t>
              </a:r>
              <a:r>
                <a:rPr lang="en-US" sz="2800" dirty="0">
                  <a:solidFill>
                    <a:srgbClr val="FFFFFF"/>
                  </a:solidFill>
                  <a:latin typeface="Roboto Condensed Bold"/>
                </a:rPr>
                <a:t> video </a:t>
              </a:r>
              <a:r>
                <a:rPr lang="en-US" sz="2800" dirty="0" err="1">
                  <a:solidFill>
                    <a:srgbClr val="FFFFFF"/>
                  </a:solidFill>
                  <a:latin typeface="Roboto Condensed Bold"/>
                </a:rPr>
                <a:t>và</a:t>
              </a:r>
              <a:r>
                <a:rPr lang="en-US" sz="2800" dirty="0">
                  <a:solidFill>
                    <a:srgbClr val="FFFFFF"/>
                  </a:solidFill>
                  <a:latin typeface="Roboto Condensed Bold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Roboto Condensed Bold"/>
                </a:rPr>
                <a:t>trả</a:t>
              </a:r>
              <a:r>
                <a:rPr lang="en-US" sz="2800" dirty="0">
                  <a:solidFill>
                    <a:srgbClr val="FFFFFF"/>
                  </a:solidFill>
                  <a:latin typeface="Roboto Condensed Bold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Roboto Condensed Bold"/>
                </a:rPr>
                <a:t>lời</a:t>
              </a:r>
              <a:r>
                <a:rPr lang="en-US" sz="2800" dirty="0">
                  <a:solidFill>
                    <a:srgbClr val="FFFFFF"/>
                  </a:solidFill>
                  <a:latin typeface="Roboto Condensed Bold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Roboto Condensed Bold"/>
                </a:rPr>
                <a:t>các</a:t>
              </a:r>
              <a:r>
                <a:rPr lang="en-US" sz="2800" dirty="0">
                  <a:solidFill>
                    <a:srgbClr val="FFFFFF"/>
                  </a:solidFill>
                  <a:latin typeface="Roboto Condensed Bold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Roboto Condensed Bold"/>
                </a:rPr>
                <a:t>câu</a:t>
              </a:r>
              <a:r>
                <a:rPr lang="en-US" sz="2800" dirty="0">
                  <a:solidFill>
                    <a:srgbClr val="FFFFFF"/>
                  </a:solidFill>
                  <a:latin typeface="Roboto Condensed Bold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Roboto Condensed Bold"/>
                </a:rPr>
                <a:t>hỏi</a:t>
              </a:r>
              <a:r>
                <a:rPr lang="en-US" sz="2800" dirty="0">
                  <a:solidFill>
                    <a:srgbClr val="FFFFFF"/>
                  </a:solidFill>
                  <a:latin typeface="Roboto Condensed Bold"/>
                </a:rPr>
                <a:t> (</a:t>
              </a:r>
              <a:r>
                <a:rPr lang="en-US" sz="2800" dirty="0" err="1">
                  <a:solidFill>
                    <a:srgbClr val="FFFFFF"/>
                  </a:solidFill>
                  <a:latin typeface="Roboto Condensed Bold"/>
                </a:rPr>
                <a:t>phiếu</a:t>
              </a:r>
              <a:r>
                <a:rPr lang="en-US" sz="2800" dirty="0">
                  <a:solidFill>
                    <a:srgbClr val="FFFFFF"/>
                  </a:solidFill>
                  <a:latin typeface="Roboto Condensed Bold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Roboto Condensed Bold"/>
                </a:rPr>
                <a:t>học</a:t>
              </a:r>
              <a:r>
                <a:rPr lang="en-US" sz="2800" dirty="0">
                  <a:solidFill>
                    <a:srgbClr val="FFFFFF"/>
                  </a:solidFill>
                  <a:latin typeface="Roboto Condensed Bold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Roboto Condensed Bold"/>
                </a:rPr>
                <a:t>tập</a:t>
              </a:r>
              <a:r>
                <a:rPr lang="en-US" sz="2800" dirty="0">
                  <a:solidFill>
                    <a:srgbClr val="FFFFFF"/>
                  </a:solidFill>
                  <a:latin typeface="Roboto Condensed Bold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Roboto Condensed Bold"/>
                </a:rPr>
                <a:t>số</a:t>
              </a:r>
              <a:r>
                <a:rPr lang="en-US" sz="2800" dirty="0">
                  <a:solidFill>
                    <a:srgbClr val="FFFFFF"/>
                  </a:solidFill>
                  <a:latin typeface="Roboto Condensed Bold"/>
                </a:rPr>
                <a:t> 1)</a:t>
              </a:r>
            </a:p>
            <a:p>
              <a:pPr marL="0" marR="0" lvl="0" indent="0" algn="l" rtl="0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rgbClr val="FFFFFF"/>
                  </a:solidFill>
                  <a:latin typeface="Roboto Condensed"/>
                </a:rPr>
                <a:t>                             </a:t>
              </a:r>
              <a:r>
                <a:rPr lang="en-US" sz="2800" dirty="0">
                  <a:solidFill>
                    <a:srgbClr val="FFFFFF"/>
                  </a:solidFill>
                  <a:uFill>
                    <a:noFill/>
                  </a:uFill>
                  <a:latin typeface="Roboto Condensed"/>
                  <a:ea typeface="Roboto Condensed"/>
                  <a:cs typeface="Roboto Condensed"/>
                  <a:sym typeface="Roboto Condensed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https://www.youtube.com/watch?v=n41qpQXvXgU&amp;t=2s</a:t>
              </a:r>
              <a:endParaRPr lang="en-US" sz="28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>
                <a:lnSpc>
                  <a:spcPts val="3752"/>
                </a:lnSpc>
              </a:pPr>
              <a:r>
                <a:rPr lang="en-US" sz="2800" dirty="0">
                  <a:solidFill>
                    <a:srgbClr val="FFFFFF"/>
                  </a:solidFill>
                  <a:latin typeface="Roboto Condensed Bold"/>
                </a:rPr>
                <a:t>                            - </a:t>
              </a:r>
              <a:r>
                <a:rPr lang="en-US" sz="2800" dirty="0" err="1">
                  <a:solidFill>
                    <a:srgbClr val="FFFFFF"/>
                  </a:solidFill>
                  <a:latin typeface="Roboto Condensed Bold"/>
                </a:rPr>
                <a:t>Thời</a:t>
              </a:r>
              <a:r>
                <a:rPr lang="en-US" sz="2800" dirty="0">
                  <a:solidFill>
                    <a:srgbClr val="FFFFFF"/>
                  </a:solidFill>
                  <a:latin typeface="Roboto Condensed Bold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Roboto Condensed Bold"/>
                </a:rPr>
                <a:t>gian</a:t>
              </a:r>
              <a:r>
                <a:rPr lang="en-US" sz="2800" dirty="0">
                  <a:solidFill>
                    <a:srgbClr val="FFFFFF"/>
                  </a:solidFill>
                  <a:latin typeface="Roboto Condensed Bold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Roboto Condensed Bold"/>
                </a:rPr>
                <a:t>xem</a:t>
              </a:r>
              <a:r>
                <a:rPr lang="en-US" sz="2800" dirty="0">
                  <a:solidFill>
                    <a:srgbClr val="FFFFFF"/>
                  </a:solidFill>
                  <a:latin typeface="Roboto Condensed Bold"/>
                </a:rPr>
                <a:t> video </a:t>
              </a:r>
              <a:r>
                <a:rPr lang="en-US" sz="2800" dirty="0" err="1">
                  <a:solidFill>
                    <a:srgbClr val="FFFFFF"/>
                  </a:solidFill>
                  <a:latin typeface="Roboto Condensed Bold"/>
                </a:rPr>
                <a:t>và</a:t>
              </a:r>
              <a:r>
                <a:rPr lang="en-US" sz="2800" dirty="0">
                  <a:solidFill>
                    <a:srgbClr val="FFFFFF"/>
                  </a:solidFill>
                  <a:latin typeface="Roboto Condensed Bold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Roboto Condensed Bold"/>
                </a:rPr>
                <a:t>suy</a:t>
              </a:r>
              <a:r>
                <a:rPr lang="en-US" sz="2800" dirty="0">
                  <a:solidFill>
                    <a:srgbClr val="FFFFFF"/>
                  </a:solidFill>
                  <a:latin typeface="Roboto Condensed Bold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Roboto Condensed Bold"/>
                </a:rPr>
                <a:t>nghĩ</a:t>
              </a:r>
              <a:r>
                <a:rPr lang="en-US" sz="2800" dirty="0">
                  <a:solidFill>
                    <a:srgbClr val="FFFFFF"/>
                  </a:solidFill>
                  <a:latin typeface="Roboto Condensed Bold"/>
                </a:rPr>
                <a:t>, </a:t>
              </a:r>
              <a:r>
                <a:rPr lang="en-US" sz="2800" dirty="0" err="1">
                  <a:solidFill>
                    <a:srgbClr val="FFFFFF"/>
                  </a:solidFill>
                  <a:latin typeface="Roboto Condensed Bold"/>
                </a:rPr>
                <a:t>thảo</a:t>
              </a:r>
              <a:r>
                <a:rPr lang="en-US" sz="2800" dirty="0">
                  <a:solidFill>
                    <a:srgbClr val="FFFFFF"/>
                  </a:solidFill>
                  <a:latin typeface="Roboto Condensed Bold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Roboto Condensed Bold"/>
                </a:rPr>
                <a:t>luận</a:t>
              </a:r>
              <a:r>
                <a:rPr lang="en-US" sz="2800" dirty="0">
                  <a:solidFill>
                    <a:srgbClr val="FFFFFF"/>
                  </a:solidFill>
                  <a:latin typeface="Roboto Condensed Bold"/>
                </a:rPr>
                <a:t>, chia </a:t>
              </a:r>
              <a:r>
                <a:rPr lang="en-US" sz="2800" dirty="0" err="1">
                  <a:solidFill>
                    <a:srgbClr val="FFFFFF"/>
                  </a:solidFill>
                  <a:latin typeface="Roboto Condensed Bold"/>
                </a:rPr>
                <a:t>sẻ</a:t>
              </a:r>
              <a:r>
                <a:rPr lang="en-US" sz="2800" dirty="0">
                  <a:solidFill>
                    <a:srgbClr val="FFFFFF"/>
                  </a:solidFill>
                  <a:latin typeface="Roboto Condensed Bold"/>
                </a:rPr>
                <a:t>: 9 </a:t>
              </a:r>
              <a:r>
                <a:rPr lang="en-US" sz="2800" dirty="0" err="1">
                  <a:solidFill>
                    <a:srgbClr val="FFFFFF"/>
                  </a:solidFill>
                  <a:latin typeface="Roboto Condensed Bold"/>
                </a:rPr>
                <a:t>phút</a:t>
              </a:r>
              <a:r>
                <a:rPr lang="en-US" sz="2800" dirty="0">
                  <a:solidFill>
                    <a:srgbClr val="FFFFFF"/>
                  </a:solidFill>
                  <a:latin typeface="Roboto Condensed Bold"/>
                </a:rPr>
                <a:t> 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970210" y="4136409"/>
            <a:ext cx="3068479" cy="3068479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099" b="1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THINK: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Cá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nhân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HS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suy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nghĩ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,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trả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lời</a:t>
              </a:r>
              <a:endParaRPr lang="en-US" sz="3099" dirty="0">
                <a:solidFill>
                  <a:srgbClr val="CD5E5E">
                    <a:alpha val="77647"/>
                  </a:srgbClr>
                </a:solidFill>
                <a:latin typeface="Roboto Condensed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385640" y="4705885"/>
            <a:ext cx="3068479" cy="3068479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099" b="1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PAIR: 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HS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trao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đổi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cặp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đôi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với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bạn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bên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cạnh</a:t>
              </a:r>
              <a:endParaRPr lang="en-US" sz="3099" dirty="0">
                <a:solidFill>
                  <a:srgbClr val="CD5E5E">
                    <a:alpha val="77647"/>
                  </a:srgbClr>
                </a:solidFill>
                <a:latin typeface="Roboto Condensed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819806" y="4216633"/>
            <a:ext cx="3068479" cy="3068479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099" b="1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SHARE: </a:t>
              </a:r>
            </a:p>
            <a:p>
              <a:pPr algn="ctr">
                <a:lnSpc>
                  <a:spcPts val="4339"/>
                </a:lnSpc>
              </a:pP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HS chia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sẻ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toàn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lớp</a:t>
              </a:r>
              <a:endParaRPr lang="en-US" sz="3099" dirty="0">
                <a:solidFill>
                  <a:srgbClr val="CD5E5E">
                    <a:alpha val="77647"/>
                  </a:srgbClr>
                </a:solidFill>
                <a:latin typeface="Roboto Condensed"/>
              </a:endParaRP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381000" y="1015591"/>
            <a:ext cx="17907000" cy="927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320"/>
              </a:lnSpc>
            </a:pPr>
            <a:r>
              <a:rPr lang="en-US" sz="6000" spc="12" dirty="0">
                <a:solidFill>
                  <a:srgbClr val="393F85"/>
                </a:solidFill>
                <a:latin typeface="SVN-HC Green Grove" panose="02000000000000000000" pitchFamily="50" charset="0"/>
              </a:rPr>
              <a:t>I. QUAN SÁT MẪU VÀ TÌM HIỂU CÁCH THỨC THỰC HIỆN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45335" y="2682928"/>
            <a:ext cx="4757751" cy="870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0542" lvl="1" algn="just">
              <a:lnSpc>
                <a:spcPts val="7139"/>
              </a:lnSpc>
              <a:spcBef>
                <a:spcPct val="0"/>
              </a:spcBef>
            </a:pPr>
            <a:r>
              <a:rPr lang="en-US" sz="5099" dirty="0">
                <a:solidFill>
                  <a:srgbClr val="CD5E5E"/>
                </a:solidFill>
                <a:latin typeface="SVN-HC 1"/>
              </a:rPr>
              <a:t>1. Quan </a:t>
            </a:r>
            <a:r>
              <a:rPr lang="en-US" sz="5099" dirty="0" err="1">
                <a:solidFill>
                  <a:srgbClr val="CD5E5E"/>
                </a:solidFill>
                <a:latin typeface="SVN-HC 1"/>
              </a:rPr>
              <a:t>sát</a:t>
            </a:r>
            <a:r>
              <a:rPr lang="en-US" sz="5099" dirty="0">
                <a:solidFill>
                  <a:srgbClr val="CD5E5E"/>
                </a:solidFill>
                <a:latin typeface="SVN-HC 1"/>
              </a:rPr>
              <a:t> </a:t>
            </a:r>
            <a:r>
              <a:rPr lang="en-US" sz="5099" dirty="0" err="1">
                <a:solidFill>
                  <a:srgbClr val="CD5E5E"/>
                </a:solidFill>
                <a:latin typeface="SVN-HC 1"/>
              </a:rPr>
              <a:t>mẫu</a:t>
            </a:r>
            <a:endParaRPr lang="en-US" sz="5099" dirty="0">
              <a:solidFill>
                <a:srgbClr val="CD5E5E"/>
              </a:solidFill>
              <a:latin typeface="SVN-HC 1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6038689" y="3056206"/>
            <a:ext cx="4656832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  <a:spcBef>
                <a:spcPct val="0"/>
              </a:spcBef>
            </a:pPr>
            <a:r>
              <a:rPr lang="en-US" sz="5999" dirty="0">
                <a:solidFill>
                  <a:srgbClr val="FFE8A8"/>
                </a:solidFill>
                <a:latin typeface="SVN-HC 2"/>
              </a:rPr>
              <a:t>THINK-PAIR-SHARE</a:t>
            </a:r>
          </a:p>
        </p:txBody>
      </p:sp>
      <p:pic>
        <p:nvPicPr>
          <p:cNvPr id="39" name="Hình ảnh 38">
            <a:extLst>
              <a:ext uri="{FF2B5EF4-FFF2-40B4-BE49-F238E27FC236}">
                <a16:creationId xmlns:a16="http://schemas.microsoft.com/office/drawing/2014/main" id="{DAAC6516-1C66-8642-715D-5EE19AB230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683832">
            <a:off x="13063809" y="2973806"/>
            <a:ext cx="4622761" cy="6532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121374">
            <a:off x="-1210493" y="-794000"/>
            <a:ext cx="3920809" cy="45784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9494">
            <a:off x="1042214" y="-1026293"/>
            <a:ext cx="4296235" cy="46241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49912" y="1100891"/>
            <a:ext cx="2778978" cy="2617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03247">
            <a:off x="12874465" y="7683270"/>
            <a:ext cx="3166673" cy="35616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390559" y="5294027"/>
            <a:ext cx="5342648" cy="5739173"/>
          </a:xfrm>
          <a:prstGeom prst="rect">
            <a:avLst/>
          </a:prstGeom>
        </p:spPr>
      </p:pic>
      <p:pic>
        <p:nvPicPr>
          <p:cNvPr id="7" name="Phương tiện Trực tuyến 6" title="Cát xét Văn chương số 14: Giá trị sống từ câu chuyện &quot;Chiếc bình nứt&quot;">
            <a:hlinkClick r:id="" action="ppaction://media"/>
            <a:extLst>
              <a:ext uri="{FF2B5EF4-FFF2-40B4-BE49-F238E27FC236}">
                <a16:creationId xmlns:a16="http://schemas.microsoft.com/office/drawing/2014/main" id="{9333161F-E532-7FF2-1190-1B20ED6003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4"/>
          <a:stretch>
            <a:fillRect/>
          </a:stretch>
        </p:blipFill>
        <p:spPr>
          <a:xfrm>
            <a:off x="1987173" y="1082263"/>
            <a:ext cx="14315322" cy="8088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5751">
            <a:off x="-1407862" y="4984933"/>
            <a:ext cx="6094061" cy="65591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83024" y="8264516"/>
            <a:ext cx="3955349" cy="37252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60737">
            <a:off x="15493540" y="7388604"/>
            <a:ext cx="3941067" cy="44326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70048" y="-1528384"/>
            <a:ext cx="4170433" cy="657231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269868" y="4124471"/>
            <a:ext cx="4904113" cy="4926095"/>
            <a:chOff x="3425" y="0"/>
            <a:chExt cx="1029586" cy="1034201"/>
          </a:xfrm>
        </p:grpSpPr>
        <p:sp>
          <p:nvSpPr>
            <p:cNvPr id="13" name="Freeform 13"/>
            <p:cNvSpPr/>
            <p:nvPr/>
          </p:nvSpPr>
          <p:spPr>
            <a:xfrm>
              <a:off x="3425" y="0"/>
              <a:ext cx="1029586" cy="1034201"/>
            </a:xfrm>
            <a:custGeom>
              <a:avLst/>
              <a:gdLst/>
              <a:ahLst/>
              <a:cxnLst/>
              <a:rect l="l" t="t" r="r" b="b"/>
              <a:pathLst>
                <a:path w="1029586" h="1034201">
                  <a:moveTo>
                    <a:pt x="514793" y="0"/>
                  </a:moveTo>
                  <a:cubicBezTo>
                    <a:pt x="799477" y="1273"/>
                    <a:pt x="1029586" y="232414"/>
                    <a:pt x="1029586" y="517100"/>
                  </a:cubicBezTo>
                  <a:cubicBezTo>
                    <a:pt x="1029586" y="801787"/>
                    <a:pt x="799477" y="1032928"/>
                    <a:pt x="514793" y="1034201"/>
                  </a:cubicBezTo>
                  <a:cubicBezTo>
                    <a:pt x="230110" y="1032928"/>
                    <a:pt x="0" y="801787"/>
                    <a:pt x="0" y="517100"/>
                  </a:cubicBezTo>
                  <a:cubicBezTo>
                    <a:pt x="0" y="232414"/>
                    <a:pt x="230110" y="1273"/>
                    <a:pt x="514793" y="0"/>
                  </a:cubicBez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68124" y="155349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Chuẩn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bị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trước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khi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nói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(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xác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định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đề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tài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,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không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gian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,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thời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gian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,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mục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đích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nói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,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người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nghe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-&gt;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tìm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ý,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lập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dàn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ý)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174314" y="2744923"/>
            <a:ext cx="3086101" cy="3266931"/>
            <a:chOff x="-73884" y="-325779"/>
            <a:chExt cx="812800" cy="86042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18190" cy="208867"/>
            </a:xfrm>
            <a:custGeom>
              <a:avLst/>
              <a:gdLst/>
              <a:ahLst/>
              <a:cxnLst/>
              <a:rect l="l" t="t" r="r" b="b"/>
              <a:pathLst>
                <a:path w="618190" h="208867">
                  <a:moveTo>
                    <a:pt x="0" y="0"/>
                  </a:moveTo>
                  <a:lnTo>
                    <a:pt x="618190" y="0"/>
                  </a:lnTo>
                  <a:lnTo>
                    <a:pt x="618190" y="208867"/>
                  </a:lnTo>
                  <a:lnTo>
                    <a:pt x="0" y="208867"/>
                  </a:lnTo>
                  <a:close/>
                </a:path>
              </a:pathLst>
            </a:custGeom>
            <a:solidFill>
              <a:srgbClr val="CD5E5E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-73884" y="-325779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29"/>
                </a:lnSpc>
              </a:pPr>
              <a:r>
                <a:rPr lang="en-US" sz="3099" dirty="0">
                  <a:solidFill>
                    <a:srgbClr val="FFFFFF"/>
                  </a:solidFill>
                  <a:latin typeface="Roboto Condensed Bold"/>
                </a:rPr>
                <a:t>BƯỚC 1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209127" y="1566496"/>
            <a:ext cx="17078873" cy="927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0"/>
              </a:lnSpc>
            </a:pPr>
            <a:r>
              <a:rPr lang="en-US" sz="6000" dirty="0">
                <a:solidFill>
                  <a:srgbClr val="393F85"/>
                </a:solidFill>
                <a:latin typeface="SVN-HC Green Grove" panose="02000000000000000000" pitchFamily="50" charset="0"/>
              </a:rPr>
              <a:t>I. QUAN SÁT </a:t>
            </a:r>
            <a:r>
              <a:rPr lang="en-US" sz="6000" dirty="0" err="1">
                <a:solidFill>
                  <a:srgbClr val="393F85"/>
                </a:solidFill>
                <a:latin typeface="SVN-HC Green Grove" panose="02000000000000000000" pitchFamily="50" charset="0"/>
              </a:rPr>
              <a:t>mẫu</a:t>
            </a:r>
            <a:r>
              <a:rPr lang="en-US" sz="6000" dirty="0">
                <a:solidFill>
                  <a:srgbClr val="393F85"/>
                </a:solidFill>
                <a:latin typeface="SVN-HC Green Grove" panose="02000000000000000000" pitchFamily="50" charset="0"/>
              </a:rPr>
              <a:t> VÀ TÌM HIỂU CÁCH THỨC THỰC HIỆN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27259" y="2682928"/>
            <a:ext cx="15310296" cy="873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139"/>
              </a:lnSpc>
              <a:spcBef>
                <a:spcPct val="0"/>
              </a:spcBef>
            </a:pPr>
            <a:r>
              <a:rPr lang="en-US" sz="5099" dirty="0">
                <a:solidFill>
                  <a:srgbClr val="CD5E5E"/>
                </a:solidFill>
                <a:latin typeface="SVN-HC Santoro Script" pitchFamily="50" charset="0"/>
              </a:rPr>
              <a:t>2. </a:t>
            </a:r>
            <a:r>
              <a:rPr lang="en-US" sz="5099" dirty="0" err="1">
                <a:solidFill>
                  <a:srgbClr val="CD5E5E"/>
                </a:solidFill>
                <a:latin typeface="SVN-HC Santoro Script" pitchFamily="50" charset="0"/>
              </a:rPr>
              <a:t>Cách</a:t>
            </a:r>
            <a:r>
              <a:rPr lang="en-US" sz="5099" dirty="0">
                <a:solidFill>
                  <a:srgbClr val="CD5E5E"/>
                </a:solidFill>
                <a:latin typeface="SVN-HC Santoro Script" pitchFamily="50" charset="0"/>
              </a:rPr>
              <a:t> </a:t>
            </a:r>
            <a:r>
              <a:rPr lang="en-US" sz="5099" dirty="0" err="1">
                <a:solidFill>
                  <a:srgbClr val="CD5E5E"/>
                </a:solidFill>
                <a:latin typeface="SVN-HC Santoro Script" pitchFamily="50" charset="0"/>
              </a:rPr>
              <a:t>thức</a:t>
            </a:r>
            <a:r>
              <a:rPr lang="en-US" sz="5099" dirty="0">
                <a:solidFill>
                  <a:srgbClr val="CD5E5E"/>
                </a:solidFill>
                <a:latin typeface="SVN-HC Santoro Script" pitchFamily="50" charset="0"/>
              </a:rPr>
              <a:t> </a:t>
            </a:r>
            <a:r>
              <a:rPr lang="en-US" sz="5099" dirty="0" err="1">
                <a:solidFill>
                  <a:srgbClr val="CD5E5E"/>
                </a:solidFill>
                <a:latin typeface="SVN-HC Santoro Script" pitchFamily="50" charset="0"/>
              </a:rPr>
              <a:t>trình</a:t>
            </a:r>
            <a:r>
              <a:rPr lang="en-US" sz="5099" dirty="0">
                <a:solidFill>
                  <a:srgbClr val="CD5E5E"/>
                </a:solidFill>
                <a:latin typeface="SVN-HC Santoro Script" pitchFamily="50" charset="0"/>
              </a:rPr>
              <a:t> </a:t>
            </a:r>
            <a:r>
              <a:rPr lang="en-US" sz="5099" dirty="0" err="1">
                <a:solidFill>
                  <a:srgbClr val="CD5E5E"/>
                </a:solidFill>
                <a:latin typeface="SVN-HC Santoro Script" pitchFamily="50" charset="0"/>
              </a:rPr>
              <a:t>bày</a:t>
            </a:r>
            <a:r>
              <a:rPr lang="en-US" sz="5099" dirty="0">
                <a:solidFill>
                  <a:srgbClr val="CD5E5E"/>
                </a:solidFill>
                <a:latin typeface="SVN-HC Santoro Script" pitchFamily="50" charset="0"/>
              </a:rPr>
              <a:t> </a:t>
            </a:r>
            <a:r>
              <a:rPr lang="en-US" sz="5099" dirty="0" err="1">
                <a:solidFill>
                  <a:srgbClr val="CD5E5E"/>
                </a:solidFill>
                <a:latin typeface="SVN-HC Santoro Script" pitchFamily="50" charset="0"/>
              </a:rPr>
              <a:t>suy</a:t>
            </a:r>
            <a:r>
              <a:rPr lang="en-US" sz="5099" dirty="0">
                <a:solidFill>
                  <a:srgbClr val="CD5E5E"/>
                </a:solidFill>
                <a:latin typeface="SVN-HC Santoro Script" pitchFamily="50" charset="0"/>
              </a:rPr>
              <a:t> </a:t>
            </a:r>
            <a:r>
              <a:rPr lang="en-US" sz="5099" dirty="0" err="1">
                <a:solidFill>
                  <a:srgbClr val="CD5E5E"/>
                </a:solidFill>
                <a:latin typeface="SVN-HC Santoro Script" pitchFamily="50" charset="0"/>
              </a:rPr>
              <a:t>nghĩ</a:t>
            </a:r>
            <a:r>
              <a:rPr lang="en-US" sz="5099" dirty="0">
                <a:solidFill>
                  <a:srgbClr val="CD5E5E"/>
                </a:solidFill>
                <a:latin typeface="SVN-HC Santoro Script" pitchFamily="50" charset="0"/>
              </a:rPr>
              <a:t> </a:t>
            </a:r>
            <a:r>
              <a:rPr lang="en-US" sz="5099" dirty="0" err="1">
                <a:solidFill>
                  <a:srgbClr val="CD5E5E"/>
                </a:solidFill>
                <a:latin typeface="SVN-HC Santoro Script" pitchFamily="50" charset="0"/>
              </a:rPr>
              <a:t>về</a:t>
            </a:r>
            <a:r>
              <a:rPr lang="en-US" sz="5099" dirty="0">
                <a:solidFill>
                  <a:srgbClr val="CD5E5E"/>
                </a:solidFill>
                <a:latin typeface="SVN-HC Santoro Script" pitchFamily="50" charset="0"/>
              </a:rPr>
              <a:t> </a:t>
            </a:r>
            <a:r>
              <a:rPr lang="en-US" sz="5099" dirty="0" err="1">
                <a:solidFill>
                  <a:srgbClr val="CD5E5E"/>
                </a:solidFill>
                <a:latin typeface="SVN-HC Santoro Script" pitchFamily="50" charset="0"/>
              </a:rPr>
              <a:t>một</a:t>
            </a:r>
            <a:r>
              <a:rPr lang="en-US" sz="5099" dirty="0">
                <a:solidFill>
                  <a:srgbClr val="CD5E5E"/>
                </a:solidFill>
                <a:latin typeface="SVN-HC Santoro Script" pitchFamily="50" charset="0"/>
              </a:rPr>
              <a:t> </a:t>
            </a:r>
            <a:r>
              <a:rPr lang="en-US" sz="5099" dirty="0" err="1">
                <a:solidFill>
                  <a:srgbClr val="CD5E5E"/>
                </a:solidFill>
                <a:latin typeface="SVN-HC Santoro Script" pitchFamily="50" charset="0"/>
              </a:rPr>
              <a:t>vấn</a:t>
            </a:r>
            <a:r>
              <a:rPr lang="en-US" sz="5099" dirty="0">
                <a:solidFill>
                  <a:srgbClr val="CD5E5E"/>
                </a:solidFill>
                <a:latin typeface="SVN-HC Santoro Script" pitchFamily="50" charset="0"/>
              </a:rPr>
              <a:t> </a:t>
            </a:r>
            <a:r>
              <a:rPr lang="en-US" sz="5099" dirty="0" err="1">
                <a:solidFill>
                  <a:srgbClr val="CD5E5E"/>
                </a:solidFill>
                <a:latin typeface="SVN-HC Santoro Script" pitchFamily="50" charset="0"/>
              </a:rPr>
              <a:t>đề</a:t>
            </a:r>
            <a:r>
              <a:rPr lang="en-US" sz="5099" dirty="0">
                <a:solidFill>
                  <a:srgbClr val="CD5E5E"/>
                </a:solidFill>
                <a:latin typeface="SVN-HC Santoro Script" pitchFamily="50" charset="0"/>
              </a:rPr>
              <a:t> </a:t>
            </a:r>
            <a:r>
              <a:rPr lang="en-US" sz="5099" dirty="0" err="1">
                <a:solidFill>
                  <a:srgbClr val="CD5E5E"/>
                </a:solidFill>
                <a:latin typeface="SVN-HC Santoro Script" pitchFamily="50" charset="0"/>
              </a:rPr>
              <a:t>đời</a:t>
            </a:r>
            <a:r>
              <a:rPr lang="en-US" sz="5099" dirty="0">
                <a:solidFill>
                  <a:srgbClr val="CD5E5E"/>
                </a:solidFill>
                <a:latin typeface="SVN-HC Santoro Script" pitchFamily="50" charset="0"/>
              </a:rPr>
              <a:t> </a:t>
            </a:r>
            <a:r>
              <a:rPr lang="en-US" sz="5099" dirty="0" err="1">
                <a:solidFill>
                  <a:srgbClr val="CD5E5E"/>
                </a:solidFill>
                <a:latin typeface="SVN-HC Santoro Script" pitchFamily="50" charset="0"/>
              </a:rPr>
              <a:t>sống</a:t>
            </a:r>
            <a:endParaRPr lang="en-US" sz="5099" dirty="0">
              <a:solidFill>
                <a:srgbClr val="CD5E5E"/>
              </a:solidFill>
              <a:latin typeface="SVN-HC Santoro Script" pitchFamily="50" charset="0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6854687" y="4917513"/>
            <a:ext cx="4904113" cy="4926095"/>
            <a:chOff x="3425" y="0"/>
            <a:chExt cx="1029586" cy="1034201"/>
          </a:xfrm>
        </p:grpSpPr>
        <p:sp>
          <p:nvSpPr>
            <p:cNvPr id="21" name="Freeform 21"/>
            <p:cNvSpPr/>
            <p:nvPr/>
          </p:nvSpPr>
          <p:spPr>
            <a:xfrm>
              <a:off x="3425" y="0"/>
              <a:ext cx="1029586" cy="1034201"/>
            </a:xfrm>
            <a:custGeom>
              <a:avLst/>
              <a:gdLst/>
              <a:ahLst/>
              <a:cxnLst/>
              <a:rect l="l" t="t" r="r" b="b"/>
              <a:pathLst>
                <a:path w="1029586" h="1034201">
                  <a:moveTo>
                    <a:pt x="514793" y="0"/>
                  </a:moveTo>
                  <a:cubicBezTo>
                    <a:pt x="799477" y="1273"/>
                    <a:pt x="1029586" y="232414"/>
                    <a:pt x="1029586" y="517100"/>
                  </a:cubicBezTo>
                  <a:cubicBezTo>
                    <a:pt x="1029586" y="801787"/>
                    <a:pt x="799477" y="1032928"/>
                    <a:pt x="514793" y="1034201"/>
                  </a:cubicBezTo>
                  <a:cubicBezTo>
                    <a:pt x="230110" y="1032928"/>
                    <a:pt x="0" y="801787"/>
                    <a:pt x="0" y="517100"/>
                  </a:cubicBezTo>
                  <a:cubicBezTo>
                    <a:pt x="0" y="232414"/>
                    <a:pt x="230110" y="1273"/>
                    <a:pt x="514793" y="0"/>
                  </a:cubicBez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88975" y="113098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Trình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bày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bài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nói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(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Luyện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tập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và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trình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bày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bài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nói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)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716695" y="3537966"/>
            <a:ext cx="3086101" cy="3266931"/>
            <a:chOff x="-85061" y="-325779"/>
            <a:chExt cx="812800" cy="86042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18190" cy="208867"/>
            </a:xfrm>
            <a:custGeom>
              <a:avLst/>
              <a:gdLst/>
              <a:ahLst/>
              <a:cxnLst/>
              <a:rect l="l" t="t" r="r" b="b"/>
              <a:pathLst>
                <a:path w="618190" h="208867">
                  <a:moveTo>
                    <a:pt x="0" y="0"/>
                  </a:moveTo>
                  <a:lnTo>
                    <a:pt x="618190" y="0"/>
                  </a:lnTo>
                  <a:lnTo>
                    <a:pt x="618190" y="208867"/>
                  </a:lnTo>
                  <a:lnTo>
                    <a:pt x="0" y="208867"/>
                  </a:lnTo>
                  <a:close/>
                </a:path>
              </a:pathLst>
            </a:custGeom>
            <a:solidFill>
              <a:srgbClr val="CD5E5E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-85061" y="-325779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29"/>
                </a:lnSpc>
              </a:pPr>
              <a:r>
                <a:rPr lang="en-US" sz="3099" dirty="0">
                  <a:solidFill>
                    <a:srgbClr val="FFFFFF"/>
                  </a:solidFill>
                  <a:latin typeface="Roboto Condensed Bold"/>
                </a:rPr>
                <a:t>BƯỚC 2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461476" y="4124471"/>
            <a:ext cx="4904113" cy="4926095"/>
            <a:chOff x="3425" y="0"/>
            <a:chExt cx="1029586" cy="1034201"/>
          </a:xfrm>
        </p:grpSpPr>
        <p:sp>
          <p:nvSpPr>
            <p:cNvPr id="27" name="Freeform 27"/>
            <p:cNvSpPr/>
            <p:nvPr/>
          </p:nvSpPr>
          <p:spPr>
            <a:xfrm>
              <a:off x="3425" y="0"/>
              <a:ext cx="1029586" cy="1034201"/>
            </a:xfrm>
            <a:custGeom>
              <a:avLst/>
              <a:gdLst/>
              <a:ahLst/>
              <a:cxnLst/>
              <a:rect l="l" t="t" r="r" b="b"/>
              <a:pathLst>
                <a:path w="1029586" h="1034201">
                  <a:moveTo>
                    <a:pt x="514793" y="0"/>
                  </a:moveTo>
                  <a:cubicBezTo>
                    <a:pt x="799477" y="1273"/>
                    <a:pt x="1029586" y="232414"/>
                    <a:pt x="1029586" y="517100"/>
                  </a:cubicBezTo>
                  <a:cubicBezTo>
                    <a:pt x="1029586" y="801787"/>
                    <a:pt x="799477" y="1032928"/>
                    <a:pt x="514793" y="1034201"/>
                  </a:cubicBezTo>
                  <a:cubicBezTo>
                    <a:pt x="230110" y="1032928"/>
                    <a:pt x="0" y="801787"/>
                    <a:pt x="0" y="517100"/>
                  </a:cubicBezTo>
                  <a:cubicBezTo>
                    <a:pt x="0" y="232414"/>
                    <a:pt x="230110" y="1273"/>
                    <a:pt x="514793" y="0"/>
                  </a:cubicBez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93888" y="17464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Trao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đổi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,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đánh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giá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,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rút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kinh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nghiệm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sau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khi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nói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(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sử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dụng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bảng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kiểm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để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tự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nhận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xét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và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nhận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xét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sản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phẩm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của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099" dirty="0" err="1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bạn</a:t>
              </a:r>
              <a:r>
                <a:rPr lang="en-US" sz="3099" dirty="0">
                  <a:solidFill>
                    <a:srgbClr val="CD5E5E">
                      <a:alpha val="77647"/>
                    </a:srgbClr>
                  </a:solidFill>
                  <a:latin typeface="Roboto Condensed"/>
                </a:rPr>
                <a:t>)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301515" y="2754620"/>
            <a:ext cx="3086101" cy="3266931"/>
            <a:chOff x="-90847" y="-323225"/>
            <a:chExt cx="812800" cy="86042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18190" cy="208867"/>
            </a:xfrm>
            <a:custGeom>
              <a:avLst/>
              <a:gdLst/>
              <a:ahLst/>
              <a:cxnLst/>
              <a:rect l="l" t="t" r="r" b="b"/>
              <a:pathLst>
                <a:path w="618190" h="208867">
                  <a:moveTo>
                    <a:pt x="0" y="0"/>
                  </a:moveTo>
                  <a:lnTo>
                    <a:pt x="618190" y="0"/>
                  </a:lnTo>
                  <a:lnTo>
                    <a:pt x="618190" y="208867"/>
                  </a:lnTo>
                  <a:lnTo>
                    <a:pt x="0" y="208867"/>
                  </a:lnTo>
                  <a:close/>
                </a:path>
              </a:pathLst>
            </a:custGeom>
            <a:solidFill>
              <a:srgbClr val="CD5E5E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-90847" y="-3232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29"/>
                </a:lnSpc>
              </a:pPr>
              <a:r>
                <a:rPr lang="en-US" sz="3099" dirty="0">
                  <a:solidFill>
                    <a:srgbClr val="FFFFFF"/>
                  </a:solidFill>
                  <a:latin typeface="Roboto Condensed Bold"/>
                </a:rPr>
                <a:t>BƯỚC 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54452" y="6217041"/>
            <a:ext cx="6009696" cy="58348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46372">
            <a:off x="-1912945" y="6450506"/>
            <a:ext cx="4186166" cy="56155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22481">
            <a:off x="15855878" y="4044643"/>
            <a:ext cx="4517295" cy="4592445"/>
          </a:xfrm>
          <a:prstGeom prst="rect">
            <a:avLst/>
          </a:prstGeom>
        </p:spPr>
      </p:pic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46821"/>
              </p:ext>
            </p:extLst>
          </p:nvPr>
        </p:nvGraphicFramePr>
        <p:xfrm>
          <a:off x="1427259" y="1603214"/>
          <a:ext cx="16254896" cy="8212646"/>
        </p:xfrm>
        <a:graphic>
          <a:graphicData uri="http://schemas.openxmlformats.org/drawingml/2006/table">
            <a:tbl>
              <a:tblPr/>
              <a:tblGrid>
                <a:gridCol w="14144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0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9769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00" dirty="0">
                          <a:solidFill>
                            <a:srgbClr val="CD5E5E"/>
                          </a:solidFill>
                          <a:latin typeface="Roboto Condensed Bold"/>
                        </a:rPr>
                        <a:t>BẢNG KIỂM KĨ NĂNG TRÌNH BÀY SUY NGHĨ VỀ MỘT VẤN ĐỀ ĐỜI SỐNG ĐƯỢC GỢI RA TỪ TÁC PHẨM VĂN HỌC</a:t>
                      </a:r>
                      <a:endParaRPr lang="en-US" sz="30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00" dirty="0">
                          <a:solidFill>
                            <a:srgbClr val="CD5E5E"/>
                          </a:solidFill>
                          <a:latin typeface="Roboto Condensed Bold"/>
                        </a:rPr>
                        <a:t>ĐẠT</a:t>
                      </a:r>
                      <a:endParaRPr lang="en-US" sz="30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00" dirty="0">
                          <a:solidFill>
                            <a:srgbClr val="CD5E5E"/>
                          </a:solidFill>
                          <a:latin typeface="Roboto Condensed Bold"/>
                        </a:rPr>
                        <a:t>KĐ</a:t>
                      </a:r>
                      <a:endParaRPr lang="en-US" sz="30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915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trình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bày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có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đủ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3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phần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: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giới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thiệu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nội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dung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và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kết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thúc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.</a:t>
                      </a:r>
                      <a:endParaRPr lang="en-US" sz="30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915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Người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nói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trình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bày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chi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tiết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về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vấn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đề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đời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sống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.</a:t>
                      </a:r>
                      <a:endParaRPr lang="en-US" sz="30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915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nói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đã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thể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hiện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rõ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suy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nghĩ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người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nói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về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vấn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đề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đời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sống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chưa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?</a:t>
                      </a:r>
                      <a:endParaRPr lang="en-US" sz="30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915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Nội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dung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nói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có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thuyết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phục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không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?</a:t>
                      </a:r>
                      <a:endParaRPr lang="en-US" sz="30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915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Người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nói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đã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sử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dụng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các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phương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tiện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phi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ngôn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ngữ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(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cử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chỉ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điệu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bộ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nét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mặt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…)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phù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hợp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với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nội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dung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trình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bày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chưa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?</a:t>
                      </a:r>
                      <a:endParaRPr lang="en-US" sz="30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915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Hiệu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quả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các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phương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tiện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hỗ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trợ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(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tranh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ảnh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đoạn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phim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ngắn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thơ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…)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trong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trình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bày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thế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nào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?</a:t>
                      </a:r>
                      <a:endParaRPr lang="en-US" sz="30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1427259" y="433977"/>
            <a:ext cx="15310296" cy="870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139"/>
              </a:lnSpc>
              <a:spcBef>
                <a:spcPct val="0"/>
              </a:spcBef>
            </a:pPr>
            <a:r>
              <a:rPr lang="en-US" sz="5099" dirty="0">
                <a:solidFill>
                  <a:srgbClr val="CD5E5E"/>
                </a:solidFill>
                <a:latin typeface="SVN-HC Santoro Script" pitchFamily="50" charset="0"/>
              </a:rPr>
              <a:t>3. </a:t>
            </a:r>
            <a:r>
              <a:rPr lang="en-US" sz="5099" dirty="0" err="1">
                <a:solidFill>
                  <a:srgbClr val="CD5E5E"/>
                </a:solidFill>
                <a:latin typeface="SVN-HC Santoro Script" pitchFamily="50" charset="0"/>
              </a:rPr>
              <a:t>Bảng</a:t>
            </a:r>
            <a:r>
              <a:rPr lang="en-US" sz="5099" dirty="0">
                <a:solidFill>
                  <a:srgbClr val="CD5E5E"/>
                </a:solidFill>
                <a:latin typeface="SVN-HC Santoro Script" pitchFamily="50" charset="0"/>
              </a:rPr>
              <a:t> </a:t>
            </a:r>
            <a:r>
              <a:rPr lang="en-US" sz="5099" dirty="0" err="1">
                <a:solidFill>
                  <a:srgbClr val="CD5E5E"/>
                </a:solidFill>
                <a:latin typeface="SVN-HC Santoro Script" pitchFamily="50" charset="0"/>
              </a:rPr>
              <a:t>kiểm</a:t>
            </a:r>
            <a:r>
              <a:rPr lang="en-US" sz="5099" dirty="0">
                <a:solidFill>
                  <a:srgbClr val="CD5E5E"/>
                </a:solidFill>
                <a:latin typeface="SVN-HC Santoro Script" pitchFamily="50" charset="0"/>
              </a:rPr>
              <a:t> </a:t>
            </a:r>
            <a:r>
              <a:rPr lang="en-US" sz="5099" dirty="0" err="1">
                <a:solidFill>
                  <a:srgbClr val="CD5E5E"/>
                </a:solidFill>
                <a:latin typeface="SVN-HC Santoro Script" pitchFamily="50" charset="0"/>
              </a:rPr>
              <a:t>tham</a:t>
            </a:r>
            <a:r>
              <a:rPr lang="en-US" sz="5099" dirty="0">
                <a:solidFill>
                  <a:srgbClr val="CD5E5E"/>
                </a:solidFill>
                <a:latin typeface="SVN-HC Santoro Script" pitchFamily="50" charset="0"/>
              </a:rPr>
              <a:t> </a:t>
            </a:r>
            <a:r>
              <a:rPr lang="en-US" sz="5099" dirty="0" err="1">
                <a:solidFill>
                  <a:srgbClr val="CD5E5E"/>
                </a:solidFill>
                <a:latin typeface="SVN-HC Santoro Script" pitchFamily="50" charset="0"/>
              </a:rPr>
              <a:t>khảo</a:t>
            </a:r>
            <a:endParaRPr lang="en-US" sz="5099" dirty="0">
              <a:solidFill>
                <a:srgbClr val="CD5E5E"/>
              </a:solidFill>
              <a:latin typeface="SVN-HC Santoro Script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570165" flipV="1">
            <a:off x="15523778" y="6359881"/>
            <a:ext cx="6828990" cy="54119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317913">
            <a:off x="-1130743" y="-316412"/>
            <a:ext cx="3741671" cy="38039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855229" y="-586660"/>
            <a:ext cx="2692366" cy="24671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490324">
            <a:off x="16117168" y="5169246"/>
            <a:ext cx="3283040" cy="32591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607733" y="5143500"/>
            <a:ext cx="4238090" cy="41148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143000" y="1136478"/>
            <a:ext cx="10144673" cy="927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320"/>
              </a:lnSpc>
            </a:pPr>
            <a:r>
              <a:rPr lang="en-US" sz="6000" spc="12" dirty="0">
                <a:solidFill>
                  <a:srgbClr val="393F85"/>
                </a:solidFill>
                <a:latin typeface="SVN-HC Green Grove" panose="02000000000000000000" pitchFamily="50" charset="0"/>
              </a:rPr>
              <a:t>II. CHUẨN BỊ BÀI NÓI</a:t>
            </a: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87661E86-A355-D083-8FDE-048F03EDD4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803381">
            <a:off x="4168990" y="2718473"/>
            <a:ext cx="4913594" cy="7007573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CB131685-A5B8-5F98-9CE0-09D61E4F66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76272" y="2130122"/>
            <a:ext cx="4939928" cy="6976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919271">
            <a:off x="-1935184" y="6156924"/>
            <a:ext cx="7372537" cy="80936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39390">
            <a:off x="4125274" y="6901738"/>
            <a:ext cx="3438930" cy="38998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57950" y="4605167"/>
            <a:ext cx="4107058" cy="5897864"/>
          </a:xfrm>
          <a:prstGeom prst="rect">
            <a:avLst/>
          </a:prstGeom>
        </p:spPr>
      </p:pic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905127"/>
              </p:ext>
            </p:extLst>
          </p:nvPr>
        </p:nvGraphicFramePr>
        <p:xfrm>
          <a:off x="635485" y="448977"/>
          <a:ext cx="17017029" cy="9389046"/>
        </p:xfrm>
        <a:graphic>
          <a:graphicData uri="http://schemas.openxmlformats.org/drawingml/2006/table">
            <a:tbl>
              <a:tblPr/>
              <a:tblGrid>
                <a:gridCol w="2711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7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2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5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2157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800" dirty="0">
                          <a:solidFill>
                            <a:srgbClr val="F8F2E9"/>
                          </a:solidFill>
                          <a:latin typeface="Roboto Condensed Bold"/>
                        </a:rPr>
                        <a:t>CÁC BƯỚC</a:t>
                      </a:r>
                      <a:endParaRPr lang="en-US" sz="2800" dirty="0"/>
                    </a:p>
                  </a:txBody>
                  <a:tcPr anchor="ctr">
                    <a:lnL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5E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49">
                          <a:solidFill>
                            <a:srgbClr val="F8F2E9"/>
                          </a:solidFill>
                          <a:latin typeface="Roboto Condensed Bold"/>
                        </a:rPr>
                        <a:t>CÁC BƯỚC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800" dirty="0">
                          <a:solidFill>
                            <a:srgbClr val="F8F2E9"/>
                          </a:solidFill>
                          <a:latin typeface="Roboto Condensed Bold"/>
                        </a:rPr>
                        <a:t>YÊU CẦU</a:t>
                      </a:r>
                      <a:endParaRPr lang="en-US" sz="2800" dirty="0"/>
                    </a:p>
                  </a:txBody>
                  <a:tcPr anchor="ctr">
                    <a:lnL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800" dirty="0">
                          <a:solidFill>
                            <a:srgbClr val="F8F2E9"/>
                          </a:solidFill>
                          <a:latin typeface="Roboto Condensed Bold"/>
                        </a:rPr>
                        <a:t>LƯU Ý</a:t>
                      </a:r>
                      <a:endParaRPr lang="en-US" sz="2800" dirty="0"/>
                    </a:p>
                  </a:txBody>
                  <a:tcPr anchor="ctr">
                    <a:lnL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3220">
                <a:tc rowSpan="5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Roboto Condensed"/>
                        </a:rPr>
                        <a:t>Chuẩn bị trước khi nói</a:t>
                      </a:r>
                      <a:endParaRPr lang="en-US" sz="2800"/>
                    </a:p>
                  </a:txBody>
                  <a:tcPr anchor="ctr">
                    <a:lnL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Roboto Condensed"/>
                        </a:rPr>
                        <a:t>Xác định một số yếu tố</a:t>
                      </a:r>
                      <a:endParaRPr lang="en-US" sz="2800"/>
                    </a:p>
                  </a:txBody>
                  <a:tcPr anchor="ctr">
                    <a:lnL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suy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nghĩ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vấn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gợi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ra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phẩm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học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đọc</a:t>
                      </a:r>
                      <a:endParaRPr lang="en-US" sz="2800" dirty="0"/>
                    </a:p>
                  </a:txBody>
                  <a:tcPr anchor="ctr">
                    <a:lnL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câu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hỏi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gợi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ý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để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định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hướng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nội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nói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tăng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hiệu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quả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giao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tiếp</a:t>
                      </a:r>
                      <a:endParaRPr lang="en-US" sz="2800" dirty="0"/>
                    </a:p>
                  </a:txBody>
                  <a:tcPr anchor="ctr">
                    <a:lnL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595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Roboto Condensed"/>
                        </a:rPr>
                        <a:t>Chuẩn bị trước khi nói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Roboto Condensed"/>
                        </a:rPr>
                        <a:t>Xác định không gian, thời gian</a:t>
                      </a:r>
                      <a:endParaRPr lang="en-US" sz="2800"/>
                    </a:p>
                  </a:txBody>
                  <a:tcPr anchor="ctr">
                    <a:lnL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ở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đâu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?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gian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nói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bao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lâu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?</a:t>
                      </a:r>
                      <a:endParaRPr lang="en-US" sz="2800" dirty="0"/>
                    </a:p>
                  </a:txBody>
                  <a:tcPr anchor="ctr">
                    <a:lnL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595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Roboto Condensed"/>
                        </a:rPr>
                        <a:t>Chuẩn bị trước khi nói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Roboto Condensed"/>
                        </a:rPr>
                        <a:t>Xác định người nghe</a:t>
                      </a:r>
                      <a:endParaRPr lang="en-US" sz="2800"/>
                    </a:p>
                  </a:txBody>
                  <a:tcPr anchor="ctr">
                    <a:lnL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ai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nghe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?</a:t>
                      </a:r>
                      <a:endParaRPr lang="en-US" sz="2800" dirty="0"/>
                    </a:p>
                  </a:txBody>
                  <a:tcPr anchor="ctr">
                    <a:lnL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595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Roboto Condensed"/>
                        </a:rPr>
                        <a:t>Chuẩn bị trước khi nói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Roboto Condensed"/>
                        </a:rPr>
                        <a:t>Xác định mục đích nói</a:t>
                      </a:r>
                      <a:endParaRPr lang="en-US" sz="2800"/>
                    </a:p>
                  </a:txBody>
                  <a:tcPr anchor="ctr">
                    <a:lnL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Roboto Condensed"/>
                        </a:rPr>
                        <a:t>Trình bày để làm gì?</a:t>
                      </a:r>
                      <a:endParaRPr lang="en-US" sz="2800"/>
                    </a:p>
                  </a:txBody>
                  <a:tcPr anchor="ctr">
                    <a:lnL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8762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Roboto Condensed"/>
                        </a:rPr>
                        <a:t>Chuẩn bị trước khi nói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Roboto Condensed"/>
                        </a:rPr>
                        <a:t>Tìm ý, lập dàn ý</a:t>
                      </a:r>
                      <a:endParaRPr lang="en-US" sz="2800"/>
                    </a:p>
                  </a:txBody>
                  <a:tcPr anchor="ctr">
                    <a:lnL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Xem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kĩ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năng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viết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học</a:t>
                      </a:r>
                      <a:endParaRPr lang="en-US" sz="2800" dirty="0"/>
                    </a:p>
                  </a:txBody>
                  <a:tcPr anchor="ctr">
                    <a:lnL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Roboto Condensed"/>
                        </a:rPr>
                        <a:t>Có thể sử dụng thêm hình ảnh minh họa / trang phục… phối hợp để phần trình bày hấp dẫn, sinh động hơn</a:t>
                      </a:r>
                      <a:endParaRPr lang="en-US" sz="2800"/>
                    </a:p>
                  </a:txBody>
                  <a:tcPr anchor="ctr">
                    <a:lnL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813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Roboto Condensed"/>
                        </a:rPr>
                        <a:t>Luyện tập và trình bày bài nói</a:t>
                      </a:r>
                      <a:endParaRPr lang="en-US" sz="2800"/>
                    </a:p>
                  </a:txBody>
                  <a:tcPr anchor="ctr">
                    <a:lnL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Roboto Condensed"/>
                        </a:rPr>
                        <a:t>Có thể đứng trước gương trình bày hoặc trình bày cho bạn nghe</a:t>
                      </a:r>
                      <a:endParaRPr lang="en-US" sz="2800"/>
                    </a:p>
                  </a:txBody>
                  <a:tcPr anchor="ctr">
                    <a:lnL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Roboto Condensed"/>
                        </a:rPr>
                        <a:t>Có thể đứng trước gương trình bày hoặc trình bày cho bạn nghe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Chú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ý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kết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hợp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giọng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điệu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cử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nét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mặt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,…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bày</a:t>
                      </a:r>
                      <a:endParaRPr lang="en-US" sz="2800" dirty="0"/>
                    </a:p>
                  </a:txBody>
                  <a:tcPr anchor="ctr">
                    <a:lnL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813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Roboto Condensed"/>
                        </a:rPr>
                        <a:t>Trao đổi, đánh giá, rút kinh nghiệm sau khi nói</a:t>
                      </a:r>
                      <a:endParaRPr lang="en-US" sz="2800"/>
                    </a:p>
                  </a:txBody>
                  <a:tcPr anchor="ctr">
                    <a:lnL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Roboto Condensed"/>
                        </a:rPr>
                        <a:t>Sử dụng bảng kiểm để tự nhận xét và nhận xét cho bạn</a:t>
                      </a:r>
                      <a:endParaRPr lang="en-US" sz="2800"/>
                    </a:p>
                  </a:txBody>
                  <a:tcPr anchor="ctr">
                    <a:lnL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Roboto Condensed"/>
                        </a:rPr>
                        <a:t>Sử dụng bảng kiểm để tự nhận xét và nhận xét cho bạn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Chú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ý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tính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quan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, khoa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học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tránh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chủ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quan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cực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đoan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nhận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xét</a:t>
                      </a:r>
                      <a:endParaRPr lang="en-US" sz="2800" dirty="0"/>
                    </a:p>
                  </a:txBody>
                  <a:tcPr anchor="ctr">
                    <a:lnL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95442" y="-1735536"/>
            <a:ext cx="12751487" cy="139986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69929" y="8241944"/>
            <a:ext cx="3980717" cy="42845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528118">
            <a:off x="9387537" y="-2297506"/>
            <a:ext cx="4207929" cy="40243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410686" y="-887925"/>
            <a:ext cx="3250946" cy="29554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527221" y="2401351"/>
            <a:ext cx="5720680" cy="78856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43626" y="7581646"/>
            <a:ext cx="3966281" cy="4497844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209127" y="1566496"/>
            <a:ext cx="7887607" cy="927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0"/>
              </a:lnSpc>
            </a:pPr>
            <a:r>
              <a:rPr lang="en-US" sz="6000" spc="12" dirty="0">
                <a:solidFill>
                  <a:srgbClr val="393F85"/>
                </a:solidFill>
                <a:latin typeface="SVN-HC Green Grove" panose="02000000000000000000" pitchFamily="50" charset="0"/>
              </a:rPr>
              <a:t>III. TRÌNH BÀY BÀI NÓI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09127" y="3153029"/>
            <a:ext cx="7201560" cy="5162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just">
              <a:lnSpc>
                <a:spcPts val="5133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Roboto Condensed"/>
              </a:rPr>
              <a:t>HS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thực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hiện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trình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bày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nói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theo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nhóm</a:t>
            </a:r>
            <a:endParaRPr lang="en-US" sz="3399" dirty="0">
              <a:solidFill>
                <a:srgbClr val="000000"/>
              </a:solidFill>
              <a:latin typeface="Roboto Condensed"/>
            </a:endParaRPr>
          </a:p>
          <a:p>
            <a:pPr marL="734059" lvl="1" indent="-367030" algn="just">
              <a:lnSpc>
                <a:spcPts val="5133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nhóm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có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10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phút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để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luyện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tập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nói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trong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nhóm</a:t>
            </a:r>
            <a:endParaRPr lang="en-US" sz="3399" dirty="0">
              <a:solidFill>
                <a:srgbClr val="000000"/>
              </a:solidFill>
              <a:latin typeface="Roboto Condensed"/>
            </a:endParaRPr>
          </a:p>
          <a:p>
            <a:pPr marL="734059" lvl="1" indent="-367030" algn="just">
              <a:lnSpc>
                <a:spcPts val="5133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Mỗi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nhóm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có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tối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đa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5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phút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trình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bày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nói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và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5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phút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để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lắng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nghe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nhận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xét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cũng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như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phản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hồi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nhận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xét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nhóm</a:t>
            </a:r>
            <a:endParaRPr lang="en-US" sz="3399" dirty="0">
              <a:solidFill>
                <a:srgbClr val="000000"/>
              </a:solidFill>
              <a:latin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786</Words>
  <Application>Microsoft Macintosh PowerPoint</Application>
  <PresentationFormat>Custom</PresentationFormat>
  <Paragraphs>71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SVN-HC 2</vt:lpstr>
      <vt:lpstr>SVN-HC 1</vt:lpstr>
      <vt:lpstr>SVN-HC Santoro Script</vt:lpstr>
      <vt:lpstr>Roboto Condensed</vt:lpstr>
      <vt:lpstr>Calibri</vt:lpstr>
      <vt:lpstr>SVN-HC Rostrum</vt:lpstr>
      <vt:lpstr>Arial</vt:lpstr>
      <vt:lpstr>Roboto Condensed Bold</vt:lpstr>
      <vt:lpstr>SVN-HC Green Grove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7 - KNTT - B2 - Nói nghe</dc:title>
  <cp:lastModifiedBy>Microsoft Office User</cp:lastModifiedBy>
  <cp:revision>5</cp:revision>
  <dcterms:created xsi:type="dcterms:W3CDTF">2006-08-16T00:00:00Z</dcterms:created>
  <dcterms:modified xsi:type="dcterms:W3CDTF">2023-10-08T05:54:28Z</dcterms:modified>
  <dc:identifier>DAFHeua5kJ8</dc:identifier>
</cp:coreProperties>
</file>