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4" r:id="rId2"/>
    <p:sldId id="257" r:id="rId3"/>
    <p:sldId id="258" r:id="rId4"/>
    <p:sldId id="275" r:id="rId5"/>
    <p:sldId id="276" r:id="rId6"/>
    <p:sldId id="277" r:id="rId7"/>
    <p:sldId id="259" r:id="rId8"/>
    <p:sldId id="260" r:id="rId9"/>
    <p:sldId id="261" r:id="rId10"/>
    <p:sldId id="278" r:id="rId11"/>
    <p:sldId id="269" r:id="rId12"/>
    <p:sldId id="270" r:id="rId13"/>
    <p:sldId id="271"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Cambria" panose="02040503050406030204" pitchFamily="18" charset="0"/>
      <p:regular r:id="rId19"/>
      <p:bold r:id="rId20"/>
      <p:italic r:id="rId21"/>
      <p:boldItalic r:id="rId22"/>
    </p:embeddedFont>
    <p:embeddedFont>
      <p:font typeface="Fraunces" pitchFamily="2" charset="77"/>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Condensed" panose="020F0502020204030204" pitchFamily="34" charset="0"/>
      <p:regular r:id="rId31"/>
      <p:bold r:id="rId32"/>
      <p:italic r:id="rId33"/>
      <p:boldItalic r:id="rId34"/>
    </p:embeddedFont>
    <p:embeddedFont>
      <p:font typeface="Roboto Condensed Bold" panose="02000000000000000000" pitchFamily="2" charset="0"/>
      <p:regular r:id="rId35"/>
      <p:bold r:id="rId36"/>
      <p:italic r:id="rId37"/>
      <p:boldItalic r:id="rId38"/>
    </p:embeddedFont>
    <p:embeddedFont>
      <p:font typeface="Roboto Condensed Italics"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25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0AF7E-DBFB-AE45-B7B0-7CDE85513C34}" v="161" dt="2023-10-09T14:08:58.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0" autoAdjust="0"/>
  </p:normalViewPr>
  <p:slideViewPr>
    <p:cSldViewPr>
      <p:cViewPr varScale="1">
        <p:scale>
          <a:sx n="58" d="100"/>
          <a:sy n="58" d="100"/>
        </p:scale>
        <p:origin x="264" y="8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font" Target="fonts/font28.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46" Type="http://schemas.openxmlformats.org/officeDocument/2006/relationships/tableStyles" Target="tableStyles.xml"/><Relationship Id="rId20" Type="http://schemas.openxmlformats.org/officeDocument/2006/relationships/font" Target="fonts/font6.fntdata"/><Relationship Id="rId41" Type="http://schemas.openxmlformats.org/officeDocument/2006/relationships/font" Target="fonts/font2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i Ngân Đinh" userId="b56d41eb1ff6fed2" providerId="LiveId" clId="{1FDC3A28-9E30-994A-9EAD-EC4093CAA975}"/>
    <pc:docChg chg="undo custSel addSld delSld modSld sldOrd">
      <pc:chgData name="Hải Ngân Đinh" userId="b56d41eb1ff6fed2" providerId="LiveId" clId="{1FDC3A28-9E30-994A-9EAD-EC4093CAA975}" dt="2023-10-04T23:49:19.942" v="321"/>
      <pc:docMkLst>
        <pc:docMk/>
      </pc:docMkLst>
      <pc:sldChg chg="addSp delSp modSp del mod delAnim">
        <pc:chgData name="Hải Ngân Đinh" userId="b56d41eb1ff6fed2" providerId="LiveId" clId="{1FDC3A28-9E30-994A-9EAD-EC4093CAA975}" dt="2023-10-01T13:21:32.271" v="64" actId="2696"/>
        <pc:sldMkLst>
          <pc:docMk/>
          <pc:sldMk cId="0" sldId="256"/>
        </pc:sldMkLst>
        <pc:spChg chg="mod">
          <ac:chgData name="Hải Ngân Đinh" userId="b56d41eb1ff6fed2" providerId="LiveId" clId="{1FDC3A28-9E30-994A-9EAD-EC4093CAA975}" dt="2023-10-01T13:18:09.324" v="15" actId="20577"/>
          <ac:spMkLst>
            <pc:docMk/>
            <pc:sldMk cId="0" sldId="256"/>
            <ac:spMk id="9" creationId="{00000000-0000-0000-0000-000000000000}"/>
          </ac:spMkLst>
        </pc:spChg>
        <pc:spChg chg="mod">
          <ac:chgData name="Hải Ngân Đinh" userId="b56d41eb1ff6fed2" providerId="LiveId" clId="{1FDC3A28-9E30-994A-9EAD-EC4093CAA975}" dt="2023-10-01T13:18:35.716" v="34" actId="1076"/>
          <ac:spMkLst>
            <pc:docMk/>
            <pc:sldMk cId="0" sldId="256"/>
            <ac:spMk id="10" creationId="{00000000-0000-0000-0000-000000000000}"/>
          </ac:spMkLst>
        </pc:spChg>
        <pc:spChg chg="del">
          <ac:chgData name="Hải Ngân Đinh" userId="b56d41eb1ff6fed2" providerId="LiveId" clId="{1FDC3A28-9E30-994A-9EAD-EC4093CAA975}" dt="2023-10-01T13:18:33.092" v="33" actId="478"/>
          <ac:spMkLst>
            <pc:docMk/>
            <pc:sldMk cId="0" sldId="256"/>
            <ac:spMk id="11" creationId="{00000000-0000-0000-0000-000000000000}"/>
          </ac:spMkLst>
        </pc:spChg>
        <pc:spChg chg="del">
          <ac:chgData name="Hải Ngân Đinh" userId="b56d41eb1ff6fed2" providerId="LiveId" clId="{1FDC3A28-9E30-994A-9EAD-EC4093CAA975}" dt="2023-10-01T13:18:33.092" v="33" actId="478"/>
          <ac:spMkLst>
            <pc:docMk/>
            <pc:sldMk cId="0" sldId="256"/>
            <ac:spMk id="12" creationId="{00000000-0000-0000-0000-000000000000}"/>
          </ac:spMkLst>
        </pc:spChg>
        <pc:spChg chg="add mod">
          <ac:chgData name="Hải Ngân Đinh" userId="b56d41eb1ff6fed2" providerId="LiveId" clId="{1FDC3A28-9E30-994A-9EAD-EC4093CAA975}" dt="2023-10-01T13:20:17.786" v="45" actId="1076"/>
          <ac:spMkLst>
            <pc:docMk/>
            <pc:sldMk cId="0" sldId="256"/>
            <ac:spMk id="14" creationId="{87960555-1A34-92BE-D21F-DD9982FFBBB6}"/>
          </ac:spMkLst>
        </pc:spChg>
      </pc:sldChg>
      <pc:sldChg chg="del">
        <pc:chgData name="Hải Ngân Đinh" userId="b56d41eb1ff6fed2" providerId="LiveId" clId="{1FDC3A28-9E30-994A-9EAD-EC4093CAA975}" dt="2023-10-01T13:27:23.962" v="280" actId="2696"/>
        <pc:sldMkLst>
          <pc:docMk/>
          <pc:sldMk cId="0" sldId="262"/>
        </pc:sldMkLst>
      </pc:sldChg>
      <pc:sldChg chg="modSp mod ord modAnim">
        <pc:chgData name="Hải Ngân Đinh" userId="b56d41eb1ff6fed2" providerId="LiveId" clId="{1FDC3A28-9E30-994A-9EAD-EC4093CAA975}" dt="2023-10-04T23:48:41.146" v="310"/>
        <pc:sldMkLst>
          <pc:docMk/>
          <pc:sldMk cId="0" sldId="264"/>
        </pc:sldMkLst>
        <pc:spChg chg="mod">
          <ac:chgData name="Hải Ngân Đinh" userId="b56d41eb1ff6fed2" providerId="LiveId" clId="{1FDC3A28-9E30-994A-9EAD-EC4093CAA975}" dt="2023-10-01T13:21:41.189" v="66" actId="123"/>
          <ac:spMkLst>
            <pc:docMk/>
            <pc:sldMk cId="0" sldId="264"/>
            <ac:spMk id="4" creationId="{00000000-0000-0000-0000-000000000000}"/>
          </ac:spMkLst>
        </pc:spChg>
        <pc:spChg chg="mod">
          <ac:chgData name="Hải Ngân Đinh" userId="b56d41eb1ff6fed2" providerId="LiveId" clId="{1FDC3A28-9E30-994A-9EAD-EC4093CAA975}" dt="2023-10-01T13:21:13.370" v="63" actId="403"/>
          <ac:spMkLst>
            <pc:docMk/>
            <pc:sldMk cId="0" sldId="264"/>
            <ac:spMk id="6" creationId="{00000000-0000-0000-0000-000000000000}"/>
          </ac:spMkLst>
        </pc:spChg>
        <pc:spChg chg="mod">
          <ac:chgData name="Hải Ngân Đinh" userId="b56d41eb1ff6fed2" providerId="LiveId" clId="{1FDC3A28-9E30-994A-9EAD-EC4093CAA975}" dt="2023-10-01T13:22:38.436" v="108" actId="20577"/>
          <ac:spMkLst>
            <pc:docMk/>
            <pc:sldMk cId="0" sldId="264"/>
            <ac:spMk id="7" creationId="{00000000-0000-0000-0000-000000000000}"/>
          </ac:spMkLst>
        </pc:spChg>
      </pc:sldChg>
      <pc:sldChg chg="del modAnim">
        <pc:chgData name="Hải Ngân Đinh" userId="b56d41eb1ff6fed2" providerId="LiveId" clId="{1FDC3A28-9E30-994A-9EAD-EC4093CAA975}" dt="2023-10-04T23:48:49.933" v="312"/>
        <pc:sldMkLst>
          <pc:docMk/>
          <pc:sldMk cId="3412846158" sldId="265"/>
        </pc:sldMkLst>
        <pc:spChg chg="del mod topLvl">
          <ac:chgData name="Hải Ngân Đinh" userId="b56d41eb1ff6fed2" providerId="LiveId" clId="{1FDC3A28-9E30-994A-9EAD-EC4093CAA975}" dt="2023-10-01T13:25:30.876" v="218" actId="478"/>
          <ac:spMkLst>
            <pc:docMk/>
            <pc:sldMk cId="3412846158" sldId="265"/>
            <ac:spMk id="3" creationId="{00000000-0000-0000-0000-000000000000}"/>
          </ac:spMkLst>
        </pc:spChg>
        <pc:spChg chg="topLvl">
          <ac:chgData name="Hải Ngân Đinh" userId="b56d41eb1ff6fed2" providerId="LiveId" clId="{1FDC3A28-9E30-994A-9EAD-EC4093CAA975}" dt="2023-10-01T13:25:30.876" v="218" actId="478"/>
          <ac:spMkLst>
            <pc:docMk/>
            <pc:sldMk cId="3412846158" sldId="265"/>
            <ac:spMk id="4" creationId="{00000000-0000-0000-0000-000000000000}"/>
          </ac:spMkLst>
        </pc:spChg>
        <pc:spChg chg="del">
          <ac:chgData name="Hải Ngân Đinh" userId="b56d41eb1ff6fed2" providerId="LiveId" clId="{1FDC3A28-9E30-994A-9EAD-EC4093CAA975}" dt="2023-10-01T13:23:18.351" v="111" actId="478"/>
          <ac:spMkLst>
            <pc:docMk/>
            <pc:sldMk cId="3412846158" sldId="265"/>
            <ac:spMk id="13" creationId="{00000000-0000-0000-0000-000000000000}"/>
          </ac:spMkLst>
        </pc:spChg>
        <pc:spChg chg="del">
          <ac:chgData name="Hải Ngân Đinh" userId="b56d41eb1ff6fed2" providerId="LiveId" clId="{1FDC3A28-9E30-994A-9EAD-EC4093CAA975}" dt="2023-10-01T13:26:19.690" v="277" actId="478"/>
          <ac:spMkLst>
            <pc:docMk/>
            <pc:sldMk cId="3412846158" sldId="265"/>
            <ac:spMk id="14" creationId="{00000000-0000-0000-0000-000000000000}"/>
          </ac:spMkLst>
        </pc:spChg>
        <pc:spChg chg="mod">
          <ac:chgData name="Hải Ngân Đinh" userId="b56d41eb1ff6fed2" providerId="LiveId" clId="{1FDC3A28-9E30-994A-9EAD-EC4093CAA975}" dt="2023-10-01T13:26:23.735" v="279" actId="1076"/>
          <ac:spMkLst>
            <pc:docMk/>
            <pc:sldMk cId="3412846158" sldId="265"/>
            <ac:spMk id="15" creationId="{00000000-0000-0000-0000-000000000000}"/>
          </ac:spMkLst>
        </pc:spChg>
        <pc:spChg chg="add mod">
          <ac:chgData name="Hải Ngân Đinh" userId="b56d41eb1ff6fed2" providerId="LiveId" clId="{1FDC3A28-9E30-994A-9EAD-EC4093CAA975}" dt="2023-10-01T13:23:18.744" v="112"/>
          <ac:spMkLst>
            <pc:docMk/>
            <pc:sldMk cId="3412846158" sldId="265"/>
            <ac:spMk id="16" creationId="{DC7B6290-6C86-A508-F7C3-C93B70F89C53}"/>
          </ac:spMkLst>
        </pc:spChg>
        <pc:spChg chg="add mod">
          <ac:chgData name="Hải Ngân Đinh" userId="b56d41eb1ff6fed2" providerId="LiveId" clId="{1FDC3A28-9E30-994A-9EAD-EC4093CAA975}" dt="2023-10-01T13:26:21.552" v="278" actId="1076"/>
          <ac:spMkLst>
            <pc:docMk/>
            <pc:sldMk cId="3412846158" sldId="265"/>
            <ac:spMk id="18" creationId="{8813586F-41E6-6403-2D16-9D7899910514}"/>
          </ac:spMkLst>
        </pc:spChg>
        <pc:grpChg chg="del mod">
          <ac:chgData name="Hải Ngân Đinh" userId="b56d41eb1ff6fed2" providerId="LiveId" clId="{1FDC3A28-9E30-994A-9EAD-EC4093CAA975}" dt="2023-10-01T13:25:30.876" v="218" actId="478"/>
          <ac:grpSpMkLst>
            <pc:docMk/>
            <pc:sldMk cId="3412846158" sldId="265"/>
            <ac:grpSpMk id="2" creationId="{00000000-0000-0000-0000-000000000000}"/>
          </ac:grpSpMkLst>
        </pc:grpChg>
        <pc:picChg chg="mod">
          <ac:chgData name="Hải Ngân Đinh" userId="b56d41eb1ff6fed2" providerId="LiveId" clId="{1FDC3A28-9E30-994A-9EAD-EC4093CAA975}" dt="2023-10-01T13:25:48.768" v="227" actId="1076"/>
          <ac:picMkLst>
            <pc:docMk/>
            <pc:sldMk cId="3412846158" sldId="265"/>
            <ac:picMk id="9" creationId="{00000000-0000-0000-0000-000000000000}"/>
          </ac:picMkLst>
        </pc:picChg>
      </pc:sldChg>
      <pc:sldChg chg="del modAnim">
        <pc:chgData name="Hải Ngân Đinh" userId="b56d41eb1ff6fed2" providerId="LiveId" clId="{1FDC3A28-9E30-994A-9EAD-EC4093CAA975}" dt="2023-10-04T23:48:56.438" v="313"/>
        <pc:sldMkLst>
          <pc:docMk/>
          <pc:sldMk cId="3133550003" sldId="267"/>
        </pc:sldMkLst>
        <pc:spChg chg="mod">
          <ac:chgData name="Hải Ngân Đinh" userId="b56d41eb1ff6fed2" providerId="LiveId" clId="{1FDC3A28-9E30-994A-9EAD-EC4093CAA975}" dt="2023-10-01T13:23:54.649" v="114" actId="207"/>
          <ac:spMkLst>
            <pc:docMk/>
            <pc:sldMk cId="3133550003" sldId="267"/>
            <ac:spMk id="6" creationId="{00000000-0000-0000-0000-000000000000}"/>
          </ac:spMkLst>
        </pc:spChg>
      </pc:sldChg>
      <pc:sldChg chg="modSp add mod setBg">
        <pc:chgData name="Hải Ngân Đinh" userId="b56d41eb1ff6fed2" providerId="LiveId" clId="{1FDC3A28-9E30-994A-9EAD-EC4093CAA975}" dt="2023-10-01T13:25:05.392" v="214" actId="20577"/>
        <pc:sldMkLst>
          <pc:docMk/>
          <pc:sldMk cId="2074160076" sldId="268"/>
        </pc:sldMkLst>
        <pc:spChg chg="mod">
          <ac:chgData name="Hải Ngân Đinh" userId="b56d41eb1ff6fed2" providerId="LiveId" clId="{1FDC3A28-9E30-994A-9EAD-EC4093CAA975}" dt="2023-10-01T13:24:18.772" v="117" actId="1076"/>
          <ac:spMkLst>
            <pc:docMk/>
            <pc:sldMk cId="2074160076" sldId="268"/>
            <ac:spMk id="7" creationId="{00000000-0000-0000-0000-000000000000}"/>
          </ac:spMkLst>
        </pc:spChg>
        <pc:spChg chg="mod">
          <ac:chgData name="Hải Ngân Đinh" userId="b56d41eb1ff6fed2" providerId="LiveId" clId="{1FDC3A28-9E30-994A-9EAD-EC4093CAA975}" dt="2023-10-01T13:24:18.772" v="117" actId="1076"/>
          <ac:spMkLst>
            <pc:docMk/>
            <pc:sldMk cId="2074160076" sldId="268"/>
            <ac:spMk id="8" creationId="{00000000-0000-0000-0000-000000000000}"/>
          </ac:spMkLst>
        </pc:spChg>
        <pc:spChg chg="mod">
          <ac:chgData name="Hải Ngân Đinh" userId="b56d41eb1ff6fed2" providerId="LiveId" clId="{1FDC3A28-9E30-994A-9EAD-EC4093CAA975}" dt="2023-10-01T13:24:18.772" v="117" actId="1076"/>
          <ac:spMkLst>
            <pc:docMk/>
            <pc:sldMk cId="2074160076" sldId="268"/>
            <ac:spMk id="9" creationId="{00000000-0000-0000-0000-000000000000}"/>
          </ac:spMkLst>
        </pc:spChg>
        <pc:spChg chg="mod">
          <ac:chgData name="Hải Ngân Đinh" userId="b56d41eb1ff6fed2" providerId="LiveId" clId="{1FDC3A28-9E30-994A-9EAD-EC4093CAA975}" dt="2023-10-01T13:24:18.772" v="117" actId="1076"/>
          <ac:spMkLst>
            <pc:docMk/>
            <pc:sldMk cId="2074160076" sldId="268"/>
            <ac:spMk id="10" creationId="{00000000-0000-0000-0000-000000000000}"/>
          </ac:spMkLst>
        </pc:spChg>
        <pc:spChg chg="mod">
          <ac:chgData name="Hải Ngân Đinh" userId="b56d41eb1ff6fed2" providerId="LiveId" clId="{1FDC3A28-9E30-994A-9EAD-EC4093CAA975}" dt="2023-10-01T13:24:18.772" v="117" actId="1076"/>
          <ac:spMkLst>
            <pc:docMk/>
            <pc:sldMk cId="2074160076" sldId="268"/>
            <ac:spMk id="11" creationId="{00000000-0000-0000-0000-000000000000}"/>
          </ac:spMkLst>
        </pc:spChg>
        <pc:spChg chg="mod">
          <ac:chgData name="Hải Ngân Đinh" userId="b56d41eb1ff6fed2" providerId="LiveId" clId="{1FDC3A28-9E30-994A-9EAD-EC4093CAA975}" dt="2023-10-01T13:25:05.392" v="214" actId="20577"/>
          <ac:spMkLst>
            <pc:docMk/>
            <pc:sldMk cId="2074160076" sldId="268"/>
            <ac:spMk id="12" creationId="{00000000-0000-0000-0000-000000000000}"/>
          </ac:spMkLst>
        </pc:spChg>
      </pc:sldChg>
      <pc:sldChg chg="add">
        <pc:chgData name="Hải Ngân Đinh" userId="b56d41eb1ff6fed2" providerId="LiveId" clId="{1FDC3A28-9E30-994A-9EAD-EC4093CAA975}" dt="2023-10-01T13:18:04.760" v="0" actId="2890"/>
        <pc:sldMkLst>
          <pc:docMk/>
          <pc:sldMk cId="3523919025" sldId="274"/>
        </pc:sldMkLst>
      </pc:sldChg>
      <pc:sldChg chg="addSp delSp modSp add del mod delAnim">
        <pc:chgData name="Hải Ngân Đinh" userId="b56d41eb1ff6fed2" providerId="LiveId" clId="{1FDC3A28-9E30-994A-9EAD-EC4093CAA975}" dt="2023-10-01T13:28:15.082" v="299" actId="2696"/>
        <pc:sldMkLst>
          <pc:docMk/>
          <pc:sldMk cId="951113044" sldId="275"/>
        </pc:sldMkLst>
        <pc:spChg chg="mod">
          <ac:chgData name="Hải Ngân Đinh" userId="b56d41eb1ff6fed2" providerId="LiveId" clId="{1FDC3A28-9E30-994A-9EAD-EC4093CAA975}" dt="2023-10-01T13:27:41.411" v="285" actId="20577"/>
          <ac:spMkLst>
            <pc:docMk/>
            <pc:sldMk cId="951113044" sldId="275"/>
            <ac:spMk id="6" creationId="{00000000-0000-0000-0000-000000000000}"/>
          </ac:spMkLst>
        </pc:spChg>
        <pc:spChg chg="del">
          <ac:chgData name="Hải Ngân Đinh" userId="b56d41eb1ff6fed2" providerId="LiveId" clId="{1FDC3A28-9E30-994A-9EAD-EC4093CAA975}" dt="2023-10-01T13:27:46.923" v="286" actId="478"/>
          <ac:spMkLst>
            <pc:docMk/>
            <pc:sldMk cId="951113044" sldId="275"/>
            <ac:spMk id="7" creationId="{00000000-0000-0000-0000-000000000000}"/>
          </ac:spMkLst>
        </pc:spChg>
        <pc:spChg chg="del">
          <ac:chgData name="Hải Ngân Đinh" userId="b56d41eb1ff6fed2" providerId="LiveId" clId="{1FDC3A28-9E30-994A-9EAD-EC4093CAA975}" dt="2023-10-01T13:27:46.923" v="286" actId="478"/>
          <ac:spMkLst>
            <pc:docMk/>
            <pc:sldMk cId="951113044" sldId="275"/>
            <ac:spMk id="8" creationId="{00000000-0000-0000-0000-000000000000}"/>
          </ac:spMkLst>
        </pc:spChg>
        <pc:spChg chg="del">
          <ac:chgData name="Hải Ngân Đinh" userId="b56d41eb1ff6fed2" providerId="LiveId" clId="{1FDC3A28-9E30-994A-9EAD-EC4093CAA975}" dt="2023-10-01T13:27:46.923" v="286" actId="478"/>
          <ac:spMkLst>
            <pc:docMk/>
            <pc:sldMk cId="951113044" sldId="275"/>
            <ac:spMk id="9" creationId="{00000000-0000-0000-0000-000000000000}"/>
          </ac:spMkLst>
        </pc:spChg>
        <pc:spChg chg="del">
          <ac:chgData name="Hải Ngân Đinh" userId="b56d41eb1ff6fed2" providerId="LiveId" clId="{1FDC3A28-9E30-994A-9EAD-EC4093CAA975}" dt="2023-10-01T13:27:46.923" v="286" actId="478"/>
          <ac:spMkLst>
            <pc:docMk/>
            <pc:sldMk cId="951113044" sldId="275"/>
            <ac:spMk id="10" creationId="{00000000-0000-0000-0000-000000000000}"/>
          </ac:spMkLst>
        </pc:spChg>
        <pc:spChg chg="del">
          <ac:chgData name="Hải Ngân Đinh" userId="b56d41eb1ff6fed2" providerId="LiveId" clId="{1FDC3A28-9E30-994A-9EAD-EC4093CAA975}" dt="2023-10-01T13:27:46.923" v="286" actId="478"/>
          <ac:spMkLst>
            <pc:docMk/>
            <pc:sldMk cId="951113044" sldId="275"/>
            <ac:spMk id="11" creationId="{00000000-0000-0000-0000-000000000000}"/>
          </ac:spMkLst>
        </pc:spChg>
        <pc:spChg chg="del">
          <ac:chgData name="Hải Ngân Đinh" userId="b56d41eb1ff6fed2" providerId="LiveId" clId="{1FDC3A28-9E30-994A-9EAD-EC4093CAA975}" dt="2023-10-01T13:27:46.923" v="286" actId="478"/>
          <ac:spMkLst>
            <pc:docMk/>
            <pc:sldMk cId="951113044" sldId="275"/>
            <ac:spMk id="12" creationId="{00000000-0000-0000-0000-000000000000}"/>
          </ac:spMkLst>
        </pc:spChg>
        <pc:spChg chg="add del mod">
          <ac:chgData name="Hải Ngân Đinh" userId="b56d41eb1ff6fed2" providerId="LiveId" clId="{1FDC3A28-9E30-994A-9EAD-EC4093CAA975}" dt="2023-10-01T13:28:12.834" v="297" actId="21"/>
          <ac:spMkLst>
            <pc:docMk/>
            <pc:sldMk cId="951113044" sldId="275"/>
            <ac:spMk id="14" creationId="{AEA0C91D-7C7D-18C2-0971-4305AD54C15E}"/>
          </ac:spMkLst>
        </pc:spChg>
        <pc:grpChg chg="del">
          <ac:chgData name="Hải Ngân Đinh" userId="b56d41eb1ff6fed2" providerId="LiveId" clId="{1FDC3A28-9E30-994A-9EAD-EC4093CAA975}" dt="2023-10-01T13:27:46.923" v="286" actId="478"/>
          <ac:grpSpMkLst>
            <pc:docMk/>
            <pc:sldMk cId="951113044" sldId="275"/>
            <ac:grpSpMk id="2" creationId="{00000000-0000-0000-0000-000000000000}"/>
          </ac:grpSpMkLst>
        </pc:grpChg>
      </pc:sldChg>
      <pc:sldChg chg="addSp delSp modSp add mod ord delAnim modAnim">
        <pc:chgData name="Hải Ngân Đinh" userId="b56d41eb1ff6fed2" providerId="LiveId" clId="{1FDC3A28-9E30-994A-9EAD-EC4093CAA975}" dt="2023-10-04T23:49:19.942" v="321"/>
        <pc:sldMkLst>
          <pc:docMk/>
          <pc:sldMk cId="1419347580" sldId="276"/>
        </pc:sldMkLst>
        <pc:spChg chg="del">
          <ac:chgData name="Hải Ngân Đinh" userId="b56d41eb1ff6fed2" providerId="LiveId" clId="{1FDC3A28-9E30-994A-9EAD-EC4093CAA975}" dt="2023-10-01T13:28:07.162" v="292" actId="478"/>
          <ac:spMkLst>
            <pc:docMk/>
            <pc:sldMk cId="1419347580" sldId="276"/>
            <ac:spMk id="7" creationId="{00000000-0000-0000-0000-000000000000}"/>
          </ac:spMkLst>
        </pc:spChg>
        <pc:spChg chg="mod">
          <ac:chgData name="Hải Ngân Đinh" userId="b56d41eb1ff6fed2" providerId="LiveId" clId="{1FDC3A28-9E30-994A-9EAD-EC4093CAA975}" dt="2023-10-01T13:28:10.129" v="296" actId="20577"/>
          <ac:spMkLst>
            <pc:docMk/>
            <pc:sldMk cId="1419347580" sldId="276"/>
            <ac:spMk id="8" creationId="{00000000-0000-0000-0000-000000000000}"/>
          </ac:spMkLst>
        </pc:spChg>
        <pc:spChg chg="add mod">
          <ac:chgData name="Hải Ngân Đinh" userId="b56d41eb1ff6fed2" providerId="LiveId" clId="{1FDC3A28-9E30-994A-9EAD-EC4093CAA975}" dt="2023-10-01T13:28:32.058" v="308" actId="1076"/>
          <ac:spMkLst>
            <pc:docMk/>
            <pc:sldMk cId="1419347580" sldId="276"/>
            <ac:spMk id="9" creationId="{7E0686E2-92F1-68EB-F183-C564E59726C0}"/>
          </ac:spMkLst>
        </pc:spChg>
      </pc:sldChg>
    </pc:docChg>
  </pc:docChgLst>
  <pc:docChgLst>
    <pc:chgData name="Hải Ngân Đinh" userId="b56d41eb1ff6fed2" providerId="LiveId" clId="{E3A0AF7E-DBFB-AE45-B7B0-7CDE85513C34}"/>
    <pc:docChg chg="undo custSel addSld delSld modSld sldOrd">
      <pc:chgData name="Hải Ngân Đinh" userId="b56d41eb1ff6fed2" providerId="LiveId" clId="{E3A0AF7E-DBFB-AE45-B7B0-7CDE85513C34}" dt="2023-10-09T14:08:58.159" v="213"/>
      <pc:docMkLst>
        <pc:docMk/>
      </pc:docMkLst>
      <pc:sldChg chg="addSp delSp modSp mod addAnim delAnim">
        <pc:chgData name="Hải Ngân Đinh" userId="b56d41eb1ff6fed2" providerId="LiveId" clId="{E3A0AF7E-DBFB-AE45-B7B0-7CDE85513C34}" dt="2023-10-09T14:05:43.613" v="197" actId="20577"/>
        <pc:sldMkLst>
          <pc:docMk/>
          <pc:sldMk cId="0" sldId="259"/>
        </pc:sldMkLst>
        <pc:spChg chg="add del mod">
          <ac:chgData name="Hải Ngân Đinh" userId="b56d41eb1ff6fed2" providerId="LiveId" clId="{E3A0AF7E-DBFB-AE45-B7B0-7CDE85513C34}" dt="2023-10-09T14:01:42.374" v="161" actId="1076"/>
          <ac:spMkLst>
            <pc:docMk/>
            <pc:sldMk cId="0" sldId="259"/>
            <ac:spMk id="8" creationId="{00000000-0000-0000-0000-000000000000}"/>
          </ac:spMkLst>
        </pc:spChg>
        <pc:spChg chg="add del mod">
          <ac:chgData name="Hải Ngân Đinh" userId="b56d41eb1ff6fed2" providerId="LiveId" clId="{E3A0AF7E-DBFB-AE45-B7B0-7CDE85513C34}" dt="2023-10-09T14:01:52.652" v="164" actId="122"/>
          <ac:spMkLst>
            <pc:docMk/>
            <pc:sldMk cId="0" sldId="259"/>
            <ac:spMk id="9" creationId="{00000000-0000-0000-0000-000000000000}"/>
          </ac:spMkLst>
        </pc:spChg>
        <pc:spChg chg="mod">
          <ac:chgData name="Hải Ngân Đinh" userId="b56d41eb1ff6fed2" providerId="LiveId" clId="{E3A0AF7E-DBFB-AE45-B7B0-7CDE85513C34}" dt="2023-10-09T14:05:38.679" v="183" actId="20577"/>
          <ac:spMkLst>
            <pc:docMk/>
            <pc:sldMk cId="0" sldId="259"/>
            <ac:spMk id="14" creationId="{BF46D097-F80D-4090-2197-E9E6AB5A7C57}"/>
          </ac:spMkLst>
        </pc:spChg>
        <pc:spChg chg="mod">
          <ac:chgData name="Hải Ngân Đinh" userId="b56d41eb1ff6fed2" providerId="LiveId" clId="{E3A0AF7E-DBFB-AE45-B7B0-7CDE85513C34}" dt="2023-10-09T14:05:41.089" v="190" actId="20577"/>
          <ac:spMkLst>
            <pc:docMk/>
            <pc:sldMk cId="0" sldId="259"/>
            <ac:spMk id="15" creationId="{848B5156-B5C1-8069-B688-3042A16E8E7C}"/>
          </ac:spMkLst>
        </pc:spChg>
        <pc:spChg chg="mod">
          <ac:chgData name="Hải Ngân Đinh" userId="b56d41eb1ff6fed2" providerId="LiveId" clId="{E3A0AF7E-DBFB-AE45-B7B0-7CDE85513C34}" dt="2023-10-09T14:05:43.613" v="197" actId="20577"/>
          <ac:spMkLst>
            <pc:docMk/>
            <pc:sldMk cId="0" sldId="259"/>
            <ac:spMk id="16" creationId="{63C1E014-11A8-C5CD-16BE-100B009CDE79}"/>
          </ac:spMkLst>
        </pc:spChg>
      </pc:sldChg>
      <pc:sldChg chg="delSp modSp mod delAnim">
        <pc:chgData name="Hải Ngân Đinh" userId="b56d41eb1ff6fed2" providerId="LiveId" clId="{E3A0AF7E-DBFB-AE45-B7B0-7CDE85513C34}" dt="2023-10-09T14:02:04.420" v="166" actId="1076"/>
        <pc:sldMkLst>
          <pc:docMk/>
          <pc:sldMk cId="0" sldId="260"/>
        </pc:sldMkLst>
        <pc:spChg chg="mod">
          <ac:chgData name="Hải Ngân Đinh" userId="b56d41eb1ff6fed2" providerId="LiveId" clId="{E3A0AF7E-DBFB-AE45-B7B0-7CDE85513C34}" dt="2023-10-09T14:02:04.420" v="166" actId="1076"/>
          <ac:spMkLst>
            <pc:docMk/>
            <pc:sldMk cId="0" sldId="260"/>
            <ac:spMk id="8" creationId="{00000000-0000-0000-0000-000000000000}"/>
          </ac:spMkLst>
        </pc:spChg>
        <pc:spChg chg="mod">
          <ac:chgData name="Hải Ngân Đinh" userId="b56d41eb1ff6fed2" providerId="LiveId" clId="{E3A0AF7E-DBFB-AE45-B7B0-7CDE85513C34}" dt="2023-10-09T14:02:04.420" v="166" actId="1076"/>
          <ac:spMkLst>
            <pc:docMk/>
            <pc:sldMk cId="0" sldId="260"/>
            <ac:spMk id="10" creationId="{00000000-0000-0000-0000-000000000000}"/>
          </ac:spMkLst>
        </pc:spChg>
        <pc:spChg chg="mod">
          <ac:chgData name="Hải Ngân Đinh" userId="b56d41eb1ff6fed2" providerId="LiveId" clId="{E3A0AF7E-DBFB-AE45-B7B0-7CDE85513C34}" dt="2023-10-09T14:02:04.420" v="166" actId="1076"/>
          <ac:spMkLst>
            <pc:docMk/>
            <pc:sldMk cId="0" sldId="260"/>
            <ac:spMk id="11" creationId="{00000000-0000-0000-0000-000000000000}"/>
          </ac:spMkLst>
        </pc:spChg>
        <pc:spChg chg="mod">
          <ac:chgData name="Hải Ngân Đinh" userId="b56d41eb1ff6fed2" providerId="LiveId" clId="{E3A0AF7E-DBFB-AE45-B7B0-7CDE85513C34}" dt="2023-10-09T14:02:04.420" v="166" actId="1076"/>
          <ac:spMkLst>
            <pc:docMk/>
            <pc:sldMk cId="0" sldId="260"/>
            <ac:spMk id="12" creationId="{00000000-0000-0000-0000-000000000000}"/>
          </ac:spMkLst>
        </pc:spChg>
        <pc:spChg chg="del">
          <ac:chgData name="Hải Ngân Đinh" userId="b56d41eb1ff6fed2" providerId="LiveId" clId="{E3A0AF7E-DBFB-AE45-B7B0-7CDE85513C34}" dt="2023-10-09T14:01:57.902" v="165" actId="478"/>
          <ac:spMkLst>
            <pc:docMk/>
            <pc:sldMk cId="0" sldId="260"/>
            <ac:spMk id="13" creationId="{00000000-0000-0000-0000-000000000000}"/>
          </ac:spMkLst>
        </pc:spChg>
        <pc:grpChg chg="mod">
          <ac:chgData name="Hải Ngân Đinh" userId="b56d41eb1ff6fed2" providerId="LiveId" clId="{E3A0AF7E-DBFB-AE45-B7B0-7CDE85513C34}" dt="2023-10-09T14:02:04.420" v="166" actId="1076"/>
          <ac:grpSpMkLst>
            <pc:docMk/>
            <pc:sldMk cId="0" sldId="260"/>
            <ac:grpSpMk id="2" creationId="{00000000-0000-0000-0000-000000000000}"/>
          </ac:grpSpMkLst>
        </pc:grpChg>
      </pc:sldChg>
      <pc:sldChg chg="addSp delSp modSp add mod delAnim modAnim">
        <pc:chgData name="Hải Ngân Đinh" userId="b56d41eb1ff6fed2" providerId="LiveId" clId="{E3A0AF7E-DBFB-AE45-B7B0-7CDE85513C34}" dt="2023-10-09T14:04:54.131" v="172"/>
        <pc:sldMkLst>
          <pc:docMk/>
          <pc:sldMk cId="697099179" sldId="275"/>
        </pc:sldMkLst>
        <pc:spChg chg="add mod">
          <ac:chgData name="Hải Ngân Đinh" userId="b56d41eb1ff6fed2" providerId="LiveId" clId="{E3A0AF7E-DBFB-AE45-B7B0-7CDE85513C34}" dt="2023-10-09T13:54:50.784" v="44" actId="1076"/>
          <ac:spMkLst>
            <pc:docMk/>
            <pc:sldMk cId="697099179" sldId="275"/>
            <ac:spMk id="9" creationId="{D7ABCD00-C888-175D-5321-8B80B502ECCB}"/>
          </ac:spMkLst>
        </pc:spChg>
        <pc:spChg chg="mod">
          <ac:chgData name="Hải Ngân Đinh" userId="b56d41eb1ff6fed2" providerId="LiveId" clId="{E3A0AF7E-DBFB-AE45-B7B0-7CDE85513C34}" dt="2023-10-09T13:54:53.817" v="46" actId="1076"/>
          <ac:spMkLst>
            <pc:docMk/>
            <pc:sldMk cId="697099179" sldId="275"/>
            <ac:spMk id="10" creationId="{00000000-0000-0000-0000-000000000000}"/>
          </ac:spMkLst>
        </pc:spChg>
        <pc:spChg chg="del">
          <ac:chgData name="Hải Ngân Đinh" userId="b56d41eb1ff6fed2" providerId="LiveId" clId="{E3A0AF7E-DBFB-AE45-B7B0-7CDE85513C34}" dt="2023-10-09T13:54:19.192" v="31" actId="478"/>
          <ac:spMkLst>
            <pc:docMk/>
            <pc:sldMk cId="697099179" sldId="275"/>
            <ac:spMk id="13" creationId="{7E5CB221-112C-CC3D-C3E3-9AD92A9D35D0}"/>
          </ac:spMkLst>
        </pc:spChg>
        <pc:spChg chg="del">
          <ac:chgData name="Hải Ngân Đinh" userId="b56d41eb1ff6fed2" providerId="LiveId" clId="{E3A0AF7E-DBFB-AE45-B7B0-7CDE85513C34}" dt="2023-10-09T13:54:19.192" v="31" actId="478"/>
          <ac:spMkLst>
            <pc:docMk/>
            <pc:sldMk cId="697099179" sldId="275"/>
            <ac:spMk id="16" creationId="{55C93A4A-F2AA-904F-AA55-B1E0F49E6EE0}"/>
          </ac:spMkLst>
        </pc:spChg>
        <pc:grpChg chg="mod">
          <ac:chgData name="Hải Ngân Đinh" userId="b56d41eb1ff6fed2" providerId="LiveId" clId="{E3A0AF7E-DBFB-AE45-B7B0-7CDE85513C34}" dt="2023-10-09T13:54:53.817" v="46" actId="1076"/>
          <ac:grpSpMkLst>
            <pc:docMk/>
            <pc:sldMk cId="697099179" sldId="275"/>
            <ac:grpSpMk id="2" creationId="{00000000-0000-0000-0000-000000000000}"/>
          </ac:grpSpMkLst>
        </pc:grpChg>
        <pc:graphicFrameChg chg="del">
          <ac:chgData name="Hải Ngân Đinh" userId="b56d41eb1ff6fed2" providerId="LiveId" clId="{E3A0AF7E-DBFB-AE45-B7B0-7CDE85513C34}" dt="2023-10-09T13:54:19.192" v="31" actId="478"/>
          <ac:graphicFrameMkLst>
            <pc:docMk/>
            <pc:sldMk cId="697099179" sldId="275"/>
            <ac:graphicFrameMk id="12" creationId="{7D379E36-D154-D38A-3A31-1FEDE8C94F34}"/>
          </ac:graphicFrameMkLst>
        </pc:graphicFrameChg>
        <pc:picChg chg="mod">
          <ac:chgData name="Hải Ngân Đinh" userId="b56d41eb1ff6fed2" providerId="LiveId" clId="{E3A0AF7E-DBFB-AE45-B7B0-7CDE85513C34}" dt="2023-10-09T13:54:53.817" v="46" actId="1076"/>
          <ac:picMkLst>
            <pc:docMk/>
            <pc:sldMk cId="697099179" sldId="275"/>
            <ac:picMk id="5" creationId="{00000000-0000-0000-0000-000000000000}"/>
          </ac:picMkLst>
        </pc:picChg>
        <pc:picChg chg="mod">
          <ac:chgData name="Hải Ngân Đinh" userId="b56d41eb1ff6fed2" providerId="LiveId" clId="{E3A0AF7E-DBFB-AE45-B7B0-7CDE85513C34}" dt="2023-10-09T13:54:55.131" v="47" actId="1076"/>
          <ac:picMkLst>
            <pc:docMk/>
            <pc:sldMk cId="697099179" sldId="275"/>
            <ac:picMk id="6" creationId="{00000000-0000-0000-0000-000000000000}"/>
          </ac:picMkLst>
        </pc:picChg>
      </pc:sldChg>
      <pc:sldChg chg="add del">
        <pc:chgData name="Hải Ngân Đinh" userId="b56d41eb1ff6fed2" providerId="LiveId" clId="{E3A0AF7E-DBFB-AE45-B7B0-7CDE85513C34}" dt="2023-10-09T13:57:07.262" v="49" actId="2890"/>
        <pc:sldMkLst>
          <pc:docMk/>
          <pc:sldMk cId="1181745479" sldId="276"/>
        </pc:sldMkLst>
      </pc:sldChg>
      <pc:sldChg chg="addSp delSp modSp add mod ord delAnim modAnim">
        <pc:chgData name="Hải Ngân Đinh" userId="b56d41eb1ff6fed2" providerId="LiveId" clId="{E3A0AF7E-DBFB-AE45-B7B0-7CDE85513C34}" dt="2023-10-09T14:05:21.824" v="176"/>
        <pc:sldMkLst>
          <pc:docMk/>
          <pc:sldMk cId="4188533930" sldId="276"/>
        </pc:sldMkLst>
        <pc:spChg chg="mod">
          <ac:chgData name="Hải Ngân Đinh" userId="b56d41eb1ff6fed2" providerId="LiveId" clId="{E3A0AF7E-DBFB-AE45-B7B0-7CDE85513C34}" dt="2023-10-09T13:57:22.264" v="101" actId="122"/>
          <ac:spMkLst>
            <pc:docMk/>
            <pc:sldMk cId="4188533930" sldId="276"/>
            <ac:spMk id="4" creationId="{00000000-0000-0000-0000-000000000000}"/>
          </ac:spMkLst>
        </pc:spChg>
        <pc:spChg chg="mod">
          <ac:chgData name="Hải Ngân Đinh" userId="b56d41eb1ff6fed2" providerId="LiveId" clId="{E3A0AF7E-DBFB-AE45-B7B0-7CDE85513C34}" dt="2023-10-09T13:57:28.827" v="115" actId="20577"/>
          <ac:spMkLst>
            <pc:docMk/>
            <pc:sldMk cId="4188533930" sldId="276"/>
            <ac:spMk id="10" creationId="{00000000-0000-0000-0000-000000000000}"/>
          </ac:spMkLst>
        </pc:spChg>
        <pc:spChg chg="del">
          <ac:chgData name="Hải Ngân Đinh" userId="b56d41eb1ff6fed2" providerId="LiveId" clId="{E3A0AF7E-DBFB-AE45-B7B0-7CDE85513C34}" dt="2023-10-09T13:57:30.702" v="116" actId="478"/>
          <ac:spMkLst>
            <pc:docMk/>
            <pc:sldMk cId="4188533930" sldId="276"/>
            <ac:spMk id="13" creationId="{7E5CB221-112C-CC3D-C3E3-9AD92A9D35D0}"/>
          </ac:spMkLst>
        </pc:spChg>
        <pc:spChg chg="del">
          <ac:chgData name="Hải Ngân Đinh" userId="b56d41eb1ff6fed2" providerId="LiveId" clId="{E3A0AF7E-DBFB-AE45-B7B0-7CDE85513C34}" dt="2023-10-09T13:57:30.702" v="116" actId="478"/>
          <ac:spMkLst>
            <pc:docMk/>
            <pc:sldMk cId="4188533930" sldId="276"/>
            <ac:spMk id="16" creationId="{55C93A4A-F2AA-904F-AA55-B1E0F49E6EE0}"/>
          </ac:spMkLst>
        </pc:spChg>
        <pc:grpChg chg="mod">
          <ac:chgData name="Hải Ngân Đinh" userId="b56d41eb1ff6fed2" providerId="LiveId" clId="{E3A0AF7E-DBFB-AE45-B7B0-7CDE85513C34}" dt="2023-10-09T13:57:26.382" v="104" actId="1076"/>
          <ac:grpSpMkLst>
            <pc:docMk/>
            <pc:sldMk cId="4188533930" sldId="276"/>
            <ac:grpSpMk id="2" creationId="{00000000-0000-0000-0000-000000000000}"/>
          </ac:grpSpMkLst>
        </pc:grpChg>
        <pc:graphicFrameChg chg="del">
          <ac:chgData name="Hải Ngân Đinh" userId="b56d41eb1ff6fed2" providerId="LiveId" clId="{E3A0AF7E-DBFB-AE45-B7B0-7CDE85513C34}" dt="2023-10-09T13:57:30.702" v="116" actId="478"/>
          <ac:graphicFrameMkLst>
            <pc:docMk/>
            <pc:sldMk cId="4188533930" sldId="276"/>
            <ac:graphicFrameMk id="12" creationId="{7D379E36-D154-D38A-3A31-1FEDE8C94F34}"/>
          </ac:graphicFrameMkLst>
        </pc:graphicFrameChg>
        <pc:picChg chg="mod">
          <ac:chgData name="Hải Ngân Đinh" userId="b56d41eb1ff6fed2" providerId="LiveId" clId="{E3A0AF7E-DBFB-AE45-B7B0-7CDE85513C34}" dt="2023-10-09T13:57:34.510" v="117" actId="1076"/>
          <ac:picMkLst>
            <pc:docMk/>
            <pc:sldMk cId="4188533930" sldId="276"/>
            <ac:picMk id="5" creationId="{00000000-0000-0000-0000-000000000000}"/>
          </ac:picMkLst>
        </pc:picChg>
        <pc:picChg chg="add mod">
          <ac:chgData name="Hải Ngân Đinh" userId="b56d41eb1ff6fed2" providerId="LiveId" clId="{E3A0AF7E-DBFB-AE45-B7B0-7CDE85513C34}" dt="2023-10-09T13:57:48.743" v="121" actId="1076"/>
          <ac:picMkLst>
            <pc:docMk/>
            <pc:sldMk cId="4188533930" sldId="276"/>
            <ac:picMk id="8" creationId="{787FA1D1-A27C-CAFF-AC3D-529BCBE632A6}"/>
          </ac:picMkLst>
        </pc:picChg>
      </pc:sldChg>
      <pc:sldChg chg="addSp delSp modSp add mod ord delAnim">
        <pc:chgData name="Hải Ngân Đinh" userId="b56d41eb1ff6fed2" providerId="LiveId" clId="{E3A0AF7E-DBFB-AE45-B7B0-7CDE85513C34}" dt="2023-10-09T13:58:52.212" v="131" actId="1076"/>
        <pc:sldMkLst>
          <pc:docMk/>
          <pc:sldMk cId="1467907232" sldId="277"/>
        </pc:sldMkLst>
        <pc:spChg chg="del">
          <ac:chgData name="Hải Ngân Đinh" userId="b56d41eb1ff6fed2" providerId="LiveId" clId="{E3A0AF7E-DBFB-AE45-B7B0-7CDE85513C34}" dt="2023-10-09T13:58:34.669" v="124" actId="478"/>
          <ac:spMkLst>
            <pc:docMk/>
            <pc:sldMk cId="1467907232" sldId="277"/>
            <ac:spMk id="8" creationId="{00000000-0000-0000-0000-000000000000}"/>
          </ac:spMkLst>
        </pc:spChg>
        <pc:spChg chg="del">
          <ac:chgData name="Hải Ngân Đinh" userId="b56d41eb1ff6fed2" providerId="LiveId" clId="{E3A0AF7E-DBFB-AE45-B7B0-7CDE85513C34}" dt="2023-10-09T13:58:34.669" v="124" actId="478"/>
          <ac:spMkLst>
            <pc:docMk/>
            <pc:sldMk cId="1467907232" sldId="277"/>
            <ac:spMk id="9" creationId="{00000000-0000-0000-0000-000000000000}"/>
          </ac:spMkLst>
        </pc:spChg>
        <pc:spChg chg="del">
          <ac:chgData name="Hải Ngân Đinh" userId="b56d41eb1ff6fed2" providerId="LiveId" clId="{E3A0AF7E-DBFB-AE45-B7B0-7CDE85513C34}" dt="2023-10-09T13:58:34.669" v="124" actId="478"/>
          <ac:spMkLst>
            <pc:docMk/>
            <pc:sldMk cId="1467907232" sldId="277"/>
            <ac:spMk id="10" creationId="{00000000-0000-0000-0000-000000000000}"/>
          </ac:spMkLst>
        </pc:spChg>
        <pc:spChg chg="del">
          <ac:chgData name="Hải Ngân Đinh" userId="b56d41eb1ff6fed2" providerId="LiveId" clId="{E3A0AF7E-DBFB-AE45-B7B0-7CDE85513C34}" dt="2023-10-09T13:58:34.669" v="124" actId="478"/>
          <ac:spMkLst>
            <pc:docMk/>
            <pc:sldMk cId="1467907232" sldId="277"/>
            <ac:spMk id="11" creationId="{00000000-0000-0000-0000-000000000000}"/>
          </ac:spMkLst>
        </pc:spChg>
        <pc:spChg chg="del">
          <ac:chgData name="Hải Ngân Đinh" userId="b56d41eb1ff6fed2" providerId="LiveId" clId="{E3A0AF7E-DBFB-AE45-B7B0-7CDE85513C34}" dt="2023-10-09T13:58:34.669" v="124" actId="478"/>
          <ac:spMkLst>
            <pc:docMk/>
            <pc:sldMk cId="1467907232" sldId="277"/>
            <ac:spMk id="12" creationId="{00000000-0000-0000-0000-000000000000}"/>
          </ac:spMkLst>
        </pc:spChg>
        <pc:spChg chg="del">
          <ac:chgData name="Hải Ngân Đinh" userId="b56d41eb1ff6fed2" providerId="LiveId" clId="{E3A0AF7E-DBFB-AE45-B7B0-7CDE85513C34}" dt="2023-10-09T13:58:34.669" v="124" actId="478"/>
          <ac:spMkLst>
            <pc:docMk/>
            <pc:sldMk cId="1467907232" sldId="277"/>
            <ac:spMk id="13" creationId="{00000000-0000-0000-0000-000000000000}"/>
          </ac:spMkLst>
        </pc:spChg>
        <pc:picChg chg="mod">
          <ac:chgData name="Hải Ngân Đinh" userId="b56d41eb1ff6fed2" providerId="LiveId" clId="{E3A0AF7E-DBFB-AE45-B7B0-7CDE85513C34}" dt="2023-10-09T13:58:52.212" v="131" actId="1076"/>
          <ac:picMkLst>
            <pc:docMk/>
            <pc:sldMk cId="1467907232" sldId="277"/>
            <ac:picMk id="2" creationId="{00000000-0000-0000-0000-000000000000}"/>
          </ac:picMkLst>
        </pc:picChg>
        <pc:picChg chg="mod">
          <ac:chgData name="Hải Ngân Đinh" userId="b56d41eb1ff6fed2" providerId="LiveId" clId="{E3A0AF7E-DBFB-AE45-B7B0-7CDE85513C34}" dt="2023-10-09T13:58:48.963" v="129" actId="1076"/>
          <ac:picMkLst>
            <pc:docMk/>
            <pc:sldMk cId="1467907232" sldId="277"/>
            <ac:picMk id="7" creationId="{00000000-0000-0000-0000-000000000000}"/>
          </ac:picMkLst>
        </pc:picChg>
        <pc:picChg chg="add mod">
          <ac:chgData name="Hải Ngân Đinh" userId="b56d41eb1ff6fed2" providerId="LiveId" clId="{E3A0AF7E-DBFB-AE45-B7B0-7CDE85513C34}" dt="2023-10-09T13:58:46.862" v="128" actId="1076"/>
          <ac:picMkLst>
            <pc:docMk/>
            <pc:sldMk cId="1467907232" sldId="277"/>
            <ac:picMk id="14" creationId="{659BEB8D-3EDB-8EC0-7DF8-8906BF9AD2DA}"/>
          </ac:picMkLst>
        </pc:picChg>
      </pc:sldChg>
      <pc:sldChg chg="addSp delSp modSp add mod delAnim modAnim">
        <pc:chgData name="Hải Ngân Đinh" userId="b56d41eb1ff6fed2" providerId="LiveId" clId="{E3A0AF7E-DBFB-AE45-B7B0-7CDE85513C34}" dt="2023-10-09T14:08:58.159" v="213"/>
        <pc:sldMkLst>
          <pc:docMk/>
          <pc:sldMk cId="1491913988" sldId="278"/>
        </pc:sldMkLst>
        <pc:spChg chg="del">
          <ac:chgData name="Hải Ngân Đinh" userId="b56d41eb1ff6fed2" providerId="LiveId" clId="{E3A0AF7E-DBFB-AE45-B7B0-7CDE85513C34}" dt="2023-10-09T14:06:09.328" v="201" actId="478"/>
          <ac:spMkLst>
            <pc:docMk/>
            <pc:sldMk cId="1491913988" sldId="278"/>
            <ac:spMk id="8" creationId="{00000000-0000-0000-0000-000000000000}"/>
          </ac:spMkLst>
        </pc:spChg>
        <pc:spChg chg="mod">
          <ac:chgData name="Hải Ngân Đinh" userId="b56d41eb1ff6fed2" providerId="LiveId" clId="{E3A0AF7E-DBFB-AE45-B7B0-7CDE85513C34}" dt="2023-10-09T14:06:38.384" v="211" actId="1076"/>
          <ac:spMkLst>
            <pc:docMk/>
            <pc:sldMk cId="1491913988" sldId="278"/>
            <ac:spMk id="9" creationId="{00000000-0000-0000-0000-000000000000}"/>
          </ac:spMkLst>
        </pc:spChg>
        <pc:spChg chg="del">
          <ac:chgData name="Hải Ngân Đinh" userId="b56d41eb1ff6fed2" providerId="LiveId" clId="{E3A0AF7E-DBFB-AE45-B7B0-7CDE85513C34}" dt="2023-10-09T14:06:09.328" v="201" actId="478"/>
          <ac:spMkLst>
            <pc:docMk/>
            <pc:sldMk cId="1491913988" sldId="278"/>
            <ac:spMk id="10" creationId="{00000000-0000-0000-0000-000000000000}"/>
          </ac:spMkLst>
        </pc:spChg>
        <pc:spChg chg="del">
          <ac:chgData name="Hải Ngân Đinh" userId="b56d41eb1ff6fed2" providerId="LiveId" clId="{E3A0AF7E-DBFB-AE45-B7B0-7CDE85513C34}" dt="2023-10-09T14:06:09.328" v="201" actId="478"/>
          <ac:spMkLst>
            <pc:docMk/>
            <pc:sldMk cId="1491913988" sldId="278"/>
            <ac:spMk id="11" creationId="{00000000-0000-0000-0000-000000000000}"/>
          </ac:spMkLst>
        </pc:spChg>
        <pc:spChg chg="del">
          <ac:chgData name="Hải Ngân Đinh" userId="b56d41eb1ff6fed2" providerId="LiveId" clId="{E3A0AF7E-DBFB-AE45-B7B0-7CDE85513C34}" dt="2023-10-09T14:06:09.328" v="201" actId="478"/>
          <ac:spMkLst>
            <pc:docMk/>
            <pc:sldMk cId="1491913988" sldId="278"/>
            <ac:spMk id="12" creationId="{00000000-0000-0000-0000-000000000000}"/>
          </ac:spMkLst>
        </pc:spChg>
        <pc:spChg chg="del">
          <ac:chgData name="Hải Ngân Đinh" userId="b56d41eb1ff6fed2" providerId="LiveId" clId="{E3A0AF7E-DBFB-AE45-B7B0-7CDE85513C34}" dt="2023-10-09T14:06:09.328" v="201" actId="478"/>
          <ac:spMkLst>
            <pc:docMk/>
            <pc:sldMk cId="1491913988" sldId="278"/>
            <ac:spMk id="13" creationId="{00000000-0000-0000-0000-000000000000}"/>
          </ac:spMkLst>
        </pc:spChg>
        <pc:spChg chg="add mod">
          <ac:chgData name="Hải Ngân Đinh" userId="b56d41eb1ff6fed2" providerId="LiveId" clId="{E3A0AF7E-DBFB-AE45-B7B0-7CDE85513C34}" dt="2023-10-09T14:06:34.284" v="210" actId="1076"/>
          <ac:spMkLst>
            <pc:docMk/>
            <pc:sldMk cId="1491913988" sldId="278"/>
            <ac:spMk id="15" creationId="{524C4323-B602-E1B1-A0D5-EDA013D1CC71}"/>
          </ac:spMkLst>
        </pc:spChg>
        <pc:grpChg chg="mod">
          <ac:chgData name="Hải Ngân Đinh" userId="b56d41eb1ff6fed2" providerId="LiveId" clId="{E3A0AF7E-DBFB-AE45-B7B0-7CDE85513C34}" dt="2023-10-09T14:06:32.150" v="209" actId="1076"/>
          <ac:grpSpMkLst>
            <pc:docMk/>
            <pc:sldMk cId="1491913988" sldId="278"/>
            <ac:grpSpMk id="3" creationId="{00000000-0000-0000-0000-000000000000}"/>
          </ac:grpSpMkLst>
        </pc:grpChg>
      </pc:sldChg>
    </pc:docChg>
  </pc:docChgLst>
  <pc:docChgLst>
    <pc:chgData name="Hải Ngân Đinh" userId="b56d41eb1ff6fed2" providerId="LiveId" clId="{5941C8BA-99AC-C048-AE5E-D6949E41B345}"/>
    <pc:docChg chg="custSel delSld modSld">
      <pc:chgData name="Hải Ngân Đinh" userId="b56d41eb1ff6fed2" providerId="LiveId" clId="{5941C8BA-99AC-C048-AE5E-D6949E41B345}" dt="2023-10-08T07:15:53.144" v="47" actId="2696"/>
      <pc:docMkLst>
        <pc:docMk/>
      </pc:docMkLst>
      <pc:sldChg chg="addSp delSp modSp mod delAnim modAnim">
        <pc:chgData name="Hải Ngân Đinh" userId="b56d41eb1ff6fed2" providerId="LiveId" clId="{5941C8BA-99AC-C048-AE5E-D6949E41B345}" dt="2023-10-08T07:14:26.066" v="37" actId="1076"/>
        <pc:sldMkLst>
          <pc:docMk/>
          <pc:sldMk cId="0" sldId="258"/>
        </pc:sldMkLst>
        <pc:spChg chg="del">
          <ac:chgData name="Hải Ngân Đinh" userId="b56d41eb1ff6fed2" providerId="LiveId" clId="{5941C8BA-99AC-C048-AE5E-D6949E41B345}" dt="2023-10-08T07:12:43.461" v="8" actId="478"/>
          <ac:spMkLst>
            <pc:docMk/>
            <pc:sldMk cId="0" sldId="258"/>
            <ac:spMk id="8" creationId="{00000000-0000-0000-0000-000000000000}"/>
          </ac:spMkLst>
        </pc:spChg>
        <pc:spChg chg="del">
          <ac:chgData name="Hải Ngân Đinh" userId="b56d41eb1ff6fed2" providerId="LiveId" clId="{5941C8BA-99AC-C048-AE5E-D6949E41B345}" dt="2023-10-08T07:12:43.461" v="8" actId="478"/>
          <ac:spMkLst>
            <pc:docMk/>
            <pc:sldMk cId="0" sldId="258"/>
            <ac:spMk id="9" creationId="{00000000-0000-0000-0000-000000000000}"/>
          </ac:spMkLst>
        </pc:spChg>
        <pc:spChg chg="mod">
          <ac:chgData name="Hải Ngân Đinh" userId="b56d41eb1ff6fed2" providerId="LiveId" clId="{5941C8BA-99AC-C048-AE5E-D6949E41B345}" dt="2023-10-08T07:12:51.512" v="9" actId="1076"/>
          <ac:spMkLst>
            <pc:docMk/>
            <pc:sldMk cId="0" sldId="258"/>
            <ac:spMk id="10" creationId="{00000000-0000-0000-0000-000000000000}"/>
          </ac:spMkLst>
        </pc:spChg>
        <pc:spChg chg="del">
          <ac:chgData name="Hải Ngân Đinh" userId="b56d41eb1ff6fed2" providerId="LiveId" clId="{5941C8BA-99AC-C048-AE5E-D6949E41B345}" dt="2023-10-08T07:12:21.024" v="7" actId="478"/>
          <ac:spMkLst>
            <pc:docMk/>
            <pc:sldMk cId="0" sldId="258"/>
            <ac:spMk id="11" creationId="{00000000-0000-0000-0000-000000000000}"/>
          </ac:spMkLst>
        </pc:spChg>
        <pc:spChg chg="add mod">
          <ac:chgData name="Hải Ngân Đinh" userId="b56d41eb1ff6fed2" providerId="LiveId" clId="{5941C8BA-99AC-C048-AE5E-D6949E41B345}" dt="2023-10-08T07:14:26.066" v="37" actId="1076"/>
          <ac:spMkLst>
            <pc:docMk/>
            <pc:sldMk cId="0" sldId="258"/>
            <ac:spMk id="13" creationId="{7E5CB221-112C-CC3D-C3E3-9AD92A9D35D0}"/>
          </ac:spMkLst>
        </pc:spChg>
        <pc:spChg chg="del">
          <ac:chgData name="Hải Ngân Đinh" userId="b56d41eb1ff6fed2" providerId="LiveId" clId="{5941C8BA-99AC-C048-AE5E-D6949E41B345}" dt="2023-10-08T07:12:21.024" v="7" actId="478"/>
          <ac:spMkLst>
            <pc:docMk/>
            <pc:sldMk cId="0" sldId="258"/>
            <ac:spMk id="14" creationId="{C1576CEB-770F-F5E1-1EDC-71BC73EC5B1C}"/>
          </ac:spMkLst>
        </pc:spChg>
        <pc:spChg chg="del">
          <ac:chgData name="Hải Ngân Đinh" userId="b56d41eb1ff6fed2" providerId="LiveId" clId="{5941C8BA-99AC-C048-AE5E-D6949E41B345}" dt="2023-10-08T07:12:21.024" v="7" actId="478"/>
          <ac:spMkLst>
            <pc:docMk/>
            <pc:sldMk cId="0" sldId="258"/>
            <ac:spMk id="15" creationId="{AF31BB53-1253-8331-5097-04A446D6FD52}"/>
          </ac:spMkLst>
        </pc:spChg>
        <pc:spChg chg="add mod">
          <ac:chgData name="Hải Ngân Đinh" userId="b56d41eb1ff6fed2" providerId="LiveId" clId="{5941C8BA-99AC-C048-AE5E-D6949E41B345}" dt="2023-10-08T07:14:26.066" v="37" actId="1076"/>
          <ac:spMkLst>
            <pc:docMk/>
            <pc:sldMk cId="0" sldId="258"/>
            <ac:spMk id="16" creationId="{55C93A4A-F2AA-904F-AA55-B1E0F49E6EE0}"/>
          </ac:spMkLst>
        </pc:spChg>
        <pc:grpChg chg="mod">
          <ac:chgData name="Hải Ngân Đinh" userId="b56d41eb1ff6fed2" providerId="LiveId" clId="{5941C8BA-99AC-C048-AE5E-D6949E41B345}" dt="2023-10-08T07:12:51.512" v="9" actId="1076"/>
          <ac:grpSpMkLst>
            <pc:docMk/>
            <pc:sldMk cId="0" sldId="258"/>
            <ac:grpSpMk id="2" creationId="{00000000-0000-0000-0000-000000000000}"/>
          </ac:grpSpMkLst>
        </pc:grpChg>
        <pc:graphicFrameChg chg="add mod modGraphic">
          <ac:chgData name="Hải Ngân Đinh" userId="b56d41eb1ff6fed2" providerId="LiveId" clId="{5941C8BA-99AC-C048-AE5E-D6949E41B345}" dt="2023-10-08T07:14:26.066" v="37" actId="1076"/>
          <ac:graphicFrameMkLst>
            <pc:docMk/>
            <pc:sldMk cId="0" sldId="258"/>
            <ac:graphicFrameMk id="12" creationId="{7D379E36-D154-D38A-3A31-1FEDE8C94F34}"/>
          </ac:graphicFrameMkLst>
        </pc:graphicFrameChg>
        <pc:picChg chg="mod">
          <ac:chgData name="Hải Ngân Đinh" userId="b56d41eb1ff6fed2" providerId="LiveId" clId="{5941C8BA-99AC-C048-AE5E-D6949E41B345}" dt="2023-10-08T07:13:00.711" v="12" actId="1076"/>
          <ac:picMkLst>
            <pc:docMk/>
            <pc:sldMk cId="0" sldId="258"/>
            <ac:picMk id="6" creationId="{00000000-0000-0000-0000-000000000000}"/>
          </ac:picMkLst>
        </pc:picChg>
      </pc:sldChg>
      <pc:sldChg chg="delSp modSp mod delAnim">
        <pc:chgData name="Hải Ngân Đinh" userId="b56d41eb1ff6fed2" providerId="LiveId" clId="{5941C8BA-99AC-C048-AE5E-D6949E41B345}" dt="2023-10-08T07:15:08.349" v="40" actId="1076"/>
        <pc:sldMkLst>
          <pc:docMk/>
          <pc:sldMk cId="0" sldId="259"/>
        </pc:sldMkLst>
        <pc:spChg chg="mod">
          <ac:chgData name="Hải Ngân Đinh" userId="b56d41eb1ff6fed2" providerId="LiveId" clId="{5941C8BA-99AC-C048-AE5E-D6949E41B345}" dt="2023-10-08T07:15:06.832" v="39" actId="1076"/>
          <ac:spMkLst>
            <pc:docMk/>
            <pc:sldMk cId="0" sldId="259"/>
            <ac:spMk id="8" creationId="{00000000-0000-0000-0000-000000000000}"/>
          </ac:spMkLst>
        </pc:spChg>
        <pc:spChg chg="mod">
          <ac:chgData name="Hải Ngân Đinh" userId="b56d41eb1ff6fed2" providerId="LiveId" clId="{5941C8BA-99AC-C048-AE5E-D6949E41B345}" dt="2023-10-08T07:15:06.832" v="39" actId="1076"/>
          <ac:spMkLst>
            <pc:docMk/>
            <pc:sldMk cId="0" sldId="259"/>
            <ac:spMk id="9" creationId="{00000000-0000-0000-0000-000000000000}"/>
          </ac:spMkLst>
        </pc:spChg>
        <pc:spChg chg="del">
          <ac:chgData name="Hải Ngân Đinh" userId="b56d41eb1ff6fed2" providerId="LiveId" clId="{5941C8BA-99AC-C048-AE5E-D6949E41B345}" dt="2023-10-08T07:15:01.602" v="38" actId="478"/>
          <ac:spMkLst>
            <pc:docMk/>
            <pc:sldMk cId="0" sldId="259"/>
            <ac:spMk id="10" creationId="{00000000-0000-0000-0000-000000000000}"/>
          </ac:spMkLst>
        </pc:spChg>
        <pc:spChg chg="mod">
          <ac:chgData name="Hải Ngân Đinh" userId="b56d41eb1ff6fed2" providerId="LiveId" clId="{5941C8BA-99AC-C048-AE5E-D6949E41B345}" dt="2023-10-08T07:15:06.832" v="39" actId="1076"/>
          <ac:spMkLst>
            <pc:docMk/>
            <pc:sldMk cId="0" sldId="259"/>
            <ac:spMk id="14" creationId="{BF46D097-F80D-4090-2197-E9E6AB5A7C57}"/>
          </ac:spMkLst>
        </pc:spChg>
        <pc:spChg chg="mod">
          <ac:chgData name="Hải Ngân Đinh" userId="b56d41eb1ff6fed2" providerId="LiveId" clId="{5941C8BA-99AC-C048-AE5E-D6949E41B345}" dt="2023-10-08T07:15:06.832" v="39" actId="1076"/>
          <ac:spMkLst>
            <pc:docMk/>
            <pc:sldMk cId="0" sldId="259"/>
            <ac:spMk id="15" creationId="{848B5156-B5C1-8069-B688-3042A16E8E7C}"/>
          </ac:spMkLst>
        </pc:spChg>
        <pc:spChg chg="mod">
          <ac:chgData name="Hải Ngân Đinh" userId="b56d41eb1ff6fed2" providerId="LiveId" clId="{5941C8BA-99AC-C048-AE5E-D6949E41B345}" dt="2023-10-08T07:15:06.832" v="39" actId="1076"/>
          <ac:spMkLst>
            <pc:docMk/>
            <pc:sldMk cId="0" sldId="259"/>
            <ac:spMk id="16" creationId="{63C1E014-11A8-C5CD-16BE-100B009CDE79}"/>
          </ac:spMkLst>
        </pc:spChg>
        <pc:grpChg chg="mod">
          <ac:chgData name="Hải Ngân Đinh" userId="b56d41eb1ff6fed2" providerId="LiveId" clId="{5941C8BA-99AC-C048-AE5E-D6949E41B345}" dt="2023-10-08T07:15:06.832" v="39" actId="1076"/>
          <ac:grpSpMkLst>
            <pc:docMk/>
            <pc:sldMk cId="0" sldId="259"/>
            <ac:grpSpMk id="2" creationId="{00000000-0000-0000-0000-000000000000}"/>
          </ac:grpSpMkLst>
        </pc:grpChg>
        <pc:picChg chg="mod">
          <ac:chgData name="Hải Ngân Đinh" userId="b56d41eb1ff6fed2" providerId="LiveId" clId="{5941C8BA-99AC-C048-AE5E-D6949E41B345}" dt="2023-10-08T07:15:08.349" v="40" actId="1076"/>
          <ac:picMkLst>
            <pc:docMk/>
            <pc:sldMk cId="0" sldId="259"/>
            <ac:picMk id="5" creationId="{00000000-0000-0000-0000-000000000000}"/>
          </ac:picMkLst>
        </pc:picChg>
      </pc:sldChg>
      <pc:sldChg chg="modSp">
        <pc:chgData name="Hải Ngân Đinh" userId="b56d41eb1ff6fed2" providerId="LiveId" clId="{5941C8BA-99AC-C048-AE5E-D6949E41B345}" dt="2023-10-08T07:15:28.229" v="46" actId="5793"/>
        <pc:sldMkLst>
          <pc:docMk/>
          <pc:sldMk cId="0" sldId="261"/>
        </pc:sldMkLst>
        <pc:spChg chg="mod">
          <ac:chgData name="Hải Ngân Đinh" userId="b56d41eb1ff6fed2" providerId="LiveId" clId="{5941C8BA-99AC-C048-AE5E-D6949E41B345}" dt="2023-10-08T07:15:28.229" v="46" actId="5793"/>
          <ac:spMkLst>
            <pc:docMk/>
            <pc:sldMk cId="0" sldId="261"/>
            <ac:spMk id="11" creationId="{00000000-0000-0000-0000-000000000000}"/>
          </ac:spMkLst>
        </pc:spChg>
      </pc:sldChg>
      <pc:sldChg chg="del">
        <pc:chgData name="Hải Ngân Đinh" userId="b56d41eb1ff6fed2" providerId="LiveId" clId="{5941C8BA-99AC-C048-AE5E-D6949E41B345}" dt="2023-10-08T07:15:53.144" v="47" actId="2696"/>
        <pc:sldMkLst>
          <pc:docMk/>
          <pc:sldMk cId="0" sldId="263"/>
        </pc:sldMkLst>
      </pc:sldChg>
      <pc:sldChg chg="del">
        <pc:chgData name="Hải Ngân Đinh" userId="b56d41eb1ff6fed2" providerId="LiveId" clId="{5941C8BA-99AC-C048-AE5E-D6949E41B345}" dt="2023-10-08T07:10:48.295" v="2" actId="2696"/>
        <pc:sldMkLst>
          <pc:docMk/>
          <pc:sldMk cId="0" sldId="264"/>
        </pc:sldMkLst>
      </pc:sldChg>
      <pc:sldChg chg="del">
        <pc:chgData name="Hải Ngân Đinh" userId="b56d41eb1ff6fed2" providerId="LiveId" clId="{5941C8BA-99AC-C048-AE5E-D6949E41B345}" dt="2023-10-08T07:10:48.987" v="3" actId="2696"/>
        <pc:sldMkLst>
          <pc:docMk/>
          <pc:sldMk cId="3412846158" sldId="265"/>
        </pc:sldMkLst>
      </pc:sldChg>
      <pc:sldChg chg="del">
        <pc:chgData name="Hải Ngân Đinh" userId="b56d41eb1ff6fed2" providerId="LiveId" clId="{5941C8BA-99AC-C048-AE5E-D6949E41B345}" dt="2023-10-08T07:10:49.080" v="4" actId="2696"/>
        <pc:sldMkLst>
          <pc:docMk/>
          <pc:sldMk cId="3133550003" sldId="267"/>
        </pc:sldMkLst>
      </pc:sldChg>
      <pc:sldChg chg="del">
        <pc:chgData name="Hải Ngân Đinh" userId="b56d41eb1ff6fed2" providerId="LiveId" clId="{5941C8BA-99AC-C048-AE5E-D6949E41B345}" dt="2023-10-08T07:10:49.162" v="5" actId="2696"/>
        <pc:sldMkLst>
          <pc:docMk/>
          <pc:sldMk cId="2074160076" sldId="268"/>
        </pc:sldMkLst>
      </pc:sldChg>
      <pc:sldChg chg="del">
        <pc:chgData name="Hải Ngân Đinh" userId="b56d41eb1ff6fed2" providerId="LiveId" clId="{5941C8BA-99AC-C048-AE5E-D6949E41B345}" dt="2023-10-08T07:10:48.213" v="1" actId="2696"/>
        <pc:sldMkLst>
          <pc:docMk/>
          <pc:sldMk cId="1759442290" sldId="272"/>
        </pc:sldMkLst>
      </pc:sldChg>
      <pc:sldChg chg="del">
        <pc:chgData name="Hải Ngân Đinh" userId="b56d41eb1ff6fed2" providerId="LiveId" clId="{5941C8BA-99AC-C048-AE5E-D6949E41B345}" dt="2023-10-08T07:10:47.965" v="0" actId="2696"/>
        <pc:sldMkLst>
          <pc:docMk/>
          <pc:sldMk cId="790404179" sldId="273"/>
        </pc:sldMkLst>
      </pc:sldChg>
      <pc:sldChg chg="del">
        <pc:chgData name="Hải Ngân Đinh" userId="b56d41eb1ff6fed2" providerId="LiveId" clId="{5941C8BA-99AC-C048-AE5E-D6949E41B345}" dt="2023-10-08T07:10:49.250" v="6" actId="2696"/>
        <pc:sldMkLst>
          <pc:docMk/>
          <pc:sldMk cId="1419347580" sldId="276"/>
        </pc:sldMkLst>
      </pc:sldChg>
    </pc:docChg>
  </pc:docChgLst>
  <pc:docChgLst>
    <pc:chgData name="TRAN TRI KHANG" userId="2b69f38f-e97b-4795-a559-774dc1ef1bed" providerId="ADAL" clId="{F4AD0EE7-1C95-4049-803D-FC0EC10D24B7}"/>
    <pc:docChg chg="addSld delSld modSld">
      <pc:chgData name="TRAN TRI KHANG" userId="2b69f38f-e97b-4795-a559-774dc1ef1bed" providerId="ADAL" clId="{F4AD0EE7-1C95-4049-803D-FC0EC10D24B7}" dt="2022-08-22T17:51:46.648" v="89" actId="123"/>
      <pc:docMkLst>
        <pc:docMk/>
      </pc:docMkLst>
      <pc:sldChg chg="modSp mod">
        <pc:chgData name="TRAN TRI KHANG" userId="2b69f38f-e97b-4795-a559-774dc1ef1bed" providerId="ADAL" clId="{F4AD0EE7-1C95-4049-803D-FC0EC10D24B7}" dt="2022-08-22T17:44:30.832" v="12" actId="14100"/>
        <pc:sldMkLst>
          <pc:docMk/>
          <pc:sldMk cId="0" sldId="256"/>
        </pc:sldMkLst>
        <pc:spChg chg="mod">
          <ac:chgData name="TRAN TRI KHANG" userId="2b69f38f-e97b-4795-a559-774dc1ef1bed" providerId="ADAL" clId="{F4AD0EE7-1C95-4049-803D-FC0EC10D24B7}" dt="2022-08-22T17:44:12.231" v="7" actId="1076"/>
          <ac:spMkLst>
            <pc:docMk/>
            <pc:sldMk cId="0" sldId="256"/>
            <ac:spMk id="9" creationId="{00000000-0000-0000-0000-000000000000}"/>
          </ac:spMkLst>
        </pc:spChg>
        <pc:spChg chg="mod">
          <ac:chgData name="TRAN TRI KHANG" userId="2b69f38f-e97b-4795-a559-774dc1ef1bed" providerId="ADAL" clId="{F4AD0EE7-1C95-4049-803D-FC0EC10D24B7}" dt="2022-08-22T17:44:14.711" v="8" actId="1076"/>
          <ac:spMkLst>
            <pc:docMk/>
            <pc:sldMk cId="0" sldId="256"/>
            <ac:spMk id="10" creationId="{00000000-0000-0000-0000-000000000000}"/>
          </ac:spMkLst>
        </pc:spChg>
        <pc:spChg chg="mod">
          <ac:chgData name="TRAN TRI KHANG" userId="2b69f38f-e97b-4795-a559-774dc1ef1bed" providerId="ADAL" clId="{F4AD0EE7-1C95-4049-803D-FC0EC10D24B7}" dt="2022-08-22T17:44:23.995" v="10" actId="1076"/>
          <ac:spMkLst>
            <pc:docMk/>
            <pc:sldMk cId="0" sldId="256"/>
            <ac:spMk id="11" creationId="{00000000-0000-0000-0000-000000000000}"/>
          </ac:spMkLst>
        </pc:spChg>
        <pc:spChg chg="mod">
          <ac:chgData name="TRAN TRI KHANG" userId="2b69f38f-e97b-4795-a559-774dc1ef1bed" providerId="ADAL" clId="{F4AD0EE7-1C95-4049-803D-FC0EC10D24B7}" dt="2022-08-22T17:44:28.442" v="11" actId="1076"/>
          <ac:spMkLst>
            <pc:docMk/>
            <pc:sldMk cId="0" sldId="256"/>
            <ac:spMk id="12" creationId="{00000000-0000-0000-0000-000000000000}"/>
          </ac:spMkLst>
        </pc:spChg>
        <pc:picChg chg="mod">
          <ac:chgData name="TRAN TRI KHANG" userId="2b69f38f-e97b-4795-a559-774dc1ef1bed" providerId="ADAL" clId="{F4AD0EE7-1C95-4049-803D-FC0EC10D24B7}" dt="2022-08-22T17:44:30.832" v="12" actId="14100"/>
          <ac:picMkLst>
            <pc:docMk/>
            <pc:sldMk cId="0" sldId="256"/>
            <ac:picMk id="8" creationId="{00000000-0000-0000-0000-000000000000}"/>
          </ac:picMkLst>
        </pc:picChg>
      </pc:sldChg>
      <pc:sldChg chg="modSp">
        <pc:chgData name="TRAN TRI KHANG" userId="2b69f38f-e97b-4795-a559-774dc1ef1bed" providerId="ADAL" clId="{F4AD0EE7-1C95-4049-803D-FC0EC10D24B7}" dt="2022-08-22T17:44:40.182" v="13" actId="113"/>
        <pc:sldMkLst>
          <pc:docMk/>
          <pc:sldMk cId="0" sldId="257"/>
        </pc:sldMkLst>
        <pc:spChg chg="mod">
          <ac:chgData name="TRAN TRI KHANG" userId="2b69f38f-e97b-4795-a559-774dc1ef1bed" providerId="ADAL" clId="{F4AD0EE7-1C95-4049-803D-FC0EC10D24B7}" dt="2022-08-22T17:44:40.182" v="13" actId="113"/>
          <ac:spMkLst>
            <pc:docMk/>
            <pc:sldMk cId="0" sldId="257"/>
            <ac:spMk id="13" creationId="{00000000-0000-0000-0000-000000000000}"/>
          </ac:spMkLst>
        </pc:spChg>
      </pc:sldChg>
      <pc:sldChg chg="modSp">
        <pc:chgData name="TRAN TRI KHANG" userId="2b69f38f-e97b-4795-a559-774dc1ef1bed" providerId="ADAL" clId="{F4AD0EE7-1C95-4049-803D-FC0EC10D24B7}" dt="2022-08-22T17:45:21.243" v="19" actId="6559"/>
        <pc:sldMkLst>
          <pc:docMk/>
          <pc:sldMk cId="0" sldId="258"/>
        </pc:sldMkLst>
        <pc:spChg chg="mod">
          <ac:chgData name="TRAN TRI KHANG" userId="2b69f38f-e97b-4795-a559-774dc1ef1bed" providerId="ADAL" clId="{F4AD0EE7-1C95-4049-803D-FC0EC10D24B7}" dt="2022-08-22T17:44:59.499" v="14" actId="207"/>
          <ac:spMkLst>
            <pc:docMk/>
            <pc:sldMk cId="0" sldId="258"/>
            <ac:spMk id="8" creationId="{00000000-0000-0000-0000-000000000000}"/>
          </ac:spMkLst>
        </pc:spChg>
        <pc:spChg chg="mod">
          <ac:chgData name="TRAN TRI KHANG" userId="2b69f38f-e97b-4795-a559-774dc1ef1bed" providerId="ADAL" clId="{F4AD0EE7-1C95-4049-803D-FC0EC10D24B7}" dt="2022-08-22T17:45:03.837" v="15" actId="207"/>
          <ac:spMkLst>
            <pc:docMk/>
            <pc:sldMk cId="0" sldId="258"/>
            <ac:spMk id="9" creationId="{00000000-0000-0000-0000-000000000000}"/>
          </ac:spMkLst>
        </pc:spChg>
        <pc:spChg chg="mod">
          <ac:chgData name="TRAN TRI KHANG" userId="2b69f38f-e97b-4795-a559-774dc1ef1bed" providerId="ADAL" clId="{F4AD0EE7-1C95-4049-803D-FC0EC10D24B7}" dt="2022-08-22T17:45:07.151" v="16" actId="207"/>
          <ac:spMkLst>
            <pc:docMk/>
            <pc:sldMk cId="0" sldId="258"/>
            <ac:spMk id="10" creationId="{00000000-0000-0000-0000-000000000000}"/>
          </ac:spMkLst>
        </pc:spChg>
        <pc:spChg chg="mod">
          <ac:chgData name="TRAN TRI KHANG" userId="2b69f38f-e97b-4795-a559-774dc1ef1bed" providerId="ADAL" clId="{F4AD0EE7-1C95-4049-803D-FC0EC10D24B7}" dt="2022-08-22T17:45:09.814" v="17" actId="207"/>
          <ac:spMkLst>
            <pc:docMk/>
            <pc:sldMk cId="0" sldId="258"/>
            <ac:spMk id="11" creationId="{00000000-0000-0000-0000-000000000000}"/>
          </ac:spMkLst>
        </pc:spChg>
        <pc:spChg chg="mod">
          <ac:chgData name="TRAN TRI KHANG" userId="2b69f38f-e97b-4795-a559-774dc1ef1bed" providerId="ADAL" clId="{F4AD0EE7-1C95-4049-803D-FC0EC10D24B7}" dt="2022-08-22T17:45:16.398" v="18" actId="6559"/>
          <ac:spMkLst>
            <pc:docMk/>
            <pc:sldMk cId="0" sldId="258"/>
            <ac:spMk id="14" creationId="{C1576CEB-770F-F5E1-1EDC-71BC73EC5B1C}"/>
          </ac:spMkLst>
        </pc:spChg>
        <pc:spChg chg="mod">
          <ac:chgData name="TRAN TRI KHANG" userId="2b69f38f-e97b-4795-a559-774dc1ef1bed" providerId="ADAL" clId="{F4AD0EE7-1C95-4049-803D-FC0EC10D24B7}" dt="2022-08-22T17:45:21.243" v="19" actId="6559"/>
          <ac:spMkLst>
            <pc:docMk/>
            <pc:sldMk cId="0" sldId="258"/>
            <ac:spMk id="15" creationId="{AF31BB53-1253-8331-5097-04A446D6FD52}"/>
          </ac:spMkLst>
        </pc:spChg>
      </pc:sldChg>
      <pc:sldChg chg="modSp">
        <pc:chgData name="TRAN TRI KHANG" userId="2b69f38f-e97b-4795-a559-774dc1ef1bed" providerId="ADAL" clId="{F4AD0EE7-1C95-4049-803D-FC0EC10D24B7}" dt="2022-08-22T17:47:29.337" v="23" actId="207"/>
        <pc:sldMkLst>
          <pc:docMk/>
          <pc:sldMk cId="0" sldId="259"/>
        </pc:sldMkLst>
        <pc:spChg chg="mod">
          <ac:chgData name="TRAN TRI KHANG" userId="2b69f38f-e97b-4795-a559-774dc1ef1bed" providerId="ADAL" clId="{F4AD0EE7-1C95-4049-803D-FC0EC10D24B7}" dt="2022-08-22T17:47:29.337" v="23" actId="207"/>
          <ac:spMkLst>
            <pc:docMk/>
            <pc:sldMk cId="0" sldId="259"/>
            <ac:spMk id="8" creationId="{00000000-0000-0000-0000-000000000000}"/>
          </ac:spMkLst>
        </pc:spChg>
        <pc:spChg chg="mod">
          <ac:chgData name="TRAN TRI KHANG" userId="2b69f38f-e97b-4795-a559-774dc1ef1bed" providerId="ADAL" clId="{F4AD0EE7-1C95-4049-803D-FC0EC10D24B7}" dt="2022-08-22T17:47:26.227" v="22" actId="207"/>
          <ac:spMkLst>
            <pc:docMk/>
            <pc:sldMk cId="0" sldId="259"/>
            <ac:spMk id="10" creationId="{00000000-0000-0000-0000-000000000000}"/>
          </ac:spMkLst>
        </pc:spChg>
      </pc:sldChg>
      <pc:sldChg chg="modSp mod">
        <pc:chgData name="TRAN TRI KHANG" userId="2b69f38f-e97b-4795-a559-774dc1ef1bed" providerId="ADAL" clId="{F4AD0EE7-1C95-4049-803D-FC0EC10D24B7}" dt="2022-08-22T17:48:02.278" v="31" actId="1076"/>
        <pc:sldMkLst>
          <pc:docMk/>
          <pc:sldMk cId="0" sldId="260"/>
        </pc:sldMkLst>
        <pc:spChg chg="mod">
          <ac:chgData name="TRAN TRI KHANG" userId="2b69f38f-e97b-4795-a559-774dc1ef1bed" providerId="ADAL" clId="{F4AD0EE7-1C95-4049-803D-FC0EC10D24B7}" dt="2022-08-22T17:47:55.396" v="29" actId="14100"/>
          <ac:spMkLst>
            <pc:docMk/>
            <pc:sldMk cId="0" sldId="260"/>
            <ac:spMk id="8" creationId="{00000000-0000-0000-0000-000000000000}"/>
          </ac:spMkLst>
        </pc:spChg>
        <pc:spChg chg="mod">
          <ac:chgData name="TRAN TRI KHANG" userId="2b69f38f-e97b-4795-a559-774dc1ef1bed" providerId="ADAL" clId="{F4AD0EE7-1C95-4049-803D-FC0EC10D24B7}" dt="2022-08-22T17:47:39.676" v="25" actId="207"/>
          <ac:spMkLst>
            <pc:docMk/>
            <pc:sldMk cId="0" sldId="260"/>
            <ac:spMk id="10" creationId="{00000000-0000-0000-0000-000000000000}"/>
          </ac:spMkLst>
        </pc:spChg>
        <pc:spChg chg="mod">
          <ac:chgData name="TRAN TRI KHANG" userId="2b69f38f-e97b-4795-a559-774dc1ef1bed" providerId="ADAL" clId="{F4AD0EE7-1C95-4049-803D-FC0EC10D24B7}" dt="2022-08-22T17:48:02.278" v="31" actId="1076"/>
          <ac:spMkLst>
            <pc:docMk/>
            <pc:sldMk cId="0" sldId="260"/>
            <ac:spMk id="11" creationId="{00000000-0000-0000-0000-000000000000}"/>
          </ac:spMkLst>
        </pc:spChg>
        <pc:spChg chg="mod">
          <ac:chgData name="TRAN TRI KHANG" userId="2b69f38f-e97b-4795-a559-774dc1ef1bed" providerId="ADAL" clId="{F4AD0EE7-1C95-4049-803D-FC0EC10D24B7}" dt="2022-08-22T17:47:37.059" v="24" actId="207"/>
          <ac:spMkLst>
            <pc:docMk/>
            <pc:sldMk cId="0" sldId="260"/>
            <ac:spMk id="13" creationId="{00000000-0000-0000-0000-000000000000}"/>
          </ac:spMkLst>
        </pc:spChg>
        <pc:grpChg chg="mod">
          <ac:chgData name="TRAN TRI KHANG" userId="2b69f38f-e97b-4795-a559-774dc1ef1bed" providerId="ADAL" clId="{F4AD0EE7-1C95-4049-803D-FC0EC10D24B7}" dt="2022-08-22T17:47:59.924" v="30" actId="1076"/>
          <ac:grpSpMkLst>
            <pc:docMk/>
            <pc:sldMk cId="0" sldId="260"/>
            <ac:grpSpMk id="2" creationId="{00000000-0000-0000-0000-000000000000}"/>
          </ac:grpSpMkLst>
        </pc:grpChg>
      </pc:sldChg>
      <pc:sldChg chg="modSp mod">
        <pc:chgData name="TRAN TRI KHANG" userId="2b69f38f-e97b-4795-a559-774dc1ef1bed" providerId="ADAL" clId="{F4AD0EE7-1C95-4049-803D-FC0EC10D24B7}" dt="2022-08-22T17:49:05.806" v="50" actId="207"/>
        <pc:sldMkLst>
          <pc:docMk/>
          <pc:sldMk cId="0" sldId="261"/>
        </pc:sldMkLst>
        <pc:spChg chg="mod">
          <ac:chgData name="TRAN TRI KHANG" userId="2b69f38f-e97b-4795-a559-774dc1ef1bed" providerId="ADAL" clId="{F4AD0EE7-1C95-4049-803D-FC0EC10D24B7}" dt="2022-08-22T17:48:40.001" v="45" actId="113"/>
          <ac:spMkLst>
            <pc:docMk/>
            <pc:sldMk cId="0" sldId="261"/>
            <ac:spMk id="8" creationId="{00000000-0000-0000-0000-000000000000}"/>
          </ac:spMkLst>
        </pc:spChg>
        <pc:spChg chg="mod">
          <ac:chgData name="TRAN TRI KHANG" userId="2b69f38f-e97b-4795-a559-774dc1ef1bed" providerId="ADAL" clId="{F4AD0EE7-1C95-4049-803D-FC0EC10D24B7}" dt="2022-08-22T17:49:05.806" v="50" actId="207"/>
          <ac:spMkLst>
            <pc:docMk/>
            <pc:sldMk cId="0" sldId="261"/>
            <ac:spMk id="9" creationId="{00000000-0000-0000-0000-000000000000}"/>
          </ac:spMkLst>
        </pc:spChg>
        <pc:spChg chg="mod">
          <ac:chgData name="TRAN TRI KHANG" userId="2b69f38f-e97b-4795-a559-774dc1ef1bed" providerId="ADAL" clId="{F4AD0EE7-1C95-4049-803D-FC0EC10D24B7}" dt="2022-08-22T17:48:14.855" v="34" actId="123"/>
          <ac:spMkLst>
            <pc:docMk/>
            <pc:sldMk cId="0" sldId="261"/>
            <ac:spMk id="11" creationId="{00000000-0000-0000-0000-000000000000}"/>
          </ac:spMkLst>
        </pc:spChg>
        <pc:spChg chg="mod">
          <ac:chgData name="TRAN TRI KHANG" userId="2b69f38f-e97b-4795-a559-774dc1ef1bed" providerId="ADAL" clId="{F4AD0EE7-1C95-4049-803D-FC0EC10D24B7}" dt="2022-08-22T17:48:17.731" v="35" actId="123"/>
          <ac:spMkLst>
            <pc:docMk/>
            <pc:sldMk cId="0" sldId="261"/>
            <ac:spMk id="12" creationId="{00000000-0000-0000-0000-000000000000}"/>
          </ac:spMkLst>
        </pc:spChg>
        <pc:spChg chg="mod">
          <ac:chgData name="TRAN TRI KHANG" userId="2b69f38f-e97b-4795-a559-774dc1ef1bed" providerId="ADAL" clId="{F4AD0EE7-1C95-4049-803D-FC0EC10D24B7}" dt="2022-08-22T17:48:36.039" v="44" actId="113"/>
          <ac:spMkLst>
            <pc:docMk/>
            <pc:sldMk cId="0" sldId="261"/>
            <ac:spMk id="13" creationId="{00000000-0000-0000-0000-000000000000}"/>
          </ac:spMkLst>
        </pc:spChg>
      </pc:sldChg>
      <pc:sldChg chg="modSp mod">
        <pc:chgData name="TRAN TRI KHANG" userId="2b69f38f-e97b-4795-a559-774dc1ef1bed" providerId="ADAL" clId="{F4AD0EE7-1C95-4049-803D-FC0EC10D24B7}" dt="2022-08-22T17:49:14.196" v="51" actId="207"/>
        <pc:sldMkLst>
          <pc:docMk/>
          <pc:sldMk cId="0" sldId="262"/>
        </pc:sldMkLst>
        <pc:spChg chg="mod">
          <ac:chgData name="TRAN TRI KHANG" userId="2b69f38f-e97b-4795-a559-774dc1ef1bed" providerId="ADAL" clId="{F4AD0EE7-1C95-4049-803D-FC0EC10D24B7}" dt="2022-08-22T17:48:45.843" v="46" actId="123"/>
          <ac:spMkLst>
            <pc:docMk/>
            <pc:sldMk cId="0" sldId="262"/>
            <ac:spMk id="9" creationId="{00000000-0000-0000-0000-000000000000}"/>
          </ac:spMkLst>
        </pc:spChg>
        <pc:spChg chg="mod">
          <ac:chgData name="TRAN TRI KHANG" userId="2b69f38f-e97b-4795-a559-774dc1ef1bed" providerId="ADAL" clId="{F4AD0EE7-1C95-4049-803D-FC0EC10D24B7}" dt="2022-08-22T17:49:14.196" v="51" actId="207"/>
          <ac:spMkLst>
            <pc:docMk/>
            <pc:sldMk cId="0" sldId="262"/>
            <ac:spMk id="10" creationId="{00000000-0000-0000-0000-000000000000}"/>
          </ac:spMkLst>
        </pc:spChg>
        <pc:spChg chg="mod">
          <ac:chgData name="TRAN TRI KHANG" userId="2b69f38f-e97b-4795-a559-774dc1ef1bed" providerId="ADAL" clId="{F4AD0EE7-1C95-4049-803D-FC0EC10D24B7}" dt="2022-08-22T17:48:54.522" v="49" actId="20577"/>
          <ac:spMkLst>
            <pc:docMk/>
            <pc:sldMk cId="0" sldId="262"/>
            <ac:spMk id="11" creationId="{00000000-0000-0000-0000-000000000000}"/>
          </ac:spMkLst>
        </pc:spChg>
      </pc:sldChg>
      <pc:sldChg chg="modSp">
        <pc:chgData name="TRAN TRI KHANG" userId="2b69f38f-e97b-4795-a559-774dc1ef1bed" providerId="ADAL" clId="{F4AD0EE7-1C95-4049-803D-FC0EC10D24B7}" dt="2022-08-22T17:49:25.031" v="53" actId="207"/>
        <pc:sldMkLst>
          <pc:docMk/>
          <pc:sldMk cId="0" sldId="263"/>
        </pc:sldMkLst>
        <pc:spChg chg="mod">
          <ac:chgData name="TRAN TRI KHANG" userId="2b69f38f-e97b-4795-a559-774dc1ef1bed" providerId="ADAL" clId="{F4AD0EE7-1C95-4049-803D-FC0EC10D24B7}" dt="2022-08-22T17:49:19.814" v="52" actId="207"/>
          <ac:spMkLst>
            <pc:docMk/>
            <pc:sldMk cId="0" sldId="263"/>
            <ac:spMk id="9" creationId="{00000000-0000-0000-0000-000000000000}"/>
          </ac:spMkLst>
        </pc:spChg>
        <pc:spChg chg="mod">
          <ac:chgData name="TRAN TRI KHANG" userId="2b69f38f-e97b-4795-a559-774dc1ef1bed" providerId="ADAL" clId="{F4AD0EE7-1C95-4049-803D-FC0EC10D24B7}" dt="2022-08-22T17:49:25.031" v="53" actId="207"/>
          <ac:spMkLst>
            <pc:docMk/>
            <pc:sldMk cId="0" sldId="263"/>
            <ac:spMk id="10" creationId="{00000000-0000-0000-0000-000000000000}"/>
          </ac:spMkLst>
        </pc:spChg>
      </pc:sldChg>
      <pc:sldChg chg="modSp">
        <pc:chgData name="TRAN TRI KHANG" userId="2b69f38f-e97b-4795-a559-774dc1ef1bed" providerId="ADAL" clId="{F4AD0EE7-1C95-4049-803D-FC0EC10D24B7}" dt="2022-08-22T17:49:44.166" v="56" actId="123"/>
        <pc:sldMkLst>
          <pc:docMk/>
          <pc:sldMk cId="0" sldId="264"/>
        </pc:sldMkLst>
        <pc:spChg chg="mod">
          <ac:chgData name="TRAN TRI KHANG" userId="2b69f38f-e97b-4795-a559-774dc1ef1bed" providerId="ADAL" clId="{F4AD0EE7-1C95-4049-803D-FC0EC10D24B7}" dt="2022-08-22T17:49:37.931" v="54" actId="207"/>
          <ac:spMkLst>
            <pc:docMk/>
            <pc:sldMk cId="0" sldId="264"/>
            <ac:spMk id="6" creationId="{00000000-0000-0000-0000-000000000000}"/>
          </ac:spMkLst>
        </pc:spChg>
        <pc:spChg chg="mod">
          <ac:chgData name="TRAN TRI KHANG" userId="2b69f38f-e97b-4795-a559-774dc1ef1bed" providerId="ADAL" clId="{F4AD0EE7-1C95-4049-803D-FC0EC10D24B7}" dt="2022-08-22T17:49:44.166" v="56" actId="123"/>
          <ac:spMkLst>
            <pc:docMk/>
            <pc:sldMk cId="0" sldId="264"/>
            <ac:spMk id="7" creationId="{00000000-0000-0000-0000-000000000000}"/>
          </ac:spMkLst>
        </pc:spChg>
        <pc:spChg chg="mod">
          <ac:chgData name="TRAN TRI KHANG" userId="2b69f38f-e97b-4795-a559-774dc1ef1bed" providerId="ADAL" clId="{F4AD0EE7-1C95-4049-803D-FC0EC10D24B7}" dt="2022-08-22T17:49:40.707" v="55" actId="207"/>
          <ac:spMkLst>
            <pc:docMk/>
            <pc:sldMk cId="0" sldId="264"/>
            <ac:spMk id="8" creationId="{00000000-0000-0000-0000-000000000000}"/>
          </ac:spMkLst>
        </pc:spChg>
      </pc:sldChg>
      <pc:sldChg chg="modSp">
        <pc:chgData name="TRAN TRI KHANG" userId="2b69f38f-e97b-4795-a559-774dc1ef1bed" providerId="ADAL" clId="{F4AD0EE7-1C95-4049-803D-FC0EC10D24B7}" dt="2022-08-22T17:49:57.063" v="60" actId="20577"/>
        <pc:sldMkLst>
          <pc:docMk/>
          <pc:sldMk cId="3412846158" sldId="265"/>
        </pc:sldMkLst>
        <pc:spChg chg="mod">
          <ac:chgData name="TRAN TRI KHANG" userId="2b69f38f-e97b-4795-a559-774dc1ef1bed" providerId="ADAL" clId="{F4AD0EE7-1C95-4049-803D-FC0EC10D24B7}" dt="2022-08-22T17:49:52.038" v="58" actId="123"/>
          <ac:spMkLst>
            <pc:docMk/>
            <pc:sldMk cId="3412846158" sldId="265"/>
            <ac:spMk id="13" creationId="{00000000-0000-0000-0000-000000000000}"/>
          </ac:spMkLst>
        </pc:spChg>
        <pc:spChg chg="mod">
          <ac:chgData name="TRAN TRI KHANG" userId="2b69f38f-e97b-4795-a559-774dc1ef1bed" providerId="ADAL" clId="{F4AD0EE7-1C95-4049-803D-FC0EC10D24B7}" dt="2022-08-22T17:49:57.063" v="60" actId="20577"/>
          <ac:spMkLst>
            <pc:docMk/>
            <pc:sldMk cId="3412846158" sldId="265"/>
            <ac:spMk id="14" creationId="{00000000-0000-0000-0000-000000000000}"/>
          </ac:spMkLst>
        </pc:spChg>
        <pc:spChg chg="mod">
          <ac:chgData name="TRAN TRI KHANG" userId="2b69f38f-e97b-4795-a559-774dc1ef1bed" providerId="ADAL" clId="{F4AD0EE7-1C95-4049-803D-FC0EC10D24B7}" dt="2022-08-22T17:49:55.091" v="59" actId="207"/>
          <ac:spMkLst>
            <pc:docMk/>
            <pc:sldMk cId="3412846158" sldId="265"/>
            <ac:spMk id="15" creationId="{00000000-0000-0000-0000-000000000000}"/>
          </ac:spMkLst>
        </pc:spChg>
      </pc:sldChg>
      <pc:sldChg chg="modSp">
        <pc:chgData name="TRAN TRI KHANG" userId="2b69f38f-e97b-4795-a559-774dc1ef1bed" providerId="ADAL" clId="{F4AD0EE7-1C95-4049-803D-FC0EC10D24B7}" dt="2022-08-22T17:51:16.390" v="81" actId="207"/>
        <pc:sldMkLst>
          <pc:docMk/>
          <pc:sldMk cId="3133550003" sldId="267"/>
        </pc:sldMkLst>
        <pc:spChg chg="mod">
          <ac:chgData name="TRAN TRI KHANG" userId="2b69f38f-e97b-4795-a559-774dc1ef1bed" providerId="ADAL" clId="{F4AD0EE7-1C95-4049-803D-FC0EC10D24B7}" dt="2022-08-22T17:50:05.566" v="61" actId="123"/>
          <ac:spMkLst>
            <pc:docMk/>
            <pc:sldMk cId="3133550003" sldId="267"/>
            <ac:spMk id="6" creationId="{00000000-0000-0000-0000-000000000000}"/>
          </ac:spMkLst>
        </pc:spChg>
        <pc:spChg chg="mod">
          <ac:chgData name="TRAN TRI KHANG" userId="2b69f38f-e97b-4795-a559-774dc1ef1bed" providerId="ADAL" clId="{F4AD0EE7-1C95-4049-803D-FC0EC10D24B7}" dt="2022-08-22T17:51:16.390" v="81" actId="207"/>
          <ac:spMkLst>
            <pc:docMk/>
            <pc:sldMk cId="3133550003" sldId="267"/>
            <ac:spMk id="7" creationId="{00000000-0000-0000-0000-000000000000}"/>
          </ac:spMkLst>
        </pc:spChg>
        <pc:spChg chg="mod">
          <ac:chgData name="TRAN TRI KHANG" userId="2b69f38f-e97b-4795-a559-774dc1ef1bed" providerId="ADAL" clId="{F4AD0EE7-1C95-4049-803D-FC0EC10D24B7}" dt="2022-08-22T17:50:12.558" v="63" actId="114"/>
          <ac:spMkLst>
            <pc:docMk/>
            <pc:sldMk cId="3133550003" sldId="267"/>
            <ac:spMk id="8" creationId="{00000000-0000-0000-0000-000000000000}"/>
          </ac:spMkLst>
        </pc:spChg>
        <pc:spChg chg="mod">
          <ac:chgData name="TRAN TRI KHANG" userId="2b69f38f-e97b-4795-a559-774dc1ef1bed" providerId="ADAL" clId="{F4AD0EE7-1C95-4049-803D-FC0EC10D24B7}" dt="2022-08-22T17:50:15.030" v="64" actId="114"/>
          <ac:spMkLst>
            <pc:docMk/>
            <pc:sldMk cId="3133550003" sldId="267"/>
            <ac:spMk id="11" creationId="{00000000-0000-0000-0000-000000000000}"/>
          </ac:spMkLst>
        </pc:spChg>
      </pc:sldChg>
      <pc:sldChg chg="modSp">
        <pc:chgData name="TRAN TRI KHANG" userId="2b69f38f-e97b-4795-a559-774dc1ef1bed" providerId="ADAL" clId="{F4AD0EE7-1C95-4049-803D-FC0EC10D24B7}" dt="2022-08-22T17:51:20.518" v="82" actId="207"/>
        <pc:sldMkLst>
          <pc:docMk/>
          <pc:sldMk cId="2074160076" sldId="268"/>
        </pc:sldMkLst>
        <pc:spChg chg="mod">
          <ac:chgData name="TRAN TRI KHANG" userId="2b69f38f-e97b-4795-a559-774dc1ef1bed" providerId="ADAL" clId="{F4AD0EE7-1C95-4049-803D-FC0EC10D24B7}" dt="2022-08-22T17:51:20.518" v="82" actId="207"/>
          <ac:spMkLst>
            <pc:docMk/>
            <pc:sldMk cId="2074160076" sldId="268"/>
            <ac:spMk id="6" creationId="{00000000-0000-0000-0000-000000000000}"/>
          </ac:spMkLst>
        </pc:spChg>
        <pc:spChg chg="mod">
          <ac:chgData name="TRAN TRI KHANG" userId="2b69f38f-e97b-4795-a559-774dc1ef1bed" providerId="ADAL" clId="{F4AD0EE7-1C95-4049-803D-FC0EC10D24B7}" dt="2022-08-22T17:50:24.242" v="65" actId="123"/>
          <ac:spMkLst>
            <pc:docMk/>
            <pc:sldMk cId="2074160076" sldId="268"/>
            <ac:spMk id="12" creationId="{00000000-0000-0000-0000-000000000000}"/>
          </ac:spMkLst>
        </pc:spChg>
      </pc:sldChg>
      <pc:sldChg chg="modSp">
        <pc:chgData name="TRAN TRI KHANG" userId="2b69f38f-e97b-4795-a559-774dc1ef1bed" providerId="ADAL" clId="{F4AD0EE7-1C95-4049-803D-FC0EC10D24B7}" dt="2022-08-22T17:51:27.252" v="84" actId="207"/>
        <pc:sldMkLst>
          <pc:docMk/>
          <pc:sldMk cId="0" sldId="269"/>
        </pc:sldMkLst>
        <pc:spChg chg="mod">
          <ac:chgData name="TRAN TRI KHANG" userId="2b69f38f-e97b-4795-a559-774dc1ef1bed" providerId="ADAL" clId="{F4AD0EE7-1C95-4049-803D-FC0EC10D24B7}" dt="2022-08-22T17:51:24.508" v="83" actId="207"/>
          <ac:spMkLst>
            <pc:docMk/>
            <pc:sldMk cId="0" sldId="269"/>
            <ac:spMk id="6" creationId="{00000000-0000-0000-0000-000000000000}"/>
          </ac:spMkLst>
        </pc:spChg>
        <pc:spChg chg="mod">
          <ac:chgData name="TRAN TRI KHANG" userId="2b69f38f-e97b-4795-a559-774dc1ef1bed" providerId="ADAL" clId="{F4AD0EE7-1C95-4049-803D-FC0EC10D24B7}" dt="2022-08-22T17:50:30.767" v="66" actId="114"/>
          <ac:spMkLst>
            <pc:docMk/>
            <pc:sldMk cId="0" sldId="269"/>
            <ac:spMk id="7" creationId="{00000000-0000-0000-0000-000000000000}"/>
          </ac:spMkLst>
        </pc:spChg>
        <pc:spChg chg="mod">
          <ac:chgData name="TRAN TRI KHANG" userId="2b69f38f-e97b-4795-a559-774dc1ef1bed" providerId="ADAL" clId="{F4AD0EE7-1C95-4049-803D-FC0EC10D24B7}" dt="2022-08-22T17:51:27.252" v="84" actId="207"/>
          <ac:spMkLst>
            <pc:docMk/>
            <pc:sldMk cId="0" sldId="269"/>
            <ac:spMk id="11" creationId="{00000000-0000-0000-0000-000000000000}"/>
          </ac:spMkLst>
        </pc:spChg>
        <pc:spChg chg="mod">
          <ac:chgData name="TRAN TRI KHANG" userId="2b69f38f-e97b-4795-a559-774dc1ef1bed" providerId="ADAL" clId="{F4AD0EE7-1C95-4049-803D-FC0EC10D24B7}" dt="2022-08-22T17:50:40.827" v="69" actId="114"/>
          <ac:spMkLst>
            <pc:docMk/>
            <pc:sldMk cId="0" sldId="269"/>
            <ac:spMk id="12" creationId="{00000000-0000-0000-0000-000000000000}"/>
          </ac:spMkLst>
        </pc:spChg>
      </pc:sldChg>
      <pc:sldChg chg="modSp mod">
        <pc:chgData name="TRAN TRI KHANG" userId="2b69f38f-e97b-4795-a559-774dc1ef1bed" providerId="ADAL" clId="{F4AD0EE7-1C95-4049-803D-FC0EC10D24B7}" dt="2022-08-22T17:51:31.903" v="85" actId="207"/>
        <pc:sldMkLst>
          <pc:docMk/>
          <pc:sldMk cId="0" sldId="270"/>
        </pc:sldMkLst>
        <pc:spChg chg="mod">
          <ac:chgData name="TRAN TRI KHANG" userId="2b69f38f-e97b-4795-a559-774dc1ef1bed" providerId="ADAL" clId="{F4AD0EE7-1C95-4049-803D-FC0EC10D24B7}" dt="2022-08-22T17:51:31.903" v="85" actId="207"/>
          <ac:spMkLst>
            <pc:docMk/>
            <pc:sldMk cId="0" sldId="270"/>
            <ac:spMk id="5" creationId="{00000000-0000-0000-0000-000000000000}"/>
          </ac:spMkLst>
        </pc:spChg>
        <pc:spChg chg="mod">
          <ac:chgData name="TRAN TRI KHANG" userId="2b69f38f-e97b-4795-a559-774dc1ef1bed" providerId="ADAL" clId="{F4AD0EE7-1C95-4049-803D-FC0EC10D24B7}" dt="2022-08-22T17:50:50.022" v="71" actId="123"/>
          <ac:spMkLst>
            <pc:docMk/>
            <pc:sldMk cId="0" sldId="270"/>
            <ac:spMk id="7" creationId="{00000000-0000-0000-0000-000000000000}"/>
          </ac:spMkLst>
        </pc:spChg>
        <pc:spChg chg="mod">
          <ac:chgData name="TRAN TRI KHANG" userId="2b69f38f-e97b-4795-a559-774dc1ef1bed" providerId="ADAL" clId="{F4AD0EE7-1C95-4049-803D-FC0EC10D24B7}" dt="2022-08-22T17:50:52.676" v="72" actId="123"/>
          <ac:spMkLst>
            <pc:docMk/>
            <pc:sldMk cId="0" sldId="270"/>
            <ac:spMk id="11" creationId="{00000000-0000-0000-0000-000000000000}"/>
          </ac:spMkLst>
        </pc:spChg>
        <pc:spChg chg="mod">
          <ac:chgData name="TRAN TRI KHANG" userId="2b69f38f-e97b-4795-a559-774dc1ef1bed" providerId="ADAL" clId="{F4AD0EE7-1C95-4049-803D-FC0EC10D24B7}" dt="2022-08-22T17:50:47.997" v="70" actId="123"/>
          <ac:spMkLst>
            <pc:docMk/>
            <pc:sldMk cId="0" sldId="270"/>
            <ac:spMk id="13" creationId="{00000000-0000-0000-0000-000000000000}"/>
          </ac:spMkLst>
        </pc:spChg>
        <pc:spChg chg="mod">
          <ac:chgData name="TRAN TRI KHANG" userId="2b69f38f-e97b-4795-a559-774dc1ef1bed" providerId="ADAL" clId="{F4AD0EE7-1C95-4049-803D-FC0EC10D24B7}" dt="2022-08-22T17:51:02.794" v="80" actId="14100"/>
          <ac:spMkLst>
            <pc:docMk/>
            <pc:sldMk cId="0" sldId="270"/>
            <ac:spMk id="14" creationId="{00000000-0000-0000-0000-000000000000}"/>
          </ac:spMkLst>
        </pc:spChg>
      </pc:sldChg>
      <pc:sldChg chg="modSp mod">
        <pc:chgData name="TRAN TRI KHANG" userId="2b69f38f-e97b-4795-a559-774dc1ef1bed" providerId="ADAL" clId="{F4AD0EE7-1C95-4049-803D-FC0EC10D24B7}" dt="2022-08-22T17:51:46.648" v="89" actId="123"/>
        <pc:sldMkLst>
          <pc:docMk/>
          <pc:sldMk cId="0" sldId="271"/>
        </pc:sldMkLst>
        <pc:spChg chg="mod">
          <ac:chgData name="TRAN TRI KHANG" userId="2b69f38f-e97b-4795-a559-774dc1ef1bed" providerId="ADAL" clId="{F4AD0EE7-1C95-4049-803D-FC0EC10D24B7}" dt="2022-08-22T17:51:39.402" v="87" actId="207"/>
          <ac:spMkLst>
            <pc:docMk/>
            <pc:sldMk cId="0" sldId="271"/>
            <ac:spMk id="12" creationId="{00000000-0000-0000-0000-000000000000}"/>
          </ac:spMkLst>
        </pc:spChg>
        <pc:spChg chg="mod">
          <ac:chgData name="TRAN TRI KHANG" userId="2b69f38f-e97b-4795-a559-774dc1ef1bed" providerId="ADAL" clId="{F4AD0EE7-1C95-4049-803D-FC0EC10D24B7}" dt="2022-08-22T17:51:46.648" v="89" actId="123"/>
          <ac:spMkLst>
            <pc:docMk/>
            <pc:sldMk cId="0" sldId="271"/>
            <ac:spMk id="13" creationId="{00000000-0000-0000-0000-000000000000}"/>
          </ac:spMkLst>
        </pc:spChg>
        <pc:spChg chg="mod">
          <ac:chgData name="TRAN TRI KHANG" userId="2b69f38f-e97b-4795-a559-774dc1ef1bed" providerId="ADAL" clId="{F4AD0EE7-1C95-4049-803D-FC0EC10D24B7}" dt="2022-08-22T17:51:36.616" v="86" actId="207"/>
          <ac:spMkLst>
            <pc:docMk/>
            <pc:sldMk cId="0" sldId="271"/>
            <ac:spMk id="14" creationId="{00000000-0000-0000-0000-000000000000}"/>
          </ac:spMkLst>
        </pc:spChg>
      </pc:sldChg>
      <pc:sldChg chg="add del">
        <pc:chgData name="TRAN TRI KHANG" userId="2b69f38f-e97b-4795-a559-774dc1ef1bed" providerId="ADAL" clId="{F4AD0EE7-1C95-4049-803D-FC0EC10D24B7}" dt="2022-08-22T17:47:20.757" v="21" actId="47"/>
        <pc:sldMkLst>
          <pc:docMk/>
          <pc:sldMk cId="1837324005" sldId="272"/>
        </pc:sldMkLst>
      </pc:sldChg>
    </pc:docChg>
  </pc:docChgLst>
  <pc:docChgLst>
    <pc:chgData name="Anh Nguyen - Vietnamese Teacher Trainee" userId="4311f57d-cf92-4c31-8e95-527c5ca319cd" providerId="ADAL" clId="{B09BCD42-0355-4775-ABF8-F265CEE5660D}"/>
    <pc:docChg chg="undo custSel addSld delSld modSld">
      <pc:chgData name="Anh Nguyen - Vietnamese Teacher Trainee" userId="4311f57d-cf92-4c31-8e95-527c5ca319cd" providerId="ADAL" clId="{B09BCD42-0355-4775-ABF8-F265CEE5660D}" dt="2022-08-20T13:30:47.509" v="139"/>
      <pc:docMkLst>
        <pc:docMk/>
      </pc:docMkLst>
      <pc:sldChg chg="modTransition modAnim">
        <pc:chgData name="Anh Nguyen - Vietnamese Teacher Trainee" userId="4311f57d-cf92-4c31-8e95-527c5ca319cd" providerId="ADAL" clId="{B09BCD42-0355-4775-ABF8-F265CEE5660D}" dt="2022-08-20T13:30:47.509" v="139"/>
        <pc:sldMkLst>
          <pc:docMk/>
          <pc:sldMk cId="0" sldId="256"/>
        </pc:sldMkLst>
      </pc:sldChg>
      <pc:sldChg chg="modTransition modAnim">
        <pc:chgData name="Anh Nguyen - Vietnamese Teacher Trainee" userId="4311f57d-cf92-4c31-8e95-527c5ca319cd" providerId="ADAL" clId="{B09BCD42-0355-4775-ABF8-F265CEE5660D}" dt="2022-08-20T13:30:47.509" v="139"/>
        <pc:sldMkLst>
          <pc:docMk/>
          <pc:sldMk cId="0" sldId="257"/>
        </pc:sldMkLst>
      </pc:sldChg>
      <pc:sldChg chg="addSp delSp modSp mod modTransition modAnim">
        <pc:chgData name="Anh Nguyen - Vietnamese Teacher Trainee" userId="4311f57d-cf92-4c31-8e95-527c5ca319cd" providerId="ADAL" clId="{B09BCD42-0355-4775-ABF8-F265CEE5660D}" dt="2022-08-20T13:30:47.509" v="139"/>
        <pc:sldMkLst>
          <pc:docMk/>
          <pc:sldMk cId="0" sldId="258"/>
        </pc:sldMkLst>
        <pc:spChg chg="mod">
          <ac:chgData name="Anh Nguyen - Vietnamese Teacher Trainee" userId="4311f57d-cf92-4c31-8e95-527c5ca319cd" providerId="ADAL" clId="{B09BCD42-0355-4775-ABF8-F265CEE5660D}" dt="2022-08-20T13:23:08.055" v="7" actId="20577"/>
          <ac:spMkLst>
            <pc:docMk/>
            <pc:sldMk cId="0" sldId="258"/>
            <ac:spMk id="11" creationId="{00000000-0000-0000-0000-000000000000}"/>
          </ac:spMkLst>
        </pc:spChg>
        <pc:spChg chg="mod topLvl">
          <ac:chgData name="Anh Nguyen - Vietnamese Teacher Trainee" userId="4311f57d-cf92-4c31-8e95-527c5ca319cd" providerId="ADAL" clId="{B09BCD42-0355-4775-ABF8-F265CEE5660D}" dt="2022-08-20T13:24:32.285" v="28" actId="1076"/>
          <ac:spMkLst>
            <pc:docMk/>
            <pc:sldMk cId="0" sldId="258"/>
            <ac:spMk id="14" creationId="{C1576CEB-770F-F5E1-1EDC-71BC73EC5B1C}"/>
          </ac:spMkLst>
        </pc:spChg>
        <pc:spChg chg="mod topLvl">
          <ac:chgData name="Anh Nguyen - Vietnamese Teacher Trainee" userId="4311f57d-cf92-4c31-8e95-527c5ca319cd" providerId="ADAL" clId="{B09BCD42-0355-4775-ABF8-F265CEE5660D}" dt="2022-08-20T13:24:22.884" v="25" actId="14100"/>
          <ac:spMkLst>
            <pc:docMk/>
            <pc:sldMk cId="0" sldId="258"/>
            <ac:spMk id="15" creationId="{AF31BB53-1253-8331-5097-04A446D6FD52}"/>
          </ac:spMkLst>
        </pc:spChg>
        <pc:grpChg chg="del mod">
          <ac:chgData name="Anh Nguyen - Vietnamese Teacher Trainee" userId="4311f57d-cf92-4c31-8e95-527c5ca319cd" providerId="ADAL" clId="{B09BCD42-0355-4775-ABF8-F265CEE5660D}" dt="2022-08-20T13:23:52.358" v="18" actId="165"/>
          <ac:grpSpMkLst>
            <pc:docMk/>
            <pc:sldMk cId="0" sldId="258"/>
            <ac:grpSpMk id="13" creationId="{F737056C-C65F-479A-0A67-3B7C375AF67E}"/>
          </ac:grpSpMkLst>
        </pc:grpChg>
        <pc:graphicFrameChg chg="add del mod modGraphic">
          <ac:chgData name="Anh Nguyen - Vietnamese Teacher Trainee" userId="4311f57d-cf92-4c31-8e95-527c5ca319cd" providerId="ADAL" clId="{B09BCD42-0355-4775-ABF8-F265CEE5660D}" dt="2022-08-20T13:23:51.219" v="17" actId="18245"/>
          <ac:graphicFrameMkLst>
            <pc:docMk/>
            <pc:sldMk cId="0" sldId="258"/>
            <ac:graphicFrameMk id="12" creationId="{D78DE8C9-D9AA-A130-988E-ADBA0E4F5AA3}"/>
          </ac:graphicFrameMkLst>
        </pc:graphicFrameChg>
      </pc:sldChg>
      <pc:sldChg chg="addSp delSp modSp mod modTransition modAnim">
        <pc:chgData name="Anh Nguyen - Vietnamese Teacher Trainee" userId="4311f57d-cf92-4c31-8e95-527c5ca319cd" providerId="ADAL" clId="{B09BCD42-0355-4775-ABF8-F265CEE5660D}" dt="2022-08-20T13:30:47.509" v="139"/>
        <pc:sldMkLst>
          <pc:docMk/>
          <pc:sldMk cId="0" sldId="259"/>
        </pc:sldMkLst>
        <pc:spChg chg="mod">
          <ac:chgData name="Anh Nguyen - Vietnamese Teacher Trainee" userId="4311f57d-cf92-4c31-8e95-527c5ca319cd" providerId="ADAL" clId="{B09BCD42-0355-4775-ABF8-F265CEE5660D}" dt="2022-08-20T13:24:51.120" v="36" actId="1076"/>
          <ac:spMkLst>
            <pc:docMk/>
            <pc:sldMk cId="0" sldId="259"/>
            <ac:spMk id="8" creationId="{00000000-0000-0000-0000-000000000000}"/>
          </ac:spMkLst>
        </pc:spChg>
        <pc:spChg chg="mod">
          <ac:chgData name="Anh Nguyen - Vietnamese Teacher Trainee" userId="4311f57d-cf92-4c31-8e95-527c5ca319cd" providerId="ADAL" clId="{B09BCD42-0355-4775-ABF8-F265CEE5660D}" dt="2022-08-20T13:24:51.120" v="36" actId="1076"/>
          <ac:spMkLst>
            <pc:docMk/>
            <pc:sldMk cId="0" sldId="259"/>
            <ac:spMk id="9" creationId="{00000000-0000-0000-0000-000000000000}"/>
          </ac:spMkLst>
        </pc:spChg>
        <pc:spChg chg="mod topLvl">
          <ac:chgData name="Anh Nguyen - Vietnamese Teacher Trainee" userId="4311f57d-cf92-4c31-8e95-527c5ca319cd" providerId="ADAL" clId="{B09BCD42-0355-4775-ABF8-F265CEE5660D}" dt="2022-08-20T13:25:53.020" v="61" actId="1076"/>
          <ac:spMkLst>
            <pc:docMk/>
            <pc:sldMk cId="0" sldId="259"/>
            <ac:spMk id="14" creationId="{BF46D097-F80D-4090-2197-E9E6AB5A7C57}"/>
          </ac:spMkLst>
        </pc:spChg>
        <pc:spChg chg="mod topLvl">
          <ac:chgData name="Anh Nguyen - Vietnamese Teacher Trainee" userId="4311f57d-cf92-4c31-8e95-527c5ca319cd" providerId="ADAL" clId="{B09BCD42-0355-4775-ABF8-F265CEE5660D}" dt="2022-08-20T13:25:53.020" v="61" actId="1076"/>
          <ac:spMkLst>
            <pc:docMk/>
            <pc:sldMk cId="0" sldId="259"/>
            <ac:spMk id="15" creationId="{848B5156-B5C1-8069-B688-3042A16E8E7C}"/>
          </ac:spMkLst>
        </pc:spChg>
        <pc:spChg chg="mod topLvl">
          <ac:chgData name="Anh Nguyen - Vietnamese Teacher Trainee" userId="4311f57d-cf92-4c31-8e95-527c5ca319cd" providerId="ADAL" clId="{B09BCD42-0355-4775-ABF8-F265CEE5660D}" dt="2022-08-20T13:25:53.020" v="61" actId="1076"/>
          <ac:spMkLst>
            <pc:docMk/>
            <pc:sldMk cId="0" sldId="259"/>
            <ac:spMk id="16" creationId="{63C1E014-11A8-C5CD-16BE-100B009CDE79}"/>
          </ac:spMkLst>
        </pc:spChg>
        <pc:grpChg chg="mod">
          <ac:chgData name="Anh Nguyen - Vietnamese Teacher Trainee" userId="4311f57d-cf92-4c31-8e95-527c5ca319cd" providerId="ADAL" clId="{B09BCD42-0355-4775-ABF8-F265CEE5660D}" dt="2022-08-20T13:25:47.361" v="60" actId="1076"/>
          <ac:grpSpMkLst>
            <pc:docMk/>
            <pc:sldMk cId="0" sldId="259"/>
            <ac:grpSpMk id="2" creationId="{00000000-0000-0000-0000-000000000000}"/>
          </ac:grpSpMkLst>
        </pc:grpChg>
        <pc:grpChg chg="del mod">
          <ac:chgData name="Anh Nguyen - Vietnamese Teacher Trainee" userId="4311f57d-cf92-4c31-8e95-527c5ca319cd" providerId="ADAL" clId="{B09BCD42-0355-4775-ABF8-F265CEE5660D}" dt="2022-08-20T13:25:35.080" v="55" actId="165"/>
          <ac:grpSpMkLst>
            <pc:docMk/>
            <pc:sldMk cId="0" sldId="259"/>
            <ac:grpSpMk id="13" creationId="{C04F6E62-5AB6-7BAF-4252-353314F4AB74}"/>
          </ac:grpSpMkLst>
        </pc:grpChg>
        <pc:graphicFrameChg chg="add del mod modGraphic">
          <ac:chgData name="Anh Nguyen - Vietnamese Teacher Trainee" userId="4311f57d-cf92-4c31-8e95-527c5ca319cd" providerId="ADAL" clId="{B09BCD42-0355-4775-ABF8-F265CEE5660D}" dt="2022-08-20T13:25:29.926" v="53" actId="18245"/>
          <ac:graphicFrameMkLst>
            <pc:docMk/>
            <pc:sldMk cId="0" sldId="259"/>
            <ac:graphicFrameMk id="12" creationId="{DD2F2018-6BD5-9D74-E576-A0EE721CF187}"/>
          </ac:graphicFrameMkLst>
        </pc:graphicFrameChg>
        <pc:picChg chg="mod">
          <ac:chgData name="Anh Nguyen - Vietnamese Teacher Trainee" userId="4311f57d-cf92-4c31-8e95-527c5ca319cd" providerId="ADAL" clId="{B09BCD42-0355-4775-ABF8-F265CEE5660D}" dt="2022-08-20T13:25:55.122" v="62" actId="1076"/>
          <ac:picMkLst>
            <pc:docMk/>
            <pc:sldMk cId="0" sldId="259"/>
            <ac:picMk id="7" creationId="{00000000-0000-0000-0000-000000000000}"/>
          </ac:picMkLst>
        </pc:picChg>
      </pc:sldChg>
      <pc:sldChg chg="modTransition modAnim">
        <pc:chgData name="Anh Nguyen - Vietnamese Teacher Trainee" userId="4311f57d-cf92-4c31-8e95-527c5ca319cd" providerId="ADAL" clId="{B09BCD42-0355-4775-ABF8-F265CEE5660D}" dt="2022-08-20T13:30:47.509" v="139"/>
        <pc:sldMkLst>
          <pc:docMk/>
          <pc:sldMk cId="0" sldId="260"/>
        </pc:sldMkLst>
      </pc:sldChg>
      <pc:sldChg chg="modSp mod modTransition modAnim">
        <pc:chgData name="Anh Nguyen - Vietnamese Teacher Trainee" userId="4311f57d-cf92-4c31-8e95-527c5ca319cd" providerId="ADAL" clId="{B09BCD42-0355-4775-ABF8-F265CEE5660D}" dt="2022-08-20T13:30:47.509" v="139"/>
        <pc:sldMkLst>
          <pc:docMk/>
          <pc:sldMk cId="0" sldId="261"/>
        </pc:sldMkLst>
        <pc:spChg chg="mod">
          <ac:chgData name="Anh Nguyen - Vietnamese Teacher Trainee" userId="4311f57d-cf92-4c31-8e95-527c5ca319cd" providerId="ADAL" clId="{B09BCD42-0355-4775-ABF8-F265CEE5660D}" dt="2022-08-20T13:26:24.988" v="73" actId="20577"/>
          <ac:spMkLst>
            <pc:docMk/>
            <pc:sldMk cId="0" sldId="261"/>
            <ac:spMk id="8" creationId="{00000000-0000-0000-0000-000000000000}"/>
          </ac:spMkLst>
        </pc:spChg>
        <pc:spChg chg="mod">
          <ac:chgData name="Anh Nguyen - Vietnamese Teacher Trainee" userId="4311f57d-cf92-4c31-8e95-527c5ca319cd" providerId="ADAL" clId="{B09BCD42-0355-4775-ABF8-F265CEE5660D}" dt="2022-08-20T13:26:14.999" v="69" actId="20577"/>
          <ac:spMkLst>
            <pc:docMk/>
            <pc:sldMk cId="0" sldId="261"/>
            <ac:spMk id="11" creationId="{00000000-0000-0000-0000-000000000000}"/>
          </ac:spMkLst>
        </pc:spChg>
        <pc:spChg chg="mod">
          <ac:chgData name="Anh Nguyen - Vietnamese Teacher Trainee" userId="4311f57d-cf92-4c31-8e95-527c5ca319cd" providerId="ADAL" clId="{B09BCD42-0355-4775-ABF8-F265CEE5660D}" dt="2022-08-20T13:26:17.942" v="72" actId="20577"/>
          <ac:spMkLst>
            <pc:docMk/>
            <pc:sldMk cId="0" sldId="261"/>
            <ac:spMk id="13" creationId="{00000000-0000-0000-0000-000000000000}"/>
          </ac:spMkLst>
        </pc:spChg>
      </pc:sldChg>
      <pc:sldChg chg="modTransition modAnim">
        <pc:chgData name="Anh Nguyen - Vietnamese Teacher Trainee" userId="4311f57d-cf92-4c31-8e95-527c5ca319cd" providerId="ADAL" clId="{B09BCD42-0355-4775-ABF8-F265CEE5660D}" dt="2022-08-20T13:30:47.509" v="139"/>
        <pc:sldMkLst>
          <pc:docMk/>
          <pc:sldMk cId="0" sldId="262"/>
        </pc:sldMkLst>
      </pc:sldChg>
      <pc:sldChg chg="addSp delSp modSp mod modTransition modAnim">
        <pc:chgData name="Anh Nguyen - Vietnamese Teacher Trainee" userId="4311f57d-cf92-4c31-8e95-527c5ca319cd" providerId="ADAL" clId="{B09BCD42-0355-4775-ABF8-F265CEE5660D}" dt="2022-08-20T13:30:47.509" v="139"/>
        <pc:sldMkLst>
          <pc:docMk/>
          <pc:sldMk cId="0" sldId="263"/>
        </pc:sldMkLst>
        <pc:spChg chg="del mod">
          <ac:chgData name="Anh Nguyen - Vietnamese Teacher Trainee" userId="4311f57d-cf92-4c31-8e95-527c5ca319cd" providerId="ADAL" clId="{B09BCD42-0355-4775-ABF8-F265CEE5660D}" dt="2022-08-20T13:26:58.291" v="81" actId="478"/>
          <ac:spMkLst>
            <pc:docMk/>
            <pc:sldMk cId="0" sldId="263"/>
            <ac:spMk id="11" creationId="{00000000-0000-0000-0000-000000000000}"/>
          </ac:spMkLst>
        </pc:spChg>
        <pc:graphicFrameChg chg="add mod ord modGraphic">
          <ac:chgData name="Anh Nguyen - Vietnamese Teacher Trainee" userId="4311f57d-cf92-4c31-8e95-527c5ca319cd" providerId="ADAL" clId="{B09BCD42-0355-4775-ABF8-F265CEE5660D}" dt="2022-08-20T13:28:21.321" v="103" actId="1076"/>
          <ac:graphicFrameMkLst>
            <pc:docMk/>
            <pc:sldMk cId="0" sldId="263"/>
            <ac:graphicFrameMk id="12" creationId="{4B0E852E-514F-2528-1C45-52E4FEEB1DFA}"/>
          </ac:graphicFrameMkLst>
        </pc:graphicFrameChg>
        <pc:picChg chg="mod">
          <ac:chgData name="Anh Nguyen - Vietnamese Teacher Trainee" userId="4311f57d-cf92-4c31-8e95-527c5ca319cd" providerId="ADAL" clId="{B09BCD42-0355-4775-ABF8-F265CEE5660D}" dt="2022-08-20T13:28:24.739" v="104" actId="1076"/>
          <ac:picMkLst>
            <pc:docMk/>
            <pc:sldMk cId="0" sldId="263"/>
            <ac:picMk id="5" creationId="{00000000-0000-0000-0000-000000000000}"/>
          </ac:picMkLst>
        </pc:picChg>
      </pc:sldChg>
      <pc:sldChg chg="modTransition modAnim">
        <pc:chgData name="Anh Nguyen - Vietnamese Teacher Trainee" userId="4311f57d-cf92-4c31-8e95-527c5ca319cd" providerId="ADAL" clId="{B09BCD42-0355-4775-ABF8-F265CEE5660D}" dt="2022-08-20T13:30:47.509" v="139"/>
        <pc:sldMkLst>
          <pc:docMk/>
          <pc:sldMk cId="0" sldId="264"/>
        </pc:sldMkLst>
      </pc:sldChg>
      <pc:sldChg chg="modTransition modAnim">
        <pc:chgData name="Anh Nguyen - Vietnamese Teacher Trainee" userId="4311f57d-cf92-4c31-8e95-527c5ca319cd" providerId="ADAL" clId="{B09BCD42-0355-4775-ABF8-F265CEE5660D}" dt="2022-08-20T13:30:47.509" v="139"/>
        <pc:sldMkLst>
          <pc:docMk/>
          <pc:sldMk cId="3412846158" sldId="265"/>
        </pc:sldMkLst>
      </pc:sldChg>
      <pc:sldChg chg="del">
        <pc:chgData name="Anh Nguyen - Vietnamese Teacher Trainee" userId="4311f57d-cf92-4c31-8e95-527c5ca319cd" providerId="ADAL" clId="{B09BCD42-0355-4775-ABF8-F265CEE5660D}" dt="2022-08-20T13:28:53.248" v="111" actId="47"/>
        <pc:sldMkLst>
          <pc:docMk/>
          <pc:sldMk cId="0" sldId="266"/>
        </pc:sldMkLst>
      </pc:sldChg>
      <pc:sldChg chg="modTransition modAnim">
        <pc:chgData name="Anh Nguyen - Vietnamese Teacher Trainee" userId="4311f57d-cf92-4c31-8e95-527c5ca319cd" providerId="ADAL" clId="{B09BCD42-0355-4775-ABF8-F265CEE5660D}" dt="2022-08-20T13:30:47.509" v="139"/>
        <pc:sldMkLst>
          <pc:docMk/>
          <pc:sldMk cId="3133550003" sldId="267"/>
        </pc:sldMkLst>
      </pc:sldChg>
      <pc:sldChg chg="modTransition modAnim">
        <pc:chgData name="Anh Nguyen - Vietnamese Teacher Trainee" userId="4311f57d-cf92-4c31-8e95-527c5ca319cd" providerId="ADAL" clId="{B09BCD42-0355-4775-ABF8-F265CEE5660D}" dt="2022-08-20T13:30:47.509" v="139"/>
        <pc:sldMkLst>
          <pc:docMk/>
          <pc:sldMk cId="2074160076" sldId="268"/>
        </pc:sldMkLst>
      </pc:sldChg>
      <pc:sldChg chg="modTransition modAnim">
        <pc:chgData name="Anh Nguyen - Vietnamese Teacher Trainee" userId="4311f57d-cf92-4c31-8e95-527c5ca319cd" providerId="ADAL" clId="{B09BCD42-0355-4775-ABF8-F265CEE5660D}" dt="2022-08-20T13:30:47.509" v="139"/>
        <pc:sldMkLst>
          <pc:docMk/>
          <pc:sldMk cId="0" sldId="269"/>
        </pc:sldMkLst>
      </pc:sldChg>
      <pc:sldChg chg="modSp mod modTransition modAnim">
        <pc:chgData name="Anh Nguyen - Vietnamese Teacher Trainee" userId="4311f57d-cf92-4c31-8e95-527c5ca319cd" providerId="ADAL" clId="{B09BCD42-0355-4775-ABF8-F265CEE5660D}" dt="2022-08-20T13:30:47.509" v="139"/>
        <pc:sldMkLst>
          <pc:docMk/>
          <pc:sldMk cId="0" sldId="270"/>
        </pc:sldMkLst>
        <pc:spChg chg="mod">
          <ac:chgData name="Anh Nguyen - Vietnamese Teacher Trainee" userId="4311f57d-cf92-4c31-8e95-527c5ca319cd" providerId="ADAL" clId="{B09BCD42-0355-4775-ABF8-F265CEE5660D}" dt="2022-08-20T13:29:47.324" v="123" actId="20577"/>
          <ac:spMkLst>
            <pc:docMk/>
            <pc:sldMk cId="0" sldId="270"/>
            <ac:spMk id="14" creationId="{00000000-0000-0000-0000-000000000000}"/>
          </ac:spMkLst>
        </pc:spChg>
      </pc:sldChg>
      <pc:sldChg chg="addSp delSp modSp mod modTransition modAnim">
        <pc:chgData name="Anh Nguyen - Vietnamese Teacher Trainee" userId="4311f57d-cf92-4c31-8e95-527c5ca319cd" providerId="ADAL" clId="{B09BCD42-0355-4775-ABF8-F265CEE5660D}" dt="2022-08-20T13:30:47.509" v="139"/>
        <pc:sldMkLst>
          <pc:docMk/>
          <pc:sldMk cId="0" sldId="271"/>
        </pc:sldMkLst>
        <pc:spChg chg="mod">
          <ac:chgData name="Anh Nguyen - Vietnamese Teacher Trainee" userId="4311f57d-cf92-4c31-8e95-527c5ca319cd" providerId="ADAL" clId="{B09BCD42-0355-4775-ABF8-F265CEE5660D}" dt="2022-08-20T13:30:15.937" v="127" actId="1076"/>
          <ac:spMkLst>
            <pc:docMk/>
            <pc:sldMk cId="0" sldId="271"/>
            <ac:spMk id="14" creationId="{00000000-0000-0000-0000-000000000000}"/>
          </ac:spMkLst>
        </pc:spChg>
        <pc:picChg chg="mod">
          <ac:chgData name="Anh Nguyen - Vietnamese Teacher Trainee" userId="4311f57d-cf92-4c31-8e95-527c5ca319cd" providerId="ADAL" clId="{B09BCD42-0355-4775-ABF8-F265CEE5660D}" dt="2022-08-20T13:30:41.292" v="137" actId="1076"/>
          <ac:picMkLst>
            <pc:docMk/>
            <pc:sldMk cId="0" sldId="271"/>
            <ac:picMk id="6" creationId="{00000000-0000-0000-0000-000000000000}"/>
          </ac:picMkLst>
        </pc:picChg>
        <pc:picChg chg="del">
          <ac:chgData name="Anh Nguyen - Vietnamese Teacher Trainee" userId="4311f57d-cf92-4c31-8e95-527c5ca319cd" providerId="ADAL" clId="{B09BCD42-0355-4775-ABF8-F265CEE5660D}" dt="2022-08-20T13:30:36.804" v="134" actId="478"/>
          <ac:picMkLst>
            <pc:docMk/>
            <pc:sldMk cId="0" sldId="271"/>
            <ac:picMk id="9" creationId="{00000000-0000-0000-0000-000000000000}"/>
          </ac:picMkLst>
        </pc:picChg>
        <pc:picChg chg="mod">
          <ac:chgData name="Anh Nguyen - Vietnamese Teacher Trainee" userId="4311f57d-cf92-4c31-8e95-527c5ca319cd" providerId="ADAL" clId="{B09BCD42-0355-4775-ABF8-F265CEE5660D}" dt="2022-08-20T13:30:15.937" v="127" actId="1076"/>
          <ac:picMkLst>
            <pc:docMk/>
            <pc:sldMk cId="0" sldId="271"/>
            <ac:picMk id="11" creationId="{00000000-0000-0000-0000-000000000000}"/>
          </ac:picMkLst>
        </pc:picChg>
        <pc:picChg chg="add mod">
          <ac:chgData name="Anh Nguyen - Vietnamese Teacher Trainee" userId="4311f57d-cf92-4c31-8e95-527c5ca319cd" providerId="ADAL" clId="{B09BCD42-0355-4775-ABF8-F265CEE5660D}" dt="2022-08-20T13:30:39.677" v="136" actId="1076"/>
          <ac:picMkLst>
            <pc:docMk/>
            <pc:sldMk cId="0" sldId="271"/>
            <ac:picMk id="15" creationId="{9D25C7D1-B11D-44A8-EC94-624E2ECAF593}"/>
          </ac:picMkLst>
        </pc:picChg>
      </pc:sldChg>
      <pc:sldChg chg="del">
        <pc:chgData name="Anh Nguyen - Vietnamese Teacher Trainee" userId="4311f57d-cf92-4c31-8e95-527c5ca319cd" providerId="ADAL" clId="{B09BCD42-0355-4775-ABF8-F265CEE5660D}" dt="2022-08-20T13:30:26.464" v="130" actId="47"/>
        <pc:sldMkLst>
          <pc:docMk/>
          <pc:sldMk cId="1837324005" sldId="272"/>
        </pc:sldMkLst>
      </pc:sldChg>
      <pc:sldChg chg="del">
        <pc:chgData name="Anh Nguyen - Vietnamese Teacher Trainee" userId="4311f57d-cf92-4c31-8e95-527c5ca319cd" providerId="ADAL" clId="{B09BCD42-0355-4775-ABF8-F265CEE5660D}" dt="2022-08-20T13:30:26.708" v="131" actId="47"/>
        <pc:sldMkLst>
          <pc:docMk/>
          <pc:sldMk cId="790404179" sldId="273"/>
        </pc:sldMkLst>
      </pc:sldChg>
      <pc:sldChg chg="add del">
        <pc:chgData name="Anh Nguyen - Vietnamese Teacher Trainee" userId="4311f57d-cf92-4c31-8e95-527c5ca319cd" providerId="ADAL" clId="{B09BCD42-0355-4775-ABF8-F265CEE5660D}" dt="2022-08-20T13:30:43.449" v="138" actId="47"/>
        <pc:sldMkLst>
          <pc:docMk/>
          <pc:sldMk cId="3523919025" sldId="27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svg"/><Relationship Id="rId3" Type="http://schemas.openxmlformats.org/officeDocument/2006/relationships/image" Target="../media/image39.svg"/><Relationship Id="rId7" Type="http://schemas.openxmlformats.org/officeDocument/2006/relationships/image" Target="../media/image17.svg"/><Relationship Id="rId12"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1.png"/><Relationship Id="rId5" Type="http://schemas.openxmlformats.org/officeDocument/2006/relationships/image" Target="../media/image15.sv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10.png"/><Relationship Id="rId21"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9.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1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svg"/><Relationship Id="rId7"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78258" y="5143500"/>
            <a:ext cx="7009328" cy="6045545"/>
          </a:xfrm>
          <a:prstGeom prst="rect">
            <a:avLst/>
          </a:prstGeom>
        </p:spPr>
      </p:pic>
      <p:grpSp>
        <p:nvGrpSpPr>
          <p:cNvPr id="3" name="Group 3"/>
          <p:cNvGrpSpPr/>
          <p:nvPr/>
        </p:nvGrpSpPr>
        <p:grpSpPr>
          <a:xfrm>
            <a:off x="2073968" y="1028700"/>
            <a:ext cx="14140063" cy="8229600"/>
            <a:chOff x="0" y="0"/>
            <a:chExt cx="3724132" cy="2167467"/>
          </a:xfrm>
        </p:grpSpPr>
        <p:sp>
          <p:nvSpPr>
            <p:cNvPr id="4" name="Freeform 4"/>
            <p:cNvSpPr/>
            <p:nvPr/>
          </p:nvSpPr>
          <p:spPr>
            <a:xfrm>
              <a:off x="0" y="0"/>
              <a:ext cx="3724132" cy="2167467"/>
            </a:xfrm>
            <a:custGeom>
              <a:avLst/>
              <a:gdLst/>
              <a:ahLst/>
              <a:cxnLst/>
              <a:rect l="l" t="t" r="r" b="b"/>
              <a:pathLst>
                <a:path w="3724132" h="2167467">
                  <a:moveTo>
                    <a:pt x="27923" y="0"/>
                  </a:moveTo>
                  <a:lnTo>
                    <a:pt x="3696208" y="0"/>
                  </a:lnTo>
                  <a:cubicBezTo>
                    <a:pt x="3711630" y="0"/>
                    <a:pt x="3724132" y="12502"/>
                    <a:pt x="3724132" y="27923"/>
                  </a:cubicBezTo>
                  <a:lnTo>
                    <a:pt x="3724132" y="2139543"/>
                  </a:lnTo>
                  <a:cubicBezTo>
                    <a:pt x="3724132" y="2154965"/>
                    <a:pt x="3711630" y="2167467"/>
                    <a:pt x="3696208" y="2167467"/>
                  </a:cubicBezTo>
                  <a:lnTo>
                    <a:pt x="27923" y="2167467"/>
                  </a:lnTo>
                  <a:cubicBezTo>
                    <a:pt x="12502" y="2167467"/>
                    <a:pt x="0" y="2154965"/>
                    <a:pt x="0" y="2139543"/>
                  </a:cubicBezTo>
                  <a:lnTo>
                    <a:pt x="0" y="27923"/>
                  </a:lnTo>
                  <a:cubicBezTo>
                    <a:pt x="0" y="12502"/>
                    <a:pt x="12502" y="0"/>
                    <a:pt x="27923" y="0"/>
                  </a:cubicBez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2052" y="567669"/>
            <a:ext cx="570500" cy="1278158"/>
          </a:xfrm>
          <a:prstGeom prst="rect">
            <a:avLst/>
          </a:prstGeom>
        </p:spPr>
      </p:pic>
      <p:pic>
        <p:nvPicPr>
          <p:cNvPr id="7" name="Picture 7"/>
          <p:cNvPicPr>
            <a:picLocks noChangeAspect="1"/>
          </p:cNvPicPr>
          <p:nvPr/>
        </p:nvPicPr>
        <p:blipFill>
          <a:blip r:embed="rId6">
            <a:alphaModFix amt="5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80509" y="1589898"/>
            <a:ext cx="1353549" cy="124439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51215" y="5776135"/>
            <a:ext cx="4069537" cy="3843452"/>
          </a:xfrm>
          <a:prstGeom prst="rect">
            <a:avLst/>
          </a:prstGeom>
        </p:spPr>
      </p:pic>
      <p:sp>
        <p:nvSpPr>
          <p:cNvPr id="9" name="TextBox 9"/>
          <p:cNvSpPr txBox="1"/>
          <p:nvPr/>
        </p:nvSpPr>
        <p:spPr>
          <a:xfrm>
            <a:off x="4982181" y="722739"/>
            <a:ext cx="8323636" cy="1720023"/>
          </a:xfrm>
          <a:prstGeom prst="rect">
            <a:avLst/>
          </a:prstGeom>
        </p:spPr>
        <p:txBody>
          <a:bodyPr lIns="0" tIns="0" rIns="0" bIns="0" rtlCol="0" anchor="t">
            <a:spAutoFit/>
          </a:bodyPr>
          <a:lstStyle/>
          <a:p>
            <a:pPr algn="ctr">
              <a:lnSpc>
                <a:spcPts val="14700"/>
              </a:lnSpc>
              <a:spcBef>
                <a:spcPct val="0"/>
              </a:spcBef>
            </a:pPr>
            <a:r>
              <a:rPr lang="en-US" sz="10500" b="1" spc="94" dirty="0">
                <a:solidFill>
                  <a:srgbClr val="393F85"/>
                </a:solidFill>
                <a:latin typeface="Cambria" panose="02040503050406030204" pitchFamily="18" charset="0"/>
              </a:rPr>
              <a:t>MỞ ĐẦU</a:t>
            </a:r>
          </a:p>
        </p:txBody>
      </p:sp>
      <p:sp>
        <p:nvSpPr>
          <p:cNvPr id="10" name="TextBox 10"/>
          <p:cNvSpPr txBox="1"/>
          <p:nvPr/>
        </p:nvSpPr>
        <p:spPr>
          <a:xfrm>
            <a:off x="3016830" y="2282924"/>
            <a:ext cx="12790928" cy="1724025"/>
          </a:xfrm>
          <a:prstGeom prst="rect">
            <a:avLst/>
          </a:prstGeom>
        </p:spPr>
        <p:txBody>
          <a:bodyPr lIns="0" tIns="0" rIns="0" bIns="0" rtlCol="0" anchor="t">
            <a:spAutoFit/>
          </a:bodyPr>
          <a:lstStyle/>
          <a:p>
            <a:pPr algn="just">
              <a:lnSpc>
                <a:spcPts val="6960"/>
              </a:lnSpc>
            </a:pPr>
            <a:r>
              <a:rPr lang="en-US" sz="4800" b="1" dirty="0" err="1">
                <a:solidFill>
                  <a:srgbClr val="393F85"/>
                </a:solidFill>
                <a:latin typeface="Cambria" panose="02040503050406030204" pitchFamily="18" charset="0"/>
              </a:rPr>
              <a:t>Yêu</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cầu</a:t>
            </a:r>
            <a:r>
              <a:rPr lang="en-US" sz="4800" b="1" dirty="0">
                <a:solidFill>
                  <a:srgbClr val="393F85"/>
                </a:solidFill>
                <a:latin typeface="Cambria" panose="02040503050406030204" pitchFamily="18" charset="0"/>
              </a:rPr>
              <a:t>: So </a:t>
            </a:r>
            <a:r>
              <a:rPr lang="en-US" sz="4800" b="1" dirty="0" err="1">
                <a:solidFill>
                  <a:srgbClr val="393F85"/>
                </a:solidFill>
                <a:latin typeface="Cambria" panose="02040503050406030204" pitchFamily="18" charset="0"/>
              </a:rPr>
              <a:t>sánh</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cách</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diễn</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đạt</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trong</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hai</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ví</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dụ</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sau</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Em</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sẽ</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chọn</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cách</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diễn</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đạt</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nào</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Vì</a:t>
            </a:r>
            <a:r>
              <a:rPr lang="en-US" sz="4800" b="1" dirty="0">
                <a:solidFill>
                  <a:srgbClr val="393F85"/>
                </a:solidFill>
                <a:latin typeface="Cambria" panose="02040503050406030204" pitchFamily="18" charset="0"/>
              </a:rPr>
              <a:t> </a:t>
            </a:r>
            <a:r>
              <a:rPr lang="en-US" sz="4800" b="1" dirty="0" err="1">
                <a:solidFill>
                  <a:srgbClr val="393F85"/>
                </a:solidFill>
                <a:latin typeface="Cambria" panose="02040503050406030204" pitchFamily="18" charset="0"/>
              </a:rPr>
              <a:t>sao</a:t>
            </a:r>
            <a:r>
              <a:rPr lang="en-US" sz="4800" b="1" dirty="0">
                <a:solidFill>
                  <a:srgbClr val="393F85"/>
                </a:solidFill>
                <a:latin typeface="Cambria" panose="02040503050406030204" pitchFamily="18" charset="0"/>
              </a:rPr>
              <a:t>?</a:t>
            </a:r>
          </a:p>
        </p:txBody>
      </p:sp>
      <p:sp>
        <p:nvSpPr>
          <p:cNvPr id="11" name="TextBox 11"/>
          <p:cNvSpPr txBox="1"/>
          <p:nvPr/>
        </p:nvSpPr>
        <p:spPr>
          <a:xfrm>
            <a:off x="2279686" y="4164772"/>
            <a:ext cx="8011456" cy="2200218"/>
          </a:xfrm>
          <a:prstGeom prst="rect">
            <a:avLst/>
          </a:prstGeom>
        </p:spPr>
        <p:txBody>
          <a:bodyPr wrap="square" lIns="0" tIns="0" rIns="0" bIns="0" rtlCol="0" anchor="t">
            <a:spAutoFit/>
          </a:bodyPr>
          <a:lstStyle/>
          <a:p>
            <a:pPr>
              <a:lnSpc>
                <a:spcPts val="5945"/>
              </a:lnSpc>
            </a:pPr>
            <a:r>
              <a:rPr lang="en-US" sz="4100" dirty="0">
                <a:solidFill>
                  <a:srgbClr val="393F85"/>
                </a:solidFill>
                <a:latin typeface="Cambria" panose="02040503050406030204" pitchFamily="18" charset="0"/>
              </a:rPr>
              <a:t>VD1: </a:t>
            </a:r>
          </a:p>
          <a:p>
            <a:pPr>
              <a:lnSpc>
                <a:spcPts val="5945"/>
              </a:lnSpc>
            </a:pPr>
            <a:r>
              <a:rPr lang="en-US" sz="4100" i="1" dirty="0" err="1">
                <a:solidFill>
                  <a:srgbClr val="393F85"/>
                </a:solidFill>
                <a:latin typeface="Cambria" panose="02040503050406030204" pitchFamily="18" charset="0"/>
              </a:rPr>
              <a:t>Mặt</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trời</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của</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bắp</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thì</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nằm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trên</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đồi</a:t>
            </a:r>
            <a:endParaRPr lang="en-US" sz="4100" i="1" dirty="0">
              <a:solidFill>
                <a:srgbClr val="393F85"/>
              </a:solidFill>
              <a:latin typeface="Cambria" panose="02040503050406030204" pitchFamily="18" charset="0"/>
            </a:endParaRPr>
          </a:p>
          <a:p>
            <a:pPr>
              <a:lnSpc>
                <a:spcPts val="5945"/>
              </a:lnSpc>
            </a:pPr>
            <a:r>
              <a:rPr lang="en-US" sz="4100" i="1" dirty="0" err="1">
                <a:solidFill>
                  <a:srgbClr val="393F85"/>
                </a:solidFill>
                <a:latin typeface="Cambria" panose="02040503050406030204" pitchFamily="18" charset="0"/>
              </a:rPr>
              <a:t>Mặt</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trời</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của</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mẹ</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em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nằm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trên</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lưng</a:t>
            </a:r>
            <a:endParaRPr lang="en-US" sz="4100" i="1" dirty="0">
              <a:solidFill>
                <a:srgbClr val="393F85"/>
              </a:solidFill>
              <a:latin typeface="Cambria" panose="02040503050406030204" pitchFamily="18" charset="0"/>
            </a:endParaRPr>
          </a:p>
        </p:txBody>
      </p:sp>
      <p:sp>
        <p:nvSpPr>
          <p:cNvPr id="12" name="TextBox 12"/>
          <p:cNvSpPr txBox="1"/>
          <p:nvPr/>
        </p:nvSpPr>
        <p:spPr>
          <a:xfrm>
            <a:off x="8118875" y="6842470"/>
            <a:ext cx="7712436" cy="2200282"/>
          </a:xfrm>
          <a:prstGeom prst="rect">
            <a:avLst/>
          </a:prstGeom>
        </p:spPr>
        <p:txBody>
          <a:bodyPr wrap="square" lIns="0" tIns="0" rIns="0" bIns="0" rtlCol="0" anchor="t">
            <a:spAutoFit/>
          </a:bodyPr>
          <a:lstStyle/>
          <a:p>
            <a:pPr>
              <a:lnSpc>
                <a:spcPts val="5945"/>
              </a:lnSpc>
            </a:pPr>
            <a:r>
              <a:rPr lang="en-US" sz="4100" dirty="0">
                <a:solidFill>
                  <a:srgbClr val="393F85"/>
                </a:solidFill>
                <a:latin typeface="Cambria" panose="02040503050406030204" pitchFamily="18" charset="0"/>
              </a:rPr>
              <a:t>VD2: </a:t>
            </a:r>
          </a:p>
          <a:p>
            <a:pPr>
              <a:lnSpc>
                <a:spcPts val="5945"/>
              </a:lnSpc>
            </a:pPr>
            <a:r>
              <a:rPr lang="en-US" sz="4100" i="1" dirty="0" err="1">
                <a:solidFill>
                  <a:srgbClr val="393F85"/>
                </a:solidFill>
                <a:latin typeface="Cambria" panose="02040503050406030204" pitchFamily="18" charset="0"/>
              </a:rPr>
              <a:t>Mặt</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trời</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của</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bắp</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thì</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nằm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trên</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đồi</a:t>
            </a:r>
            <a:endParaRPr lang="en-US" sz="4100" i="1" dirty="0">
              <a:solidFill>
                <a:srgbClr val="393F85"/>
              </a:solidFill>
              <a:latin typeface="Cambria" panose="02040503050406030204" pitchFamily="18" charset="0"/>
            </a:endParaRPr>
          </a:p>
          <a:p>
            <a:pPr>
              <a:lnSpc>
                <a:spcPts val="5945"/>
              </a:lnSpc>
            </a:pPr>
            <a:r>
              <a:rPr lang="en-US" sz="4100" i="1" dirty="0" err="1">
                <a:solidFill>
                  <a:srgbClr val="393F85"/>
                </a:solidFill>
                <a:latin typeface="Cambria" panose="02040503050406030204" pitchFamily="18" charset="0"/>
              </a:rPr>
              <a:t>Em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bé</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của</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mẹ</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em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nằm</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trên</a:t>
            </a:r>
            <a:r>
              <a:rPr lang="en-US" sz="4100" i="1" dirty="0">
                <a:solidFill>
                  <a:srgbClr val="393F85"/>
                </a:solidFill>
                <a:latin typeface="Cambria" panose="02040503050406030204" pitchFamily="18" charset="0"/>
              </a:rPr>
              <a:t> </a:t>
            </a:r>
            <a:r>
              <a:rPr lang="en-US" sz="4100" i="1" dirty="0" err="1">
                <a:solidFill>
                  <a:srgbClr val="393F85"/>
                </a:solidFill>
                <a:latin typeface="Cambria" panose="02040503050406030204" pitchFamily="18" charset="0"/>
              </a:rPr>
              <a:t>lưng</a:t>
            </a:r>
            <a:endParaRPr lang="en-US" sz="4100" i="1" dirty="0">
              <a:solidFill>
                <a:srgbClr val="393F85"/>
              </a:solidFill>
              <a:latin typeface="Cambria" panose="02040503050406030204" pitchFamily="18" charset="0"/>
            </a:endParaRPr>
          </a:p>
        </p:txBody>
      </p:sp>
    </p:spTree>
    <p:extLst>
      <p:ext uri="{BB962C8B-B14F-4D97-AF65-F5344CB8AC3E}">
        <p14:creationId xmlns:p14="http://schemas.microsoft.com/office/powerpoint/2010/main" val="352391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82119" y="5914192"/>
            <a:ext cx="4254023" cy="4114800"/>
          </a:xfrm>
          <a:prstGeom prst="rect">
            <a:avLst/>
          </a:prstGeom>
        </p:spPr>
      </p:pic>
      <p:grpSp>
        <p:nvGrpSpPr>
          <p:cNvPr id="3" name="Group 3"/>
          <p:cNvGrpSpPr/>
          <p:nvPr/>
        </p:nvGrpSpPr>
        <p:grpSpPr>
          <a:xfrm>
            <a:off x="1452410" y="823217"/>
            <a:ext cx="15472657" cy="8756916"/>
            <a:chOff x="0" y="0"/>
            <a:chExt cx="4075103" cy="2306348"/>
          </a:xfrm>
        </p:grpSpPr>
        <p:sp>
          <p:nvSpPr>
            <p:cNvPr id="4" name="Freeform 4"/>
            <p:cNvSpPr/>
            <p:nvPr/>
          </p:nvSpPr>
          <p:spPr>
            <a:xfrm>
              <a:off x="0" y="0"/>
              <a:ext cx="4075103" cy="2306348"/>
            </a:xfrm>
            <a:custGeom>
              <a:avLst/>
              <a:gdLst/>
              <a:ahLst/>
              <a:cxnLst/>
              <a:rect l="l" t="t" r="r" b="b"/>
              <a:pathLst>
                <a:path w="4075103" h="2306348">
                  <a:moveTo>
                    <a:pt x="25518" y="0"/>
                  </a:moveTo>
                  <a:lnTo>
                    <a:pt x="4049585" y="0"/>
                  </a:lnTo>
                  <a:cubicBezTo>
                    <a:pt x="4056353" y="0"/>
                    <a:pt x="4062843" y="2689"/>
                    <a:pt x="4067629" y="7474"/>
                  </a:cubicBezTo>
                  <a:cubicBezTo>
                    <a:pt x="4072415" y="12260"/>
                    <a:pt x="4075103" y="18751"/>
                    <a:pt x="4075103" y="25518"/>
                  </a:cubicBezTo>
                  <a:lnTo>
                    <a:pt x="4075103" y="2280830"/>
                  </a:lnTo>
                  <a:cubicBezTo>
                    <a:pt x="4075103" y="2287598"/>
                    <a:pt x="4072415" y="2294089"/>
                    <a:pt x="4067629" y="2298874"/>
                  </a:cubicBezTo>
                  <a:cubicBezTo>
                    <a:pt x="4062843" y="2303660"/>
                    <a:pt x="4056353" y="2306348"/>
                    <a:pt x="4049585" y="2306348"/>
                  </a:cubicBezTo>
                  <a:lnTo>
                    <a:pt x="25518" y="2306348"/>
                  </a:lnTo>
                  <a:cubicBezTo>
                    <a:pt x="18751" y="2306348"/>
                    <a:pt x="12260" y="2303660"/>
                    <a:pt x="7474" y="2298874"/>
                  </a:cubicBezTo>
                  <a:cubicBezTo>
                    <a:pt x="2689" y="2294089"/>
                    <a:pt x="0" y="2287598"/>
                    <a:pt x="0" y="2280830"/>
                  </a:cubicBezTo>
                  <a:lnTo>
                    <a:pt x="0" y="25518"/>
                  </a:lnTo>
                  <a:cubicBezTo>
                    <a:pt x="0" y="18751"/>
                    <a:pt x="2689" y="12260"/>
                    <a:pt x="7474" y="7474"/>
                  </a:cubicBezTo>
                  <a:cubicBezTo>
                    <a:pt x="12260" y="2689"/>
                    <a:pt x="18751" y="0"/>
                    <a:pt x="25518"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295" y="7507715"/>
            <a:ext cx="1313115" cy="1419687"/>
          </a:xfrm>
          <a:prstGeom prst="rect">
            <a:avLst/>
          </a:prstGeom>
        </p:spPr>
      </p:pic>
      <p:pic>
        <p:nvPicPr>
          <p:cNvPr id="7" name="Picture 7"/>
          <p:cNvPicPr>
            <a:picLocks noChangeAspect="1"/>
          </p:cNvPicPr>
          <p:nvPr/>
        </p:nvPicPr>
        <p:blipFill>
          <a:blip r:embed="rId6">
            <a:alphaModFix amt="5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5615" y="1662496"/>
            <a:ext cx="2489995" cy="1761681"/>
          </a:xfrm>
          <a:prstGeom prst="rect">
            <a:avLst/>
          </a:prstGeom>
        </p:spPr>
      </p:pic>
      <p:sp>
        <p:nvSpPr>
          <p:cNvPr id="9" name="TextBox 9"/>
          <p:cNvSpPr txBox="1"/>
          <p:nvPr/>
        </p:nvSpPr>
        <p:spPr>
          <a:xfrm>
            <a:off x="8202335" y="1323344"/>
            <a:ext cx="1968897"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3</a:t>
            </a:r>
          </a:p>
        </p:txBody>
      </p:sp>
      <p:sp>
        <p:nvSpPr>
          <p:cNvPr id="15" name="TextBox 14">
            <a:extLst>
              <a:ext uri="{FF2B5EF4-FFF2-40B4-BE49-F238E27FC236}">
                <a16:creationId xmlns:a16="http://schemas.microsoft.com/office/drawing/2014/main" id="{524C4323-B602-E1B1-A0D5-EDA013D1CC71}"/>
              </a:ext>
            </a:extLst>
          </p:cNvPr>
          <p:cNvSpPr txBox="1"/>
          <p:nvPr/>
        </p:nvSpPr>
        <p:spPr>
          <a:xfrm>
            <a:off x="2573519" y="2557100"/>
            <a:ext cx="13230437" cy="5789277"/>
          </a:xfrm>
          <a:prstGeom prst="rect">
            <a:avLst/>
          </a:prstGeom>
          <a:noFill/>
        </p:spPr>
        <p:txBody>
          <a:bodyPr wrap="square">
            <a:spAutoFit/>
          </a:bodyPr>
          <a:lstStyle/>
          <a:p>
            <a:pPr algn="just">
              <a:lnSpc>
                <a:spcPct val="130000"/>
              </a:lnSpc>
              <a:tabLst>
                <a:tab pos="90170" algn="l"/>
                <a:tab pos="180340" algn="l"/>
              </a:tabLst>
            </a:pPr>
            <a:r>
              <a:rPr lang="vi-VN" sz="3600" dirty="0">
                <a:solidFill>
                  <a:srgbClr val="000000"/>
                </a:solidFill>
                <a:effectLst/>
                <a:latin typeface="Roboto" panose="02000000000000000000" pitchFamily="2" charset="0"/>
                <a:ea typeface="Roboto" panose="02000000000000000000" pitchFamily="2" charset="0"/>
                <a:cs typeface="Roboto" panose="02000000000000000000" pitchFamily="2" charset="0"/>
              </a:rPr>
              <a:t>- Điệp ngữ </a:t>
            </a:r>
            <a:r>
              <a:rPr lang="vi-VN" sz="3600" i="1" dirty="0">
                <a:solidFill>
                  <a:srgbClr val="000000"/>
                </a:solidFill>
                <a:effectLst/>
                <a:latin typeface="Roboto" panose="02000000000000000000" pitchFamily="2" charset="0"/>
                <a:ea typeface="Roboto" panose="02000000000000000000" pitchFamily="2" charset="0"/>
                <a:cs typeface="Roboto" panose="02000000000000000000" pitchFamily="2" charset="0"/>
              </a:rPr>
              <a:t>lăn</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en-US" sz="3600"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Wingdings" pitchFamily="2" charset="2"/>
              </a:rPr>
              <a:t></a:t>
            </a:r>
            <a:r>
              <a:rPr lang="en-US" sz="360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vi-VN" sz="3600" b="1" dirty="0">
                <a:solidFill>
                  <a:srgbClr val="000000"/>
                </a:solidFill>
                <a:effectLst/>
                <a:latin typeface="Roboto" panose="02000000000000000000" pitchFamily="2" charset="0"/>
                <a:ea typeface="Roboto" panose="02000000000000000000" pitchFamily="2" charset="0"/>
                <a:cs typeface="Roboto" panose="02000000000000000000" pitchFamily="2" charset="0"/>
              </a:rPr>
              <a:t>Tác dụng:</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vi-VN" sz="3600" dirty="0">
                <a:solidFill>
                  <a:srgbClr val="000000"/>
                </a:solidFill>
                <a:effectLst/>
                <a:latin typeface="Roboto" panose="02000000000000000000" pitchFamily="2" charset="0"/>
                <a:ea typeface="Roboto" panose="02000000000000000000" pitchFamily="2" charset="0"/>
                <a:cs typeface="Roboto" panose="02000000000000000000" pitchFamily="2" charset="0"/>
              </a:rPr>
              <a:t>+ Hình ảnh tả thực: hành động em bé sà vào lòng mẹ hết lần này đến lần khác.</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vi-VN" sz="3600" dirty="0">
                <a:solidFill>
                  <a:srgbClr val="000000"/>
                </a:solidFill>
                <a:effectLst/>
                <a:latin typeface="Roboto" panose="02000000000000000000" pitchFamily="2" charset="0"/>
                <a:ea typeface="Roboto" panose="02000000000000000000" pitchFamily="2" charset="0"/>
                <a:cs typeface="Roboto" panose="02000000000000000000" pitchFamily="2" charset="0"/>
              </a:rPr>
              <a:t>+ Hình ảnh tả thực: những con sóng nối tiếp nhau, chạy đuổi theo nhau lan xa trên mặt đại dương bao la rồi vỗ vào bờ cát.</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en-US" sz="3600"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Wingdings" pitchFamily="2" charset="2"/>
              </a:rPr>
              <a:t></a:t>
            </a:r>
            <a:r>
              <a:rPr lang="vi-VN" sz="3600" dirty="0">
                <a:solidFill>
                  <a:srgbClr val="000000"/>
                </a:solidFill>
                <a:effectLst/>
                <a:latin typeface="Roboto" panose="02000000000000000000" pitchFamily="2" charset="0"/>
                <a:ea typeface="Roboto" panose="02000000000000000000" pitchFamily="2" charset="0"/>
                <a:cs typeface="Roboto" panose="02000000000000000000" pitchFamily="2" charset="0"/>
              </a:rPr>
              <a:t> Gợi hình ảnh em bé vô tư hồn nhiên, tinh nghịch vui chơi bên người mẹ hiền từ, dịu dàng, âu yếm che chở cho con.</a:t>
            </a:r>
            <a:endParaRPr lang="en-VN" sz="360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91913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dissolv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dissolv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dissolve">
                                      <p:cBhvr>
                                        <p:cTn id="3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407041" y="1688495"/>
            <a:ext cx="15516944" cy="2912080"/>
            <a:chOff x="0" y="0"/>
            <a:chExt cx="4086767" cy="766968"/>
          </a:xfrm>
        </p:grpSpPr>
        <p:sp>
          <p:nvSpPr>
            <p:cNvPr id="3" name="Freeform 3"/>
            <p:cNvSpPr/>
            <p:nvPr/>
          </p:nvSpPr>
          <p:spPr>
            <a:xfrm>
              <a:off x="0" y="0"/>
              <a:ext cx="4086767" cy="766968"/>
            </a:xfrm>
            <a:custGeom>
              <a:avLst/>
              <a:gdLst/>
              <a:ahLst/>
              <a:cxnLst/>
              <a:rect l="l" t="t" r="r" b="b"/>
              <a:pathLst>
                <a:path w="4086767" h="766968">
                  <a:moveTo>
                    <a:pt x="25446" y="0"/>
                  </a:moveTo>
                  <a:lnTo>
                    <a:pt x="4061321" y="0"/>
                  </a:lnTo>
                  <a:cubicBezTo>
                    <a:pt x="4075375" y="0"/>
                    <a:pt x="4086767" y="11392"/>
                    <a:pt x="4086767" y="25446"/>
                  </a:cubicBezTo>
                  <a:lnTo>
                    <a:pt x="4086767" y="741522"/>
                  </a:lnTo>
                  <a:cubicBezTo>
                    <a:pt x="4086767" y="755575"/>
                    <a:pt x="4075375" y="766968"/>
                    <a:pt x="4061321" y="766968"/>
                  </a:cubicBezTo>
                  <a:lnTo>
                    <a:pt x="25446" y="766968"/>
                  </a:lnTo>
                  <a:cubicBezTo>
                    <a:pt x="11392" y="766968"/>
                    <a:pt x="0" y="755575"/>
                    <a:pt x="0" y="741522"/>
                  </a:cubicBezTo>
                  <a:lnTo>
                    <a:pt x="0" y="25446"/>
                  </a:lnTo>
                  <a:cubicBezTo>
                    <a:pt x="0" y="11392"/>
                    <a:pt x="11392" y="0"/>
                    <a:pt x="25446"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alphaModFix amt="5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61844" y="175448"/>
            <a:ext cx="1524280" cy="1078434"/>
          </a:xfrm>
          <a:prstGeom prst="rect">
            <a:avLst/>
          </a:prstGeom>
        </p:spPr>
      </p:pic>
      <p:sp>
        <p:nvSpPr>
          <p:cNvPr id="6" name="TextBox 6"/>
          <p:cNvSpPr txBox="1"/>
          <p:nvPr/>
        </p:nvSpPr>
        <p:spPr>
          <a:xfrm>
            <a:off x="7686457" y="619415"/>
            <a:ext cx="1968897"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4</a:t>
            </a:r>
          </a:p>
        </p:txBody>
      </p:sp>
      <p:sp>
        <p:nvSpPr>
          <p:cNvPr id="7" name="TextBox 7"/>
          <p:cNvSpPr txBox="1"/>
          <p:nvPr/>
        </p:nvSpPr>
        <p:spPr>
          <a:xfrm>
            <a:off x="2281673" y="1966102"/>
            <a:ext cx="14128783" cy="2271141"/>
          </a:xfrm>
          <a:prstGeom prst="rect">
            <a:avLst/>
          </a:prstGeom>
        </p:spPr>
        <p:txBody>
          <a:bodyPr lIns="0" tIns="0" rIns="0" bIns="0" rtlCol="0" anchor="t">
            <a:spAutoFit/>
          </a:bodyPr>
          <a:lstStyle/>
          <a:p>
            <a:pPr algn="just">
              <a:lnSpc>
                <a:spcPts val="6072"/>
              </a:lnSpc>
            </a:pP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bài</a:t>
            </a:r>
            <a:r>
              <a:rPr lang="en-US" sz="4400" dirty="0">
                <a:solidFill>
                  <a:srgbClr val="000000"/>
                </a:solidFill>
                <a:latin typeface="Roboto Condensed"/>
              </a:rPr>
              <a:t> </a:t>
            </a:r>
            <a:r>
              <a:rPr lang="en-US" sz="4400" i="1" dirty="0" err="1">
                <a:solidFill>
                  <a:srgbClr val="000000"/>
                </a:solidFill>
                <a:latin typeface="Roboto Condensed"/>
              </a:rPr>
              <a:t>Mây</a:t>
            </a:r>
            <a:r>
              <a:rPr lang="en-US" sz="4400" i="1" dirty="0">
                <a:solidFill>
                  <a:srgbClr val="000000"/>
                </a:solidFill>
                <a:latin typeface="Roboto Condensed"/>
              </a:rPr>
              <a:t> </a:t>
            </a:r>
            <a:r>
              <a:rPr lang="en-US" sz="4400" i="1" dirty="0" err="1">
                <a:solidFill>
                  <a:srgbClr val="000000"/>
                </a:solidFill>
                <a:latin typeface="Roboto Condensed"/>
              </a:rPr>
              <a:t>và</a:t>
            </a:r>
            <a:r>
              <a:rPr lang="en-US" sz="4400" i="1" dirty="0">
                <a:solidFill>
                  <a:srgbClr val="000000"/>
                </a:solidFill>
                <a:latin typeface="Roboto Condensed"/>
              </a:rPr>
              <a:t> </a:t>
            </a:r>
            <a:r>
              <a:rPr lang="en-US" sz="4400" i="1" dirty="0" err="1">
                <a:solidFill>
                  <a:srgbClr val="000000"/>
                </a:solidFill>
                <a:latin typeface="Roboto Condensed"/>
              </a:rPr>
              <a:t>sóng</a:t>
            </a:r>
            <a:r>
              <a:rPr lang="en-US" sz="4400" i="1" dirty="0">
                <a:solidFill>
                  <a:srgbClr val="000000"/>
                </a:solidFill>
                <a:latin typeface="Roboto Condensed"/>
              </a:rPr>
              <a:t> </a:t>
            </a:r>
            <a:r>
              <a:rPr lang="en-US" sz="4400" dirty="0" err="1">
                <a:solidFill>
                  <a:srgbClr val="000000"/>
                </a:solidFill>
                <a:latin typeface="Roboto Condensed"/>
              </a:rPr>
              <a:t>có</a:t>
            </a:r>
            <a:r>
              <a:rPr lang="en-US" sz="4400" dirty="0">
                <a:solidFill>
                  <a:srgbClr val="000000"/>
                </a:solidFill>
                <a:latin typeface="Roboto Condensed"/>
              </a:rPr>
              <a:t> </a:t>
            </a:r>
            <a:r>
              <a:rPr lang="en-US" sz="4400" dirty="0" err="1">
                <a:solidFill>
                  <a:srgbClr val="000000"/>
                </a:solidFill>
                <a:latin typeface="Roboto Condensed"/>
              </a:rPr>
              <a:t>nhiều</a:t>
            </a:r>
            <a:r>
              <a:rPr lang="en-US" sz="4400" dirty="0">
                <a:solidFill>
                  <a:srgbClr val="000000"/>
                </a:solidFill>
                <a:latin typeface="Roboto Condensed"/>
              </a:rPr>
              <a:t> </a:t>
            </a:r>
            <a:r>
              <a:rPr lang="en-US" sz="4400" dirty="0" err="1">
                <a:solidFill>
                  <a:srgbClr val="000000"/>
                </a:solidFill>
                <a:latin typeface="Roboto Condensed"/>
              </a:rPr>
              <a:t>đoạn</a:t>
            </a:r>
            <a:r>
              <a:rPr lang="en-US" sz="4400" dirty="0">
                <a:solidFill>
                  <a:srgbClr val="000000"/>
                </a:solidFill>
                <a:latin typeface="Roboto Condensed"/>
              </a:rPr>
              <a:t> </a:t>
            </a:r>
            <a:r>
              <a:rPr lang="en-US" sz="4400" dirty="0" err="1">
                <a:solidFill>
                  <a:srgbClr val="000000"/>
                </a:solidFill>
                <a:latin typeface="Roboto Condensed"/>
              </a:rPr>
              <a:t>dẫn</a:t>
            </a:r>
            <a:r>
              <a:rPr lang="en-US" sz="4400" dirty="0">
                <a:solidFill>
                  <a:srgbClr val="000000"/>
                </a:solidFill>
                <a:latin typeface="Roboto Condensed"/>
              </a:rPr>
              <a:t> </a:t>
            </a:r>
            <a:r>
              <a:rPr lang="en-US" sz="4400" dirty="0" err="1">
                <a:solidFill>
                  <a:srgbClr val="000000"/>
                </a:solidFill>
                <a:latin typeface="Roboto Condensed"/>
              </a:rPr>
              <a:t>lời</a:t>
            </a:r>
            <a:r>
              <a:rPr lang="en-US" sz="4400" dirty="0">
                <a:solidFill>
                  <a:srgbClr val="000000"/>
                </a:solidFill>
                <a:latin typeface="Roboto Condensed"/>
              </a:rPr>
              <a:t> </a:t>
            </a:r>
            <a:r>
              <a:rPr lang="en-US" sz="4400" dirty="0" err="1">
                <a:solidFill>
                  <a:srgbClr val="000000"/>
                </a:solidFill>
                <a:latin typeface="Roboto Condensed"/>
              </a:rPr>
              <a:t>nói</a:t>
            </a:r>
            <a:r>
              <a:rPr lang="en-US" sz="4400" dirty="0">
                <a:solidFill>
                  <a:srgbClr val="000000"/>
                </a:solidFill>
                <a:latin typeface="Roboto Condensed"/>
              </a:rPr>
              <a:t> </a:t>
            </a:r>
            <a:r>
              <a:rPr lang="en-US" sz="4400" dirty="0" err="1">
                <a:solidFill>
                  <a:srgbClr val="000000"/>
                </a:solidFill>
                <a:latin typeface="Roboto Condensed"/>
              </a:rPr>
              <a:t>trực</a:t>
            </a:r>
            <a:r>
              <a:rPr lang="en-US" sz="4400" dirty="0">
                <a:solidFill>
                  <a:srgbClr val="000000"/>
                </a:solidFill>
                <a:latin typeface="Roboto Condensed"/>
              </a:rPr>
              <a:t> </a:t>
            </a:r>
            <a:r>
              <a:rPr lang="en-US" sz="4400" dirty="0" err="1">
                <a:solidFill>
                  <a:srgbClr val="000000"/>
                </a:solidFill>
                <a:latin typeface="Roboto Condensed"/>
              </a:rPr>
              <a:t>tiếp</a:t>
            </a:r>
            <a:r>
              <a:rPr lang="en-US" sz="4400" dirty="0">
                <a:solidFill>
                  <a:srgbClr val="000000"/>
                </a:solidFill>
                <a:latin typeface="Roboto Condensed"/>
              </a:rPr>
              <a:t> </a:t>
            </a:r>
            <a:r>
              <a:rPr lang="en-US" sz="4400" dirty="0" err="1">
                <a:solidFill>
                  <a:srgbClr val="000000"/>
                </a:solidFill>
                <a:latin typeface="Roboto Condensed"/>
              </a:rPr>
              <a:t>của</a:t>
            </a:r>
            <a:r>
              <a:rPr lang="en-US" sz="4400" dirty="0">
                <a:solidFill>
                  <a:srgbClr val="000000"/>
                </a:solidFill>
                <a:latin typeface="Roboto Condensed"/>
              </a:rPr>
              <a:t> </a:t>
            </a:r>
            <a:r>
              <a:rPr lang="en-US" sz="4400" dirty="0" err="1">
                <a:solidFill>
                  <a:srgbClr val="000000"/>
                </a:solidFill>
                <a:latin typeface="Roboto Condensed"/>
              </a:rPr>
              <a:t>các</a:t>
            </a:r>
            <a:r>
              <a:rPr lang="en-US" sz="4400" dirty="0">
                <a:solidFill>
                  <a:srgbClr val="000000"/>
                </a:solidFill>
                <a:latin typeface="Roboto Condensed"/>
              </a:rPr>
              <a:t> </a:t>
            </a:r>
            <a:r>
              <a:rPr lang="en-US" sz="4400" dirty="0" err="1">
                <a:solidFill>
                  <a:srgbClr val="000000"/>
                </a:solidFill>
                <a:latin typeface="Roboto Condensed"/>
              </a:rPr>
              <a:t>nhân</a:t>
            </a:r>
            <a:r>
              <a:rPr lang="en-US" sz="4400" dirty="0">
                <a:solidFill>
                  <a:srgbClr val="000000"/>
                </a:solidFill>
                <a:latin typeface="Roboto Condensed"/>
              </a:rPr>
              <a:t> </a:t>
            </a:r>
            <a:r>
              <a:rPr lang="en-US" sz="4400" dirty="0" err="1">
                <a:solidFill>
                  <a:srgbClr val="000000"/>
                </a:solidFill>
                <a:latin typeface="Roboto Condensed"/>
              </a:rPr>
              <a:t>vật</a:t>
            </a:r>
            <a:r>
              <a:rPr lang="en-US" sz="4400" dirty="0">
                <a:solidFill>
                  <a:srgbClr val="000000"/>
                </a:solidFill>
                <a:latin typeface="Roboto Condensed"/>
              </a:rPr>
              <a:t>. </a:t>
            </a:r>
            <a:r>
              <a:rPr lang="en-US" sz="4400" dirty="0" err="1">
                <a:solidFill>
                  <a:srgbClr val="000000"/>
                </a:solidFill>
                <a:latin typeface="Roboto Condensed"/>
              </a:rPr>
              <a:t>Dấu</a:t>
            </a:r>
            <a:r>
              <a:rPr lang="en-US" sz="4400" dirty="0">
                <a:solidFill>
                  <a:srgbClr val="000000"/>
                </a:solidFill>
                <a:latin typeface="Roboto Condensed"/>
              </a:rPr>
              <a:t> </a:t>
            </a:r>
            <a:r>
              <a:rPr lang="en-US" sz="4400" dirty="0" err="1">
                <a:solidFill>
                  <a:srgbClr val="000000"/>
                </a:solidFill>
                <a:latin typeface="Roboto Condensed"/>
              </a:rPr>
              <a:t>câu</a:t>
            </a:r>
            <a:r>
              <a:rPr lang="en-US" sz="4400" dirty="0">
                <a:solidFill>
                  <a:srgbClr val="000000"/>
                </a:solidFill>
                <a:latin typeface="Roboto Condensed"/>
              </a:rPr>
              <a:t> </a:t>
            </a:r>
            <a:r>
              <a:rPr lang="en-US" sz="4400" dirty="0" err="1">
                <a:solidFill>
                  <a:srgbClr val="000000"/>
                </a:solidFill>
                <a:latin typeface="Roboto Condensed"/>
              </a:rPr>
              <a:t>được</a:t>
            </a:r>
            <a:r>
              <a:rPr lang="en-US" sz="4400" dirty="0">
                <a:solidFill>
                  <a:srgbClr val="000000"/>
                </a:solidFill>
                <a:latin typeface="Roboto Condensed"/>
              </a:rPr>
              <a:t> </a:t>
            </a:r>
            <a:r>
              <a:rPr lang="en-US" sz="4400" dirty="0" err="1">
                <a:solidFill>
                  <a:srgbClr val="000000"/>
                </a:solidFill>
                <a:latin typeface="Roboto Condensed"/>
              </a:rPr>
              <a:t>sử</a:t>
            </a:r>
            <a:r>
              <a:rPr lang="en-US" sz="4400" dirty="0">
                <a:solidFill>
                  <a:srgbClr val="000000"/>
                </a:solidFill>
                <a:latin typeface="Roboto Condensed"/>
              </a:rPr>
              <a:t> </a:t>
            </a:r>
            <a:r>
              <a:rPr lang="en-US" sz="4400" dirty="0" err="1">
                <a:solidFill>
                  <a:srgbClr val="000000"/>
                </a:solidFill>
                <a:latin typeface="Roboto Condensed"/>
              </a:rPr>
              <a:t>dụng</a:t>
            </a:r>
            <a:r>
              <a:rPr lang="en-US" sz="4400" dirty="0">
                <a:solidFill>
                  <a:srgbClr val="000000"/>
                </a:solidFill>
                <a:latin typeface="Roboto Condensed"/>
              </a:rPr>
              <a:t> </a:t>
            </a:r>
            <a:r>
              <a:rPr lang="en-US" sz="4400" dirty="0" err="1">
                <a:solidFill>
                  <a:srgbClr val="000000"/>
                </a:solidFill>
                <a:latin typeface="Roboto Condensed"/>
              </a:rPr>
              <a:t>để</a:t>
            </a:r>
            <a:r>
              <a:rPr lang="en-US" sz="4400" dirty="0">
                <a:solidFill>
                  <a:srgbClr val="000000"/>
                </a:solidFill>
                <a:latin typeface="Roboto Condensed"/>
              </a:rPr>
              <a:t> </a:t>
            </a:r>
            <a:r>
              <a:rPr lang="en-US" sz="4400" dirty="0" err="1">
                <a:solidFill>
                  <a:srgbClr val="000000"/>
                </a:solidFill>
                <a:latin typeface="Roboto Condensed"/>
              </a:rPr>
              <a:t>đánh</a:t>
            </a:r>
            <a:r>
              <a:rPr lang="en-US" sz="4400" dirty="0">
                <a:solidFill>
                  <a:srgbClr val="000000"/>
                </a:solidFill>
                <a:latin typeface="Roboto Condensed"/>
              </a:rPr>
              <a:t> </a:t>
            </a:r>
            <a:r>
              <a:rPr lang="en-US" sz="4400" dirty="0" err="1">
                <a:solidFill>
                  <a:srgbClr val="000000"/>
                </a:solidFill>
                <a:latin typeface="Roboto Condensed"/>
              </a:rPr>
              <a:t>đánh</a:t>
            </a:r>
            <a:r>
              <a:rPr lang="en-US" sz="4400" dirty="0">
                <a:solidFill>
                  <a:srgbClr val="000000"/>
                </a:solidFill>
                <a:latin typeface="Roboto Condensed"/>
              </a:rPr>
              <a:t> </a:t>
            </a:r>
            <a:r>
              <a:rPr lang="en-US" sz="4400" dirty="0" err="1">
                <a:solidFill>
                  <a:srgbClr val="000000"/>
                </a:solidFill>
                <a:latin typeface="Roboto Condensed"/>
              </a:rPr>
              <a:t>dấu</a:t>
            </a:r>
            <a:r>
              <a:rPr lang="en-US" sz="4400" dirty="0">
                <a:solidFill>
                  <a:srgbClr val="000000"/>
                </a:solidFill>
                <a:latin typeface="Roboto Condensed"/>
              </a:rPr>
              <a:t> </a:t>
            </a:r>
            <a:r>
              <a:rPr lang="en-US" sz="4400" dirty="0" err="1">
                <a:solidFill>
                  <a:srgbClr val="000000"/>
                </a:solidFill>
                <a:latin typeface="Roboto Condensed"/>
              </a:rPr>
              <a:t>lời</a:t>
            </a:r>
            <a:r>
              <a:rPr lang="en-US" sz="4400" dirty="0">
                <a:solidFill>
                  <a:srgbClr val="000000"/>
                </a:solidFill>
                <a:latin typeface="Roboto Condensed"/>
              </a:rPr>
              <a:t> </a:t>
            </a:r>
            <a:r>
              <a:rPr lang="en-US" sz="4400" dirty="0" err="1">
                <a:solidFill>
                  <a:srgbClr val="000000"/>
                </a:solidFill>
                <a:latin typeface="Roboto Condensed"/>
              </a:rPr>
              <a:t>nói</a:t>
            </a:r>
            <a:r>
              <a:rPr lang="en-US" sz="4400" dirty="0">
                <a:solidFill>
                  <a:srgbClr val="000000"/>
                </a:solidFill>
                <a:latin typeface="Roboto Condensed"/>
              </a:rPr>
              <a:t> </a:t>
            </a:r>
            <a:r>
              <a:rPr lang="en-US" sz="4400" dirty="0" err="1">
                <a:solidFill>
                  <a:srgbClr val="000000"/>
                </a:solidFill>
                <a:latin typeface="Roboto Condensed"/>
              </a:rPr>
              <a:t>trực</a:t>
            </a:r>
            <a:r>
              <a:rPr lang="en-US" sz="4400" dirty="0">
                <a:solidFill>
                  <a:srgbClr val="000000"/>
                </a:solidFill>
                <a:latin typeface="Roboto Condensed"/>
              </a:rPr>
              <a:t> </a:t>
            </a:r>
            <a:r>
              <a:rPr lang="en-US" sz="4400" dirty="0" err="1">
                <a:solidFill>
                  <a:srgbClr val="000000"/>
                </a:solidFill>
                <a:latin typeface="Roboto Condensed"/>
              </a:rPr>
              <a:t>tiếp</a:t>
            </a:r>
            <a:r>
              <a:rPr lang="en-US" sz="4400" dirty="0">
                <a:solidFill>
                  <a:srgbClr val="000000"/>
                </a:solidFill>
                <a:latin typeface="Roboto Condensed"/>
              </a:rPr>
              <a:t> </a:t>
            </a:r>
            <a:r>
              <a:rPr lang="en-US" sz="4400" dirty="0" err="1">
                <a:solidFill>
                  <a:srgbClr val="000000"/>
                </a:solidFill>
                <a:latin typeface="Roboto Condensed"/>
              </a:rPr>
              <a:t>ấy</a:t>
            </a:r>
            <a:r>
              <a:rPr lang="en-US" sz="4400" dirty="0">
                <a:solidFill>
                  <a:srgbClr val="000000"/>
                </a:solidFill>
                <a:latin typeface="Roboto Condensed"/>
              </a:rPr>
              <a:t> </a:t>
            </a:r>
            <a:r>
              <a:rPr lang="en-US" sz="4400" dirty="0" err="1">
                <a:solidFill>
                  <a:srgbClr val="000000"/>
                </a:solidFill>
                <a:latin typeface="Roboto Condensed"/>
              </a:rPr>
              <a:t>là</a:t>
            </a:r>
            <a:r>
              <a:rPr lang="en-US" sz="4400" dirty="0">
                <a:solidFill>
                  <a:srgbClr val="000000"/>
                </a:solidFill>
                <a:latin typeface="Roboto Condensed"/>
              </a:rPr>
              <a:t> </a:t>
            </a:r>
            <a:r>
              <a:rPr lang="en-US" sz="4400" dirty="0" err="1">
                <a:solidFill>
                  <a:srgbClr val="000000"/>
                </a:solidFill>
                <a:latin typeface="Roboto Condensed"/>
              </a:rPr>
              <a:t>dấu</a:t>
            </a:r>
            <a:r>
              <a:rPr lang="en-US" sz="4400" dirty="0">
                <a:solidFill>
                  <a:srgbClr val="000000"/>
                </a:solidFill>
                <a:latin typeface="Roboto Condensed"/>
              </a:rPr>
              <a:t> </a:t>
            </a:r>
            <a:r>
              <a:rPr lang="en-US" sz="4400" dirty="0" err="1">
                <a:solidFill>
                  <a:srgbClr val="000000"/>
                </a:solidFill>
                <a:latin typeface="Roboto Condensed"/>
              </a:rPr>
              <a:t>ngoặc</a:t>
            </a:r>
            <a:r>
              <a:rPr lang="en-US" sz="4400" dirty="0">
                <a:solidFill>
                  <a:srgbClr val="000000"/>
                </a:solidFill>
                <a:latin typeface="Roboto Condensed"/>
              </a:rPr>
              <a:t> </a:t>
            </a:r>
            <a:r>
              <a:rPr lang="en-US" sz="4400" dirty="0" err="1">
                <a:solidFill>
                  <a:srgbClr val="000000"/>
                </a:solidFill>
                <a:latin typeface="Roboto Condensed"/>
              </a:rPr>
              <a:t>kép</a:t>
            </a:r>
            <a:r>
              <a:rPr lang="en-US" sz="4400" dirty="0">
                <a:solidFill>
                  <a:srgbClr val="000000"/>
                </a:solidFill>
                <a:latin typeface="Roboto Condensed"/>
              </a:rPr>
              <a:t>.</a:t>
            </a:r>
          </a:p>
        </p:txBody>
      </p:sp>
      <p:grpSp>
        <p:nvGrpSpPr>
          <p:cNvPr id="8" name="Group 8"/>
          <p:cNvGrpSpPr/>
          <p:nvPr/>
        </p:nvGrpSpPr>
        <p:grpSpPr>
          <a:xfrm>
            <a:off x="1407041" y="6250940"/>
            <a:ext cx="15516944" cy="3161458"/>
            <a:chOff x="0" y="0"/>
            <a:chExt cx="4086767" cy="832647"/>
          </a:xfrm>
        </p:grpSpPr>
        <p:sp>
          <p:nvSpPr>
            <p:cNvPr id="9" name="Freeform 9"/>
            <p:cNvSpPr/>
            <p:nvPr/>
          </p:nvSpPr>
          <p:spPr>
            <a:xfrm>
              <a:off x="0" y="0"/>
              <a:ext cx="4086767" cy="832647"/>
            </a:xfrm>
            <a:custGeom>
              <a:avLst/>
              <a:gdLst/>
              <a:ahLst/>
              <a:cxnLst/>
              <a:rect l="l" t="t" r="r" b="b"/>
              <a:pathLst>
                <a:path w="4086767" h="832647">
                  <a:moveTo>
                    <a:pt x="25446" y="0"/>
                  </a:moveTo>
                  <a:lnTo>
                    <a:pt x="4061321" y="0"/>
                  </a:lnTo>
                  <a:cubicBezTo>
                    <a:pt x="4075375" y="0"/>
                    <a:pt x="4086767" y="11392"/>
                    <a:pt x="4086767" y="25446"/>
                  </a:cubicBezTo>
                  <a:lnTo>
                    <a:pt x="4086767" y="807202"/>
                  </a:lnTo>
                  <a:cubicBezTo>
                    <a:pt x="4086767" y="821255"/>
                    <a:pt x="4075375" y="832647"/>
                    <a:pt x="4061321" y="832647"/>
                  </a:cubicBezTo>
                  <a:lnTo>
                    <a:pt x="25446" y="832647"/>
                  </a:lnTo>
                  <a:cubicBezTo>
                    <a:pt x="11392" y="832647"/>
                    <a:pt x="0" y="821255"/>
                    <a:pt x="0" y="807202"/>
                  </a:cubicBezTo>
                  <a:lnTo>
                    <a:pt x="0" y="25446"/>
                  </a:lnTo>
                  <a:cubicBezTo>
                    <a:pt x="0" y="11392"/>
                    <a:pt x="11392" y="0"/>
                    <a:pt x="25446" y="0"/>
                  </a:cubicBezTo>
                  <a:close/>
                </a:path>
              </a:pathLst>
            </a:custGeom>
            <a:solidFill>
              <a:srgbClr val="FFFFFF"/>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999642" y="5048250"/>
            <a:ext cx="3967824"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5 </a:t>
            </a:r>
            <a:r>
              <a:rPr lang="en-US" sz="4400" dirty="0" err="1">
                <a:solidFill>
                  <a:schemeClr val="accent1">
                    <a:lumMod val="75000"/>
                  </a:schemeClr>
                </a:solidFill>
                <a:latin typeface="Roboto Condensed Bold"/>
              </a:rPr>
              <a:t>trang</a:t>
            </a:r>
            <a:r>
              <a:rPr lang="en-US" sz="4400" dirty="0">
                <a:solidFill>
                  <a:schemeClr val="accent1">
                    <a:lumMod val="75000"/>
                  </a:schemeClr>
                </a:solidFill>
                <a:latin typeface="Roboto Condensed Bold"/>
              </a:rPr>
              <a:t> 47</a:t>
            </a:r>
          </a:p>
        </p:txBody>
      </p:sp>
      <p:sp>
        <p:nvSpPr>
          <p:cNvPr id="12" name="TextBox 12"/>
          <p:cNvSpPr txBox="1"/>
          <p:nvPr/>
        </p:nvSpPr>
        <p:spPr>
          <a:xfrm>
            <a:off x="2281673" y="6643711"/>
            <a:ext cx="14041783" cy="2271141"/>
          </a:xfrm>
          <a:prstGeom prst="rect">
            <a:avLst/>
          </a:prstGeom>
        </p:spPr>
        <p:txBody>
          <a:bodyPr lIns="0" tIns="0" rIns="0" bIns="0" rtlCol="0" anchor="t">
            <a:spAutoFit/>
          </a:bodyPr>
          <a:lstStyle/>
          <a:p>
            <a:pPr algn="just">
              <a:lnSpc>
                <a:spcPts val="6072"/>
              </a:lnSpc>
            </a:pPr>
            <a:r>
              <a:rPr lang="en-US" sz="4400" dirty="0">
                <a:solidFill>
                  <a:srgbClr val="000000"/>
                </a:solidFill>
                <a:latin typeface="Roboto Condensed"/>
              </a:rPr>
              <a:t>- </a:t>
            </a:r>
            <a:r>
              <a:rPr lang="en-US" sz="4400" i="1" dirty="0" err="1">
                <a:solidFill>
                  <a:srgbClr val="000000"/>
                </a:solidFill>
                <a:latin typeface="Roboto Condensed"/>
              </a:rPr>
              <a:t>Bọn</a:t>
            </a:r>
            <a:r>
              <a:rPr lang="en-US" sz="4400" i="1" dirty="0">
                <a:solidFill>
                  <a:srgbClr val="000000"/>
                </a:solidFill>
                <a:latin typeface="Roboto Condensed"/>
              </a:rPr>
              <a:t> </a:t>
            </a:r>
            <a:r>
              <a:rPr lang="en-US" sz="4400" i="1" dirty="0" err="1">
                <a:solidFill>
                  <a:srgbClr val="000000"/>
                </a:solidFill>
                <a:latin typeface="Roboto Condensed"/>
              </a:rPr>
              <a:t>tớ</a:t>
            </a:r>
            <a:r>
              <a:rPr lang="en-US" sz="4400" i="1" dirty="0">
                <a:solidFill>
                  <a:srgbClr val="000000"/>
                </a:solidFill>
                <a:latin typeface="Roboto Condensed"/>
              </a:rPr>
              <a:t> </a:t>
            </a:r>
            <a:r>
              <a:rPr lang="en-US" sz="4400" dirty="0" err="1">
                <a:solidFill>
                  <a:srgbClr val="000000"/>
                </a:solidFill>
                <a:latin typeface="Roboto Condensed"/>
              </a:rPr>
              <a:t>là</a:t>
            </a:r>
            <a:r>
              <a:rPr lang="en-US" sz="4400" dirty="0">
                <a:solidFill>
                  <a:srgbClr val="000000"/>
                </a:solidFill>
                <a:latin typeface="Roboto Condensed"/>
              </a:rPr>
              <a:t> </a:t>
            </a:r>
            <a:r>
              <a:rPr lang="en-US" sz="4400" dirty="0" err="1">
                <a:solidFill>
                  <a:srgbClr val="000000"/>
                </a:solidFill>
                <a:latin typeface="Roboto Condensed"/>
              </a:rPr>
              <a:t>đại</a:t>
            </a:r>
            <a:r>
              <a:rPr lang="en-US" sz="4400" dirty="0">
                <a:solidFill>
                  <a:srgbClr val="000000"/>
                </a:solidFill>
                <a:latin typeface="Roboto Condensed"/>
              </a:rPr>
              <a:t> </a:t>
            </a:r>
            <a:r>
              <a:rPr lang="en-US" sz="4400" dirty="0" err="1">
                <a:solidFill>
                  <a:srgbClr val="000000"/>
                </a:solidFill>
                <a:latin typeface="Roboto Condensed"/>
              </a:rPr>
              <a:t>từ</a:t>
            </a:r>
            <a:r>
              <a:rPr lang="en-US" sz="4400" dirty="0">
                <a:solidFill>
                  <a:srgbClr val="000000"/>
                </a:solidFill>
                <a:latin typeface="Roboto Condensed"/>
              </a:rPr>
              <a:t> </a:t>
            </a:r>
            <a:r>
              <a:rPr lang="en-US" sz="4400" dirty="0" err="1">
                <a:solidFill>
                  <a:srgbClr val="000000"/>
                </a:solidFill>
                <a:latin typeface="Roboto Condensed"/>
              </a:rPr>
              <a:t>nhân</a:t>
            </a:r>
            <a:r>
              <a:rPr lang="en-US" sz="4400" dirty="0">
                <a:solidFill>
                  <a:srgbClr val="000000"/>
                </a:solidFill>
                <a:latin typeface="Roboto Condensed"/>
              </a:rPr>
              <a:t> </a:t>
            </a:r>
            <a:r>
              <a:rPr lang="en-US" sz="4400" dirty="0" err="1">
                <a:solidFill>
                  <a:srgbClr val="000000"/>
                </a:solidFill>
                <a:latin typeface="Roboto Condensed"/>
              </a:rPr>
              <a:t>xưng</a:t>
            </a:r>
            <a:r>
              <a:rPr lang="en-US" sz="4400" dirty="0">
                <a:solidFill>
                  <a:srgbClr val="000000"/>
                </a:solidFill>
                <a:latin typeface="Roboto Condensed"/>
              </a:rPr>
              <a:t> </a:t>
            </a:r>
            <a:r>
              <a:rPr lang="en-US" sz="4400" dirty="0" err="1">
                <a:solidFill>
                  <a:srgbClr val="000000"/>
                </a:solidFill>
                <a:latin typeface="Roboto Condensed"/>
              </a:rPr>
              <a:t>ngôi</a:t>
            </a:r>
            <a:r>
              <a:rPr lang="en-US" sz="4400" dirty="0">
                <a:solidFill>
                  <a:srgbClr val="000000"/>
                </a:solidFill>
                <a:latin typeface="Roboto Condensed"/>
              </a:rPr>
              <a:t> </a:t>
            </a:r>
            <a:r>
              <a:rPr lang="en-US" sz="4400" dirty="0" err="1">
                <a:solidFill>
                  <a:srgbClr val="000000"/>
                </a:solidFill>
                <a:latin typeface="Roboto Condensed"/>
              </a:rPr>
              <a:t>thứ</a:t>
            </a:r>
            <a:r>
              <a:rPr lang="en-US" sz="4400" dirty="0">
                <a:solidFill>
                  <a:srgbClr val="000000"/>
                </a:solidFill>
                <a:latin typeface="Roboto Condensed"/>
              </a:rPr>
              <a:t> </a:t>
            </a:r>
            <a:r>
              <a:rPr lang="en-US" sz="4400" dirty="0" err="1">
                <a:solidFill>
                  <a:srgbClr val="000000"/>
                </a:solidFill>
                <a:latin typeface="Roboto Condensed"/>
              </a:rPr>
              <a:t>nhất</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a:t>
            </a:r>
            <a:r>
              <a:rPr lang="en-US" sz="4400" dirty="0" err="1">
                <a:solidFill>
                  <a:srgbClr val="000000"/>
                </a:solidFill>
                <a:latin typeface="Roboto Condensed"/>
              </a:rPr>
              <a:t>nhiều</a:t>
            </a:r>
            <a:r>
              <a:rPr lang="en-US" sz="4400" dirty="0">
                <a:solidFill>
                  <a:srgbClr val="000000"/>
                </a:solidFill>
                <a:latin typeface="Roboto Condensed"/>
              </a:rPr>
              <a:t>.</a:t>
            </a:r>
          </a:p>
          <a:p>
            <a:pPr algn="just">
              <a:lnSpc>
                <a:spcPts val="6072"/>
              </a:lnSpc>
            </a:pPr>
            <a:r>
              <a:rPr lang="en-US" sz="4400" dirty="0">
                <a:solidFill>
                  <a:srgbClr val="000000"/>
                </a:solidFill>
                <a:latin typeface="Roboto Condensed"/>
              </a:rPr>
              <a:t>- </a:t>
            </a:r>
            <a:r>
              <a:rPr lang="en-US" sz="4400" i="1" dirty="0" err="1">
                <a:solidFill>
                  <a:srgbClr val="000000"/>
                </a:solidFill>
                <a:latin typeface="Roboto Condensed"/>
              </a:rPr>
              <a:t>Bọn</a:t>
            </a:r>
            <a:r>
              <a:rPr lang="en-US" sz="4400" i="1" dirty="0">
                <a:solidFill>
                  <a:srgbClr val="000000"/>
                </a:solidFill>
                <a:latin typeface="Roboto Condensed"/>
              </a:rPr>
              <a:t> </a:t>
            </a:r>
            <a:r>
              <a:rPr lang="en-US" sz="4400" i="1" dirty="0" err="1">
                <a:solidFill>
                  <a:srgbClr val="000000"/>
                </a:solidFill>
                <a:latin typeface="Roboto Condensed"/>
              </a:rPr>
              <a:t>tớ</a:t>
            </a:r>
            <a:r>
              <a:rPr lang="en-US" sz="4400" i="1" dirty="0">
                <a:solidFill>
                  <a:srgbClr val="000000"/>
                </a:solidFill>
                <a:latin typeface="Roboto Condensed"/>
              </a:rPr>
              <a:t> </a:t>
            </a: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lời</a:t>
            </a:r>
            <a:r>
              <a:rPr lang="en-US" sz="4400" dirty="0">
                <a:solidFill>
                  <a:srgbClr val="000000"/>
                </a:solidFill>
                <a:latin typeface="Roboto Condensed"/>
              </a:rPr>
              <a:t> </a:t>
            </a:r>
            <a:r>
              <a:rPr lang="en-US" sz="4400" dirty="0" err="1">
                <a:solidFill>
                  <a:srgbClr val="000000"/>
                </a:solidFill>
                <a:latin typeface="Roboto Condensed"/>
              </a:rPr>
              <a:t>nói</a:t>
            </a:r>
            <a:r>
              <a:rPr lang="en-US" sz="4400" dirty="0">
                <a:solidFill>
                  <a:srgbClr val="000000"/>
                </a:solidFill>
                <a:latin typeface="Roboto Condensed"/>
              </a:rPr>
              <a:t> </a:t>
            </a:r>
            <a:r>
              <a:rPr lang="en-US" sz="4400" dirty="0" err="1">
                <a:solidFill>
                  <a:srgbClr val="000000"/>
                </a:solidFill>
                <a:latin typeface="Roboto Condensed"/>
              </a:rPr>
              <a:t>trực</a:t>
            </a:r>
            <a:r>
              <a:rPr lang="en-US" sz="4400" dirty="0">
                <a:solidFill>
                  <a:srgbClr val="000000"/>
                </a:solidFill>
                <a:latin typeface="Roboto Condensed"/>
              </a:rPr>
              <a:t> </a:t>
            </a:r>
            <a:r>
              <a:rPr lang="en-US" sz="4400" dirty="0" err="1">
                <a:solidFill>
                  <a:srgbClr val="000000"/>
                </a:solidFill>
                <a:latin typeface="Roboto Condensed"/>
              </a:rPr>
              <a:t>tiếp</a:t>
            </a:r>
            <a:r>
              <a:rPr lang="en-US" sz="4400" dirty="0">
                <a:solidFill>
                  <a:srgbClr val="000000"/>
                </a:solidFill>
                <a:latin typeface="Roboto Condensed"/>
              </a:rPr>
              <a:t> ở </a:t>
            </a:r>
            <a:r>
              <a:rPr lang="en-US" sz="4400" dirty="0" err="1">
                <a:solidFill>
                  <a:srgbClr val="000000"/>
                </a:solidFill>
                <a:latin typeface="Roboto Condensed"/>
              </a:rPr>
              <a:t>bài</a:t>
            </a:r>
            <a:r>
              <a:rPr lang="en-US" sz="4400" dirty="0">
                <a:solidFill>
                  <a:srgbClr val="000000"/>
                </a:solidFill>
                <a:latin typeface="Roboto Condensed"/>
              </a:rPr>
              <a:t> </a:t>
            </a:r>
            <a:r>
              <a:rPr lang="en-US" sz="4400" i="1" dirty="0" err="1">
                <a:solidFill>
                  <a:srgbClr val="000000"/>
                </a:solidFill>
                <a:latin typeface="Roboto Condensed"/>
              </a:rPr>
              <a:t>Mây</a:t>
            </a:r>
            <a:r>
              <a:rPr lang="en-US" sz="4400" i="1" dirty="0">
                <a:solidFill>
                  <a:srgbClr val="000000"/>
                </a:solidFill>
                <a:latin typeface="Roboto Condensed"/>
              </a:rPr>
              <a:t> </a:t>
            </a:r>
            <a:r>
              <a:rPr lang="en-US" sz="4400" i="1" dirty="0" err="1">
                <a:solidFill>
                  <a:srgbClr val="000000"/>
                </a:solidFill>
                <a:latin typeface="Roboto Condensed"/>
              </a:rPr>
              <a:t>và</a:t>
            </a:r>
            <a:r>
              <a:rPr lang="en-US" sz="4400" i="1" dirty="0">
                <a:solidFill>
                  <a:srgbClr val="000000"/>
                </a:solidFill>
                <a:latin typeface="Roboto Condensed"/>
              </a:rPr>
              <a:t> </a:t>
            </a:r>
            <a:r>
              <a:rPr lang="en-US" sz="4400" i="1" dirty="0" err="1">
                <a:solidFill>
                  <a:srgbClr val="000000"/>
                </a:solidFill>
                <a:latin typeface="Roboto Condensed"/>
              </a:rPr>
              <a:t>sóng</a:t>
            </a:r>
            <a:r>
              <a:rPr lang="en-US" sz="4400" i="1" dirty="0">
                <a:solidFill>
                  <a:srgbClr val="000000"/>
                </a:solidFill>
                <a:latin typeface="Roboto Condensed"/>
              </a:rPr>
              <a:t> </a:t>
            </a:r>
            <a:r>
              <a:rPr lang="en-US" sz="4400" dirty="0" err="1">
                <a:solidFill>
                  <a:srgbClr val="000000"/>
                </a:solidFill>
                <a:latin typeface="Roboto Condensed"/>
              </a:rPr>
              <a:t>dùng</a:t>
            </a:r>
            <a:r>
              <a:rPr lang="en-US" sz="4400" dirty="0">
                <a:solidFill>
                  <a:srgbClr val="000000"/>
                </a:solidFill>
                <a:latin typeface="Roboto Condensed"/>
              </a:rPr>
              <a:t> </a:t>
            </a:r>
            <a:r>
              <a:rPr lang="en-US" sz="4400" dirty="0" err="1">
                <a:solidFill>
                  <a:srgbClr val="000000"/>
                </a:solidFill>
                <a:latin typeface="Roboto Condensed"/>
              </a:rPr>
              <a:t>để</a:t>
            </a:r>
            <a:r>
              <a:rPr lang="en-US" sz="4400" dirty="0">
                <a:solidFill>
                  <a:srgbClr val="000000"/>
                </a:solidFill>
                <a:latin typeface="Roboto Condensed"/>
              </a:rPr>
              <a:t> </a:t>
            </a:r>
            <a:r>
              <a:rPr lang="en-US" sz="4400" dirty="0" err="1">
                <a:solidFill>
                  <a:srgbClr val="000000"/>
                </a:solidFill>
                <a:latin typeface="Roboto Condensed"/>
              </a:rPr>
              <a:t>chỉ</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trên</a:t>
            </a:r>
            <a:r>
              <a:rPr lang="en-US" sz="4400" dirty="0">
                <a:solidFill>
                  <a:srgbClr val="000000"/>
                </a:solidFill>
                <a:latin typeface="Roboto Condensed"/>
              </a:rPr>
              <a:t> </a:t>
            </a:r>
            <a:r>
              <a:rPr lang="en-US" sz="4400" dirty="0" err="1">
                <a:solidFill>
                  <a:srgbClr val="000000"/>
                </a:solidFill>
                <a:latin typeface="Roboto Condensed"/>
              </a:rPr>
              <a:t>mây</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sóng</a:t>
            </a:r>
            <a:r>
              <a:rPr lang="en-US" sz="4400" dirty="0">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407041" y="1581967"/>
            <a:ext cx="15516944" cy="8093053"/>
            <a:chOff x="0" y="0"/>
            <a:chExt cx="4086767" cy="2131504"/>
          </a:xfrm>
        </p:grpSpPr>
        <p:sp>
          <p:nvSpPr>
            <p:cNvPr id="3" name="Freeform 3"/>
            <p:cNvSpPr/>
            <p:nvPr/>
          </p:nvSpPr>
          <p:spPr>
            <a:xfrm>
              <a:off x="0" y="0"/>
              <a:ext cx="4086767" cy="2131504"/>
            </a:xfrm>
            <a:custGeom>
              <a:avLst/>
              <a:gdLst/>
              <a:ahLst/>
              <a:cxnLst/>
              <a:rect l="l" t="t" r="r" b="b"/>
              <a:pathLst>
                <a:path w="4086767" h="2131504">
                  <a:moveTo>
                    <a:pt x="25446" y="0"/>
                  </a:moveTo>
                  <a:lnTo>
                    <a:pt x="4061321" y="0"/>
                  </a:lnTo>
                  <a:cubicBezTo>
                    <a:pt x="4075375" y="0"/>
                    <a:pt x="4086767" y="11392"/>
                    <a:pt x="4086767" y="25446"/>
                  </a:cubicBezTo>
                  <a:lnTo>
                    <a:pt x="4086767" y="2106058"/>
                  </a:lnTo>
                  <a:cubicBezTo>
                    <a:pt x="4086767" y="2120111"/>
                    <a:pt x="4075375" y="2131504"/>
                    <a:pt x="4061321" y="2131504"/>
                  </a:cubicBezTo>
                  <a:lnTo>
                    <a:pt x="25446" y="2131504"/>
                  </a:lnTo>
                  <a:cubicBezTo>
                    <a:pt x="11392" y="2131504"/>
                    <a:pt x="0" y="2120111"/>
                    <a:pt x="0" y="2106058"/>
                  </a:cubicBezTo>
                  <a:lnTo>
                    <a:pt x="0" y="25446"/>
                  </a:lnTo>
                  <a:cubicBezTo>
                    <a:pt x="0" y="11392"/>
                    <a:pt x="11392" y="0"/>
                    <a:pt x="25446"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479571" y="373460"/>
            <a:ext cx="3967824"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6 </a:t>
            </a:r>
            <a:r>
              <a:rPr lang="en-US" sz="4400" dirty="0" err="1">
                <a:solidFill>
                  <a:schemeClr val="accent1">
                    <a:lumMod val="75000"/>
                  </a:schemeClr>
                </a:solidFill>
                <a:latin typeface="Roboto Condensed Bold"/>
              </a:rPr>
              <a:t>trang</a:t>
            </a:r>
            <a:r>
              <a:rPr lang="en-US" sz="4400" dirty="0">
                <a:solidFill>
                  <a:schemeClr val="accent1">
                    <a:lumMod val="75000"/>
                  </a:schemeClr>
                </a:solidFill>
                <a:latin typeface="Roboto Condensed Bold"/>
              </a:rPr>
              <a:t> 47</a:t>
            </a:r>
          </a:p>
        </p:txBody>
      </p:sp>
      <p:sp>
        <p:nvSpPr>
          <p:cNvPr id="6" name="TextBox 6"/>
          <p:cNvSpPr txBox="1"/>
          <p:nvPr/>
        </p:nvSpPr>
        <p:spPr>
          <a:xfrm>
            <a:off x="2288935" y="2103058"/>
            <a:ext cx="4911396" cy="717296"/>
          </a:xfrm>
          <a:prstGeom prst="rect">
            <a:avLst/>
          </a:prstGeom>
        </p:spPr>
        <p:txBody>
          <a:bodyPr lIns="0" tIns="0" rIns="0" bIns="0" rtlCol="0" anchor="t">
            <a:spAutoFit/>
          </a:bodyPr>
          <a:lstStyle/>
          <a:p>
            <a:pPr>
              <a:lnSpc>
                <a:spcPts val="5632"/>
              </a:lnSpc>
            </a:pPr>
            <a:r>
              <a:rPr lang="en-US" sz="4400">
                <a:solidFill>
                  <a:srgbClr val="000000"/>
                </a:solidFill>
                <a:latin typeface="Roboto Condensed Italics"/>
              </a:rPr>
              <a:t>Chúng ta, bọn mình</a:t>
            </a:r>
          </a:p>
        </p:txBody>
      </p:sp>
      <p:sp>
        <p:nvSpPr>
          <p:cNvPr id="7" name="TextBox 7"/>
          <p:cNvSpPr txBox="1"/>
          <p:nvPr/>
        </p:nvSpPr>
        <p:spPr>
          <a:xfrm>
            <a:off x="7479571" y="2103058"/>
            <a:ext cx="8463319" cy="1431671"/>
          </a:xfrm>
          <a:prstGeom prst="rect">
            <a:avLst/>
          </a:prstGeom>
        </p:spPr>
        <p:txBody>
          <a:bodyPr lIns="0" tIns="0" rIns="0" bIns="0" rtlCol="0" anchor="t">
            <a:spAutoFit/>
          </a:bodyPr>
          <a:lstStyle/>
          <a:p>
            <a:pPr algn="just">
              <a:lnSpc>
                <a:spcPts val="5632"/>
              </a:lnSpc>
            </a:pP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đại</a:t>
            </a:r>
            <a:r>
              <a:rPr lang="en-US" sz="4400" dirty="0">
                <a:solidFill>
                  <a:srgbClr val="000000"/>
                </a:solidFill>
                <a:latin typeface="Roboto Condensed"/>
              </a:rPr>
              <a:t> </a:t>
            </a:r>
            <a:r>
              <a:rPr lang="en-US" sz="4400" dirty="0" err="1">
                <a:solidFill>
                  <a:srgbClr val="000000"/>
                </a:solidFill>
                <a:latin typeface="Roboto Condensed"/>
              </a:rPr>
              <a:t>từ</a:t>
            </a:r>
            <a:r>
              <a:rPr lang="en-US" sz="4400" dirty="0">
                <a:solidFill>
                  <a:srgbClr val="000000"/>
                </a:solidFill>
                <a:latin typeface="Roboto Condensed"/>
              </a:rPr>
              <a:t> </a:t>
            </a:r>
            <a:r>
              <a:rPr lang="en-US" sz="4400" dirty="0" err="1">
                <a:solidFill>
                  <a:srgbClr val="000000"/>
                </a:solidFill>
                <a:latin typeface="Roboto Condensed"/>
              </a:rPr>
              <a:t>ngôi</a:t>
            </a:r>
            <a:r>
              <a:rPr lang="en-US" sz="4400" dirty="0">
                <a:solidFill>
                  <a:srgbClr val="000000"/>
                </a:solidFill>
                <a:latin typeface="Roboto Condensed"/>
              </a:rPr>
              <a:t> </a:t>
            </a:r>
            <a:r>
              <a:rPr lang="en-US" sz="4400" dirty="0" err="1">
                <a:solidFill>
                  <a:srgbClr val="000000"/>
                </a:solidFill>
                <a:latin typeface="Roboto Condensed"/>
              </a:rPr>
              <a:t>thứ</a:t>
            </a:r>
            <a:r>
              <a:rPr lang="en-US" sz="4400" dirty="0">
                <a:solidFill>
                  <a:srgbClr val="000000"/>
                </a:solidFill>
                <a:latin typeface="Roboto Condensed"/>
              </a:rPr>
              <a:t> </a:t>
            </a:r>
            <a:r>
              <a:rPr lang="en-US" sz="4400" dirty="0" err="1">
                <a:solidFill>
                  <a:srgbClr val="000000"/>
                </a:solidFill>
                <a:latin typeface="Roboto Condensed"/>
              </a:rPr>
              <a:t>nhất</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a:t>
            </a:r>
            <a:r>
              <a:rPr lang="en-US" sz="4400" dirty="0" err="1">
                <a:solidFill>
                  <a:srgbClr val="000000"/>
                </a:solidFill>
                <a:latin typeface="Roboto Condensed"/>
              </a:rPr>
              <a:t>nhiều</a:t>
            </a:r>
            <a:r>
              <a:rPr lang="en-US" sz="4400" dirty="0">
                <a:solidFill>
                  <a:srgbClr val="000000"/>
                </a:solidFill>
                <a:latin typeface="Roboto Condensed"/>
              </a:rPr>
              <a:t> bao </a:t>
            </a:r>
            <a:r>
              <a:rPr lang="en-US" sz="4400" dirty="0" err="1">
                <a:solidFill>
                  <a:srgbClr val="000000"/>
                </a:solidFill>
                <a:latin typeface="Roboto Condensed"/>
              </a:rPr>
              <a:t>gồm</a:t>
            </a:r>
            <a:r>
              <a:rPr lang="en-US" sz="4400" dirty="0">
                <a:solidFill>
                  <a:srgbClr val="000000"/>
                </a:solidFill>
                <a:latin typeface="Roboto Condensed"/>
              </a:rPr>
              <a:t> </a:t>
            </a:r>
            <a:r>
              <a:rPr lang="en-US" sz="4400" dirty="0" err="1">
                <a:solidFill>
                  <a:srgbClr val="000000"/>
                </a:solidFill>
                <a:latin typeface="Roboto Condensed"/>
              </a:rPr>
              <a:t>cả</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nói</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nghe</a:t>
            </a:r>
            <a:r>
              <a:rPr lang="en-US" sz="4400" dirty="0">
                <a:solidFill>
                  <a:srgbClr val="000000"/>
                </a:solidFill>
                <a:latin typeface="Roboto Condensed"/>
              </a:rPr>
              <a:t>.</a:t>
            </a:r>
          </a:p>
        </p:txBody>
      </p:sp>
      <p:pic>
        <p:nvPicPr>
          <p:cNvPr id="8" name="Picture 8"/>
          <p:cNvPicPr>
            <a:picLocks noChangeAspect="1"/>
          </p:cNvPicPr>
          <p:nvPr/>
        </p:nvPicPr>
        <p:blipFill>
          <a:blip r:embed="rId2">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5580" y="8355848"/>
            <a:ext cx="1524280" cy="1078434"/>
          </a:xfrm>
          <a:prstGeom prst="rect">
            <a:avLst/>
          </a:prstGeom>
        </p:spPr>
      </p:pic>
      <p:pic>
        <p:nvPicPr>
          <p:cNvPr id="9" name="Picture 9"/>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88922" y="8724438"/>
            <a:ext cx="1313115" cy="1419687"/>
          </a:xfrm>
          <a:prstGeom prst="rect">
            <a:avLst/>
          </a:prstGeom>
        </p:spPr>
      </p:pic>
      <p:sp>
        <p:nvSpPr>
          <p:cNvPr id="10" name="TextBox 10"/>
          <p:cNvSpPr txBox="1"/>
          <p:nvPr/>
        </p:nvSpPr>
        <p:spPr>
          <a:xfrm>
            <a:off x="2338535" y="3690537"/>
            <a:ext cx="4911396" cy="1431671"/>
          </a:xfrm>
          <a:prstGeom prst="rect">
            <a:avLst/>
          </a:prstGeom>
        </p:spPr>
        <p:txBody>
          <a:bodyPr lIns="0" tIns="0" rIns="0" bIns="0" rtlCol="0" anchor="t">
            <a:spAutoFit/>
          </a:bodyPr>
          <a:lstStyle/>
          <a:p>
            <a:pPr>
              <a:lnSpc>
                <a:spcPts val="5632"/>
              </a:lnSpc>
            </a:pPr>
            <a:r>
              <a:rPr lang="en-US" sz="4400">
                <a:solidFill>
                  <a:srgbClr val="000000"/>
                </a:solidFill>
                <a:latin typeface="Roboto Condensed Italics"/>
              </a:rPr>
              <a:t>Chúng tôi, bọn mình, chúng tới</a:t>
            </a:r>
          </a:p>
        </p:txBody>
      </p:sp>
      <p:sp>
        <p:nvSpPr>
          <p:cNvPr id="11" name="TextBox 11"/>
          <p:cNvSpPr txBox="1"/>
          <p:nvPr/>
        </p:nvSpPr>
        <p:spPr>
          <a:xfrm>
            <a:off x="7529171" y="3690537"/>
            <a:ext cx="8463319" cy="1431671"/>
          </a:xfrm>
          <a:prstGeom prst="rect">
            <a:avLst/>
          </a:prstGeom>
        </p:spPr>
        <p:txBody>
          <a:bodyPr lIns="0" tIns="0" rIns="0" bIns="0" rtlCol="0" anchor="t">
            <a:spAutoFit/>
          </a:bodyPr>
          <a:lstStyle/>
          <a:p>
            <a:pPr algn="just">
              <a:lnSpc>
                <a:spcPts val="5632"/>
              </a:lnSpc>
            </a:pP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đại</a:t>
            </a:r>
            <a:r>
              <a:rPr lang="en-US" sz="4400" dirty="0">
                <a:solidFill>
                  <a:srgbClr val="000000"/>
                </a:solidFill>
                <a:latin typeface="Roboto Condensed"/>
              </a:rPr>
              <a:t> </a:t>
            </a:r>
            <a:r>
              <a:rPr lang="en-US" sz="4400" dirty="0" err="1">
                <a:solidFill>
                  <a:srgbClr val="000000"/>
                </a:solidFill>
                <a:latin typeface="Roboto Condensed"/>
              </a:rPr>
              <a:t>từ</a:t>
            </a:r>
            <a:r>
              <a:rPr lang="en-US" sz="4400" dirty="0">
                <a:solidFill>
                  <a:srgbClr val="000000"/>
                </a:solidFill>
                <a:latin typeface="Roboto Condensed"/>
              </a:rPr>
              <a:t> </a:t>
            </a:r>
            <a:r>
              <a:rPr lang="en-US" sz="4400" dirty="0" err="1">
                <a:solidFill>
                  <a:srgbClr val="000000"/>
                </a:solidFill>
                <a:latin typeface="Roboto Condensed"/>
              </a:rPr>
              <a:t>ngôi</a:t>
            </a:r>
            <a:r>
              <a:rPr lang="en-US" sz="4400" dirty="0">
                <a:solidFill>
                  <a:srgbClr val="000000"/>
                </a:solidFill>
                <a:latin typeface="Roboto Condensed"/>
              </a:rPr>
              <a:t> </a:t>
            </a:r>
            <a:r>
              <a:rPr lang="en-US" sz="4400" dirty="0" err="1">
                <a:solidFill>
                  <a:srgbClr val="000000"/>
                </a:solidFill>
                <a:latin typeface="Roboto Condensed"/>
              </a:rPr>
              <a:t>thứ</a:t>
            </a:r>
            <a:r>
              <a:rPr lang="en-US" sz="4400" dirty="0">
                <a:solidFill>
                  <a:srgbClr val="000000"/>
                </a:solidFill>
                <a:latin typeface="Roboto Condensed"/>
              </a:rPr>
              <a:t> </a:t>
            </a:r>
            <a:r>
              <a:rPr lang="en-US" sz="4400" dirty="0" err="1">
                <a:solidFill>
                  <a:srgbClr val="000000"/>
                </a:solidFill>
                <a:latin typeface="Roboto Condensed"/>
              </a:rPr>
              <a:t>nhất</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a:t>
            </a:r>
            <a:r>
              <a:rPr lang="en-US" sz="4400" dirty="0" err="1">
                <a:solidFill>
                  <a:srgbClr val="000000"/>
                </a:solidFill>
                <a:latin typeface="Roboto Condensed"/>
              </a:rPr>
              <a:t>nhiều</a:t>
            </a:r>
            <a:r>
              <a:rPr lang="en-US" sz="4400" dirty="0">
                <a:solidFill>
                  <a:srgbClr val="000000"/>
                </a:solidFill>
                <a:latin typeface="Roboto Condensed"/>
              </a:rPr>
              <a:t> </a:t>
            </a:r>
            <a:r>
              <a:rPr lang="en-US" sz="4400" dirty="0" err="1">
                <a:solidFill>
                  <a:srgbClr val="000000"/>
                </a:solidFill>
                <a:latin typeface="Roboto Condensed"/>
              </a:rPr>
              <a:t>chỉ</a:t>
            </a:r>
            <a:r>
              <a:rPr lang="en-US" sz="4400" dirty="0">
                <a:solidFill>
                  <a:srgbClr val="000000"/>
                </a:solidFill>
                <a:latin typeface="Roboto Condensed"/>
              </a:rPr>
              <a:t> bao </a:t>
            </a:r>
            <a:r>
              <a:rPr lang="en-US" sz="4400" dirty="0" err="1">
                <a:solidFill>
                  <a:srgbClr val="000000"/>
                </a:solidFill>
                <a:latin typeface="Roboto Condensed"/>
              </a:rPr>
              <a:t>gồm</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nói</a:t>
            </a:r>
            <a:r>
              <a:rPr lang="en-US" sz="4400" dirty="0">
                <a:solidFill>
                  <a:srgbClr val="000000"/>
                </a:solidFill>
                <a:latin typeface="Roboto Condensed"/>
              </a:rPr>
              <a:t>.</a:t>
            </a:r>
          </a:p>
        </p:txBody>
      </p:sp>
      <p:sp>
        <p:nvSpPr>
          <p:cNvPr id="12" name="TextBox 12"/>
          <p:cNvSpPr txBox="1"/>
          <p:nvPr/>
        </p:nvSpPr>
        <p:spPr>
          <a:xfrm>
            <a:off x="2288935" y="5371013"/>
            <a:ext cx="1770439" cy="717296"/>
          </a:xfrm>
          <a:prstGeom prst="rect">
            <a:avLst/>
          </a:prstGeom>
        </p:spPr>
        <p:txBody>
          <a:bodyPr lIns="0" tIns="0" rIns="0" bIns="0" rtlCol="0" anchor="t">
            <a:spAutoFit/>
          </a:bodyPr>
          <a:lstStyle/>
          <a:p>
            <a:pPr>
              <a:lnSpc>
                <a:spcPts val="5632"/>
              </a:lnSpc>
            </a:pPr>
            <a:r>
              <a:rPr lang="en-US" sz="4400">
                <a:solidFill>
                  <a:srgbClr val="000000"/>
                </a:solidFill>
                <a:latin typeface="Roboto Condensed Italics"/>
              </a:rPr>
              <a:t>Bọn tớ</a:t>
            </a:r>
          </a:p>
        </p:txBody>
      </p:sp>
      <p:sp>
        <p:nvSpPr>
          <p:cNvPr id="13" name="TextBox 13"/>
          <p:cNvSpPr txBox="1"/>
          <p:nvPr/>
        </p:nvSpPr>
        <p:spPr>
          <a:xfrm>
            <a:off x="7479571" y="5371013"/>
            <a:ext cx="8463319" cy="1431671"/>
          </a:xfrm>
          <a:prstGeom prst="rect">
            <a:avLst/>
          </a:prstGeom>
        </p:spPr>
        <p:txBody>
          <a:bodyPr lIns="0" tIns="0" rIns="0" bIns="0" rtlCol="0" anchor="t">
            <a:spAutoFit/>
          </a:bodyPr>
          <a:lstStyle/>
          <a:p>
            <a:pPr algn="just">
              <a:lnSpc>
                <a:spcPts val="5632"/>
              </a:lnSpc>
            </a:pPr>
            <a:r>
              <a:rPr lang="en-US" sz="4400" dirty="0" err="1">
                <a:solidFill>
                  <a:srgbClr val="000000"/>
                </a:solidFill>
                <a:latin typeface="Roboto Condensed"/>
              </a:rPr>
              <a:t>đại</a:t>
            </a:r>
            <a:r>
              <a:rPr lang="en-US" sz="4400" dirty="0">
                <a:solidFill>
                  <a:srgbClr val="000000"/>
                </a:solidFill>
                <a:latin typeface="Roboto Condensed"/>
              </a:rPr>
              <a:t> </a:t>
            </a:r>
            <a:r>
              <a:rPr lang="en-US" sz="4400" dirty="0" err="1">
                <a:solidFill>
                  <a:srgbClr val="000000"/>
                </a:solidFill>
                <a:latin typeface="Roboto Condensed"/>
              </a:rPr>
              <a:t>từ</a:t>
            </a:r>
            <a:r>
              <a:rPr lang="en-US" sz="4400" dirty="0">
                <a:solidFill>
                  <a:srgbClr val="000000"/>
                </a:solidFill>
                <a:latin typeface="Roboto Condensed"/>
              </a:rPr>
              <a:t> </a:t>
            </a:r>
            <a:r>
              <a:rPr lang="en-US" sz="4400" dirty="0" err="1">
                <a:solidFill>
                  <a:srgbClr val="000000"/>
                </a:solidFill>
                <a:latin typeface="Roboto Condensed"/>
              </a:rPr>
              <a:t>ngôi</a:t>
            </a:r>
            <a:r>
              <a:rPr lang="en-US" sz="4400" dirty="0">
                <a:solidFill>
                  <a:srgbClr val="000000"/>
                </a:solidFill>
                <a:latin typeface="Roboto Condensed"/>
              </a:rPr>
              <a:t> </a:t>
            </a:r>
            <a:r>
              <a:rPr lang="en-US" sz="4400" dirty="0" err="1">
                <a:solidFill>
                  <a:srgbClr val="000000"/>
                </a:solidFill>
                <a:latin typeface="Roboto Condensed"/>
              </a:rPr>
              <a:t>thứ</a:t>
            </a:r>
            <a:r>
              <a:rPr lang="en-US" sz="4400" dirty="0">
                <a:solidFill>
                  <a:srgbClr val="000000"/>
                </a:solidFill>
                <a:latin typeface="Roboto Condensed"/>
              </a:rPr>
              <a:t> </a:t>
            </a:r>
            <a:r>
              <a:rPr lang="en-US" sz="4400" dirty="0" err="1">
                <a:solidFill>
                  <a:srgbClr val="000000"/>
                </a:solidFill>
                <a:latin typeface="Roboto Condensed"/>
              </a:rPr>
              <a:t>nhất</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a:t>
            </a:r>
            <a:r>
              <a:rPr lang="en-US" sz="4400" dirty="0" err="1">
                <a:solidFill>
                  <a:srgbClr val="000000"/>
                </a:solidFill>
                <a:latin typeface="Roboto Condensed"/>
              </a:rPr>
              <a:t>nhiều</a:t>
            </a:r>
            <a:r>
              <a:rPr lang="en-US" sz="4400" dirty="0">
                <a:solidFill>
                  <a:srgbClr val="000000"/>
                </a:solidFill>
                <a:latin typeface="Roboto Condensed"/>
              </a:rPr>
              <a:t> </a:t>
            </a:r>
            <a:r>
              <a:rPr lang="en-US" sz="4400" dirty="0" err="1">
                <a:solidFill>
                  <a:srgbClr val="000000"/>
                </a:solidFill>
                <a:latin typeface="Roboto Condensed"/>
              </a:rPr>
              <a:t>chỉ</a:t>
            </a:r>
            <a:r>
              <a:rPr lang="en-US" sz="4400" dirty="0">
                <a:solidFill>
                  <a:srgbClr val="000000"/>
                </a:solidFill>
                <a:latin typeface="Roboto Condensed"/>
              </a:rPr>
              <a:t> bao </a:t>
            </a:r>
            <a:r>
              <a:rPr lang="en-US" sz="4400" dirty="0" err="1">
                <a:solidFill>
                  <a:srgbClr val="000000"/>
                </a:solidFill>
                <a:latin typeface="Roboto Condensed"/>
              </a:rPr>
              <a:t>gồm</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nói</a:t>
            </a:r>
            <a:endParaRPr lang="en-US" sz="4400" dirty="0">
              <a:solidFill>
                <a:srgbClr val="000000"/>
              </a:solidFill>
              <a:latin typeface="Roboto Condensed"/>
            </a:endParaRPr>
          </a:p>
        </p:txBody>
      </p:sp>
      <p:sp>
        <p:nvSpPr>
          <p:cNvPr id="14" name="TextBox 14"/>
          <p:cNvSpPr txBox="1"/>
          <p:nvPr/>
        </p:nvSpPr>
        <p:spPr>
          <a:xfrm>
            <a:off x="1828800" y="7050334"/>
            <a:ext cx="14735691" cy="2115964"/>
          </a:xfrm>
          <a:prstGeom prst="rect">
            <a:avLst/>
          </a:prstGeom>
        </p:spPr>
        <p:txBody>
          <a:bodyPr wrap="square" lIns="0" tIns="0" rIns="0" bIns="0" rtlCol="0" anchor="t">
            <a:spAutoFit/>
          </a:bodyPr>
          <a:lstStyle/>
          <a:p>
            <a:pPr algn="just">
              <a:lnSpc>
                <a:spcPts val="5632"/>
              </a:lnSpc>
            </a:pPr>
            <a:r>
              <a:rPr lang="en-US" sz="4400" dirty="0">
                <a:solidFill>
                  <a:srgbClr val="000000"/>
                </a:solidFill>
                <a:latin typeface="Roboto Condensed" panose="02000000000000000000" pitchFamily="2" charset="0"/>
                <a:ea typeface="Roboto Condensed" panose="02000000000000000000" pitchFamily="2" charset="0"/>
                <a:sym typeface="Wingdings" panose="05000000000000000000" pitchFamily="2" charset="2"/>
              </a:rPr>
              <a:t></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Có</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thể</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chọn</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những</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từ</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bọn</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mình</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chúng</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tớ</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thay</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cho</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bọn</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tớ</a:t>
            </a:r>
            <a:r>
              <a:rPr lang="en-US" sz="4400" dirty="0">
                <a:solidFill>
                  <a:srgbClr val="000000"/>
                </a:solidFill>
                <a:latin typeface="Roboto Condensed" panose="02000000000000000000" pitchFamily="2" charset="0"/>
                <a:ea typeface="Roboto Condensed" panose="02000000000000000000" pitchFamily="2" charset="0"/>
              </a:rPr>
              <a:t>. Hai </a:t>
            </a:r>
            <a:r>
              <a:rPr lang="en-US" sz="4400" dirty="0" err="1">
                <a:solidFill>
                  <a:srgbClr val="000000"/>
                </a:solidFill>
                <a:latin typeface="Roboto Condensed" panose="02000000000000000000" pitchFamily="2" charset="0"/>
                <a:ea typeface="Roboto Condensed" panose="02000000000000000000" pitchFamily="2" charset="0"/>
              </a:rPr>
              <a:t>từ</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này</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đều</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là</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những</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đại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từ</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ngôi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thứ</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nhất</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số</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nhiều</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chỉ</a:t>
            </a:r>
            <a:r>
              <a:rPr lang="en-US" sz="4400" dirty="0">
                <a:solidFill>
                  <a:srgbClr val="000000"/>
                </a:solidFill>
                <a:latin typeface="Roboto Condensed" panose="02000000000000000000" pitchFamily="2" charset="0"/>
                <a:ea typeface="Roboto Condensed" panose="02000000000000000000" pitchFamily="2" charset="0"/>
              </a:rPr>
              <a:t> bao </a:t>
            </a:r>
            <a:r>
              <a:rPr lang="en-US" sz="4400" dirty="0" err="1">
                <a:solidFill>
                  <a:srgbClr val="000000"/>
                </a:solidFill>
                <a:latin typeface="Roboto Condensed" panose="02000000000000000000" pitchFamily="2" charset="0"/>
                <a:ea typeface="Roboto Condensed" panose="02000000000000000000" pitchFamily="2" charset="0"/>
              </a:rPr>
              <a:t>gồm</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người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nói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có</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cùng</a:t>
            </a:r>
            <a:r>
              <a:rPr lang="en-US" sz="4400" dirty="0">
                <a:solidFill>
                  <a:srgbClr val="000000"/>
                </a:solidFill>
                <a:latin typeface="Roboto Condensed" panose="02000000000000000000" pitchFamily="2" charset="0"/>
                <a:ea typeface="Roboto Condensed" panose="02000000000000000000" pitchFamily="2" charset="0"/>
              </a:rPr>
              <a:t> ý </a:t>
            </a:r>
            <a:r>
              <a:rPr lang="en-US" sz="4400" dirty="0" err="1">
                <a:solidFill>
                  <a:srgbClr val="000000"/>
                </a:solidFill>
                <a:latin typeface="Roboto Condensed" panose="02000000000000000000" pitchFamily="2" charset="0"/>
                <a:ea typeface="Roboto Condensed" panose="02000000000000000000" pitchFamily="2" charset="0"/>
              </a:rPr>
              <a:t>nghĩa</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và</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mang</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sắc</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thái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gần</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gũi</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thân</a:t>
            </a:r>
            <a:r>
              <a:rPr lang="en-US" sz="4400" dirty="0">
                <a:solidFill>
                  <a:srgbClr val="000000"/>
                </a:solidFill>
                <a:latin typeface="Roboto Condensed" panose="02000000000000000000" pitchFamily="2" charset="0"/>
                <a:ea typeface="Roboto Condensed" panose="02000000000000000000" pitchFamily="2" charset="0"/>
              </a:rPr>
              <a:t> </a:t>
            </a:r>
            <a:r>
              <a:rPr lang="en-US" sz="4400" dirty="0" err="1">
                <a:solidFill>
                  <a:srgbClr val="000000"/>
                </a:solidFill>
                <a:latin typeface="Roboto Condensed" panose="02000000000000000000" pitchFamily="2" charset="0"/>
                <a:ea typeface="Roboto Condensed" panose="02000000000000000000" pitchFamily="2" charset="0"/>
              </a:rPr>
              <a:t>thiện</a:t>
            </a:r>
            <a:r>
              <a:rPr lang="en-US" sz="4400" dirty="0">
                <a:solidFill>
                  <a:srgbClr val="000000"/>
                </a:solidFill>
                <a:latin typeface="Roboto Condensed" panose="02000000000000000000" pitchFamily="2" charset="0"/>
                <a:ea typeface="Roboto Condensed" panose="02000000000000000000" pitchFamily="2"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9089945" y="2741999"/>
            <a:ext cx="8715072" cy="6078768"/>
            <a:chOff x="0" y="0"/>
            <a:chExt cx="2295328" cy="1600992"/>
          </a:xfrm>
        </p:grpSpPr>
        <p:sp>
          <p:nvSpPr>
            <p:cNvPr id="3" name="Freeform 3"/>
            <p:cNvSpPr/>
            <p:nvPr/>
          </p:nvSpPr>
          <p:spPr>
            <a:xfrm>
              <a:off x="0" y="0"/>
              <a:ext cx="2295328" cy="1600992"/>
            </a:xfrm>
            <a:custGeom>
              <a:avLst/>
              <a:gdLst/>
              <a:ahLst/>
              <a:cxnLst/>
              <a:rect l="l" t="t" r="r" b="b"/>
              <a:pathLst>
                <a:path w="2295328" h="1600992">
                  <a:moveTo>
                    <a:pt x="45305" y="0"/>
                  </a:moveTo>
                  <a:lnTo>
                    <a:pt x="2250022" y="0"/>
                  </a:lnTo>
                  <a:cubicBezTo>
                    <a:pt x="2275044" y="0"/>
                    <a:pt x="2295328" y="20284"/>
                    <a:pt x="2295328" y="45305"/>
                  </a:cubicBezTo>
                  <a:lnTo>
                    <a:pt x="2295328" y="1555687"/>
                  </a:lnTo>
                  <a:cubicBezTo>
                    <a:pt x="2295328" y="1567703"/>
                    <a:pt x="2290554" y="1579226"/>
                    <a:pt x="2282058" y="1587723"/>
                  </a:cubicBezTo>
                  <a:cubicBezTo>
                    <a:pt x="2273562" y="1596219"/>
                    <a:pt x="2262038" y="1600992"/>
                    <a:pt x="2250022" y="1600992"/>
                  </a:cubicBezTo>
                  <a:lnTo>
                    <a:pt x="45305" y="1600992"/>
                  </a:lnTo>
                  <a:cubicBezTo>
                    <a:pt x="20284" y="1600992"/>
                    <a:pt x="0" y="1580709"/>
                    <a:pt x="0" y="1555687"/>
                  </a:cubicBezTo>
                  <a:lnTo>
                    <a:pt x="0" y="45305"/>
                  </a:lnTo>
                  <a:cubicBezTo>
                    <a:pt x="0" y="20284"/>
                    <a:pt x="20284" y="0"/>
                    <a:pt x="45305"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462" flipH="1">
            <a:off x="9748006" y="4768311"/>
            <a:ext cx="7315200" cy="201168"/>
          </a:xfrm>
          <a:prstGeom prst="rect">
            <a:avLst/>
          </a:prstGeom>
        </p:spPr>
      </p:pic>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1277" y="381582"/>
            <a:ext cx="1313115" cy="1419687"/>
          </a:xfrm>
          <a:prstGeom prst="rect">
            <a:avLst/>
          </a:prstGeom>
        </p:spPr>
      </p:pic>
      <p:pic>
        <p:nvPicPr>
          <p:cNvPr id="7" name="Picture 7"/>
          <p:cNvPicPr>
            <a:picLocks noChangeAspect="1"/>
          </p:cNvPicPr>
          <p:nvPr/>
        </p:nvPicPr>
        <p:blipFill>
          <a:blip r:embed="rId6">
            <a:alphaModFix amt="5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6433" y="6498207"/>
            <a:ext cx="1672620" cy="1183385"/>
          </a:xfrm>
          <a:prstGeom prst="rect">
            <a:avLst/>
          </a:prstGeom>
        </p:spPr>
      </p:pic>
      <p:pic>
        <p:nvPicPr>
          <p:cNvPr id="8" name="Picture 8"/>
          <p:cNvPicPr>
            <a:picLocks noChangeAspect="1"/>
          </p:cNvPicPr>
          <p:nvPr/>
        </p:nvPicPr>
        <p:blipFill>
          <a:blip r:embed="rId8">
            <a:alphaModFix amt="5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89314" y="8248460"/>
            <a:ext cx="2314957" cy="1787868"/>
          </a:xfrm>
          <a:prstGeom prst="rect">
            <a:avLst/>
          </a:prstGeom>
        </p:spPr>
      </p:pic>
      <p:pic>
        <p:nvPicPr>
          <p:cNvPr id="10" name="Picture 10"/>
          <p:cNvPicPr>
            <a:picLocks noChangeAspect="1"/>
          </p:cNvPicPr>
          <p:nvPr/>
        </p:nvPicPr>
        <p:blipFill>
          <a:blip r:embed="rId10"/>
          <a:srcRect/>
          <a:stretch>
            <a:fillRect/>
          </a:stretch>
        </p:blipFill>
        <p:spPr>
          <a:xfrm>
            <a:off x="3450580" y="2855418"/>
            <a:ext cx="4648748" cy="6575316"/>
          </a:xfrm>
          <a:prstGeom prst="rect">
            <a:avLst/>
          </a:prstGeom>
        </p:spPr>
      </p:pic>
      <p:pic>
        <p:nvPicPr>
          <p:cNvPr id="11" name="Picture 11"/>
          <p:cNvPicPr>
            <a:picLocks noChangeAspect="1"/>
          </p:cNvPicPr>
          <p:nvPr/>
        </p:nvPicPr>
        <p:blipFill>
          <a:blip r:embed="rId11"/>
          <a:srcRect/>
          <a:stretch>
            <a:fillRect/>
          </a:stretch>
        </p:blipFill>
        <p:spPr>
          <a:xfrm rot="-328401">
            <a:off x="1126206" y="2423055"/>
            <a:ext cx="4648748" cy="6575316"/>
          </a:xfrm>
          <a:prstGeom prst="rect">
            <a:avLst/>
          </a:prstGeom>
        </p:spPr>
      </p:pic>
      <p:sp>
        <p:nvSpPr>
          <p:cNvPr id="12" name="TextBox 12"/>
          <p:cNvSpPr txBox="1"/>
          <p:nvPr/>
        </p:nvSpPr>
        <p:spPr>
          <a:xfrm>
            <a:off x="10142168" y="3550021"/>
            <a:ext cx="2094706"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Nhiệm</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vụ</a:t>
            </a:r>
            <a:endParaRPr lang="en-US" sz="4400" dirty="0">
              <a:solidFill>
                <a:schemeClr val="accent1">
                  <a:lumMod val="75000"/>
                </a:schemeClr>
              </a:solidFill>
              <a:latin typeface="Roboto Condensed Bold"/>
            </a:endParaRPr>
          </a:p>
        </p:txBody>
      </p:sp>
      <p:sp>
        <p:nvSpPr>
          <p:cNvPr id="13" name="TextBox 13"/>
          <p:cNvSpPr txBox="1"/>
          <p:nvPr/>
        </p:nvSpPr>
        <p:spPr>
          <a:xfrm>
            <a:off x="10142168" y="5531295"/>
            <a:ext cx="5707432" cy="2326640"/>
          </a:xfrm>
          <a:prstGeom prst="rect">
            <a:avLst/>
          </a:prstGeom>
        </p:spPr>
        <p:txBody>
          <a:bodyPr wrap="square" lIns="0" tIns="0" rIns="0" bIns="0" rtlCol="0" anchor="t">
            <a:spAutoFit/>
          </a:bodyPr>
          <a:lstStyle/>
          <a:p>
            <a:pPr algn="just">
              <a:lnSpc>
                <a:spcPts val="6160"/>
              </a:lnSpc>
            </a:pPr>
            <a:r>
              <a:rPr lang="en-US" sz="4400" dirty="0" err="1">
                <a:solidFill>
                  <a:srgbClr val="000000"/>
                </a:solidFill>
                <a:latin typeface="Roboto Condensed"/>
              </a:rPr>
              <a:t>Hoàn</a:t>
            </a:r>
            <a:r>
              <a:rPr lang="en-US" sz="4400" dirty="0">
                <a:solidFill>
                  <a:srgbClr val="000000"/>
                </a:solidFill>
                <a:latin typeface="Roboto Condensed"/>
              </a:rPr>
              <a:t> </a:t>
            </a:r>
            <a:r>
              <a:rPr lang="en-US" sz="4400" dirty="0" err="1">
                <a:solidFill>
                  <a:srgbClr val="000000"/>
                </a:solidFill>
                <a:latin typeface="Roboto Condensed"/>
              </a:rPr>
              <a:t>thành</a:t>
            </a:r>
            <a:r>
              <a:rPr lang="en-US" sz="4400" dirty="0">
                <a:solidFill>
                  <a:srgbClr val="000000"/>
                </a:solidFill>
                <a:latin typeface="Roboto Condensed"/>
              </a:rPr>
              <a:t> </a:t>
            </a:r>
            <a:r>
              <a:rPr lang="en-US" sz="4400" dirty="0" err="1">
                <a:solidFill>
                  <a:srgbClr val="000000"/>
                </a:solidFill>
                <a:latin typeface="Roboto Condensed"/>
              </a:rPr>
              <a:t>Phiếu</a:t>
            </a:r>
            <a:r>
              <a:rPr lang="en-US" sz="4400" dirty="0">
                <a:solidFill>
                  <a:srgbClr val="000000"/>
                </a:solidFill>
                <a:latin typeface="Roboto Condensed"/>
              </a:rPr>
              <a:t> </a:t>
            </a:r>
            <a:r>
              <a:rPr lang="en-US" sz="4400" dirty="0" err="1">
                <a:solidFill>
                  <a:srgbClr val="000000"/>
                </a:solidFill>
                <a:latin typeface="Roboto Condensed"/>
              </a:rPr>
              <a:t>học</a:t>
            </a:r>
            <a:r>
              <a:rPr lang="en-US" sz="4400" dirty="0">
                <a:solidFill>
                  <a:srgbClr val="000000"/>
                </a:solidFill>
                <a:latin typeface="Roboto Condensed"/>
              </a:rPr>
              <a:t> </a:t>
            </a:r>
            <a:r>
              <a:rPr lang="en-US" sz="4400" dirty="0" err="1">
                <a:solidFill>
                  <a:srgbClr val="000000"/>
                </a:solidFill>
                <a:latin typeface="Roboto Condensed"/>
              </a:rPr>
              <a:t>tập</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1 </a:t>
            </a:r>
            <a:r>
              <a:rPr lang="en-US" sz="4400" dirty="0" err="1">
                <a:solidFill>
                  <a:srgbClr val="000000"/>
                </a:solidFill>
                <a:latin typeface="Roboto Condensed"/>
              </a:rPr>
              <a:t>hoặc</a:t>
            </a:r>
            <a:r>
              <a:rPr lang="en-US" sz="4400" dirty="0">
                <a:solidFill>
                  <a:srgbClr val="000000"/>
                </a:solidFill>
                <a:latin typeface="Roboto Condensed"/>
              </a:rPr>
              <a:t> </a:t>
            </a:r>
            <a:r>
              <a:rPr lang="en-US" sz="4400" dirty="0" err="1">
                <a:solidFill>
                  <a:srgbClr val="000000"/>
                </a:solidFill>
                <a:latin typeface="Roboto Condensed"/>
              </a:rPr>
              <a:t>Phiếu</a:t>
            </a:r>
            <a:r>
              <a:rPr lang="en-US" sz="4400" dirty="0">
                <a:solidFill>
                  <a:srgbClr val="000000"/>
                </a:solidFill>
                <a:latin typeface="Roboto Condensed"/>
              </a:rPr>
              <a:t> </a:t>
            </a:r>
            <a:r>
              <a:rPr lang="en-US" sz="4400" dirty="0" err="1">
                <a:solidFill>
                  <a:srgbClr val="000000"/>
                </a:solidFill>
                <a:latin typeface="Roboto Condensed"/>
              </a:rPr>
              <a:t>học</a:t>
            </a:r>
            <a:r>
              <a:rPr lang="en-US" sz="4400" dirty="0">
                <a:solidFill>
                  <a:srgbClr val="000000"/>
                </a:solidFill>
                <a:latin typeface="Roboto Condensed"/>
              </a:rPr>
              <a:t> </a:t>
            </a:r>
            <a:r>
              <a:rPr lang="en-US" sz="4400" dirty="0" err="1">
                <a:solidFill>
                  <a:srgbClr val="000000"/>
                </a:solidFill>
                <a:latin typeface="Roboto Condensed"/>
              </a:rPr>
              <a:t>tập</a:t>
            </a:r>
            <a:r>
              <a:rPr lang="en-US" sz="4400" dirty="0">
                <a:solidFill>
                  <a:srgbClr val="000000"/>
                </a:solidFill>
                <a:latin typeface="Roboto Condensed"/>
              </a:rPr>
              <a:t> </a:t>
            </a:r>
            <a:r>
              <a:rPr lang="en-US" sz="4400" dirty="0" err="1">
                <a:solidFill>
                  <a:srgbClr val="000000"/>
                </a:solidFill>
                <a:latin typeface="Roboto Condensed"/>
              </a:rPr>
              <a:t>số</a:t>
            </a:r>
            <a:r>
              <a:rPr lang="en-US" sz="4400" dirty="0">
                <a:solidFill>
                  <a:srgbClr val="000000"/>
                </a:solidFill>
                <a:latin typeface="Roboto Condensed"/>
              </a:rPr>
              <a:t> 2</a:t>
            </a:r>
          </a:p>
        </p:txBody>
      </p:sp>
      <p:sp>
        <p:nvSpPr>
          <p:cNvPr id="14" name="TextBox 14"/>
          <p:cNvSpPr txBox="1"/>
          <p:nvPr/>
        </p:nvSpPr>
        <p:spPr>
          <a:xfrm>
            <a:off x="1225602" y="682813"/>
            <a:ext cx="14156924" cy="1533525"/>
          </a:xfrm>
          <a:prstGeom prst="rect">
            <a:avLst/>
          </a:prstGeom>
        </p:spPr>
        <p:txBody>
          <a:bodyPr lIns="0" tIns="0" rIns="0" bIns="0" rtlCol="0" anchor="t">
            <a:spAutoFit/>
          </a:bodyPr>
          <a:lstStyle/>
          <a:p>
            <a:pPr>
              <a:lnSpc>
                <a:spcPts val="12599"/>
              </a:lnSpc>
            </a:pPr>
            <a:r>
              <a:rPr lang="en-US" sz="9000" dirty="0">
                <a:solidFill>
                  <a:schemeClr val="accent1">
                    <a:lumMod val="75000"/>
                  </a:schemeClr>
                </a:solidFill>
                <a:latin typeface="Fraunces"/>
              </a:rPr>
              <a:t>III. VIẾT NGẮN</a:t>
            </a:r>
          </a:p>
        </p:txBody>
      </p:sp>
      <p:pic>
        <p:nvPicPr>
          <p:cNvPr id="15" name="Picture 7">
            <a:extLst>
              <a:ext uri="{FF2B5EF4-FFF2-40B4-BE49-F238E27FC236}">
                <a16:creationId xmlns:a16="http://schemas.microsoft.com/office/drawing/2014/main" id="{9D25C7D1-B11D-44A8-EC94-624E2ECAF5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30807" y="1565026"/>
            <a:ext cx="2303438" cy="1429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2776" r="23093" b="15663"/>
          <a:stretch>
            <a:fillRect/>
          </a:stretch>
        </p:blipFill>
        <p:spPr>
          <a:xfrm>
            <a:off x="1909938" y="1567917"/>
            <a:ext cx="14302493" cy="7239486"/>
          </a:xfrm>
          <a:prstGeom prst="rect">
            <a:avLst/>
          </a:prstGeom>
        </p:spPr>
      </p:pic>
      <p:pic>
        <p:nvPicPr>
          <p:cNvPr id="3" name="Picture 3"/>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4641" y="272687"/>
            <a:ext cx="1750208" cy="2299588"/>
          </a:xfrm>
          <a:prstGeom prst="rect">
            <a:avLst/>
          </a:prstGeom>
        </p:spPr>
      </p:pic>
      <p:pic>
        <p:nvPicPr>
          <p:cNvPr id="4" name="Picture 4"/>
          <p:cNvPicPr>
            <a:picLocks noChangeAspect="1"/>
          </p:cNvPicPr>
          <p:nvPr/>
        </p:nvPicPr>
        <p:blipFill>
          <a:blip r:embed="rId5">
            <a:alphaModFix amt="5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1924" y="3860805"/>
            <a:ext cx="570500" cy="1278158"/>
          </a:xfrm>
          <a:prstGeom prst="rect">
            <a:avLst/>
          </a:prstGeom>
        </p:spPr>
      </p:pic>
      <p:pic>
        <p:nvPicPr>
          <p:cNvPr id="5" name="Picture 5"/>
          <p:cNvPicPr>
            <a:picLocks noChangeAspect="1"/>
          </p:cNvPicPr>
          <p:nvPr/>
        </p:nvPicPr>
        <p:blipFill>
          <a:blip r:embed="rId7">
            <a:alphaModFix amt="5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1195" y="7391069"/>
            <a:ext cx="1780857" cy="2270728"/>
          </a:xfrm>
          <a:prstGeom prst="rect">
            <a:avLst/>
          </a:prstGeom>
        </p:spPr>
      </p:pic>
      <p:pic>
        <p:nvPicPr>
          <p:cNvPr id="6" name="Picture 6"/>
          <p:cNvPicPr>
            <a:picLocks noChangeAspect="1"/>
          </p:cNvPicPr>
          <p:nvPr/>
        </p:nvPicPr>
        <p:blipFill>
          <a:blip r:embed="rId9">
            <a:alphaModFix amt="55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46185" y="514874"/>
            <a:ext cx="1313115" cy="1419687"/>
          </a:xfrm>
          <a:prstGeom prst="rect">
            <a:avLst/>
          </a:prstGeom>
        </p:spPr>
      </p:pic>
      <p:pic>
        <p:nvPicPr>
          <p:cNvPr id="7" name="Picture 7"/>
          <p:cNvPicPr>
            <a:picLocks noChangeAspect="1"/>
          </p:cNvPicPr>
          <p:nvPr/>
        </p:nvPicPr>
        <p:blipFill>
          <a:blip r:embed="rId11">
            <a:alphaModFix amt="5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97144" y="489483"/>
            <a:ext cx="1524280" cy="1078434"/>
          </a:xfrm>
          <a:prstGeom prst="rect">
            <a:avLst/>
          </a:prstGeom>
        </p:spPr>
      </p:pic>
      <p:pic>
        <p:nvPicPr>
          <p:cNvPr id="8" name="Picture 8"/>
          <p:cNvPicPr>
            <a:picLocks noChangeAspect="1"/>
          </p:cNvPicPr>
          <p:nvPr/>
        </p:nvPicPr>
        <p:blipFill>
          <a:blip r:embed="rId13">
            <a:alphaModFix amt="5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2977">
            <a:off x="14811512" y="8185761"/>
            <a:ext cx="2801839" cy="1476036"/>
          </a:xfrm>
          <a:prstGeom prst="rect">
            <a:avLst/>
          </a:prstGeom>
        </p:spPr>
      </p:pic>
      <p:pic>
        <p:nvPicPr>
          <p:cNvPr id="9" name="Picture 9"/>
          <p:cNvPicPr>
            <a:picLocks noChangeAspect="1"/>
          </p:cNvPicPr>
          <p:nvPr/>
        </p:nvPicPr>
        <p:blipFill>
          <a:blip r:embed="rId15">
            <a:alphaModFix amt="5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905249" y="5769263"/>
            <a:ext cx="708102" cy="1822557"/>
          </a:xfrm>
          <a:prstGeom prst="rect">
            <a:avLst/>
          </a:prstGeom>
        </p:spPr>
      </p:pic>
      <p:pic>
        <p:nvPicPr>
          <p:cNvPr id="10" name="Picture 10"/>
          <p:cNvPicPr>
            <a:picLocks noChangeAspect="1"/>
          </p:cNvPicPr>
          <p:nvPr/>
        </p:nvPicPr>
        <p:blipFill>
          <a:blip r:embed="rId17">
            <a:alphaModFix amt="55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42747" y="8247891"/>
            <a:ext cx="1678676" cy="1351776"/>
          </a:xfrm>
          <a:prstGeom prst="rect">
            <a:avLst/>
          </a:prstGeom>
        </p:spPr>
      </p:pic>
      <p:pic>
        <p:nvPicPr>
          <p:cNvPr id="11" name="Picture 11"/>
          <p:cNvPicPr>
            <a:picLocks noChangeAspect="1"/>
          </p:cNvPicPr>
          <p:nvPr/>
        </p:nvPicPr>
        <p:blipFill>
          <a:blip r:embed="rId19">
            <a:alphaModFix amt="5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885371" y="-237258"/>
            <a:ext cx="2314957" cy="1787868"/>
          </a:xfrm>
          <a:prstGeom prst="rect">
            <a:avLst/>
          </a:prstGeom>
        </p:spPr>
      </p:pic>
      <p:pic>
        <p:nvPicPr>
          <p:cNvPr id="12" name="Picture 12"/>
          <p:cNvPicPr>
            <a:picLocks noChangeAspect="1"/>
          </p:cNvPicPr>
          <p:nvPr/>
        </p:nvPicPr>
        <p:blipFill>
          <a:blip r:embed="rId21">
            <a:alphaModFix amt="55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208597" y="8807403"/>
            <a:ext cx="1353549" cy="1244392"/>
          </a:xfrm>
          <a:prstGeom prst="rect">
            <a:avLst/>
          </a:prstGeom>
        </p:spPr>
      </p:pic>
      <p:sp>
        <p:nvSpPr>
          <p:cNvPr id="13" name="TextBox 13"/>
          <p:cNvSpPr txBox="1"/>
          <p:nvPr/>
        </p:nvSpPr>
        <p:spPr>
          <a:xfrm>
            <a:off x="3640099" y="5066386"/>
            <a:ext cx="10470547" cy="2801280"/>
          </a:xfrm>
          <a:prstGeom prst="rect">
            <a:avLst/>
          </a:prstGeom>
        </p:spPr>
        <p:txBody>
          <a:bodyPr wrap="square" lIns="0" tIns="0" rIns="0" bIns="0" rtlCol="0" anchor="t">
            <a:spAutoFit/>
          </a:bodyPr>
          <a:lstStyle/>
          <a:p>
            <a:pPr algn="ctr">
              <a:lnSpc>
                <a:spcPts val="11283"/>
              </a:lnSpc>
            </a:pPr>
            <a:r>
              <a:rPr lang="en-US" sz="9099" b="1" dirty="0">
                <a:solidFill>
                  <a:srgbClr val="53569F"/>
                </a:solidFill>
                <a:latin typeface="Cambria" panose="02040503050406030204" pitchFamily="18" charset="0"/>
              </a:rPr>
              <a:t>ẨN DỤ, DẤU CÂU, ĐẠI TỪ</a:t>
            </a:r>
          </a:p>
        </p:txBody>
      </p:sp>
      <p:sp>
        <p:nvSpPr>
          <p:cNvPr id="14" name="TextBox 14"/>
          <p:cNvSpPr txBox="1"/>
          <p:nvPr/>
        </p:nvSpPr>
        <p:spPr>
          <a:xfrm>
            <a:off x="4219153" y="2663142"/>
            <a:ext cx="9312441" cy="732508"/>
          </a:xfrm>
          <a:prstGeom prst="rect">
            <a:avLst/>
          </a:prstGeom>
        </p:spPr>
        <p:txBody>
          <a:bodyPr lIns="0" tIns="0" rIns="0" bIns="0" rtlCol="0" anchor="t">
            <a:spAutoFit/>
          </a:bodyPr>
          <a:lstStyle/>
          <a:p>
            <a:pPr algn="ctr">
              <a:lnSpc>
                <a:spcPts val="6100"/>
              </a:lnSpc>
            </a:pPr>
            <a:r>
              <a:rPr lang="en-US" sz="5000" dirty="0">
                <a:solidFill>
                  <a:srgbClr val="53569F"/>
                </a:solidFill>
                <a:latin typeface="Cambria" panose="02040503050406030204" pitchFamily="18" charset="0"/>
              </a:rPr>
              <a:t>BÀI 2: GÕ CỬA TRÁI TIM</a:t>
            </a:r>
          </a:p>
        </p:txBody>
      </p:sp>
      <p:sp>
        <p:nvSpPr>
          <p:cNvPr id="15" name="TextBox 15"/>
          <p:cNvSpPr txBox="1"/>
          <p:nvPr/>
        </p:nvSpPr>
        <p:spPr>
          <a:xfrm>
            <a:off x="3859047" y="3871535"/>
            <a:ext cx="10872136" cy="860580"/>
          </a:xfrm>
          <a:prstGeom prst="rect">
            <a:avLst/>
          </a:prstGeom>
        </p:spPr>
        <p:txBody>
          <a:bodyPr lIns="0" tIns="0" rIns="0" bIns="0" rtlCol="0" anchor="t">
            <a:spAutoFit/>
          </a:bodyPr>
          <a:lstStyle/>
          <a:p>
            <a:pPr algn="ctr">
              <a:lnSpc>
                <a:spcPts val="7166"/>
              </a:lnSpc>
              <a:spcBef>
                <a:spcPct val="0"/>
              </a:spcBef>
            </a:pPr>
            <a:r>
              <a:rPr lang="en-US" sz="5118">
                <a:solidFill>
                  <a:srgbClr val="D16A46"/>
                </a:solidFill>
                <a:latin typeface="Cambria" panose="02040503050406030204" pitchFamily="18" charset="0"/>
              </a:rPr>
              <a:t>THỰC HÀNH TIẾNG VIỆT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473925" y="14547"/>
            <a:ext cx="15561104" cy="2475778"/>
            <a:chOff x="0" y="0"/>
            <a:chExt cx="4098398" cy="652057"/>
          </a:xfrm>
        </p:grpSpPr>
        <p:sp>
          <p:nvSpPr>
            <p:cNvPr id="3" name="Freeform 3"/>
            <p:cNvSpPr/>
            <p:nvPr/>
          </p:nvSpPr>
          <p:spPr>
            <a:xfrm>
              <a:off x="0" y="0"/>
              <a:ext cx="4098398" cy="652057"/>
            </a:xfrm>
            <a:custGeom>
              <a:avLst/>
              <a:gdLst/>
              <a:ahLst/>
              <a:cxnLst/>
              <a:rect l="l" t="t" r="r" b="b"/>
              <a:pathLst>
                <a:path w="4098398" h="652057">
                  <a:moveTo>
                    <a:pt x="25373" y="0"/>
                  </a:moveTo>
                  <a:lnTo>
                    <a:pt x="4073025" y="0"/>
                  </a:lnTo>
                  <a:cubicBezTo>
                    <a:pt x="4087038" y="0"/>
                    <a:pt x="4098398" y="11360"/>
                    <a:pt x="4098398" y="25373"/>
                  </a:cubicBezTo>
                  <a:lnTo>
                    <a:pt x="4098398" y="626683"/>
                  </a:lnTo>
                  <a:cubicBezTo>
                    <a:pt x="4098398" y="633413"/>
                    <a:pt x="4095725" y="639867"/>
                    <a:pt x="4090966" y="644625"/>
                  </a:cubicBezTo>
                  <a:cubicBezTo>
                    <a:pt x="4086208" y="649383"/>
                    <a:pt x="4079754" y="652057"/>
                    <a:pt x="4073025" y="652057"/>
                  </a:cubicBezTo>
                  <a:lnTo>
                    <a:pt x="25373" y="652057"/>
                  </a:lnTo>
                  <a:cubicBezTo>
                    <a:pt x="18644" y="652057"/>
                    <a:pt x="12190" y="649383"/>
                    <a:pt x="7432" y="644625"/>
                  </a:cubicBezTo>
                  <a:cubicBezTo>
                    <a:pt x="2673" y="639867"/>
                    <a:pt x="0" y="633413"/>
                    <a:pt x="0" y="626683"/>
                  </a:cubicBezTo>
                  <a:lnTo>
                    <a:pt x="0" y="25373"/>
                  </a:lnTo>
                  <a:cubicBezTo>
                    <a:pt x="0" y="18644"/>
                    <a:pt x="2673" y="12190"/>
                    <a:pt x="7432" y="7432"/>
                  </a:cubicBezTo>
                  <a:cubicBezTo>
                    <a:pt x="12190" y="2673"/>
                    <a:pt x="18644" y="0"/>
                    <a:pt x="25373"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2912">
            <a:off x="7485967" y="1134769"/>
            <a:ext cx="1695532" cy="122290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959" y="-430764"/>
            <a:ext cx="2797920" cy="302499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5123" y="205659"/>
            <a:ext cx="570500" cy="1278158"/>
          </a:xfrm>
          <a:prstGeom prst="rect">
            <a:avLst/>
          </a:prstGeom>
        </p:spPr>
      </p:pic>
      <p:sp>
        <p:nvSpPr>
          <p:cNvPr id="10" name="TextBox 10"/>
          <p:cNvSpPr txBox="1"/>
          <p:nvPr/>
        </p:nvSpPr>
        <p:spPr>
          <a:xfrm>
            <a:off x="2282969" y="421192"/>
            <a:ext cx="11758514" cy="1545590"/>
          </a:xfrm>
          <a:prstGeom prst="rect">
            <a:avLst/>
          </a:prstGeom>
        </p:spPr>
        <p:txBody>
          <a:bodyPr lIns="0" tIns="0" rIns="0" bIns="0" rtlCol="0" anchor="t">
            <a:spAutoFit/>
          </a:bodyPr>
          <a:lstStyle/>
          <a:p>
            <a:pPr>
              <a:lnSpc>
                <a:spcPts val="6160"/>
              </a:lnSpc>
              <a:spcBef>
                <a:spcPct val="0"/>
              </a:spcBef>
            </a:pPr>
            <a:r>
              <a:rPr lang="en-US" sz="4400" dirty="0" err="1">
                <a:solidFill>
                  <a:schemeClr val="accent1">
                    <a:lumMod val="75000"/>
                  </a:schemeClr>
                </a:solidFill>
                <a:latin typeface="Roboto Condensed Bold"/>
              </a:rPr>
              <a:t>Nhiệm</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vụ</a:t>
            </a:r>
            <a:r>
              <a:rPr lang="en-US" sz="4400" dirty="0">
                <a:solidFill>
                  <a:schemeClr val="accent1">
                    <a:lumMod val="75000"/>
                  </a:schemeClr>
                </a:solidFill>
                <a:latin typeface="Roboto Condensed Bold"/>
              </a:rPr>
              <a:t> 1:</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Đọc</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và</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phân</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tích</a:t>
            </a:r>
            <a:r>
              <a:rPr lang="en-US" sz="4400" dirty="0">
                <a:solidFill>
                  <a:schemeClr val="accent1">
                    <a:lumMod val="75000"/>
                  </a:schemeClr>
                </a:solidFill>
                <a:latin typeface="Roboto Condensed"/>
              </a:rPr>
              <a:t> 2 </a:t>
            </a:r>
            <a:r>
              <a:rPr lang="en-US" sz="4400" dirty="0" err="1">
                <a:solidFill>
                  <a:schemeClr val="accent1">
                    <a:lumMod val="75000"/>
                  </a:schemeClr>
                </a:solidFill>
                <a:latin typeface="Roboto Condensed"/>
              </a:rPr>
              <a:t>ví</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dụ</a:t>
            </a:r>
            <a:r>
              <a:rPr lang="en-US" sz="4400" dirty="0">
                <a:solidFill>
                  <a:schemeClr val="accent1">
                    <a:lumMod val="75000"/>
                  </a:schemeClr>
                </a:solidFill>
                <a:latin typeface="Roboto Condensed"/>
              </a:rPr>
              <a:t> SGK </a:t>
            </a:r>
            <a:r>
              <a:rPr lang="en-US" sz="4400" dirty="0" err="1">
                <a:solidFill>
                  <a:schemeClr val="accent1">
                    <a:lumMod val="75000"/>
                  </a:schemeClr>
                </a:solidFill>
                <a:latin typeface="Roboto Condensed"/>
              </a:rPr>
              <a:t>trang</a:t>
            </a:r>
            <a:r>
              <a:rPr lang="en-US" sz="4400" dirty="0">
                <a:solidFill>
                  <a:schemeClr val="accent1">
                    <a:lumMod val="75000"/>
                  </a:schemeClr>
                </a:solidFill>
                <a:latin typeface="Roboto Condensed"/>
              </a:rPr>
              <a:t> 47. </a:t>
            </a:r>
            <a:r>
              <a:rPr lang="en-US" sz="4400" dirty="0" err="1">
                <a:solidFill>
                  <a:schemeClr val="accent1">
                    <a:lumMod val="75000"/>
                  </a:schemeClr>
                </a:solidFill>
                <a:latin typeface="Roboto Condensed"/>
              </a:rPr>
              <a:t>Rút</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ra</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khái</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niệm</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Ẩn</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dụ</a:t>
            </a:r>
            <a:endParaRPr lang="en-US" sz="4400" dirty="0">
              <a:solidFill>
                <a:schemeClr val="accent1">
                  <a:lumMod val="75000"/>
                </a:schemeClr>
              </a:solidFill>
              <a:latin typeface="Roboto Condensed"/>
            </a:endParaRPr>
          </a:p>
        </p:txBody>
      </p:sp>
      <p:graphicFrame>
        <p:nvGraphicFramePr>
          <p:cNvPr id="12" name="Table 3">
            <a:extLst>
              <a:ext uri="{FF2B5EF4-FFF2-40B4-BE49-F238E27FC236}">
                <a16:creationId xmlns:a16="http://schemas.microsoft.com/office/drawing/2014/main" id="{7D379E36-D154-D38A-3A31-1FEDE8C94F34}"/>
              </a:ext>
            </a:extLst>
          </p:cNvPr>
          <p:cNvGraphicFramePr>
            <a:graphicFrameLocks noGrp="1"/>
          </p:cNvGraphicFramePr>
          <p:nvPr>
            <p:extLst>
              <p:ext uri="{D42A27DB-BD31-4B8C-83A1-F6EECF244321}">
                <p14:modId xmlns:p14="http://schemas.microsoft.com/office/powerpoint/2010/main" val="2813534044"/>
              </p:ext>
            </p:extLst>
          </p:nvPr>
        </p:nvGraphicFramePr>
        <p:xfrm>
          <a:off x="270121" y="2594234"/>
          <a:ext cx="17747758" cy="7490840"/>
        </p:xfrm>
        <a:graphic>
          <a:graphicData uri="http://schemas.openxmlformats.org/drawingml/2006/table">
            <a:tbl>
              <a:tblPr firstRow="1" bandRow="1">
                <a:tableStyleId>{5C22544A-7EE6-4342-B048-85BDC9FD1C3A}</a:tableStyleId>
              </a:tblPr>
              <a:tblGrid>
                <a:gridCol w="7959479">
                  <a:extLst>
                    <a:ext uri="{9D8B030D-6E8A-4147-A177-3AD203B41FA5}">
                      <a16:colId xmlns:a16="http://schemas.microsoft.com/office/drawing/2014/main" val="1768096180"/>
                    </a:ext>
                  </a:extLst>
                </a:gridCol>
                <a:gridCol w="9788279">
                  <a:extLst>
                    <a:ext uri="{9D8B030D-6E8A-4147-A177-3AD203B41FA5}">
                      <a16:colId xmlns:a16="http://schemas.microsoft.com/office/drawing/2014/main" val="644636291"/>
                    </a:ext>
                  </a:extLst>
                </a:gridCol>
              </a:tblGrid>
              <a:tr h="784009">
                <a:tc>
                  <a:txBody>
                    <a:bodyPr/>
                    <a:lstStyle/>
                    <a:p>
                      <a:pPr algn="ctr">
                        <a:lnSpc>
                          <a:spcPct val="100000"/>
                        </a:lnSpc>
                      </a:pPr>
                      <a:r>
                        <a:rPr lang="en-US" sz="3600" b="0" dirty="0" err="1">
                          <a:solidFill>
                            <a:srgbClr val="FF0000"/>
                          </a:solidFill>
                          <a:latin typeface="Cambria" panose="02040503050406030204" pitchFamily="18" charset="0"/>
                        </a:rPr>
                        <a:t>Ví</a:t>
                      </a:r>
                      <a:r>
                        <a:rPr lang="en-US" sz="3600" b="0" dirty="0">
                          <a:solidFill>
                            <a:srgbClr val="FF0000"/>
                          </a:solidFill>
                          <a:latin typeface="Cambria" panose="02040503050406030204" pitchFamily="18" charset="0"/>
                        </a:rPr>
                        <a:t> </a:t>
                      </a:r>
                      <a:r>
                        <a:rPr lang="en-US" sz="3600" b="0" dirty="0" err="1">
                          <a:solidFill>
                            <a:srgbClr val="FF0000"/>
                          </a:solidFill>
                          <a:latin typeface="Cambria" panose="02040503050406030204" pitchFamily="18" charset="0"/>
                        </a:rPr>
                        <a:t>dụ</a:t>
                      </a:r>
                      <a:endParaRPr lang="en-US" sz="3600" b="0" dirty="0">
                        <a:solidFill>
                          <a:srgbClr val="FF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sz="3600" b="0" dirty="0" err="1">
                          <a:solidFill>
                            <a:srgbClr val="FF0000"/>
                          </a:solidFill>
                          <a:latin typeface="Cambria" panose="02040503050406030204" pitchFamily="18" charset="0"/>
                        </a:rPr>
                        <a:t>Nghĩa</a:t>
                      </a:r>
                      <a:r>
                        <a:rPr lang="en-US" sz="3600" b="0" dirty="0">
                          <a:solidFill>
                            <a:srgbClr val="FF0000"/>
                          </a:solidFill>
                          <a:latin typeface="Cambria" panose="02040503050406030204" pitchFamily="18" charset="0"/>
                        </a:rPr>
                        <a:t> </a:t>
                      </a:r>
                      <a:r>
                        <a:rPr lang="en-US" sz="3600" b="0" dirty="0" err="1">
                          <a:solidFill>
                            <a:srgbClr val="FF0000"/>
                          </a:solidFill>
                          <a:latin typeface="Cambria" panose="02040503050406030204" pitchFamily="18" charset="0"/>
                        </a:rPr>
                        <a:t>của</a:t>
                      </a:r>
                      <a:r>
                        <a:rPr lang="en-US" sz="3600" b="0" dirty="0">
                          <a:solidFill>
                            <a:srgbClr val="FF0000"/>
                          </a:solidFill>
                          <a:latin typeface="Cambria" panose="02040503050406030204" pitchFamily="18" charset="0"/>
                        </a:rPr>
                        <a:t> </a:t>
                      </a:r>
                      <a:r>
                        <a:rPr lang="en-US" sz="3600" b="0" dirty="0" err="1">
                          <a:solidFill>
                            <a:srgbClr val="FF0000"/>
                          </a:solidFill>
                          <a:latin typeface="Cambria" panose="02040503050406030204" pitchFamily="18" charset="0"/>
                        </a:rPr>
                        <a:t>từ</a:t>
                      </a:r>
                      <a:r>
                        <a:rPr lang="en-US" sz="3600" b="0" dirty="0">
                          <a:solidFill>
                            <a:srgbClr val="FF0000"/>
                          </a:solidFill>
                          <a:latin typeface="Cambria" panose="02040503050406030204" pitchFamily="18" charset="0"/>
                        </a:rPr>
                        <a:t> in </a:t>
                      </a:r>
                      <a:r>
                        <a:rPr lang="en-US" sz="3600" b="0" dirty="0" err="1">
                          <a:solidFill>
                            <a:srgbClr val="FF0000"/>
                          </a:solidFill>
                          <a:latin typeface="Cambria" panose="02040503050406030204" pitchFamily="18" charset="0"/>
                        </a:rPr>
                        <a:t>đậm</a:t>
                      </a:r>
                      <a:endParaRPr lang="en-US" sz="3600" b="0" dirty="0">
                        <a:solidFill>
                          <a:srgbClr val="FF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13257507"/>
                  </a:ext>
                </a:extLst>
              </a:tr>
              <a:tr h="2984458">
                <a:tc>
                  <a:txBody>
                    <a:bodyPr/>
                    <a:lstStyle/>
                    <a:p>
                      <a:r>
                        <a:rPr lang="en-US" sz="3600" kern="1200" dirty="0">
                          <a:solidFill>
                            <a:schemeClr val="dk1"/>
                          </a:solidFill>
                          <a:effectLst/>
                          <a:latin typeface="Cambria" panose="02040503050406030204" pitchFamily="18" charset="0"/>
                          <a:ea typeface="+mn-ea"/>
                          <a:cs typeface="#9Slide03 Arima Madurai" panose="00000500000000000000" pitchFamily="2" charset="0"/>
                        </a:rPr>
                        <a:t>a/ </a:t>
                      </a:r>
                      <a:r>
                        <a:rPr lang="en-US" sz="3600" b="0" kern="1200" dirty="0" err="1">
                          <a:solidFill>
                            <a:schemeClr val="dk1"/>
                          </a:solidFill>
                          <a:effectLst/>
                          <a:latin typeface="Cambria" panose="02040503050406030204" pitchFamily="18" charset="0"/>
                          <a:ea typeface="+mn-ea"/>
                          <a:cs typeface="#9Slide03 Arima Madurai" panose="00000500000000000000" pitchFamily="2" charset="0"/>
                        </a:rPr>
                        <a:t>Mặt</a:t>
                      </a:r>
                      <a:r>
                        <a:rPr lang="en-US" sz="3600" b="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b="0" kern="1200" dirty="0" err="1">
                          <a:solidFill>
                            <a:schemeClr val="dk1"/>
                          </a:solidFill>
                          <a:effectLst/>
                          <a:latin typeface="Cambria" panose="02040503050406030204" pitchFamily="18" charset="0"/>
                          <a:ea typeface="+mn-ea"/>
                          <a:cs typeface="#9Slide03 Arima Madurai" panose="00000500000000000000" pitchFamily="2" charset="0"/>
                        </a:rPr>
                        <a:t>trời</a:t>
                      </a:r>
                      <a:r>
                        <a:rPr lang="en-US" sz="3600" b="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của</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bắp</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thì</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nằm</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trên</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đồi</a:t>
                      </a:r>
                      <a:endParaRPr lang="en-US" sz="3600" kern="1200" dirty="0">
                        <a:solidFill>
                          <a:schemeClr val="dk1"/>
                        </a:solidFill>
                        <a:effectLst/>
                        <a:latin typeface="Cambria" panose="02040503050406030204" pitchFamily="18" charset="0"/>
                        <a:ea typeface="+mn-ea"/>
                        <a:cs typeface="#9Slide03 Arima Madurai" panose="00000500000000000000" pitchFamily="2" charset="0"/>
                      </a:endParaRPr>
                    </a:p>
                    <a:p>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b="1" kern="1200" dirty="0" err="1">
                          <a:solidFill>
                            <a:srgbClr val="0070C0"/>
                          </a:solidFill>
                          <a:effectLst/>
                          <a:latin typeface="Cambria" panose="02040503050406030204" pitchFamily="18" charset="0"/>
                          <a:ea typeface="+mn-ea"/>
                          <a:cs typeface="#9Slide03 Arima Madurai" panose="00000500000000000000" pitchFamily="2" charset="0"/>
                        </a:rPr>
                        <a:t>Mặt</a:t>
                      </a:r>
                      <a:r>
                        <a:rPr lang="en-US" sz="3600" b="1" kern="1200" dirty="0">
                          <a:solidFill>
                            <a:srgbClr val="0070C0"/>
                          </a:solidFill>
                          <a:effectLst/>
                          <a:latin typeface="Cambria" panose="02040503050406030204" pitchFamily="18" charset="0"/>
                          <a:ea typeface="+mn-ea"/>
                          <a:cs typeface="#9Slide03 Arima Madurai" panose="00000500000000000000" pitchFamily="2" charset="0"/>
                        </a:rPr>
                        <a:t> </a:t>
                      </a:r>
                      <a:r>
                        <a:rPr lang="en-US" sz="3600" b="1" kern="1200" dirty="0" err="1">
                          <a:solidFill>
                            <a:srgbClr val="0070C0"/>
                          </a:solidFill>
                          <a:effectLst/>
                          <a:latin typeface="Cambria" panose="02040503050406030204" pitchFamily="18" charset="0"/>
                          <a:ea typeface="+mn-ea"/>
                          <a:cs typeface="#9Slide03 Arima Madurai" panose="00000500000000000000" pitchFamily="2" charset="0"/>
                        </a:rPr>
                        <a:t>trời</a:t>
                      </a:r>
                      <a:r>
                        <a:rPr lang="en-US" sz="3600" kern="1200" dirty="0">
                          <a:solidFill>
                            <a:srgbClr val="0070C0"/>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của</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mẹ</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em</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nằm</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trên</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lưng</a:t>
                      </a:r>
                      <a:r>
                        <a:rPr lang="en-US" sz="3600" kern="1200" dirty="0">
                          <a:solidFill>
                            <a:schemeClr val="dk1"/>
                          </a:solidFill>
                          <a:effectLst/>
                          <a:latin typeface="Cambria" panose="02040503050406030204" pitchFamily="18" charset="0"/>
                          <a:ea typeface="+mn-ea"/>
                          <a:cs typeface="#9Slide03 Arima Madurai" panose="00000500000000000000" pitchFamily="2" charset="0"/>
                        </a:rPr>
                        <a:t>.</a:t>
                      </a:r>
                    </a:p>
                    <a:p>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Nguyễn</a:t>
                      </a:r>
                      <a:r>
                        <a:rPr lang="en-US" sz="3600" kern="1200" dirty="0">
                          <a:solidFill>
                            <a:schemeClr val="dk1"/>
                          </a:solidFill>
                          <a:effectLst/>
                          <a:latin typeface="Cambria" panose="02040503050406030204" pitchFamily="18" charset="0"/>
                          <a:ea typeface="+mn-ea"/>
                          <a:cs typeface="#9Slide03 Arima Madurai" panose="00000500000000000000" pitchFamily="2" charset="0"/>
                        </a:rPr>
                        <a:t> Khoa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Điềm</a:t>
                      </a:r>
                      <a:r>
                        <a:rPr lang="en-US" sz="3600" kern="1200" dirty="0">
                          <a:solidFill>
                            <a:schemeClr val="dk1"/>
                          </a:solidFill>
                          <a:effectLst/>
                          <a:latin typeface="Cambria" panose="02040503050406030204" pitchFamily="18" charset="0"/>
                          <a:ea typeface="+mn-ea"/>
                          <a:cs typeface="#9Slide03 Arima Madurai" panose="000005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solidFill>
                          <a:srgbClr val="FF0000"/>
                        </a:solidFill>
                        <a:latin typeface="Cambria" panose="02040503050406030204" pitchFamily="18"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51921"/>
                  </a:ext>
                </a:extLst>
              </a:tr>
              <a:tr h="2438400">
                <a:tc>
                  <a:txBody>
                    <a:bodyPr/>
                    <a:lstStyle/>
                    <a:p>
                      <a:r>
                        <a:rPr lang="en-US" sz="3600" kern="1200" dirty="0">
                          <a:solidFill>
                            <a:schemeClr val="dk1"/>
                          </a:solidFill>
                          <a:effectLst/>
                          <a:latin typeface="Cambria" panose="02040503050406030204" pitchFamily="18" charset="0"/>
                          <a:ea typeface="+mn-ea"/>
                          <a:cs typeface="#9Slide03 Arima Madurai" panose="00000500000000000000" pitchFamily="2" charset="0"/>
                        </a:rPr>
                        <a:t>b/ Cha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lại</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dắt</a:t>
                      </a:r>
                      <a:r>
                        <a:rPr lang="en-US" sz="3600" kern="1200" dirty="0">
                          <a:solidFill>
                            <a:schemeClr val="dk1"/>
                          </a:solidFill>
                          <a:effectLst/>
                          <a:latin typeface="Cambria" panose="02040503050406030204" pitchFamily="18" charset="0"/>
                          <a:ea typeface="+mn-ea"/>
                          <a:cs typeface="#9Slide03 Arima Madurai" panose="00000500000000000000" pitchFamily="2" charset="0"/>
                        </a:rPr>
                        <a:t> con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đi</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trên</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cát</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mịn</a:t>
                      </a:r>
                      <a:endParaRPr lang="en-US" sz="3600" kern="1200" dirty="0">
                        <a:solidFill>
                          <a:schemeClr val="dk1"/>
                        </a:solidFill>
                        <a:effectLst/>
                        <a:latin typeface="Cambria" panose="02040503050406030204" pitchFamily="18" charset="0"/>
                        <a:ea typeface="+mn-ea"/>
                        <a:cs typeface="#9Slide03 Arima Madurai" panose="00000500000000000000" pitchFamily="2" charset="0"/>
                      </a:endParaRPr>
                    </a:p>
                    <a:p>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Ánh</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nắng</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b="1" kern="1200" dirty="0" err="1">
                          <a:solidFill>
                            <a:srgbClr val="0070C0"/>
                          </a:solidFill>
                          <a:effectLst/>
                          <a:latin typeface="Cambria" panose="02040503050406030204" pitchFamily="18" charset="0"/>
                          <a:ea typeface="+mn-ea"/>
                          <a:cs typeface="#9Slide03 Arima Madurai" panose="00000500000000000000" pitchFamily="2" charset="0"/>
                        </a:rPr>
                        <a:t>chảy</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đầy</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vai</a:t>
                      </a:r>
                      <a:r>
                        <a:rPr lang="en-US" sz="3600" kern="1200" dirty="0">
                          <a:solidFill>
                            <a:schemeClr val="dk1"/>
                          </a:solidFill>
                          <a:effectLst/>
                          <a:latin typeface="Cambria" panose="02040503050406030204" pitchFamily="18" charset="0"/>
                          <a:ea typeface="+mn-ea"/>
                          <a:cs typeface="#9Slide03 Arima Madurai" panose="00000500000000000000" pitchFamily="2" charset="0"/>
                        </a:rPr>
                        <a:t>.</a:t>
                      </a:r>
                    </a:p>
                    <a:p>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Hoàng</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Trung</a:t>
                      </a:r>
                      <a:r>
                        <a:rPr lang="en-US" sz="3600" kern="1200" dirty="0">
                          <a:solidFill>
                            <a:schemeClr val="dk1"/>
                          </a:solidFill>
                          <a:effectLst/>
                          <a:latin typeface="Cambria" panose="02040503050406030204" pitchFamily="18" charset="0"/>
                          <a:ea typeface="+mn-ea"/>
                          <a:cs typeface="#9Slide03 Arima Madurai" panose="00000500000000000000" pitchFamily="2" charset="0"/>
                        </a:rPr>
                        <a:t> </a:t>
                      </a:r>
                      <a:r>
                        <a:rPr lang="en-US" sz="3600" kern="1200" dirty="0" err="1">
                          <a:solidFill>
                            <a:schemeClr val="dk1"/>
                          </a:solidFill>
                          <a:effectLst/>
                          <a:latin typeface="Cambria" panose="02040503050406030204" pitchFamily="18" charset="0"/>
                          <a:ea typeface="+mn-ea"/>
                          <a:cs typeface="#9Slide03 Arima Madurai" panose="00000500000000000000" pitchFamily="2" charset="0"/>
                        </a:rPr>
                        <a:t>Thông</a:t>
                      </a:r>
                      <a:r>
                        <a:rPr lang="en-US" sz="3600" kern="1200" dirty="0">
                          <a:solidFill>
                            <a:schemeClr val="dk1"/>
                          </a:solidFill>
                          <a:effectLst/>
                          <a:latin typeface="Cambria" panose="02040503050406030204" pitchFamily="18" charset="0"/>
                          <a:ea typeface="+mn-ea"/>
                          <a:cs typeface="#9Slide03 Arima Madurai" panose="00000500000000000000" pitchFamily="2" charset="0"/>
                        </a:rPr>
                        <a:t>)</a:t>
                      </a:r>
                      <a:endParaRPr lang="en-US" sz="3600" dirty="0">
                        <a:latin typeface="Cambria" panose="02040503050406030204" pitchFamily="18"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Cambria" panose="02040503050406030204" pitchFamily="18"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270894"/>
                  </a:ext>
                </a:extLst>
              </a:tr>
              <a:tr h="1283973">
                <a:tc gridSpan="2">
                  <a:txBody>
                    <a:bodyPr/>
                    <a:lstStyle/>
                    <a:p>
                      <a:r>
                        <a:rPr lang="en-US" sz="3600" b="0" dirty="0" err="1">
                          <a:solidFill>
                            <a:srgbClr val="FF0000"/>
                          </a:solidFill>
                          <a:latin typeface="Cambria" panose="02040503050406030204" pitchFamily="18" charset="0"/>
                          <a:cs typeface="#9Slide03 Arima Madurai" panose="00000500000000000000" pitchFamily="2" charset="0"/>
                        </a:rPr>
                        <a:t>Nhận</a:t>
                      </a:r>
                      <a:r>
                        <a:rPr lang="en-US" sz="3600" b="0" dirty="0">
                          <a:solidFill>
                            <a:srgbClr val="FF0000"/>
                          </a:solidFill>
                          <a:latin typeface="Cambria" panose="02040503050406030204" pitchFamily="18" charset="0"/>
                          <a:cs typeface="#9Slide03 Arima Madurai" panose="00000500000000000000" pitchFamily="2" charset="0"/>
                        </a:rPr>
                        <a:t> </a:t>
                      </a:r>
                      <a:r>
                        <a:rPr lang="en-US" sz="3600" b="0" dirty="0" err="1">
                          <a:solidFill>
                            <a:srgbClr val="FF0000"/>
                          </a:solidFill>
                          <a:latin typeface="Cambria" panose="02040503050406030204" pitchFamily="18" charset="0"/>
                          <a:cs typeface="#9Slide03 Arima Madurai" panose="00000500000000000000" pitchFamily="2" charset="0"/>
                        </a:rPr>
                        <a:t>xét</a:t>
                      </a:r>
                      <a:r>
                        <a:rPr lang="en-US" sz="3600" b="0" dirty="0">
                          <a:solidFill>
                            <a:srgbClr val="FF0000"/>
                          </a:solidFill>
                          <a:latin typeface="Cambria" panose="02040503050406030204" pitchFamily="18" charset="0"/>
                          <a:cs typeface="#9Slide03 Arima Madurai" panose="00000500000000000000"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4521889"/>
                  </a:ext>
                </a:extLst>
              </a:tr>
            </a:tbl>
          </a:graphicData>
        </a:graphic>
      </p:graphicFrame>
      <p:sp>
        <p:nvSpPr>
          <p:cNvPr id="13" name="TextBox 12">
            <a:extLst>
              <a:ext uri="{FF2B5EF4-FFF2-40B4-BE49-F238E27FC236}">
                <a16:creationId xmlns:a16="http://schemas.microsoft.com/office/drawing/2014/main" id="{7E5CB221-112C-CC3D-C3E3-9AD92A9D35D0}"/>
              </a:ext>
            </a:extLst>
          </p:cNvPr>
          <p:cNvSpPr txBox="1"/>
          <p:nvPr/>
        </p:nvSpPr>
        <p:spPr>
          <a:xfrm>
            <a:off x="8208668" y="3367712"/>
            <a:ext cx="9809211" cy="2862322"/>
          </a:xfrm>
          <a:prstGeom prst="rect">
            <a:avLst/>
          </a:prstGeom>
          <a:noFill/>
        </p:spPr>
        <p:txBody>
          <a:bodyPr wrap="square">
            <a:spAutoFit/>
          </a:bodyPr>
          <a:lstStyle/>
          <a:p>
            <a:pPr algn="just"/>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Mặt</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trời</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a:solidFill>
                  <a:schemeClr val="dk1"/>
                </a:solidFill>
                <a:effectLst/>
                <a:latin typeface="Cambria" panose="02040503050406030204" pitchFamily="18" charset="0"/>
                <a:cs typeface="#9Slide03 Arima Madurai" panose="00000500000000000000" pitchFamily="2" charset="0"/>
              </a:rPr>
              <a:t>(2) </a:t>
            </a:r>
            <a:r>
              <a:rPr lang="en-US" sz="3600" kern="1200" dirty="0" err="1">
                <a:solidFill>
                  <a:schemeClr val="dk1"/>
                </a:solidFill>
                <a:effectLst/>
                <a:latin typeface="Cambria" panose="02040503050406030204" pitchFamily="18" charset="0"/>
                <a:cs typeface="#9Slide03 Arima Madurai" panose="00000500000000000000" pitchFamily="2" charset="0"/>
              </a:rPr>
              <a:t>chỉ</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người</a:t>
            </a:r>
            <a:r>
              <a:rPr lang="en-US" sz="3600" kern="1200" dirty="0">
                <a:solidFill>
                  <a:schemeClr val="dk1"/>
                </a:solidFill>
                <a:effectLst/>
                <a:latin typeface="Cambria" panose="02040503050406030204" pitchFamily="18" charset="0"/>
                <a:cs typeface="#9Slide03 Arima Madurai" panose="00000500000000000000" pitchFamily="2" charset="0"/>
              </a:rPr>
              <a:t> con </a:t>
            </a:r>
            <a:r>
              <a:rPr lang="en-US" sz="3600" kern="1200" dirty="0" err="1">
                <a:solidFill>
                  <a:schemeClr val="dk1"/>
                </a:solidFill>
                <a:effectLst/>
                <a:latin typeface="Cambria" panose="02040503050406030204" pitchFamily="18" charset="0"/>
                <a:cs typeface="#9Slide03 Arima Madurai" panose="00000500000000000000" pitchFamily="2" charset="0"/>
              </a:rPr>
              <a:t>chứ</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không</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chỉ</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mặt</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trời</a:t>
            </a:r>
            <a:r>
              <a:rPr lang="en-US" sz="3600" kern="1200" dirty="0">
                <a:solidFill>
                  <a:schemeClr val="dk1"/>
                </a:solidFill>
                <a:effectLst/>
                <a:latin typeface="Cambria" panose="02040503050406030204" pitchFamily="18" charset="0"/>
                <a:cs typeface="#9Slide03 Arima Madurai" panose="00000500000000000000" pitchFamily="2" charset="0"/>
              </a:rPr>
              <a:t> </a:t>
            </a:r>
            <a:r>
              <a:rPr lang="en-US" sz="3600" kern="1200" dirty="0" err="1">
                <a:solidFill>
                  <a:schemeClr val="dk1"/>
                </a:solidFill>
                <a:effectLst/>
                <a:latin typeface="Cambria" panose="02040503050406030204" pitchFamily="18" charset="0"/>
                <a:cs typeface="#9Slide03 Arima Madurai" panose="00000500000000000000" pitchFamily="2" charset="0"/>
              </a:rPr>
              <a:t>thật</a:t>
            </a:r>
            <a:endParaRPr lang="en-US" sz="3600" kern="1200" dirty="0">
              <a:solidFill>
                <a:schemeClr val="dk1"/>
              </a:solidFill>
              <a:effectLst/>
              <a:latin typeface="Cambria" panose="02040503050406030204" pitchFamily="18" charset="0"/>
              <a:cs typeface="#9Slide03 Arima Madurai" panose="00000500000000000000" pitchFamily="2" charset="0"/>
            </a:endParaRPr>
          </a:p>
          <a:p>
            <a:pPr algn="just"/>
            <a:r>
              <a:rPr lang="en-US" sz="3600" dirty="0">
                <a:latin typeface="Cambria" panose="02040503050406030204" pitchFamily="18" charset="0"/>
                <a:cs typeface="#9Slide03 Arima Madurai" panose="00000500000000000000" pitchFamily="2" charset="0"/>
              </a:rPr>
              <a:t>* Con </a:t>
            </a:r>
            <a:r>
              <a:rPr lang="en-US" sz="3600" dirty="0" err="1">
                <a:latin typeface="Cambria" panose="02040503050406030204" pitchFamily="18" charset="0"/>
                <a:cs typeface="#9Slide03 Arima Madurai" panose="00000500000000000000" pitchFamily="2" charset="0"/>
              </a:rPr>
              <a:t>cũng</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giống</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như</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mặt</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trời</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tỏa</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sáng</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trong</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cuộc</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đời</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mẹ</a:t>
            </a:r>
            <a:endParaRPr lang="en-US" sz="3600" dirty="0">
              <a:latin typeface="Cambria" panose="02040503050406030204" pitchFamily="18" charset="0"/>
              <a:cs typeface="#9Slide03 Arima Madurai" panose="00000500000000000000" pitchFamily="2" charset="0"/>
            </a:endParaRPr>
          </a:p>
          <a:p>
            <a:pPr algn="just"/>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Tình</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yêu</a:t>
            </a:r>
            <a:r>
              <a:rPr lang="en-US" sz="3600" dirty="0">
                <a:latin typeface="Cambria" panose="02040503050406030204" pitchFamily="18" charset="0"/>
                <a:cs typeface="#9Slide03 Arima Madurai" panose="00000500000000000000" pitchFamily="2" charset="0"/>
                <a:sym typeface="Wingdings" panose="05000000000000000000" pitchFamily="2" charset="2"/>
              </a:rPr>
              <a:t> con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tha</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thiết</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của</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người</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mẹ</a:t>
            </a:r>
            <a:endParaRPr lang="en-US" sz="3600" dirty="0">
              <a:latin typeface="Cambria" panose="02040503050406030204" pitchFamily="18" charset="0"/>
              <a:cs typeface="#9Slide03 Arima Madurai" panose="00000500000000000000" pitchFamily="2" charset="0"/>
            </a:endParaRPr>
          </a:p>
        </p:txBody>
      </p:sp>
      <p:sp>
        <p:nvSpPr>
          <p:cNvPr id="16" name="TextBox 15">
            <a:extLst>
              <a:ext uri="{FF2B5EF4-FFF2-40B4-BE49-F238E27FC236}">
                <a16:creationId xmlns:a16="http://schemas.microsoft.com/office/drawing/2014/main" id="{55C93A4A-F2AA-904F-AA55-B1E0F49E6EE0}"/>
              </a:ext>
            </a:extLst>
          </p:cNvPr>
          <p:cNvSpPr txBox="1"/>
          <p:nvPr/>
        </p:nvSpPr>
        <p:spPr>
          <a:xfrm>
            <a:off x="8241919" y="6354031"/>
            <a:ext cx="9775960" cy="2308324"/>
          </a:xfrm>
          <a:prstGeom prst="rect">
            <a:avLst/>
          </a:prstGeom>
          <a:noFill/>
        </p:spPr>
        <p:txBody>
          <a:bodyPr wrap="square">
            <a:spAutoFit/>
          </a:bodyPr>
          <a:lstStyle/>
          <a:p>
            <a:pPr algn="just"/>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Chảy</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nghĩa</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gốc</a:t>
            </a:r>
            <a:r>
              <a:rPr lang="en-US" sz="3600" b="0" kern="1200" dirty="0">
                <a:solidFill>
                  <a:schemeClr val="dk1"/>
                </a:solidFill>
                <a:effectLst/>
                <a:latin typeface="Cambria" panose="02040503050406030204" pitchFamily="18" charset="0"/>
                <a:cs typeface="#9Slide03 Arima Madurai" panose="00000500000000000000" pitchFamily="2" charset="0"/>
              </a:rPr>
              <a:t>) = </a:t>
            </a:r>
            <a:r>
              <a:rPr lang="en-US" sz="3600" b="0" kern="1200" dirty="0" err="1">
                <a:solidFill>
                  <a:schemeClr val="dk1"/>
                </a:solidFill>
                <a:effectLst/>
                <a:latin typeface="Cambria" panose="02040503050406030204" pitchFamily="18" charset="0"/>
                <a:cs typeface="#9Slide03 Arima Madurai" panose="00000500000000000000" pitchFamily="2" charset="0"/>
              </a:rPr>
              <a:t>sự</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vận</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động</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của</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chất</a:t>
            </a:r>
            <a:r>
              <a:rPr lang="en-US" sz="3600" b="0" kern="1200" dirty="0">
                <a:solidFill>
                  <a:schemeClr val="dk1"/>
                </a:solidFill>
                <a:effectLst/>
                <a:latin typeface="Cambria" panose="02040503050406030204" pitchFamily="18" charset="0"/>
                <a:cs typeface="#9Slide03 Arima Madurai" panose="00000500000000000000" pitchFamily="2" charset="0"/>
              </a:rPr>
              <a:t> </a:t>
            </a:r>
            <a:r>
              <a:rPr lang="en-US" sz="3600" b="0" kern="1200" dirty="0" err="1">
                <a:solidFill>
                  <a:schemeClr val="dk1"/>
                </a:solidFill>
                <a:effectLst/>
                <a:latin typeface="Cambria" panose="02040503050406030204" pitchFamily="18" charset="0"/>
                <a:cs typeface="#9Slide03 Arima Madurai" panose="00000500000000000000" pitchFamily="2" charset="0"/>
              </a:rPr>
              <a:t>lỏng</a:t>
            </a:r>
            <a:endParaRPr lang="en-US" sz="3600" kern="1200" dirty="0">
              <a:solidFill>
                <a:schemeClr val="dk1"/>
              </a:solidFill>
              <a:effectLst/>
              <a:latin typeface="Cambria" panose="02040503050406030204" pitchFamily="18" charset="0"/>
              <a:cs typeface="#9Slide03 Arima Madurai" panose="00000500000000000000" pitchFamily="2" charset="0"/>
            </a:endParaRPr>
          </a:p>
          <a:p>
            <a:pPr algn="just"/>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Ánh</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nắng</a:t>
            </a:r>
            <a:r>
              <a:rPr lang="en-US" sz="3600" dirty="0">
                <a:latin typeface="Cambria" panose="02040503050406030204" pitchFamily="18" charset="0"/>
                <a:cs typeface="#9Slide03 Arima Madurai" panose="00000500000000000000" pitchFamily="2" charset="0"/>
              </a:rPr>
              <a:t>) </a:t>
            </a:r>
            <a:r>
              <a:rPr lang="en-US" sz="3600" dirty="0" err="1">
                <a:latin typeface="Cambria" panose="02040503050406030204" pitchFamily="18" charset="0"/>
                <a:cs typeface="#9Slide03 Arima Madurai" panose="00000500000000000000" pitchFamily="2" charset="0"/>
              </a:rPr>
              <a:t>chảy</a:t>
            </a:r>
            <a:r>
              <a:rPr lang="en-US" sz="3600" dirty="0">
                <a:latin typeface="Cambria" panose="02040503050406030204" pitchFamily="18" charset="0"/>
                <a:cs typeface="#9Slide03 Arima Madurai" panose="00000500000000000000" pitchFamily="2" charset="0"/>
              </a:rPr>
              <a:t> </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người</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đọc</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cảm</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nhận</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được</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ánh</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nắng</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vàng</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rực</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tràn</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trề</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trên</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vai</a:t>
            </a:r>
            <a:r>
              <a:rPr lang="en-US" sz="3600" dirty="0">
                <a:latin typeface="Cambria" panose="02040503050406030204" pitchFamily="18" charset="0"/>
                <a:cs typeface="#9Slide03 Arima Madurai" panose="00000500000000000000" pitchFamily="2" charset="0"/>
                <a:sym typeface="Wingdings" panose="05000000000000000000" pitchFamily="2" charset="2"/>
              </a:rPr>
              <a:t> 2 cha con </a:t>
            </a:r>
            <a:r>
              <a:rPr lang="en-US" sz="3600" dirty="0" err="1">
                <a:latin typeface="Cambria" panose="02040503050406030204" pitchFamily="18" charset="0"/>
                <a:cs typeface="#9Slide03 Arima Madurai" panose="00000500000000000000" pitchFamily="2" charset="0"/>
                <a:sym typeface="Wingdings" panose="05000000000000000000" pitchFamily="2" charset="2"/>
              </a:rPr>
              <a:t>và</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lan</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tỏa</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khắp</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không</a:t>
            </a:r>
            <a:r>
              <a:rPr lang="en-US" sz="3600" dirty="0">
                <a:latin typeface="Cambria" panose="02040503050406030204" pitchFamily="18" charset="0"/>
                <a:cs typeface="#9Slide03 Arima Madurai" panose="00000500000000000000" pitchFamily="2" charset="0"/>
                <a:sym typeface="Wingdings" panose="05000000000000000000" pitchFamily="2" charset="2"/>
              </a:rPr>
              <a:t> </a:t>
            </a:r>
            <a:r>
              <a:rPr lang="en-US" sz="3600" dirty="0" err="1">
                <a:latin typeface="Cambria" panose="02040503050406030204" pitchFamily="18" charset="0"/>
                <a:cs typeface="#9Slide03 Arima Madurai" panose="00000500000000000000" pitchFamily="2" charset="0"/>
                <a:sym typeface="Wingdings" panose="05000000000000000000" pitchFamily="2" charset="2"/>
              </a:rPr>
              <a:t>gian</a:t>
            </a:r>
            <a:endParaRPr lang="en-US" sz="3600" dirty="0">
              <a:latin typeface="Cambria" panose="02040503050406030204" pitchFamily="18" charset="0"/>
              <a:cs typeface="#9Slide03 Arima Madurai"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524000" y="1483817"/>
            <a:ext cx="15561104" cy="2475778"/>
            <a:chOff x="0" y="0"/>
            <a:chExt cx="4098398" cy="652057"/>
          </a:xfrm>
        </p:grpSpPr>
        <p:sp>
          <p:nvSpPr>
            <p:cNvPr id="3" name="Freeform 3"/>
            <p:cNvSpPr/>
            <p:nvPr/>
          </p:nvSpPr>
          <p:spPr>
            <a:xfrm>
              <a:off x="0" y="0"/>
              <a:ext cx="4098398" cy="652057"/>
            </a:xfrm>
            <a:custGeom>
              <a:avLst/>
              <a:gdLst/>
              <a:ahLst/>
              <a:cxnLst/>
              <a:rect l="l" t="t" r="r" b="b"/>
              <a:pathLst>
                <a:path w="4098398" h="652057">
                  <a:moveTo>
                    <a:pt x="25373" y="0"/>
                  </a:moveTo>
                  <a:lnTo>
                    <a:pt x="4073025" y="0"/>
                  </a:lnTo>
                  <a:cubicBezTo>
                    <a:pt x="4087038" y="0"/>
                    <a:pt x="4098398" y="11360"/>
                    <a:pt x="4098398" y="25373"/>
                  </a:cubicBezTo>
                  <a:lnTo>
                    <a:pt x="4098398" y="626683"/>
                  </a:lnTo>
                  <a:cubicBezTo>
                    <a:pt x="4098398" y="633413"/>
                    <a:pt x="4095725" y="639867"/>
                    <a:pt x="4090966" y="644625"/>
                  </a:cubicBezTo>
                  <a:cubicBezTo>
                    <a:pt x="4086208" y="649383"/>
                    <a:pt x="4079754" y="652057"/>
                    <a:pt x="4073025" y="652057"/>
                  </a:cubicBezTo>
                  <a:lnTo>
                    <a:pt x="25373" y="652057"/>
                  </a:lnTo>
                  <a:cubicBezTo>
                    <a:pt x="18644" y="652057"/>
                    <a:pt x="12190" y="649383"/>
                    <a:pt x="7432" y="644625"/>
                  </a:cubicBezTo>
                  <a:cubicBezTo>
                    <a:pt x="2673" y="639867"/>
                    <a:pt x="0" y="633413"/>
                    <a:pt x="0" y="626683"/>
                  </a:cubicBezTo>
                  <a:lnTo>
                    <a:pt x="0" y="25373"/>
                  </a:lnTo>
                  <a:cubicBezTo>
                    <a:pt x="0" y="18644"/>
                    <a:pt x="2673" y="12190"/>
                    <a:pt x="7432" y="7432"/>
                  </a:cubicBezTo>
                  <a:cubicBezTo>
                    <a:pt x="12190" y="2673"/>
                    <a:pt x="18644" y="0"/>
                    <a:pt x="25373"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2912">
            <a:off x="8456786" y="3255492"/>
            <a:ext cx="1695532" cy="122290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31334" y="-3318"/>
            <a:ext cx="2797920" cy="302499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5123" y="205659"/>
            <a:ext cx="570500" cy="1278158"/>
          </a:xfrm>
          <a:prstGeom prst="rect">
            <a:avLst/>
          </a:prstGeom>
        </p:spPr>
      </p:pic>
      <p:sp>
        <p:nvSpPr>
          <p:cNvPr id="10" name="TextBox 10"/>
          <p:cNvSpPr txBox="1"/>
          <p:nvPr/>
        </p:nvSpPr>
        <p:spPr>
          <a:xfrm>
            <a:off x="3040726" y="2188491"/>
            <a:ext cx="11758514" cy="795089"/>
          </a:xfrm>
          <a:prstGeom prst="rect">
            <a:avLst/>
          </a:prstGeom>
        </p:spPr>
        <p:txBody>
          <a:bodyPr lIns="0" tIns="0" rIns="0" bIns="0" rtlCol="0" anchor="t">
            <a:spAutoFit/>
          </a:bodyPr>
          <a:lstStyle/>
          <a:p>
            <a:pPr algn="ctr">
              <a:lnSpc>
                <a:spcPts val="6160"/>
              </a:lnSpc>
              <a:spcBef>
                <a:spcPct val="0"/>
              </a:spcBef>
            </a:pPr>
            <a:r>
              <a:rPr lang="en-US" sz="6000" dirty="0" err="1">
                <a:solidFill>
                  <a:schemeClr val="accent1">
                    <a:lumMod val="75000"/>
                  </a:schemeClr>
                </a:solidFill>
                <a:latin typeface="Roboto Condensed Bold"/>
              </a:rPr>
              <a:t>Nhiệm</a:t>
            </a:r>
            <a:r>
              <a:rPr lang="en-US" sz="6000" dirty="0">
                <a:solidFill>
                  <a:schemeClr val="accent1">
                    <a:lumMod val="75000"/>
                  </a:schemeClr>
                </a:solidFill>
                <a:latin typeface="Roboto Condensed Bold"/>
              </a:rPr>
              <a:t> </a:t>
            </a:r>
            <a:r>
              <a:rPr lang="en-US" sz="6000" dirty="0" err="1">
                <a:solidFill>
                  <a:schemeClr val="accent1">
                    <a:lumMod val="75000"/>
                  </a:schemeClr>
                </a:solidFill>
                <a:latin typeface="Roboto Condensed Bold"/>
              </a:rPr>
              <a:t>vụ</a:t>
            </a:r>
            <a:r>
              <a:rPr lang="en-US" sz="6000" dirty="0">
                <a:solidFill>
                  <a:schemeClr val="accent1">
                    <a:lumMod val="75000"/>
                  </a:schemeClr>
                </a:solidFill>
                <a:latin typeface="Roboto Condensed Bold"/>
              </a:rPr>
              <a:t> 2:</a:t>
            </a:r>
            <a:r>
              <a:rPr lang="en-US" sz="6000" dirty="0">
                <a:solidFill>
                  <a:schemeClr val="accent1">
                    <a:lumMod val="75000"/>
                  </a:schemeClr>
                </a:solidFill>
                <a:latin typeface="Roboto Condensed"/>
              </a:rPr>
              <a:t> HỎI NHANH – ĐÁP GỌN</a:t>
            </a:r>
          </a:p>
        </p:txBody>
      </p:sp>
      <p:sp>
        <p:nvSpPr>
          <p:cNvPr id="9" name="TextBox 8">
            <a:extLst>
              <a:ext uri="{FF2B5EF4-FFF2-40B4-BE49-F238E27FC236}">
                <a16:creationId xmlns:a16="http://schemas.microsoft.com/office/drawing/2014/main" id="{D7ABCD00-C888-175D-5321-8B80B502ECCB}"/>
              </a:ext>
            </a:extLst>
          </p:cNvPr>
          <p:cNvSpPr txBox="1"/>
          <p:nvPr/>
        </p:nvSpPr>
        <p:spPr>
          <a:xfrm>
            <a:off x="3388382" y="4610100"/>
            <a:ext cx="11732190" cy="4348883"/>
          </a:xfrm>
          <a:prstGeom prst="rect">
            <a:avLst/>
          </a:prstGeom>
          <a:noFill/>
        </p:spPr>
        <p:txBody>
          <a:bodyPr wrap="square">
            <a:spAutoFit/>
          </a:bodyPr>
          <a:lstStyle/>
          <a:p>
            <a:pPr algn="just">
              <a:lnSpc>
                <a:spcPct val="130000"/>
              </a:lnSpc>
              <a:tabLst>
                <a:tab pos="90170" algn="l"/>
                <a:tab pos="180340" algn="l"/>
              </a:tabLst>
            </a:pPr>
            <a:r>
              <a:rPr lang="vi-VN" sz="3600" i="1" dirty="0">
                <a:solidFill>
                  <a:srgbClr val="000000"/>
                </a:solidFill>
                <a:effectLst/>
                <a:latin typeface="Roboto" panose="02000000000000000000" pitchFamily="2" charset="0"/>
                <a:ea typeface="Roboto" panose="02000000000000000000" pitchFamily="2" charset="0"/>
                <a:cs typeface="Roboto" panose="02000000000000000000" pitchFamily="2" charset="0"/>
              </a:rPr>
              <a:t>+ Tiếng Việt có bao nhiêu dấu câu?</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vi-VN" sz="3600" i="1" dirty="0">
                <a:solidFill>
                  <a:srgbClr val="000000"/>
                </a:solidFill>
                <a:effectLst/>
                <a:latin typeface="Roboto" panose="02000000000000000000" pitchFamily="2" charset="0"/>
                <a:ea typeface="Roboto" panose="02000000000000000000" pitchFamily="2" charset="0"/>
                <a:cs typeface="Roboto" panose="02000000000000000000" pitchFamily="2" charset="0"/>
              </a:rPr>
              <a:t>+ Trong bài thơ “Mây và sóng” có nhiều đoạn dẫn lời nói trực tiếp của các nhân vật. Hãy cho biết dấu câu nào được dùng để đánh dấu những lời nói trực tiếp đó.</a:t>
            </a:r>
            <a:endParaRPr lang="en-VN" sz="3600" dirty="0">
              <a:effectLst/>
              <a:latin typeface="Roboto" panose="02000000000000000000" pitchFamily="2" charset="0"/>
              <a:ea typeface="Roboto" panose="02000000000000000000" pitchFamily="2" charset="0"/>
              <a:cs typeface="Roboto" panose="02000000000000000000" pitchFamily="2" charset="0"/>
            </a:endParaRPr>
          </a:p>
          <a:p>
            <a:pPr algn="just">
              <a:lnSpc>
                <a:spcPct val="130000"/>
              </a:lnSpc>
              <a:tabLst>
                <a:tab pos="90170" algn="l"/>
                <a:tab pos="180340" algn="l"/>
              </a:tabLst>
            </a:pPr>
            <a:r>
              <a:rPr lang="vi-VN" sz="3600" i="1" dirty="0">
                <a:solidFill>
                  <a:srgbClr val="000000"/>
                </a:solidFill>
                <a:effectLst/>
                <a:latin typeface="Roboto" panose="02000000000000000000" pitchFamily="2" charset="0"/>
                <a:ea typeface="Roboto" panose="02000000000000000000" pitchFamily="2" charset="0"/>
                <a:cs typeface="Roboto" panose="02000000000000000000" pitchFamily="2" charset="0"/>
              </a:rPr>
              <a:t>+ Ngoài dùng để đánh dấu lời nói trực tiếp của nhân vật, dấu ngoặc kép còn có tác dụng gì khác?</a:t>
            </a:r>
            <a:endParaRPr lang="en-VN" sz="360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97099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473925" y="14547"/>
            <a:ext cx="15561104" cy="2475778"/>
            <a:chOff x="0" y="0"/>
            <a:chExt cx="4098398" cy="652057"/>
          </a:xfrm>
        </p:grpSpPr>
        <p:sp>
          <p:nvSpPr>
            <p:cNvPr id="3" name="Freeform 3"/>
            <p:cNvSpPr/>
            <p:nvPr/>
          </p:nvSpPr>
          <p:spPr>
            <a:xfrm>
              <a:off x="0" y="0"/>
              <a:ext cx="4098398" cy="652057"/>
            </a:xfrm>
            <a:custGeom>
              <a:avLst/>
              <a:gdLst/>
              <a:ahLst/>
              <a:cxnLst/>
              <a:rect l="l" t="t" r="r" b="b"/>
              <a:pathLst>
                <a:path w="4098398" h="652057">
                  <a:moveTo>
                    <a:pt x="25373" y="0"/>
                  </a:moveTo>
                  <a:lnTo>
                    <a:pt x="4073025" y="0"/>
                  </a:lnTo>
                  <a:cubicBezTo>
                    <a:pt x="4087038" y="0"/>
                    <a:pt x="4098398" y="11360"/>
                    <a:pt x="4098398" y="25373"/>
                  </a:cubicBezTo>
                  <a:lnTo>
                    <a:pt x="4098398" y="626683"/>
                  </a:lnTo>
                  <a:cubicBezTo>
                    <a:pt x="4098398" y="633413"/>
                    <a:pt x="4095725" y="639867"/>
                    <a:pt x="4090966" y="644625"/>
                  </a:cubicBezTo>
                  <a:cubicBezTo>
                    <a:pt x="4086208" y="649383"/>
                    <a:pt x="4079754" y="652057"/>
                    <a:pt x="4073025" y="652057"/>
                  </a:cubicBezTo>
                  <a:lnTo>
                    <a:pt x="25373" y="652057"/>
                  </a:lnTo>
                  <a:cubicBezTo>
                    <a:pt x="18644" y="652057"/>
                    <a:pt x="12190" y="649383"/>
                    <a:pt x="7432" y="644625"/>
                  </a:cubicBezTo>
                  <a:cubicBezTo>
                    <a:pt x="2673" y="639867"/>
                    <a:pt x="0" y="633413"/>
                    <a:pt x="0" y="626683"/>
                  </a:cubicBezTo>
                  <a:lnTo>
                    <a:pt x="0" y="25373"/>
                  </a:lnTo>
                  <a:cubicBezTo>
                    <a:pt x="0" y="18644"/>
                    <a:pt x="2673" y="12190"/>
                    <a:pt x="7432" y="7432"/>
                  </a:cubicBezTo>
                  <a:cubicBezTo>
                    <a:pt x="12190" y="2673"/>
                    <a:pt x="18644" y="0"/>
                    <a:pt x="25373"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2912">
            <a:off x="8406710" y="1771675"/>
            <a:ext cx="1695532" cy="122290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959" y="-430764"/>
            <a:ext cx="2797920" cy="302499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5123" y="205659"/>
            <a:ext cx="570500" cy="1278158"/>
          </a:xfrm>
          <a:prstGeom prst="rect">
            <a:avLst/>
          </a:prstGeom>
        </p:spPr>
      </p:pic>
      <p:sp>
        <p:nvSpPr>
          <p:cNvPr id="10" name="TextBox 10"/>
          <p:cNvSpPr txBox="1"/>
          <p:nvPr/>
        </p:nvSpPr>
        <p:spPr>
          <a:xfrm>
            <a:off x="2282969" y="421192"/>
            <a:ext cx="11758514" cy="1532471"/>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Nhiệm</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vụ</a:t>
            </a:r>
            <a:r>
              <a:rPr lang="en-US" sz="4400" dirty="0">
                <a:solidFill>
                  <a:schemeClr val="accent1">
                    <a:lumMod val="75000"/>
                  </a:schemeClr>
                </a:solidFill>
                <a:latin typeface="Roboto Condensed Bold"/>
              </a:rPr>
              <a:t> 3:</a:t>
            </a:r>
            <a:r>
              <a:rPr lang="en-US" sz="4400" dirty="0">
                <a:solidFill>
                  <a:schemeClr val="accent1">
                    <a:lumMod val="75000"/>
                  </a:schemeClr>
                </a:solidFill>
                <a:latin typeface="Roboto Condensed"/>
              </a:rPr>
              <a:t> THẢO LUẬN NHÓM (2 </a:t>
            </a:r>
            <a:r>
              <a:rPr lang="en-US" sz="4400" dirty="0" err="1">
                <a:solidFill>
                  <a:schemeClr val="accent1">
                    <a:lumMod val="75000"/>
                  </a:schemeClr>
                </a:solidFill>
                <a:latin typeface="Roboto Condensed"/>
              </a:rPr>
              <a:t>phút</a:t>
            </a:r>
            <a:r>
              <a:rPr lang="en-US" sz="4400" dirty="0">
                <a:solidFill>
                  <a:schemeClr val="accent1">
                    <a:lumMod val="75000"/>
                  </a:schemeClr>
                </a:solidFill>
                <a:latin typeface="Roboto Condensed"/>
              </a:rPr>
              <a:t>)</a:t>
            </a:r>
          </a:p>
          <a:p>
            <a:pPr algn="ctr">
              <a:lnSpc>
                <a:spcPts val="6160"/>
              </a:lnSpc>
              <a:spcBef>
                <a:spcPct val="0"/>
              </a:spcBef>
            </a:pPr>
            <a:r>
              <a:rPr lang="en-US" sz="4400" dirty="0" err="1">
                <a:solidFill>
                  <a:schemeClr val="accent1">
                    <a:lumMod val="75000"/>
                  </a:schemeClr>
                </a:solidFill>
                <a:latin typeface="Roboto Condensed"/>
              </a:rPr>
              <a:t>Hoàn</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thành</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bảng</a:t>
            </a:r>
            <a:r>
              <a:rPr lang="en-US" sz="4400" dirty="0">
                <a:solidFill>
                  <a:schemeClr val="accent1">
                    <a:lumMod val="75000"/>
                  </a:schemeClr>
                </a:solidFill>
                <a:latin typeface="Roboto Condensed"/>
              </a:rPr>
              <a:t> </a:t>
            </a:r>
            <a:r>
              <a:rPr lang="en-US" sz="4400" dirty="0" err="1">
                <a:solidFill>
                  <a:schemeClr val="accent1">
                    <a:lumMod val="75000"/>
                  </a:schemeClr>
                </a:solidFill>
                <a:latin typeface="Roboto Condensed"/>
              </a:rPr>
              <a:t>sau</a:t>
            </a:r>
            <a:endParaRPr lang="en-US" sz="4400" dirty="0">
              <a:solidFill>
                <a:schemeClr val="accent1">
                  <a:lumMod val="75000"/>
                </a:schemeClr>
              </a:solidFill>
              <a:latin typeface="Roboto Condensed"/>
            </a:endParaRPr>
          </a:p>
        </p:txBody>
      </p:sp>
      <p:pic>
        <p:nvPicPr>
          <p:cNvPr id="8" name="Picture 7">
            <a:extLst>
              <a:ext uri="{FF2B5EF4-FFF2-40B4-BE49-F238E27FC236}">
                <a16:creationId xmlns:a16="http://schemas.microsoft.com/office/drawing/2014/main" id="{787FA1D1-A27C-CAFF-AC3D-529BCBE632A6}"/>
              </a:ext>
            </a:extLst>
          </p:cNvPr>
          <p:cNvPicPr>
            <a:picLocks noChangeAspect="1"/>
          </p:cNvPicPr>
          <p:nvPr/>
        </p:nvPicPr>
        <p:blipFill>
          <a:blip r:embed="rId8"/>
          <a:stretch>
            <a:fillRect/>
          </a:stretch>
        </p:blipFill>
        <p:spPr>
          <a:xfrm>
            <a:off x="1257274" y="2605703"/>
            <a:ext cx="15762515" cy="7304309"/>
          </a:xfrm>
          <a:prstGeom prst="rect">
            <a:avLst/>
          </a:prstGeom>
        </p:spPr>
      </p:pic>
    </p:spTree>
    <p:extLst>
      <p:ext uri="{BB962C8B-B14F-4D97-AF65-F5344CB8AC3E}">
        <p14:creationId xmlns:p14="http://schemas.microsoft.com/office/powerpoint/2010/main" val="4188533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49600" y="6075302"/>
            <a:ext cx="4254023" cy="4114800"/>
          </a:xfrm>
          <a:prstGeom prst="rect">
            <a:avLst/>
          </a:prstGeom>
        </p:spPr>
      </p:pic>
      <p:grpSp>
        <p:nvGrpSpPr>
          <p:cNvPr id="3" name="Group 3"/>
          <p:cNvGrpSpPr/>
          <p:nvPr/>
        </p:nvGrpSpPr>
        <p:grpSpPr>
          <a:xfrm>
            <a:off x="1452410" y="823217"/>
            <a:ext cx="15472657" cy="8756916"/>
            <a:chOff x="0" y="0"/>
            <a:chExt cx="4075103" cy="2306348"/>
          </a:xfrm>
        </p:grpSpPr>
        <p:sp>
          <p:nvSpPr>
            <p:cNvPr id="4" name="Freeform 4"/>
            <p:cNvSpPr/>
            <p:nvPr/>
          </p:nvSpPr>
          <p:spPr>
            <a:xfrm>
              <a:off x="0" y="0"/>
              <a:ext cx="4075103" cy="2306348"/>
            </a:xfrm>
            <a:custGeom>
              <a:avLst/>
              <a:gdLst/>
              <a:ahLst/>
              <a:cxnLst/>
              <a:rect l="l" t="t" r="r" b="b"/>
              <a:pathLst>
                <a:path w="4075103" h="2306348">
                  <a:moveTo>
                    <a:pt x="25518" y="0"/>
                  </a:moveTo>
                  <a:lnTo>
                    <a:pt x="4049585" y="0"/>
                  </a:lnTo>
                  <a:cubicBezTo>
                    <a:pt x="4056353" y="0"/>
                    <a:pt x="4062843" y="2689"/>
                    <a:pt x="4067629" y="7474"/>
                  </a:cubicBezTo>
                  <a:cubicBezTo>
                    <a:pt x="4072415" y="12260"/>
                    <a:pt x="4075103" y="18751"/>
                    <a:pt x="4075103" y="25518"/>
                  </a:cubicBezTo>
                  <a:lnTo>
                    <a:pt x="4075103" y="2280830"/>
                  </a:lnTo>
                  <a:cubicBezTo>
                    <a:pt x="4075103" y="2287598"/>
                    <a:pt x="4072415" y="2294089"/>
                    <a:pt x="4067629" y="2298874"/>
                  </a:cubicBezTo>
                  <a:cubicBezTo>
                    <a:pt x="4062843" y="2303660"/>
                    <a:pt x="4056353" y="2306348"/>
                    <a:pt x="4049585" y="2306348"/>
                  </a:cubicBezTo>
                  <a:lnTo>
                    <a:pt x="25518" y="2306348"/>
                  </a:lnTo>
                  <a:cubicBezTo>
                    <a:pt x="18751" y="2306348"/>
                    <a:pt x="12260" y="2303660"/>
                    <a:pt x="7474" y="2298874"/>
                  </a:cubicBezTo>
                  <a:cubicBezTo>
                    <a:pt x="2689" y="2294089"/>
                    <a:pt x="0" y="2287598"/>
                    <a:pt x="0" y="2280830"/>
                  </a:cubicBezTo>
                  <a:lnTo>
                    <a:pt x="0" y="25518"/>
                  </a:lnTo>
                  <a:cubicBezTo>
                    <a:pt x="0" y="18751"/>
                    <a:pt x="2689" y="12260"/>
                    <a:pt x="7474" y="7474"/>
                  </a:cubicBezTo>
                  <a:cubicBezTo>
                    <a:pt x="12260" y="2689"/>
                    <a:pt x="18751" y="0"/>
                    <a:pt x="25518"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295" y="7507715"/>
            <a:ext cx="1313115" cy="1419687"/>
          </a:xfrm>
          <a:prstGeom prst="rect">
            <a:avLst/>
          </a:prstGeom>
        </p:spPr>
      </p:pic>
      <p:pic>
        <p:nvPicPr>
          <p:cNvPr id="7" name="Picture 7"/>
          <p:cNvPicPr>
            <a:picLocks noChangeAspect="1"/>
          </p:cNvPicPr>
          <p:nvPr/>
        </p:nvPicPr>
        <p:blipFill>
          <a:blip r:embed="rId6">
            <a:alphaModFix amt="5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6200" y="101747"/>
            <a:ext cx="2489995" cy="1761681"/>
          </a:xfrm>
          <a:prstGeom prst="rect">
            <a:avLst/>
          </a:prstGeom>
        </p:spPr>
      </p:pic>
      <p:pic>
        <p:nvPicPr>
          <p:cNvPr id="14" name="Picture 13">
            <a:extLst>
              <a:ext uri="{FF2B5EF4-FFF2-40B4-BE49-F238E27FC236}">
                <a16:creationId xmlns:a16="http://schemas.microsoft.com/office/drawing/2014/main" id="{659BEB8D-3EDB-8EC0-7DF8-8906BF9AD2DA}"/>
              </a:ext>
            </a:extLst>
          </p:cNvPr>
          <p:cNvPicPr>
            <a:picLocks noChangeAspect="1"/>
          </p:cNvPicPr>
          <p:nvPr/>
        </p:nvPicPr>
        <p:blipFill>
          <a:blip r:embed="rId8"/>
          <a:stretch>
            <a:fillRect/>
          </a:stretch>
        </p:blipFill>
        <p:spPr>
          <a:xfrm>
            <a:off x="1452410" y="1635319"/>
            <a:ext cx="15598221" cy="7292083"/>
          </a:xfrm>
          <a:prstGeom prst="rect">
            <a:avLst/>
          </a:prstGeom>
        </p:spPr>
      </p:pic>
    </p:spTree>
    <p:extLst>
      <p:ext uri="{BB962C8B-B14F-4D97-AF65-F5344CB8AC3E}">
        <p14:creationId xmlns:p14="http://schemas.microsoft.com/office/powerpoint/2010/main" val="1467907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485748" y="1676885"/>
            <a:ext cx="14709434" cy="6731439"/>
            <a:chOff x="0" y="0"/>
            <a:chExt cx="3874090" cy="1772889"/>
          </a:xfrm>
        </p:grpSpPr>
        <p:sp>
          <p:nvSpPr>
            <p:cNvPr id="3" name="Freeform 3"/>
            <p:cNvSpPr/>
            <p:nvPr/>
          </p:nvSpPr>
          <p:spPr>
            <a:xfrm>
              <a:off x="0" y="0"/>
              <a:ext cx="3874089" cy="1772889"/>
            </a:xfrm>
            <a:custGeom>
              <a:avLst/>
              <a:gdLst/>
              <a:ahLst/>
              <a:cxnLst/>
              <a:rect l="l" t="t" r="r" b="b"/>
              <a:pathLst>
                <a:path w="3874089" h="1772889">
                  <a:moveTo>
                    <a:pt x="26842" y="0"/>
                  </a:moveTo>
                  <a:lnTo>
                    <a:pt x="3847247" y="0"/>
                  </a:lnTo>
                  <a:cubicBezTo>
                    <a:pt x="3854366" y="0"/>
                    <a:pt x="3861193" y="2828"/>
                    <a:pt x="3866228" y="7862"/>
                  </a:cubicBezTo>
                  <a:cubicBezTo>
                    <a:pt x="3871261" y="12896"/>
                    <a:pt x="3874089" y="19723"/>
                    <a:pt x="3874089" y="26842"/>
                  </a:cubicBezTo>
                  <a:lnTo>
                    <a:pt x="3874089" y="1746047"/>
                  </a:lnTo>
                  <a:cubicBezTo>
                    <a:pt x="3874089" y="1760872"/>
                    <a:pt x="3862072" y="1772889"/>
                    <a:pt x="3847247" y="1772889"/>
                  </a:cubicBezTo>
                  <a:lnTo>
                    <a:pt x="26842" y="1772889"/>
                  </a:lnTo>
                  <a:cubicBezTo>
                    <a:pt x="12018" y="1772889"/>
                    <a:pt x="0" y="1760872"/>
                    <a:pt x="0" y="1746047"/>
                  </a:cubicBezTo>
                  <a:lnTo>
                    <a:pt x="0" y="26842"/>
                  </a:lnTo>
                  <a:cubicBezTo>
                    <a:pt x="0" y="12018"/>
                    <a:pt x="12018" y="0"/>
                    <a:pt x="26842"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03687" y="940820"/>
            <a:ext cx="2001562" cy="2164008"/>
          </a:xfrm>
          <a:prstGeom prst="rect">
            <a:avLst/>
          </a:prstGeom>
        </p:spPr>
      </p:pic>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747930"/>
            <a:ext cx="2489995" cy="17616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5290" y="6819900"/>
            <a:ext cx="2366962" cy="3146149"/>
          </a:xfrm>
          <a:prstGeom prst="rect">
            <a:avLst/>
          </a:prstGeom>
        </p:spPr>
      </p:pic>
      <p:sp>
        <p:nvSpPr>
          <p:cNvPr id="8" name="TextBox 8"/>
          <p:cNvSpPr txBox="1"/>
          <p:nvPr/>
        </p:nvSpPr>
        <p:spPr>
          <a:xfrm>
            <a:off x="5651910" y="2226446"/>
            <a:ext cx="6984179" cy="878382"/>
          </a:xfrm>
          <a:prstGeom prst="rect">
            <a:avLst/>
          </a:prstGeom>
        </p:spPr>
        <p:txBody>
          <a:bodyPr wrap="square" lIns="0" tIns="0" rIns="0" bIns="0" rtlCol="0" anchor="t">
            <a:spAutoFit/>
          </a:bodyPr>
          <a:lstStyle/>
          <a:p>
            <a:pPr algn="ctr">
              <a:lnSpc>
                <a:spcPts val="6160"/>
              </a:lnSpc>
              <a:spcBef>
                <a:spcPct val="0"/>
              </a:spcBef>
            </a:pPr>
            <a:r>
              <a:rPr lang="en-US" sz="8800" dirty="0">
                <a:solidFill>
                  <a:schemeClr val="accent1">
                    <a:lumMod val="75000"/>
                  </a:schemeClr>
                </a:solidFill>
                <a:latin typeface="Roboto Condensed Bold"/>
              </a:rPr>
              <a:t>LUYỆN TẬP</a:t>
            </a:r>
          </a:p>
        </p:txBody>
      </p:sp>
      <p:sp>
        <p:nvSpPr>
          <p:cNvPr id="9" name="TextBox 9"/>
          <p:cNvSpPr txBox="1"/>
          <p:nvPr/>
        </p:nvSpPr>
        <p:spPr>
          <a:xfrm>
            <a:off x="2778854" y="3104828"/>
            <a:ext cx="12288004" cy="737381"/>
          </a:xfrm>
          <a:prstGeom prst="rect">
            <a:avLst/>
          </a:prstGeom>
        </p:spPr>
        <p:txBody>
          <a:bodyPr lIns="0" tIns="0" rIns="0" bIns="0" rtlCol="0" anchor="t">
            <a:spAutoFit/>
          </a:bodyPr>
          <a:lstStyle/>
          <a:p>
            <a:pPr marL="474981" lvl="1" algn="ctr">
              <a:lnSpc>
                <a:spcPts val="6160"/>
              </a:lnSpc>
            </a:pPr>
            <a:r>
              <a:rPr lang="en-US" sz="4400" dirty="0">
                <a:solidFill>
                  <a:srgbClr val="000000"/>
                </a:solidFill>
                <a:latin typeface="Roboto Condensed"/>
              </a:rPr>
              <a:t>HS </a:t>
            </a:r>
            <a:r>
              <a:rPr lang="en-US" sz="4400" dirty="0" err="1">
                <a:solidFill>
                  <a:srgbClr val="000000"/>
                </a:solidFill>
                <a:latin typeface="Roboto Condensed"/>
              </a:rPr>
              <a:t>đọc</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thực</a:t>
            </a:r>
            <a:r>
              <a:rPr lang="en-US" sz="4400" dirty="0">
                <a:solidFill>
                  <a:srgbClr val="000000"/>
                </a:solidFill>
                <a:latin typeface="Roboto Condensed"/>
              </a:rPr>
              <a:t> </a:t>
            </a:r>
            <a:r>
              <a:rPr lang="en-US" sz="4400" dirty="0" err="1">
                <a:solidFill>
                  <a:srgbClr val="000000"/>
                </a:solidFill>
                <a:latin typeface="Roboto Condensed"/>
              </a:rPr>
              <a:t>hiện</a:t>
            </a:r>
            <a:r>
              <a:rPr lang="en-US" sz="4400" dirty="0">
                <a:solidFill>
                  <a:srgbClr val="000000"/>
                </a:solidFill>
                <a:latin typeface="Roboto Condensed"/>
              </a:rPr>
              <a:t> </a:t>
            </a:r>
            <a:r>
              <a:rPr lang="en-US" sz="4400" dirty="0" err="1">
                <a:solidFill>
                  <a:srgbClr val="000000"/>
                </a:solidFill>
                <a:latin typeface="Roboto Condensed"/>
              </a:rPr>
              <a:t>yêu</a:t>
            </a:r>
            <a:r>
              <a:rPr lang="en-US" sz="4400" dirty="0">
                <a:solidFill>
                  <a:srgbClr val="000000"/>
                </a:solidFill>
                <a:latin typeface="Roboto Condensed"/>
              </a:rPr>
              <a:t> </a:t>
            </a:r>
            <a:r>
              <a:rPr lang="en-US" sz="4400" dirty="0" err="1">
                <a:solidFill>
                  <a:srgbClr val="000000"/>
                </a:solidFill>
                <a:latin typeface="Roboto Condensed"/>
              </a:rPr>
              <a:t>cầu</a:t>
            </a:r>
            <a:r>
              <a:rPr lang="en-US" sz="4400" dirty="0">
                <a:solidFill>
                  <a:srgbClr val="000000"/>
                </a:solidFill>
                <a:latin typeface="Roboto Condensed"/>
              </a:rPr>
              <a:t> SGK </a:t>
            </a:r>
            <a:r>
              <a:rPr lang="en-US" sz="4400" dirty="0" err="1">
                <a:solidFill>
                  <a:srgbClr val="000000"/>
                </a:solidFill>
                <a:latin typeface="Roboto Condensed"/>
              </a:rPr>
              <a:t>theo</a:t>
            </a:r>
            <a:r>
              <a:rPr lang="en-US" sz="4400" dirty="0">
                <a:solidFill>
                  <a:srgbClr val="000000"/>
                </a:solidFill>
                <a:latin typeface="Roboto Condensed"/>
              </a:rPr>
              <a:t> </a:t>
            </a:r>
            <a:r>
              <a:rPr lang="en-US" sz="4400" dirty="0" err="1">
                <a:solidFill>
                  <a:srgbClr val="000000"/>
                </a:solidFill>
                <a:latin typeface="Roboto Condensed"/>
              </a:rPr>
              <a:t>nhóm</a:t>
            </a:r>
            <a:r>
              <a:rPr lang="en-US" sz="4400" dirty="0">
                <a:solidFill>
                  <a:srgbClr val="000000"/>
                </a:solidFill>
                <a:latin typeface="Roboto Condensed"/>
              </a:rPr>
              <a:t> </a:t>
            </a:r>
            <a:r>
              <a:rPr lang="en-US" sz="4400" dirty="0" err="1">
                <a:solidFill>
                  <a:srgbClr val="000000"/>
                </a:solidFill>
                <a:latin typeface="Roboto Condensed"/>
              </a:rPr>
              <a:t>đôi</a:t>
            </a:r>
            <a:endParaRPr lang="en-US" sz="4400" dirty="0">
              <a:solidFill>
                <a:srgbClr val="000000"/>
              </a:solidFill>
              <a:latin typeface="Roboto Condensed"/>
            </a:endParaRPr>
          </a:p>
        </p:txBody>
      </p:sp>
      <p:pic>
        <p:nvPicPr>
          <p:cNvPr id="11" name="Picture 11"/>
          <p:cNvPicPr>
            <a:picLocks noChangeAspect="1"/>
          </p:cNvPicPr>
          <p:nvPr/>
        </p:nvPicPr>
        <p:blipFill>
          <a:blip r:embed="rId8">
            <a:alphaModFix amt="5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05249" y="6228175"/>
            <a:ext cx="708102" cy="1822557"/>
          </a:xfrm>
          <a:prstGeom prst="rect">
            <a:avLst/>
          </a:prstGeom>
        </p:spPr>
      </p:pic>
      <p:sp>
        <p:nvSpPr>
          <p:cNvPr id="14" name="Freeform: Shape 13">
            <a:extLst>
              <a:ext uri="{FF2B5EF4-FFF2-40B4-BE49-F238E27FC236}">
                <a16:creationId xmlns:a16="http://schemas.microsoft.com/office/drawing/2014/main" id="{BF46D097-F80D-4090-2197-E9E6AB5A7C57}"/>
              </a:ext>
            </a:extLst>
          </p:cNvPr>
          <p:cNvSpPr/>
          <p:nvPr/>
        </p:nvSpPr>
        <p:spPr>
          <a:xfrm>
            <a:off x="3473197" y="4945229"/>
            <a:ext cx="2976488" cy="2976488"/>
          </a:xfrm>
          <a:custGeom>
            <a:avLst/>
            <a:gdLst>
              <a:gd name="connsiteX0" fmla="*/ 0 w 2976488"/>
              <a:gd name="connsiteY0" fmla="*/ 1488244 h 2976488"/>
              <a:gd name="connsiteX1" fmla="*/ 1488244 w 2976488"/>
              <a:gd name="connsiteY1" fmla="*/ 0 h 2976488"/>
              <a:gd name="connsiteX2" fmla="*/ 2976488 w 2976488"/>
              <a:gd name="connsiteY2" fmla="*/ 1488244 h 2976488"/>
              <a:gd name="connsiteX3" fmla="*/ 1488244 w 2976488"/>
              <a:gd name="connsiteY3" fmla="*/ 2976488 h 2976488"/>
              <a:gd name="connsiteX4" fmla="*/ 0 w 2976488"/>
              <a:gd name="connsiteY4" fmla="*/ 1488244 h 297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488" h="2976488">
                <a:moveTo>
                  <a:pt x="0" y="1488244"/>
                </a:moveTo>
                <a:cubicBezTo>
                  <a:pt x="0" y="666310"/>
                  <a:pt x="666310" y="0"/>
                  <a:pt x="1488244" y="0"/>
                </a:cubicBezTo>
                <a:cubicBezTo>
                  <a:pt x="2310178" y="0"/>
                  <a:pt x="2976488" y="666310"/>
                  <a:pt x="2976488" y="1488244"/>
                </a:cubicBezTo>
                <a:cubicBezTo>
                  <a:pt x="2976488" y="2310178"/>
                  <a:pt x="2310178" y="2976488"/>
                  <a:pt x="1488244" y="2976488"/>
                </a:cubicBezTo>
                <a:cubicBezTo>
                  <a:pt x="666310" y="2976488"/>
                  <a:pt x="0" y="2310178"/>
                  <a:pt x="0" y="1488244"/>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599703" tIns="482887" rIns="599703" bIns="482887"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latin typeface="Roboto Condensed"/>
              </a:rPr>
              <a:t>BT 1/ SGK </a:t>
            </a:r>
            <a:r>
              <a:rPr lang="en-US" sz="3700" kern="1200" dirty="0" err="1">
                <a:solidFill>
                  <a:schemeClr val="bg1"/>
                </a:solidFill>
                <a:latin typeface="Roboto Condensed"/>
              </a:rPr>
              <a:t>trang</a:t>
            </a:r>
            <a:r>
              <a:rPr lang="en-US" sz="3700" kern="1200" dirty="0">
                <a:solidFill>
                  <a:schemeClr val="bg1"/>
                </a:solidFill>
                <a:latin typeface="Roboto Condensed"/>
              </a:rPr>
              <a:t> 47</a:t>
            </a:r>
            <a:endParaRPr lang="en-US" sz="3700" kern="1200" dirty="0">
              <a:solidFill>
                <a:schemeClr val="bg1"/>
              </a:solidFill>
            </a:endParaRPr>
          </a:p>
        </p:txBody>
      </p:sp>
      <p:sp>
        <p:nvSpPr>
          <p:cNvPr id="15" name="Freeform: Shape 14">
            <a:extLst>
              <a:ext uri="{FF2B5EF4-FFF2-40B4-BE49-F238E27FC236}">
                <a16:creationId xmlns:a16="http://schemas.microsoft.com/office/drawing/2014/main" id="{848B5156-B5C1-8069-B688-3042A16E8E7C}"/>
              </a:ext>
            </a:extLst>
          </p:cNvPr>
          <p:cNvSpPr/>
          <p:nvPr/>
        </p:nvSpPr>
        <p:spPr>
          <a:xfrm>
            <a:off x="7367694" y="4945229"/>
            <a:ext cx="2976488" cy="2976488"/>
          </a:xfrm>
          <a:custGeom>
            <a:avLst/>
            <a:gdLst>
              <a:gd name="connsiteX0" fmla="*/ 0 w 2976488"/>
              <a:gd name="connsiteY0" fmla="*/ 1488244 h 2976488"/>
              <a:gd name="connsiteX1" fmla="*/ 1488244 w 2976488"/>
              <a:gd name="connsiteY1" fmla="*/ 0 h 2976488"/>
              <a:gd name="connsiteX2" fmla="*/ 2976488 w 2976488"/>
              <a:gd name="connsiteY2" fmla="*/ 1488244 h 2976488"/>
              <a:gd name="connsiteX3" fmla="*/ 1488244 w 2976488"/>
              <a:gd name="connsiteY3" fmla="*/ 2976488 h 2976488"/>
              <a:gd name="connsiteX4" fmla="*/ 0 w 2976488"/>
              <a:gd name="connsiteY4" fmla="*/ 1488244 h 297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488" h="2976488">
                <a:moveTo>
                  <a:pt x="0" y="1488244"/>
                </a:moveTo>
                <a:cubicBezTo>
                  <a:pt x="0" y="666310"/>
                  <a:pt x="666310" y="0"/>
                  <a:pt x="1488244" y="0"/>
                </a:cubicBezTo>
                <a:cubicBezTo>
                  <a:pt x="2310178" y="0"/>
                  <a:pt x="2976488" y="666310"/>
                  <a:pt x="2976488" y="1488244"/>
                </a:cubicBezTo>
                <a:cubicBezTo>
                  <a:pt x="2976488" y="2310178"/>
                  <a:pt x="2310178" y="2976488"/>
                  <a:pt x="1488244" y="2976488"/>
                </a:cubicBezTo>
                <a:cubicBezTo>
                  <a:pt x="666310" y="2976488"/>
                  <a:pt x="0" y="2310178"/>
                  <a:pt x="0" y="1488244"/>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599703" tIns="482887" rIns="599703" bIns="482887"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latin typeface="Roboto Condensed"/>
              </a:rPr>
              <a:t>BT 2/ SGK </a:t>
            </a:r>
            <a:r>
              <a:rPr lang="en-US" sz="3700" kern="1200" dirty="0" err="1">
                <a:solidFill>
                  <a:schemeClr val="bg1"/>
                </a:solidFill>
                <a:latin typeface="Roboto Condensed"/>
              </a:rPr>
              <a:t>trang</a:t>
            </a:r>
            <a:r>
              <a:rPr lang="en-US" sz="3700" kern="1200" dirty="0">
                <a:solidFill>
                  <a:schemeClr val="bg1"/>
                </a:solidFill>
                <a:latin typeface="Roboto Condensed"/>
              </a:rPr>
              <a:t> 47</a:t>
            </a:r>
          </a:p>
        </p:txBody>
      </p:sp>
      <p:sp>
        <p:nvSpPr>
          <p:cNvPr id="16" name="Freeform: Shape 15">
            <a:extLst>
              <a:ext uri="{FF2B5EF4-FFF2-40B4-BE49-F238E27FC236}">
                <a16:creationId xmlns:a16="http://schemas.microsoft.com/office/drawing/2014/main" id="{63C1E014-11A8-C5CD-16BE-100B009CDE79}"/>
              </a:ext>
            </a:extLst>
          </p:cNvPr>
          <p:cNvSpPr/>
          <p:nvPr/>
        </p:nvSpPr>
        <p:spPr>
          <a:xfrm>
            <a:off x="11283587" y="4945229"/>
            <a:ext cx="2976488" cy="2976488"/>
          </a:xfrm>
          <a:custGeom>
            <a:avLst/>
            <a:gdLst>
              <a:gd name="connsiteX0" fmla="*/ 0 w 2976488"/>
              <a:gd name="connsiteY0" fmla="*/ 1488244 h 2976488"/>
              <a:gd name="connsiteX1" fmla="*/ 1488244 w 2976488"/>
              <a:gd name="connsiteY1" fmla="*/ 0 h 2976488"/>
              <a:gd name="connsiteX2" fmla="*/ 2976488 w 2976488"/>
              <a:gd name="connsiteY2" fmla="*/ 1488244 h 2976488"/>
              <a:gd name="connsiteX3" fmla="*/ 1488244 w 2976488"/>
              <a:gd name="connsiteY3" fmla="*/ 2976488 h 2976488"/>
              <a:gd name="connsiteX4" fmla="*/ 0 w 2976488"/>
              <a:gd name="connsiteY4" fmla="*/ 1488244 h 297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488" h="2976488">
                <a:moveTo>
                  <a:pt x="0" y="1488244"/>
                </a:moveTo>
                <a:cubicBezTo>
                  <a:pt x="0" y="666310"/>
                  <a:pt x="666310" y="0"/>
                  <a:pt x="1488244" y="0"/>
                </a:cubicBezTo>
                <a:cubicBezTo>
                  <a:pt x="2310178" y="0"/>
                  <a:pt x="2976488" y="666310"/>
                  <a:pt x="2976488" y="1488244"/>
                </a:cubicBezTo>
                <a:cubicBezTo>
                  <a:pt x="2976488" y="2310178"/>
                  <a:pt x="2310178" y="2976488"/>
                  <a:pt x="1488244" y="2976488"/>
                </a:cubicBezTo>
                <a:cubicBezTo>
                  <a:pt x="666310" y="2976488"/>
                  <a:pt x="0" y="2310178"/>
                  <a:pt x="0" y="1488244"/>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599703" tIns="482887" rIns="599703" bIns="482887"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latin typeface="Roboto Condensed"/>
              </a:rPr>
              <a:t>BT 3/ SGK </a:t>
            </a:r>
            <a:r>
              <a:rPr lang="en-US" sz="3700" kern="1200" dirty="0" err="1">
                <a:solidFill>
                  <a:schemeClr val="bg1"/>
                </a:solidFill>
                <a:latin typeface="Roboto Condensed"/>
              </a:rPr>
              <a:t>trang</a:t>
            </a:r>
            <a:r>
              <a:rPr lang="en-US" sz="3700" kern="1200" dirty="0">
                <a:solidFill>
                  <a:schemeClr val="bg1"/>
                </a:solidFill>
                <a:latin typeface="Roboto Condensed"/>
              </a:rPr>
              <a:t> 47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grpSp>
        <p:nvGrpSpPr>
          <p:cNvPr id="2" name="Group 2"/>
          <p:cNvGrpSpPr/>
          <p:nvPr/>
        </p:nvGrpSpPr>
        <p:grpSpPr>
          <a:xfrm>
            <a:off x="1588631" y="1577539"/>
            <a:ext cx="14709434" cy="6731439"/>
            <a:chOff x="0" y="0"/>
            <a:chExt cx="3874090" cy="1772889"/>
          </a:xfrm>
        </p:grpSpPr>
        <p:sp>
          <p:nvSpPr>
            <p:cNvPr id="3" name="Freeform 3"/>
            <p:cNvSpPr/>
            <p:nvPr/>
          </p:nvSpPr>
          <p:spPr>
            <a:xfrm>
              <a:off x="0" y="0"/>
              <a:ext cx="3874089" cy="1772889"/>
            </a:xfrm>
            <a:custGeom>
              <a:avLst/>
              <a:gdLst/>
              <a:ahLst/>
              <a:cxnLst/>
              <a:rect l="l" t="t" r="r" b="b"/>
              <a:pathLst>
                <a:path w="3874089" h="1772889">
                  <a:moveTo>
                    <a:pt x="26842" y="0"/>
                  </a:moveTo>
                  <a:lnTo>
                    <a:pt x="3847247" y="0"/>
                  </a:lnTo>
                  <a:cubicBezTo>
                    <a:pt x="3854366" y="0"/>
                    <a:pt x="3861193" y="2828"/>
                    <a:pt x="3866228" y="7862"/>
                  </a:cubicBezTo>
                  <a:cubicBezTo>
                    <a:pt x="3871261" y="12896"/>
                    <a:pt x="3874089" y="19723"/>
                    <a:pt x="3874089" y="26842"/>
                  </a:cubicBezTo>
                  <a:lnTo>
                    <a:pt x="3874089" y="1746047"/>
                  </a:lnTo>
                  <a:cubicBezTo>
                    <a:pt x="3874089" y="1760872"/>
                    <a:pt x="3862072" y="1772889"/>
                    <a:pt x="3847247" y="1772889"/>
                  </a:cubicBezTo>
                  <a:lnTo>
                    <a:pt x="26842" y="1772889"/>
                  </a:lnTo>
                  <a:cubicBezTo>
                    <a:pt x="12018" y="1772889"/>
                    <a:pt x="0" y="1760872"/>
                    <a:pt x="0" y="1746047"/>
                  </a:cubicBezTo>
                  <a:lnTo>
                    <a:pt x="0" y="26842"/>
                  </a:lnTo>
                  <a:cubicBezTo>
                    <a:pt x="0" y="12018"/>
                    <a:pt x="12018" y="0"/>
                    <a:pt x="26842"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064" y="4472894"/>
            <a:ext cx="1313115" cy="1419687"/>
          </a:xfrm>
          <a:prstGeom prst="rect">
            <a:avLst/>
          </a:prstGeom>
        </p:spPr>
      </p:pic>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69305" y="7496619"/>
            <a:ext cx="2489995" cy="17616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18007" y="1577539"/>
            <a:ext cx="4902597" cy="1898642"/>
          </a:xfrm>
          <a:prstGeom prst="rect">
            <a:avLst/>
          </a:prstGeom>
        </p:spPr>
      </p:pic>
      <p:sp>
        <p:nvSpPr>
          <p:cNvPr id="8" name="TextBox 8"/>
          <p:cNvSpPr txBox="1"/>
          <p:nvPr/>
        </p:nvSpPr>
        <p:spPr>
          <a:xfrm>
            <a:off x="2489994" y="2792256"/>
            <a:ext cx="13512005" cy="1545590"/>
          </a:xfrm>
          <a:prstGeom prst="rect">
            <a:avLst/>
          </a:prstGeom>
        </p:spPr>
        <p:txBody>
          <a:bodyPr wrap="square" lIns="0" tIns="0" rIns="0" bIns="0" rtlCol="0" anchor="t">
            <a:spAutoFit/>
          </a:bodyPr>
          <a:lstStyle/>
          <a:p>
            <a:pPr algn="just">
              <a:lnSpc>
                <a:spcPts val="6160"/>
              </a:lnSpc>
            </a:pPr>
            <a:r>
              <a:rPr lang="en-US" sz="4400" dirty="0">
                <a:solidFill>
                  <a:srgbClr val="000000"/>
                </a:solidFill>
                <a:latin typeface="Roboto Condensed"/>
              </a:rPr>
              <a:t>- “</a:t>
            </a:r>
            <a:r>
              <a:rPr lang="en-US" sz="4400" dirty="0" err="1">
                <a:solidFill>
                  <a:srgbClr val="000000"/>
                </a:solidFill>
                <a:latin typeface="Roboto Condensed"/>
              </a:rPr>
              <a:t>Mây</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sóng</a:t>
            </a:r>
            <a:r>
              <a:rPr lang="en-US" sz="4400" dirty="0">
                <a:solidFill>
                  <a:srgbClr val="000000"/>
                </a:solidFill>
                <a:latin typeface="Roboto Condensed"/>
              </a:rPr>
              <a:t>” </a:t>
            </a:r>
            <a:r>
              <a:rPr lang="en-US" sz="4400" dirty="0" err="1">
                <a:solidFill>
                  <a:srgbClr val="000000"/>
                </a:solidFill>
                <a:latin typeface="Roboto Condensed"/>
              </a:rPr>
              <a:t>ẩn</a:t>
            </a:r>
            <a:r>
              <a:rPr lang="en-US" sz="4400" dirty="0">
                <a:solidFill>
                  <a:srgbClr val="000000"/>
                </a:solidFill>
                <a:latin typeface="Roboto Condensed"/>
              </a:rPr>
              <a:t> </a:t>
            </a:r>
            <a:r>
              <a:rPr lang="en-US" sz="4400" dirty="0" err="1">
                <a:solidFill>
                  <a:srgbClr val="000000"/>
                </a:solidFill>
                <a:latin typeface="Roboto Condensed"/>
              </a:rPr>
              <a:t>dụ</a:t>
            </a:r>
            <a:r>
              <a:rPr lang="en-US" sz="4400" dirty="0">
                <a:solidFill>
                  <a:srgbClr val="000000"/>
                </a:solidFill>
                <a:latin typeface="Roboto Condensed"/>
              </a:rPr>
              <a:t> </a:t>
            </a:r>
            <a:r>
              <a:rPr lang="en-US" sz="4400" dirty="0" err="1">
                <a:solidFill>
                  <a:srgbClr val="000000"/>
                </a:solidFill>
                <a:latin typeface="Roboto Condensed"/>
              </a:rPr>
              <a:t>cho</a:t>
            </a:r>
            <a:r>
              <a:rPr lang="en-US" sz="4400" dirty="0">
                <a:solidFill>
                  <a:srgbClr val="000000"/>
                </a:solidFill>
                <a:latin typeface="Roboto Condensed"/>
              </a:rPr>
              <a:t> </a:t>
            </a:r>
            <a:r>
              <a:rPr lang="en-US" sz="4400" dirty="0" err="1">
                <a:solidFill>
                  <a:srgbClr val="000000"/>
                </a:solidFill>
                <a:latin typeface="Roboto Condensed"/>
              </a:rPr>
              <a:t>thiên</a:t>
            </a:r>
            <a:r>
              <a:rPr lang="en-US" sz="4400" dirty="0">
                <a:solidFill>
                  <a:srgbClr val="000000"/>
                </a:solidFill>
                <a:latin typeface="Roboto Condensed"/>
              </a:rPr>
              <a:t> </a:t>
            </a:r>
            <a:r>
              <a:rPr lang="en-US" sz="4400" dirty="0" err="1">
                <a:solidFill>
                  <a:srgbClr val="000000"/>
                </a:solidFill>
                <a:latin typeface="Roboto Condensed"/>
              </a:rPr>
              <a:t>nhiên</a:t>
            </a:r>
            <a:r>
              <a:rPr lang="en-US" sz="4400" dirty="0">
                <a:solidFill>
                  <a:srgbClr val="000000"/>
                </a:solidFill>
                <a:latin typeface="Roboto Condensed"/>
              </a:rPr>
              <a:t> </a:t>
            </a:r>
            <a:r>
              <a:rPr lang="en-US" sz="4400" dirty="0" err="1">
                <a:solidFill>
                  <a:srgbClr val="000000"/>
                </a:solidFill>
                <a:latin typeface="Roboto Condensed"/>
              </a:rPr>
              <a:t>tươi</a:t>
            </a:r>
            <a:r>
              <a:rPr lang="en-US" sz="4400" dirty="0">
                <a:solidFill>
                  <a:srgbClr val="000000"/>
                </a:solidFill>
                <a:latin typeface="Roboto Condensed"/>
              </a:rPr>
              <a:t> </a:t>
            </a:r>
            <a:r>
              <a:rPr lang="en-US" sz="4400" dirty="0" err="1">
                <a:solidFill>
                  <a:srgbClr val="000000"/>
                </a:solidFill>
                <a:latin typeface="Roboto Condensed"/>
              </a:rPr>
              <a:t>đẹp</a:t>
            </a:r>
            <a:r>
              <a:rPr lang="en-US" sz="4400" dirty="0">
                <a:solidFill>
                  <a:srgbClr val="000000"/>
                </a:solidFill>
                <a:latin typeface="Roboto Condensed"/>
              </a:rPr>
              <a:t>, </a:t>
            </a:r>
            <a:r>
              <a:rPr lang="en-US" sz="4400" dirty="0" err="1">
                <a:solidFill>
                  <a:srgbClr val="000000"/>
                </a:solidFill>
                <a:latin typeface="Roboto Condensed"/>
              </a:rPr>
              <a:t>thơ</a:t>
            </a:r>
            <a:r>
              <a:rPr lang="en-US" sz="4400" dirty="0">
                <a:solidFill>
                  <a:srgbClr val="000000"/>
                </a:solidFill>
                <a:latin typeface="Roboto Condensed"/>
              </a:rPr>
              <a:t> </a:t>
            </a:r>
            <a:r>
              <a:rPr lang="en-US" sz="4400" dirty="0" err="1">
                <a:solidFill>
                  <a:srgbClr val="000000"/>
                </a:solidFill>
                <a:latin typeface="Roboto Condensed"/>
              </a:rPr>
              <a:t>mộng</a:t>
            </a:r>
            <a:r>
              <a:rPr lang="en-US" sz="4400" dirty="0">
                <a:solidFill>
                  <a:srgbClr val="000000"/>
                </a:solidFill>
                <a:latin typeface="Roboto Condensed"/>
              </a:rPr>
              <a:t>, </a:t>
            </a:r>
            <a:r>
              <a:rPr lang="en-US" sz="4400" dirty="0" err="1">
                <a:solidFill>
                  <a:srgbClr val="000000"/>
                </a:solidFill>
                <a:latin typeface="Roboto Condensed"/>
              </a:rPr>
              <a:t>đầy</a:t>
            </a:r>
            <a:r>
              <a:rPr lang="en-US" sz="4400" dirty="0">
                <a:solidFill>
                  <a:srgbClr val="000000"/>
                </a:solidFill>
                <a:latin typeface="Roboto Condensed"/>
              </a:rPr>
              <a:t> </a:t>
            </a:r>
            <a:r>
              <a:rPr lang="en-US" sz="4400" dirty="0" err="1">
                <a:solidFill>
                  <a:srgbClr val="000000"/>
                </a:solidFill>
                <a:latin typeface="Roboto Condensed"/>
              </a:rPr>
              <a:t>hấp</a:t>
            </a:r>
            <a:r>
              <a:rPr lang="en-US" sz="4400" dirty="0">
                <a:solidFill>
                  <a:srgbClr val="000000"/>
                </a:solidFill>
                <a:latin typeface="Roboto Condensed"/>
              </a:rPr>
              <a:t> </a:t>
            </a:r>
            <a:r>
              <a:rPr lang="en-US" sz="4400" dirty="0" err="1">
                <a:solidFill>
                  <a:srgbClr val="000000"/>
                </a:solidFill>
                <a:latin typeface="Roboto Condensed"/>
              </a:rPr>
              <a:t>dẫn</a:t>
            </a:r>
            <a:r>
              <a:rPr lang="en-US" sz="4400" dirty="0">
                <a:solidFill>
                  <a:srgbClr val="000000"/>
                </a:solidFill>
                <a:latin typeface="Roboto Condensed"/>
              </a:rPr>
              <a:t>.</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5192" y="9021924"/>
            <a:ext cx="7315200" cy="1290135"/>
          </a:xfrm>
          <a:prstGeom prst="rect">
            <a:avLst/>
          </a:prstGeom>
        </p:spPr>
      </p:pic>
      <p:sp>
        <p:nvSpPr>
          <p:cNvPr id="10" name="TextBox 10"/>
          <p:cNvSpPr txBox="1"/>
          <p:nvPr/>
        </p:nvSpPr>
        <p:spPr>
          <a:xfrm>
            <a:off x="7686457" y="1654971"/>
            <a:ext cx="1968897"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1</a:t>
            </a:r>
          </a:p>
        </p:txBody>
      </p:sp>
      <p:sp>
        <p:nvSpPr>
          <p:cNvPr id="11" name="TextBox 11"/>
          <p:cNvSpPr txBox="1"/>
          <p:nvPr/>
        </p:nvSpPr>
        <p:spPr>
          <a:xfrm>
            <a:off x="2489994" y="4756157"/>
            <a:ext cx="13671845" cy="737381"/>
          </a:xfrm>
          <a:prstGeom prst="rect">
            <a:avLst/>
          </a:prstGeom>
        </p:spPr>
        <p:txBody>
          <a:bodyPr wrap="square" lIns="0" tIns="0" rIns="0" bIns="0" rtlCol="0" anchor="t">
            <a:spAutoFit/>
          </a:bodyPr>
          <a:lstStyle/>
          <a:p>
            <a:pPr algn="just">
              <a:lnSpc>
                <a:spcPts val="6160"/>
              </a:lnSpc>
              <a:spcBef>
                <a:spcPct val="0"/>
              </a:spcBef>
            </a:pPr>
            <a:r>
              <a:rPr lang="en-US" sz="4400" dirty="0">
                <a:solidFill>
                  <a:srgbClr val="000000"/>
                </a:solidFill>
                <a:latin typeface="Roboto Condensed"/>
              </a:rPr>
              <a:t>- “</a:t>
            </a:r>
            <a:r>
              <a:rPr lang="en-US" sz="4400" dirty="0" err="1">
                <a:solidFill>
                  <a:srgbClr val="000000"/>
                </a:solidFill>
                <a:latin typeface="Roboto Condensed"/>
              </a:rPr>
              <a:t>Mây</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sóng</a:t>
            </a:r>
            <a:r>
              <a:rPr lang="en-US" sz="4400" dirty="0">
                <a:solidFill>
                  <a:srgbClr val="000000"/>
                </a:solidFill>
                <a:latin typeface="Roboto Condensed"/>
              </a:rPr>
              <a:t>” </a:t>
            </a:r>
            <a:r>
              <a:rPr lang="en-US" sz="4400" dirty="0" err="1">
                <a:solidFill>
                  <a:srgbClr val="000000"/>
                </a:solidFill>
                <a:latin typeface="Roboto Condensed"/>
              </a:rPr>
              <a:t>mở</a:t>
            </a:r>
            <a:r>
              <a:rPr lang="en-US" sz="4400" dirty="0">
                <a:solidFill>
                  <a:srgbClr val="000000"/>
                </a:solidFill>
                <a:latin typeface="Roboto Condensed"/>
              </a:rPr>
              <a:t> </a:t>
            </a:r>
            <a:r>
              <a:rPr lang="en-US" sz="4400" dirty="0" err="1">
                <a:solidFill>
                  <a:srgbClr val="000000"/>
                </a:solidFill>
                <a:latin typeface="Roboto Condensed"/>
              </a:rPr>
              <a:t>ra</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thế</a:t>
            </a:r>
            <a:r>
              <a:rPr lang="en-US" sz="4400" dirty="0">
                <a:solidFill>
                  <a:srgbClr val="000000"/>
                </a:solidFill>
                <a:latin typeface="Roboto Condensed"/>
              </a:rPr>
              <a:t> </a:t>
            </a:r>
            <a:r>
              <a:rPr lang="en-US" sz="4400" dirty="0" err="1">
                <a:solidFill>
                  <a:srgbClr val="000000"/>
                </a:solidFill>
                <a:latin typeface="Roboto Condensed"/>
              </a:rPr>
              <a:t>giới</a:t>
            </a:r>
            <a:r>
              <a:rPr lang="en-US" sz="4400" dirty="0">
                <a:solidFill>
                  <a:srgbClr val="000000"/>
                </a:solidFill>
                <a:latin typeface="Roboto Condensed"/>
              </a:rPr>
              <a:t> </a:t>
            </a:r>
            <a:r>
              <a:rPr lang="en-US" sz="4400" dirty="0" err="1">
                <a:solidFill>
                  <a:srgbClr val="000000"/>
                </a:solidFill>
                <a:latin typeface="Roboto Condensed"/>
              </a:rPr>
              <a:t>xa</a:t>
            </a:r>
            <a:r>
              <a:rPr lang="en-US" sz="4400" dirty="0">
                <a:solidFill>
                  <a:srgbClr val="000000"/>
                </a:solidFill>
                <a:latin typeface="Roboto Condensed"/>
              </a:rPr>
              <a:t> </a:t>
            </a:r>
            <a:r>
              <a:rPr lang="en-US" sz="4400" dirty="0" err="1">
                <a:solidFill>
                  <a:srgbClr val="000000"/>
                </a:solidFill>
                <a:latin typeface="Roboto Condensed"/>
              </a:rPr>
              <a:t>xôi</a:t>
            </a:r>
            <a:r>
              <a:rPr lang="en-US" sz="4400" dirty="0">
                <a:solidFill>
                  <a:srgbClr val="000000"/>
                </a:solidFill>
                <a:latin typeface="Roboto Condensed"/>
              </a:rPr>
              <a:t>, </a:t>
            </a:r>
            <a:r>
              <a:rPr lang="en-US" sz="4400" dirty="0" err="1">
                <a:solidFill>
                  <a:srgbClr val="000000"/>
                </a:solidFill>
                <a:latin typeface="Roboto Condensed"/>
              </a:rPr>
              <a:t>hư</a:t>
            </a:r>
            <a:r>
              <a:rPr lang="en-US" sz="4400" dirty="0">
                <a:solidFill>
                  <a:srgbClr val="000000"/>
                </a:solidFill>
                <a:latin typeface="Roboto Condensed"/>
              </a:rPr>
              <a:t> </a:t>
            </a:r>
            <a:r>
              <a:rPr lang="en-US" sz="4400" dirty="0" err="1">
                <a:solidFill>
                  <a:srgbClr val="000000"/>
                </a:solidFill>
                <a:latin typeface="Roboto Condensed"/>
              </a:rPr>
              <a:t>ảo</a:t>
            </a:r>
            <a:r>
              <a:rPr lang="en-US" sz="4400" dirty="0">
                <a:solidFill>
                  <a:srgbClr val="000000"/>
                </a:solidFill>
                <a:latin typeface="Roboto Condensed"/>
              </a:rPr>
              <a:t>, </a:t>
            </a:r>
            <a:r>
              <a:rPr lang="en-US" sz="4400" dirty="0" err="1">
                <a:solidFill>
                  <a:srgbClr val="000000"/>
                </a:solidFill>
                <a:latin typeface="Roboto Condensed"/>
              </a:rPr>
              <a:t>huyền</a:t>
            </a:r>
            <a:r>
              <a:rPr lang="en-US" sz="4400" dirty="0">
                <a:solidFill>
                  <a:srgbClr val="000000"/>
                </a:solidFill>
                <a:latin typeface="Roboto Condensed"/>
              </a:rPr>
              <a:t> </a:t>
            </a:r>
            <a:r>
              <a:rPr lang="en-US" sz="4400" dirty="0" err="1">
                <a:solidFill>
                  <a:srgbClr val="000000"/>
                </a:solidFill>
                <a:latin typeface="Roboto Condensed"/>
              </a:rPr>
              <a:t>bí</a:t>
            </a:r>
            <a:r>
              <a:rPr lang="en-US" sz="4400" dirty="0">
                <a:solidFill>
                  <a:srgbClr val="000000"/>
                </a:solidFill>
                <a:latin typeface="Roboto Condensed"/>
              </a:rPr>
              <a:t>.</a:t>
            </a:r>
          </a:p>
        </p:txBody>
      </p:sp>
      <p:sp>
        <p:nvSpPr>
          <p:cNvPr id="12" name="TextBox 12"/>
          <p:cNvSpPr txBox="1"/>
          <p:nvPr/>
        </p:nvSpPr>
        <p:spPr>
          <a:xfrm>
            <a:off x="2489995" y="6267725"/>
            <a:ext cx="11976920" cy="764540"/>
          </a:xfrm>
          <a:prstGeom prst="rect">
            <a:avLst/>
          </a:prstGeom>
        </p:spPr>
        <p:txBody>
          <a:bodyPr lIns="0" tIns="0" rIns="0" bIns="0" rtlCol="0" anchor="t">
            <a:spAutoFit/>
          </a:bodyPr>
          <a:lstStyle/>
          <a:p>
            <a:pPr>
              <a:lnSpc>
                <a:spcPts val="6160"/>
              </a:lnSpc>
              <a:spcBef>
                <a:spcPct val="0"/>
              </a:spcBef>
            </a:pPr>
            <a:r>
              <a:rPr lang="en-US" sz="4400" dirty="0">
                <a:solidFill>
                  <a:srgbClr val="000000"/>
                </a:solidFill>
                <a:latin typeface="Roboto Condensed"/>
              </a:rPr>
              <a:t>- “</a:t>
            </a:r>
            <a:r>
              <a:rPr lang="en-US" sz="4400" dirty="0" err="1">
                <a:solidFill>
                  <a:srgbClr val="000000"/>
                </a:solidFill>
                <a:latin typeface="Roboto Condensed"/>
              </a:rPr>
              <a:t>Mây</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sóng</a:t>
            </a:r>
            <a:r>
              <a:rPr lang="en-US" sz="4400" dirty="0">
                <a:solidFill>
                  <a:srgbClr val="000000"/>
                </a:solidFill>
                <a:latin typeface="Roboto Condensed"/>
              </a:rPr>
              <a:t>” </a:t>
            </a:r>
            <a:r>
              <a:rPr lang="en-US" sz="4400" dirty="0" err="1">
                <a:solidFill>
                  <a:srgbClr val="000000"/>
                </a:solidFill>
                <a:latin typeface="Roboto Condensed"/>
              </a:rPr>
              <a:t>ẩn</a:t>
            </a:r>
            <a:r>
              <a:rPr lang="en-US" sz="4400" dirty="0">
                <a:solidFill>
                  <a:srgbClr val="000000"/>
                </a:solidFill>
                <a:latin typeface="Roboto Condensed"/>
              </a:rPr>
              <a:t> </a:t>
            </a:r>
            <a:r>
              <a:rPr lang="en-US" sz="4400" dirty="0" err="1">
                <a:solidFill>
                  <a:srgbClr val="000000"/>
                </a:solidFill>
                <a:latin typeface="Roboto Condensed"/>
              </a:rPr>
              <a:t>dụ</a:t>
            </a:r>
            <a:r>
              <a:rPr lang="en-US" sz="4400" dirty="0">
                <a:solidFill>
                  <a:srgbClr val="000000"/>
                </a:solidFill>
                <a:latin typeface="Roboto Condensed"/>
              </a:rPr>
              <a:t> </a:t>
            </a:r>
            <a:r>
              <a:rPr lang="en-US" sz="4400" dirty="0" err="1">
                <a:solidFill>
                  <a:srgbClr val="000000"/>
                </a:solidFill>
                <a:latin typeface="Roboto Condensed"/>
              </a:rPr>
              <a:t>cho</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cám</a:t>
            </a:r>
            <a:r>
              <a:rPr lang="en-US" sz="4400" dirty="0">
                <a:solidFill>
                  <a:srgbClr val="000000"/>
                </a:solidFill>
                <a:latin typeface="Roboto Condensed"/>
              </a:rPr>
              <a:t> </a:t>
            </a:r>
            <a:r>
              <a:rPr lang="en-US" sz="4400" dirty="0" err="1">
                <a:solidFill>
                  <a:srgbClr val="000000"/>
                </a:solidFill>
                <a:latin typeface="Roboto Condensed"/>
              </a:rPr>
              <a:t>dỗ</a:t>
            </a:r>
            <a:r>
              <a:rPr lang="en-US" sz="4400" dirty="0">
                <a:solidFill>
                  <a:srgbClr val="000000"/>
                </a:solidFill>
                <a:latin typeface="Roboto Condensed"/>
              </a:rPr>
              <a:t> ở </a:t>
            </a:r>
            <a:r>
              <a:rPr lang="en-US" sz="4400" dirty="0" err="1">
                <a:solidFill>
                  <a:srgbClr val="000000"/>
                </a:solidFill>
                <a:latin typeface="Roboto Condensed"/>
              </a:rPr>
              <a:t>đời</a:t>
            </a:r>
            <a:r>
              <a:rPr lang="en-US" sz="4400" dirty="0">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82119" y="5914192"/>
            <a:ext cx="4254023" cy="4114800"/>
          </a:xfrm>
          <a:prstGeom prst="rect">
            <a:avLst/>
          </a:prstGeom>
        </p:spPr>
      </p:pic>
      <p:grpSp>
        <p:nvGrpSpPr>
          <p:cNvPr id="3" name="Group 3"/>
          <p:cNvGrpSpPr/>
          <p:nvPr/>
        </p:nvGrpSpPr>
        <p:grpSpPr>
          <a:xfrm>
            <a:off x="1452410" y="823217"/>
            <a:ext cx="15472657" cy="8756916"/>
            <a:chOff x="0" y="0"/>
            <a:chExt cx="4075103" cy="2306348"/>
          </a:xfrm>
        </p:grpSpPr>
        <p:sp>
          <p:nvSpPr>
            <p:cNvPr id="4" name="Freeform 4"/>
            <p:cNvSpPr/>
            <p:nvPr/>
          </p:nvSpPr>
          <p:spPr>
            <a:xfrm>
              <a:off x="0" y="0"/>
              <a:ext cx="4075103" cy="2306348"/>
            </a:xfrm>
            <a:custGeom>
              <a:avLst/>
              <a:gdLst/>
              <a:ahLst/>
              <a:cxnLst/>
              <a:rect l="l" t="t" r="r" b="b"/>
              <a:pathLst>
                <a:path w="4075103" h="2306348">
                  <a:moveTo>
                    <a:pt x="25518" y="0"/>
                  </a:moveTo>
                  <a:lnTo>
                    <a:pt x="4049585" y="0"/>
                  </a:lnTo>
                  <a:cubicBezTo>
                    <a:pt x="4056353" y="0"/>
                    <a:pt x="4062843" y="2689"/>
                    <a:pt x="4067629" y="7474"/>
                  </a:cubicBezTo>
                  <a:cubicBezTo>
                    <a:pt x="4072415" y="12260"/>
                    <a:pt x="4075103" y="18751"/>
                    <a:pt x="4075103" y="25518"/>
                  </a:cubicBezTo>
                  <a:lnTo>
                    <a:pt x="4075103" y="2280830"/>
                  </a:lnTo>
                  <a:cubicBezTo>
                    <a:pt x="4075103" y="2287598"/>
                    <a:pt x="4072415" y="2294089"/>
                    <a:pt x="4067629" y="2298874"/>
                  </a:cubicBezTo>
                  <a:cubicBezTo>
                    <a:pt x="4062843" y="2303660"/>
                    <a:pt x="4056353" y="2306348"/>
                    <a:pt x="4049585" y="2306348"/>
                  </a:cubicBezTo>
                  <a:lnTo>
                    <a:pt x="25518" y="2306348"/>
                  </a:lnTo>
                  <a:cubicBezTo>
                    <a:pt x="18751" y="2306348"/>
                    <a:pt x="12260" y="2303660"/>
                    <a:pt x="7474" y="2298874"/>
                  </a:cubicBezTo>
                  <a:cubicBezTo>
                    <a:pt x="2689" y="2294089"/>
                    <a:pt x="0" y="2287598"/>
                    <a:pt x="0" y="2280830"/>
                  </a:cubicBezTo>
                  <a:lnTo>
                    <a:pt x="0" y="25518"/>
                  </a:lnTo>
                  <a:cubicBezTo>
                    <a:pt x="0" y="18751"/>
                    <a:pt x="2689" y="12260"/>
                    <a:pt x="7474" y="7474"/>
                  </a:cubicBezTo>
                  <a:cubicBezTo>
                    <a:pt x="12260" y="2689"/>
                    <a:pt x="18751" y="0"/>
                    <a:pt x="25518"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alphaModFix amt="5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295" y="7507715"/>
            <a:ext cx="1313115" cy="1419687"/>
          </a:xfrm>
          <a:prstGeom prst="rect">
            <a:avLst/>
          </a:prstGeom>
        </p:spPr>
      </p:pic>
      <p:pic>
        <p:nvPicPr>
          <p:cNvPr id="7" name="Picture 7"/>
          <p:cNvPicPr>
            <a:picLocks noChangeAspect="1"/>
          </p:cNvPicPr>
          <p:nvPr/>
        </p:nvPicPr>
        <p:blipFill>
          <a:blip r:embed="rId6">
            <a:alphaModFix amt="5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5615" y="1662496"/>
            <a:ext cx="2489995" cy="1761681"/>
          </a:xfrm>
          <a:prstGeom prst="rect">
            <a:avLst/>
          </a:prstGeom>
        </p:spPr>
      </p:pic>
      <p:sp>
        <p:nvSpPr>
          <p:cNvPr id="8" name="TextBox 8"/>
          <p:cNvSpPr txBox="1"/>
          <p:nvPr/>
        </p:nvSpPr>
        <p:spPr>
          <a:xfrm>
            <a:off x="2489994" y="2317483"/>
            <a:ext cx="13664405" cy="1395222"/>
          </a:xfrm>
          <a:prstGeom prst="rect">
            <a:avLst/>
          </a:prstGeom>
        </p:spPr>
        <p:txBody>
          <a:bodyPr wrap="square" lIns="0" tIns="0" rIns="0" bIns="0" rtlCol="0" anchor="t">
            <a:spAutoFit/>
          </a:bodyPr>
          <a:lstStyle/>
          <a:p>
            <a:pPr algn="just">
              <a:lnSpc>
                <a:spcPts val="5544"/>
              </a:lnSpc>
            </a:pPr>
            <a:r>
              <a:rPr lang="en-US" sz="4400" dirty="0">
                <a:solidFill>
                  <a:srgbClr val="000000"/>
                </a:solidFill>
                <a:latin typeface="Roboto Condensed"/>
              </a:rPr>
              <a:t>- </a:t>
            </a:r>
            <a:r>
              <a:rPr lang="en-US" sz="4400" dirty="0" err="1">
                <a:solidFill>
                  <a:srgbClr val="000000"/>
                </a:solidFill>
                <a:latin typeface="Roboto Condensed"/>
              </a:rPr>
              <a:t>Biện</a:t>
            </a:r>
            <a:r>
              <a:rPr lang="en-US" sz="4400" dirty="0">
                <a:solidFill>
                  <a:srgbClr val="000000"/>
                </a:solidFill>
                <a:latin typeface="Roboto Condensed"/>
              </a:rPr>
              <a:t> </a:t>
            </a:r>
            <a:r>
              <a:rPr lang="en-US" sz="4400" dirty="0" err="1">
                <a:solidFill>
                  <a:srgbClr val="000000"/>
                </a:solidFill>
                <a:latin typeface="Roboto Condensed"/>
              </a:rPr>
              <a:t>pháp</a:t>
            </a:r>
            <a:r>
              <a:rPr lang="en-US" sz="4400" dirty="0">
                <a:solidFill>
                  <a:srgbClr val="000000"/>
                </a:solidFill>
                <a:latin typeface="Roboto Condensed"/>
              </a:rPr>
              <a:t> </a:t>
            </a:r>
            <a:r>
              <a:rPr lang="en-US" sz="4400" dirty="0" err="1">
                <a:solidFill>
                  <a:srgbClr val="000000"/>
                </a:solidFill>
                <a:latin typeface="Roboto Condensed"/>
              </a:rPr>
              <a:t>tu</a:t>
            </a:r>
            <a:r>
              <a:rPr lang="en-US" sz="4400" dirty="0">
                <a:solidFill>
                  <a:srgbClr val="000000"/>
                </a:solidFill>
                <a:latin typeface="Roboto Condensed"/>
              </a:rPr>
              <a:t> </a:t>
            </a:r>
            <a:r>
              <a:rPr lang="en-US" sz="4400" dirty="0" err="1">
                <a:solidFill>
                  <a:srgbClr val="000000"/>
                </a:solidFill>
                <a:latin typeface="Roboto Condensed"/>
              </a:rPr>
              <a:t>từ</a:t>
            </a:r>
            <a:r>
              <a:rPr lang="en-US" sz="4400" dirty="0">
                <a:solidFill>
                  <a:srgbClr val="000000"/>
                </a:solidFill>
                <a:latin typeface="Roboto Condensed"/>
              </a:rPr>
              <a:t> </a:t>
            </a:r>
            <a:r>
              <a:rPr lang="en-US" sz="4400" dirty="0" err="1">
                <a:solidFill>
                  <a:srgbClr val="000000"/>
                </a:solidFill>
                <a:latin typeface="Roboto Condensed"/>
              </a:rPr>
              <a:t>được</a:t>
            </a:r>
            <a:r>
              <a:rPr lang="en-US" sz="4400" dirty="0">
                <a:solidFill>
                  <a:srgbClr val="000000"/>
                </a:solidFill>
                <a:latin typeface="Roboto Condensed"/>
              </a:rPr>
              <a:t> </a:t>
            </a:r>
            <a:r>
              <a:rPr lang="en-US" sz="4400" dirty="0" err="1">
                <a:solidFill>
                  <a:srgbClr val="000000"/>
                </a:solidFill>
                <a:latin typeface="Roboto Condensed"/>
              </a:rPr>
              <a:t>sử</a:t>
            </a:r>
            <a:r>
              <a:rPr lang="en-US" sz="4400" dirty="0">
                <a:solidFill>
                  <a:srgbClr val="000000"/>
                </a:solidFill>
                <a:latin typeface="Roboto Condensed"/>
              </a:rPr>
              <a:t> </a:t>
            </a:r>
            <a:r>
              <a:rPr lang="en-US" sz="4400" dirty="0" err="1">
                <a:solidFill>
                  <a:srgbClr val="000000"/>
                </a:solidFill>
                <a:latin typeface="Roboto Condensed"/>
              </a:rPr>
              <a:t>dụng</a:t>
            </a:r>
            <a:r>
              <a:rPr lang="en-US" sz="4400" dirty="0">
                <a:solidFill>
                  <a:srgbClr val="000000"/>
                </a:solidFill>
                <a:latin typeface="Roboto Condensed"/>
              </a:rPr>
              <a:t> </a:t>
            </a: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hình</a:t>
            </a:r>
            <a:r>
              <a:rPr lang="en-US" sz="4400" dirty="0">
                <a:solidFill>
                  <a:srgbClr val="000000"/>
                </a:solidFill>
                <a:latin typeface="Roboto Condensed"/>
              </a:rPr>
              <a:t> </a:t>
            </a:r>
            <a:r>
              <a:rPr lang="en-US" sz="4400" dirty="0" err="1">
                <a:solidFill>
                  <a:srgbClr val="000000"/>
                </a:solidFill>
                <a:latin typeface="Roboto Condensed"/>
              </a:rPr>
              <a:t>ảnh</a:t>
            </a:r>
            <a:r>
              <a:rPr lang="en-US" sz="4400" dirty="0">
                <a:solidFill>
                  <a:srgbClr val="000000"/>
                </a:solidFill>
                <a:latin typeface="Roboto Condensed"/>
              </a:rPr>
              <a:t> “</a:t>
            </a:r>
            <a:r>
              <a:rPr lang="en-US" sz="4400" dirty="0" err="1">
                <a:solidFill>
                  <a:srgbClr val="000000"/>
                </a:solidFill>
                <a:latin typeface="Roboto Condensed"/>
              </a:rPr>
              <a:t>bình</a:t>
            </a:r>
            <a:r>
              <a:rPr lang="en-US" sz="4400" dirty="0">
                <a:solidFill>
                  <a:srgbClr val="000000"/>
                </a:solidFill>
                <a:latin typeface="Roboto Condensed"/>
              </a:rPr>
              <a:t> </a:t>
            </a:r>
            <a:r>
              <a:rPr lang="en-US" sz="4400" dirty="0" err="1">
                <a:solidFill>
                  <a:srgbClr val="000000"/>
                </a:solidFill>
                <a:latin typeface="Roboto Condensed"/>
              </a:rPr>
              <a:t>minh</a:t>
            </a:r>
            <a:r>
              <a:rPr lang="en-US" sz="4400" dirty="0">
                <a:solidFill>
                  <a:srgbClr val="000000"/>
                </a:solidFill>
                <a:latin typeface="Roboto Condensed"/>
              </a:rPr>
              <a:t> </a:t>
            </a:r>
            <a:r>
              <a:rPr lang="en-US" sz="4400" dirty="0" err="1">
                <a:solidFill>
                  <a:srgbClr val="000000"/>
                </a:solidFill>
                <a:latin typeface="Roboto Condensed"/>
              </a:rPr>
              <a:t>vàng</a:t>
            </a:r>
            <a:r>
              <a:rPr lang="en-US" sz="4400" dirty="0">
                <a:solidFill>
                  <a:srgbClr val="000000"/>
                </a:solidFill>
                <a:latin typeface="Roboto Condensed"/>
              </a:rPr>
              <a:t>”, “</a:t>
            </a:r>
            <a:r>
              <a:rPr lang="en-US" sz="4400" dirty="0" err="1">
                <a:solidFill>
                  <a:srgbClr val="000000"/>
                </a:solidFill>
                <a:latin typeface="Roboto Condensed"/>
              </a:rPr>
              <a:t>vầng</a:t>
            </a:r>
            <a:r>
              <a:rPr lang="en-US" sz="4400" dirty="0">
                <a:solidFill>
                  <a:srgbClr val="000000"/>
                </a:solidFill>
                <a:latin typeface="Roboto Condensed"/>
              </a:rPr>
              <a:t> </a:t>
            </a:r>
            <a:r>
              <a:rPr lang="en-US" sz="4400" dirty="0" err="1">
                <a:solidFill>
                  <a:srgbClr val="000000"/>
                </a:solidFill>
                <a:latin typeface="Roboto Condensed"/>
              </a:rPr>
              <a:t>trăng</a:t>
            </a:r>
            <a:r>
              <a:rPr lang="en-US" sz="4400" dirty="0">
                <a:solidFill>
                  <a:srgbClr val="000000"/>
                </a:solidFill>
                <a:latin typeface="Roboto Condensed"/>
              </a:rPr>
              <a:t> </a:t>
            </a:r>
            <a:r>
              <a:rPr lang="en-US" sz="4400" dirty="0" err="1">
                <a:solidFill>
                  <a:srgbClr val="000000"/>
                </a:solidFill>
                <a:latin typeface="Roboto Condensed"/>
              </a:rPr>
              <a:t>bạc</a:t>
            </a:r>
            <a:r>
              <a:rPr lang="en-US" sz="4400" b="1" dirty="0">
                <a:solidFill>
                  <a:srgbClr val="000000"/>
                </a:solidFill>
                <a:latin typeface="Roboto Condensed"/>
              </a:rPr>
              <a:t>”: </a:t>
            </a:r>
            <a:r>
              <a:rPr lang="en-US" sz="4400" b="1" dirty="0" err="1">
                <a:solidFill>
                  <a:srgbClr val="000000"/>
                </a:solidFill>
                <a:latin typeface="Roboto Condensed"/>
              </a:rPr>
              <a:t>ẩn</a:t>
            </a:r>
            <a:r>
              <a:rPr lang="en-US" sz="4400" b="1" dirty="0">
                <a:solidFill>
                  <a:srgbClr val="000000"/>
                </a:solidFill>
                <a:latin typeface="Roboto Condensed"/>
              </a:rPr>
              <a:t> </a:t>
            </a:r>
            <a:r>
              <a:rPr lang="en-US" sz="4400" b="1" dirty="0" err="1">
                <a:solidFill>
                  <a:srgbClr val="000000"/>
                </a:solidFill>
                <a:latin typeface="Roboto Condensed"/>
              </a:rPr>
              <a:t>dụ</a:t>
            </a:r>
            <a:endParaRPr lang="en-US" sz="4400" b="1" dirty="0">
              <a:solidFill>
                <a:srgbClr val="000000"/>
              </a:solidFill>
              <a:latin typeface="Roboto Condensed"/>
            </a:endParaRPr>
          </a:p>
        </p:txBody>
      </p:sp>
      <p:sp>
        <p:nvSpPr>
          <p:cNvPr id="9" name="TextBox 9"/>
          <p:cNvSpPr txBox="1"/>
          <p:nvPr/>
        </p:nvSpPr>
        <p:spPr>
          <a:xfrm>
            <a:off x="7686457" y="1278718"/>
            <a:ext cx="1968897" cy="764540"/>
          </a:xfrm>
          <a:prstGeom prst="rect">
            <a:avLst/>
          </a:prstGeom>
        </p:spPr>
        <p:txBody>
          <a:bodyPr lIns="0" tIns="0" rIns="0" bIns="0" rtlCol="0" anchor="t">
            <a:spAutoFit/>
          </a:bodyPr>
          <a:lstStyle/>
          <a:p>
            <a:pPr algn="ctr">
              <a:lnSpc>
                <a:spcPts val="6160"/>
              </a:lnSpc>
              <a:spcBef>
                <a:spcPct val="0"/>
              </a:spcBef>
            </a:pPr>
            <a:r>
              <a:rPr lang="en-US" sz="4400" dirty="0" err="1">
                <a:solidFill>
                  <a:schemeClr val="accent1">
                    <a:lumMod val="75000"/>
                  </a:schemeClr>
                </a:solidFill>
                <a:latin typeface="Roboto Condensed Bold"/>
              </a:rPr>
              <a:t>Bài</a:t>
            </a:r>
            <a:r>
              <a:rPr lang="en-US" sz="4400" dirty="0">
                <a:solidFill>
                  <a:schemeClr val="accent1">
                    <a:lumMod val="75000"/>
                  </a:schemeClr>
                </a:solidFill>
                <a:latin typeface="Roboto Condensed Bold"/>
              </a:rPr>
              <a:t> </a:t>
            </a:r>
            <a:r>
              <a:rPr lang="en-US" sz="4400" dirty="0" err="1">
                <a:solidFill>
                  <a:schemeClr val="accent1">
                    <a:lumMod val="75000"/>
                  </a:schemeClr>
                </a:solidFill>
                <a:latin typeface="Roboto Condensed Bold"/>
              </a:rPr>
              <a:t>tập</a:t>
            </a:r>
            <a:r>
              <a:rPr lang="en-US" sz="4400" dirty="0">
                <a:solidFill>
                  <a:schemeClr val="accent1">
                    <a:lumMod val="75000"/>
                  </a:schemeClr>
                </a:solidFill>
                <a:latin typeface="Roboto Condensed Bold"/>
              </a:rPr>
              <a:t> 2</a:t>
            </a:r>
          </a:p>
        </p:txBody>
      </p:sp>
      <p:sp>
        <p:nvSpPr>
          <p:cNvPr id="10" name="TextBox 10"/>
          <p:cNvSpPr txBox="1"/>
          <p:nvPr/>
        </p:nvSpPr>
        <p:spPr>
          <a:xfrm>
            <a:off x="2489995" y="3905924"/>
            <a:ext cx="11516763" cy="699897"/>
          </a:xfrm>
          <a:prstGeom prst="rect">
            <a:avLst/>
          </a:prstGeom>
        </p:spPr>
        <p:txBody>
          <a:bodyPr lIns="0" tIns="0" rIns="0" bIns="0" rtlCol="0" anchor="t">
            <a:spAutoFit/>
          </a:bodyPr>
          <a:lstStyle/>
          <a:p>
            <a:pPr>
              <a:lnSpc>
                <a:spcPts val="5544"/>
              </a:lnSpc>
            </a:pPr>
            <a:r>
              <a:rPr lang="en-US" sz="4400" dirty="0">
                <a:solidFill>
                  <a:srgbClr val="000000"/>
                </a:solidFill>
                <a:latin typeface="Roboto Condensed Bold"/>
              </a:rPr>
              <a:t>- </a:t>
            </a:r>
            <a:r>
              <a:rPr lang="en-US" sz="4400" dirty="0" err="1">
                <a:solidFill>
                  <a:srgbClr val="000000"/>
                </a:solidFill>
                <a:latin typeface="Roboto Condensed Bold"/>
              </a:rPr>
              <a:t>Tác</a:t>
            </a:r>
            <a:r>
              <a:rPr lang="en-US" sz="4400" dirty="0">
                <a:solidFill>
                  <a:srgbClr val="000000"/>
                </a:solidFill>
                <a:latin typeface="Roboto Condensed Bold"/>
              </a:rPr>
              <a:t> </a:t>
            </a:r>
            <a:r>
              <a:rPr lang="en-US" sz="4400" dirty="0" err="1">
                <a:solidFill>
                  <a:srgbClr val="000000"/>
                </a:solidFill>
                <a:latin typeface="Roboto Condensed Bold"/>
              </a:rPr>
              <a:t>dụng</a:t>
            </a:r>
            <a:r>
              <a:rPr lang="en-US" sz="4400" dirty="0">
                <a:solidFill>
                  <a:srgbClr val="000000"/>
                </a:solidFill>
                <a:latin typeface="Roboto Condensed Bold"/>
              </a:rPr>
              <a:t>:</a:t>
            </a:r>
          </a:p>
        </p:txBody>
      </p:sp>
      <p:sp>
        <p:nvSpPr>
          <p:cNvPr id="11" name="TextBox 11"/>
          <p:cNvSpPr txBox="1"/>
          <p:nvPr/>
        </p:nvSpPr>
        <p:spPr>
          <a:xfrm>
            <a:off x="2489995" y="4796321"/>
            <a:ext cx="7699995" cy="3481197"/>
          </a:xfrm>
          <a:prstGeom prst="rect">
            <a:avLst/>
          </a:prstGeom>
        </p:spPr>
        <p:txBody>
          <a:bodyPr lIns="0" tIns="0" rIns="0" bIns="0" rtlCol="0" anchor="t">
            <a:spAutoFit/>
          </a:bodyPr>
          <a:lstStyle/>
          <a:p>
            <a:pPr algn="just">
              <a:lnSpc>
                <a:spcPts val="5544"/>
              </a:lnSpc>
            </a:pPr>
            <a:r>
              <a:rPr lang="en-US" sz="4400" dirty="0">
                <a:solidFill>
                  <a:srgbClr val="000000"/>
                </a:solidFill>
                <a:latin typeface="Roboto Condensed"/>
              </a:rPr>
              <a:t>+ “</a:t>
            </a:r>
            <a:r>
              <a:rPr lang="en-US" sz="4400" dirty="0" err="1">
                <a:solidFill>
                  <a:srgbClr val="000000"/>
                </a:solidFill>
                <a:latin typeface="Roboto Condensed"/>
              </a:rPr>
              <a:t>Bình</a:t>
            </a:r>
            <a:r>
              <a:rPr lang="en-US" sz="4400" dirty="0">
                <a:solidFill>
                  <a:srgbClr val="000000"/>
                </a:solidFill>
                <a:latin typeface="Roboto Condensed"/>
              </a:rPr>
              <a:t> </a:t>
            </a:r>
            <a:r>
              <a:rPr lang="en-US" sz="4400" dirty="0" err="1">
                <a:solidFill>
                  <a:srgbClr val="000000"/>
                </a:solidFill>
                <a:latin typeface="Roboto Condensed"/>
              </a:rPr>
              <a:t>minh</a:t>
            </a:r>
            <a:r>
              <a:rPr lang="en-US" sz="4400" dirty="0">
                <a:solidFill>
                  <a:srgbClr val="000000"/>
                </a:solidFill>
                <a:latin typeface="Roboto Condensed"/>
              </a:rPr>
              <a:t> </a:t>
            </a:r>
            <a:r>
              <a:rPr lang="en-US" sz="4400" dirty="0" err="1">
                <a:solidFill>
                  <a:srgbClr val="000000"/>
                </a:solidFill>
                <a:latin typeface="Roboto Condensed"/>
              </a:rPr>
              <a:t>vàng</a:t>
            </a:r>
            <a:r>
              <a:rPr lang="en-US" sz="4400" dirty="0">
                <a:solidFill>
                  <a:srgbClr val="000000"/>
                </a:solidFill>
                <a:latin typeface="Roboto Condensed"/>
              </a:rPr>
              <a:t>”: </a:t>
            </a:r>
            <a:r>
              <a:rPr lang="en-US" sz="4400" dirty="0" err="1">
                <a:solidFill>
                  <a:srgbClr val="000000"/>
                </a:solidFill>
                <a:latin typeface="Roboto Condensed"/>
              </a:rPr>
              <a:t>mở</a:t>
            </a:r>
            <a:r>
              <a:rPr lang="en-US" sz="4400" dirty="0">
                <a:solidFill>
                  <a:srgbClr val="000000"/>
                </a:solidFill>
                <a:latin typeface="Roboto Condensed"/>
              </a:rPr>
              <a:t> </a:t>
            </a:r>
            <a:r>
              <a:rPr lang="en-US" sz="4400" dirty="0" err="1">
                <a:solidFill>
                  <a:srgbClr val="000000"/>
                </a:solidFill>
                <a:latin typeface="Roboto Condensed"/>
              </a:rPr>
              <a:t>ra</a:t>
            </a:r>
            <a:r>
              <a:rPr lang="en-US" sz="4400" dirty="0">
                <a:solidFill>
                  <a:srgbClr val="000000"/>
                </a:solidFill>
                <a:latin typeface="Roboto Condensed"/>
              </a:rPr>
              <a:t> </a:t>
            </a:r>
            <a:r>
              <a:rPr lang="en-US" sz="4400" dirty="0" err="1">
                <a:solidFill>
                  <a:srgbClr val="000000"/>
                </a:solidFill>
                <a:latin typeface="Roboto Condensed"/>
              </a:rPr>
              <a:t>không</a:t>
            </a:r>
            <a:r>
              <a:rPr lang="en-US" sz="4400" dirty="0">
                <a:solidFill>
                  <a:srgbClr val="000000"/>
                </a:solidFill>
                <a:latin typeface="Roboto Condensed"/>
              </a:rPr>
              <a:t> </a:t>
            </a:r>
            <a:r>
              <a:rPr lang="en-US" sz="4400" dirty="0" err="1">
                <a:solidFill>
                  <a:srgbClr val="000000"/>
                </a:solidFill>
                <a:latin typeface="Roboto Condensed"/>
              </a:rPr>
              <a:t>gian</a:t>
            </a:r>
            <a:r>
              <a:rPr lang="en-US" sz="4400" dirty="0">
                <a:solidFill>
                  <a:srgbClr val="000000"/>
                </a:solidFill>
                <a:latin typeface="Roboto Condensed"/>
              </a:rPr>
              <a:t> </a:t>
            </a:r>
            <a:r>
              <a:rPr lang="en-US" sz="4400" dirty="0" err="1">
                <a:solidFill>
                  <a:srgbClr val="000000"/>
                </a:solidFill>
                <a:latin typeface="Roboto Condensed"/>
              </a:rPr>
              <a:t>đẹp</a:t>
            </a:r>
            <a:r>
              <a:rPr lang="en-US" sz="4400" dirty="0">
                <a:solidFill>
                  <a:srgbClr val="000000"/>
                </a:solidFill>
                <a:latin typeface="Roboto Condensed"/>
              </a:rPr>
              <a:t>, </a:t>
            </a:r>
            <a:r>
              <a:rPr lang="en-US" sz="4400" dirty="0" err="1">
                <a:solidFill>
                  <a:srgbClr val="000000"/>
                </a:solidFill>
                <a:latin typeface="Roboto Condensed"/>
              </a:rPr>
              <a:t>tràn</a:t>
            </a:r>
            <a:r>
              <a:rPr lang="en-US" sz="4400" dirty="0">
                <a:solidFill>
                  <a:srgbClr val="000000"/>
                </a:solidFill>
                <a:latin typeface="Roboto Condensed"/>
              </a:rPr>
              <a:t> </a:t>
            </a:r>
            <a:r>
              <a:rPr lang="en-US" sz="4400" dirty="0" err="1">
                <a:solidFill>
                  <a:srgbClr val="000000"/>
                </a:solidFill>
                <a:latin typeface="Roboto Condensed"/>
              </a:rPr>
              <a:t>ngập</a:t>
            </a:r>
            <a:r>
              <a:rPr lang="en-US" sz="4400" dirty="0">
                <a:solidFill>
                  <a:srgbClr val="000000"/>
                </a:solidFill>
                <a:latin typeface="Roboto Condensed"/>
              </a:rPr>
              <a:t> </a:t>
            </a:r>
            <a:r>
              <a:rPr lang="en-US" sz="4400" dirty="0" err="1">
                <a:solidFill>
                  <a:srgbClr val="000000"/>
                </a:solidFill>
                <a:latin typeface="Roboto Condensed"/>
              </a:rPr>
              <a:t>ánh</a:t>
            </a:r>
            <a:r>
              <a:rPr lang="en-US" sz="4400" dirty="0">
                <a:solidFill>
                  <a:srgbClr val="000000"/>
                </a:solidFill>
                <a:latin typeface="Roboto Condensed"/>
              </a:rPr>
              <a:t> </a:t>
            </a:r>
            <a:r>
              <a:rPr lang="en-US" sz="4400" dirty="0" err="1">
                <a:solidFill>
                  <a:srgbClr val="000000"/>
                </a:solidFill>
                <a:latin typeface="Roboto Condensed"/>
              </a:rPr>
              <a:t>sáng</a:t>
            </a:r>
            <a:r>
              <a:rPr lang="en-US" sz="4400" dirty="0">
                <a:solidFill>
                  <a:srgbClr val="000000"/>
                </a:solidFill>
                <a:latin typeface="Roboto Condensed"/>
              </a:rPr>
              <a:t> </a:t>
            </a:r>
            <a:r>
              <a:rPr lang="en-US" sz="4400" dirty="0" err="1">
                <a:solidFill>
                  <a:srgbClr val="000000"/>
                </a:solidFill>
                <a:latin typeface="Roboto Condensed"/>
              </a:rPr>
              <a:t>rực</a:t>
            </a:r>
            <a:r>
              <a:rPr lang="en-US" sz="4400" dirty="0">
                <a:solidFill>
                  <a:srgbClr val="000000"/>
                </a:solidFill>
                <a:latin typeface="Roboto Condensed"/>
              </a:rPr>
              <a:t> </a:t>
            </a:r>
            <a:r>
              <a:rPr lang="en-US" sz="4400" dirty="0" err="1">
                <a:solidFill>
                  <a:srgbClr val="000000"/>
                </a:solidFill>
                <a:latin typeface="Roboto Condensed"/>
              </a:rPr>
              <a:t>rỡ</a:t>
            </a:r>
            <a:r>
              <a:rPr lang="en-US" sz="4400" dirty="0">
                <a:solidFill>
                  <a:srgbClr val="000000"/>
                </a:solidFill>
                <a:latin typeface="Roboto Condensed"/>
              </a:rPr>
              <a:t>, </a:t>
            </a:r>
            <a:r>
              <a:rPr lang="en-US" sz="4400" dirty="0" err="1">
                <a:solidFill>
                  <a:srgbClr val="000000"/>
                </a:solidFill>
                <a:latin typeface="Roboto Condensed"/>
              </a:rPr>
              <a:t>như</a:t>
            </a:r>
            <a:r>
              <a:rPr lang="en-US" sz="4400" dirty="0">
                <a:solidFill>
                  <a:srgbClr val="000000"/>
                </a:solidFill>
                <a:latin typeface="Roboto Condensed"/>
              </a:rPr>
              <a:t> </a:t>
            </a:r>
            <a:r>
              <a:rPr lang="en-US" sz="4400" dirty="0" err="1">
                <a:solidFill>
                  <a:srgbClr val="000000"/>
                </a:solidFill>
                <a:latin typeface="Roboto Condensed"/>
              </a:rPr>
              <a:t>dát</a:t>
            </a:r>
            <a:r>
              <a:rPr lang="en-US" sz="4400" dirty="0">
                <a:solidFill>
                  <a:srgbClr val="000000"/>
                </a:solidFill>
                <a:latin typeface="Roboto Condensed"/>
              </a:rPr>
              <a:t> </a:t>
            </a:r>
            <a:r>
              <a:rPr lang="en-US" sz="4400" dirty="0" err="1">
                <a:solidFill>
                  <a:srgbClr val="000000"/>
                </a:solidFill>
                <a:latin typeface="Roboto Condensed"/>
              </a:rPr>
              <a:t>vàng</a:t>
            </a:r>
            <a:r>
              <a:rPr lang="en-US" sz="4400" dirty="0">
                <a:solidFill>
                  <a:srgbClr val="000000"/>
                </a:solidFill>
                <a:latin typeface="Roboto Condensed"/>
              </a:rPr>
              <a:t> </a:t>
            </a:r>
            <a:r>
              <a:rPr lang="en-US" sz="4400" dirty="0">
                <a:solidFill>
                  <a:srgbClr val="000000"/>
                </a:solidFill>
                <a:latin typeface="Roboto Condensed"/>
                <a:sym typeface="Wingdings" pitchFamily="2" charset="2"/>
              </a:rPr>
              <a:t></a:t>
            </a:r>
            <a:r>
              <a:rPr lang="en-US" sz="4400" dirty="0">
                <a:solidFill>
                  <a:srgbClr val="000000"/>
                </a:solidFill>
                <a:latin typeface="Roboto Condensed"/>
              </a:rPr>
              <a:t> </a:t>
            </a:r>
            <a:r>
              <a:rPr lang="en-US" sz="4400" dirty="0" err="1">
                <a:solidFill>
                  <a:srgbClr val="000000"/>
                </a:solidFill>
                <a:latin typeface="Roboto Condensed"/>
              </a:rPr>
              <a:t>gợi</a:t>
            </a:r>
            <a:r>
              <a:rPr lang="en-US" sz="4400" dirty="0">
                <a:solidFill>
                  <a:srgbClr val="000000"/>
                </a:solidFill>
                <a:latin typeface="Roboto Condensed"/>
              </a:rPr>
              <a:t> </a:t>
            </a:r>
            <a:r>
              <a:rPr lang="en-US" sz="4400" dirty="0" err="1">
                <a:solidFill>
                  <a:srgbClr val="000000"/>
                </a:solidFill>
                <a:latin typeface="Roboto Condensed"/>
              </a:rPr>
              <a:t>vẻ</a:t>
            </a:r>
            <a:r>
              <a:rPr lang="en-US" sz="4400" dirty="0">
                <a:solidFill>
                  <a:srgbClr val="000000"/>
                </a:solidFill>
                <a:latin typeface="Roboto Condensed"/>
              </a:rPr>
              <a:t> </a:t>
            </a:r>
            <a:r>
              <a:rPr lang="en-US" sz="4400" dirty="0" err="1">
                <a:solidFill>
                  <a:srgbClr val="000000"/>
                </a:solidFill>
                <a:latin typeface="Roboto Condensed"/>
              </a:rPr>
              <a:t>đẹp</a:t>
            </a:r>
            <a:r>
              <a:rPr lang="en-US" sz="4400" dirty="0">
                <a:solidFill>
                  <a:srgbClr val="000000"/>
                </a:solidFill>
                <a:latin typeface="Roboto Condensed"/>
              </a:rPr>
              <a:t> </a:t>
            </a:r>
            <a:r>
              <a:rPr lang="en-US" sz="4400" dirty="0" err="1">
                <a:solidFill>
                  <a:srgbClr val="000000"/>
                </a:solidFill>
                <a:latin typeface="Roboto Condensed"/>
              </a:rPr>
              <a:t>thiên</a:t>
            </a:r>
            <a:r>
              <a:rPr lang="en-US" sz="4400" dirty="0">
                <a:solidFill>
                  <a:srgbClr val="000000"/>
                </a:solidFill>
                <a:latin typeface="Roboto Condensed"/>
              </a:rPr>
              <a:t> </a:t>
            </a:r>
            <a:r>
              <a:rPr lang="en-US" sz="4400" dirty="0" err="1">
                <a:solidFill>
                  <a:srgbClr val="000000"/>
                </a:solidFill>
                <a:latin typeface="Roboto Condensed"/>
              </a:rPr>
              <a:t>nhiên</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ý </a:t>
            </a:r>
            <a:r>
              <a:rPr lang="en-US" sz="4400" dirty="0" err="1">
                <a:solidFill>
                  <a:srgbClr val="000000"/>
                </a:solidFill>
                <a:latin typeface="Roboto Condensed"/>
              </a:rPr>
              <a:t>nghĩa</a:t>
            </a:r>
            <a:r>
              <a:rPr lang="en-US" sz="4400" dirty="0">
                <a:solidFill>
                  <a:srgbClr val="000000"/>
                </a:solidFill>
                <a:latin typeface="Roboto Condensed"/>
              </a:rPr>
              <a:t> </a:t>
            </a:r>
            <a:r>
              <a:rPr lang="en-US" sz="4400" dirty="0" err="1">
                <a:solidFill>
                  <a:srgbClr val="000000"/>
                </a:solidFill>
                <a:latin typeface="Roboto Condensed"/>
              </a:rPr>
              <a:t>về</a:t>
            </a:r>
            <a:r>
              <a:rPr lang="en-US" sz="4400" dirty="0">
                <a:solidFill>
                  <a:srgbClr val="000000"/>
                </a:solidFill>
                <a:latin typeface="Roboto Condensed"/>
              </a:rPr>
              <a:t> </a:t>
            </a:r>
            <a:r>
              <a:rPr lang="en-US" sz="4400" dirty="0" err="1">
                <a:solidFill>
                  <a:srgbClr val="000000"/>
                </a:solidFill>
                <a:latin typeface="Roboto Condensed"/>
              </a:rPr>
              <a:t>sự</a:t>
            </a:r>
            <a:r>
              <a:rPr lang="en-US" sz="4400" dirty="0">
                <a:solidFill>
                  <a:srgbClr val="000000"/>
                </a:solidFill>
                <a:latin typeface="Roboto Condensed"/>
              </a:rPr>
              <a:t> </a:t>
            </a:r>
            <a:r>
              <a:rPr lang="en-US" sz="4400" dirty="0" err="1">
                <a:solidFill>
                  <a:srgbClr val="000000"/>
                </a:solidFill>
                <a:latin typeface="Roboto Condensed"/>
              </a:rPr>
              <a:t>quý</a:t>
            </a:r>
            <a:r>
              <a:rPr lang="en-US" sz="4400" dirty="0">
                <a:solidFill>
                  <a:srgbClr val="000000"/>
                </a:solidFill>
                <a:latin typeface="Roboto Condensed"/>
              </a:rPr>
              <a:t> </a:t>
            </a:r>
            <a:r>
              <a:rPr lang="en-US" sz="4400" dirty="0" err="1">
                <a:solidFill>
                  <a:srgbClr val="000000"/>
                </a:solidFill>
                <a:latin typeface="Roboto Condensed"/>
              </a:rPr>
              <a:t>giá</a:t>
            </a:r>
            <a:r>
              <a:rPr lang="en-US" sz="4400" dirty="0">
                <a:solidFill>
                  <a:srgbClr val="000000"/>
                </a:solidFill>
                <a:latin typeface="Roboto Condensed"/>
              </a:rPr>
              <a:t> </a:t>
            </a:r>
            <a:r>
              <a:rPr lang="en-US" sz="4400" dirty="0" err="1">
                <a:solidFill>
                  <a:srgbClr val="000000"/>
                </a:solidFill>
                <a:latin typeface="Roboto Condensed"/>
              </a:rPr>
              <a:t>của</a:t>
            </a:r>
            <a:r>
              <a:rPr lang="en-US" sz="4400" dirty="0">
                <a:solidFill>
                  <a:srgbClr val="000000"/>
                </a:solidFill>
                <a:latin typeface="Roboto Condensed"/>
              </a:rPr>
              <a:t> </a:t>
            </a:r>
            <a:r>
              <a:rPr lang="en-US" sz="4400" dirty="0" err="1">
                <a:solidFill>
                  <a:srgbClr val="000000"/>
                </a:solidFill>
                <a:latin typeface="Roboto Condensed"/>
              </a:rPr>
              <a:t>mỗi</a:t>
            </a:r>
            <a:r>
              <a:rPr lang="en-US" sz="4400" dirty="0">
                <a:solidFill>
                  <a:srgbClr val="000000"/>
                </a:solidFill>
                <a:latin typeface="Roboto Condensed"/>
              </a:rPr>
              <a:t> </a:t>
            </a:r>
            <a:r>
              <a:rPr lang="en-US" sz="4400" dirty="0" err="1">
                <a:solidFill>
                  <a:srgbClr val="000000"/>
                </a:solidFill>
                <a:latin typeface="Roboto Condensed"/>
              </a:rPr>
              <a:t>khoảnh</a:t>
            </a:r>
            <a:r>
              <a:rPr lang="en-US" sz="4400" dirty="0">
                <a:solidFill>
                  <a:srgbClr val="000000"/>
                </a:solidFill>
                <a:latin typeface="Roboto Condensed"/>
              </a:rPr>
              <a:t> </a:t>
            </a:r>
            <a:r>
              <a:rPr lang="en-US" sz="4400" dirty="0" err="1">
                <a:solidFill>
                  <a:srgbClr val="000000"/>
                </a:solidFill>
                <a:latin typeface="Roboto Condensed"/>
              </a:rPr>
              <a:t>khắc</a:t>
            </a:r>
            <a:r>
              <a:rPr lang="en-US" sz="4400" dirty="0">
                <a:solidFill>
                  <a:srgbClr val="000000"/>
                </a:solidFill>
                <a:latin typeface="Roboto Condensed"/>
              </a:rPr>
              <a:t> </a:t>
            </a:r>
            <a:r>
              <a:rPr lang="en-US" sz="4400" dirty="0" err="1">
                <a:solidFill>
                  <a:srgbClr val="000000"/>
                </a:solidFill>
                <a:latin typeface="Roboto Condensed"/>
              </a:rPr>
              <a:t>thời</a:t>
            </a:r>
            <a:r>
              <a:rPr lang="en-US" sz="4400" dirty="0">
                <a:solidFill>
                  <a:srgbClr val="000000"/>
                </a:solidFill>
                <a:latin typeface="Roboto Condensed"/>
              </a:rPr>
              <a:t> </a:t>
            </a:r>
            <a:r>
              <a:rPr lang="en-US" sz="4400" dirty="0" err="1">
                <a:solidFill>
                  <a:srgbClr val="000000"/>
                </a:solidFill>
                <a:latin typeface="Roboto Condensed"/>
              </a:rPr>
              <a:t>gian</a:t>
            </a:r>
            <a:r>
              <a:rPr lang="en-US" sz="4400" dirty="0">
                <a:solidFill>
                  <a:srgbClr val="000000"/>
                </a:solidFill>
                <a:latin typeface="Roboto Condensed"/>
              </a:rPr>
              <a:t>.</a:t>
            </a:r>
          </a:p>
        </p:txBody>
      </p:sp>
      <p:sp>
        <p:nvSpPr>
          <p:cNvPr id="12" name="TextBox 12"/>
          <p:cNvSpPr txBox="1"/>
          <p:nvPr/>
        </p:nvSpPr>
        <p:spPr>
          <a:xfrm>
            <a:off x="11181800" y="4796321"/>
            <a:ext cx="5380971" cy="2785872"/>
          </a:xfrm>
          <a:prstGeom prst="rect">
            <a:avLst/>
          </a:prstGeom>
        </p:spPr>
        <p:txBody>
          <a:bodyPr lIns="0" tIns="0" rIns="0" bIns="0" rtlCol="0" anchor="t">
            <a:spAutoFit/>
          </a:bodyPr>
          <a:lstStyle/>
          <a:p>
            <a:pPr algn="just">
              <a:lnSpc>
                <a:spcPts val="5544"/>
              </a:lnSpc>
            </a:pPr>
            <a:r>
              <a:rPr lang="en-US" sz="4400" dirty="0">
                <a:solidFill>
                  <a:srgbClr val="000000"/>
                </a:solidFill>
                <a:latin typeface="Roboto Condensed"/>
              </a:rPr>
              <a:t>+ “</a:t>
            </a:r>
            <a:r>
              <a:rPr lang="en-US" sz="4400" dirty="0" err="1">
                <a:solidFill>
                  <a:srgbClr val="000000"/>
                </a:solidFill>
                <a:latin typeface="Roboto Condensed"/>
              </a:rPr>
              <a:t>Vầng</a:t>
            </a:r>
            <a:r>
              <a:rPr lang="en-US" sz="4400" dirty="0">
                <a:solidFill>
                  <a:srgbClr val="000000"/>
                </a:solidFill>
                <a:latin typeface="Roboto Condensed"/>
              </a:rPr>
              <a:t> </a:t>
            </a:r>
            <a:r>
              <a:rPr lang="en-US" sz="4400" dirty="0" err="1">
                <a:solidFill>
                  <a:srgbClr val="000000"/>
                </a:solidFill>
                <a:latin typeface="Roboto Condensed"/>
              </a:rPr>
              <a:t>trăng</a:t>
            </a:r>
            <a:r>
              <a:rPr lang="en-US" sz="4400" dirty="0">
                <a:solidFill>
                  <a:srgbClr val="000000"/>
                </a:solidFill>
                <a:latin typeface="Roboto Condensed"/>
              </a:rPr>
              <a:t> </a:t>
            </a:r>
            <a:r>
              <a:rPr lang="en-US" sz="4400" dirty="0" err="1">
                <a:solidFill>
                  <a:srgbClr val="000000"/>
                </a:solidFill>
                <a:latin typeface="Roboto Condensed"/>
              </a:rPr>
              <a:t>bạc</a:t>
            </a:r>
            <a:r>
              <a:rPr lang="en-US" sz="4400" dirty="0">
                <a:solidFill>
                  <a:srgbClr val="000000"/>
                </a:solidFill>
                <a:latin typeface="Roboto Condensed"/>
              </a:rPr>
              <a:t>”: </a:t>
            </a:r>
            <a:r>
              <a:rPr lang="en-US" sz="4400" dirty="0" err="1">
                <a:solidFill>
                  <a:srgbClr val="000000"/>
                </a:solidFill>
                <a:latin typeface="Roboto Condensed"/>
              </a:rPr>
              <a:t>mỹ</a:t>
            </a:r>
            <a:r>
              <a:rPr lang="en-US" sz="4400" dirty="0">
                <a:solidFill>
                  <a:srgbClr val="000000"/>
                </a:solidFill>
                <a:latin typeface="Roboto Condensed"/>
              </a:rPr>
              <a:t> </a:t>
            </a:r>
            <a:r>
              <a:rPr lang="en-US" sz="4400" dirty="0" err="1">
                <a:solidFill>
                  <a:srgbClr val="000000"/>
                </a:solidFill>
                <a:latin typeface="Roboto Condensed"/>
              </a:rPr>
              <a:t>lệ</a:t>
            </a:r>
            <a:r>
              <a:rPr lang="en-US" sz="4400" dirty="0">
                <a:solidFill>
                  <a:srgbClr val="000000"/>
                </a:solidFill>
                <a:latin typeface="Roboto Condensed"/>
              </a:rPr>
              <a:t> </a:t>
            </a:r>
            <a:r>
              <a:rPr lang="en-US" sz="4400" dirty="0" err="1">
                <a:solidFill>
                  <a:srgbClr val="000000"/>
                </a:solidFill>
                <a:latin typeface="Roboto Condensed"/>
              </a:rPr>
              <a:t>hóa</a:t>
            </a:r>
            <a:r>
              <a:rPr lang="en-US" sz="4400" dirty="0">
                <a:solidFill>
                  <a:srgbClr val="000000"/>
                </a:solidFill>
                <a:latin typeface="Roboto Condensed"/>
              </a:rPr>
              <a:t> </a:t>
            </a:r>
            <a:r>
              <a:rPr lang="en-US" sz="4400" dirty="0" err="1">
                <a:solidFill>
                  <a:srgbClr val="000000"/>
                </a:solidFill>
                <a:latin typeface="Roboto Condensed"/>
              </a:rPr>
              <a:t>vẻ</a:t>
            </a:r>
            <a:r>
              <a:rPr lang="en-US" sz="4400" dirty="0">
                <a:solidFill>
                  <a:srgbClr val="000000"/>
                </a:solidFill>
                <a:latin typeface="Roboto Condensed"/>
              </a:rPr>
              <a:t> </a:t>
            </a:r>
            <a:r>
              <a:rPr lang="en-US" sz="4400" dirty="0" err="1">
                <a:solidFill>
                  <a:srgbClr val="000000"/>
                </a:solidFill>
                <a:latin typeface="Roboto Condensed"/>
              </a:rPr>
              <a:t>đẹp</a:t>
            </a:r>
            <a:r>
              <a:rPr lang="en-US" sz="4400" dirty="0">
                <a:solidFill>
                  <a:srgbClr val="000000"/>
                </a:solidFill>
                <a:latin typeface="Roboto Condensed"/>
              </a:rPr>
              <a:t> </a:t>
            </a:r>
            <a:r>
              <a:rPr lang="en-US" sz="4400" dirty="0" err="1">
                <a:solidFill>
                  <a:srgbClr val="000000"/>
                </a:solidFill>
                <a:latin typeface="Roboto Condensed"/>
              </a:rPr>
              <a:t>của</a:t>
            </a:r>
            <a:r>
              <a:rPr lang="en-US" sz="4400" dirty="0">
                <a:solidFill>
                  <a:srgbClr val="000000"/>
                </a:solidFill>
                <a:latin typeface="Roboto Condensed"/>
              </a:rPr>
              <a:t> </a:t>
            </a:r>
            <a:r>
              <a:rPr lang="en-US" sz="4400" dirty="0" err="1">
                <a:solidFill>
                  <a:srgbClr val="000000"/>
                </a:solidFill>
                <a:latin typeface="Roboto Condensed"/>
              </a:rPr>
              <a:t>vầng</a:t>
            </a:r>
            <a:r>
              <a:rPr lang="en-US" sz="4400" dirty="0">
                <a:solidFill>
                  <a:srgbClr val="000000"/>
                </a:solidFill>
                <a:latin typeface="Roboto Condensed"/>
              </a:rPr>
              <a:t> </a:t>
            </a:r>
            <a:r>
              <a:rPr lang="en-US" sz="4400" dirty="0" err="1">
                <a:solidFill>
                  <a:srgbClr val="000000"/>
                </a:solidFill>
                <a:latin typeface="Roboto Condensed"/>
              </a:rPr>
              <a:t>trăng</a:t>
            </a:r>
            <a:r>
              <a:rPr lang="en-US" sz="4400" dirty="0">
                <a:solidFill>
                  <a:srgbClr val="000000"/>
                </a:solidFill>
                <a:latin typeface="Roboto Condensed"/>
              </a:rPr>
              <a:t>: </a:t>
            </a:r>
            <a:r>
              <a:rPr lang="en-US" sz="4400" dirty="0" err="1">
                <a:solidFill>
                  <a:srgbClr val="000000"/>
                </a:solidFill>
                <a:latin typeface="Roboto Condensed"/>
              </a:rPr>
              <a:t>sáng</a:t>
            </a:r>
            <a:r>
              <a:rPr lang="en-US" sz="4400" dirty="0">
                <a:solidFill>
                  <a:srgbClr val="000000"/>
                </a:solidFill>
                <a:latin typeface="Roboto Condensed"/>
              </a:rPr>
              <a:t> </a:t>
            </a:r>
            <a:r>
              <a:rPr lang="en-US" sz="4400" dirty="0" err="1">
                <a:solidFill>
                  <a:srgbClr val="000000"/>
                </a:solidFill>
                <a:latin typeface="Roboto Condensed"/>
              </a:rPr>
              <a:t>lấp</a:t>
            </a:r>
            <a:r>
              <a:rPr lang="en-US" sz="4400" dirty="0">
                <a:solidFill>
                  <a:srgbClr val="000000"/>
                </a:solidFill>
                <a:latin typeface="Roboto Condensed"/>
              </a:rPr>
              <a:t> </a:t>
            </a:r>
            <a:r>
              <a:rPr lang="en-US" sz="4400" dirty="0" err="1">
                <a:solidFill>
                  <a:srgbClr val="000000"/>
                </a:solidFill>
                <a:latin typeface="Roboto Condensed"/>
              </a:rPr>
              <a:t>lánh</a:t>
            </a:r>
            <a:r>
              <a:rPr lang="en-US" sz="4400" dirty="0">
                <a:solidFill>
                  <a:srgbClr val="000000"/>
                </a:solidFill>
                <a:latin typeface="Roboto Condensed"/>
              </a:rPr>
              <a:t> </a:t>
            </a:r>
            <a:r>
              <a:rPr lang="en-US" sz="4400" dirty="0" err="1">
                <a:solidFill>
                  <a:srgbClr val="000000"/>
                </a:solidFill>
                <a:latin typeface="Roboto Condensed"/>
              </a:rPr>
              <a:t>như</a:t>
            </a:r>
            <a:r>
              <a:rPr lang="en-US" sz="4400" dirty="0">
                <a:solidFill>
                  <a:srgbClr val="000000"/>
                </a:solidFill>
                <a:latin typeface="Roboto Condensed"/>
              </a:rPr>
              <a:t> </a:t>
            </a:r>
            <a:r>
              <a:rPr lang="en-US" sz="4400" dirty="0" err="1">
                <a:solidFill>
                  <a:srgbClr val="000000"/>
                </a:solidFill>
                <a:latin typeface="Roboto Condensed"/>
              </a:rPr>
              <a:t>chiếc</a:t>
            </a:r>
            <a:r>
              <a:rPr lang="en-US" sz="4400" dirty="0">
                <a:solidFill>
                  <a:srgbClr val="000000"/>
                </a:solidFill>
                <a:latin typeface="Roboto Condensed"/>
              </a:rPr>
              <a:t> </a:t>
            </a:r>
            <a:r>
              <a:rPr lang="en-US" sz="4400" dirty="0" err="1">
                <a:solidFill>
                  <a:srgbClr val="000000"/>
                </a:solidFill>
                <a:latin typeface="Roboto Condensed"/>
              </a:rPr>
              <a:t>đĩa</a:t>
            </a:r>
            <a:r>
              <a:rPr lang="en-US" sz="4400" dirty="0">
                <a:solidFill>
                  <a:srgbClr val="000000"/>
                </a:solidFill>
                <a:latin typeface="Roboto Condensed"/>
              </a:rPr>
              <a:t> </a:t>
            </a:r>
            <a:r>
              <a:rPr lang="en-US" sz="4400" dirty="0" err="1">
                <a:solidFill>
                  <a:srgbClr val="000000"/>
                </a:solidFill>
                <a:latin typeface="Roboto Condensed"/>
              </a:rPr>
              <a:t>làm</a:t>
            </a:r>
            <a:r>
              <a:rPr lang="en-US" sz="4400" dirty="0">
                <a:solidFill>
                  <a:srgbClr val="000000"/>
                </a:solidFill>
                <a:latin typeface="Roboto Condensed"/>
              </a:rPr>
              <a:t> </a:t>
            </a:r>
            <a:r>
              <a:rPr lang="en-US" sz="4400" dirty="0" err="1">
                <a:solidFill>
                  <a:srgbClr val="000000"/>
                </a:solidFill>
                <a:latin typeface="Roboto Condensed"/>
              </a:rPr>
              <a:t>bằng</a:t>
            </a:r>
            <a:r>
              <a:rPr lang="en-US" sz="4400" dirty="0">
                <a:solidFill>
                  <a:srgbClr val="000000"/>
                </a:solidFill>
                <a:latin typeface="Roboto Condensed"/>
              </a:rPr>
              <a:t> </a:t>
            </a:r>
            <a:r>
              <a:rPr lang="en-US" sz="4400" dirty="0" err="1">
                <a:solidFill>
                  <a:srgbClr val="000000"/>
                </a:solidFill>
                <a:latin typeface="Roboto Condensed"/>
              </a:rPr>
              <a:t>bạc</a:t>
            </a:r>
            <a:r>
              <a:rPr lang="en-US" sz="4400" dirty="0">
                <a:solidFill>
                  <a:srgbClr val="000000"/>
                </a:solidFill>
                <a:latin typeface="Roboto Condensed"/>
              </a:rPr>
              <a:t>.</a:t>
            </a:r>
          </a:p>
        </p:txBody>
      </p:sp>
      <p:sp>
        <p:nvSpPr>
          <p:cNvPr id="13" name="TextBox 13"/>
          <p:cNvSpPr txBox="1"/>
          <p:nvPr/>
        </p:nvSpPr>
        <p:spPr>
          <a:xfrm>
            <a:off x="1787396" y="8590579"/>
            <a:ext cx="12921959" cy="673646"/>
          </a:xfrm>
          <a:prstGeom prst="rect">
            <a:avLst/>
          </a:prstGeom>
        </p:spPr>
        <p:txBody>
          <a:bodyPr wrap="square" lIns="0" tIns="0" rIns="0" bIns="0" rtlCol="0" anchor="t">
            <a:spAutoFit/>
          </a:bodyPr>
          <a:lstStyle/>
          <a:p>
            <a:pPr algn="ctr">
              <a:lnSpc>
                <a:spcPts val="5544"/>
              </a:lnSpc>
            </a:pPr>
            <a:r>
              <a:rPr lang="en-US" sz="4400" dirty="0">
                <a:solidFill>
                  <a:srgbClr val="000000"/>
                </a:solidFill>
                <a:ea typeface="Roboto Condensed Bold"/>
                <a:sym typeface="Wingdings" panose="05000000000000000000" pitchFamily="2" charset="2"/>
              </a:rPr>
              <a:t></a:t>
            </a:r>
            <a:r>
              <a:rPr lang="en-US" sz="4400" b="1" dirty="0">
                <a:solidFill>
                  <a:srgbClr val="000000"/>
                </a:solidFill>
                <a:ea typeface="Roboto Condensed Bold"/>
              </a:rPr>
              <a:t> </a:t>
            </a:r>
            <a:r>
              <a:rPr lang="en-US" sz="4400" b="1" dirty="0" err="1">
                <a:solidFill>
                  <a:srgbClr val="000000"/>
                </a:solidFill>
                <a:ea typeface="Roboto Condensed Bold"/>
              </a:rPr>
              <a:t>M</a:t>
            </a:r>
            <a:r>
              <a:rPr lang="en-US" sz="4400" b="1" dirty="0" err="1">
                <a:solidFill>
                  <a:srgbClr val="000000"/>
                </a:solidFill>
                <a:latin typeface="Roboto Condensed Bold"/>
              </a:rPr>
              <a:t>ở</a:t>
            </a:r>
            <a:r>
              <a:rPr lang="en-US" sz="4400" b="1" dirty="0">
                <a:solidFill>
                  <a:srgbClr val="000000"/>
                </a:solidFill>
                <a:latin typeface="Roboto Condensed Bold"/>
              </a:rPr>
              <a:t> </a:t>
            </a:r>
            <a:r>
              <a:rPr lang="en-US" sz="4400" dirty="0" err="1">
                <a:solidFill>
                  <a:srgbClr val="000000"/>
                </a:solidFill>
                <a:latin typeface="Roboto Condensed Bold"/>
              </a:rPr>
              <a:t>ra</a:t>
            </a:r>
            <a:r>
              <a:rPr lang="en-US" sz="4400" dirty="0">
                <a:solidFill>
                  <a:srgbClr val="000000"/>
                </a:solidFill>
                <a:latin typeface="Roboto Condensed Bold"/>
              </a:rPr>
              <a:t> </a:t>
            </a:r>
            <a:r>
              <a:rPr lang="en-US" sz="4400" dirty="0" err="1">
                <a:solidFill>
                  <a:srgbClr val="000000"/>
                </a:solidFill>
                <a:latin typeface="Roboto Condensed Bold"/>
              </a:rPr>
              <a:t>một</a:t>
            </a:r>
            <a:r>
              <a:rPr lang="en-US" sz="4400" dirty="0">
                <a:solidFill>
                  <a:srgbClr val="000000"/>
                </a:solidFill>
                <a:latin typeface="Roboto Condensed Bold"/>
              </a:rPr>
              <a:t> </a:t>
            </a:r>
            <a:r>
              <a:rPr lang="en-US" sz="4400" dirty="0" err="1">
                <a:solidFill>
                  <a:srgbClr val="000000"/>
                </a:solidFill>
                <a:latin typeface="Roboto Condensed Bold"/>
              </a:rPr>
              <a:t>không</a:t>
            </a:r>
            <a:r>
              <a:rPr lang="en-US" sz="4400" dirty="0">
                <a:solidFill>
                  <a:srgbClr val="000000"/>
                </a:solidFill>
                <a:latin typeface="Roboto Condensed Bold"/>
              </a:rPr>
              <a:t> </a:t>
            </a:r>
            <a:r>
              <a:rPr lang="en-US" sz="4400" dirty="0" err="1">
                <a:solidFill>
                  <a:srgbClr val="000000"/>
                </a:solidFill>
                <a:latin typeface="Roboto Condensed Bold"/>
              </a:rPr>
              <a:t>gian</a:t>
            </a:r>
            <a:r>
              <a:rPr lang="en-US" sz="4400" dirty="0">
                <a:solidFill>
                  <a:srgbClr val="000000"/>
                </a:solidFill>
                <a:latin typeface="Roboto Condensed Bold"/>
              </a:rPr>
              <a:t> </a:t>
            </a:r>
            <a:r>
              <a:rPr lang="en-US" sz="4400" dirty="0" err="1">
                <a:solidFill>
                  <a:srgbClr val="000000"/>
                </a:solidFill>
                <a:latin typeface="Roboto Condensed Bold"/>
              </a:rPr>
              <a:t>thiên</a:t>
            </a:r>
            <a:r>
              <a:rPr lang="en-US" sz="4400" dirty="0">
                <a:solidFill>
                  <a:srgbClr val="000000"/>
                </a:solidFill>
                <a:latin typeface="Roboto Condensed Bold"/>
              </a:rPr>
              <a:t> </a:t>
            </a:r>
            <a:r>
              <a:rPr lang="en-US" sz="4400" dirty="0" err="1">
                <a:solidFill>
                  <a:srgbClr val="000000"/>
                </a:solidFill>
                <a:latin typeface="Roboto Condensed Bold"/>
              </a:rPr>
              <a:t>nhiên</a:t>
            </a:r>
            <a:r>
              <a:rPr lang="en-US" sz="4400" dirty="0">
                <a:solidFill>
                  <a:srgbClr val="000000"/>
                </a:solidFill>
                <a:latin typeface="Roboto Condensed Bold"/>
              </a:rPr>
              <a:t>, </a:t>
            </a:r>
            <a:r>
              <a:rPr lang="en-US" sz="4400" dirty="0" err="1">
                <a:solidFill>
                  <a:srgbClr val="000000"/>
                </a:solidFill>
                <a:latin typeface="Roboto Condensed Bold"/>
              </a:rPr>
              <a:t>rực</a:t>
            </a:r>
            <a:r>
              <a:rPr lang="en-US" sz="4400" dirty="0">
                <a:solidFill>
                  <a:srgbClr val="000000"/>
                </a:solidFill>
                <a:latin typeface="Roboto Condensed Bold"/>
              </a:rPr>
              <a:t> </a:t>
            </a:r>
            <a:r>
              <a:rPr lang="en-US" sz="4400" dirty="0" err="1">
                <a:solidFill>
                  <a:srgbClr val="000000"/>
                </a:solidFill>
                <a:latin typeface="Roboto Condensed Bold"/>
              </a:rPr>
              <a:t>rỡ</a:t>
            </a:r>
            <a:r>
              <a:rPr lang="en-US" sz="4400" dirty="0">
                <a:solidFill>
                  <a:srgbClr val="000000"/>
                </a:solidFill>
                <a:latin typeface="Roboto Condensed Bold"/>
              </a:rPr>
              <a:t>, </a:t>
            </a:r>
            <a:r>
              <a:rPr lang="en-US" sz="4400" dirty="0" err="1">
                <a:solidFill>
                  <a:srgbClr val="000000"/>
                </a:solidFill>
                <a:latin typeface="Roboto Condensed Bold"/>
              </a:rPr>
              <a:t>lấp</a:t>
            </a:r>
            <a:r>
              <a:rPr lang="en-US" sz="4400" dirty="0">
                <a:solidFill>
                  <a:srgbClr val="000000"/>
                </a:solidFill>
                <a:latin typeface="Roboto Condensed Bold"/>
              </a:rPr>
              <a:t> </a:t>
            </a:r>
            <a:r>
              <a:rPr lang="en-US" sz="4400" dirty="0" err="1">
                <a:solidFill>
                  <a:srgbClr val="000000"/>
                </a:solidFill>
                <a:latin typeface="Roboto Condensed Bold"/>
              </a:rPr>
              <a:t>lánh</a:t>
            </a:r>
            <a:endParaRPr lang="en-US" sz="4400" dirty="0">
              <a:solidFill>
                <a:srgbClr val="000000"/>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860</Words>
  <Application>Microsoft Macintosh PowerPoint</Application>
  <PresentationFormat>Custom</PresentationFormat>
  <Paragraphs>69</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vt:lpstr>
      <vt:lpstr>Roboto</vt:lpstr>
      <vt:lpstr>Roboto Condensed Italics</vt:lpstr>
      <vt:lpstr>Fraunces</vt:lpstr>
      <vt:lpstr>Roboto Condensed Bold</vt:lpstr>
      <vt:lpstr>Cambria</vt:lpstr>
      <vt:lpstr>Arial</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6KN-B2-Thực hành tiếng Việt</dc:title>
  <cp:lastModifiedBy>Hải Ngân Đinh</cp:lastModifiedBy>
  <cp:revision>2</cp:revision>
  <dcterms:created xsi:type="dcterms:W3CDTF">2006-08-16T00:00:00Z</dcterms:created>
  <dcterms:modified xsi:type="dcterms:W3CDTF">2023-10-09T14:09:09Z</dcterms:modified>
  <dc:identifier>DAFJ0Uh09jY</dc:identifier>
</cp:coreProperties>
</file>