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72" r:id="rId3"/>
    <p:sldId id="264" r:id="rId4"/>
    <p:sldId id="265" r:id="rId5"/>
    <p:sldId id="267" r:id="rId6"/>
    <p:sldId id="268" r:id="rId7"/>
    <p:sldId id="276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Fraunces" pitchFamily="2" charset="77"/>
      <p:regular r:id="rId17"/>
      <p:bold r:id="rId18"/>
      <p:italic r:id="rId19"/>
      <p:boldItalic r:id="rId20"/>
    </p:embeddedFont>
    <p:embeddedFont>
      <p:font typeface="Roboto Condensed" panose="020F0502020204030204" pitchFamily="34" charset="0"/>
      <p:regular r:id="rId21"/>
      <p:bold r:id="rId22"/>
      <p:italic r:id="rId23"/>
      <p:boldItalic r:id="rId24"/>
    </p:embeddedFont>
    <p:embeddedFont>
      <p:font typeface="Roboto Condensed Bold" panose="02000000000000000000" pitchFamily="2" charset="0"/>
      <p:regular r:id="rId25"/>
      <p:bold r:id="rId26"/>
      <p:italic r:id="rId27"/>
      <p:boldItalic r:id="rId28"/>
    </p:embeddedFont>
    <p:embeddedFont>
      <p:font typeface="Roboto Condensed Italics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C3A28-9E30-994A-9EAD-EC4093CAA975}" v="209" dt="2023-10-04T23:49:19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70" autoAdjust="0"/>
  </p:normalViewPr>
  <p:slideViewPr>
    <p:cSldViewPr>
      <p:cViewPr varScale="1">
        <p:scale>
          <a:sx n="64" d="100"/>
          <a:sy n="64" d="100"/>
        </p:scale>
        <p:origin x="106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21" Type="http://schemas.openxmlformats.org/officeDocument/2006/relationships/font" Target="fonts/font1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1FDC3A28-9E30-994A-9EAD-EC4093CAA975}"/>
    <pc:docChg chg="undo custSel addSld delSld modSld sldOrd">
      <pc:chgData name="Hải Ngân Đinh" userId="b56d41eb1ff6fed2" providerId="LiveId" clId="{1FDC3A28-9E30-994A-9EAD-EC4093CAA975}" dt="2023-10-08T07:17:01.259" v="331" actId="2696"/>
      <pc:docMkLst>
        <pc:docMk/>
      </pc:docMkLst>
      <pc:sldChg chg="addSp delSp modSp del mod delAnim">
        <pc:chgData name="Hải Ngân Đinh" userId="b56d41eb1ff6fed2" providerId="LiveId" clId="{1FDC3A28-9E30-994A-9EAD-EC4093CAA975}" dt="2023-10-01T13:21:32.271" v="64" actId="2696"/>
        <pc:sldMkLst>
          <pc:docMk/>
          <pc:sldMk cId="0" sldId="256"/>
        </pc:sldMkLst>
        <pc:spChg chg="mod">
          <ac:chgData name="Hải Ngân Đinh" userId="b56d41eb1ff6fed2" providerId="LiveId" clId="{1FDC3A28-9E30-994A-9EAD-EC4093CAA975}" dt="2023-10-01T13:18:09.324" v="15" actId="20577"/>
          <ac:spMkLst>
            <pc:docMk/>
            <pc:sldMk cId="0" sldId="256"/>
            <ac:spMk id="9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18:35.716" v="34" actId="1076"/>
          <ac:spMkLst>
            <pc:docMk/>
            <pc:sldMk cId="0" sldId="256"/>
            <ac:spMk id="10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18:33.092" v="33" actId="478"/>
          <ac:spMkLst>
            <pc:docMk/>
            <pc:sldMk cId="0" sldId="256"/>
            <ac:spMk id="11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18:33.092" v="33" actId="478"/>
          <ac:spMkLst>
            <pc:docMk/>
            <pc:sldMk cId="0" sldId="256"/>
            <ac:spMk id="12" creationId="{00000000-0000-0000-0000-000000000000}"/>
          </ac:spMkLst>
        </pc:spChg>
        <pc:spChg chg="add mod">
          <ac:chgData name="Hải Ngân Đinh" userId="b56d41eb1ff6fed2" providerId="LiveId" clId="{1FDC3A28-9E30-994A-9EAD-EC4093CAA975}" dt="2023-10-01T13:20:17.786" v="45" actId="1076"/>
          <ac:spMkLst>
            <pc:docMk/>
            <pc:sldMk cId="0" sldId="256"/>
            <ac:spMk id="14" creationId="{87960555-1A34-92BE-D21F-DD9982FFBBB6}"/>
          </ac:spMkLst>
        </pc:spChg>
      </pc:sldChg>
      <pc:sldChg chg="del">
        <pc:chgData name="Hải Ngân Đinh" userId="b56d41eb1ff6fed2" providerId="LiveId" clId="{1FDC3A28-9E30-994A-9EAD-EC4093CAA975}" dt="2023-10-08T07:16:58.922" v="323" actId="2696"/>
        <pc:sldMkLst>
          <pc:docMk/>
          <pc:sldMk cId="0" sldId="257"/>
        </pc:sldMkLst>
      </pc:sldChg>
      <pc:sldChg chg="del">
        <pc:chgData name="Hải Ngân Đinh" userId="b56d41eb1ff6fed2" providerId="LiveId" clId="{1FDC3A28-9E30-994A-9EAD-EC4093CAA975}" dt="2023-10-08T07:16:59.163" v="324" actId="2696"/>
        <pc:sldMkLst>
          <pc:docMk/>
          <pc:sldMk cId="0" sldId="258"/>
        </pc:sldMkLst>
      </pc:sldChg>
      <pc:sldChg chg="del">
        <pc:chgData name="Hải Ngân Đinh" userId="b56d41eb1ff6fed2" providerId="LiveId" clId="{1FDC3A28-9E30-994A-9EAD-EC4093CAA975}" dt="2023-10-08T07:16:59.559" v="325" actId="2696"/>
        <pc:sldMkLst>
          <pc:docMk/>
          <pc:sldMk cId="0" sldId="259"/>
        </pc:sldMkLst>
      </pc:sldChg>
      <pc:sldChg chg="del">
        <pc:chgData name="Hải Ngân Đinh" userId="b56d41eb1ff6fed2" providerId="LiveId" clId="{1FDC3A28-9E30-994A-9EAD-EC4093CAA975}" dt="2023-10-08T07:16:59.846" v="326" actId="2696"/>
        <pc:sldMkLst>
          <pc:docMk/>
          <pc:sldMk cId="0" sldId="260"/>
        </pc:sldMkLst>
      </pc:sldChg>
      <pc:sldChg chg="del">
        <pc:chgData name="Hải Ngân Đinh" userId="b56d41eb1ff6fed2" providerId="LiveId" clId="{1FDC3A28-9E30-994A-9EAD-EC4093CAA975}" dt="2023-10-08T07:17:00.068" v="327" actId="2696"/>
        <pc:sldMkLst>
          <pc:docMk/>
          <pc:sldMk cId="0" sldId="261"/>
        </pc:sldMkLst>
      </pc:sldChg>
      <pc:sldChg chg="del">
        <pc:chgData name="Hải Ngân Đinh" userId="b56d41eb1ff6fed2" providerId="LiveId" clId="{1FDC3A28-9E30-994A-9EAD-EC4093CAA975}" dt="2023-10-01T13:27:23.962" v="280" actId="2696"/>
        <pc:sldMkLst>
          <pc:docMk/>
          <pc:sldMk cId="0" sldId="262"/>
        </pc:sldMkLst>
      </pc:sldChg>
      <pc:sldChg chg="del">
        <pc:chgData name="Hải Ngân Đinh" userId="b56d41eb1ff6fed2" providerId="LiveId" clId="{1FDC3A28-9E30-994A-9EAD-EC4093CAA975}" dt="2023-10-08T07:17:00.569" v="328" actId="2696"/>
        <pc:sldMkLst>
          <pc:docMk/>
          <pc:sldMk cId="0" sldId="263"/>
        </pc:sldMkLst>
      </pc:sldChg>
      <pc:sldChg chg="modSp mod ord modAnim">
        <pc:chgData name="Hải Ngân Đinh" userId="b56d41eb1ff6fed2" providerId="LiveId" clId="{1FDC3A28-9E30-994A-9EAD-EC4093CAA975}" dt="2023-10-04T23:48:41.146" v="310"/>
        <pc:sldMkLst>
          <pc:docMk/>
          <pc:sldMk cId="0" sldId="264"/>
        </pc:sldMkLst>
        <pc:spChg chg="mod">
          <ac:chgData name="Hải Ngân Đinh" userId="b56d41eb1ff6fed2" providerId="LiveId" clId="{1FDC3A28-9E30-994A-9EAD-EC4093CAA975}" dt="2023-10-01T13:21:41.189" v="66" actId="123"/>
          <ac:spMkLst>
            <pc:docMk/>
            <pc:sldMk cId="0" sldId="264"/>
            <ac:spMk id="4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1:13.370" v="63" actId="403"/>
          <ac:spMkLst>
            <pc:docMk/>
            <pc:sldMk cId="0" sldId="264"/>
            <ac:spMk id="6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2:38.436" v="108" actId="20577"/>
          <ac:spMkLst>
            <pc:docMk/>
            <pc:sldMk cId="0" sldId="264"/>
            <ac:spMk id="7" creationId="{00000000-0000-0000-0000-000000000000}"/>
          </ac:spMkLst>
        </pc:spChg>
      </pc:sldChg>
      <pc:sldChg chg="del modAnim">
        <pc:chgData name="Hải Ngân Đinh" userId="b56d41eb1ff6fed2" providerId="LiveId" clId="{1FDC3A28-9E30-994A-9EAD-EC4093CAA975}" dt="2023-10-04T23:48:49.933" v="312"/>
        <pc:sldMkLst>
          <pc:docMk/>
          <pc:sldMk cId="3412846158" sldId="265"/>
        </pc:sldMkLst>
        <pc:spChg chg="del mod topLvl">
          <ac:chgData name="Hải Ngân Đinh" userId="b56d41eb1ff6fed2" providerId="LiveId" clId="{1FDC3A28-9E30-994A-9EAD-EC4093CAA975}" dt="2023-10-01T13:25:30.876" v="218" actId="478"/>
          <ac:spMkLst>
            <pc:docMk/>
            <pc:sldMk cId="3412846158" sldId="265"/>
            <ac:spMk id="3" creationId="{00000000-0000-0000-0000-000000000000}"/>
          </ac:spMkLst>
        </pc:spChg>
        <pc:spChg chg="topLvl">
          <ac:chgData name="Hải Ngân Đinh" userId="b56d41eb1ff6fed2" providerId="LiveId" clId="{1FDC3A28-9E30-994A-9EAD-EC4093CAA975}" dt="2023-10-01T13:25:30.876" v="218" actId="478"/>
          <ac:spMkLst>
            <pc:docMk/>
            <pc:sldMk cId="3412846158" sldId="265"/>
            <ac:spMk id="4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3:18.351" v="111" actId="478"/>
          <ac:spMkLst>
            <pc:docMk/>
            <pc:sldMk cId="3412846158" sldId="265"/>
            <ac:spMk id="13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6:19.690" v="277" actId="478"/>
          <ac:spMkLst>
            <pc:docMk/>
            <pc:sldMk cId="3412846158" sldId="265"/>
            <ac:spMk id="14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6:23.735" v="279" actId="1076"/>
          <ac:spMkLst>
            <pc:docMk/>
            <pc:sldMk cId="3412846158" sldId="265"/>
            <ac:spMk id="15" creationId="{00000000-0000-0000-0000-000000000000}"/>
          </ac:spMkLst>
        </pc:spChg>
        <pc:spChg chg="add mod">
          <ac:chgData name="Hải Ngân Đinh" userId="b56d41eb1ff6fed2" providerId="LiveId" clId="{1FDC3A28-9E30-994A-9EAD-EC4093CAA975}" dt="2023-10-01T13:23:18.744" v="112"/>
          <ac:spMkLst>
            <pc:docMk/>
            <pc:sldMk cId="3412846158" sldId="265"/>
            <ac:spMk id="16" creationId="{DC7B6290-6C86-A508-F7C3-C93B70F89C53}"/>
          </ac:spMkLst>
        </pc:spChg>
        <pc:spChg chg="add mod">
          <ac:chgData name="Hải Ngân Đinh" userId="b56d41eb1ff6fed2" providerId="LiveId" clId="{1FDC3A28-9E30-994A-9EAD-EC4093CAA975}" dt="2023-10-01T13:26:21.552" v="278" actId="1076"/>
          <ac:spMkLst>
            <pc:docMk/>
            <pc:sldMk cId="3412846158" sldId="265"/>
            <ac:spMk id="18" creationId="{8813586F-41E6-6403-2D16-9D7899910514}"/>
          </ac:spMkLst>
        </pc:spChg>
        <pc:grpChg chg="del mod">
          <ac:chgData name="Hải Ngân Đinh" userId="b56d41eb1ff6fed2" providerId="LiveId" clId="{1FDC3A28-9E30-994A-9EAD-EC4093CAA975}" dt="2023-10-01T13:25:30.876" v="218" actId="478"/>
          <ac:grpSpMkLst>
            <pc:docMk/>
            <pc:sldMk cId="3412846158" sldId="265"/>
            <ac:grpSpMk id="2" creationId="{00000000-0000-0000-0000-000000000000}"/>
          </ac:grpSpMkLst>
        </pc:grpChg>
        <pc:picChg chg="mod">
          <ac:chgData name="Hải Ngân Đinh" userId="b56d41eb1ff6fed2" providerId="LiveId" clId="{1FDC3A28-9E30-994A-9EAD-EC4093CAA975}" dt="2023-10-01T13:25:48.768" v="227" actId="1076"/>
          <ac:picMkLst>
            <pc:docMk/>
            <pc:sldMk cId="3412846158" sldId="265"/>
            <ac:picMk id="9" creationId="{00000000-0000-0000-0000-000000000000}"/>
          </ac:picMkLst>
        </pc:picChg>
      </pc:sldChg>
      <pc:sldChg chg="del modAnim">
        <pc:chgData name="Hải Ngân Đinh" userId="b56d41eb1ff6fed2" providerId="LiveId" clId="{1FDC3A28-9E30-994A-9EAD-EC4093CAA975}" dt="2023-10-04T23:48:56.438" v="313"/>
        <pc:sldMkLst>
          <pc:docMk/>
          <pc:sldMk cId="3133550003" sldId="267"/>
        </pc:sldMkLst>
        <pc:spChg chg="mod">
          <ac:chgData name="Hải Ngân Đinh" userId="b56d41eb1ff6fed2" providerId="LiveId" clId="{1FDC3A28-9E30-994A-9EAD-EC4093CAA975}" dt="2023-10-01T13:23:54.649" v="114" actId="207"/>
          <ac:spMkLst>
            <pc:docMk/>
            <pc:sldMk cId="3133550003" sldId="267"/>
            <ac:spMk id="6" creationId="{00000000-0000-0000-0000-000000000000}"/>
          </ac:spMkLst>
        </pc:spChg>
      </pc:sldChg>
      <pc:sldChg chg="modSp add mod setBg">
        <pc:chgData name="Hải Ngân Đinh" userId="b56d41eb1ff6fed2" providerId="LiveId" clId="{1FDC3A28-9E30-994A-9EAD-EC4093CAA975}" dt="2023-10-01T13:25:05.392" v="214" actId="20577"/>
        <pc:sldMkLst>
          <pc:docMk/>
          <pc:sldMk cId="2074160076" sldId="268"/>
        </pc:sldMkLst>
        <pc:spChg chg="mod">
          <ac:chgData name="Hải Ngân Đinh" userId="b56d41eb1ff6fed2" providerId="LiveId" clId="{1FDC3A28-9E30-994A-9EAD-EC4093CAA975}" dt="2023-10-01T13:24:18.772" v="117" actId="1076"/>
          <ac:spMkLst>
            <pc:docMk/>
            <pc:sldMk cId="2074160076" sldId="268"/>
            <ac:spMk id="7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4:18.772" v="117" actId="1076"/>
          <ac:spMkLst>
            <pc:docMk/>
            <pc:sldMk cId="2074160076" sldId="268"/>
            <ac:spMk id="8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4:18.772" v="117" actId="1076"/>
          <ac:spMkLst>
            <pc:docMk/>
            <pc:sldMk cId="2074160076" sldId="268"/>
            <ac:spMk id="9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4:18.772" v="117" actId="1076"/>
          <ac:spMkLst>
            <pc:docMk/>
            <pc:sldMk cId="2074160076" sldId="268"/>
            <ac:spMk id="10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4:18.772" v="117" actId="1076"/>
          <ac:spMkLst>
            <pc:docMk/>
            <pc:sldMk cId="2074160076" sldId="268"/>
            <ac:spMk id="11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5:05.392" v="214" actId="20577"/>
          <ac:spMkLst>
            <pc:docMk/>
            <pc:sldMk cId="2074160076" sldId="268"/>
            <ac:spMk id="12" creationId="{00000000-0000-0000-0000-000000000000}"/>
          </ac:spMkLst>
        </pc:spChg>
      </pc:sldChg>
      <pc:sldChg chg="del">
        <pc:chgData name="Hải Ngân Đinh" userId="b56d41eb1ff6fed2" providerId="LiveId" clId="{1FDC3A28-9E30-994A-9EAD-EC4093CAA975}" dt="2023-10-08T07:17:00.716" v="329" actId="2696"/>
        <pc:sldMkLst>
          <pc:docMk/>
          <pc:sldMk cId="0" sldId="269"/>
        </pc:sldMkLst>
      </pc:sldChg>
      <pc:sldChg chg="del">
        <pc:chgData name="Hải Ngân Đinh" userId="b56d41eb1ff6fed2" providerId="LiveId" clId="{1FDC3A28-9E30-994A-9EAD-EC4093CAA975}" dt="2023-10-08T07:17:00.899" v="330" actId="2696"/>
        <pc:sldMkLst>
          <pc:docMk/>
          <pc:sldMk cId="0" sldId="270"/>
        </pc:sldMkLst>
      </pc:sldChg>
      <pc:sldChg chg="del">
        <pc:chgData name="Hải Ngân Đinh" userId="b56d41eb1ff6fed2" providerId="LiveId" clId="{1FDC3A28-9E30-994A-9EAD-EC4093CAA975}" dt="2023-10-08T07:17:01.259" v="331" actId="2696"/>
        <pc:sldMkLst>
          <pc:docMk/>
          <pc:sldMk cId="0" sldId="271"/>
        </pc:sldMkLst>
      </pc:sldChg>
      <pc:sldChg chg="add del">
        <pc:chgData name="Hải Ngân Đinh" userId="b56d41eb1ff6fed2" providerId="LiveId" clId="{1FDC3A28-9E30-994A-9EAD-EC4093CAA975}" dt="2023-10-08T07:16:57.825" v="322" actId="2696"/>
        <pc:sldMkLst>
          <pc:docMk/>
          <pc:sldMk cId="3523919025" sldId="274"/>
        </pc:sldMkLst>
      </pc:sldChg>
      <pc:sldChg chg="addSp delSp modSp add del mod delAnim">
        <pc:chgData name="Hải Ngân Đinh" userId="b56d41eb1ff6fed2" providerId="LiveId" clId="{1FDC3A28-9E30-994A-9EAD-EC4093CAA975}" dt="2023-10-01T13:28:15.082" v="299" actId="2696"/>
        <pc:sldMkLst>
          <pc:docMk/>
          <pc:sldMk cId="951113044" sldId="275"/>
        </pc:sldMkLst>
        <pc:spChg chg="mod">
          <ac:chgData name="Hải Ngân Đinh" userId="b56d41eb1ff6fed2" providerId="LiveId" clId="{1FDC3A28-9E30-994A-9EAD-EC4093CAA975}" dt="2023-10-01T13:27:41.411" v="285" actId="20577"/>
          <ac:spMkLst>
            <pc:docMk/>
            <pc:sldMk cId="951113044" sldId="275"/>
            <ac:spMk id="6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7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8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9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10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11" creationId="{00000000-0000-0000-0000-000000000000}"/>
          </ac:spMkLst>
        </pc:spChg>
        <pc:spChg chg="del">
          <ac:chgData name="Hải Ngân Đinh" userId="b56d41eb1ff6fed2" providerId="LiveId" clId="{1FDC3A28-9E30-994A-9EAD-EC4093CAA975}" dt="2023-10-01T13:27:46.923" v="286" actId="478"/>
          <ac:spMkLst>
            <pc:docMk/>
            <pc:sldMk cId="951113044" sldId="275"/>
            <ac:spMk id="12" creationId="{00000000-0000-0000-0000-000000000000}"/>
          </ac:spMkLst>
        </pc:spChg>
        <pc:spChg chg="add del mod">
          <ac:chgData name="Hải Ngân Đinh" userId="b56d41eb1ff6fed2" providerId="LiveId" clId="{1FDC3A28-9E30-994A-9EAD-EC4093CAA975}" dt="2023-10-01T13:28:12.834" v="297" actId="21"/>
          <ac:spMkLst>
            <pc:docMk/>
            <pc:sldMk cId="951113044" sldId="275"/>
            <ac:spMk id="14" creationId="{AEA0C91D-7C7D-18C2-0971-4305AD54C15E}"/>
          </ac:spMkLst>
        </pc:spChg>
        <pc:grpChg chg="del">
          <ac:chgData name="Hải Ngân Đinh" userId="b56d41eb1ff6fed2" providerId="LiveId" clId="{1FDC3A28-9E30-994A-9EAD-EC4093CAA975}" dt="2023-10-01T13:27:46.923" v="286" actId="478"/>
          <ac:grpSpMkLst>
            <pc:docMk/>
            <pc:sldMk cId="951113044" sldId="275"/>
            <ac:grpSpMk id="2" creationId="{00000000-0000-0000-0000-000000000000}"/>
          </ac:grpSpMkLst>
        </pc:grpChg>
      </pc:sldChg>
      <pc:sldChg chg="addSp delSp modSp add mod ord delAnim modAnim">
        <pc:chgData name="Hải Ngân Đinh" userId="b56d41eb1ff6fed2" providerId="LiveId" clId="{1FDC3A28-9E30-994A-9EAD-EC4093CAA975}" dt="2023-10-04T23:49:19.942" v="321"/>
        <pc:sldMkLst>
          <pc:docMk/>
          <pc:sldMk cId="1419347580" sldId="276"/>
        </pc:sldMkLst>
        <pc:spChg chg="del">
          <ac:chgData name="Hải Ngân Đinh" userId="b56d41eb1ff6fed2" providerId="LiveId" clId="{1FDC3A28-9E30-994A-9EAD-EC4093CAA975}" dt="2023-10-01T13:28:07.162" v="292" actId="478"/>
          <ac:spMkLst>
            <pc:docMk/>
            <pc:sldMk cId="1419347580" sldId="276"/>
            <ac:spMk id="7" creationId="{00000000-0000-0000-0000-000000000000}"/>
          </ac:spMkLst>
        </pc:spChg>
        <pc:spChg chg="mod">
          <ac:chgData name="Hải Ngân Đinh" userId="b56d41eb1ff6fed2" providerId="LiveId" clId="{1FDC3A28-9E30-994A-9EAD-EC4093CAA975}" dt="2023-10-01T13:28:10.129" v="296" actId="20577"/>
          <ac:spMkLst>
            <pc:docMk/>
            <pc:sldMk cId="1419347580" sldId="276"/>
            <ac:spMk id="8" creationId="{00000000-0000-0000-0000-000000000000}"/>
          </ac:spMkLst>
        </pc:spChg>
        <pc:spChg chg="add mod">
          <ac:chgData name="Hải Ngân Đinh" userId="b56d41eb1ff6fed2" providerId="LiveId" clId="{1FDC3A28-9E30-994A-9EAD-EC4093CAA975}" dt="2023-10-01T13:28:32.058" v="308" actId="1076"/>
          <ac:spMkLst>
            <pc:docMk/>
            <pc:sldMk cId="1419347580" sldId="276"/>
            <ac:spMk id="9" creationId="{7E0686E2-92F1-68EB-F183-C564E59726C0}"/>
          </ac:spMkLst>
        </pc:spChg>
      </pc:sldChg>
    </pc:docChg>
  </pc:docChgLst>
  <pc:docChgLst>
    <pc:chgData name="TRAN TRI KHANG" userId="2b69f38f-e97b-4795-a559-774dc1ef1bed" providerId="ADAL" clId="{F4AD0EE7-1C95-4049-803D-FC0EC10D24B7}"/>
    <pc:docChg chg="addSld delSld modSld">
      <pc:chgData name="TRAN TRI KHANG" userId="2b69f38f-e97b-4795-a559-774dc1ef1bed" providerId="ADAL" clId="{F4AD0EE7-1C95-4049-803D-FC0EC10D24B7}" dt="2022-08-22T17:51:46.648" v="89" actId="123"/>
      <pc:docMkLst>
        <pc:docMk/>
      </pc:docMkLst>
      <pc:sldChg chg="modSp mod">
        <pc:chgData name="TRAN TRI KHANG" userId="2b69f38f-e97b-4795-a559-774dc1ef1bed" providerId="ADAL" clId="{F4AD0EE7-1C95-4049-803D-FC0EC10D24B7}" dt="2022-08-22T17:44:30.832" v="12" actId="14100"/>
        <pc:sldMkLst>
          <pc:docMk/>
          <pc:sldMk cId="0" sldId="256"/>
        </pc:sldMkLst>
        <pc:spChg chg="mod">
          <ac:chgData name="TRAN TRI KHANG" userId="2b69f38f-e97b-4795-a559-774dc1ef1bed" providerId="ADAL" clId="{F4AD0EE7-1C95-4049-803D-FC0EC10D24B7}" dt="2022-08-22T17:44:12.231" v="7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4:14.711" v="8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4:23.995" v="10" actId="1076"/>
          <ac:spMkLst>
            <pc:docMk/>
            <pc:sldMk cId="0" sldId="256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4:28.442" v="11" actId="1076"/>
          <ac:spMkLst>
            <pc:docMk/>
            <pc:sldMk cId="0" sldId="256"/>
            <ac:spMk id="12" creationId="{00000000-0000-0000-0000-000000000000}"/>
          </ac:spMkLst>
        </pc:spChg>
        <pc:picChg chg="mod">
          <ac:chgData name="TRAN TRI KHANG" userId="2b69f38f-e97b-4795-a559-774dc1ef1bed" providerId="ADAL" clId="{F4AD0EE7-1C95-4049-803D-FC0EC10D24B7}" dt="2022-08-22T17:44:30.832" v="12" actId="14100"/>
          <ac:picMkLst>
            <pc:docMk/>
            <pc:sldMk cId="0" sldId="256"/>
            <ac:picMk id="8" creationId="{00000000-0000-0000-0000-000000000000}"/>
          </ac:picMkLst>
        </pc:picChg>
      </pc:sldChg>
      <pc:sldChg chg="modSp">
        <pc:chgData name="TRAN TRI KHANG" userId="2b69f38f-e97b-4795-a559-774dc1ef1bed" providerId="ADAL" clId="{F4AD0EE7-1C95-4049-803D-FC0EC10D24B7}" dt="2022-08-22T17:44:40.182" v="13" actId="113"/>
        <pc:sldMkLst>
          <pc:docMk/>
          <pc:sldMk cId="0" sldId="257"/>
        </pc:sldMkLst>
        <pc:spChg chg="mod">
          <ac:chgData name="TRAN TRI KHANG" userId="2b69f38f-e97b-4795-a559-774dc1ef1bed" providerId="ADAL" clId="{F4AD0EE7-1C95-4049-803D-FC0EC10D24B7}" dt="2022-08-22T17:44:40.182" v="13" actId="113"/>
          <ac:spMkLst>
            <pc:docMk/>
            <pc:sldMk cId="0" sldId="257"/>
            <ac:spMk id="13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45:21.243" v="19" actId="6559"/>
        <pc:sldMkLst>
          <pc:docMk/>
          <pc:sldMk cId="0" sldId="258"/>
        </pc:sldMkLst>
        <pc:spChg chg="mod">
          <ac:chgData name="TRAN TRI KHANG" userId="2b69f38f-e97b-4795-a559-774dc1ef1bed" providerId="ADAL" clId="{F4AD0EE7-1C95-4049-803D-FC0EC10D24B7}" dt="2022-08-22T17:44:59.499" v="14" actId="207"/>
          <ac:spMkLst>
            <pc:docMk/>
            <pc:sldMk cId="0" sldId="258"/>
            <ac:spMk id="8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5:03.837" v="15" actId="207"/>
          <ac:spMkLst>
            <pc:docMk/>
            <pc:sldMk cId="0" sldId="258"/>
            <ac:spMk id="9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5:07.151" v="16" actId="20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5:09.814" v="17" actId="20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5:16.398" v="18" actId="6559"/>
          <ac:spMkLst>
            <pc:docMk/>
            <pc:sldMk cId="0" sldId="258"/>
            <ac:spMk id="14" creationId="{C1576CEB-770F-F5E1-1EDC-71BC73EC5B1C}"/>
          </ac:spMkLst>
        </pc:spChg>
        <pc:spChg chg="mod">
          <ac:chgData name="TRAN TRI KHANG" userId="2b69f38f-e97b-4795-a559-774dc1ef1bed" providerId="ADAL" clId="{F4AD0EE7-1C95-4049-803D-FC0EC10D24B7}" dt="2022-08-22T17:45:21.243" v="19" actId="6559"/>
          <ac:spMkLst>
            <pc:docMk/>
            <pc:sldMk cId="0" sldId="258"/>
            <ac:spMk id="15" creationId="{AF31BB53-1253-8331-5097-04A446D6FD52}"/>
          </ac:spMkLst>
        </pc:spChg>
      </pc:sldChg>
      <pc:sldChg chg="modSp">
        <pc:chgData name="TRAN TRI KHANG" userId="2b69f38f-e97b-4795-a559-774dc1ef1bed" providerId="ADAL" clId="{F4AD0EE7-1C95-4049-803D-FC0EC10D24B7}" dt="2022-08-22T17:47:29.337" v="23" actId="207"/>
        <pc:sldMkLst>
          <pc:docMk/>
          <pc:sldMk cId="0" sldId="259"/>
        </pc:sldMkLst>
        <pc:spChg chg="mod">
          <ac:chgData name="TRAN TRI KHANG" userId="2b69f38f-e97b-4795-a559-774dc1ef1bed" providerId="ADAL" clId="{F4AD0EE7-1C95-4049-803D-FC0EC10D24B7}" dt="2022-08-22T17:47:29.337" v="23" actId="207"/>
          <ac:spMkLst>
            <pc:docMk/>
            <pc:sldMk cId="0" sldId="259"/>
            <ac:spMk id="8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7:26.227" v="22" actId="207"/>
          <ac:spMkLst>
            <pc:docMk/>
            <pc:sldMk cId="0" sldId="259"/>
            <ac:spMk id="10" creationId="{00000000-0000-0000-0000-000000000000}"/>
          </ac:spMkLst>
        </pc:spChg>
      </pc:sldChg>
      <pc:sldChg chg="modSp mod">
        <pc:chgData name="TRAN TRI KHANG" userId="2b69f38f-e97b-4795-a559-774dc1ef1bed" providerId="ADAL" clId="{F4AD0EE7-1C95-4049-803D-FC0EC10D24B7}" dt="2022-08-22T17:48:02.278" v="31" actId="1076"/>
        <pc:sldMkLst>
          <pc:docMk/>
          <pc:sldMk cId="0" sldId="260"/>
        </pc:sldMkLst>
        <pc:spChg chg="mod">
          <ac:chgData name="TRAN TRI KHANG" userId="2b69f38f-e97b-4795-a559-774dc1ef1bed" providerId="ADAL" clId="{F4AD0EE7-1C95-4049-803D-FC0EC10D24B7}" dt="2022-08-22T17:47:55.396" v="29" actId="14100"/>
          <ac:spMkLst>
            <pc:docMk/>
            <pc:sldMk cId="0" sldId="260"/>
            <ac:spMk id="8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7:39.676" v="25" actId="20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8:02.278" v="31" actId="1076"/>
          <ac:spMkLst>
            <pc:docMk/>
            <pc:sldMk cId="0" sldId="260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7:37.059" v="24" actId="207"/>
          <ac:spMkLst>
            <pc:docMk/>
            <pc:sldMk cId="0" sldId="260"/>
            <ac:spMk id="13" creationId="{00000000-0000-0000-0000-000000000000}"/>
          </ac:spMkLst>
        </pc:spChg>
        <pc:grpChg chg="mod">
          <ac:chgData name="TRAN TRI KHANG" userId="2b69f38f-e97b-4795-a559-774dc1ef1bed" providerId="ADAL" clId="{F4AD0EE7-1C95-4049-803D-FC0EC10D24B7}" dt="2022-08-22T17:47:59.924" v="30" actId="1076"/>
          <ac:grpSpMkLst>
            <pc:docMk/>
            <pc:sldMk cId="0" sldId="260"/>
            <ac:grpSpMk id="2" creationId="{00000000-0000-0000-0000-000000000000}"/>
          </ac:grpSpMkLst>
        </pc:grpChg>
      </pc:sldChg>
      <pc:sldChg chg="modSp mod">
        <pc:chgData name="TRAN TRI KHANG" userId="2b69f38f-e97b-4795-a559-774dc1ef1bed" providerId="ADAL" clId="{F4AD0EE7-1C95-4049-803D-FC0EC10D24B7}" dt="2022-08-22T17:49:05.806" v="50" actId="207"/>
        <pc:sldMkLst>
          <pc:docMk/>
          <pc:sldMk cId="0" sldId="261"/>
        </pc:sldMkLst>
        <pc:spChg chg="mod">
          <ac:chgData name="TRAN TRI KHANG" userId="2b69f38f-e97b-4795-a559-774dc1ef1bed" providerId="ADAL" clId="{F4AD0EE7-1C95-4049-803D-FC0EC10D24B7}" dt="2022-08-22T17:48:40.001" v="45" actId="113"/>
          <ac:spMkLst>
            <pc:docMk/>
            <pc:sldMk cId="0" sldId="261"/>
            <ac:spMk id="8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05.806" v="50" actId="207"/>
          <ac:spMkLst>
            <pc:docMk/>
            <pc:sldMk cId="0" sldId="261"/>
            <ac:spMk id="9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8:14.855" v="34" actId="123"/>
          <ac:spMkLst>
            <pc:docMk/>
            <pc:sldMk cId="0" sldId="261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8:17.731" v="35" actId="123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8:36.039" v="44" actId="113"/>
          <ac:spMkLst>
            <pc:docMk/>
            <pc:sldMk cId="0" sldId="261"/>
            <ac:spMk id="13" creationId="{00000000-0000-0000-0000-000000000000}"/>
          </ac:spMkLst>
        </pc:spChg>
      </pc:sldChg>
      <pc:sldChg chg="modSp mod">
        <pc:chgData name="TRAN TRI KHANG" userId="2b69f38f-e97b-4795-a559-774dc1ef1bed" providerId="ADAL" clId="{F4AD0EE7-1C95-4049-803D-FC0EC10D24B7}" dt="2022-08-22T17:49:14.196" v="51" actId="207"/>
        <pc:sldMkLst>
          <pc:docMk/>
          <pc:sldMk cId="0" sldId="262"/>
        </pc:sldMkLst>
        <pc:spChg chg="mod">
          <ac:chgData name="TRAN TRI KHANG" userId="2b69f38f-e97b-4795-a559-774dc1ef1bed" providerId="ADAL" clId="{F4AD0EE7-1C95-4049-803D-FC0EC10D24B7}" dt="2022-08-22T17:48:45.843" v="46" actId="123"/>
          <ac:spMkLst>
            <pc:docMk/>
            <pc:sldMk cId="0" sldId="262"/>
            <ac:spMk id="9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14.196" v="51" actId="20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8:54.522" v="49" actId="20577"/>
          <ac:spMkLst>
            <pc:docMk/>
            <pc:sldMk cId="0" sldId="262"/>
            <ac:spMk id="11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49:25.031" v="53" actId="207"/>
        <pc:sldMkLst>
          <pc:docMk/>
          <pc:sldMk cId="0" sldId="263"/>
        </pc:sldMkLst>
        <pc:spChg chg="mod">
          <ac:chgData name="TRAN TRI KHANG" userId="2b69f38f-e97b-4795-a559-774dc1ef1bed" providerId="ADAL" clId="{F4AD0EE7-1C95-4049-803D-FC0EC10D24B7}" dt="2022-08-22T17:49:19.814" v="52" actId="207"/>
          <ac:spMkLst>
            <pc:docMk/>
            <pc:sldMk cId="0" sldId="263"/>
            <ac:spMk id="9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25.031" v="53" actId="207"/>
          <ac:spMkLst>
            <pc:docMk/>
            <pc:sldMk cId="0" sldId="263"/>
            <ac:spMk id="10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49:44.166" v="56" actId="123"/>
        <pc:sldMkLst>
          <pc:docMk/>
          <pc:sldMk cId="0" sldId="264"/>
        </pc:sldMkLst>
        <pc:spChg chg="mod">
          <ac:chgData name="TRAN TRI KHANG" userId="2b69f38f-e97b-4795-a559-774dc1ef1bed" providerId="ADAL" clId="{F4AD0EE7-1C95-4049-803D-FC0EC10D24B7}" dt="2022-08-22T17:49:37.931" v="54" actId="207"/>
          <ac:spMkLst>
            <pc:docMk/>
            <pc:sldMk cId="0" sldId="264"/>
            <ac:spMk id="6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44.166" v="56" actId="123"/>
          <ac:spMkLst>
            <pc:docMk/>
            <pc:sldMk cId="0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40.707" v="55" actId="207"/>
          <ac:spMkLst>
            <pc:docMk/>
            <pc:sldMk cId="0" sldId="264"/>
            <ac:spMk id="8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49:57.063" v="60" actId="20577"/>
        <pc:sldMkLst>
          <pc:docMk/>
          <pc:sldMk cId="3412846158" sldId="265"/>
        </pc:sldMkLst>
        <pc:spChg chg="mod">
          <ac:chgData name="TRAN TRI KHANG" userId="2b69f38f-e97b-4795-a559-774dc1ef1bed" providerId="ADAL" clId="{F4AD0EE7-1C95-4049-803D-FC0EC10D24B7}" dt="2022-08-22T17:49:52.038" v="58" actId="123"/>
          <ac:spMkLst>
            <pc:docMk/>
            <pc:sldMk cId="3412846158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57.063" v="60" actId="20577"/>
          <ac:spMkLst>
            <pc:docMk/>
            <pc:sldMk cId="3412846158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49:55.091" v="59" actId="207"/>
          <ac:spMkLst>
            <pc:docMk/>
            <pc:sldMk cId="3412846158" sldId="265"/>
            <ac:spMk id="15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51:16.390" v="81" actId="207"/>
        <pc:sldMkLst>
          <pc:docMk/>
          <pc:sldMk cId="3133550003" sldId="267"/>
        </pc:sldMkLst>
        <pc:spChg chg="mod">
          <ac:chgData name="TRAN TRI KHANG" userId="2b69f38f-e97b-4795-a559-774dc1ef1bed" providerId="ADAL" clId="{F4AD0EE7-1C95-4049-803D-FC0EC10D24B7}" dt="2022-08-22T17:50:05.566" v="61" actId="123"/>
          <ac:spMkLst>
            <pc:docMk/>
            <pc:sldMk cId="3133550003" sldId="267"/>
            <ac:spMk id="6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1:16.390" v="81" actId="207"/>
          <ac:spMkLst>
            <pc:docMk/>
            <pc:sldMk cId="3133550003" sldId="267"/>
            <ac:spMk id="7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12.558" v="63" actId="114"/>
          <ac:spMkLst>
            <pc:docMk/>
            <pc:sldMk cId="3133550003" sldId="267"/>
            <ac:spMk id="8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15.030" v="64" actId="114"/>
          <ac:spMkLst>
            <pc:docMk/>
            <pc:sldMk cId="3133550003" sldId="267"/>
            <ac:spMk id="11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51:20.518" v="82" actId="207"/>
        <pc:sldMkLst>
          <pc:docMk/>
          <pc:sldMk cId="2074160076" sldId="268"/>
        </pc:sldMkLst>
        <pc:spChg chg="mod">
          <ac:chgData name="TRAN TRI KHANG" userId="2b69f38f-e97b-4795-a559-774dc1ef1bed" providerId="ADAL" clId="{F4AD0EE7-1C95-4049-803D-FC0EC10D24B7}" dt="2022-08-22T17:51:20.518" v="82" actId="207"/>
          <ac:spMkLst>
            <pc:docMk/>
            <pc:sldMk cId="2074160076" sldId="268"/>
            <ac:spMk id="6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24.242" v="65" actId="123"/>
          <ac:spMkLst>
            <pc:docMk/>
            <pc:sldMk cId="2074160076" sldId="268"/>
            <ac:spMk id="12" creationId="{00000000-0000-0000-0000-000000000000}"/>
          </ac:spMkLst>
        </pc:spChg>
      </pc:sldChg>
      <pc:sldChg chg="modSp">
        <pc:chgData name="TRAN TRI KHANG" userId="2b69f38f-e97b-4795-a559-774dc1ef1bed" providerId="ADAL" clId="{F4AD0EE7-1C95-4049-803D-FC0EC10D24B7}" dt="2022-08-22T17:51:27.252" v="84" actId="207"/>
        <pc:sldMkLst>
          <pc:docMk/>
          <pc:sldMk cId="0" sldId="269"/>
        </pc:sldMkLst>
        <pc:spChg chg="mod">
          <ac:chgData name="TRAN TRI KHANG" userId="2b69f38f-e97b-4795-a559-774dc1ef1bed" providerId="ADAL" clId="{F4AD0EE7-1C95-4049-803D-FC0EC10D24B7}" dt="2022-08-22T17:51:24.508" v="83" actId="207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30.767" v="66" actId="114"/>
          <ac:spMkLst>
            <pc:docMk/>
            <pc:sldMk cId="0" sldId="269"/>
            <ac:spMk id="7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1:27.252" v="84" actId="207"/>
          <ac:spMkLst>
            <pc:docMk/>
            <pc:sldMk cId="0" sldId="269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40.827" v="69" actId="114"/>
          <ac:spMkLst>
            <pc:docMk/>
            <pc:sldMk cId="0" sldId="269"/>
            <ac:spMk id="12" creationId="{00000000-0000-0000-0000-000000000000}"/>
          </ac:spMkLst>
        </pc:spChg>
      </pc:sldChg>
      <pc:sldChg chg="modSp mod">
        <pc:chgData name="TRAN TRI KHANG" userId="2b69f38f-e97b-4795-a559-774dc1ef1bed" providerId="ADAL" clId="{F4AD0EE7-1C95-4049-803D-FC0EC10D24B7}" dt="2022-08-22T17:51:31.903" v="85" actId="207"/>
        <pc:sldMkLst>
          <pc:docMk/>
          <pc:sldMk cId="0" sldId="270"/>
        </pc:sldMkLst>
        <pc:spChg chg="mod">
          <ac:chgData name="TRAN TRI KHANG" userId="2b69f38f-e97b-4795-a559-774dc1ef1bed" providerId="ADAL" clId="{F4AD0EE7-1C95-4049-803D-FC0EC10D24B7}" dt="2022-08-22T17:51:31.903" v="85" actId="207"/>
          <ac:spMkLst>
            <pc:docMk/>
            <pc:sldMk cId="0" sldId="270"/>
            <ac:spMk id="5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50.022" v="71" actId="123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52.676" v="72" actId="123"/>
          <ac:spMkLst>
            <pc:docMk/>
            <pc:sldMk cId="0" sldId="270"/>
            <ac:spMk id="11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0:47.997" v="70" actId="123"/>
          <ac:spMkLst>
            <pc:docMk/>
            <pc:sldMk cId="0" sldId="270"/>
            <ac:spMk id="13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1:02.794" v="80" actId="14100"/>
          <ac:spMkLst>
            <pc:docMk/>
            <pc:sldMk cId="0" sldId="270"/>
            <ac:spMk id="14" creationId="{00000000-0000-0000-0000-000000000000}"/>
          </ac:spMkLst>
        </pc:spChg>
      </pc:sldChg>
      <pc:sldChg chg="modSp mod">
        <pc:chgData name="TRAN TRI KHANG" userId="2b69f38f-e97b-4795-a559-774dc1ef1bed" providerId="ADAL" clId="{F4AD0EE7-1C95-4049-803D-FC0EC10D24B7}" dt="2022-08-22T17:51:46.648" v="89" actId="123"/>
        <pc:sldMkLst>
          <pc:docMk/>
          <pc:sldMk cId="0" sldId="271"/>
        </pc:sldMkLst>
        <pc:spChg chg="mod">
          <ac:chgData name="TRAN TRI KHANG" userId="2b69f38f-e97b-4795-a559-774dc1ef1bed" providerId="ADAL" clId="{F4AD0EE7-1C95-4049-803D-FC0EC10D24B7}" dt="2022-08-22T17:51:39.402" v="87" actId="207"/>
          <ac:spMkLst>
            <pc:docMk/>
            <pc:sldMk cId="0" sldId="271"/>
            <ac:spMk id="12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1:46.648" v="89" actId="123"/>
          <ac:spMkLst>
            <pc:docMk/>
            <pc:sldMk cId="0" sldId="271"/>
            <ac:spMk id="13" creationId="{00000000-0000-0000-0000-000000000000}"/>
          </ac:spMkLst>
        </pc:spChg>
        <pc:spChg chg="mod">
          <ac:chgData name="TRAN TRI KHANG" userId="2b69f38f-e97b-4795-a559-774dc1ef1bed" providerId="ADAL" clId="{F4AD0EE7-1C95-4049-803D-FC0EC10D24B7}" dt="2022-08-22T17:51:36.616" v="86" actId="207"/>
          <ac:spMkLst>
            <pc:docMk/>
            <pc:sldMk cId="0" sldId="271"/>
            <ac:spMk id="14" creationId="{00000000-0000-0000-0000-000000000000}"/>
          </ac:spMkLst>
        </pc:spChg>
      </pc:sldChg>
      <pc:sldChg chg="add del">
        <pc:chgData name="TRAN TRI KHANG" userId="2b69f38f-e97b-4795-a559-774dc1ef1bed" providerId="ADAL" clId="{F4AD0EE7-1C95-4049-803D-FC0EC10D24B7}" dt="2022-08-22T17:47:20.757" v="21" actId="47"/>
        <pc:sldMkLst>
          <pc:docMk/>
          <pc:sldMk cId="1837324005" sldId="272"/>
        </pc:sldMkLst>
      </pc:sldChg>
    </pc:docChg>
  </pc:docChgLst>
  <pc:docChgLst>
    <pc:chgData name="Anh Nguyen - Vietnamese Teacher Trainee" userId="4311f57d-cf92-4c31-8e95-527c5ca319cd" providerId="ADAL" clId="{B09BCD42-0355-4775-ABF8-F265CEE5660D}"/>
    <pc:docChg chg="undo custSel addSld delSld modSld">
      <pc:chgData name="Anh Nguyen - Vietnamese Teacher Trainee" userId="4311f57d-cf92-4c31-8e95-527c5ca319cd" providerId="ADAL" clId="{B09BCD42-0355-4775-ABF8-F265CEE5660D}" dt="2022-08-20T13:30:47.509" v="139"/>
      <pc:docMkLst>
        <pc:docMk/>
      </pc:docMkLst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56"/>
        </pc:sldMkLst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57"/>
        </pc:sldMkLst>
      </pc:sldChg>
      <pc:sldChg chg="addSp delSp 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58"/>
        </pc:sldMkLst>
        <pc:spChg chg="mod">
          <ac:chgData name="Anh Nguyen - Vietnamese Teacher Trainee" userId="4311f57d-cf92-4c31-8e95-527c5ca319cd" providerId="ADAL" clId="{B09BCD42-0355-4775-ABF8-F265CEE5660D}" dt="2022-08-20T13:23:08.055" v="7" actId="20577"/>
          <ac:spMkLst>
            <pc:docMk/>
            <pc:sldMk cId="0" sldId="258"/>
            <ac:spMk id="11" creationId="{00000000-0000-0000-0000-000000000000}"/>
          </ac:spMkLst>
        </pc:spChg>
        <pc:spChg chg="mod topLvl">
          <ac:chgData name="Anh Nguyen - Vietnamese Teacher Trainee" userId="4311f57d-cf92-4c31-8e95-527c5ca319cd" providerId="ADAL" clId="{B09BCD42-0355-4775-ABF8-F265CEE5660D}" dt="2022-08-20T13:24:32.285" v="28" actId="1076"/>
          <ac:spMkLst>
            <pc:docMk/>
            <pc:sldMk cId="0" sldId="258"/>
            <ac:spMk id="14" creationId="{C1576CEB-770F-F5E1-1EDC-71BC73EC5B1C}"/>
          </ac:spMkLst>
        </pc:spChg>
        <pc:spChg chg="mod topLvl">
          <ac:chgData name="Anh Nguyen - Vietnamese Teacher Trainee" userId="4311f57d-cf92-4c31-8e95-527c5ca319cd" providerId="ADAL" clId="{B09BCD42-0355-4775-ABF8-F265CEE5660D}" dt="2022-08-20T13:24:22.884" v="25" actId="14100"/>
          <ac:spMkLst>
            <pc:docMk/>
            <pc:sldMk cId="0" sldId="258"/>
            <ac:spMk id="15" creationId="{AF31BB53-1253-8331-5097-04A446D6FD52}"/>
          </ac:spMkLst>
        </pc:spChg>
        <pc:grpChg chg="del mod">
          <ac:chgData name="Anh Nguyen - Vietnamese Teacher Trainee" userId="4311f57d-cf92-4c31-8e95-527c5ca319cd" providerId="ADAL" clId="{B09BCD42-0355-4775-ABF8-F265CEE5660D}" dt="2022-08-20T13:23:52.358" v="18" actId="165"/>
          <ac:grpSpMkLst>
            <pc:docMk/>
            <pc:sldMk cId="0" sldId="258"/>
            <ac:grpSpMk id="13" creationId="{F737056C-C65F-479A-0A67-3B7C375AF67E}"/>
          </ac:grpSpMkLst>
        </pc:grpChg>
        <pc:graphicFrameChg chg="add del mod modGraphic">
          <ac:chgData name="Anh Nguyen - Vietnamese Teacher Trainee" userId="4311f57d-cf92-4c31-8e95-527c5ca319cd" providerId="ADAL" clId="{B09BCD42-0355-4775-ABF8-F265CEE5660D}" dt="2022-08-20T13:23:51.219" v="17" actId="18245"/>
          <ac:graphicFrameMkLst>
            <pc:docMk/>
            <pc:sldMk cId="0" sldId="258"/>
            <ac:graphicFrameMk id="12" creationId="{D78DE8C9-D9AA-A130-988E-ADBA0E4F5AA3}"/>
          </ac:graphicFrameMkLst>
        </pc:graphicFrameChg>
      </pc:sldChg>
      <pc:sldChg chg="addSp delSp 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59"/>
        </pc:sldMkLst>
        <pc:spChg chg="mod">
          <ac:chgData name="Anh Nguyen - Vietnamese Teacher Trainee" userId="4311f57d-cf92-4c31-8e95-527c5ca319cd" providerId="ADAL" clId="{B09BCD42-0355-4775-ABF8-F265CEE5660D}" dt="2022-08-20T13:24:51.120" v="36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Anh Nguyen - Vietnamese Teacher Trainee" userId="4311f57d-cf92-4c31-8e95-527c5ca319cd" providerId="ADAL" clId="{B09BCD42-0355-4775-ABF8-F265CEE5660D}" dt="2022-08-20T13:24:51.120" v="36" actId="1076"/>
          <ac:spMkLst>
            <pc:docMk/>
            <pc:sldMk cId="0" sldId="259"/>
            <ac:spMk id="9" creationId="{00000000-0000-0000-0000-000000000000}"/>
          </ac:spMkLst>
        </pc:spChg>
        <pc:spChg chg="mod topLvl">
          <ac:chgData name="Anh Nguyen - Vietnamese Teacher Trainee" userId="4311f57d-cf92-4c31-8e95-527c5ca319cd" providerId="ADAL" clId="{B09BCD42-0355-4775-ABF8-F265CEE5660D}" dt="2022-08-20T13:25:53.020" v="61" actId="1076"/>
          <ac:spMkLst>
            <pc:docMk/>
            <pc:sldMk cId="0" sldId="259"/>
            <ac:spMk id="14" creationId="{BF46D097-F80D-4090-2197-E9E6AB5A7C57}"/>
          </ac:spMkLst>
        </pc:spChg>
        <pc:spChg chg="mod topLvl">
          <ac:chgData name="Anh Nguyen - Vietnamese Teacher Trainee" userId="4311f57d-cf92-4c31-8e95-527c5ca319cd" providerId="ADAL" clId="{B09BCD42-0355-4775-ABF8-F265CEE5660D}" dt="2022-08-20T13:25:53.020" v="61" actId="1076"/>
          <ac:spMkLst>
            <pc:docMk/>
            <pc:sldMk cId="0" sldId="259"/>
            <ac:spMk id="15" creationId="{848B5156-B5C1-8069-B688-3042A16E8E7C}"/>
          </ac:spMkLst>
        </pc:spChg>
        <pc:spChg chg="mod topLvl">
          <ac:chgData name="Anh Nguyen - Vietnamese Teacher Trainee" userId="4311f57d-cf92-4c31-8e95-527c5ca319cd" providerId="ADAL" clId="{B09BCD42-0355-4775-ABF8-F265CEE5660D}" dt="2022-08-20T13:25:53.020" v="61" actId="1076"/>
          <ac:spMkLst>
            <pc:docMk/>
            <pc:sldMk cId="0" sldId="259"/>
            <ac:spMk id="16" creationId="{63C1E014-11A8-C5CD-16BE-100B009CDE79}"/>
          </ac:spMkLst>
        </pc:spChg>
        <pc:grpChg chg="mod">
          <ac:chgData name="Anh Nguyen - Vietnamese Teacher Trainee" userId="4311f57d-cf92-4c31-8e95-527c5ca319cd" providerId="ADAL" clId="{B09BCD42-0355-4775-ABF8-F265CEE5660D}" dt="2022-08-20T13:25:47.361" v="60" actId="1076"/>
          <ac:grpSpMkLst>
            <pc:docMk/>
            <pc:sldMk cId="0" sldId="259"/>
            <ac:grpSpMk id="2" creationId="{00000000-0000-0000-0000-000000000000}"/>
          </ac:grpSpMkLst>
        </pc:grpChg>
        <pc:grpChg chg="del mod">
          <ac:chgData name="Anh Nguyen - Vietnamese Teacher Trainee" userId="4311f57d-cf92-4c31-8e95-527c5ca319cd" providerId="ADAL" clId="{B09BCD42-0355-4775-ABF8-F265CEE5660D}" dt="2022-08-20T13:25:35.080" v="55" actId="165"/>
          <ac:grpSpMkLst>
            <pc:docMk/>
            <pc:sldMk cId="0" sldId="259"/>
            <ac:grpSpMk id="13" creationId="{C04F6E62-5AB6-7BAF-4252-353314F4AB74}"/>
          </ac:grpSpMkLst>
        </pc:grpChg>
        <pc:graphicFrameChg chg="add del mod modGraphic">
          <ac:chgData name="Anh Nguyen - Vietnamese Teacher Trainee" userId="4311f57d-cf92-4c31-8e95-527c5ca319cd" providerId="ADAL" clId="{B09BCD42-0355-4775-ABF8-F265CEE5660D}" dt="2022-08-20T13:25:29.926" v="53" actId="18245"/>
          <ac:graphicFrameMkLst>
            <pc:docMk/>
            <pc:sldMk cId="0" sldId="259"/>
            <ac:graphicFrameMk id="12" creationId="{DD2F2018-6BD5-9D74-E576-A0EE721CF187}"/>
          </ac:graphicFrameMkLst>
        </pc:graphicFrameChg>
        <pc:picChg chg="mod">
          <ac:chgData name="Anh Nguyen - Vietnamese Teacher Trainee" userId="4311f57d-cf92-4c31-8e95-527c5ca319cd" providerId="ADAL" clId="{B09BCD42-0355-4775-ABF8-F265CEE5660D}" dt="2022-08-20T13:25:55.122" v="62" actId="1076"/>
          <ac:picMkLst>
            <pc:docMk/>
            <pc:sldMk cId="0" sldId="259"/>
            <ac:picMk id="7" creationId="{00000000-0000-0000-0000-000000000000}"/>
          </ac:picMkLst>
        </pc:picChg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0"/>
        </pc:sldMkLst>
      </pc:sldChg>
      <pc:sldChg chg="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1"/>
        </pc:sldMkLst>
        <pc:spChg chg="mod">
          <ac:chgData name="Anh Nguyen - Vietnamese Teacher Trainee" userId="4311f57d-cf92-4c31-8e95-527c5ca319cd" providerId="ADAL" clId="{B09BCD42-0355-4775-ABF8-F265CEE5660D}" dt="2022-08-20T13:26:24.988" v="73" actId="20577"/>
          <ac:spMkLst>
            <pc:docMk/>
            <pc:sldMk cId="0" sldId="261"/>
            <ac:spMk id="8" creationId="{00000000-0000-0000-0000-000000000000}"/>
          </ac:spMkLst>
        </pc:spChg>
        <pc:spChg chg="mod">
          <ac:chgData name="Anh Nguyen - Vietnamese Teacher Trainee" userId="4311f57d-cf92-4c31-8e95-527c5ca319cd" providerId="ADAL" clId="{B09BCD42-0355-4775-ABF8-F265CEE5660D}" dt="2022-08-20T13:26:14.999" v="69" actId="20577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nh Nguyen - Vietnamese Teacher Trainee" userId="4311f57d-cf92-4c31-8e95-527c5ca319cd" providerId="ADAL" clId="{B09BCD42-0355-4775-ABF8-F265CEE5660D}" dt="2022-08-20T13:26:17.942" v="72" actId="20577"/>
          <ac:spMkLst>
            <pc:docMk/>
            <pc:sldMk cId="0" sldId="261"/>
            <ac:spMk id="13" creationId="{00000000-0000-0000-0000-000000000000}"/>
          </ac:spMkLst>
        </pc:spChg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2"/>
        </pc:sldMkLst>
      </pc:sldChg>
      <pc:sldChg chg="addSp delSp 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3"/>
        </pc:sldMkLst>
        <pc:spChg chg="del mod">
          <ac:chgData name="Anh Nguyen - Vietnamese Teacher Trainee" userId="4311f57d-cf92-4c31-8e95-527c5ca319cd" providerId="ADAL" clId="{B09BCD42-0355-4775-ABF8-F265CEE5660D}" dt="2022-08-20T13:26:58.291" v="81" actId="478"/>
          <ac:spMkLst>
            <pc:docMk/>
            <pc:sldMk cId="0" sldId="263"/>
            <ac:spMk id="11" creationId="{00000000-0000-0000-0000-000000000000}"/>
          </ac:spMkLst>
        </pc:spChg>
        <pc:graphicFrameChg chg="add mod ord modGraphic">
          <ac:chgData name="Anh Nguyen - Vietnamese Teacher Trainee" userId="4311f57d-cf92-4c31-8e95-527c5ca319cd" providerId="ADAL" clId="{B09BCD42-0355-4775-ABF8-F265CEE5660D}" dt="2022-08-20T13:28:21.321" v="103" actId="1076"/>
          <ac:graphicFrameMkLst>
            <pc:docMk/>
            <pc:sldMk cId="0" sldId="263"/>
            <ac:graphicFrameMk id="12" creationId="{4B0E852E-514F-2528-1C45-52E4FEEB1DFA}"/>
          </ac:graphicFrameMkLst>
        </pc:graphicFrameChg>
        <pc:picChg chg="mod">
          <ac:chgData name="Anh Nguyen - Vietnamese Teacher Trainee" userId="4311f57d-cf92-4c31-8e95-527c5ca319cd" providerId="ADAL" clId="{B09BCD42-0355-4775-ABF8-F265CEE5660D}" dt="2022-08-20T13:28:24.739" v="104" actId="1076"/>
          <ac:picMkLst>
            <pc:docMk/>
            <pc:sldMk cId="0" sldId="263"/>
            <ac:picMk id="5" creationId="{00000000-0000-0000-0000-000000000000}"/>
          </ac:picMkLst>
        </pc:picChg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4"/>
        </pc:sldMkLst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3412846158" sldId="265"/>
        </pc:sldMkLst>
      </pc:sldChg>
      <pc:sldChg chg="del">
        <pc:chgData name="Anh Nguyen - Vietnamese Teacher Trainee" userId="4311f57d-cf92-4c31-8e95-527c5ca319cd" providerId="ADAL" clId="{B09BCD42-0355-4775-ABF8-F265CEE5660D}" dt="2022-08-20T13:28:53.248" v="111" actId="47"/>
        <pc:sldMkLst>
          <pc:docMk/>
          <pc:sldMk cId="0" sldId="266"/>
        </pc:sldMkLst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3133550003" sldId="267"/>
        </pc:sldMkLst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2074160076" sldId="268"/>
        </pc:sldMkLst>
      </pc:sldChg>
      <pc:sldChg chg="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69"/>
        </pc:sldMkLst>
      </pc:sldChg>
      <pc:sldChg chg="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70"/>
        </pc:sldMkLst>
        <pc:spChg chg="mod">
          <ac:chgData name="Anh Nguyen - Vietnamese Teacher Trainee" userId="4311f57d-cf92-4c31-8e95-527c5ca319cd" providerId="ADAL" clId="{B09BCD42-0355-4775-ABF8-F265CEE5660D}" dt="2022-08-20T13:29:47.324" v="123" actId="20577"/>
          <ac:spMkLst>
            <pc:docMk/>
            <pc:sldMk cId="0" sldId="270"/>
            <ac:spMk id="14" creationId="{00000000-0000-0000-0000-000000000000}"/>
          </ac:spMkLst>
        </pc:spChg>
      </pc:sldChg>
      <pc:sldChg chg="addSp delSp modSp mod modTransition modAnim">
        <pc:chgData name="Anh Nguyen - Vietnamese Teacher Trainee" userId="4311f57d-cf92-4c31-8e95-527c5ca319cd" providerId="ADAL" clId="{B09BCD42-0355-4775-ABF8-F265CEE5660D}" dt="2022-08-20T13:30:47.509" v="139"/>
        <pc:sldMkLst>
          <pc:docMk/>
          <pc:sldMk cId="0" sldId="271"/>
        </pc:sldMkLst>
        <pc:spChg chg="mod">
          <ac:chgData name="Anh Nguyen - Vietnamese Teacher Trainee" userId="4311f57d-cf92-4c31-8e95-527c5ca319cd" providerId="ADAL" clId="{B09BCD42-0355-4775-ABF8-F265CEE5660D}" dt="2022-08-20T13:30:15.937" v="127" actId="1076"/>
          <ac:spMkLst>
            <pc:docMk/>
            <pc:sldMk cId="0" sldId="271"/>
            <ac:spMk id="14" creationId="{00000000-0000-0000-0000-000000000000}"/>
          </ac:spMkLst>
        </pc:spChg>
        <pc:picChg chg="mod">
          <ac:chgData name="Anh Nguyen - Vietnamese Teacher Trainee" userId="4311f57d-cf92-4c31-8e95-527c5ca319cd" providerId="ADAL" clId="{B09BCD42-0355-4775-ABF8-F265CEE5660D}" dt="2022-08-20T13:30:41.292" v="137" actId="1076"/>
          <ac:picMkLst>
            <pc:docMk/>
            <pc:sldMk cId="0" sldId="271"/>
            <ac:picMk id="6" creationId="{00000000-0000-0000-0000-000000000000}"/>
          </ac:picMkLst>
        </pc:picChg>
        <pc:picChg chg="del">
          <ac:chgData name="Anh Nguyen - Vietnamese Teacher Trainee" userId="4311f57d-cf92-4c31-8e95-527c5ca319cd" providerId="ADAL" clId="{B09BCD42-0355-4775-ABF8-F265CEE5660D}" dt="2022-08-20T13:30:36.804" v="134" actId="478"/>
          <ac:picMkLst>
            <pc:docMk/>
            <pc:sldMk cId="0" sldId="271"/>
            <ac:picMk id="9" creationId="{00000000-0000-0000-0000-000000000000}"/>
          </ac:picMkLst>
        </pc:picChg>
        <pc:picChg chg="mod">
          <ac:chgData name="Anh Nguyen - Vietnamese Teacher Trainee" userId="4311f57d-cf92-4c31-8e95-527c5ca319cd" providerId="ADAL" clId="{B09BCD42-0355-4775-ABF8-F265CEE5660D}" dt="2022-08-20T13:30:15.937" v="127" actId="1076"/>
          <ac:picMkLst>
            <pc:docMk/>
            <pc:sldMk cId="0" sldId="271"/>
            <ac:picMk id="11" creationId="{00000000-0000-0000-0000-000000000000}"/>
          </ac:picMkLst>
        </pc:picChg>
        <pc:picChg chg="add mod">
          <ac:chgData name="Anh Nguyen - Vietnamese Teacher Trainee" userId="4311f57d-cf92-4c31-8e95-527c5ca319cd" providerId="ADAL" clId="{B09BCD42-0355-4775-ABF8-F265CEE5660D}" dt="2022-08-20T13:30:39.677" v="136" actId="1076"/>
          <ac:picMkLst>
            <pc:docMk/>
            <pc:sldMk cId="0" sldId="271"/>
            <ac:picMk id="15" creationId="{9D25C7D1-B11D-44A8-EC94-624E2ECAF593}"/>
          </ac:picMkLst>
        </pc:picChg>
      </pc:sldChg>
      <pc:sldChg chg="del">
        <pc:chgData name="Anh Nguyen - Vietnamese Teacher Trainee" userId="4311f57d-cf92-4c31-8e95-527c5ca319cd" providerId="ADAL" clId="{B09BCD42-0355-4775-ABF8-F265CEE5660D}" dt="2022-08-20T13:30:26.464" v="130" actId="47"/>
        <pc:sldMkLst>
          <pc:docMk/>
          <pc:sldMk cId="1837324005" sldId="272"/>
        </pc:sldMkLst>
      </pc:sldChg>
      <pc:sldChg chg="del">
        <pc:chgData name="Anh Nguyen - Vietnamese Teacher Trainee" userId="4311f57d-cf92-4c31-8e95-527c5ca319cd" providerId="ADAL" clId="{B09BCD42-0355-4775-ABF8-F265CEE5660D}" dt="2022-08-20T13:30:26.708" v="131" actId="47"/>
        <pc:sldMkLst>
          <pc:docMk/>
          <pc:sldMk cId="790404179" sldId="273"/>
        </pc:sldMkLst>
      </pc:sldChg>
      <pc:sldChg chg="add del">
        <pc:chgData name="Anh Nguyen - Vietnamese Teacher Trainee" userId="4311f57d-cf92-4c31-8e95-527c5ca319cd" providerId="ADAL" clId="{B09BCD42-0355-4775-ABF8-F265CEE5660D}" dt="2022-08-20T13:30:43.449" v="138" actId="47"/>
        <pc:sldMkLst>
          <pc:docMk/>
          <pc:sldMk cId="3523919025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6.png"/><Relationship Id="rId17" Type="http://schemas.openxmlformats.org/officeDocument/2006/relationships/image" Target="../media/image21.sv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9.svg"/><Relationship Id="rId15" Type="http://schemas.openxmlformats.org/officeDocument/2006/relationships/image" Target="../media/image15.sv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776" r="23093" b="15663"/>
          <a:stretch>
            <a:fillRect/>
          </a:stretch>
        </p:blipFill>
        <p:spPr>
          <a:xfrm>
            <a:off x="1909938" y="1567917"/>
            <a:ext cx="14302493" cy="72394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4641" y="272687"/>
            <a:ext cx="1750208" cy="22995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1924" y="3860805"/>
            <a:ext cx="570500" cy="1278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1195" y="7391069"/>
            <a:ext cx="1780857" cy="22707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6185" y="514874"/>
            <a:ext cx="1313115" cy="14196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97144" y="489483"/>
            <a:ext cx="1524280" cy="1078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82977">
            <a:off x="14811512" y="8185761"/>
            <a:ext cx="2801839" cy="14760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05249" y="5769263"/>
            <a:ext cx="708102" cy="18225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342747" y="8247891"/>
            <a:ext cx="1678676" cy="13517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885371" y="-237258"/>
            <a:ext cx="2314957" cy="17878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208597" y="8807403"/>
            <a:ext cx="1353549" cy="124439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76478" y="4943174"/>
            <a:ext cx="13078062" cy="3474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099" b="1" dirty="0">
                <a:solidFill>
                  <a:srgbClr val="53569F"/>
                </a:solidFill>
                <a:latin typeface="Fraunces"/>
              </a:rPr>
              <a:t>SO SÁNH, NHÂN HÓA, ĐIỆP NGỮ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19153" y="2663142"/>
            <a:ext cx="9312441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5000" dirty="0">
                <a:solidFill>
                  <a:srgbClr val="53569F"/>
                </a:solidFill>
                <a:latin typeface="Fraunces"/>
              </a:rPr>
              <a:t>BÀI 2: GÕ CỬA TRÁI TIM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59047" y="3871535"/>
            <a:ext cx="10872136" cy="8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66"/>
              </a:lnSpc>
              <a:spcBef>
                <a:spcPct val="0"/>
              </a:spcBef>
            </a:pPr>
            <a:r>
              <a:rPr lang="en-US" sz="5118">
                <a:solidFill>
                  <a:srgbClr val="D16A46"/>
                </a:solidFill>
                <a:latin typeface="Fraunces"/>
              </a:rPr>
              <a:t>THỰC HÀNH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7904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2912">
            <a:off x="9825580" y="3186240"/>
            <a:ext cx="1695532" cy="12229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1825" y="-241527"/>
            <a:ext cx="2797920" cy="30249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123" y="205659"/>
            <a:ext cx="570500" cy="1278158"/>
          </a:xfrm>
          <a:prstGeom prst="rect">
            <a:avLst/>
          </a:prstGeom>
        </p:spPr>
      </p:pic>
      <p:grpSp>
        <p:nvGrpSpPr>
          <p:cNvPr id="12" name="组合 3">
            <a:extLst>
              <a:ext uri="{FF2B5EF4-FFF2-40B4-BE49-F238E27FC236}">
                <a16:creationId xmlns:a16="http://schemas.microsoft.com/office/drawing/2014/main" id="{E2F0D500-382F-8705-864B-34FB9BDDDAE5}"/>
              </a:ext>
            </a:extLst>
          </p:cNvPr>
          <p:cNvGrpSpPr/>
          <p:nvPr/>
        </p:nvGrpSpPr>
        <p:grpSpPr>
          <a:xfrm>
            <a:off x="11943905" y="2685173"/>
            <a:ext cx="6305302" cy="2225040"/>
            <a:chOff x="603499" y="3048000"/>
            <a:chExt cx="6305302" cy="2225040"/>
          </a:xfrm>
        </p:grpSpPr>
        <p:pic>
          <p:nvPicPr>
            <p:cNvPr id="13" name="图片 1">
              <a:extLst>
                <a:ext uri="{FF2B5EF4-FFF2-40B4-BE49-F238E27FC236}">
                  <a16:creationId xmlns:a16="http://schemas.microsoft.com/office/drawing/2014/main" id="{BAF35E89-E526-D06C-E413-43BB765FC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603499" y="3048000"/>
              <a:ext cx="6305302" cy="2225040"/>
            </a:xfrm>
            <a:prstGeom prst="rect">
              <a:avLst/>
            </a:prstGeom>
          </p:spPr>
        </p:pic>
        <p:sp>
          <p:nvSpPr>
            <p:cNvPr id="16" name="文本框 2">
              <a:extLst>
                <a:ext uri="{FF2B5EF4-FFF2-40B4-BE49-F238E27FC236}">
                  <a16:creationId xmlns:a16="http://schemas.microsoft.com/office/drawing/2014/main" id="{D44692F6-C564-5820-5137-F652D867FEA3}"/>
                </a:ext>
              </a:extLst>
            </p:cNvPr>
            <p:cNvSpPr txBox="1"/>
            <p:nvPr/>
          </p:nvSpPr>
          <p:spPr>
            <a:xfrm>
              <a:off x="1559460" y="3775797"/>
              <a:ext cx="26123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noFill/>
                  </a:ln>
                  <a:solidFill>
                    <a:srgbClr val="3525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So sánh</a:t>
              </a:r>
              <a:endParaRPr lang="en-US" altLang="zh-CN" sz="4400" dirty="0">
                <a:ln w="28575">
                  <a:noFill/>
                </a:ln>
                <a:solidFill>
                  <a:srgbClr val="3525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9B02FAFC-6263-3583-0A9A-BCCBC1E21DE1}"/>
              </a:ext>
            </a:extLst>
          </p:cNvPr>
          <p:cNvGrpSpPr/>
          <p:nvPr/>
        </p:nvGrpSpPr>
        <p:grpSpPr>
          <a:xfrm>
            <a:off x="11974385" y="7270242"/>
            <a:ext cx="6305302" cy="2225040"/>
            <a:chOff x="-5075322" y="4877802"/>
            <a:chExt cx="6305302" cy="2225040"/>
          </a:xfrm>
        </p:grpSpPr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BDAFB14A-73D1-BA8B-4D0D-69EBD2E34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075322" y="4877802"/>
              <a:ext cx="6305302" cy="2225040"/>
            </a:xfrm>
            <a:prstGeom prst="rect">
              <a:avLst/>
            </a:prstGeom>
          </p:spPr>
        </p:pic>
        <p:sp>
          <p:nvSpPr>
            <p:cNvPr id="19" name="文本框 6">
              <a:extLst>
                <a:ext uri="{FF2B5EF4-FFF2-40B4-BE49-F238E27FC236}">
                  <a16:creationId xmlns:a16="http://schemas.microsoft.com/office/drawing/2014/main" id="{0FFB650B-937F-A724-E9A6-D2480E155E3F}"/>
                </a:ext>
              </a:extLst>
            </p:cNvPr>
            <p:cNvSpPr txBox="1"/>
            <p:nvPr/>
          </p:nvSpPr>
          <p:spPr>
            <a:xfrm>
              <a:off x="-4076325" y="5605601"/>
              <a:ext cx="27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noFill/>
                  </a:ln>
                  <a:solidFill>
                    <a:srgbClr val="3525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Điệp ngữ</a:t>
              </a:r>
              <a:endParaRPr lang="en-US" altLang="zh-CN" sz="4400" dirty="0">
                <a:ln w="28575">
                  <a:noFill/>
                </a:ln>
                <a:solidFill>
                  <a:srgbClr val="3525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7">
            <a:extLst>
              <a:ext uri="{FF2B5EF4-FFF2-40B4-BE49-F238E27FC236}">
                <a16:creationId xmlns:a16="http://schemas.microsoft.com/office/drawing/2014/main" id="{B1417D8E-EF32-EB4A-9294-A9AD3DD340CD}"/>
              </a:ext>
            </a:extLst>
          </p:cNvPr>
          <p:cNvGrpSpPr/>
          <p:nvPr/>
        </p:nvGrpSpPr>
        <p:grpSpPr>
          <a:xfrm>
            <a:off x="11974385" y="5143500"/>
            <a:ext cx="6305302" cy="2225040"/>
            <a:chOff x="480612" y="932663"/>
            <a:chExt cx="6305302" cy="2225040"/>
          </a:xfrm>
        </p:grpSpPr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45EB8A00-AE1C-6164-8CB0-66C3CF444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480612" y="932663"/>
              <a:ext cx="6305302" cy="2225040"/>
            </a:xfrm>
            <a:prstGeom prst="rect">
              <a:avLst/>
            </a:prstGeom>
          </p:spPr>
        </p:pic>
        <p:sp>
          <p:nvSpPr>
            <p:cNvPr id="22" name="文本框 9">
              <a:extLst>
                <a:ext uri="{FF2B5EF4-FFF2-40B4-BE49-F238E27FC236}">
                  <a16:creationId xmlns:a16="http://schemas.microsoft.com/office/drawing/2014/main" id="{E131B40B-79B1-00A6-358A-DB9D41E64E4E}"/>
                </a:ext>
              </a:extLst>
            </p:cNvPr>
            <p:cNvSpPr txBox="1"/>
            <p:nvPr/>
          </p:nvSpPr>
          <p:spPr>
            <a:xfrm>
              <a:off x="1398737" y="1741546"/>
              <a:ext cx="28357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noFill/>
                  </a:ln>
                  <a:solidFill>
                    <a:srgbClr val="35252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方正黑体简体" panose="03000509000000000000" pitchFamily="65" charset="-122"/>
                  <a:cs typeface="+mn-ea"/>
                  <a:sym typeface="+mn-lt"/>
                </a:rPr>
                <a:t>Nhân hoá</a:t>
              </a:r>
              <a:endParaRPr lang="en-US" altLang="zh-CN" sz="4400" dirty="0">
                <a:ln w="28575">
                  <a:noFill/>
                </a:ln>
                <a:solidFill>
                  <a:srgbClr val="3525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3" name="图片 15">
            <a:extLst>
              <a:ext uri="{FF2B5EF4-FFF2-40B4-BE49-F238E27FC236}">
                <a16:creationId xmlns:a16="http://schemas.microsoft.com/office/drawing/2014/main" id="{C7D2CB39-99BB-27B5-55C5-0C3A0D7E7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986312"/>
            <a:ext cx="2155720" cy="628650"/>
          </a:xfrm>
          <a:prstGeom prst="rect">
            <a:avLst/>
          </a:prstGeom>
        </p:spPr>
      </p:pic>
      <p:pic>
        <p:nvPicPr>
          <p:cNvPr id="24" name="图片 16">
            <a:extLst>
              <a:ext uri="{FF2B5EF4-FFF2-40B4-BE49-F238E27FC236}">
                <a16:creationId xmlns:a16="http://schemas.microsoft.com/office/drawing/2014/main" id="{4DB4540E-78EE-E22E-2C22-62B0479287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964110"/>
            <a:ext cx="1480533" cy="628650"/>
          </a:xfrm>
          <a:prstGeom prst="rect">
            <a:avLst/>
          </a:prstGeom>
        </p:spPr>
      </p:pic>
      <p:sp>
        <p:nvSpPr>
          <p:cNvPr id="25" name="文本框 47">
            <a:extLst>
              <a:ext uri="{FF2B5EF4-FFF2-40B4-BE49-F238E27FC236}">
                <a16:creationId xmlns:a16="http://schemas.microsoft.com/office/drawing/2014/main" id="{FB182291-8888-456B-44F2-69C998445CCB}"/>
              </a:ext>
            </a:extLst>
          </p:cNvPr>
          <p:cNvSpPr txBox="1"/>
          <p:nvPr/>
        </p:nvSpPr>
        <p:spPr>
          <a:xfrm>
            <a:off x="687850" y="2984321"/>
            <a:ext cx="8731265" cy="217784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sức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3600" b="0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47">
            <a:extLst>
              <a:ext uri="{FF2B5EF4-FFF2-40B4-BE49-F238E27FC236}">
                <a16:creationId xmlns:a16="http://schemas.microsoft.com/office/drawing/2014/main" id="{726BEECC-B4BF-DBB9-C41E-8B0F2F51BB09}"/>
              </a:ext>
            </a:extLst>
          </p:cNvPr>
          <p:cNvSpPr txBox="1"/>
          <p:nvPr/>
        </p:nvSpPr>
        <p:spPr>
          <a:xfrm>
            <a:off x="665548" y="5632904"/>
            <a:ext cx="8731266" cy="217784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gán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nhằm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3600" b="0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47">
            <a:extLst>
              <a:ext uri="{FF2B5EF4-FFF2-40B4-BE49-F238E27FC236}">
                <a16:creationId xmlns:a16="http://schemas.microsoft.com/office/drawing/2014/main" id="{7039EB4C-A757-9BE1-6AFF-A79A717CACCF}"/>
              </a:ext>
            </a:extLst>
          </p:cNvPr>
          <p:cNvSpPr txBox="1"/>
          <p:nvPr/>
        </p:nvSpPr>
        <p:spPr>
          <a:xfrm>
            <a:off x="665548" y="8279994"/>
            <a:ext cx="8731266" cy="1460849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lặp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nổi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bật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nhấn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mạnh</a:t>
            </a:r>
            <a:r>
              <a:rPr lang="en-US" altLang="zh-CN" sz="3600" b="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600" b="0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47">
            <a:extLst>
              <a:ext uri="{FF2B5EF4-FFF2-40B4-BE49-F238E27FC236}">
                <a16:creationId xmlns:a16="http://schemas.microsoft.com/office/drawing/2014/main" id="{3AA17CDC-C632-C2CF-D3C9-33B92F7FB4A9}"/>
              </a:ext>
            </a:extLst>
          </p:cNvPr>
          <p:cNvSpPr txBox="1"/>
          <p:nvPr/>
        </p:nvSpPr>
        <p:spPr>
          <a:xfrm>
            <a:off x="2938099" y="574586"/>
            <a:ext cx="12801599" cy="1938992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ứng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6000" i="1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6000" i="1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endParaRPr lang="zh-CN" altLang="en-US" sz="6000" i="1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4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2410" y="3723832"/>
            <a:ext cx="14709434" cy="5264388"/>
            <a:chOff x="0" y="0"/>
            <a:chExt cx="3874090" cy="1386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4089" cy="1386505"/>
            </a:xfrm>
            <a:custGeom>
              <a:avLst/>
              <a:gdLst/>
              <a:ahLst/>
              <a:cxnLst/>
              <a:rect l="l" t="t" r="r" b="b"/>
              <a:pathLst>
                <a:path w="3874089" h="1386505">
                  <a:moveTo>
                    <a:pt x="26842" y="0"/>
                  </a:moveTo>
                  <a:lnTo>
                    <a:pt x="3847247" y="0"/>
                  </a:lnTo>
                  <a:cubicBezTo>
                    <a:pt x="3854366" y="0"/>
                    <a:pt x="3861193" y="2828"/>
                    <a:pt x="3866228" y="7862"/>
                  </a:cubicBezTo>
                  <a:cubicBezTo>
                    <a:pt x="3871261" y="12896"/>
                    <a:pt x="3874089" y="19723"/>
                    <a:pt x="3874089" y="26842"/>
                  </a:cubicBezTo>
                  <a:lnTo>
                    <a:pt x="3874089" y="1359663"/>
                  </a:lnTo>
                  <a:cubicBezTo>
                    <a:pt x="3874089" y="1374488"/>
                    <a:pt x="3862072" y="1386505"/>
                    <a:pt x="3847247" y="1386505"/>
                  </a:cubicBezTo>
                  <a:lnTo>
                    <a:pt x="26842" y="1386505"/>
                  </a:lnTo>
                  <a:cubicBezTo>
                    <a:pt x="12018" y="1386505"/>
                    <a:pt x="0" y="1374488"/>
                    <a:pt x="0" y="1359663"/>
                  </a:cubicBezTo>
                  <a:lnTo>
                    <a:pt x="0" y="26842"/>
                  </a:lnTo>
                  <a:cubicBezTo>
                    <a:pt x="0" y="12018"/>
                    <a:pt x="12018" y="0"/>
                    <a:pt x="268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1844" y="844738"/>
            <a:ext cx="1524280" cy="1078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0323" y="413261"/>
            <a:ext cx="14317516" cy="152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8"/>
              </a:lnSpc>
            </a:pP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LUYỆN TẬP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35362" y="4194921"/>
            <a:ext cx="12543526" cy="4322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rgbClr val="002060"/>
                </a:solidFill>
                <a:latin typeface="Roboto Condensed"/>
              </a:rPr>
              <a:t>a. “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Nhô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”: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đưa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đầu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vượt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hẳn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phía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so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với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xung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quanh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rgbClr val="002060"/>
                </a:solidFill>
                <a:latin typeface="Roboto Condensed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thay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lên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nhô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sắc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thái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hiện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hành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khiến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mặt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trời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như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sống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nhí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nhảnh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phù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lăng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kính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trẻ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/>
              </a:rPr>
              <a:t>thơ</a:t>
            </a:r>
            <a:r>
              <a:rPr lang="en-US" sz="4400" dirty="0">
                <a:solidFill>
                  <a:srgbClr val="002060"/>
                </a:solidFill>
                <a:latin typeface="Roboto Condense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53660" y="2276779"/>
            <a:ext cx="5034492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tập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1 SGK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trang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97629" y="4087490"/>
            <a:ext cx="3086100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219" y="2843912"/>
            <a:ext cx="1750208" cy="22995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6185" y="514874"/>
            <a:ext cx="1313115" cy="14196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05427" y="5918606"/>
            <a:ext cx="1524280" cy="10784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11932" y="3541239"/>
            <a:ext cx="2314957" cy="1787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7600" y="620700"/>
            <a:ext cx="570500" cy="12781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1195" y="7391069"/>
            <a:ext cx="1780857" cy="22707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05249" y="5769263"/>
            <a:ext cx="708102" cy="18225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111932" y="8636104"/>
            <a:ext cx="1353549" cy="12443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491927" y="3385395"/>
            <a:ext cx="4194307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2 SGK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trang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44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DC7B6290-6C86-A508-F7C3-C93B70F89C53}"/>
              </a:ext>
            </a:extLst>
          </p:cNvPr>
          <p:cNvSpPr txBox="1"/>
          <p:nvPr/>
        </p:nvSpPr>
        <p:spPr>
          <a:xfrm>
            <a:off x="1430323" y="413261"/>
            <a:ext cx="14317516" cy="152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8"/>
              </a:lnSpc>
            </a:pP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LUYỆN TẬP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13586F-41E6-6403-2D16-9D7899910514}"/>
              </a:ext>
            </a:extLst>
          </p:cNvPr>
          <p:cNvSpPr txBox="1"/>
          <p:nvPr/>
        </p:nvSpPr>
        <p:spPr>
          <a:xfrm>
            <a:off x="4361607" y="4843476"/>
            <a:ext cx="9144000" cy="321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từ trong văn bản: </a:t>
            </a:r>
            <a:r>
              <a:rPr lang="vi-VN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 khát, thơ ngây, mênh mông,…</a:t>
            </a:r>
            <a:endParaRPr lang="en-VN" sz="4000" i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từ ngoài văn bản: </a:t>
            </a:r>
            <a:r>
              <a:rPr lang="vi-VN" sz="4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 đỏ, mơ ước</a:t>
            </a:r>
            <a:r>
              <a:rPr lang="vi-VN" sz="4000" i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lơ lửng, điên đảo, mệt mỏi,…</a:t>
            </a:r>
            <a:endParaRPr lang="en-VN" sz="4000" i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7041" y="1923172"/>
            <a:ext cx="15516944" cy="7711441"/>
            <a:chOff x="0" y="0"/>
            <a:chExt cx="4086767" cy="2030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6767" cy="2030997"/>
            </a:xfrm>
            <a:custGeom>
              <a:avLst/>
              <a:gdLst/>
              <a:ahLst/>
              <a:cxnLst/>
              <a:rect l="l" t="t" r="r" b="b"/>
              <a:pathLst>
                <a:path w="4086767" h="2030997">
                  <a:moveTo>
                    <a:pt x="25446" y="0"/>
                  </a:moveTo>
                  <a:lnTo>
                    <a:pt x="4061321" y="0"/>
                  </a:lnTo>
                  <a:cubicBezTo>
                    <a:pt x="4075375" y="0"/>
                    <a:pt x="4086767" y="11392"/>
                    <a:pt x="4086767" y="25446"/>
                  </a:cubicBezTo>
                  <a:lnTo>
                    <a:pt x="4086767" y="2005551"/>
                  </a:lnTo>
                  <a:cubicBezTo>
                    <a:pt x="4086767" y="2019605"/>
                    <a:pt x="4075375" y="2030997"/>
                    <a:pt x="4061321" y="2030997"/>
                  </a:cubicBezTo>
                  <a:lnTo>
                    <a:pt x="25446" y="2030997"/>
                  </a:lnTo>
                  <a:cubicBezTo>
                    <a:pt x="11392" y="2030997"/>
                    <a:pt x="0" y="2019605"/>
                    <a:pt x="0" y="2005551"/>
                  </a:cubicBezTo>
                  <a:lnTo>
                    <a:pt x="0" y="25446"/>
                  </a:lnTo>
                  <a:cubicBezTo>
                    <a:pt x="0" y="11392"/>
                    <a:pt x="11392" y="0"/>
                    <a:pt x="254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1844" y="844738"/>
            <a:ext cx="1524280" cy="1078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12806" y="2415159"/>
            <a:ext cx="14304911" cy="256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tu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sánh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cao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gang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tay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Lá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cỏ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sợi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tóc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Cái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cái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cúc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Tiếng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hót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nước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Tiếng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hót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cao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Roboto Condensed Italics"/>
              </a:rPr>
              <a:t>mây</a:t>
            </a:r>
            <a:r>
              <a:rPr lang="en-US" sz="4400" dirty="0">
                <a:solidFill>
                  <a:srgbClr val="C00000"/>
                </a:solidFill>
                <a:latin typeface="Roboto Condensed Italics"/>
              </a:rPr>
              <a:t>.</a:t>
            </a:r>
            <a:r>
              <a:rPr lang="en-US" sz="4400" dirty="0">
                <a:solidFill>
                  <a:srgbClr val="C00000"/>
                </a:solidFill>
                <a:latin typeface="Roboto Condense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3660" y="619415"/>
            <a:ext cx="5034492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tập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3 SGK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trang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15524" y="5693168"/>
            <a:ext cx="4353656" cy="150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lá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cỏ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hoa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hót</a:t>
            </a:r>
            <a:endParaRPr lang="en-US" sz="4400" i="1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87027" y="7655797"/>
            <a:ext cx="1682375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400">
                <a:solidFill>
                  <a:srgbClr val="000000"/>
                </a:solidFill>
                <a:latin typeface="Roboto Condensed Bold"/>
              </a:rPr>
              <a:t>(VẾ B)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12472" y="7655797"/>
            <a:ext cx="1682375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400">
                <a:solidFill>
                  <a:srgbClr val="000000"/>
                </a:solidFill>
                <a:latin typeface="Roboto Condensed Bold"/>
              </a:rPr>
              <a:t>(VẾ A)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1387" y="5715000"/>
            <a:ext cx="4353656" cy="150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gang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sợi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tóc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cúc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i="1" dirty="0" err="1">
                <a:solidFill>
                  <a:srgbClr val="000000"/>
                </a:solidFill>
                <a:latin typeface="Roboto Condensed"/>
              </a:rPr>
              <a:t>mây</a:t>
            </a:r>
            <a:r>
              <a:rPr lang="en-US" sz="4400" i="1" dirty="0">
                <a:solidFill>
                  <a:srgbClr val="000000"/>
                </a:solidFill>
                <a:latin typeface="Roboto Condense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15131" y="5838825"/>
            <a:ext cx="1300764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>
                <a:solidFill>
                  <a:srgbClr val="000000"/>
                </a:solidFill>
                <a:latin typeface="Roboto Condensed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335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7041" y="1923172"/>
            <a:ext cx="15516944" cy="7711441"/>
            <a:chOff x="0" y="0"/>
            <a:chExt cx="4086767" cy="2030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6767" cy="2030997"/>
            </a:xfrm>
            <a:custGeom>
              <a:avLst/>
              <a:gdLst/>
              <a:ahLst/>
              <a:cxnLst/>
              <a:rect l="l" t="t" r="r" b="b"/>
              <a:pathLst>
                <a:path w="4086767" h="2030997">
                  <a:moveTo>
                    <a:pt x="25446" y="0"/>
                  </a:moveTo>
                  <a:lnTo>
                    <a:pt x="4061321" y="0"/>
                  </a:lnTo>
                  <a:cubicBezTo>
                    <a:pt x="4075375" y="0"/>
                    <a:pt x="4086767" y="11392"/>
                    <a:pt x="4086767" y="25446"/>
                  </a:cubicBezTo>
                  <a:lnTo>
                    <a:pt x="4086767" y="2005551"/>
                  </a:lnTo>
                  <a:cubicBezTo>
                    <a:pt x="4086767" y="2019605"/>
                    <a:pt x="4075375" y="2030997"/>
                    <a:pt x="4061321" y="2030997"/>
                  </a:cubicBezTo>
                  <a:lnTo>
                    <a:pt x="25446" y="2030997"/>
                  </a:lnTo>
                  <a:cubicBezTo>
                    <a:pt x="11392" y="2030997"/>
                    <a:pt x="0" y="2019605"/>
                    <a:pt x="0" y="2005551"/>
                  </a:cubicBezTo>
                  <a:lnTo>
                    <a:pt x="0" y="25446"/>
                  </a:lnTo>
                  <a:cubicBezTo>
                    <a:pt x="0" y="11392"/>
                    <a:pt x="11392" y="0"/>
                    <a:pt x="254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1844" y="844738"/>
            <a:ext cx="1524280" cy="1078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53660" y="619415"/>
            <a:ext cx="5034492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tập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3 SGK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trang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9743" y="1795629"/>
            <a:ext cx="4353656" cy="150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lá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cỏ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hoa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44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"/>
              </a:rPr>
              <a:t>hót</a:t>
            </a:r>
            <a:endParaRPr lang="en-US" sz="44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81246" y="3758258"/>
            <a:ext cx="1682375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400">
                <a:solidFill>
                  <a:srgbClr val="000000"/>
                </a:solidFill>
                <a:latin typeface="Roboto Condensed Bold"/>
              </a:rPr>
              <a:t>(VẾ B)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06691" y="3758258"/>
            <a:ext cx="1682375" cy="74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2"/>
              </a:lnSpc>
            </a:pPr>
            <a:r>
              <a:rPr lang="en-US" sz="4400">
                <a:solidFill>
                  <a:srgbClr val="000000"/>
                </a:solidFill>
                <a:latin typeface="Roboto Condensed Bold"/>
              </a:rPr>
              <a:t>(VẾ A)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45606" y="1817461"/>
            <a:ext cx="4353656" cy="150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4400">
                <a:solidFill>
                  <a:srgbClr val="000000"/>
                </a:solidFill>
                <a:latin typeface="Roboto Condensed"/>
              </a:rPr>
              <a:t>gang tay, sợi tóc, cái cúc, nước, mây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9350" y="1941286"/>
            <a:ext cx="1300764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6000">
                <a:solidFill>
                  <a:srgbClr val="000000"/>
                </a:solidFill>
                <a:latin typeface="Roboto Condensed"/>
              </a:rPr>
              <a:t>~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5528" y="4577166"/>
            <a:ext cx="15516944" cy="4322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dirty="0" err="1">
                <a:solidFill>
                  <a:srgbClr val="000000"/>
                </a:solidFill>
                <a:latin typeface="Roboto Condensed Bold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Bold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Tiếng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hót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chim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âm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thanh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so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sánh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mây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trời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tăng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dụng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đạt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sự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trẻo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cao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vút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tiếng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chim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Thiên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nhỏ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lại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gần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gũi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thật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dễ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thương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đôi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mắt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trẻ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Làm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câu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thêm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hình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Roboto Condensed Italics"/>
              </a:rPr>
              <a:t>cảm</a:t>
            </a:r>
            <a:endParaRPr lang="en-US" sz="4400" dirty="0">
              <a:solidFill>
                <a:srgbClr val="000000"/>
              </a:solidFill>
              <a:latin typeface="Roboto Condense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074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2410" y="3723832"/>
            <a:ext cx="14709434" cy="5264388"/>
            <a:chOff x="0" y="0"/>
            <a:chExt cx="3874090" cy="1386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4089" cy="1386505"/>
            </a:xfrm>
            <a:custGeom>
              <a:avLst/>
              <a:gdLst/>
              <a:ahLst/>
              <a:cxnLst/>
              <a:rect l="l" t="t" r="r" b="b"/>
              <a:pathLst>
                <a:path w="3874089" h="1386505">
                  <a:moveTo>
                    <a:pt x="26842" y="0"/>
                  </a:moveTo>
                  <a:lnTo>
                    <a:pt x="3847247" y="0"/>
                  </a:lnTo>
                  <a:cubicBezTo>
                    <a:pt x="3854366" y="0"/>
                    <a:pt x="3861193" y="2828"/>
                    <a:pt x="3866228" y="7862"/>
                  </a:cubicBezTo>
                  <a:cubicBezTo>
                    <a:pt x="3871261" y="12896"/>
                    <a:pt x="3874089" y="19723"/>
                    <a:pt x="3874089" y="26842"/>
                  </a:cubicBezTo>
                  <a:lnTo>
                    <a:pt x="3874089" y="1359663"/>
                  </a:lnTo>
                  <a:cubicBezTo>
                    <a:pt x="3874089" y="1374488"/>
                    <a:pt x="3862072" y="1386505"/>
                    <a:pt x="3847247" y="1386505"/>
                  </a:cubicBezTo>
                  <a:lnTo>
                    <a:pt x="26842" y="1386505"/>
                  </a:lnTo>
                  <a:cubicBezTo>
                    <a:pt x="12018" y="1386505"/>
                    <a:pt x="0" y="1374488"/>
                    <a:pt x="0" y="1359663"/>
                  </a:cubicBezTo>
                  <a:lnTo>
                    <a:pt x="0" y="26842"/>
                  </a:lnTo>
                  <a:cubicBezTo>
                    <a:pt x="0" y="12018"/>
                    <a:pt x="12018" y="0"/>
                    <a:pt x="268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1844" y="844738"/>
            <a:ext cx="1524280" cy="1078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0323" y="413261"/>
            <a:ext cx="14317516" cy="152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8"/>
              </a:lnSpc>
            </a:pP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LUYỆN TẬP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53660" y="2276779"/>
            <a:ext cx="5034492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tập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 SGK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trang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Roboto Condensed Bold"/>
              </a:rPr>
              <a:t> 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686E2-92F1-68EB-F183-C564E59726C0}"/>
              </a:ext>
            </a:extLst>
          </p:cNvPr>
          <p:cNvSpPr txBox="1"/>
          <p:nvPr/>
        </p:nvSpPr>
        <p:spPr>
          <a:xfrm>
            <a:off x="2455528" y="4152900"/>
            <a:ext cx="12703194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Biện pháp tu từ: </a:t>
            </a:r>
            <a:r>
              <a:rPr lang="vi-VN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hóa</a:t>
            </a:r>
            <a:r>
              <a:rPr lang="vi-VN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VN" sz="4000" dirty="0">
              <a:solidFill>
                <a:srgbClr val="00206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Tác dụng:</a:t>
            </a:r>
            <a:r>
              <a:rPr lang="en-VN" sz="4000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ngây</a:t>
            </a:r>
            <a:r>
              <a:rPr lang="vi-VN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một tính từ thường dùng để nói về đặc điểm của con người, đặc biệt là trẻ em để nói về gió</a:t>
            </a:r>
            <a:endParaRPr lang="en-VN" sz="4000" dirty="0">
              <a:solidFill>
                <a:srgbClr val="00206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vi-VN" sz="4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Tác dụng: khiến làn gió mang vẻ đáng yêu, hồn nhiên như trẻ thơ.</a:t>
            </a:r>
            <a:endParaRPr lang="en-VN" sz="4000" dirty="0">
              <a:solidFill>
                <a:srgbClr val="00206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482</Words>
  <Application>Microsoft Macintosh PowerPoint</Application>
  <PresentationFormat>Custom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Roboto Condensed</vt:lpstr>
      <vt:lpstr>Cambria</vt:lpstr>
      <vt:lpstr>Arial</vt:lpstr>
      <vt:lpstr>Fraunces</vt:lpstr>
      <vt:lpstr>Roboto Condensed Italics</vt:lpstr>
      <vt:lpstr>Calibri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6KN-B2-Thực hành tiếng Việt</dc:title>
  <cp:lastModifiedBy>Hải Ngân Đinh</cp:lastModifiedBy>
  <cp:revision>2</cp:revision>
  <dcterms:created xsi:type="dcterms:W3CDTF">2006-08-16T00:00:00Z</dcterms:created>
  <dcterms:modified xsi:type="dcterms:W3CDTF">2023-10-08T07:17:03Z</dcterms:modified>
  <dc:identifier>DAFJ0Uh09jY</dc:identifier>
</cp:coreProperties>
</file>