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5"/>
  </p:notesMasterIdLst>
  <p:sldIdLst>
    <p:sldId id="259" r:id="rId2"/>
    <p:sldId id="271" r:id="rId3"/>
    <p:sldId id="272" r:id="rId4"/>
    <p:sldId id="291" r:id="rId5"/>
    <p:sldId id="285" r:id="rId6"/>
    <p:sldId id="292" r:id="rId7"/>
    <p:sldId id="261" r:id="rId8"/>
    <p:sldId id="275" r:id="rId9"/>
    <p:sldId id="263" r:id="rId10"/>
    <p:sldId id="274" r:id="rId11"/>
    <p:sldId id="286" r:id="rId12"/>
    <p:sldId id="268" r:id="rId13"/>
    <p:sldId id="287" r:id="rId14"/>
    <p:sldId id="277" r:id="rId15"/>
    <p:sldId id="288" r:id="rId16"/>
    <p:sldId id="289" r:id="rId17"/>
    <p:sldId id="290" r:id="rId18"/>
    <p:sldId id="276" r:id="rId19"/>
    <p:sldId id="266" r:id="rId20"/>
    <p:sldId id="257" r:id="rId21"/>
    <p:sldId id="282" r:id="rId22"/>
    <p:sldId id="293" r:id="rId23"/>
    <p:sldId id="294" r:id="rId24"/>
  </p:sldIdLst>
  <p:sldSz cx="9144000" cy="5143500" type="screen16x9"/>
  <p:notesSz cx="6858000" cy="9144000"/>
  <p:embeddedFontLst>
    <p:embeddedFont>
      <p:font typeface="#9Slide07 FS North Land Sans" pitchFamily="2" charset="77"/>
      <p:regular r:id="rId26"/>
    </p:embeddedFont>
    <p:embeddedFont>
      <p:font typeface="Cambria" panose="02040503050406030204" pitchFamily="18"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Livvic" pitchFamily="2" charset="77"/>
      <p:regular r:id="rId35"/>
      <p:bold r:id="rId36"/>
      <p:italic r:id="rId37"/>
      <p:boldItalic r:id="rId38"/>
    </p:embeddedFont>
    <p:embeddedFont>
      <p:font typeface="Merriweather" pitchFamily="2" charset="77"/>
      <p:regular r:id="rId39"/>
      <p:bold r:id="rId40"/>
      <p:italic r:id="rId41"/>
      <p:boldItalic r:id="rId42"/>
    </p:embeddedFont>
    <p:embeddedFont>
      <p:font typeface="Roboto Condensed Light" panose="02000000000000000000"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0">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76B"/>
    <a:srgbClr val="E7959A"/>
    <a:srgbClr val="FFF4DC"/>
    <a:srgbClr val="E6B588"/>
    <a:srgbClr val="35252C"/>
    <a:srgbClr val="A1CFB9"/>
    <a:srgbClr val="9DB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328F2-9543-0D4A-B4CE-86A4687787BD}" v="125" dt="2023-11-12T05:46:26.343"/>
  </p1510:revLst>
</p1510:revInfo>
</file>

<file path=ppt/tableStyles.xml><?xml version="1.0" encoding="utf-8"?>
<a:tblStyleLst xmlns:a="http://schemas.openxmlformats.org/drawingml/2006/main" def="{DF416460-3105-4564-9AB7-68D84BD1A254}">
  <a:tblStyle styleId="{DF416460-3105-4564-9AB7-68D84BD1A2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54" d="100"/>
          <a:sy n="154" d="100"/>
        </p:scale>
        <p:origin x="344" y="192"/>
      </p:cViewPr>
      <p:guideLst>
        <p:guide orient="horz" pos="69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ải Ngân Đinh" userId="b56d41eb1ff6fed2" providerId="LiveId" clId="{42F7BA40-83FC-284C-A4A3-174CFD9E9602}"/>
    <pc:docChg chg="undo custSel addSld delSld modSld sldOrd delMainMaster modMainMaster">
      <pc:chgData name="Hải Ngân Đinh" userId="b56d41eb1ff6fed2" providerId="LiveId" clId="{42F7BA40-83FC-284C-A4A3-174CFD9E9602}" dt="2023-07-27T14:23:07.073" v="3167" actId="1076"/>
      <pc:docMkLst>
        <pc:docMk/>
      </pc:docMkLst>
      <pc:sldChg chg="addSp delSp modSp mod">
        <pc:chgData name="Hải Ngân Đinh" userId="b56d41eb1ff6fed2" providerId="LiveId" clId="{42F7BA40-83FC-284C-A4A3-174CFD9E9602}" dt="2023-07-26T15:30:00.123" v="755" actId="1076"/>
        <pc:sldMkLst>
          <pc:docMk/>
          <pc:sldMk cId="0" sldId="256"/>
        </pc:sldMkLst>
        <pc:spChg chg="add del mod">
          <ac:chgData name="Hải Ngân Đinh" userId="b56d41eb1ff6fed2" providerId="LiveId" clId="{42F7BA40-83FC-284C-A4A3-174CFD9E9602}" dt="2023-07-26T15:14:04.637" v="411" actId="478"/>
          <ac:spMkLst>
            <pc:docMk/>
            <pc:sldMk cId="0" sldId="256"/>
            <ac:spMk id="3" creationId="{E9B96BF4-A931-FAB3-88A4-DFDCAF4D732E}"/>
          </ac:spMkLst>
        </pc:spChg>
        <pc:spChg chg="add del mod">
          <ac:chgData name="Hải Ngân Đinh" userId="b56d41eb1ff6fed2" providerId="LiveId" clId="{42F7BA40-83FC-284C-A4A3-174CFD9E9602}" dt="2023-07-26T15:14:04.637" v="411" actId="478"/>
          <ac:spMkLst>
            <pc:docMk/>
            <pc:sldMk cId="0" sldId="256"/>
            <ac:spMk id="5" creationId="{89017A26-22C6-9E60-344C-8C956DE5B67C}"/>
          </ac:spMkLst>
        </pc:spChg>
        <pc:spChg chg="add mod">
          <ac:chgData name="Hải Ngân Đinh" userId="b56d41eb1ff6fed2" providerId="LiveId" clId="{42F7BA40-83FC-284C-A4A3-174CFD9E9602}" dt="2023-07-26T15:19:26.557" v="602" actId="207"/>
          <ac:spMkLst>
            <pc:docMk/>
            <pc:sldMk cId="0" sldId="256"/>
            <ac:spMk id="6" creationId="{79B3A8A8-E953-312C-1FFF-CD2C8CEE6333}"/>
          </ac:spMkLst>
        </pc:spChg>
        <pc:spChg chg="add mod">
          <ac:chgData name="Hải Ngân Đinh" userId="b56d41eb1ff6fed2" providerId="LiveId" clId="{42F7BA40-83FC-284C-A4A3-174CFD9E9602}" dt="2023-07-26T15:19:56.575" v="612" actId="207"/>
          <ac:spMkLst>
            <pc:docMk/>
            <pc:sldMk cId="0" sldId="256"/>
            <ac:spMk id="7" creationId="{9F11E1FA-B21F-2E77-E8A3-F33884E5977A}"/>
          </ac:spMkLst>
        </pc:spChg>
        <pc:spChg chg="add mod">
          <ac:chgData name="Hải Ngân Đinh" userId="b56d41eb1ff6fed2" providerId="LiveId" clId="{42F7BA40-83FC-284C-A4A3-174CFD9E9602}" dt="2023-07-26T15:30:00.123" v="755" actId="1076"/>
          <ac:spMkLst>
            <pc:docMk/>
            <pc:sldMk cId="0" sldId="256"/>
            <ac:spMk id="8" creationId="{D95A8AB5-59B9-468F-6D2F-4E979E9AFB7C}"/>
          </ac:spMkLst>
        </pc:spChg>
        <pc:spChg chg="add mod">
          <ac:chgData name="Hải Ngân Đinh" userId="b56d41eb1ff6fed2" providerId="LiveId" clId="{42F7BA40-83FC-284C-A4A3-174CFD9E9602}" dt="2023-07-26T15:19:17.244" v="600" actId="114"/>
          <ac:spMkLst>
            <pc:docMk/>
            <pc:sldMk cId="0" sldId="256"/>
            <ac:spMk id="9" creationId="{E04DE64A-447B-94E8-9F7C-0E4472F8F29D}"/>
          </ac:spMkLst>
        </pc:spChg>
        <pc:spChg chg="del">
          <ac:chgData name="Hải Ngân Đinh" userId="b56d41eb1ff6fed2" providerId="LiveId" clId="{42F7BA40-83FC-284C-A4A3-174CFD9E9602}" dt="2023-07-26T15:14:03.665" v="410" actId="478"/>
          <ac:spMkLst>
            <pc:docMk/>
            <pc:sldMk cId="0" sldId="256"/>
            <ac:spMk id="732" creationId="{00000000-0000-0000-0000-000000000000}"/>
          </ac:spMkLst>
        </pc:spChg>
        <pc:spChg chg="del">
          <ac:chgData name="Hải Ngân Đinh" userId="b56d41eb1ff6fed2" providerId="LiveId" clId="{42F7BA40-83FC-284C-A4A3-174CFD9E9602}" dt="2023-07-26T15:14:03.665" v="410" actId="478"/>
          <ac:spMkLst>
            <pc:docMk/>
            <pc:sldMk cId="0" sldId="256"/>
            <ac:spMk id="733" creationId="{00000000-0000-0000-0000-000000000000}"/>
          </ac:spMkLst>
        </pc:spChg>
        <pc:grpChg chg="del">
          <ac:chgData name="Hải Ngân Đinh" userId="b56d41eb1ff6fed2" providerId="LiveId" clId="{42F7BA40-83FC-284C-A4A3-174CFD9E9602}" dt="2023-07-26T14:51:27.960" v="27" actId="478"/>
          <ac:grpSpMkLst>
            <pc:docMk/>
            <pc:sldMk cId="0" sldId="256"/>
            <ac:grpSpMk id="734" creationId="{00000000-0000-0000-0000-000000000000}"/>
          </ac:grpSpMkLst>
        </pc:grpChg>
        <pc:grpChg chg="del">
          <ac:chgData name="Hải Ngân Đinh" userId="b56d41eb1ff6fed2" providerId="LiveId" clId="{42F7BA40-83FC-284C-A4A3-174CFD9E9602}" dt="2023-07-26T14:51:27.960" v="27" actId="478"/>
          <ac:grpSpMkLst>
            <pc:docMk/>
            <pc:sldMk cId="0" sldId="256"/>
            <ac:grpSpMk id="816" creationId="{00000000-0000-0000-0000-000000000000}"/>
          </ac:grpSpMkLst>
        </pc:grpChg>
        <pc:grpChg chg="del">
          <ac:chgData name="Hải Ngân Đinh" userId="b56d41eb1ff6fed2" providerId="LiveId" clId="{42F7BA40-83FC-284C-A4A3-174CFD9E9602}" dt="2023-07-26T14:51:27.960" v="27" actId="478"/>
          <ac:grpSpMkLst>
            <pc:docMk/>
            <pc:sldMk cId="0" sldId="256"/>
            <ac:grpSpMk id="867" creationId="{00000000-0000-0000-0000-000000000000}"/>
          </ac:grpSpMkLst>
        </pc:grpChg>
        <pc:picChg chg="add mod">
          <ac:chgData name="Hải Ngân Đinh" userId="b56d41eb1ff6fed2" providerId="LiveId" clId="{42F7BA40-83FC-284C-A4A3-174CFD9E9602}" dt="2023-07-26T15:19:10.594" v="598" actId="1076"/>
          <ac:picMkLst>
            <pc:docMk/>
            <pc:sldMk cId="0" sldId="256"/>
            <ac:picMk id="11" creationId="{E150ADD2-4043-5BDC-D24C-705BDC9922A9}"/>
          </ac:picMkLst>
        </pc:picChg>
      </pc:sldChg>
      <pc:sldChg chg="addSp delSp modSp mod ord">
        <pc:chgData name="Hải Ngân Đinh" userId="b56d41eb1ff6fed2" providerId="LiveId" clId="{42F7BA40-83FC-284C-A4A3-174CFD9E9602}" dt="2023-07-26T15:11:16.717" v="409" actId="1037"/>
        <pc:sldMkLst>
          <pc:docMk/>
          <pc:sldMk cId="0" sldId="257"/>
        </pc:sldMkLst>
        <pc:spChg chg="add del mod">
          <ac:chgData name="Hải Ngân Đinh" userId="b56d41eb1ff6fed2" providerId="LiveId" clId="{42F7BA40-83FC-284C-A4A3-174CFD9E9602}" dt="2023-07-26T15:03:58.416" v="332" actId="478"/>
          <ac:spMkLst>
            <pc:docMk/>
            <pc:sldMk cId="0" sldId="257"/>
            <ac:spMk id="3" creationId="{FE2ECE1B-3699-51C7-BDE1-FDE5784C661A}"/>
          </ac:spMkLst>
        </pc:spChg>
        <pc:spChg chg="add del mod">
          <ac:chgData name="Hải Ngân Đinh" userId="b56d41eb1ff6fed2" providerId="LiveId" clId="{42F7BA40-83FC-284C-A4A3-174CFD9E9602}" dt="2023-07-26T15:03:58.416" v="332" actId="478"/>
          <ac:spMkLst>
            <pc:docMk/>
            <pc:sldMk cId="0" sldId="257"/>
            <ac:spMk id="5" creationId="{7B2A2EA7-F00D-4B41-CB08-EA1129E03675}"/>
          </ac:spMkLst>
        </pc:spChg>
        <pc:spChg chg="del">
          <ac:chgData name="Hải Ngân Đinh" userId="b56d41eb1ff6fed2" providerId="LiveId" clId="{42F7BA40-83FC-284C-A4A3-174CFD9E9602}" dt="2023-07-26T15:03:57.935" v="331" actId="478"/>
          <ac:spMkLst>
            <pc:docMk/>
            <pc:sldMk cId="0" sldId="257"/>
            <ac:spMk id="906" creationId="{00000000-0000-0000-0000-000000000000}"/>
          </ac:spMkLst>
        </pc:spChg>
        <pc:spChg chg="del">
          <ac:chgData name="Hải Ngân Đinh" userId="b56d41eb1ff6fed2" providerId="LiveId" clId="{42F7BA40-83FC-284C-A4A3-174CFD9E9602}" dt="2023-07-26T15:03:57.935" v="331" actId="478"/>
          <ac:spMkLst>
            <pc:docMk/>
            <pc:sldMk cId="0" sldId="257"/>
            <ac:spMk id="907" creationId="{00000000-0000-0000-0000-000000000000}"/>
          </ac:spMkLst>
        </pc:spChg>
        <pc:picChg chg="add mod">
          <ac:chgData name="Hải Ngân Đinh" userId="b56d41eb1ff6fed2" providerId="LiveId" clId="{42F7BA40-83FC-284C-A4A3-174CFD9E9602}" dt="2023-07-26T15:11:16.717" v="409" actId="1037"/>
          <ac:picMkLst>
            <pc:docMk/>
            <pc:sldMk cId="0" sldId="257"/>
            <ac:picMk id="7" creationId="{5195F31A-18CC-5119-B649-19B4C3644A98}"/>
          </ac:picMkLst>
        </pc:picChg>
        <pc:picChg chg="add mod">
          <ac:chgData name="Hải Ngân Đinh" userId="b56d41eb1ff6fed2" providerId="LiveId" clId="{42F7BA40-83FC-284C-A4A3-174CFD9E9602}" dt="2023-07-26T15:11:16.717" v="409" actId="1037"/>
          <ac:picMkLst>
            <pc:docMk/>
            <pc:sldMk cId="0" sldId="257"/>
            <ac:picMk id="1026" creationId="{0900DA7F-C5B6-B840-A4AC-3C1EA60C101B}"/>
          </ac:picMkLst>
        </pc:picChg>
        <pc:picChg chg="add mod">
          <ac:chgData name="Hải Ngân Đinh" userId="b56d41eb1ff6fed2" providerId="LiveId" clId="{42F7BA40-83FC-284C-A4A3-174CFD9E9602}" dt="2023-07-26T15:11:16.717" v="409" actId="1037"/>
          <ac:picMkLst>
            <pc:docMk/>
            <pc:sldMk cId="0" sldId="257"/>
            <ac:picMk id="1028" creationId="{6C9F164A-BA3E-D683-34F3-C90E8C96CAB8}"/>
          </ac:picMkLst>
        </pc:picChg>
        <pc:picChg chg="add mod">
          <ac:chgData name="Hải Ngân Đinh" userId="b56d41eb1ff6fed2" providerId="LiveId" clId="{42F7BA40-83FC-284C-A4A3-174CFD9E9602}" dt="2023-07-26T15:11:16.717" v="409" actId="1037"/>
          <ac:picMkLst>
            <pc:docMk/>
            <pc:sldMk cId="0" sldId="257"/>
            <ac:picMk id="1030" creationId="{04CA5FA4-C2AF-D9CC-11A8-4224382A2095}"/>
          </ac:picMkLst>
        </pc:picChg>
      </pc:sldChg>
      <pc:sldChg chg="del">
        <pc:chgData name="Hải Ngân Đinh" userId="b56d41eb1ff6fed2" providerId="LiveId" clId="{42F7BA40-83FC-284C-A4A3-174CFD9E9602}" dt="2023-07-27T13:48:36.587" v="1942" actId="2696"/>
        <pc:sldMkLst>
          <pc:docMk/>
          <pc:sldMk cId="0" sldId="258"/>
        </pc:sldMkLst>
      </pc:sldChg>
      <pc:sldChg chg="addSp delSp modSp mod ord">
        <pc:chgData name="Hải Ngân Đinh" userId="b56d41eb1ff6fed2" providerId="LiveId" clId="{42F7BA40-83FC-284C-A4A3-174CFD9E9602}" dt="2023-07-26T15:29:35.093" v="750" actId="2711"/>
        <pc:sldMkLst>
          <pc:docMk/>
          <pc:sldMk cId="0" sldId="259"/>
        </pc:sldMkLst>
        <pc:spChg chg="add del mod">
          <ac:chgData name="Hải Ngân Đinh" userId="b56d41eb1ff6fed2" providerId="LiveId" clId="{42F7BA40-83FC-284C-A4A3-174CFD9E9602}" dt="2023-07-26T14:53:04.864" v="56" actId="478"/>
          <ac:spMkLst>
            <pc:docMk/>
            <pc:sldMk cId="0" sldId="259"/>
            <ac:spMk id="3" creationId="{C0C4BA65-58A1-F986-08DA-FF383D1A2640}"/>
          </ac:spMkLst>
        </pc:spChg>
        <pc:spChg chg="add del mod">
          <ac:chgData name="Hải Ngân Đinh" userId="b56d41eb1ff6fed2" providerId="LiveId" clId="{42F7BA40-83FC-284C-A4A3-174CFD9E9602}" dt="2023-07-26T14:53:04.864" v="56" actId="478"/>
          <ac:spMkLst>
            <pc:docMk/>
            <pc:sldMk cId="0" sldId="259"/>
            <ac:spMk id="5" creationId="{61A189F3-46A9-993C-F496-59445B21CF6C}"/>
          </ac:spMkLst>
        </pc:spChg>
        <pc:spChg chg="add mod">
          <ac:chgData name="Hải Ngân Đinh" userId="b56d41eb1ff6fed2" providerId="LiveId" clId="{42F7BA40-83FC-284C-A4A3-174CFD9E9602}" dt="2023-07-26T15:29:35.093" v="750" actId="2711"/>
          <ac:spMkLst>
            <pc:docMk/>
            <pc:sldMk cId="0" sldId="259"/>
            <ac:spMk id="6" creationId="{2A9F45D5-D5A8-DA55-5BB8-B54EA3824513}"/>
          </ac:spMkLst>
        </pc:spChg>
        <pc:spChg chg="add mod">
          <ac:chgData name="Hải Ngân Đinh" userId="b56d41eb1ff6fed2" providerId="LiveId" clId="{42F7BA40-83FC-284C-A4A3-174CFD9E9602}" dt="2023-07-26T15:03:43.815" v="329" actId="113"/>
          <ac:spMkLst>
            <pc:docMk/>
            <pc:sldMk cId="0" sldId="259"/>
            <ac:spMk id="7" creationId="{A72F03DA-AF02-D399-7F0F-44190A3F5A33}"/>
          </ac:spMkLst>
        </pc:spChg>
        <pc:spChg chg="del">
          <ac:chgData name="Hải Ngân Đinh" userId="b56d41eb1ff6fed2" providerId="LiveId" clId="{42F7BA40-83FC-284C-A4A3-174CFD9E9602}" dt="2023-07-26T14:53:04.110" v="55" actId="478"/>
          <ac:spMkLst>
            <pc:docMk/>
            <pc:sldMk cId="0" sldId="259"/>
            <ac:spMk id="929" creationId="{00000000-0000-0000-0000-000000000000}"/>
          </ac:spMkLst>
        </pc:spChg>
        <pc:spChg chg="del">
          <ac:chgData name="Hải Ngân Đinh" userId="b56d41eb1ff6fed2" providerId="LiveId" clId="{42F7BA40-83FC-284C-A4A3-174CFD9E9602}" dt="2023-07-26T14:53:04.110" v="55" actId="478"/>
          <ac:spMkLst>
            <pc:docMk/>
            <pc:sldMk cId="0" sldId="259"/>
            <ac:spMk id="930" creationId="{00000000-0000-0000-0000-000000000000}"/>
          </ac:spMkLst>
        </pc:spChg>
        <pc:grpChg chg="del">
          <ac:chgData name="Hải Ngân Đinh" userId="b56d41eb1ff6fed2" providerId="LiveId" clId="{42F7BA40-83FC-284C-A4A3-174CFD9E9602}" dt="2023-07-26T14:51:38.416" v="29" actId="478"/>
          <ac:grpSpMkLst>
            <pc:docMk/>
            <pc:sldMk cId="0" sldId="259"/>
            <ac:grpSpMk id="931" creationId="{00000000-0000-0000-0000-000000000000}"/>
          </ac:grpSpMkLst>
        </pc:grpChg>
        <pc:picChg chg="add mod">
          <ac:chgData name="Hải Ngân Đinh" userId="b56d41eb1ff6fed2" providerId="LiveId" clId="{42F7BA40-83FC-284C-A4A3-174CFD9E9602}" dt="2023-07-26T15:03:35.751" v="322" actId="1076"/>
          <ac:picMkLst>
            <pc:docMk/>
            <pc:sldMk cId="0" sldId="259"/>
            <ac:picMk id="9" creationId="{E1A8825D-701F-EE78-D413-A2FC0C612DB0}"/>
          </ac:picMkLst>
        </pc:picChg>
      </pc:sldChg>
      <pc:sldChg chg="del">
        <pc:chgData name="Hải Ngân Đinh" userId="b56d41eb1ff6fed2" providerId="LiveId" clId="{42F7BA40-83FC-284C-A4A3-174CFD9E9602}" dt="2023-07-27T13:48:39.451" v="1944" actId="2696"/>
        <pc:sldMkLst>
          <pc:docMk/>
          <pc:sldMk cId="0" sldId="260"/>
        </pc:sldMkLst>
      </pc:sldChg>
      <pc:sldChg chg="addSp delSp modSp mod ord">
        <pc:chgData name="Hải Ngân Đinh" userId="b56d41eb1ff6fed2" providerId="LiveId" clId="{42F7BA40-83FC-284C-A4A3-174CFD9E9602}" dt="2023-07-26T15:34:29.040" v="935" actId="1076"/>
        <pc:sldMkLst>
          <pc:docMk/>
          <pc:sldMk cId="0" sldId="261"/>
        </pc:sldMkLst>
        <pc:spChg chg="add del mod">
          <ac:chgData name="Hải Ngân Đinh" userId="b56d41eb1ff6fed2" providerId="LiveId" clId="{42F7BA40-83FC-284C-A4A3-174CFD9E9602}" dt="2023-07-26T14:51:55.936" v="34" actId="478"/>
          <ac:spMkLst>
            <pc:docMk/>
            <pc:sldMk cId="0" sldId="261"/>
            <ac:spMk id="3" creationId="{6643F5D8-A747-0DA9-77D7-4D1775B18BF0}"/>
          </ac:spMkLst>
        </pc:spChg>
        <pc:spChg chg="add del mod">
          <ac:chgData name="Hải Ngân Đinh" userId="b56d41eb1ff6fed2" providerId="LiveId" clId="{42F7BA40-83FC-284C-A4A3-174CFD9E9602}" dt="2023-07-26T14:51:55.936" v="34" actId="478"/>
          <ac:spMkLst>
            <pc:docMk/>
            <pc:sldMk cId="0" sldId="261"/>
            <ac:spMk id="5" creationId="{B3CFB483-4433-DC69-F2CC-1446AB516D61}"/>
          </ac:spMkLst>
        </pc:spChg>
        <pc:spChg chg="add del mod">
          <ac:chgData name="Hải Ngân Đinh" userId="b56d41eb1ff6fed2" providerId="LiveId" clId="{42F7BA40-83FC-284C-A4A3-174CFD9E9602}" dt="2023-07-26T14:51:55.936" v="34" actId="478"/>
          <ac:spMkLst>
            <pc:docMk/>
            <pc:sldMk cId="0" sldId="261"/>
            <ac:spMk id="7" creationId="{F3D8204C-01FD-91B0-837D-83CCDA5C4605}"/>
          </ac:spMkLst>
        </pc:spChg>
        <pc:spChg chg="add del mod">
          <ac:chgData name="Hải Ngân Đinh" userId="b56d41eb1ff6fed2" providerId="LiveId" clId="{42F7BA40-83FC-284C-A4A3-174CFD9E9602}" dt="2023-07-26T14:51:55.936" v="34" actId="478"/>
          <ac:spMkLst>
            <pc:docMk/>
            <pc:sldMk cId="0" sldId="261"/>
            <ac:spMk id="9" creationId="{3C05214C-793F-0094-D7E4-E3B4E6E1DE95}"/>
          </ac:spMkLst>
        </pc:spChg>
        <pc:spChg chg="add del mod">
          <ac:chgData name="Hải Ngân Đinh" userId="b56d41eb1ff6fed2" providerId="LiveId" clId="{42F7BA40-83FC-284C-A4A3-174CFD9E9602}" dt="2023-07-26T14:51:55.936" v="34" actId="478"/>
          <ac:spMkLst>
            <pc:docMk/>
            <pc:sldMk cId="0" sldId="261"/>
            <ac:spMk id="11" creationId="{E8DC5B2B-2D8E-D830-6382-2DA4A2DAAF4E}"/>
          </ac:spMkLst>
        </pc:spChg>
        <pc:spChg chg="add del mod">
          <ac:chgData name="Hải Ngân Đinh" userId="b56d41eb1ff6fed2" providerId="LiveId" clId="{42F7BA40-83FC-284C-A4A3-174CFD9E9602}" dt="2023-07-26T14:51:55.936" v="34" actId="478"/>
          <ac:spMkLst>
            <pc:docMk/>
            <pc:sldMk cId="0" sldId="261"/>
            <ac:spMk id="13" creationId="{6679295B-5A68-43CA-FFFD-72BA5F402D50}"/>
          </ac:spMkLst>
        </pc:spChg>
        <pc:spChg chg="add del mod">
          <ac:chgData name="Hải Ngân Đinh" userId="b56d41eb1ff6fed2" providerId="LiveId" clId="{42F7BA40-83FC-284C-A4A3-174CFD9E9602}" dt="2023-07-26T14:51:55.936" v="34" actId="478"/>
          <ac:spMkLst>
            <pc:docMk/>
            <pc:sldMk cId="0" sldId="261"/>
            <ac:spMk id="15" creationId="{FFA07C79-63CC-B1CC-8DAE-A18F319D4AB5}"/>
          </ac:spMkLst>
        </pc:spChg>
        <pc:spChg chg="add mod">
          <ac:chgData name="Hải Ngân Đinh" userId="b56d41eb1ff6fed2" providerId="LiveId" clId="{42F7BA40-83FC-284C-A4A3-174CFD9E9602}" dt="2023-07-26T15:30:17.136" v="757" actId="255"/>
          <ac:spMkLst>
            <pc:docMk/>
            <pc:sldMk cId="0" sldId="261"/>
            <ac:spMk id="16" creationId="{6CADA0EA-C88E-6B1D-73C8-74235B7287BF}"/>
          </ac:spMkLst>
        </pc:spChg>
        <pc:spChg chg="add mod">
          <ac:chgData name="Hải Ngân Đinh" userId="b56d41eb1ff6fed2" providerId="LiveId" clId="{42F7BA40-83FC-284C-A4A3-174CFD9E9602}" dt="2023-07-26T15:34:23.353" v="934" actId="114"/>
          <ac:spMkLst>
            <pc:docMk/>
            <pc:sldMk cId="0" sldId="261"/>
            <ac:spMk id="17" creationId="{21134187-9F9B-D82B-29A6-C391F0CFFCA4}"/>
          </ac:spMkLst>
        </pc:spChg>
        <pc:spChg chg="del">
          <ac:chgData name="Hải Ngân Đinh" userId="b56d41eb1ff6fed2" providerId="LiveId" clId="{42F7BA40-83FC-284C-A4A3-174CFD9E9602}" dt="2023-07-26T14:51:55.440" v="33" actId="478"/>
          <ac:spMkLst>
            <pc:docMk/>
            <pc:sldMk cId="0" sldId="261"/>
            <ac:spMk id="983" creationId="{00000000-0000-0000-0000-000000000000}"/>
          </ac:spMkLst>
        </pc:spChg>
        <pc:spChg chg="del">
          <ac:chgData name="Hải Ngân Đinh" userId="b56d41eb1ff6fed2" providerId="LiveId" clId="{42F7BA40-83FC-284C-A4A3-174CFD9E9602}" dt="2023-07-26T14:51:55.440" v="33" actId="478"/>
          <ac:spMkLst>
            <pc:docMk/>
            <pc:sldMk cId="0" sldId="261"/>
            <ac:spMk id="984" creationId="{00000000-0000-0000-0000-000000000000}"/>
          </ac:spMkLst>
        </pc:spChg>
        <pc:spChg chg="del">
          <ac:chgData name="Hải Ngân Đinh" userId="b56d41eb1ff6fed2" providerId="LiveId" clId="{42F7BA40-83FC-284C-A4A3-174CFD9E9602}" dt="2023-07-26T14:51:55.440" v="33" actId="478"/>
          <ac:spMkLst>
            <pc:docMk/>
            <pc:sldMk cId="0" sldId="261"/>
            <ac:spMk id="985" creationId="{00000000-0000-0000-0000-000000000000}"/>
          </ac:spMkLst>
        </pc:spChg>
        <pc:spChg chg="del">
          <ac:chgData name="Hải Ngân Đinh" userId="b56d41eb1ff6fed2" providerId="LiveId" clId="{42F7BA40-83FC-284C-A4A3-174CFD9E9602}" dt="2023-07-26T14:51:55.440" v="33" actId="478"/>
          <ac:spMkLst>
            <pc:docMk/>
            <pc:sldMk cId="0" sldId="261"/>
            <ac:spMk id="986" creationId="{00000000-0000-0000-0000-000000000000}"/>
          </ac:spMkLst>
        </pc:spChg>
        <pc:spChg chg="del">
          <ac:chgData name="Hải Ngân Đinh" userId="b56d41eb1ff6fed2" providerId="LiveId" clId="{42F7BA40-83FC-284C-A4A3-174CFD9E9602}" dt="2023-07-26T14:51:55.440" v="33" actId="478"/>
          <ac:spMkLst>
            <pc:docMk/>
            <pc:sldMk cId="0" sldId="261"/>
            <ac:spMk id="987" creationId="{00000000-0000-0000-0000-000000000000}"/>
          </ac:spMkLst>
        </pc:spChg>
        <pc:spChg chg="del">
          <ac:chgData name="Hải Ngân Đinh" userId="b56d41eb1ff6fed2" providerId="LiveId" clId="{42F7BA40-83FC-284C-A4A3-174CFD9E9602}" dt="2023-07-26T14:51:55.440" v="33" actId="478"/>
          <ac:spMkLst>
            <pc:docMk/>
            <pc:sldMk cId="0" sldId="261"/>
            <ac:spMk id="1067" creationId="{00000000-0000-0000-0000-000000000000}"/>
          </ac:spMkLst>
        </pc:spChg>
        <pc:spChg chg="del">
          <ac:chgData name="Hải Ngân Đinh" userId="b56d41eb1ff6fed2" providerId="LiveId" clId="{42F7BA40-83FC-284C-A4A3-174CFD9E9602}" dt="2023-07-26T14:51:55.440" v="33" actId="478"/>
          <ac:spMkLst>
            <pc:docMk/>
            <pc:sldMk cId="0" sldId="261"/>
            <ac:spMk id="1068" creationId="{00000000-0000-0000-0000-000000000000}"/>
          </ac:spMkLst>
        </pc:spChg>
        <pc:grpChg chg="del">
          <ac:chgData name="Hải Ngân Đinh" userId="b56d41eb1ff6fed2" providerId="LiveId" clId="{42F7BA40-83FC-284C-A4A3-174CFD9E9602}" dt="2023-07-26T14:51:55.440" v="33" actId="478"/>
          <ac:grpSpMkLst>
            <pc:docMk/>
            <pc:sldMk cId="0" sldId="261"/>
            <ac:grpSpMk id="988" creationId="{00000000-0000-0000-0000-000000000000}"/>
          </ac:grpSpMkLst>
        </pc:grpChg>
        <pc:grpChg chg="del">
          <ac:chgData name="Hải Ngân Đinh" userId="b56d41eb1ff6fed2" providerId="LiveId" clId="{42F7BA40-83FC-284C-A4A3-174CFD9E9602}" dt="2023-07-26T14:51:55.440" v="33" actId="478"/>
          <ac:grpSpMkLst>
            <pc:docMk/>
            <pc:sldMk cId="0" sldId="261"/>
            <ac:grpSpMk id="1013" creationId="{00000000-0000-0000-0000-000000000000}"/>
          </ac:grpSpMkLst>
        </pc:grpChg>
        <pc:grpChg chg="del">
          <ac:chgData name="Hải Ngân Đinh" userId="b56d41eb1ff6fed2" providerId="LiveId" clId="{42F7BA40-83FC-284C-A4A3-174CFD9E9602}" dt="2023-07-26T14:51:55.440" v="33" actId="478"/>
          <ac:grpSpMkLst>
            <pc:docMk/>
            <pc:sldMk cId="0" sldId="261"/>
            <ac:grpSpMk id="1041" creationId="{00000000-0000-0000-0000-000000000000}"/>
          </ac:grpSpMkLst>
        </pc:grpChg>
        <pc:grpChg chg="del">
          <ac:chgData name="Hải Ngân Đinh" userId="b56d41eb1ff6fed2" providerId="LiveId" clId="{42F7BA40-83FC-284C-A4A3-174CFD9E9602}" dt="2023-07-26T14:51:55.440" v="33" actId="478"/>
          <ac:grpSpMkLst>
            <pc:docMk/>
            <pc:sldMk cId="0" sldId="261"/>
            <ac:grpSpMk id="1069" creationId="{00000000-0000-0000-0000-000000000000}"/>
          </ac:grpSpMkLst>
        </pc:grpChg>
        <pc:grpChg chg="del">
          <ac:chgData name="Hải Ngân Đinh" userId="b56d41eb1ff6fed2" providerId="LiveId" clId="{42F7BA40-83FC-284C-A4A3-174CFD9E9602}" dt="2023-07-26T14:51:55.440" v="33" actId="478"/>
          <ac:grpSpMkLst>
            <pc:docMk/>
            <pc:sldMk cId="0" sldId="261"/>
            <ac:grpSpMk id="1072" creationId="{00000000-0000-0000-0000-000000000000}"/>
          </ac:grpSpMkLst>
        </pc:grpChg>
        <pc:grpChg chg="del">
          <ac:chgData name="Hải Ngân Đinh" userId="b56d41eb1ff6fed2" providerId="LiveId" clId="{42F7BA40-83FC-284C-A4A3-174CFD9E9602}" dt="2023-07-26T14:51:55.440" v="33" actId="478"/>
          <ac:grpSpMkLst>
            <pc:docMk/>
            <pc:sldMk cId="0" sldId="261"/>
            <ac:grpSpMk id="1075" creationId="{00000000-0000-0000-0000-000000000000}"/>
          </ac:grpSpMkLst>
        </pc:grpChg>
        <pc:picChg chg="add mod">
          <ac:chgData name="Hải Ngân Đinh" userId="b56d41eb1ff6fed2" providerId="LiveId" clId="{42F7BA40-83FC-284C-A4A3-174CFD9E9602}" dt="2023-07-26T15:34:29.040" v="935" actId="1076"/>
          <ac:picMkLst>
            <pc:docMk/>
            <pc:sldMk cId="0" sldId="261"/>
            <ac:picMk id="19" creationId="{F882149D-6014-9494-A0E8-9F0A4D530528}"/>
          </ac:picMkLst>
        </pc:picChg>
      </pc:sldChg>
      <pc:sldChg chg="addSp delSp modSp mod ord">
        <pc:chgData name="Hải Ngân Đinh" userId="b56d41eb1ff6fed2" providerId="LiveId" clId="{42F7BA40-83FC-284C-A4A3-174CFD9E9602}" dt="2023-07-26T15:27:54.290" v="666" actId="1076"/>
        <pc:sldMkLst>
          <pc:docMk/>
          <pc:sldMk cId="0" sldId="262"/>
        </pc:sldMkLst>
        <pc:spChg chg="add del mod">
          <ac:chgData name="Hải Ngân Đinh" userId="b56d41eb1ff6fed2" providerId="LiveId" clId="{42F7BA40-83FC-284C-A4A3-174CFD9E9602}" dt="2023-07-26T15:27:20.271" v="620" actId="478"/>
          <ac:spMkLst>
            <pc:docMk/>
            <pc:sldMk cId="0" sldId="262"/>
            <ac:spMk id="3" creationId="{51721C77-AA4C-C925-51B4-01429898E12A}"/>
          </ac:spMkLst>
        </pc:spChg>
        <pc:spChg chg="add del mod">
          <ac:chgData name="Hải Ngân Đinh" userId="b56d41eb1ff6fed2" providerId="LiveId" clId="{42F7BA40-83FC-284C-A4A3-174CFD9E9602}" dt="2023-07-26T15:27:20.271" v="620" actId="478"/>
          <ac:spMkLst>
            <pc:docMk/>
            <pc:sldMk cId="0" sldId="262"/>
            <ac:spMk id="5" creationId="{E6239E92-0748-6BDA-894E-75590942716B}"/>
          </ac:spMkLst>
        </pc:spChg>
        <pc:spChg chg="add mod">
          <ac:chgData name="Hải Ngân Đinh" userId="b56d41eb1ff6fed2" providerId="LiveId" clId="{42F7BA40-83FC-284C-A4A3-174CFD9E9602}" dt="2023-07-26T15:27:51.641" v="665" actId="1076"/>
          <ac:spMkLst>
            <pc:docMk/>
            <pc:sldMk cId="0" sldId="262"/>
            <ac:spMk id="6" creationId="{95FC445E-9379-D4C3-00E7-5538EA8A18EA}"/>
          </ac:spMkLst>
        </pc:spChg>
        <pc:spChg chg="del">
          <ac:chgData name="Hải Ngân Đinh" userId="b56d41eb1ff6fed2" providerId="LiveId" clId="{42F7BA40-83FC-284C-A4A3-174CFD9E9602}" dt="2023-07-26T15:27:19.158" v="619" actId="478"/>
          <ac:spMkLst>
            <pc:docMk/>
            <pc:sldMk cId="0" sldId="262"/>
            <ac:spMk id="1105" creationId="{00000000-0000-0000-0000-000000000000}"/>
          </ac:spMkLst>
        </pc:spChg>
        <pc:spChg chg="del">
          <ac:chgData name="Hải Ngân Đinh" userId="b56d41eb1ff6fed2" providerId="LiveId" clId="{42F7BA40-83FC-284C-A4A3-174CFD9E9602}" dt="2023-07-26T15:27:19.158" v="619" actId="478"/>
          <ac:spMkLst>
            <pc:docMk/>
            <pc:sldMk cId="0" sldId="262"/>
            <ac:spMk id="1106" creationId="{00000000-0000-0000-0000-000000000000}"/>
          </ac:spMkLst>
        </pc:spChg>
        <pc:spChg chg="mod">
          <ac:chgData name="Hải Ngân Đinh" userId="b56d41eb1ff6fed2" providerId="LiveId" clId="{42F7BA40-83FC-284C-A4A3-174CFD9E9602}" dt="2023-07-26T15:27:54.290" v="666" actId="1076"/>
          <ac:spMkLst>
            <pc:docMk/>
            <pc:sldMk cId="0" sldId="262"/>
            <ac:spMk id="1107" creationId="{00000000-0000-0000-0000-000000000000}"/>
          </ac:spMkLst>
        </pc:spChg>
        <pc:grpChg chg="add del mod">
          <ac:chgData name="Hải Ngân Đinh" userId="b56d41eb1ff6fed2" providerId="LiveId" clId="{42F7BA40-83FC-284C-A4A3-174CFD9E9602}" dt="2023-07-26T14:52:20.414" v="44" actId="478"/>
          <ac:grpSpMkLst>
            <pc:docMk/>
            <pc:sldMk cId="0" sldId="262"/>
            <ac:grpSpMk id="1082" creationId="{00000000-0000-0000-0000-000000000000}"/>
          </ac:grpSpMkLst>
        </pc:grpChg>
      </pc:sldChg>
      <pc:sldChg chg="addSp delSp modSp mod ord">
        <pc:chgData name="Hải Ngân Đinh" userId="b56d41eb1ff6fed2" providerId="LiveId" clId="{42F7BA40-83FC-284C-A4A3-174CFD9E9602}" dt="2023-07-27T13:40:06.334" v="1700" actId="1076"/>
        <pc:sldMkLst>
          <pc:docMk/>
          <pc:sldMk cId="0" sldId="263"/>
        </pc:sldMkLst>
        <pc:spChg chg="add del mod">
          <ac:chgData name="Hải Ngân Đinh" userId="b56d41eb1ff6fed2" providerId="LiveId" clId="{42F7BA40-83FC-284C-A4A3-174CFD9E9602}" dt="2023-07-26T14:51:59.950" v="36" actId="478"/>
          <ac:spMkLst>
            <pc:docMk/>
            <pc:sldMk cId="0" sldId="263"/>
            <ac:spMk id="3" creationId="{5BE22A7C-D37D-CE16-C50C-554372822CD3}"/>
          </ac:spMkLst>
        </pc:spChg>
        <pc:spChg chg="add mod">
          <ac:chgData name="Hải Ngân Đinh" userId="b56d41eb1ff6fed2" providerId="LiveId" clId="{42F7BA40-83FC-284C-A4A3-174CFD9E9602}" dt="2023-07-27T13:30:35.795" v="1491" actId="1076"/>
          <ac:spMkLst>
            <pc:docMk/>
            <pc:sldMk cId="0" sldId="263"/>
            <ac:spMk id="3" creationId="{BC6ED8A0-EB49-F3EB-FAFA-06AC59EAEA3F}"/>
          </ac:spMkLst>
        </pc:spChg>
        <pc:spChg chg="add mod">
          <ac:chgData name="Hải Ngân Đinh" userId="b56d41eb1ff6fed2" providerId="LiveId" clId="{42F7BA40-83FC-284C-A4A3-174CFD9E9602}" dt="2023-07-26T15:36:46.355" v="991" actId="1076"/>
          <ac:spMkLst>
            <pc:docMk/>
            <pc:sldMk cId="0" sldId="263"/>
            <ac:spMk id="4" creationId="{34827FBF-4976-CC58-14D9-6DC51171EE7A}"/>
          </ac:spMkLst>
        </pc:spChg>
        <pc:spChg chg="add mod">
          <ac:chgData name="Hải Ngân Đinh" userId="b56d41eb1ff6fed2" providerId="LiveId" clId="{42F7BA40-83FC-284C-A4A3-174CFD9E9602}" dt="2023-07-27T13:31:07.465" v="1519" actId="1076"/>
          <ac:spMkLst>
            <pc:docMk/>
            <pc:sldMk cId="0" sldId="263"/>
            <ac:spMk id="5" creationId="{75109AF2-BF8D-A7AF-86A3-2EFCC2A413EF}"/>
          </ac:spMkLst>
        </pc:spChg>
        <pc:spChg chg="add del mod">
          <ac:chgData name="Hải Ngân Đinh" userId="b56d41eb1ff6fed2" providerId="LiveId" clId="{42F7BA40-83FC-284C-A4A3-174CFD9E9602}" dt="2023-07-26T15:45:28.176" v="1485" actId="478"/>
          <ac:spMkLst>
            <pc:docMk/>
            <pc:sldMk cId="0" sldId="263"/>
            <ac:spMk id="5" creationId="{DE8B098F-EE86-DDC6-A632-63398CDBBF36}"/>
          </ac:spMkLst>
        </pc:spChg>
        <pc:spChg chg="add del mod">
          <ac:chgData name="Hải Ngân Đinh" userId="b56d41eb1ff6fed2" providerId="LiveId" clId="{42F7BA40-83FC-284C-A4A3-174CFD9E9602}" dt="2023-07-26T15:45:28.176" v="1485" actId="478"/>
          <ac:spMkLst>
            <pc:docMk/>
            <pc:sldMk cId="0" sldId="263"/>
            <ac:spMk id="6" creationId="{EBB8BEA0-48FA-CD12-F70E-9AEC950D44AF}"/>
          </ac:spMkLst>
        </pc:spChg>
        <pc:spChg chg="add mod">
          <ac:chgData name="Hải Ngân Đinh" userId="b56d41eb1ff6fed2" providerId="LiveId" clId="{42F7BA40-83FC-284C-A4A3-174CFD9E9602}" dt="2023-07-27T13:31:20.282" v="1522" actId="1076"/>
          <ac:spMkLst>
            <pc:docMk/>
            <pc:sldMk cId="0" sldId="263"/>
            <ac:spMk id="6" creationId="{F91C5085-96B4-445B-FEEA-AD4E4BB4CBD4}"/>
          </ac:spMkLst>
        </pc:spChg>
        <pc:spChg chg="add del mod">
          <ac:chgData name="Hải Ngân Đinh" userId="b56d41eb1ff6fed2" providerId="LiveId" clId="{42F7BA40-83FC-284C-A4A3-174CFD9E9602}" dt="2023-07-26T15:40:38.234" v="1136" actId="21"/>
          <ac:spMkLst>
            <pc:docMk/>
            <pc:sldMk cId="0" sldId="263"/>
            <ac:spMk id="7" creationId="{36C34DA1-1FE0-64A5-3B9D-7A9DF3F9075A}"/>
          </ac:spMkLst>
        </pc:spChg>
        <pc:spChg chg="add mod">
          <ac:chgData name="Hải Ngân Đinh" userId="b56d41eb1ff6fed2" providerId="LiveId" clId="{42F7BA40-83FC-284C-A4A3-174CFD9E9602}" dt="2023-07-27T13:31:23.248" v="1523" actId="1076"/>
          <ac:spMkLst>
            <pc:docMk/>
            <pc:sldMk cId="0" sldId="263"/>
            <ac:spMk id="7" creationId="{CE9A6C51-99FA-CC8C-4139-E80EB732E6A5}"/>
          </ac:spMkLst>
        </pc:spChg>
        <pc:spChg chg="add mod">
          <ac:chgData name="Hải Ngân Đinh" userId="b56d41eb1ff6fed2" providerId="LiveId" clId="{42F7BA40-83FC-284C-A4A3-174CFD9E9602}" dt="2023-07-27T13:34:43.500" v="1665" actId="113"/>
          <ac:spMkLst>
            <pc:docMk/>
            <pc:sldMk cId="0" sldId="263"/>
            <ac:spMk id="8" creationId="{309043A5-024C-BFF9-ACD4-EAB3ADD60459}"/>
          </ac:spMkLst>
        </pc:spChg>
        <pc:spChg chg="add mod">
          <ac:chgData name="Hải Ngân Đinh" userId="b56d41eb1ff6fed2" providerId="LiveId" clId="{42F7BA40-83FC-284C-A4A3-174CFD9E9602}" dt="2023-07-27T13:35:03.151" v="1690" actId="20577"/>
          <ac:spMkLst>
            <pc:docMk/>
            <pc:sldMk cId="0" sldId="263"/>
            <ac:spMk id="9" creationId="{1AD32F59-EE3B-529A-2836-3F9D046B3E75}"/>
          </ac:spMkLst>
        </pc:spChg>
        <pc:spChg chg="del">
          <ac:chgData name="Hải Ngân Đinh" userId="b56d41eb1ff6fed2" providerId="LiveId" clId="{42F7BA40-83FC-284C-A4A3-174CFD9E9602}" dt="2023-07-26T14:51:59.179" v="35" actId="478"/>
          <ac:spMkLst>
            <pc:docMk/>
            <pc:sldMk cId="0" sldId="263"/>
            <ac:spMk id="1136" creationId="{00000000-0000-0000-0000-000000000000}"/>
          </ac:spMkLst>
        </pc:spChg>
        <pc:spChg chg="del">
          <ac:chgData name="Hải Ngân Đinh" userId="b56d41eb1ff6fed2" providerId="LiveId" clId="{42F7BA40-83FC-284C-A4A3-174CFD9E9602}" dt="2023-07-26T14:51:59.179" v="35" actId="478"/>
          <ac:spMkLst>
            <pc:docMk/>
            <pc:sldMk cId="0" sldId="263"/>
            <ac:spMk id="1137" creationId="{00000000-0000-0000-0000-000000000000}"/>
          </ac:spMkLst>
        </pc:spChg>
        <pc:spChg chg="del">
          <ac:chgData name="Hải Ngân Đinh" userId="b56d41eb1ff6fed2" providerId="LiveId" clId="{42F7BA40-83FC-284C-A4A3-174CFD9E9602}" dt="2023-07-26T14:51:59.179" v="35" actId="478"/>
          <ac:spMkLst>
            <pc:docMk/>
            <pc:sldMk cId="0" sldId="263"/>
            <ac:spMk id="1162" creationId="{00000000-0000-0000-0000-000000000000}"/>
          </ac:spMkLst>
        </pc:spChg>
        <pc:spChg chg="del">
          <ac:chgData name="Hải Ngân Đinh" userId="b56d41eb1ff6fed2" providerId="LiveId" clId="{42F7BA40-83FC-284C-A4A3-174CFD9E9602}" dt="2023-07-26T14:51:59.179" v="35" actId="478"/>
          <ac:spMkLst>
            <pc:docMk/>
            <pc:sldMk cId="0" sldId="263"/>
            <ac:spMk id="1163" creationId="{00000000-0000-0000-0000-000000000000}"/>
          </ac:spMkLst>
        </pc:spChg>
        <pc:spChg chg="del">
          <ac:chgData name="Hải Ngân Đinh" userId="b56d41eb1ff6fed2" providerId="LiveId" clId="{42F7BA40-83FC-284C-A4A3-174CFD9E9602}" dt="2023-07-26T14:51:59.179" v="35" actId="478"/>
          <ac:spMkLst>
            <pc:docMk/>
            <pc:sldMk cId="0" sldId="263"/>
            <ac:spMk id="1164" creationId="{00000000-0000-0000-0000-000000000000}"/>
          </ac:spMkLst>
        </pc:spChg>
        <pc:spChg chg="del">
          <ac:chgData name="Hải Ngân Đinh" userId="b56d41eb1ff6fed2" providerId="LiveId" clId="{42F7BA40-83FC-284C-A4A3-174CFD9E9602}" dt="2023-07-26T14:51:59.179" v="35" actId="478"/>
          <ac:spMkLst>
            <pc:docMk/>
            <pc:sldMk cId="0" sldId="263"/>
            <ac:spMk id="1192" creationId="{00000000-0000-0000-0000-000000000000}"/>
          </ac:spMkLst>
        </pc:spChg>
        <pc:spChg chg="del">
          <ac:chgData name="Hải Ngân Đinh" userId="b56d41eb1ff6fed2" providerId="LiveId" clId="{42F7BA40-83FC-284C-A4A3-174CFD9E9602}" dt="2023-07-26T14:51:59.179" v="35" actId="478"/>
          <ac:spMkLst>
            <pc:docMk/>
            <pc:sldMk cId="0" sldId="263"/>
            <ac:spMk id="1214" creationId="{00000000-0000-0000-0000-000000000000}"/>
          </ac:spMkLst>
        </pc:spChg>
        <pc:grpChg chg="del">
          <ac:chgData name="Hải Ngân Đinh" userId="b56d41eb1ff6fed2" providerId="LiveId" clId="{42F7BA40-83FC-284C-A4A3-174CFD9E9602}" dt="2023-07-26T14:51:59.179" v="35" actId="478"/>
          <ac:grpSpMkLst>
            <pc:docMk/>
            <pc:sldMk cId="0" sldId="263"/>
            <ac:grpSpMk id="1112" creationId="{00000000-0000-0000-0000-000000000000}"/>
          </ac:grpSpMkLst>
        </pc:grpChg>
        <pc:grpChg chg="del">
          <ac:chgData name="Hải Ngân Đinh" userId="b56d41eb1ff6fed2" providerId="LiveId" clId="{42F7BA40-83FC-284C-A4A3-174CFD9E9602}" dt="2023-07-26T14:51:59.179" v="35" actId="478"/>
          <ac:grpSpMkLst>
            <pc:docMk/>
            <pc:sldMk cId="0" sldId="263"/>
            <ac:grpSpMk id="1138" creationId="{00000000-0000-0000-0000-000000000000}"/>
          </ac:grpSpMkLst>
        </pc:grpChg>
        <pc:grpChg chg="del">
          <ac:chgData name="Hải Ngân Đinh" userId="b56d41eb1ff6fed2" providerId="LiveId" clId="{42F7BA40-83FC-284C-A4A3-174CFD9E9602}" dt="2023-07-26T14:51:59.179" v="35" actId="478"/>
          <ac:grpSpMkLst>
            <pc:docMk/>
            <pc:sldMk cId="0" sldId="263"/>
            <ac:grpSpMk id="1165" creationId="{00000000-0000-0000-0000-000000000000}"/>
          </ac:grpSpMkLst>
        </pc:grpChg>
        <pc:grpChg chg="del">
          <ac:chgData name="Hải Ngân Đinh" userId="b56d41eb1ff6fed2" providerId="LiveId" clId="{42F7BA40-83FC-284C-A4A3-174CFD9E9602}" dt="2023-07-26T14:51:59.179" v="35" actId="478"/>
          <ac:grpSpMkLst>
            <pc:docMk/>
            <pc:sldMk cId="0" sldId="263"/>
            <ac:grpSpMk id="1193" creationId="{00000000-0000-0000-0000-000000000000}"/>
          </ac:grpSpMkLst>
        </pc:grpChg>
        <pc:grpChg chg="del">
          <ac:chgData name="Hải Ngân Đinh" userId="b56d41eb1ff6fed2" providerId="LiveId" clId="{42F7BA40-83FC-284C-A4A3-174CFD9E9602}" dt="2023-07-26T14:51:59.179" v="35" actId="478"/>
          <ac:grpSpMkLst>
            <pc:docMk/>
            <pc:sldMk cId="0" sldId="263"/>
            <ac:grpSpMk id="1215" creationId="{00000000-0000-0000-0000-000000000000}"/>
          </ac:grpSpMkLst>
        </pc:grpChg>
        <pc:grpChg chg="del">
          <ac:chgData name="Hải Ngân Đinh" userId="b56d41eb1ff6fed2" providerId="LiveId" clId="{42F7BA40-83FC-284C-A4A3-174CFD9E9602}" dt="2023-07-26T14:51:59.179" v="35" actId="478"/>
          <ac:grpSpMkLst>
            <pc:docMk/>
            <pc:sldMk cId="0" sldId="263"/>
            <ac:grpSpMk id="1218" creationId="{00000000-0000-0000-0000-000000000000}"/>
          </ac:grpSpMkLst>
        </pc:grpChg>
        <pc:picChg chg="add mod">
          <ac:chgData name="Hải Ngân Đinh" userId="b56d41eb1ff6fed2" providerId="LiveId" clId="{42F7BA40-83FC-284C-A4A3-174CFD9E9602}" dt="2023-07-27T13:40:06.334" v="1700" actId="1076"/>
          <ac:picMkLst>
            <pc:docMk/>
            <pc:sldMk cId="0" sldId="263"/>
            <ac:picMk id="11" creationId="{737F896B-D90D-0193-9C3D-B0ADD50BB275}"/>
          </ac:picMkLst>
        </pc:picChg>
        <pc:picChg chg="add mod">
          <ac:chgData name="Hải Ngân Đinh" userId="b56d41eb1ff6fed2" providerId="LiveId" clId="{42F7BA40-83FC-284C-A4A3-174CFD9E9602}" dt="2023-07-27T13:39:59.038" v="1695" actId="1076"/>
          <ac:picMkLst>
            <pc:docMk/>
            <pc:sldMk cId="0" sldId="263"/>
            <ac:picMk id="13" creationId="{89D926C3-2784-ECDD-481A-D24B363FC240}"/>
          </ac:picMkLst>
        </pc:picChg>
        <pc:picChg chg="add del mod">
          <ac:chgData name="Hải Ngân Đinh" userId="b56d41eb1ff6fed2" providerId="LiveId" clId="{42F7BA40-83FC-284C-A4A3-174CFD9E9602}" dt="2023-07-26T15:39:45.285" v="1121" actId="21"/>
          <ac:picMkLst>
            <pc:docMk/>
            <pc:sldMk cId="0" sldId="263"/>
            <ac:picMk id="2050" creationId="{92673B93-D758-39A8-FF31-58AC5F702740}"/>
          </ac:picMkLst>
        </pc:picChg>
        <pc:cxnChg chg="add mod">
          <ac:chgData name="Hải Ngân Đinh" userId="b56d41eb1ff6fed2" providerId="LiveId" clId="{42F7BA40-83FC-284C-A4A3-174CFD9E9602}" dt="2023-07-27T13:30:44.548" v="1492" actId="1076"/>
          <ac:cxnSpMkLst>
            <pc:docMk/>
            <pc:sldMk cId="0" sldId="263"/>
            <ac:cxnSpMk id="2" creationId="{0E83CC4E-423F-FCA9-5B40-E51A51928FB7}"/>
          </ac:cxnSpMkLst>
        </pc:cxnChg>
      </pc:sldChg>
      <pc:sldChg chg="addSp delSp modSp mod ord modAnim">
        <pc:chgData name="Hải Ngân Đinh" userId="b56d41eb1ff6fed2" providerId="LiveId" clId="{42F7BA40-83FC-284C-A4A3-174CFD9E9602}" dt="2023-07-27T14:09:10.207" v="2666" actId="207"/>
        <pc:sldMkLst>
          <pc:docMk/>
          <pc:sldMk cId="0" sldId="264"/>
        </pc:sldMkLst>
        <pc:spChg chg="add del mod">
          <ac:chgData name="Hải Ngân Đinh" userId="b56d41eb1ff6fed2" providerId="LiveId" clId="{42F7BA40-83FC-284C-A4A3-174CFD9E9602}" dt="2023-07-27T13:40:21.711" v="1703" actId="478"/>
          <ac:spMkLst>
            <pc:docMk/>
            <pc:sldMk cId="0" sldId="264"/>
            <ac:spMk id="3" creationId="{F85C1223-EF03-BFDE-7AD0-5CFF4E8F3635}"/>
          </ac:spMkLst>
        </pc:spChg>
        <pc:spChg chg="add del mod">
          <ac:chgData name="Hải Ngân Đinh" userId="b56d41eb1ff6fed2" providerId="LiveId" clId="{42F7BA40-83FC-284C-A4A3-174CFD9E9602}" dt="2023-07-27T13:41:26.548" v="1731" actId="478"/>
          <ac:spMkLst>
            <pc:docMk/>
            <pc:sldMk cId="0" sldId="264"/>
            <ac:spMk id="4" creationId="{79615BE9-00DD-F3E4-6CBD-BB9BAB1D33F8}"/>
          </ac:spMkLst>
        </pc:spChg>
        <pc:spChg chg="add mod">
          <ac:chgData name="Hải Ngân Đinh" userId="b56d41eb1ff6fed2" providerId="LiveId" clId="{42F7BA40-83FC-284C-A4A3-174CFD9E9602}" dt="2023-07-27T13:41:30.318" v="1749" actId="1035"/>
          <ac:spMkLst>
            <pc:docMk/>
            <pc:sldMk cId="0" sldId="264"/>
            <ac:spMk id="5" creationId="{636A0184-FE4E-5976-9051-8FB772340A83}"/>
          </ac:spMkLst>
        </pc:spChg>
        <pc:spChg chg="add mod">
          <ac:chgData name="Hải Ngân Đinh" userId="b56d41eb1ff6fed2" providerId="LiveId" clId="{42F7BA40-83FC-284C-A4A3-174CFD9E9602}" dt="2023-07-27T13:43:14.974" v="1768" actId="1076"/>
          <ac:spMkLst>
            <pc:docMk/>
            <pc:sldMk cId="0" sldId="264"/>
            <ac:spMk id="6" creationId="{4D9BF52C-61C2-4254-EB73-3EB467E529C9}"/>
          </ac:spMkLst>
        </pc:spChg>
        <pc:spChg chg="add mod">
          <ac:chgData name="Hải Ngân Đinh" userId="b56d41eb1ff6fed2" providerId="LiveId" clId="{42F7BA40-83FC-284C-A4A3-174CFD9E9602}" dt="2023-07-27T13:43:43.005" v="1807" actId="113"/>
          <ac:spMkLst>
            <pc:docMk/>
            <pc:sldMk cId="0" sldId="264"/>
            <ac:spMk id="8" creationId="{DE14D7A5-86C8-3B90-EE50-FD26D8F38FBE}"/>
          </ac:spMkLst>
        </pc:spChg>
        <pc:spChg chg="add mod">
          <ac:chgData name="Hải Ngân Đinh" userId="b56d41eb1ff6fed2" providerId="LiveId" clId="{42F7BA40-83FC-284C-A4A3-174CFD9E9602}" dt="2023-07-27T13:44:03.388" v="1833" actId="1076"/>
          <ac:spMkLst>
            <pc:docMk/>
            <pc:sldMk cId="0" sldId="264"/>
            <ac:spMk id="9" creationId="{E623D8B4-90E3-398E-E658-C8548A801434}"/>
          </ac:spMkLst>
        </pc:spChg>
        <pc:spChg chg="add mod">
          <ac:chgData name="Hải Ngân Đinh" userId="b56d41eb1ff6fed2" providerId="LiveId" clId="{42F7BA40-83FC-284C-A4A3-174CFD9E9602}" dt="2023-07-27T13:44:23.275" v="1871" actId="122"/>
          <ac:spMkLst>
            <pc:docMk/>
            <pc:sldMk cId="0" sldId="264"/>
            <ac:spMk id="10" creationId="{2B5EF527-7720-79B6-7B2D-1A138AABBE90}"/>
          </ac:spMkLst>
        </pc:spChg>
        <pc:spChg chg="add mod">
          <ac:chgData name="Hải Ngân Đinh" userId="b56d41eb1ff6fed2" providerId="LiveId" clId="{42F7BA40-83FC-284C-A4A3-174CFD9E9602}" dt="2023-07-27T13:44:37.305" v="1888" actId="20577"/>
          <ac:spMkLst>
            <pc:docMk/>
            <pc:sldMk cId="0" sldId="264"/>
            <ac:spMk id="11" creationId="{DE9B65FE-F798-69C2-E9A0-7FED1DA93742}"/>
          </ac:spMkLst>
        </pc:spChg>
        <pc:spChg chg="add mod">
          <ac:chgData name="Hải Ngân Đinh" userId="b56d41eb1ff6fed2" providerId="LiveId" clId="{42F7BA40-83FC-284C-A4A3-174CFD9E9602}" dt="2023-07-27T13:44:49.843" v="1903" actId="20577"/>
          <ac:spMkLst>
            <pc:docMk/>
            <pc:sldMk cId="0" sldId="264"/>
            <ac:spMk id="12" creationId="{A2096C74-E1F1-CD62-E359-7B862D7DF29C}"/>
          </ac:spMkLst>
        </pc:spChg>
        <pc:spChg chg="del">
          <ac:chgData name="Hải Ngân Đinh" userId="b56d41eb1ff6fed2" providerId="LiveId" clId="{42F7BA40-83FC-284C-A4A3-174CFD9E9602}" dt="2023-07-27T13:40:21.308" v="1702" actId="478"/>
          <ac:spMkLst>
            <pc:docMk/>
            <pc:sldMk cId="0" sldId="264"/>
            <ac:spMk id="1229" creationId="{00000000-0000-0000-0000-000000000000}"/>
          </ac:spMkLst>
        </pc:spChg>
        <pc:spChg chg="del">
          <ac:chgData name="Hải Ngân Đinh" userId="b56d41eb1ff6fed2" providerId="LiveId" clId="{42F7BA40-83FC-284C-A4A3-174CFD9E9602}" dt="2023-07-27T13:40:21.308" v="1702" actId="478"/>
          <ac:spMkLst>
            <pc:docMk/>
            <pc:sldMk cId="0" sldId="264"/>
            <ac:spMk id="1233" creationId="{00000000-0000-0000-0000-000000000000}"/>
          </ac:spMkLst>
        </pc:spChg>
        <pc:spChg chg="del">
          <ac:chgData name="Hải Ngân Đinh" userId="b56d41eb1ff6fed2" providerId="LiveId" clId="{42F7BA40-83FC-284C-A4A3-174CFD9E9602}" dt="2023-07-27T13:40:21.308" v="1702" actId="478"/>
          <ac:spMkLst>
            <pc:docMk/>
            <pc:sldMk cId="0" sldId="264"/>
            <ac:spMk id="1234" creationId="{00000000-0000-0000-0000-000000000000}"/>
          </ac:spMkLst>
        </pc:spChg>
        <pc:spChg chg="del">
          <ac:chgData name="Hải Ngân Đinh" userId="b56d41eb1ff6fed2" providerId="LiveId" clId="{42F7BA40-83FC-284C-A4A3-174CFD9E9602}" dt="2023-07-27T13:40:21.308" v="1702" actId="478"/>
          <ac:spMkLst>
            <pc:docMk/>
            <pc:sldMk cId="0" sldId="264"/>
            <ac:spMk id="1235" creationId="{00000000-0000-0000-0000-000000000000}"/>
          </ac:spMkLst>
        </pc:spChg>
        <pc:spChg chg="del">
          <ac:chgData name="Hải Ngân Đinh" userId="b56d41eb1ff6fed2" providerId="LiveId" clId="{42F7BA40-83FC-284C-A4A3-174CFD9E9602}" dt="2023-07-27T13:40:21.308" v="1702" actId="478"/>
          <ac:spMkLst>
            <pc:docMk/>
            <pc:sldMk cId="0" sldId="264"/>
            <ac:spMk id="1236" creationId="{00000000-0000-0000-0000-000000000000}"/>
          </ac:spMkLst>
        </pc:spChg>
        <pc:spChg chg="del">
          <ac:chgData name="Hải Ngân Đinh" userId="b56d41eb1ff6fed2" providerId="LiveId" clId="{42F7BA40-83FC-284C-A4A3-174CFD9E9602}" dt="2023-07-27T13:40:21.308" v="1702" actId="478"/>
          <ac:spMkLst>
            <pc:docMk/>
            <pc:sldMk cId="0" sldId="264"/>
            <ac:spMk id="1237" creationId="{00000000-0000-0000-0000-000000000000}"/>
          </ac:spMkLst>
        </pc:spChg>
        <pc:spChg chg="del">
          <ac:chgData name="Hải Ngân Đinh" userId="b56d41eb1ff6fed2" providerId="LiveId" clId="{42F7BA40-83FC-284C-A4A3-174CFD9E9602}" dt="2023-07-27T13:40:21.308" v="1702" actId="478"/>
          <ac:spMkLst>
            <pc:docMk/>
            <pc:sldMk cId="0" sldId="264"/>
            <ac:spMk id="1238" creationId="{00000000-0000-0000-0000-000000000000}"/>
          </ac:spMkLst>
        </pc:spChg>
        <pc:spChg chg="del">
          <ac:chgData name="Hải Ngân Đinh" userId="b56d41eb1ff6fed2" providerId="LiveId" clId="{42F7BA40-83FC-284C-A4A3-174CFD9E9602}" dt="2023-07-27T13:40:21.308" v="1702" actId="478"/>
          <ac:spMkLst>
            <pc:docMk/>
            <pc:sldMk cId="0" sldId="264"/>
            <ac:spMk id="1239" creationId="{00000000-0000-0000-0000-000000000000}"/>
          </ac:spMkLst>
        </pc:spChg>
        <pc:spChg chg="del">
          <ac:chgData name="Hải Ngân Đinh" userId="b56d41eb1ff6fed2" providerId="LiveId" clId="{42F7BA40-83FC-284C-A4A3-174CFD9E9602}" dt="2023-07-27T13:40:21.308" v="1702" actId="478"/>
          <ac:spMkLst>
            <pc:docMk/>
            <pc:sldMk cId="0" sldId="264"/>
            <ac:spMk id="1240" creationId="{00000000-0000-0000-0000-000000000000}"/>
          </ac:spMkLst>
        </pc:spChg>
        <pc:spChg chg="del">
          <ac:chgData name="Hải Ngân Đinh" userId="b56d41eb1ff6fed2" providerId="LiveId" clId="{42F7BA40-83FC-284C-A4A3-174CFD9E9602}" dt="2023-07-27T13:40:21.308" v="1702" actId="478"/>
          <ac:spMkLst>
            <pc:docMk/>
            <pc:sldMk cId="0" sldId="264"/>
            <ac:spMk id="1241" creationId="{00000000-0000-0000-0000-000000000000}"/>
          </ac:spMkLst>
        </pc:spChg>
        <pc:spChg chg="del">
          <ac:chgData name="Hải Ngân Đinh" userId="b56d41eb1ff6fed2" providerId="LiveId" clId="{42F7BA40-83FC-284C-A4A3-174CFD9E9602}" dt="2023-07-27T13:40:21.308" v="1702" actId="478"/>
          <ac:spMkLst>
            <pc:docMk/>
            <pc:sldMk cId="0" sldId="264"/>
            <ac:spMk id="1242" creationId="{00000000-0000-0000-0000-000000000000}"/>
          </ac:spMkLst>
        </pc:spChg>
        <pc:spChg chg="del">
          <ac:chgData name="Hải Ngân Đinh" userId="b56d41eb1ff6fed2" providerId="LiveId" clId="{42F7BA40-83FC-284C-A4A3-174CFD9E9602}" dt="2023-07-27T13:40:21.308" v="1702" actId="478"/>
          <ac:spMkLst>
            <pc:docMk/>
            <pc:sldMk cId="0" sldId="264"/>
            <ac:spMk id="1257" creationId="{00000000-0000-0000-0000-000000000000}"/>
          </ac:spMkLst>
        </pc:spChg>
        <pc:spChg chg="del">
          <ac:chgData name="Hải Ngân Đinh" userId="b56d41eb1ff6fed2" providerId="LiveId" clId="{42F7BA40-83FC-284C-A4A3-174CFD9E9602}" dt="2023-07-27T13:40:21.308" v="1702" actId="478"/>
          <ac:spMkLst>
            <pc:docMk/>
            <pc:sldMk cId="0" sldId="264"/>
            <ac:spMk id="1258" creationId="{00000000-0000-0000-0000-000000000000}"/>
          </ac:spMkLst>
        </pc:spChg>
        <pc:spChg chg="del">
          <ac:chgData name="Hải Ngân Đinh" userId="b56d41eb1ff6fed2" providerId="LiveId" clId="{42F7BA40-83FC-284C-A4A3-174CFD9E9602}" dt="2023-07-27T13:40:21.308" v="1702" actId="478"/>
          <ac:spMkLst>
            <pc:docMk/>
            <pc:sldMk cId="0" sldId="264"/>
            <ac:spMk id="1259" creationId="{00000000-0000-0000-0000-000000000000}"/>
          </ac:spMkLst>
        </pc:spChg>
        <pc:spChg chg="del">
          <ac:chgData name="Hải Ngân Đinh" userId="b56d41eb1ff6fed2" providerId="LiveId" clId="{42F7BA40-83FC-284C-A4A3-174CFD9E9602}" dt="2023-07-27T13:40:21.308" v="1702" actId="478"/>
          <ac:spMkLst>
            <pc:docMk/>
            <pc:sldMk cId="0" sldId="264"/>
            <ac:spMk id="1260" creationId="{00000000-0000-0000-0000-000000000000}"/>
          </ac:spMkLst>
        </pc:spChg>
        <pc:spChg chg="del">
          <ac:chgData name="Hải Ngân Đinh" userId="b56d41eb1ff6fed2" providerId="LiveId" clId="{42F7BA40-83FC-284C-A4A3-174CFD9E9602}" dt="2023-07-27T13:40:21.308" v="1702" actId="478"/>
          <ac:spMkLst>
            <pc:docMk/>
            <pc:sldMk cId="0" sldId="264"/>
            <ac:spMk id="1261" creationId="{00000000-0000-0000-0000-000000000000}"/>
          </ac:spMkLst>
        </pc:spChg>
        <pc:spChg chg="del">
          <ac:chgData name="Hải Ngân Đinh" userId="b56d41eb1ff6fed2" providerId="LiveId" clId="{42F7BA40-83FC-284C-A4A3-174CFD9E9602}" dt="2023-07-27T13:40:21.308" v="1702" actId="478"/>
          <ac:spMkLst>
            <pc:docMk/>
            <pc:sldMk cId="0" sldId="264"/>
            <ac:spMk id="1262" creationId="{00000000-0000-0000-0000-000000000000}"/>
          </ac:spMkLst>
        </pc:spChg>
        <pc:spChg chg="del">
          <ac:chgData name="Hải Ngân Đinh" userId="b56d41eb1ff6fed2" providerId="LiveId" clId="{42F7BA40-83FC-284C-A4A3-174CFD9E9602}" dt="2023-07-27T13:40:21.308" v="1702" actId="478"/>
          <ac:spMkLst>
            <pc:docMk/>
            <pc:sldMk cId="0" sldId="264"/>
            <ac:spMk id="1266" creationId="{00000000-0000-0000-0000-000000000000}"/>
          </ac:spMkLst>
        </pc:spChg>
        <pc:spChg chg="del">
          <ac:chgData name="Hải Ngân Đinh" userId="b56d41eb1ff6fed2" providerId="LiveId" clId="{42F7BA40-83FC-284C-A4A3-174CFD9E9602}" dt="2023-07-27T13:40:21.308" v="1702" actId="478"/>
          <ac:spMkLst>
            <pc:docMk/>
            <pc:sldMk cId="0" sldId="264"/>
            <ac:spMk id="1267" creationId="{00000000-0000-0000-0000-000000000000}"/>
          </ac:spMkLst>
        </pc:spChg>
        <pc:spChg chg="del">
          <ac:chgData name="Hải Ngân Đinh" userId="b56d41eb1ff6fed2" providerId="LiveId" clId="{42F7BA40-83FC-284C-A4A3-174CFD9E9602}" dt="2023-07-27T13:40:21.308" v="1702" actId="478"/>
          <ac:spMkLst>
            <pc:docMk/>
            <pc:sldMk cId="0" sldId="264"/>
            <ac:spMk id="1268" creationId="{00000000-0000-0000-0000-000000000000}"/>
          </ac:spMkLst>
        </pc:spChg>
        <pc:spChg chg="del">
          <ac:chgData name="Hải Ngân Đinh" userId="b56d41eb1ff6fed2" providerId="LiveId" clId="{42F7BA40-83FC-284C-A4A3-174CFD9E9602}" dt="2023-07-27T13:40:21.308" v="1702" actId="478"/>
          <ac:spMkLst>
            <pc:docMk/>
            <pc:sldMk cId="0" sldId="264"/>
            <ac:spMk id="1269" creationId="{00000000-0000-0000-0000-000000000000}"/>
          </ac:spMkLst>
        </pc:spChg>
        <pc:spChg chg="del">
          <ac:chgData name="Hải Ngân Đinh" userId="b56d41eb1ff6fed2" providerId="LiveId" clId="{42F7BA40-83FC-284C-A4A3-174CFD9E9602}" dt="2023-07-27T13:40:21.308" v="1702" actId="478"/>
          <ac:spMkLst>
            <pc:docMk/>
            <pc:sldMk cId="0" sldId="264"/>
            <ac:spMk id="1270" creationId="{00000000-0000-0000-0000-000000000000}"/>
          </ac:spMkLst>
        </pc:spChg>
        <pc:spChg chg="del">
          <ac:chgData name="Hải Ngân Đinh" userId="b56d41eb1ff6fed2" providerId="LiveId" clId="{42F7BA40-83FC-284C-A4A3-174CFD9E9602}" dt="2023-07-27T13:40:21.308" v="1702" actId="478"/>
          <ac:spMkLst>
            <pc:docMk/>
            <pc:sldMk cId="0" sldId="264"/>
            <ac:spMk id="1271" creationId="{00000000-0000-0000-0000-000000000000}"/>
          </ac:spMkLst>
        </pc:spChg>
        <pc:spChg chg="del">
          <ac:chgData name="Hải Ngân Đinh" userId="b56d41eb1ff6fed2" providerId="LiveId" clId="{42F7BA40-83FC-284C-A4A3-174CFD9E9602}" dt="2023-07-27T13:40:21.308" v="1702" actId="478"/>
          <ac:spMkLst>
            <pc:docMk/>
            <pc:sldMk cId="0" sldId="264"/>
            <ac:spMk id="1286" creationId="{00000000-0000-0000-0000-000000000000}"/>
          </ac:spMkLst>
        </pc:spChg>
        <pc:spChg chg="del">
          <ac:chgData name="Hải Ngân Đinh" userId="b56d41eb1ff6fed2" providerId="LiveId" clId="{42F7BA40-83FC-284C-A4A3-174CFD9E9602}" dt="2023-07-27T13:40:21.308" v="1702" actId="478"/>
          <ac:spMkLst>
            <pc:docMk/>
            <pc:sldMk cId="0" sldId="264"/>
            <ac:spMk id="1287" creationId="{00000000-0000-0000-0000-000000000000}"/>
          </ac:spMkLst>
        </pc:spChg>
        <pc:spChg chg="del">
          <ac:chgData name="Hải Ngân Đinh" userId="b56d41eb1ff6fed2" providerId="LiveId" clId="{42F7BA40-83FC-284C-A4A3-174CFD9E9602}" dt="2023-07-27T13:40:21.308" v="1702" actId="478"/>
          <ac:spMkLst>
            <pc:docMk/>
            <pc:sldMk cId="0" sldId="264"/>
            <ac:spMk id="1288" creationId="{00000000-0000-0000-0000-000000000000}"/>
          </ac:spMkLst>
        </pc:spChg>
        <pc:spChg chg="del">
          <ac:chgData name="Hải Ngân Đinh" userId="b56d41eb1ff6fed2" providerId="LiveId" clId="{42F7BA40-83FC-284C-A4A3-174CFD9E9602}" dt="2023-07-27T13:40:21.308" v="1702" actId="478"/>
          <ac:spMkLst>
            <pc:docMk/>
            <pc:sldMk cId="0" sldId="264"/>
            <ac:spMk id="1289" creationId="{00000000-0000-0000-0000-000000000000}"/>
          </ac:spMkLst>
        </pc:spChg>
        <pc:grpChg chg="del">
          <ac:chgData name="Hải Ngân Đinh" userId="b56d41eb1ff6fed2" providerId="LiveId" clId="{42F7BA40-83FC-284C-A4A3-174CFD9E9602}" dt="2023-07-27T13:40:21.308" v="1702" actId="478"/>
          <ac:grpSpMkLst>
            <pc:docMk/>
            <pc:sldMk cId="0" sldId="264"/>
            <ac:grpSpMk id="1243" creationId="{00000000-0000-0000-0000-000000000000}"/>
          </ac:grpSpMkLst>
        </pc:grpChg>
        <pc:grpChg chg="del">
          <ac:chgData name="Hải Ngân Đinh" userId="b56d41eb1ff6fed2" providerId="LiveId" clId="{42F7BA40-83FC-284C-A4A3-174CFD9E9602}" dt="2023-07-27T13:40:21.308" v="1702" actId="478"/>
          <ac:grpSpMkLst>
            <pc:docMk/>
            <pc:sldMk cId="0" sldId="264"/>
            <ac:grpSpMk id="1250" creationId="{00000000-0000-0000-0000-000000000000}"/>
          </ac:grpSpMkLst>
        </pc:grpChg>
        <pc:grpChg chg="del">
          <ac:chgData name="Hải Ngân Đinh" userId="b56d41eb1ff6fed2" providerId="LiveId" clId="{42F7BA40-83FC-284C-A4A3-174CFD9E9602}" dt="2023-07-27T13:40:21.308" v="1702" actId="478"/>
          <ac:grpSpMkLst>
            <pc:docMk/>
            <pc:sldMk cId="0" sldId="264"/>
            <ac:grpSpMk id="1272" creationId="{00000000-0000-0000-0000-000000000000}"/>
          </ac:grpSpMkLst>
        </pc:grpChg>
        <pc:grpChg chg="del">
          <ac:chgData name="Hải Ngân Đinh" userId="b56d41eb1ff6fed2" providerId="LiveId" clId="{42F7BA40-83FC-284C-A4A3-174CFD9E9602}" dt="2023-07-27T13:40:21.308" v="1702" actId="478"/>
          <ac:grpSpMkLst>
            <pc:docMk/>
            <pc:sldMk cId="0" sldId="264"/>
            <ac:grpSpMk id="1279" creationId="{00000000-0000-0000-0000-000000000000}"/>
          </ac:grpSpMkLst>
        </pc:grpChg>
        <pc:graphicFrameChg chg="add mod modGraphic">
          <ac:chgData name="Hải Ngân Đinh" userId="b56d41eb1ff6fed2" providerId="LiveId" clId="{42F7BA40-83FC-284C-A4A3-174CFD9E9602}" dt="2023-07-27T14:09:10.207" v="2666" actId="207"/>
          <ac:graphicFrameMkLst>
            <pc:docMk/>
            <pc:sldMk cId="0" sldId="264"/>
            <ac:graphicFrameMk id="7" creationId="{63D6BD18-8DEA-0C13-3CC8-B4C74C0EF855}"/>
          </ac:graphicFrameMkLst>
        </pc:graphicFrameChg>
        <pc:picChg chg="add mod modCrop">
          <ac:chgData name="Hải Ngân Đinh" userId="b56d41eb1ff6fed2" providerId="LiveId" clId="{42F7BA40-83FC-284C-A4A3-174CFD9E9602}" dt="2023-07-27T13:46:27.159" v="1911" actId="1076"/>
          <ac:picMkLst>
            <pc:docMk/>
            <pc:sldMk cId="0" sldId="264"/>
            <ac:picMk id="14" creationId="{42C1F0EC-A848-89E3-D300-8D8B017D11C1}"/>
          </ac:picMkLst>
        </pc:picChg>
        <pc:picChg chg="add mod">
          <ac:chgData name="Hải Ngân Đinh" userId="b56d41eb1ff6fed2" providerId="LiveId" clId="{42F7BA40-83FC-284C-A4A3-174CFD9E9602}" dt="2023-07-27T13:47:56.776" v="1915" actId="1076"/>
          <ac:picMkLst>
            <pc:docMk/>
            <pc:sldMk cId="0" sldId="264"/>
            <ac:picMk id="16" creationId="{310BE5CB-57CC-4B60-2562-ED9D822672CF}"/>
          </ac:picMkLst>
        </pc:picChg>
        <pc:cxnChg chg="del">
          <ac:chgData name="Hải Ngân Đinh" userId="b56d41eb1ff6fed2" providerId="LiveId" clId="{42F7BA40-83FC-284C-A4A3-174CFD9E9602}" dt="2023-07-27T13:40:21.308" v="1702" actId="478"/>
          <ac:cxnSpMkLst>
            <pc:docMk/>
            <pc:sldMk cId="0" sldId="264"/>
            <ac:cxnSpMk id="1230" creationId="{00000000-0000-0000-0000-000000000000}"/>
          </ac:cxnSpMkLst>
        </pc:cxnChg>
        <pc:cxnChg chg="del">
          <ac:chgData name="Hải Ngân Đinh" userId="b56d41eb1ff6fed2" providerId="LiveId" clId="{42F7BA40-83FC-284C-A4A3-174CFD9E9602}" dt="2023-07-27T13:40:21.308" v="1702" actId="478"/>
          <ac:cxnSpMkLst>
            <pc:docMk/>
            <pc:sldMk cId="0" sldId="264"/>
            <ac:cxnSpMk id="1231" creationId="{00000000-0000-0000-0000-000000000000}"/>
          </ac:cxnSpMkLst>
        </pc:cxnChg>
        <pc:cxnChg chg="del">
          <ac:chgData name="Hải Ngân Đinh" userId="b56d41eb1ff6fed2" providerId="LiveId" clId="{42F7BA40-83FC-284C-A4A3-174CFD9E9602}" dt="2023-07-27T13:40:21.308" v="1702" actId="478"/>
          <ac:cxnSpMkLst>
            <pc:docMk/>
            <pc:sldMk cId="0" sldId="264"/>
            <ac:cxnSpMk id="1232" creationId="{00000000-0000-0000-0000-000000000000}"/>
          </ac:cxnSpMkLst>
        </pc:cxnChg>
        <pc:cxnChg chg="del">
          <ac:chgData name="Hải Ngân Đinh" userId="b56d41eb1ff6fed2" providerId="LiveId" clId="{42F7BA40-83FC-284C-A4A3-174CFD9E9602}" dt="2023-07-27T13:40:21.308" v="1702" actId="478"/>
          <ac:cxnSpMkLst>
            <pc:docMk/>
            <pc:sldMk cId="0" sldId="264"/>
            <ac:cxnSpMk id="1263" creationId="{00000000-0000-0000-0000-000000000000}"/>
          </ac:cxnSpMkLst>
        </pc:cxnChg>
        <pc:cxnChg chg="del">
          <ac:chgData name="Hải Ngân Đinh" userId="b56d41eb1ff6fed2" providerId="LiveId" clId="{42F7BA40-83FC-284C-A4A3-174CFD9E9602}" dt="2023-07-27T13:40:21.308" v="1702" actId="478"/>
          <ac:cxnSpMkLst>
            <pc:docMk/>
            <pc:sldMk cId="0" sldId="264"/>
            <ac:cxnSpMk id="1264" creationId="{00000000-0000-0000-0000-000000000000}"/>
          </ac:cxnSpMkLst>
        </pc:cxnChg>
        <pc:cxnChg chg="del">
          <ac:chgData name="Hải Ngân Đinh" userId="b56d41eb1ff6fed2" providerId="LiveId" clId="{42F7BA40-83FC-284C-A4A3-174CFD9E9602}" dt="2023-07-27T13:40:21.308" v="1702" actId="478"/>
          <ac:cxnSpMkLst>
            <pc:docMk/>
            <pc:sldMk cId="0" sldId="264"/>
            <ac:cxnSpMk id="1265" creationId="{00000000-0000-0000-0000-000000000000}"/>
          </ac:cxnSpMkLst>
        </pc:cxnChg>
      </pc:sldChg>
      <pc:sldChg chg="del">
        <pc:chgData name="Hải Ngân Đinh" userId="b56d41eb1ff6fed2" providerId="LiveId" clId="{42F7BA40-83FC-284C-A4A3-174CFD9E9602}" dt="2023-07-27T13:48:42.174" v="1946" actId="2696"/>
        <pc:sldMkLst>
          <pc:docMk/>
          <pc:sldMk cId="0" sldId="265"/>
        </pc:sldMkLst>
      </pc:sldChg>
      <pc:sldChg chg="addSp delSp modSp mod ord">
        <pc:chgData name="Hải Ngân Đinh" userId="b56d41eb1ff6fed2" providerId="LiveId" clId="{42F7BA40-83FC-284C-A4A3-174CFD9E9602}" dt="2023-07-27T14:01:06.085" v="2465" actId="1076"/>
        <pc:sldMkLst>
          <pc:docMk/>
          <pc:sldMk cId="0" sldId="266"/>
        </pc:sldMkLst>
        <pc:spChg chg="add del mod">
          <ac:chgData name="Hải Ngân Đinh" userId="b56d41eb1ff6fed2" providerId="LiveId" clId="{42F7BA40-83FC-284C-A4A3-174CFD9E9602}" dt="2023-07-27T13:48:54.305" v="1953" actId="478"/>
          <ac:spMkLst>
            <pc:docMk/>
            <pc:sldMk cId="0" sldId="266"/>
            <ac:spMk id="3" creationId="{6AE780A3-CA9D-7103-DFFE-EC4F0FA619A6}"/>
          </ac:spMkLst>
        </pc:spChg>
        <pc:spChg chg="add mod">
          <ac:chgData name="Hải Ngân Đinh" userId="b56d41eb1ff6fed2" providerId="LiveId" clId="{42F7BA40-83FC-284C-A4A3-174CFD9E9602}" dt="2023-07-27T13:49:43.135" v="1955"/>
          <ac:spMkLst>
            <pc:docMk/>
            <pc:sldMk cId="0" sldId="266"/>
            <ac:spMk id="4" creationId="{EB283794-D243-8224-979D-F08492040021}"/>
          </ac:spMkLst>
        </pc:spChg>
        <pc:spChg chg="add mod">
          <ac:chgData name="Hải Ngân Đinh" userId="b56d41eb1ff6fed2" providerId="LiveId" clId="{42F7BA40-83FC-284C-A4A3-174CFD9E9602}" dt="2023-07-27T13:49:52.542" v="1997" actId="1076"/>
          <ac:spMkLst>
            <pc:docMk/>
            <pc:sldMk cId="0" sldId="266"/>
            <ac:spMk id="5" creationId="{318AC930-C557-1CB1-88CE-97EC042D2F30}"/>
          </ac:spMkLst>
        </pc:spChg>
        <pc:spChg chg="add mod">
          <ac:chgData name="Hải Ngân Đinh" userId="b56d41eb1ff6fed2" providerId="LiveId" clId="{42F7BA40-83FC-284C-A4A3-174CFD9E9602}" dt="2023-07-27T14:00:54.505" v="2460" actId="1035"/>
          <ac:spMkLst>
            <pc:docMk/>
            <pc:sldMk cId="0" sldId="266"/>
            <ac:spMk id="6" creationId="{8308020B-CA51-A013-AD20-10C9188EB303}"/>
          </ac:spMkLst>
        </pc:spChg>
        <pc:spChg chg="add del mod">
          <ac:chgData name="Hải Ngân Đinh" userId="b56d41eb1ff6fed2" providerId="LiveId" clId="{42F7BA40-83FC-284C-A4A3-174CFD9E9602}" dt="2023-07-27T13:52:44.399" v="2269" actId="478"/>
          <ac:spMkLst>
            <pc:docMk/>
            <pc:sldMk cId="0" sldId="266"/>
            <ac:spMk id="7" creationId="{EE51438B-605A-C34B-AB06-2275558493AE}"/>
          </ac:spMkLst>
        </pc:spChg>
        <pc:spChg chg="add mod">
          <ac:chgData name="Hải Ngân Đinh" userId="b56d41eb1ff6fed2" providerId="LiveId" clId="{42F7BA40-83FC-284C-A4A3-174CFD9E9602}" dt="2023-07-27T14:00:54.505" v="2460" actId="1035"/>
          <ac:spMkLst>
            <pc:docMk/>
            <pc:sldMk cId="0" sldId="266"/>
            <ac:spMk id="8" creationId="{433B2799-7F00-354A-4BEB-C98A11DEF131}"/>
          </ac:spMkLst>
        </pc:spChg>
        <pc:spChg chg="add mod">
          <ac:chgData name="Hải Ngân Đinh" userId="b56d41eb1ff6fed2" providerId="LiveId" clId="{42F7BA40-83FC-284C-A4A3-174CFD9E9602}" dt="2023-07-27T14:00:54.505" v="2460" actId="1035"/>
          <ac:spMkLst>
            <pc:docMk/>
            <pc:sldMk cId="0" sldId="266"/>
            <ac:spMk id="9" creationId="{7A799CFF-55A6-E58F-9801-63CCADF851D2}"/>
          </ac:spMkLst>
        </pc:spChg>
        <pc:spChg chg="del">
          <ac:chgData name="Hải Ngân Đinh" userId="b56d41eb1ff6fed2" providerId="LiveId" clId="{42F7BA40-83FC-284C-A4A3-174CFD9E9602}" dt="2023-07-27T13:48:53.881" v="1952" actId="478"/>
          <ac:spMkLst>
            <pc:docMk/>
            <pc:sldMk cId="0" sldId="266"/>
            <ac:spMk id="1324" creationId="{00000000-0000-0000-0000-000000000000}"/>
          </ac:spMkLst>
        </pc:spChg>
        <pc:spChg chg="del">
          <ac:chgData name="Hải Ngân Đinh" userId="b56d41eb1ff6fed2" providerId="LiveId" clId="{42F7BA40-83FC-284C-A4A3-174CFD9E9602}" dt="2023-07-27T13:48:53.881" v="1952" actId="478"/>
          <ac:spMkLst>
            <pc:docMk/>
            <pc:sldMk cId="0" sldId="266"/>
            <ac:spMk id="1325" creationId="{00000000-0000-0000-0000-000000000000}"/>
          </ac:spMkLst>
        </pc:spChg>
        <pc:spChg chg="del">
          <ac:chgData name="Hải Ngân Đinh" userId="b56d41eb1ff6fed2" providerId="LiveId" clId="{42F7BA40-83FC-284C-A4A3-174CFD9E9602}" dt="2023-07-27T13:48:53.881" v="1952" actId="478"/>
          <ac:spMkLst>
            <pc:docMk/>
            <pc:sldMk cId="0" sldId="266"/>
            <ac:spMk id="1326" creationId="{00000000-0000-0000-0000-000000000000}"/>
          </ac:spMkLst>
        </pc:spChg>
        <pc:spChg chg="del">
          <ac:chgData name="Hải Ngân Đinh" userId="b56d41eb1ff6fed2" providerId="LiveId" clId="{42F7BA40-83FC-284C-A4A3-174CFD9E9602}" dt="2023-07-27T13:48:53.881" v="1952" actId="478"/>
          <ac:spMkLst>
            <pc:docMk/>
            <pc:sldMk cId="0" sldId="266"/>
            <ac:spMk id="1327" creationId="{00000000-0000-0000-0000-000000000000}"/>
          </ac:spMkLst>
        </pc:spChg>
        <pc:spChg chg="del">
          <ac:chgData name="Hải Ngân Đinh" userId="b56d41eb1ff6fed2" providerId="LiveId" clId="{42F7BA40-83FC-284C-A4A3-174CFD9E9602}" dt="2023-07-27T13:48:53.881" v="1952" actId="478"/>
          <ac:spMkLst>
            <pc:docMk/>
            <pc:sldMk cId="0" sldId="266"/>
            <ac:spMk id="1328" creationId="{00000000-0000-0000-0000-000000000000}"/>
          </ac:spMkLst>
        </pc:spChg>
        <pc:spChg chg="del">
          <ac:chgData name="Hải Ngân Đinh" userId="b56d41eb1ff6fed2" providerId="LiveId" clId="{42F7BA40-83FC-284C-A4A3-174CFD9E9602}" dt="2023-07-27T13:48:53.881" v="1952" actId="478"/>
          <ac:spMkLst>
            <pc:docMk/>
            <pc:sldMk cId="0" sldId="266"/>
            <ac:spMk id="1355" creationId="{00000000-0000-0000-0000-000000000000}"/>
          </ac:spMkLst>
        </pc:spChg>
        <pc:spChg chg="del">
          <ac:chgData name="Hải Ngân Đinh" userId="b56d41eb1ff6fed2" providerId="LiveId" clId="{42F7BA40-83FC-284C-A4A3-174CFD9E9602}" dt="2023-07-27T13:48:53.881" v="1952" actId="478"/>
          <ac:spMkLst>
            <pc:docMk/>
            <pc:sldMk cId="0" sldId="266"/>
            <ac:spMk id="1356" creationId="{00000000-0000-0000-0000-000000000000}"/>
          </ac:spMkLst>
        </pc:spChg>
        <pc:spChg chg="del">
          <ac:chgData name="Hải Ngân Đinh" userId="b56d41eb1ff6fed2" providerId="LiveId" clId="{42F7BA40-83FC-284C-A4A3-174CFD9E9602}" dt="2023-07-27T13:48:53.881" v="1952" actId="478"/>
          <ac:spMkLst>
            <pc:docMk/>
            <pc:sldMk cId="0" sldId="266"/>
            <ac:spMk id="1357" creationId="{00000000-0000-0000-0000-000000000000}"/>
          </ac:spMkLst>
        </pc:spChg>
        <pc:spChg chg="del">
          <ac:chgData name="Hải Ngân Đinh" userId="b56d41eb1ff6fed2" providerId="LiveId" clId="{42F7BA40-83FC-284C-A4A3-174CFD9E9602}" dt="2023-07-27T13:48:53.881" v="1952" actId="478"/>
          <ac:spMkLst>
            <pc:docMk/>
            <pc:sldMk cId="0" sldId="266"/>
            <ac:spMk id="1358" creationId="{00000000-0000-0000-0000-000000000000}"/>
          </ac:spMkLst>
        </pc:spChg>
        <pc:spChg chg="del">
          <ac:chgData name="Hải Ngân Đinh" userId="b56d41eb1ff6fed2" providerId="LiveId" clId="{42F7BA40-83FC-284C-A4A3-174CFD9E9602}" dt="2023-07-27T13:48:53.881" v="1952" actId="478"/>
          <ac:spMkLst>
            <pc:docMk/>
            <pc:sldMk cId="0" sldId="266"/>
            <ac:spMk id="1359" creationId="{00000000-0000-0000-0000-000000000000}"/>
          </ac:spMkLst>
        </pc:spChg>
        <pc:spChg chg="del">
          <ac:chgData name="Hải Ngân Đinh" userId="b56d41eb1ff6fed2" providerId="LiveId" clId="{42F7BA40-83FC-284C-A4A3-174CFD9E9602}" dt="2023-07-27T13:48:53.881" v="1952" actId="478"/>
          <ac:spMkLst>
            <pc:docMk/>
            <pc:sldMk cId="0" sldId="266"/>
            <ac:spMk id="1360" creationId="{00000000-0000-0000-0000-000000000000}"/>
          </ac:spMkLst>
        </pc:spChg>
        <pc:spChg chg="del">
          <ac:chgData name="Hải Ngân Đinh" userId="b56d41eb1ff6fed2" providerId="LiveId" clId="{42F7BA40-83FC-284C-A4A3-174CFD9E9602}" dt="2023-07-27T13:48:53.881" v="1952" actId="478"/>
          <ac:spMkLst>
            <pc:docMk/>
            <pc:sldMk cId="0" sldId="266"/>
            <ac:spMk id="1361" creationId="{00000000-0000-0000-0000-000000000000}"/>
          </ac:spMkLst>
        </pc:spChg>
        <pc:spChg chg="del">
          <ac:chgData name="Hải Ngân Đinh" userId="b56d41eb1ff6fed2" providerId="LiveId" clId="{42F7BA40-83FC-284C-A4A3-174CFD9E9602}" dt="2023-07-27T13:48:53.881" v="1952" actId="478"/>
          <ac:spMkLst>
            <pc:docMk/>
            <pc:sldMk cId="0" sldId="266"/>
            <ac:spMk id="1362" creationId="{00000000-0000-0000-0000-000000000000}"/>
          </ac:spMkLst>
        </pc:spChg>
        <pc:spChg chg="del">
          <ac:chgData name="Hải Ngân Đinh" userId="b56d41eb1ff6fed2" providerId="LiveId" clId="{42F7BA40-83FC-284C-A4A3-174CFD9E9602}" dt="2023-07-27T13:48:53.881" v="1952" actId="478"/>
          <ac:spMkLst>
            <pc:docMk/>
            <pc:sldMk cId="0" sldId="266"/>
            <ac:spMk id="1363" creationId="{00000000-0000-0000-0000-000000000000}"/>
          </ac:spMkLst>
        </pc:spChg>
        <pc:spChg chg="del">
          <ac:chgData name="Hải Ngân Đinh" userId="b56d41eb1ff6fed2" providerId="LiveId" clId="{42F7BA40-83FC-284C-A4A3-174CFD9E9602}" dt="2023-07-27T13:48:53.881" v="1952" actId="478"/>
          <ac:spMkLst>
            <pc:docMk/>
            <pc:sldMk cId="0" sldId="266"/>
            <ac:spMk id="1364" creationId="{00000000-0000-0000-0000-000000000000}"/>
          </ac:spMkLst>
        </pc:spChg>
        <pc:spChg chg="del">
          <ac:chgData name="Hải Ngân Đinh" userId="b56d41eb1ff6fed2" providerId="LiveId" clId="{42F7BA40-83FC-284C-A4A3-174CFD9E9602}" dt="2023-07-27T13:48:53.881" v="1952" actId="478"/>
          <ac:spMkLst>
            <pc:docMk/>
            <pc:sldMk cId="0" sldId="266"/>
            <ac:spMk id="1365" creationId="{00000000-0000-0000-0000-000000000000}"/>
          </ac:spMkLst>
        </pc:spChg>
        <pc:spChg chg="del">
          <ac:chgData name="Hải Ngân Đinh" userId="b56d41eb1ff6fed2" providerId="LiveId" clId="{42F7BA40-83FC-284C-A4A3-174CFD9E9602}" dt="2023-07-27T13:48:53.881" v="1952" actId="478"/>
          <ac:spMkLst>
            <pc:docMk/>
            <pc:sldMk cId="0" sldId="266"/>
            <ac:spMk id="1366" creationId="{00000000-0000-0000-0000-000000000000}"/>
          </ac:spMkLst>
        </pc:spChg>
        <pc:spChg chg="del">
          <ac:chgData name="Hải Ngân Đinh" userId="b56d41eb1ff6fed2" providerId="LiveId" clId="{42F7BA40-83FC-284C-A4A3-174CFD9E9602}" dt="2023-07-27T13:48:53.881" v="1952" actId="478"/>
          <ac:spMkLst>
            <pc:docMk/>
            <pc:sldMk cId="0" sldId="266"/>
            <ac:spMk id="1367" creationId="{00000000-0000-0000-0000-000000000000}"/>
          </ac:spMkLst>
        </pc:spChg>
        <pc:spChg chg="del">
          <ac:chgData name="Hải Ngân Đinh" userId="b56d41eb1ff6fed2" providerId="LiveId" clId="{42F7BA40-83FC-284C-A4A3-174CFD9E9602}" dt="2023-07-27T13:48:53.881" v="1952" actId="478"/>
          <ac:spMkLst>
            <pc:docMk/>
            <pc:sldMk cId="0" sldId="266"/>
            <ac:spMk id="1368" creationId="{00000000-0000-0000-0000-000000000000}"/>
          </ac:spMkLst>
        </pc:spChg>
        <pc:spChg chg="del">
          <ac:chgData name="Hải Ngân Đinh" userId="b56d41eb1ff6fed2" providerId="LiveId" clId="{42F7BA40-83FC-284C-A4A3-174CFD9E9602}" dt="2023-07-27T13:48:53.881" v="1952" actId="478"/>
          <ac:spMkLst>
            <pc:docMk/>
            <pc:sldMk cId="0" sldId="266"/>
            <ac:spMk id="1369" creationId="{00000000-0000-0000-0000-000000000000}"/>
          </ac:spMkLst>
        </pc:spChg>
        <pc:spChg chg="del">
          <ac:chgData name="Hải Ngân Đinh" userId="b56d41eb1ff6fed2" providerId="LiveId" clId="{42F7BA40-83FC-284C-A4A3-174CFD9E9602}" dt="2023-07-27T13:48:53.881" v="1952" actId="478"/>
          <ac:spMkLst>
            <pc:docMk/>
            <pc:sldMk cId="0" sldId="266"/>
            <ac:spMk id="1370" creationId="{00000000-0000-0000-0000-000000000000}"/>
          </ac:spMkLst>
        </pc:spChg>
        <pc:spChg chg="del">
          <ac:chgData name="Hải Ngân Đinh" userId="b56d41eb1ff6fed2" providerId="LiveId" clId="{42F7BA40-83FC-284C-A4A3-174CFD9E9602}" dt="2023-07-27T13:48:53.881" v="1952" actId="478"/>
          <ac:spMkLst>
            <pc:docMk/>
            <pc:sldMk cId="0" sldId="266"/>
            <ac:spMk id="1371" creationId="{00000000-0000-0000-0000-000000000000}"/>
          </ac:spMkLst>
        </pc:spChg>
        <pc:spChg chg="del">
          <ac:chgData name="Hải Ngân Đinh" userId="b56d41eb1ff6fed2" providerId="LiveId" clId="{42F7BA40-83FC-284C-A4A3-174CFD9E9602}" dt="2023-07-27T13:48:53.881" v="1952" actId="478"/>
          <ac:spMkLst>
            <pc:docMk/>
            <pc:sldMk cId="0" sldId="266"/>
            <ac:spMk id="1372" creationId="{00000000-0000-0000-0000-000000000000}"/>
          </ac:spMkLst>
        </pc:spChg>
        <pc:spChg chg="del">
          <ac:chgData name="Hải Ngân Đinh" userId="b56d41eb1ff6fed2" providerId="LiveId" clId="{42F7BA40-83FC-284C-A4A3-174CFD9E9602}" dt="2023-07-27T13:48:53.881" v="1952" actId="478"/>
          <ac:spMkLst>
            <pc:docMk/>
            <pc:sldMk cId="0" sldId="266"/>
            <ac:spMk id="1373" creationId="{00000000-0000-0000-0000-000000000000}"/>
          </ac:spMkLst>
        </pc:spChg>
        <pc:spChg chg="del">
          <ac:chgData name="Hải Ngân Đinh" userId="b56d41eb1ff6fed2" providerId="LiveId" clId="{42F7BA40-83FC-284C-A4A3-174CFD9E9602}" dt="2023-07-27T13:48:53.881" v="1952" actId="478"/>
          <ac:spMkLst>
            <pc:docMk/>
            <pc:sldMk cId="0" sldId="266"/>
            <ac:spMk id="1374" creationId="{00000000-0000-0000-0000-000000000000}"/>
          </ac:spMkLst>
        </pc:spChg>
        <pc:spChg chg="del">
          <ac:chgData name="Hải Ngân Đinh" userId="b56d41eb1ff6fed2" providerId="LiveId" clId="{42F7BA40-83FC-284C-A4A3-174CFD9E9602}" dt="2023-07-27T13:48:53.881" v="1952" actId="478"/>
          <ac:spMkLst>
            <pc:docMk/>
            <pc:sldMk cId="0" sldId="266"/>
            <ac:spMk id="1375" creationId="{00000000-0000-0000-0000-000000000000}"/>
          </ac:spMkLst>
        </pc:spChg>
        <pc:spChg chg="del">
          <ac:chgData name="Hải Ngân Đinh" userId="b56d41eb1ff6fed2" providerId="LiveId" clId="{42F7BA40-83FC-284C-A4A3-174CFD9E9602}" dt="2023-07-27T13:48:53.881" v="1952" actId="478"/>
          <ac:spMkLst>
            <pc:docMk/>
            <pc:sldMk cId="0" sldId="266"/>
            <ac:spMk id="1376" creationId="{00000000-0000-0000-0000-000000000000}"/>
          </ac:spMkLst>
        </pc:spChg>
        <pc:spChg chg="del">
          <ac:chgData name="Hải Ngân Đinh" userId="b56d41eb1ff6fed2" providerId="LiveId" clId="{42F7BA40-83FC-284C-A4A3-174CFD9E9602}" dt="2023-07-27T13:48:53.881" v="1952" actId="478"/>
          <ac:spMkLst>
            <pc:docMk/>
            <pc:sldMk cId="0" sldId="266"/>
            <ac:spMk id="1377" creationId="{00000000-0000-0000-0000-000000000000}"/>
          </ac:spMkLst>
        </pc:spChg>
        <pc:spChg chg="del">
          <ac:chgData name="Hải Ngân Đinh" userId="b56d41eb1ff6fed2" providerId="LiveId" clId="{42F7BA40-83FC-284C-A4A3-174CFD9E9602}" dt="2023-07-27T13:48:53.881" v="1952" actId="478"/>
          <ac:spMkLst>
            <pc:docMk/>
            <pc:sldMk cId="0" sldId="266"/>
            <ac:spMk id="1378" creationId="{00000000-0000-0000-0000-000000000000}"/>
          </ac:spMkLst>
        </pc:spChg>
        <pc:spChg chg="del">
          <ac:chgData name="Hải Ngân Đinh" userId="b56d41eb1ff6fed2" providerId="LiveId" clId="{42F7BA40-83FC-284C-A4A3-174CFD9E9602}" dt="2023-07-27T13:48:53.881" v="1952" actId="478"/>
          <ac:spMkLst>
            <pc:docMk/>
            <pc:sldMk cId="0" sldId="266"/>
            <ac:spMk id="1379" creationId="{00000000-0000-0000-0000-000000000000}"/>
          </ac:spMkLst>
        </pc:spChg>
        <pc:spChg chg="del">
          <ac:chgData name="Hải Ngân Đinh" userId="b56d41eb1ff6fed2" providerId="LiveId" clId="{42F7BA40-83FC-284C-A4A3-174CFD9E9602}" dt="2023-07-27T13:48:53.881" v="1952" actId="478"/>
          <ac:spMkLst>
            <pc:docMk/>
            <pc:sldMk cId="0" sldId="266"/>
            <ac:spMk id="1380" creationId="{00000000-0000-0000-0000-000000000000}"/>
          </ac:spMkLst>
        </pc:spChg>
        <pc:spChg chg="del">
          <ac:chgData name="Hải Ngân Đinh" userId="b56d41eb1ff6fed2" providerId="LiveId" clId="{42F7BA40-83FC-284C-A4A3-174CFD9E9602}" dt="2023-07-27T13:48:53.881" v="1952" actId="478"/>
          <ac:spMkLst>
            <pc:docMk/>
            <pc:sldMk cId="0" sldId="266"/>
            <ac:spMk id="1381" creationId="{00000000-0000-0000-0000-000000000000}"/>
          </ac:spMkLst>
        </pc:spChg>
        <pc:spChg chg="del">
          <ac:chgData name="Hải Ngân Đinh" userId="b56d41eb1ff6fed2" providerId="LiveId" clId="{42F7BA40-83FC-284C-A4A3-174CFD9E9602}" dt="2023-07-27T13:48:53.881" v="1952" actId="478"/>
          <ac:spMkLst>
            <pc:docMk/>
            <pc:sldMk cId="0" sldId="266"/>
            <ac:spMk id="1382" creationId="{00000000-0000-0000-0000-000000000000}"/>
          </ac:spMkLst>
        </pc:spChg>
        <pc:spChg chg="del">
          <ac:chgData name="Hải Ngân Đinh" userId="b56d41eb1ff6fed2" providerId="LiveId" clId="{42F7BA40-83FC-284C-A4A3-174CFD9E9602}" dt="2023-07-27T13:48:53.881" v="1952" actId="478"/>
          <ac:spMkLst>
            <pc:docMk/>
            <pc:sldMk cId="0" sldId="266"/>
            <ac:spMk id="1383" creationId="{00000000-0000-0000-0000-000000000000}"/>
          </ac:spMkLst>
        </pc:spChg>
        <pc:grpChg chg="del">
          <ac:chgData name="Hải Ngân Đinh" userId="b56d41eb1ff6fed2" providerId="LiveId" clId="{42F7BA40-83FC-284C-A4A3-174CFD9E9602}" dt="2023-07-27T13:48:53.881" v="1952" actId="478"/>
          <ac:grpSpMkLst>
            <pc:docMk/>
            <pc:sldMk cId="0" sldId="266"/>
            <ac:grpSpMk id="1329" creationId="{00000000-0000-0000-0000-000000000000}"/>
          </ac:grpSpMkLst>
        </pc:grpChg>
        <pc:grpChg chg="del">
          <ac:chgData name="Hải Ngân Đinh" userId="b56d41eb1ff6fed2" providerId="LiveId" clId="{42F7BA40-83FC-284C-A4A3-174CFD9E9602}" dt="2023-07-27T13:48:53.881" v="1952" actId="478"/>
          <ac:grpSpMkLst>
            <pc:docMk/>
            <pc:sldMk cId="0" sldId="266"/>
            <ac:grpSpMk id="1384" creationId="{00000000-0000-0000-0000-000000000000}"/>
          </ac:grpSpMkLst>
        </pc:grpChg>
        <pc:picChg chg="add del mod">
          <ac:chgData name="Hải Ngân Đinh" userId="b56d41eb1ff6fed2" providerId="LiveId" clId="{42F7BA40-83FC-284C-A4A3-174CFD9E9602}" dt="2023-07-27T13:59:15.993" v="2416" actId="478"/>
          <ac:picMkLst>
            <pc:docMk/>
            <pc:sldMk cId="0" sldId="266"/>
            <ac:picMk id="16" creationId="{00A4CF4C-5BDF-C5D3-8B67-785844406C31}"/>
          </ac:picMkLst>
        </pc:picChg>
        <pc:picChg chg="add mod">
          <ac:chgData name="Hải Ngân Đinh" userId="b56d41eb1ff6fed2" providerId="LiveId" clId="{42F7BA40-83FC-284C-A4A3-174CFD9E9602}" dt="2023-07-27T14:01:06.085" v="2465" actId="1076"/>
          <ac:picMkLst>
            <pc:docMk/>
            <pc:sldMk cId="0" sldId="266"/>
            <ac:picMk id="18" creationId="{0695B2D9-6344-0B43-1DCD-2A9509D8A19D}"/>
          </ac:picMkLst>
        </pc:picChg>
        <pc:picChg chg="add mod">
          <ac:chgData name="Hải Ngân Đinh" userId="b56d41eb1ff6fed2" providerId="LiveId" clId="{42F7BA40-83FC-284C-A4A3-174CFD9E9602}" dt="2023-07-27T14:00:57.935" v="2461" actId="1076"/>
          <ac:picMkLst>
            <pc:docMk/>
            <pc:sldMk cId="0" sldId="266"/>
            <ac:picMk id="20" creationId="{5A12D0CB-7674-C08A-2E68-2D60B309EB90}"/>
          </ac:picMkLst>
        </pc:picChg>
        <pc:cxnChg chg="add mod">
          <ac:chgData name="Hải Ngân Đinh" userId="b56d41eb1ff6fed2" providerId="LiveId" clId="{42F7BA40-83FC-284C-A4A3-174CFD9E9602}" dt="2023-07-27T14:00:54.505" v="2460" actId="1035"/>
          <ac:cxnSpMkLst>
            <pc:docMk/>
            <pc:sldMk cId="0" sldId="266"/>
            <ac:cxnSpMk id="11" creationId="{A86DC9D4-9C1C-8892-C0AE-FD308D86035B}"/>
          </ac:cxnSpMkLst>
        </pc:cxnChg>
        <pc:cxnChg chg="add mod">
          <ac:chgData name="Hải Ngân Đinh" userId="b56d41eb1ff6fed2" providerId="LiveId" clId="{42F7BA40-83FC-284C-A4A3-174CFD9E9602}" dt="2023-07-27T14:00:54.505" v="2460" actId="1035"/>
          <ac:cxnSpMkLst>
            <pc:docMk/>
            <pc:sldMk cId="0" sldId="266"/>
            <ac:cxnSpMk id="13" creationId="{150A76FA-592E-636D-81AF-40745826DDA7}"/>
          </ac:cxnSpMkLst>
        </pc:cxnChg>
      </pc:sldChg>
      <pc:sldChg chg="del">
        <pc:chgData name="Hải Ngân Đinh" userId="b56d41eb1ff6fed2" providerId="LiveId" clId="{42F7BA40-83FC-284C-A4A3-174CFD9E9602}" dt="2023-07-27T13:48:43.626" v="1947" actId="2696"/>
        <pc:sldMkLst>
          <pc:docMk/>
          <pc:sldMk cId="0" sldId="267"/>
        </pc:sldMkLst>
      </pc:sldChg>
      <pc:sldChg chg="addSp delSp modSp mod modAnim">
        <pc:chgData name="Hải Ngân Đinh" userId="b56d41eb1ff6fed2" providerId="LiveId" clId="{42F7BA40-83FC-284C-A4A3-174CFD9E9602}" dt="2023-07-27T14:09:34.636" v="2670"/>
        <pc:sldMkLst>
          <pc:docMk/>
          <pc:sldMk cId="0" sldId="268"/>
        </pc:sldMkLst>
        <pc:spChg chg="add del mod">
          <ac:chgData name="Hải Ngân Đinh" userId="b56d41eb1ff6fed2" providerId="LiveId" clId="{42F7BA40-83FC-284C-A4A3-174CFD9E9602}" dt="2023-07-27T14:03:06.514" v="2467" actId="478"/>
          <ac:spMkLst>
            <pc:docMk/>
            <pc:sldMk cId="0" sldId="268"/>
            <ac:spMk id="3" creationId="{6392E3E1-B2EE-ED37-EDAF-C420FD5019B6}"/>
          </ac:spMkLst>
        </pc:spChg>
        <pc:spChg chg="add del mod">
          <ac:chgData name="Hải Ngân Đinh" userId="b56d41eb1ff6fed2" providerId="LiveId" clId="{42F7BA40-83FC-284C-A4A3-174CFD9E9602}" dt="2023-07-27T14:03:06.514" v="2467" actId="478"/>
          <ac:spMkLst>
            <pc:docMk/>
            <pc:sldMk cId="0" sldId="268"/>
            <ac:spMk id="5" creationId="{C3BD8873-7811-D718-5B16-4F5BC55F268A}"/>
          </ac:spMkLst>
        </pc:spChg>
        <pc:spChg chg="add mod">
          <ac:chgData name="Hải Ngân Đinh" userId="b56d41eb1ff6fed2" providerId="LiveId" clId="{42F7BA40-83FC-284C-A4A3-174CFD9E9602}" dt="2023-07-27T14:03:57.187" v="2547" actId="1076"/>
          <ac:spMkLst>
            <pc:docMk/>
            <pc:sldMk cId="0" sldId="268"/>
            <ac:spMk id="6" creationId="{9707C734-0D97-8D2A-7B39-3D8711A8E5FE}"/>
          </ac:spMkLst>
        </pc:spChg>
        <pc:spChg chg="add del mod">
          <ac:chgData name="Hải Ngân Đinh" userId="b56d41eb1ff6fed2" providerId="LiveId" clId="{42F7BA40-83FC-284C-A4A3-174CFD9E9602}" dt="2023-07-27T14:05:10.953" v="2551" actId="478"/>
          <ac:spMkLst>
            <pc:docMk/>
            <pc:sldMk cId="0" sldId="268"/>
            <ac:spMk id="8" creationId="{95EA3D2C-8C0D-BF44-B667-0BA33AEF04D9}"/>
          </ac:spMkLst>
        </pc:spChg>
        <pc:spChg chg="add del mod">
          <ac:chgData name="Hải Ngân Đinh" userId="b56d41eb1ff6fed2" providerId="LiveId" clId="{42F7BA40-83FC-284C-A4A3-174CFD9E9602}" dt="2023-07-27T14:09:34.636" v="2670"/>
          <ac:spMkLst>
            <pc:docMk/>
            <pc:sldMk cId="0" sldId="268"/>
            <ac:spMk id="10" creationId="{32E54C16-8A17-9CA6-BB63-BBF2FF23FB54}"/>
          </ac:spMkLst>
        </pc:spChg>
        <pc:spChg chg="del">
          <ac:chgData name="Hải Ngân Đinh" userId="b56d41eb1ff6fed2" providerId="LiveId" clId="{42F7BA40-83FC-284C-A4A3-174CFD9E9602}" dt="2023-07-27T14:03:06.124" v="2466" actId="478"/>
          <ac:spMkLst>
            <pc:docMk/>
            <pc:sldMk cId="0" sldId="268"/>
            <ac:spMk id="1438" creationId="{00000000-0000-0000-0000-000000000000}"/>
          </ac:spMkLst>
        </pc:spChg>
        <pc:spChg chg="del">
          <ac:chgData name="Hải Ngân Đinh" userId="b56d41eb1ff6fed2" providerId="LiveId" clId="{42F7BA40-83FC-284C-A4A3-174CFD9E9602}" dt="2023-07-27T14:03:06.124" v="2466" actId="478"/>
          <ac:spMkLst>
            <pc:docMk/>
            <pc:sldMk cId="0" sldId="268"/>
            <ac:spMk id="1439" creationId="{00000000-0000-0000-0000-000000000000}"/>
          </ac:spMkLst>
        </pc:spChg>
        <pc:grpChg chg="del">
          <ac:chgData name="Hải Ngân Đinh" userId="b56d41eb1ff6fed2" providerId="LiveId" clId="{42F7BA40-83FC-284C-A4A3-174CFD9E9602}" dt="2023-07-26T14:52:56.878" v="53" actId="478"/>
          <ac:grpSpMkLst>
            <pc:docMk/>
            <pc:sldMk cId="0" sldId="268"/>
            <ac:grpSpMk id="1440" creationId="{00000000-0000-0000-0000-000000000000}"/>
          </ac:grpSpMkLst>
        </pc:grpChg>
        <pc:graphicFrameChg chg="add del mod modGraphic">
          <ac:chgData name="Hải Ngân Đinh" userId="b56d41eb1ff6fed2" providerId="LiveId" clId="{42F7BA40-83FC-284C-A4A3-174CFD9E9602}" dt="2023-07-27T14:06:39.137" v="2632" actId="478"/>
          <ac:graphicFrameMkLst>
            <pc:docMk/>
            <pc:sldMk cId="0" sldId="268"/>
            <ac:graphicFrameMk id="7" creationId="{877EF70B-AD2D-C586-AF32-6A2D7F8FDE8B}"/>
          </ac:graphicFrameMkLst>
        </pc:graphicFrameChg>
        <pc:graphicFrameChg chg="add mod modGraphic">
          <ac:chgData name="Hải Ngân Đinh" userId="b56d41eb1ff6fed2" providerId="LiveId" clId="{42F7BA40-83FC-284C-A4A3-174CFD9E9602}" dt="2023-07-27T14:08:55.790" v="2662" actId="207"/>
          <ac:graphicFrameMkLst>
            <pc:docMk/>
            <pc:sldMk cId="0" sldId="268"/>
            <ac:graphicFrameMk id="9" creationId="{A3E1C9F9-130B-4A14-45EE-5B929D7DB60B}"/>
          </ac:graphicFrameMkLst>
        </pc:graphicFrameChg>
      </pc:sldChg>
      <pc:sldChg chg="addSp delSp modSp del mod">
        <pc:chgData name="Hải Ngân Đinh" userId="b56d41eb1ff6fed2" providerId="LiveId" clId="{42F7BA40-83FC-284C-A4A3-174CFD9E9602}" dt="2023-07-27T13:48:44.643" v="1948" actId="2696"/>
        <pc:sldMkLst>
          <pc:docMk/>
          <pc:sldMk cId="0" sldId="269"/>
        </pc:sldMkLst>
        <pc:spChg chg="add del mod">
          <ac:chgData name="Hải Ngân Đinh" userId="b56d41eb1ff6fed2" providerId="LiveId" clId="{42F7BA40-83FC-284C-A4A3-174CFD9E9602}" dt="2023-07-26T14:52:08.112" v="38" actId="478"/>
          <ac:spMkLst>
            <pc:docMk/>
            <pc:sldMk cId="0" sldId="269"/>
            <ac:spMk id="3" creationId="{9C05A920-07F7-F314-3CA4-2C0082BC3F39}"/>
          </ac:spMkLst>
        </pc:spChg>
        <pc:spChg chg="add del mod">
          <ac:chgData name="Hải Ngân Đinh" userId="b56d41eb1ff6fed2" providerId="LiveId" clId="{42F7BA40-83FC-284C-A4A3-174CFD9E9602}" dt="2023-07-26T14:52:08.112" v="38" actId="478"/>
          <ac:spMkLst>
            <pc:docMk/>
            <pc:sldMk cId="0" sldId="269"/>
            <ac:spMk id="5" creationId="{82F7DCC9-0994-A907-89BD-4380CD5561C3}"/>
          </ac:spMkLst>
        </pc:spChg>
        <pc:spChg chg="add del mod">
          <ac:chgData name="Hải Ngân Đinh" userId="b56d41eb1ff6fed2" providerId="LiveId" clId="{42F7BA40-83FC-284C-A4A3-174CFD9E9602}" dt="2023-07-26T14:52:08.112" v="38" actId="478"/>
          <ac:spMkLst>
            <pc:docMk/>
            <pc:sldMk cId="0" sldId="269"/>
            <ac:spMk id="7" creationId="{7B5D4202-E4CF-57D0-8562-40F9E0EA2AC3}"/>
          </ac:spMkLst>
        </pc:spChg>
        <pc:spChg chg="add del mod">
          <ac:chgData name="Hải Ngân Đinh" userId="b56d41eb1ff6fed2" providerId="LiveId" clId="{42F7BA40-83FC-284C-A4A3-174CFD9E9602}" dt="2023-07-26T14:52:08.112" v="38" actId="478"/>
          <ac:spMkLst>
            <pc:docMk/>
            <pc:sldMk cId="0" sldId="269"/>
            <ac:spMk id="9" creationId="{C34FC2ED-A9C9-C184-58AC-58144A36A9A6}"/>
          </ac:spMkLst>
        </pc:spChg>
        <pc:spChg chg="add del mod">
          <ac:chgData name="Hải Ngân Đinh" userId="b56d41eb1ff6fed2" providerId="LiveId" clId="{42F7BA40-83FC-284C-A4A3-174CFD9E9602}" dt="2023-07-26T14:52:08.112" v="38" actId="478"/>
          <ac:spMkLst>
            <pc:docMk/>
            <pc:sldMk cId="0" sldId="269"/>
            <ac:spMk id="11" creationId="{9BE538F6-4836-EC45-F183-039AF33B5EDE}"/>
          </ac:spMkLst>
        </pc:spChg>
        <pc:spChg chg="add del mod">
          <ac:chgData name="Hải Ngân Đinh" userId="b56d41eb1ff6fed2" providerId="LiveId" clId="{42F7BA40-83FC-284C-A4A3-174CFD9E9602}" dt="2023-07-26T14:52:08.112" v="38" actId="478"/>
          <ac:spMkLst>
            <pc:docMk/>
            <pc:sldMk cId="0" sldId="269"/>
            <ac:spMk id="13" creationId="{72259D47-1333-7427-1FA9-C21B980D5598}"/>
          </ac:spMkLst>
        </pc:spChg>
        <pc:spChg chg="add del mod">
          <ac:chgData name="Hải Ngân Đinh" userId="b56d41eb1ff6fed2" providerId="LiveId" clId="{42F7BA40-83FC-284C-A4A3-174CFD9E9602}" dt="2023-07-26T14:52:08.112" v="38" actId="478"/>
          <ac:spMkLst>
            <pc:docMk/>
            <pc:sldMk cId="0" sldId="269"/>
            <ac:spMk id="15" creationId="{3A0C9527-B12B-55A5-64F5-7F735A779727}"/>
          </ac:spMkLst>
        </pc:spChg>
        <pc:spChg chg="add del mod">
          <ac:chgData name="Hải Ngân Đinh" userId="b56d41eb1ff6fed2" providerId="LiveId" clId="{42F7BA40-83FC-284C-A4A3-174CFD9E9602}" dt="2023-07-26T14:52:08.112" v="38" actId="478"/>
          <ac:spMkLst>
            <pc:docMk/>
            <pc:sldMk cId="0" sldId="269"/>
            <ac:spMk id="17" creationId="{55074281-D7E3-F7F9-034B-BC0A6CB24804}"/>
          </ac:spMkLst>
        </pc:spChg>
        <pc:spChg chg="add del mod">
          <ac:chgData name="Hải Ngân Đinh" userId="b56d41eb1ff6fed2" providerId="LiveId" clId="{42F7BA40-83FC-284C-A4A3-174CFD9E9602}" dt="2023-07-26T14:52:08.112" v="38" actId="478"/>
          <ac:spMkLst>
            <pc:docMk/>
            <pc:sldMk cId="0" sldId="269"/>
            <ac:spMk id="19" creationId="{3422D0C0-4227-7AEA-4E4E-B05285D1EA5A}"/>
          </ac:spMkLst>
        </pc:spChg>
        <pc:spChg chg="del">
          <ac:chgData name="Hải Ngân Đinh" userId="b56d41eb1ff6fed2" providerId="LiveId" clId="{42F7BA40-83FC-284C-A4A3-174CFD9E9602}" dt="2023-07-26T14:52:07.687" v="37" actId="478"/>
          <ac:spMkLst>
            <pc:docMk/>
            <pc:sldMk cId="0" sldId="269"/>
            <ac:spMk id="1483" creationId="{00000000-0000-0000-0000-000000000000}"/>
          </ac:spMkLst>
        </pc:spChg>
        <pc:spChg chg="del">
          <ac:chgData name="Hải Ngân Đinh" userId="b56d41eb1ff6fed2" providerId="LiveId" clId="{42F7BA40-83FC-284C-A4A3-174CFD9E9602}" dt="2023-07-26T14:52:07.687" v="37" actId="478"/>
          <ac:spMkLst>
            <pc:docMk/>
            <pc:sldMk cId="0" sldId="269"/>
            <ac:spMk id="1484" creationId="{00000000-0000-0000-0000-000000000000}"/>
          </ac:spMkLst>
        </pc:spChg>
        <pc:spChg chg="del">
          <ac:chgData name="Hải Ngân Đinh" userId="b56d41eb1ff6fed2" providerId="LiveId" clId="{42F7BA40-83FC-284C-A4A3-174CFD9E9602}" dt="2023-07-26T14:52:07.687" v="37" actId="478"/>
          <ac:spMkLst>
            <pc:docMk/>
            <pc:sldMk cId="0" sldId="269"/>
            <ac:spMk id="1485" creationId="{00000000-0000-0000-0000-000000000000}"/>
          </ac:spMkLst>
        </pc:spChg>
        <pc:spChg chg="del">
          <ac:chgData name="Hải Ngân Đinh" userId="b56d41eb1ff6fed2" providerId="LiveId" clId="{42F7BA40-83FC-284C-A4A3-174CFD9E9602}" dt="2023-07-26T14:52:07.687" v="37" actId="478"/>
          <ac:spMkLst>
            <pc:docMk/>
            <pc:sldMk cId="0" sldId="269"/>
            <ac:spMk id="1486" creationId="{00000000-0000-0000-0000-000000000000}"/>
          </ac:spMkLst>
        </pc:spChg>
        <pc:spChg chg="del">
          <ac:chgData name="Hải Ngân Đinh" userId="b56d41eb1ff6fed2" providerId="LiveId" clId="{42F7BA40-83FC-284C-A4A3-174CFD9E9602}" dt="2023-07-26T14:52:07.687" v="37" actId="478"/>
          <ac:spMkLst>
            <pc:docMk/>
            <pc:sldMk cId="0" sldId="269"/>
            <ac:spMk id="1487" creationId="{00000000-0000-0000-0000-000000000000}"/>
          </ac:spMkLst>
        </pc:spChg>
        <pc:spChg chg="del">
          <ac:chgData name="Hải Ngân Đinh" userId="b56d41eb1ff6fed2" providerId="LiveId" clId="{42F7BA40-83FC-284C-A4A3-174CFD9E9602}" dt="2023-07-26T14:52:07.687" v="37" actId="478"/>
          <ac:spMkLst>
            <pc:docMk/>
            <pc:sldMk cId="0" sldId="269"/>
            <ac:spMk id="1488" creationId="{00000000-0000-0000-0000-000000000000}"/>
          </ac:spMkLst>
        </pc:spChg>
        <pc:spChg chg="del">
          <ac:chgData name="Hải Ngân Đinh" userId="b56d41eb1ff6fed2" providerId="LiveId" clId="{42F7BA40-83FC-284C-A4A3-174CFD9E9602}" dt="2023-07-26T14:52:07.687" v="37" actId="478"/>
          <ac:spMkLst>
            <pc:docMk/>
            <pc:sldMk cId="0" sldId="269"/>
            <ac:spMk id="1489" creationId="{00000000-0000-0000-0000-000000000000}"/>
          </ac:spMkLst>
        </pc:spChg>
        <pc:spChg chg="del">
          <ac:chgData name="Hải Ngân Đinh" userId="b56d41eb1ff6fed2" providerId="LiveId" clId="{42F7BA40-83FC-284C-A4A3-174CFD9E9602}" dt="2023-07-26T14:52:07.687" v="37" actId="478"/>
          <ac:spMkLst>
            <pc:docMk/>
            <pc:sldMk cId="0" sldId="269"/>
            <ac:spMk id="1490" creationId="{00000000-0000-0000-0000-000000000000}"/>
          </ac:spMkLst>
        </pc:spChg>
        <pc:spChg chg="del">
          <ac:chgData name="Hải Ngân Đinh" userId="b56d41eb1ff6fed2" providerId="LiveId" clId="{42F7BA40-83FC-284C-A4A3-174CFD9E9602}" dt="2023-07-26T14:52:07.687" v="37" actId="478"/>
          <ac:spMkLst>
            <pc:docMk/>
            <pc:sldMk cId="0" sldId="269"/>
            <ac:spMk id="1491" creationId="{00000000-0000-0000-0000-000000000000}"/>
          </ac:spMkLst>
        </pc:spChg>
        <pc:spChg chg="del">
          <ac:chgData name="Hải Ngân Đinh" userId="b56d41eb1ff6fed2" providerId="LiveId" clId="{42F7BA40-83FC-284C-A4A3-174CFD9E9602}" dt="2023-07-26T14:52:07.687" v="37" actId="478"/>
          <ac:spMkLst>
            <pc:docMk/>
            <pc:sldMk cId="0" sldId="269"/>
            <ac:spMk id="1492" creationId="{00000000-0000-0000-0000-000000000000}"/>
          </ac:spMkLst>
        </pc:spChg>
        <pc:spChg chg="del">
          <ac:chgData name="Hải Ngân Đinh" userId="b56d41eb1ff6fed2" providerId="LiveId" clId="{42F7BA40-83FC-284C-A4A3-174CFD9E9602}" dt="2023-07-26T14:52:07.687" v="37" actId="478"/>
          <ac:spMkLst>
            <pc:docMk/>
            <pc:sldMk cId="0" sldId="269"/>
            <ac:spMk id="1493" creationId="{00000000-0000-0000-0000-000000000000}"/>
          </ac:spMkLst>
        </pc:spChg>
        <pc:spChg chg="del">
          <ac:chgData name="Hải Ngân Đinh" userId="b56d41eb1ff6fed2" providerId="LiveId" clId="{42F7BA40-83FC-284C-A4A3-174CFD9E9602}" dt="2023-07-26T14:52:07.687" v="37" actId="478"/>
          <ac:spMkLst>
            <pc:docMk/>
            <pc:sldMk cId="0" sldId="269"/>
            <ac:spMk id="1494" creationId="{00000000-0000-0000-0000-000000000000}"/>
          </ac:spMkLst>
        </pc:spChg>
        <pc:spChg chg="del">
          <ac:chgData name="Hải Ngân Đinh" userId="b56d41eb1ff6fed2" providerId="LiveId" clId="{42F7BA40-83FC-284C-A4A3-174CFD9E9602}" dt="2023-07-26T14:52:07.687" v="37" actId="478"/>
          <ac:spMkLst>
            <pc:docMk/>
            <pc:sldMk cId="0" sldId="269"/>
            <ac:spMk id="1495" creationId="{00000000-0000-0000-0000-000000000000}"/>
          </ac:spMkLst>
        </pc:spChg>
        <pc:grpChg chg="del">
          <ac:chgData name="Hải Ngân Đinh" userId="b56d41eb1ff6fed2" providerId="LiveId" clId="{42F7BA40-83FC-284C-A4A3-174CFD9E9602}" dt="2023-07-26T14:52:07.687" v="37" actId="478"/>
          <ac:grpSpMkLst>
            <pc:docMk/>
            <pc:sldMk cId="0" sldId="269"/>
            <ac:grpSpMk id="1496" creationId="{00000000-0000-0000-0000-000000000000}"/>
          </ac:grpSpMkLst>
        </pc:grpChg>
        <pc:grpChg chg="del">
          <ac:chgData name="Hải Ngân Đinh" userId="b56d41eb1ff6fed2" providerId="LiveId" clId="{42F7BA40-83FC-284C-A4A3-174CFD9E9602}" dt="2023-07-26T14:52:07.687" v="37" actId="478"/>
          <ac:grpSpMkLst>
            <pc:docMk/>
            <pc:sldMk cId="0" sldId="269"/>
            <ac:grpSpMk id="1522" creationId="{00000000-0000-0000-0000-000000000000}"/>
          </ac:grpSpMkLst>
        </pc:grpChg>
        <pc:grpChg chg="del">
          <ac:chgData name="Hải Ngân Đinh" userId="b56d41eb1ff6fed2" providerId="LiveId" clId="{42F7BA40-83FC-284C-A4A3-174CFD9E9602}" dt="2023-07-26T14:52:07.687" v="37" actId="478"/>
          <ac:grpSpMkLst>
            <pc:docMk/>
            <pc:sldMk cId="0" sldId="269"/>
            <ac:grpSpMk id="1561" creationId="{00000000-0000-0000-0000-000000000000}"/>
          </ac:grpSpMkLst>
        </pc:grpChg>
        <pc:grpChg chg="del">
          <ac:chgData name="Hải Ngân Đinh" userId="b56d41eb1ff6fed2" providerId="LiveId" clId="{42F7BA40-83FC-284C-A4A3-174CFD9E9602}" dt="2023-07-26T14:52:07.687" v="37" actId="478"/>
          <ac:grpSpMkLst>
            <pc:docMk/>
            <pc:sldMk cId="0" sldId="269"/>
            <ac:grpSpMk id="1590" creationId="{00000000-0000-0000-0000-000000000000}"/>
          </ac:grpSpMkLst>
        </pc:grpChg>
      </pc:sldChg>
      <pc:sldChg chg="addSp delSp modSp mod">
        <pc:chgData name="Hải Ngân Đinh" userId="b56d41eb1ff6fed2" providerId="LiveId" clId="{42F7BA40-83FC-284C-A4A3-174CFD9E9602}" dt="2023-07-27T14:23:07.073" v="3167" actId="1076"/>
        <pc:sldMkLst>
          <pc:docMk/>
          <pc:sldMk cId="0" sldId="270"/>
        </pc:sldMkLst>
        <pc:spChg chg="add del mod">
          <ac:chgData name="Hải Ngân Đinh" userId="b56d41eb1ff6fed2" providerId="LiveId" clId="{42F7BA40-83FC-284C-A4A3-174CFD9E9602}" dt="2023-07-27T14:09:48.190" v="2672" actId="478"/>
          <ac:spMkLst>
            <pc:docMk/>
            <pc:sldMk cId="0" sldId="270"/>
            <ac:spMk id="3" creationId="{1D4DD63E-F0F0-4C57-D277-3F2EAEE36759}"/>
          </ac:spMkLst>
        </pc:spChg>
        <pc:spChg chg="add del mod">
          <ac:chgData name="Hải Ngân Đinh" userId="b56d41eb1ff6fed2" providerId="LiveId" clId="{42F7BA40-83FC-284C-A4A3-174CFD9E9602}" dt="2023-07-27T14:09:48.190" v="2672" actId="478"/>
          <ac:spMkLst>
            <pc:docMk/>
            <pc:sldMk cId="0" sldId="270"/>
            <ac:spMk id="5" creationId="{053233EE-BB16-4A5F-10D6-5C3E0771142B}"/>
          </ac:spMkLst>
        </pc:spChg>
        <pc:spChg chg="add del mod">
          <ac:chgData name="Hải Ngân Đinh" userId="b56d41eb1ff6fed2" providerId="LiveId" clId="{42F7BA40-83FC-284C-A4A3-174CFD9E9602}" dt="2023-07-27T14:09:48.190" v="2672" actId="478"/>
          <ac:spMkLst>
            <pc:docMk/>
            <pc:sldMk cId="0" sldId="270"/>
            <ac:spMk id="7" creationId="{E4B32D9D-CCA4-20CB-83BC-B2087F15E51E}"/>
          </ac:spMkLst>
        </pc:spChg>
        <pc:spChg chg="add del mod">
          <ac:chgData name="Hải Ngân Đinh" userId="b56d41eb1ff6fed2" providerId="LiveId" clId="{42F7BA40-83FC-284C-A4A3-174CFD9E9602}" dt="2023-07-27T14:09:48.190" v="2672" actId="478"/>
          <ac:spMkLst>
            <pc:docMk/>
            <pc:sldMk cId="0" sldId="270"/>
            <ac:spMk id="9" creationId="{610D982D-8461-D125-D7E5-76F7F6F1C2C2}"/>
          </ac:spMkLst>
        </pc:spChg>
        <pc:spChg chg="add del mod">
          <ac:chgData name="Hải Ngân Đinh" userId="b56d41eb1ff6fed2" providerId="LiveId" clId="{42F7BA40-83FC-284C-A4A3-174CFD9E9602}" dt="2023-07-27T14:09:48.190" v="2672" actId="478"/>
          <ac:spMkLst>
            <pc:docMk/>
            <pc:sldMk cId="0" sldId="270"/>
            <ac:spMk id="11" creationId="{7C883E0F-A787-E0E9-903C-9B79379F0CD7}"/>
          </ac:spMkLst>
        </pc:spChg>
        <pc:spChg chg="add del mod">
          <ac:chgData name="Hải Ngân Đinh" userId="b56d41eb1ff6fed2" providerId="LiveId" clId="{42F7BA40-83FC-284C-A4A3-174CFD9E9602}" dt="2023-07-27T14:09:48.190" v="2672" actId="478"/>
          <ac:spMkLst>
            <pc:docMk/>
            <pc:sldMk cId="0" sldId="270"/>
            <ac:spMk id="13" creationId="{D7400689-F2DE-62DB-82F9-A9584C641D26}"/>
          </ac:spMkLst>
        </pc:spChg>
        <pc:spChg chg="add del mod">
          <ac:chgData name="Hải Ngân Đinh" userId="b56d41eb1ff6fed2" providerId="LiveId" clId="{42F7BA40-83FC-284C-A4A3-174CFD9E9602}" dt="2023-07-27T14:09:48.190" v="2672" actId="478"/>
          <ac:spMkLst>
            <pc:docMk/>
            <pc:sldMk cId="0" sldId="270"/>
            <ac:spMk id="15" creationId="{2009C219-56C5-9406-2CD8-31E678E7446F}"/>
          </ac:spMkLst>
        </pc:spChg>
        <pc:spChg chg="add del mod">
          <ac:chgData name="Hải Ngân Đinh" userId="b56d41eb1ff6fed2" providerId="LiveId" clId="{42F7BA40-83FC-284C-A4A3-174CFD9E9602}" dt="2023-07-27T14:09:48.190" v="2672" actId="478"/>
          <ac:spMkLst>
            <pc:docMk/>
            <pc:sldMk cId="0" sldId="270"/>
            <ac:spMk id="17" creationId="{EA25A240-9E57-486B-B6C3-5206C4840F4B}"/>
          </ac:spMkLst>
        </pc:spChg>
        <pc:spChg chg="add del mod">
          <ac:chgData name="Hải Ngân Đinh" userId="b56d41eb1ff6fed2" providerId="LiveId" clId="{42F7BA40-83FC-284C-A4A3-174CFD9E9602}" dt="2023-07-27T14:09:48.190" v="2672" actId="478"/>
          <ac:spMkLst>
            <pc:docMk/>
            <pc:sldMk cId="0" sldId="270"/>
            <ac:spMk id="19" creationId="{F8690808-BC17-23E4-C20D-2B817C5632F9}"/>
          </ac:spMkLst>
        </pc:spChg>
        <pc:spChg chg="add del mod">
          <ac:chgData name="Hải Ngân Đinh" userId="b56d41eb1ff6fed2" providerId="LiveId" clId="{42F7BA40-83FC-284C-A4A3-174CFD9E9602}" dt="2023-07-27T14:09:48.190" v="2672" actId="478"/>
          <ac:spMkLst>
            <pc:docMk/>
            <pc:sldMk cId="0" sldId="270"/>
            <ac:spMk id="21" creationId="{6E4A7C79-0B85-14D2-0A82-99685B4E2B81}"/>
          </ac:spMkLst>
        </pc:spChg>
        <pc:spChg chg="add del mod">
          <ac:chgData name="Hải Ngân Đinh" userId="b56d41eb1ff6fed2" providerId="LiveId" clId="{42F7BA40-83FC-284C-A4A3-174CFD9E9602}" dt="2023-07-27T14:09:48.190" v="2672" actId="478"/>
          <ac:spMkLst>
            <pc:docMk/>
            <pc:sldMk cId="0" sldId="270"/>
            <ac:spMk id="23" creationId="{9CBD788F-E953-D05D-E21F-A4F3206C813A}"/>
          </ac:spMkLst>
        </pc:spChg>
        <pc:spChg chg="add del mod">
          <ac:chgData name="Hải Ngân Đinh" userId="b56d41eb1ff6fed2" providerId="LiveId" clId="{42F7BA40-83FC-284C-A4A3-174CFD9E9602}" dt="2023-07-27T14:09:48.190" v="2672" actId="478"/>
          <ac:spMkLst>
            <pc:docMk/>
            <pc:sldMk cId="0" sldId="270"/>
            <ac:spMk id="25" creationId="{BFFE69A5-4A06-4929-4C81-B719648DE0C3}"/>
          </ac:spMkLst>
        </pc:spChg>
        <pc:spChg chg="add del mod">
          <ac:chgData name="Hải Ngân Đinh" userId="b56d41eb1ff6fed2" providerId="LiveId" clId="{42F7BA40-83FC-284C-A4A3-174CFD9E9602}" dt="2023-07-27T14:09:48.190" v="2672" actId="478"/>
          <ac:spMkLst>
            <pc:docMk/>
            <pc:sldMk cId="0" sldId="270"/>
            <ac:spMk id="27" creationId="{507EDF09-2250-83E5-33CF-13B182B109F8}"/>
          </ac:spMkLst>
        </pc:spChg>
        <pc:spChg chg="add del mod">
          <ac:chgData name="Hải Ngân Đinh" userId="b56d41eb1ff6fed2" providerId="LiveId" clId="{42F7BA40-83FC-284C-A4A3-174CFD9E9602}" dt="2023-07-27T14:18:32.481" v="2877" actId="478"/>
          <ac:spMkLst>
            <pc:docMk/>
            <pc:sldMk cId="0" sldId="270"/>
            <ac:spMk id="29" creationId="{D79704D2-A6C3-0E2F-43FF-D08656D19BB0}"/>
          </ac:spMkLst>
        </pc:spChg>
        <pc:spChg chg="add mod">
          <ac:chgData name="Hải Ngân Đinh" userId="b56d41eb1ff6fed2" providerId="LiveId" clId="{42F7BA40-83FC-284C-A4A3-174CFD9E9602}" dt="2023-07-27T14:20:25.778" v="3146" actId="113"/>
          <ac:spMkLst>
            <pc:docMk/>
            <pc:sldMk cId="0" sldId="270"/>
            <ac:spMk id="30" creationId="{4B3CDB71-BFD1-4EE2-655B-D176F5E9DD2C}"/>
          </ac:spMkLst>
        </pc:spChg>
        <pc:spChg chg="add mod">
          <ac:chgData name="Hải Ngân Đinh" userId="b56d41eb1ff6fed2" providerId="LiveId" clId="{42F7BA40-83FC-284C-A4A3-174CFD9E9602}" dt="2023-07-27T14:13:16.971" v="2805" actId="14100"/>
          <ac:spMkLst>
            <pc:docMk/>
            <pc:sldMk cId="0" sldId="270"/>
            <ac:spMk id="33" creationId="{24BCDC9C-71C9-0240-2244-4206A86072A5}"/>
          </ac:spMkLst>
        </pc:spChg>
        <pc:spChg chg="add mod">
          <ac:chgData name="Hải Ngân Đinh" userId="b56d41eb1ff6fed2" providerId="LiveId" clId="{42F7BA40-83FC-284C-A4A3-174CFD9E9602}" dt="2023-07-27T14:21:14.929" v="3154" actId="20577"/>
          <ac:spMkLst>
            <pc:docMk/>
            <pc:sldMk cId="0" sldId="270"/>
            <ac:spMk id="36" creationId="{0BA2F539-8DB3-140C-282B-10929F8A8DE9}"/>
          </ac:spMkLst>
        </pc:spChg>
        <pc:spChg chg="del">
          <ac:chgData name="Hải Ngân Đinh" userId="b56d41eb1ff6fed2" providerId="LiveId" clId="{42F7BA40-83FC-284C-A4A3-174CFD9E9602}" dt="2023-07-27T14:09:47.833" v="2671" actId="478"/>
          <ac:spMkLst>
            <pc:docMk/>
            <pc:sldMk cId="0" sldId="270"/>
            <ac:spMk id="1695" creationId="{00000000-0000-0000-0000-000000000000}"/>
          </ac:spMkLst>
        </pc:spChg>
        <pc:spChg chg="del">
          <ac:chgData name="Hải Ngân Đinh" userId="b56d41eb1ff6fed2" providerId="LiveId" clId="{42F7BA40-83FC-284C-A4A3-174CFD9E9602}" dt="2023-07-27T14:09:47.833" v="2671" actId="478"/>
          <ac:spMkLst>
            <pc:docMk/>
            <pc:sldMk cId="0" sldId="270"/>
            <ac:spMk id="1696" creationId="{00000000-0000-0000-0000-000000000000}"/>
          </ac:spMkLst>
        </pc:spChg>
        <pc:spChg chg="del">
          <ac:chgData name="Hải Ngân Đinh" userId="b56d41eb1ff6fed2" providerId="LiveId" clId="{42F7BA40-83FC-284C-A4A3-174CFD9E9602}" dt="2023-07-27T14:09:47.833" v="2671" actId="478"/>
          <ac:spMkLst>
            <pc:docMk/>
            <pc:sldMk cId="0" sldId="270"/>
            <ac:spMk id="1697" creationId="{00000000-0000-0000-0000-000000000000}"/>
          </ac:spMkLst>
        </pc:spChg>
        <pc:spChg chg="del">
          <ac:chgData name="Hải Ngân Đinh" userId="b56d41eb1ff6fed2" providerId="LiveId" clId="{42F7BA40-83FC-284C-A4A3-174CFD9E9602}" dt="2023-07-27T14:09:47.833" v="2671" actId="478"/>
          <ac:spMkLst>
            <pc:docMk/>
            <pc:sldMk cId="0" sldId="270"/>
            <ac:spMk id="1698" creationId="{00000000-0000-0000-0000-000000000000}"/>
          </ac:spMkLst>
        </pc:spChg>
        <pc:spChg chg="del">
          <ac:chgData name="Hải Ngân Đinh" userId="b56d41eb1ff6fed2" providerId="LiveId" clId="{42F7BA40-83FC-284C-A4A3-174CFD9E9602}" dt="2023-07-27T14:09:47.833" v="2671" actId="478"/>
          <ac:spMkLst>
            <pc:docMk/>
            <pc:sldMk cId="0" sldId="270"/>
            <ac:spMk id="1699" creationId="{00000000-0000-0000-0000-000000000000}"/>
          </ac:spMkLst>
        </pc:spChg>
        <pc:spChg chg="del">
          <ac:chgData name="Hải Ngân Đinh" userId="b56d41eb1ff6fed2" providerId="LiveId" clId="{42F7BA40-83FC-284C-A4A3-174CFD9E9602}" dt="2023-07-27T14:09:47.833" v="2671" actId="478"/>
          <ac:spMkLst>
            <pc:docMk/>
            <pc:sldMk cId="0" sldId="270"/>
            <ac:spMk id="1700" creationId="{00000000-0000-0000-0000-000000000000}"/>
          </ac:spMkLst>
        </pc:spChg>
        <pc:spChg chg="del">
          <ac:chgData name="Hải Ngân Đinh" userId="b56d41eb1ff6fed2" providerId="LiveId" clId="{42F7BA40-83FC-284C-A4A3-174CFD9E9602}" dt="2023-07-27T14:09:47.833" v="2671" actId="478"/>
          <ac:spMkLst>
            <pc:docMk/>
            <pc:sldMk cId="0" sldId="270"/>
            <ac:spMk id="1701" creationId="{00000000-0000-0000-0000-000000000000}"/>
          </ac:spMkLst>
        </pc:spChg>
        <pc:spChg chg="del">
          <ac:chgData name="Hải Ngân Đinh" userId="b56d41eb1ff6fed2" providerId="LiveId" clId="{42F7BA40-83FC-284C-A4A3-174CFD9E9602}" dt="2023-07-27T14:09:47.833" v="2671" actId="478"/>
          <ac:spMkLst>
            <pc:docMk/>
            <pc:sldMk cId="0" sldId="270"/>
            <ac:spMk id="1702" creationId="{00000000-0000-0000-0000-000000000000}"/>
          </ac:spMkLst>
        </pc:spChg>
        <pc:spChg chg="del">
          <ac:chgData name="Hải Ngân Đinh" userId="b56d41eb1ff6fed2" providerId="LiveId" clId="{42F7BA40-83FC-284C-A4A3-174CFD9E9602}" dt="2023-07-27T14:09:47.833" v="2671" actId="478"/>
          <ac:spMkLst>
            <pc:docMk/>
            <pc:sldMk cId="0" sldId="270"/>
            <ac:spMk id="1706" creationId="{00000000-0000-0000-0000-000000000000}"/>
          </ac:spMkLst>
        </pc:spChg>
        <pc:spChg chg="del">
          <ac:chgData name="Hải Ngân Đinh" userId="b56d41eb1ff6fed2" providerId="LiveId" clId="{42F7BA40-83FC-284C-A4A3-174CFD9E9602}" dt="2023-07-27T14:09:47.833" v="2671" actId="478"/>
          <ac:spMkLst>
            <pc:docMk/>
            <pc:sldMk cId="0" sldId="270"/>
            <ac:spMk id="1707" creationId="{00000000-0000-0000-0000-000000000000}"/>
          </ac:spMkLst>
        </pc:spChg>
        <pc:spChg chg="del">
          <ac:chgData name="Hải Ngân Đinh" userId="b56d41eb1ff6fed2" providerId="LiveId" clId="{42F7BA40-83FC-284C-A4A3-174CFD9E9602}" dt="2023-07-27T14:09:47.833" v="2671" actId="478"/>
          <ac:spMkLst>
            <pc:docMk/>
            <pc:sldMk cId="0" sldId="270"/>
            <ac:spMk id="1708" creationId="{00000000-0000-0000-0000-000000000000}"/>
          </ac:spMkLst>
        </pc:spChg>
        <pc:spChg chg="del">
          <ac:chgData name="Hải Ngân Đinh" userId="b56d41eb1ff6fed2" providerId="LiveId" clId="{42F7BA40-83FC-284C-A4A3-174CFD9E9602}" dt="2023-07-27T14:09:47.833" v="2671" actId="478"/>
          <ac:spMkLst>
            <pc:docMk/>
            <pc:sldMk cId="0" sldId="270"/>
            <ac:spMk id="1709" creationId="{00000000-0000-0000-0000-000000000000}"/>
          </ac:spMkLst>
        </pc:spChg>
        <pc:spChg chg="del">
          <ac:chgData name="Hải Ngân Đinh" userId="b56d41eb1ff6fed2" providerId="LiveId" clId="{42F7BA40-83FC-284C-A4A3-174CFD9E9602}" dt="2023-07-27T14:09:47.833" v="2671" actId="478"/>
          <ac:spMkLst>
            <pc:docMk/>
            <pc:sldMk cId="0" sldId="270"/>
            <ac:spMk id="1710" creationId="{00000000-0000-0000-0000-000000000000}"/>
          </ac:spMkLst>
        </pc:spChg>
        <pc:spChg chg="del">
          <ac:chgData name="Hải Ngân Đinh" userId="b56d41eb1ff6fed2" providerId="LiveId" clId="{42F7BA40-83FC-284C-A4A3-174CFD9E9602}" dt="2023-07-27T14:09:47.833" v="2671" actId="478"/>
          <ac:spMkLst>
            <pc:docMk/>
            <pc:sldMk cId="0" sldId="270"/>
            <ac:spMk id="1711" creationId="{00000000-0000-0000-0000-000000000000}"/>
          </ac:spMkLst>
        </pc:spChg>
        <pc:spChg chg="del">
          <ac:chgData name="Hải Ngân Đinh" userId="b56d41eb1ff6fed2" providerId="LiveId" clId="{42F7BA40-83FC-284C-A4A3-174CFD9E9602}" dt="2023-07-27T14:09:47.833" v="2671" actId="478"/>
          <ac:spMkLst>
            <pc:docMk/>
            <pc:sldMk cId="0" sldId="270"/>
            <ac:spMk id="1712" creationId="{00000000-0000-0000-0000-000000000000}"/>
          </ac:spMkLst>
        </pc:spChg>
        <pc:spChg chg="del">
          <ac:chgData name="Hải Ngân Đinh" userId="b56d41eb1ff6fed2" providerId="LiveId" clId="{42F7BA40-83FC-284C-A4A3-174CFD9E9602}" dt="2023-07-27T14:09:47.833" v="2671" actId="478"/>
          <ac:spMkLst>
            <pc:docMk/>
            <pc:sldMk cId="0" sldId="270"/>
            <ac:spMk id="1713" creationId="{00000000-0000-0000-0000-000000000000}"/>
          </ac:spMkLst>
        </pc:spChg>
        <pc:spChg chg="del">
          <ac:chgData name="Hải Ngân Đinh" userId="b56d41eb1ff6fed2" providerId="LiveId" clId="{42F7BA40-83FC-284C-A4A3-174CFD9E9602}" dt="2023-07-27T14:09:47.833" v="2671" actId="478"/>
          <ac:spMkLst>
            <pc:docMk/>
            <pc:sldMk cId="0" sldId="270"/>
            <ac:spMk id="1714" creationId="{00000000-0000-0000-0000-000000000000}"/>
          </ac:spMkLst>
        </pc:spChg>
        <pc:spChg chg="del">
          <ac:chgData name="Hải Ngân Đinh" userId="b56d41eb1ff6fed2" providerId="LiveId" clId="{42F7BA40-83FC-284C-A4A3-174CFD9E9602}" dt="2023-07-27T14:09:47.833" v="2671" actId="478"/>
          <ac:spMkLst>
            <pc:docMk/>
            <pc:sldMk cId="0" sldId="270"/>
            <ac:spMk id="1715" creationId="{00000000-0000-0000-0000-000000000000}"/>
          </ac:spMkLst>
        </pc:spChg>
        <pc:spChg chg="del">
          <ac:chgData name="Hải Ngân Đinh" userId="b56d41eb1ff6fed2" providerId="LiveId" clId="{42F7BA40-83FC-284C-A4A3-174CFD9E9602}" dt="2023-07-27T14:09:47.833" v="2671" actId="478"/>
          <ac:spMkLst>
            <pc:docMk/>
            <pc:sldMk cId="0" sldId="270"/>
            <ac:spMk id="1716" creationId="{00000000-0000-0000-0000-000000000000}"/>
          </ac:spMkLst>
        </pc:spChg>
        <pc:spChg chg="del">
          <ac:chgData name="Hải Ngân Đinh" userId="b56d41eb1ff6fed2" providerId="LiveId" clId="{42F7BA40-83FC-284C-A4A3-174CFD9E9602}" dt="2023-07-27T14:09:47.833" v="2671" actId="478"/>
          <ac:spMkLst>
            <pc:docMk/>
            <pc:sldMk cId="0" sldId="270"/>
            <ac:spMk id="1717" creationId="{00000000-0000-0000-0000-000000000000}"/>
          </ac:spMkLst>
        </pc:spChg>
        <pc:spChg chg="del">
          <ac:chgData name="Hải Ngân Đinh" userId="b56d41eb1ff6fed2" providerId="LiveId" clId="{42F7BA40-83FC-284C-A4A3-174CFD9E9602}" dt="2023-07-27T14:09:47.833" v="2671" actId="478"/>
          <ac:spMkLst>
            <pc:docMk/>
            <pc:sldMk cId="0" sldId="270"/>
            <ac:spMk id="1718" creationId="{00000000-0000-0000-0000-000000000000}"/>
          </ac:spMkLst>
        </pc:spChg>
        <pc:grpChg chg="add mod">
          <ac:chgData name="Hải Ngân Đinh" userId="b56d41eb1ff6fed2" providerId="LiveId" clId="{42F7BA40-83FC-284C-A4A3-174CFD9E9602}" dt="2023-07-27T14:13:01.324" v="2797" actId="164"/>
          <ac:grpSpMkLst>
            <pc:docMk/>
            <pc:sldMk cId="0" sldId="270"/>
            <ac:grpSpMk id="34" creationId="{4E77F185-53BA-BA60-E383-2FB771748B0A}"/>
          </ac:grpSpMkLst>
        </pc:grpChg>
        <pc:grpChg chg="add mod">
          <ac:chgData name="Hải Ngân Đinh" userId="b56d41eb1ff6fed2" providerId="LiveId" clId="{42F7BA40-83FC-284C-A4A3-174CFD9E9602}" dt="2023-07-27T14:18:25.576" v="2875" actId="1076"/>
          <ac:grpSpMkLst>
            <pc:docMk/>
            <pc:sldMk cId="0" sldId="270"/>
            <ac:grpSpMk id="35" creationId="{54C6C819-366D-A4F9-E13B-F2B5373EBD50}"/>
          </ac:grpSpMkLst>
        </pc:grpChg>
        <pc:grpChg chg="del">
          <ac:chgData name="Hải Ngân Đinh" userId="b56d41eb1ff6fed2" providerId="LiveId" clId="{42F7BA40-83FC-284C-A4A3-174CFD9E9602}" dt="2023-07-27T14:09:47.833" v="2671" actId="478"/>
          <ac:grpSpMkLst>
            <pc:docMk/>
            <pc:sldMk cId="0" sldId="270"/>
            <ac:grpSpMk id="1703" creationId="{00000000-0000-0000-0000-000000000000}"/>
          </ac:grpSpMkLst>
        </pc:grpChg>
        <pc:grpChg chg="del">
          <ac:chgData name="Hải Ngân Đinh" userId="b56d41eb1ff6fed2" providerId="LiveId" clId="{42F7BA40-83FC-284C-A4A3-174CFD9E9602}" dt="2023-07-27T14:09:47.833" v="2671" actId="478"/>
          <ac:grpSpMkLst>
            <pc:docMk/>
            <pc:sldMk cId="0" sldId="270"/>
            <ac:grpSpMk id="1719" creationId="{00000000-0000-0000-0000-000000000000}"/>
          </ac:grpSpMkLst>
        </pc:grpChg>
        <pc:grpChg chg="del">
          <ac:chgData name="Hải Ngân Đinh" userId="b56d41eb1ff6fed2" providerId="LiveId" clId="{42F7BA40-83FC-284C-A4A3-174CFD9E9602}" dt="2023-07-27T14:09:47.833" v="2671" actId="478"/>
          <ac:grpSpMkLst>
            <pc:docMk/>
            <pc:sldMk cId="0" sldId="270"/>
            <ac:grpSpMk id="1724" creationId="{00000000-0000-0000-0000-000000000000}"/>
          </ac:grpSpMkLst>
        </pc:grpChg>
        <pc:grpChg chg="del">
          <ac:chgData name="Hải Ngân Đinh" userId="b56d41eb1ff6fed2" providerId="LiveId" clId="{42F7BA40-83FC-284C-A4A3-174CFD9E9602}" dt="2023-07-27T14:09:47.833" v="2671" actId="478"/>
          <ac:grpSpMkLst>
            <pc:docMk/>
            <pc:sldMk cId="0" sldId="270"/>
            <ac:grpSpMk id="1727" creationId="{00000000-0000-0000-0000-000000000000}"/>
          </ac:grpSpMkLst>
        </pc:grpChg>
        <pc:graphicFrameChg chg="add mod modGraphic">
          <ac:chgData name="Hải Ngân Đinh" userId="b56d41eb1ff6fed2" providerId="LiveId" clId="{42F7BA40-83FC-284C-A4A3-174CFD9E9602}" dt="2023-07-27T14:18:48.452" v="2881" actId="14734"/>
          <ac:graphicFrameMkLst>
            <pc:docMk/>
            <pc:sldMk cId="0" sldId="270"/>
            <ac:graphicFrameMk id="28" creationId="{8AEBE4AF-BD6B-918B-C424-11E509646C86}"/>
          </ac:graphicFrameMkLst>
        </pc:graphicFrameChg>
        <pc:picChg chg="add mod">
          <ac:chgData name="Hải Ngân Đinh" userId="b56d41eb1ff6fed2" providerId="LiveId" clId="{42F7BA40-83FC-284C-A4A3-174CFD9E9602}" dt="2023-07-27T14:13:11.150" v="2803" actId="164"/>
          <ac:picMkLst>
            <pc:docMk/>
            <pc:sldMk cId="0" sldId="270"/>
            <ac:picMk id="32" creationId="{1ED6645A-E578-5358-CD57-10D4172DFFB5}"/>
          </ac:picMkLst>
        </pc:picChg>
        <pc:picChg chg="add mod">
          <ac:chgData name="Hải Ngân Đinh" userId="b56d41eb1ff6fed2" providerId="LiveId" clId="{42F7BA40-83FC-284C-A4A3-174CFD9E9602}" dt="2023-07-27T14:21:09.222" v="3152" actId="1076"/>
          <ac:picMkLst>
            <pc:docMk/>
            <pc:sldMk cId="0" sldId="270"/>
            <ac:picMk id="38" creationId="{A31D529F-D573-EB80-41BB-BC5B49CAFEBE}"/>
          </ac:picMkLst>
        </pc:picChg>
        <pc:picChg chg="add mod">
          <ac:chgData name="Hải Ngân Đinh" userId="b56d41eb1ff6fed2" providerId="LiveId" clId="{42F7BA40-83FC-284C-A4A3-174CFD9E9602}" dt="2023-07-27T14:22:04.674" v="3159" actId="1076"/>
          <ac:picMkLst>
            <pc:docMk/>
            <pc:sldMk cId="0" sldId="270"/>
            <ac:picMk id="40" creationId="{0689E136-68A0-AF14-5D6C-911E58CDEB75}"/>
          </ac:picMkLst>
        </pc:picChg>
        <pc:picChg chg="add mod">
          <ac:chgData name="Hải Ngân Đinh" userId="b56d41eb1ff6fed2" providerId="LiveId" clId="{42F7BA40-83FC-284C-A4A3-174CFD9E9602}" dt="2023-07-27T14:23:07.073" v="3167" actId="1076"/>
          <ac:picMkLst>
            <pc:docMk/>
            <pc:sldMk cId="0" sldId="270"/>
            <ac:picMk id="42" creationId="{15AD7718-FF01-207C-8793-491CA8A0D54A}"/>
          </ac:picMkLst>
        </pc:picChg>
      </pc:sldChg>
      <pc:sldChg chg="del">
        <pc:chgData name="Hải Ngân Đinh" userId="b56d41eb1ff6fed2" providerId="LiveId" clId="{42F7BA40-83FC-284C-A4A3-174CFD9E9602}" dt="2023-07-26T14:52:10.452" v="39" actId="2696"/>
        <pc:sldMkLst>
          <pc:docMk/>
          <pc:sldMk cId="0" sldId="273"/>
        </pc:sldMkLst>
      </pc:sldChg>
      <pc:sldChg chg="delSp del mod">
        <pc:chgData name="Hải Ngân Đinh" userId="b56d41eb1ff6fed2" providerId="LiveId" clId="{42F7BA40-83FC-284C-A4A3-174CFD9E9602}" dt="2023-07-27T13:48:47.772" v="1950" actId="2696"/>
        <pc:sldMkLst>
          <pc:docMk/>
          <pc:sldMk cId="0" sldId="278"/>
        </pc:sldMkLst>
        <pc:grpChg chg="del">
          <ac:chgData name="Hải Ngân Đinh" userId="b56d41eb1ff6fed2" providerId="LiveId" clId="{42F7BA40-83FC-284C-A4A3-174CFD9E9602}" dt="2023-07-26T14:52:30.749" v="47" actId="478"/>
          <ac:grpSpMkLst>
            <pc:docMk/>
            <pc:sldMk cId="0" sldId="278"/>
            <ac:grpSpMk id="2000" creationId="{00000000-0000-0000-0000-000000000000}"/>
          </ac:grpSpMkLst>
        </pc:grpChg>
        <pc:grpChg chg="del">
          <ac:chgData name="Hải Ngân Đinh" userId="b56d41eb1ff6fed2" providerId="LiveId" clId="{42F7BA40-83FC-284C-A4A3-174CFD9E9602}" dt="2023-07-26T14:52:31.372" v="48" actId="478"/>
          <ac:grpSpMkLst>
            <pc:docMk/>
            <pc:sldMk cId="0" sldId="278"/>
            <ac:grpSpMk id="2054" creationId="{00000000-0000-0000-0000-000000000000}"/>
          </ac:grpSpMkLst>
        </pc:grpChg>
        <pc:grpChg chg="del">
          <ac:chgData name="Hải Ngân Đinh" userId="b56d41eb1ff6fed2" providerId="LiveId" clId="{42F7BA40-83FC-284C-A4A3-174CFD9E9602}" dt="2023-07-26T14:52:29.177" v="46" actId="478"/>
          <ac:grpSpMkLst>
            <pc:docMk/>
            <pc:sldMk cId="0" sldId="278"/>
            <ac:grpSpMk id="2105" creationId="{00000000-0000-0000-0000-000000000000}"/>
          </ac:grpSpMkLst>
        </pc:grpChg>
      </pc:sldChg>
      <pc:sldChg chg="addSp delSp modSp mod ord">
        <pc:chgData name="Hải Ngân Đinh" userId="b56d41eb1ff6fed2" providerId="LiveId" clId="{42F7BA40-83FC-284C-A4A3-174CFD9E9602}" dt="2023-07-26T15:45:20.821" v="1484" actId="1076"/>
        <pc:sldMkLst>
          <pc:docMk/>
          <pc:sldMk cId="0" sldId="279"/>
        </pc:sldMkLst>
        <pc:spChg chg="add del mod">
          <ac:chgData name="Hải Ngân Đinh" userId="b56d41eb1ff6fed2" providerId="LiveId" clId="{42F7BA40-83FC-284C-A4A3-174CFD9E9602}" dt="2023-07-26T15:38:51.544" v="1084" actId="478"/>
          <ac:spMkLst>
            <pc:docMk/>
            <pc:sldMk cId="0" sldId="279"/>
            <ac:spMk id="3" creationId="{12E7C422-646D-79A3-A277-9C6E8C4CD385}"/>
          </ac:spMkLst>
        </pc:spChg>
        <pc:spChg chg="add mod">
          <ac:chgData name="Hải Ngân Đinh" userId="b56d41eb1ff6fed2" providerId="LiveId" clId="{42F7BA40-83FC-284C-A4A3-174CFD9E9602}" dt="2023-07-26T15:39:05.485" v="1091" actId="1038"/>
          <ac:spMkLst>
            <pc:docMk/>
            <pc:sldMk cId="0" sldId="279"/>
            <ac:spMk id="4" creationId="{7F63EA61-598F-0EB4-892B-ADF418948CA8}"/>
          </ac:spMkLst>
        </pc:spChg>
        <pc:spChg chg="add mod">
          <ac:chgData name="Hải Ngân Đinh" userId="b56d41eb1ff6fed2" providerId="LiveId" clId="{42F7BA40-83FC-284C-A4A3-174CFD9E9602}" dt="2023-07-26T15:40:11.989" v="1129" actId="1076"/>
          <ac:spMkLst>
            <pc:docMk/>
            <pc:sldMk cId="0" sldId="279"/>
            <ac:spMk id="5" creationId="{8942D497-745E-1ACF-039D-03DEEB07D4EA}"/>
          </ac:spMkLst>
        </pc:spChg>
        <pc:spChg chg="add mod">
          <ac:chgData name="Hải Ngân Đinh" userId="b56d41eb1ff6fed2" providerId="LiveId" clId="{42F7BA40-83FC-284C-A4A3-174CFD9E9602}" dt="2023-07-26T15:39:34.818" v="1117" actId="1076"/>
          <ac:spMkLst>
            <pc:docMk/>
            <pc:sldMk cId="0" sldId="279"/>
            <ac:spMk id="6" creationId="{93700873-D9B1-2BAE-E0B2-656B68DF9EFD}"/>
          </ac:spMkLst>
        </pc:spChg>
        <pc:spChg chg="add mod">
          <ac:chgData name="Hải Ngân Đinh" userId="b56d41eb1ff6fed2" providerId="LiveId" clId="{42F7BA40-83FC-284C-A4A3-174CFD9E9602}" dt="2023-07-26T15:41:41.039" v="1325" actId="1076"/>
          <ac:spMkLst>
            <pc:docMk/>
            <pc:sldMk cId="0" sldId="279"/>
            <ac:spMk id="8" creationId="{BF97BCA0-B47C-A74E-BDE5-F42094D429DC}"/>
          </ac:spMkLst>
        </pc:spChg>
        <pc:spChg chg="add mod">
          <ac:chgData name="Hải Ngân Đinh" userId="b56d41eb1ff6fed2" providerId="LiveId" clId="{42F7BA40-83FC-284C-A4A3-174CFD9E9602}" dt="2023-07-26T15:40:41.305" v="1138" actId="1076"/>
          <ac:spMkLst>
            <pc:docMk/>
            <pc:sldMk cId="0" sldId="279"/>
            <ac:spMk id="9" creationId="{2F41E7DA-F15B-12B1-9E29-F300055EBEFE}"/>
          </ac:spMkLst>
        </pc:spChg>
        <pc:spChg chg="add mod">
          <ac:chgData name="Hải Ngân Đinh" userId="b56d41eb1ff6fed2" providerId="LiveId" clId="{42F7BA40-83FC-284C-A4A3-174CFD9E9602}" dt="2023-07-26T15:41:36.505" v="1324" actId="1076"/>
          <ac:spMkLst>
            <pc:docMk/>
            <pc:sldMk cId="0" sldId="279"/>
            <ac:spMk id="10" creationId="{ECBA872B-6485-B992-AD56-FC8F4DC39850}"/>
          </ac:spMkLst>
        </pc:spChg>
        <pc:spChg chg="add mod">
          <ac:chgData name="Hải Ngân Đinh" userId="b56d41eb1ff6fed2" providerId="LiveId" clId="{42F7BA40-83FC-284C-A4A3-174CFD9E9602}" dt="2023-07-26T15:45:20.821" v="1484" actId="1076"/>
          <ac:spMkLst>
            <pc:docMk/>
            <pc:sldMk cId="0" sldId="279"/>
            <ac:spMk id="11" creationId="{F5250B63-4428-B628-DCA9-891A8AF64DEC}"/>
          </ac:spMkLst>
        </pc:spChg>
        <pc:spChg chg="del">
          <ac:chgData name="Hải Ngân Đinh" userId="b56d41eb1ff6fed2" providerId="LiveId" clId="{42F7BA40-83FC-284C-A4A3-174CFD9E9602}" dt="2023-07-26T15:38:51.112" v="1083" actId="478"/>
          <ac:spMkLst>
            <pc:docMk/>
            <pc:sldMk cId="0" sldId="279"/>
            <ac:spMk id="2321" creationId="{00000000-0000-0000-0000-000000000000}"/>
          </ac:spMkLst>
        </pc:spChg>
        <pc:spChg chg="del">
          <ac:chgData name="Hải Ngân Đinh" userId="b56d41eb1ff6fed2" providerId="LiveId" clId="{42F7BA40-83FC-284C-A4A3-174CFD9E9602}" dt="2023-07-26T15:38:51.112" v="1083" actId="478"/>
          <ac:spMkLst>
            <pc:docMk/>
            <pc:sldMk cId="0" sldId="279"/>
            <ac:spMk id="2322" creationId="{00000000-0000-0000-0000-000000000000}"/>
          </ac:spMkLst>
        </pc:spChg>
        <pc:picChg chg="add mod">
          <ac:chgData name="Hải Ngân Đinh" userId="b56d41eb1ff6fed2" providerId="LiveId" clId="{42F7BA40-83FC-284C-A4A3-174CFD9E9602}" dt="2023-07-26T15:44:10.704" v="1332" actId="11530"/>
          <ac:picMkLst>
            <pc:docMk/>
            <pc:sldMk cId="0" sldId="279"/>
            <ac:picMk id="7" creationId="{1A3E66CE-3EB3-1938-CDFB-A82A4160DDAC}"/>
          </ac:picMkLst>
        </pc:picChg>
        <pc:picChg chg="add mod">
          <ac:chgData name="Hải Ngân Đinh" userId="b56d41eb1ff6fed2" providerId="LiveId" clId="{42F7BA40-83FC-284C-A4A3-174CFD9E9602}" dt="2023-07-26T15:44:15.021" v="1333" actId="11530"/>
          <ac:picMkLst>
            <pc:docMk/>
            <pc:sldMk cId="0" sldId="279"/>
            <ac:picMk id="3074" creationId="{807DD442-2E53-8A16-0E9B-4C7B9438CDFE}"/>
          </ac:picMkLst>
        </pc:picChg>
      </pc:sldChg>
      <pc:sldChg chg="delSp mod">
        <pc:chgData name="Hải Ngân Đinh" userId="b56d41eb1ff6fed2" providerId="LiveId" clId="{42F7BA40-83FC-284C-A4A3-174CFD9E9602}" dt="2023-07-26T14:52:34.373" v="50" actId="478"/>
        <pc:sldMkLst>
          <pc:docMk/>
          <pc:sldMk cId="0" sldId="280"/>
        </pc:sldMkLst>
        <pc:grpChg chg="del">
          <ac:chgData name="Hải Ngân Đinh" userId="b56d41eb1ff6fed2" providerId="LiveId" clId="{42F7BA40-83FC-284C-A4A3-174CFD9E9602}" dt="2023-07-26T14:52:33.552" v="49" actId="478"/>
          <ac:grpSpMkLst>
            <pc:docMk/>
            <pc:sldMk cId="0" sldId="280"/>
            <ac:grpSpMk id="2328" creationId="{00000000-0000-0000-0000-000000000000}"/>
          </ac:grpSpMkLst>
        </pc:grpChg>
        <pc:grpChg chg="del">
          <ac:chgData name="Hải Ngân Đinh" userId="b56d41eb1ff6fed2" providerId="LiveId" clId="{42F7BA40-83FC-284C-A4A3-174CFD9E9602}" dt="2023-07-26T14:52:34.373" v="50" actId="478"/>
          <ac:grpSpMkLst>
            <pc:docMk/>
            <pc:sldMk cId="0" sldId="280"/>
            <ac:grpSpMk id="2540" creationId="{00000000-0000-0000-0000-000000000000}"/>
          </ac:grpSpMkLst>
        </pc:grpChg>
      </pc:sldChg>
      <pc:sldChg chg="del">
        <pc:chgData name="Hải Ngân Đinh" userId="b56d41eb1ff6fed2" providerId="LiveId" clId="{42F7BA40-83FC-284C-A4A3-174CFD9E9602}" dt="2023-07-26T14:52:41.573" v="52" actId="2696"/>
        <pc:sldMkLst>
          <pc:docMk/>
          <pc:sldMk cId="0" sldId="281"/>
        </pc:sldMkLst>
      </pc:sldChg>
      <pc:sldChg chg="modSp add del mod ord">
        <pc:chgData name="Hải Ngân Đinh" userId="b56d41eb1ff6fed2" providerId="LiveId" clId="{42F7BA40-83FC-284C-A4A3-174CFD9E9602}" dt="2023-07-27T13:48:32.600" v="1941" actId="20577"/>
        <pc:sldMkLst>
          <pc:docMk/>
          <pc:sldMk cId="3354689213" sldId="283"/>
        </pc:sldMkLst>
        <pc:spChg chg="mod">
          <ac:chgData name="Hải Ngân Đinh" userId="b56d41eb1ff6fed2" providerId="LiveId" clId="{42F7BA40-83FC-284C-A4A3-174CFD9E9602}" dt="2023-07-27T13:48:32.600" v="1941" actId="20577"/>
          <ac:spMkLst>
            <pc:docMk/>
            <pc:sldMk cId="3354689213" sldId="283"/>
            <ac:spMk id="6" creationId="{95FC445E-9379-D4C3-00E7-5538EA8A18EA}"/>
          </ac:spMkLst>
        </pc:spChg>
        <pc:spChg chg="mod">
          <ac:chgData name="Hải Ngân Đinh" userId="b56d41eb1ff6fed2" providerId="LiveId" clId="{42F7BA40-83FC-284C-A4A3-174CFD9E9602}" dt="2023-07-27T13:48:29.146" v="1918" actId="20577"/>
          <ac:spMkLst>
            <pc:docMk/>
            <pc:sldMk cId="3354689213" sldId="283"/>
            <ac:spMk id="1107" creationId="{00000000-0000-0000-0000-000000000000}"/>
          </ac:spMkLst>
        </pc:spChg>
      </pc:sldChg>
      <pc:sldChg chg="addSp delSp modSp add del mod">
        <pc:chgData name="Hải Ngân Đinh" userId="b56d41eb1ff6fed2" providerId="LiveId" clId="{42F7BA40-83FC-284C-A4A3-174CFD9E9602}" dt="2023-07-27T14:08:18.706" v="2655" actId="1076"/>
        <pc:sldMkLst>
          <pc:docMk/>
          <pc:sldMk cId="1953915175" sldId="284"/>
        </pc:sldMkLst>
        <pc:spChg chg="add mod">
          <ac:chgData name="Hải Ngân Đinh" userId="b56d41eb1ff6fed2" providerId="LiveId" clId="{42F7BA40-83FC-284C-A4A3-174CFD9E9602}" dt="2023-07-27T13:53:53.977" v="2406" actId="1036"/>
          <ac:spMkLst>
            <pc:docMk/>
            <pc:sldMk cId="1953915175" sldId="284"/>
            <ac:spMk id="2" creationId="{A2EC9483-600F-E8DC-22EB-D7F4728A30F0}"/>
          </ac:spMkLst>
        </pc:spChg>
        <pc:spChg chg="del">
          <ac:chgData name="Hải Ngân Đinh" userId="b56d41eb1ff6fed2" providerId="LiveId" clId="{42F7BA40-83FC-284C-A4A3-174CFD9E9602}" dt="2023-07-27T13:52:42.271" v="2268" actId="478"/>
          <ac:spMkLst>
            <pc:docMk/>
            <pc:sldMk cId="1953915175" sldId="284"/>
            <ac:spMk id="6" creationId="{8308020B-CA51-A013-AD20-10C9188EB303}"/>
          </ac:spMkLst>
        </pc:spChg>
        <pc:spChg chg="mod">
          <ac:chgData name="Hải Ngân Đinh" userId="b56d41eb1ff6fed2" providerId="LiveId" clId="{42F7BA40-83FC-284C-A4A3-174CFD9E9602}" dt="2023-07-27T13:53:53.977" v="2406" actId="1036"/>
          <ac:spMkLst>
            <pc:docMk/>
            <pc:sldMk cId="1953915175" sldId="284"/>
            <ac:spMk id="7" creationId="{EE51438B-605A-C34B-AB06-2275558493AE}"/>
          </ac:spMkLst>
        </pc:spChg>
        <pc:spChg chg="del">
          <ac:chgData name="Hải Ngân Đinh" userId="b56d41eb1ff6fed2" providerId="LiveId" clId="{42F7BA40-83FC-284C-A4A3-174CFD9E9602}" dt="2023-07-27T13:52:42.271" v="2268" actId="478"/>
          <ac:spMkLst>
            <pc:docMk/>
            <pc:sldMk cId="1953915175" sldId="284"/>
            <ac:spMk id="8" creationId="{433B2799-7F00-354A-4BEB-C98A11DEF131}"/>
          </ac:spMkLst>
        </pc:spChg>
        <pc:spChg chg="del">
          <ac:chgData name="Hải Ngân Đinh" userId="b56d41eb1ff6fed2" providerId="LiveId" clId="{42F7BA40-83FC-284C-A4A3-174CFD9E9602}" dt="2023-07-27T13:52:42.271" v="2268" actId="478"/>
          <ac:spMkLst>
            <pc:docMk/>
            <pc:sldMk cId="1953915175" sldId="284"/>
            <ac:spMk id="9" creationId="{7A799CFF-55A6-E58F-9801-63CCADF851D2}"/>
          </ac:spMkLst>
        </pc:spChg>
        <pc:spChg chg="mod">
          <ac:chgData name="Hải Ngân Đinh" userId="b56d41eb1ff6fed2" providerId="LiveId" clId="{42F7BA40-83FC-284C-A4A3-174CFD9E9602}" dt="2023-07-26T14:51:17.078" v="6" actId="207"/>
          <ac:spMkLst>
            <pc:docMk/>
            <pc:sldMk cId="1953915175" sldId="284"/>
            <ac:spMk id="3758" creationId="{00000000-0000-0000-0000-000000000000}"/>
          </ac:spMkLst>
        </pc:spChg>
        <pc:picChg chg="add del mod">
          <ac:chgData name="Hải Ngân Đinh" userId="b56d41eb1ff6fed2" providerId="LiveId" clId="{42F7BA40-83FC-284C-A4A3-174CFD9E9602}" dt="2023-07-27T14:07:34.174" v="2650" actId="931"/>
          <ac:picMkLst>
            <pc:docMk/>
            <pc:sldMk cId="1953915175" sldId="284"/>
            <ac:picMk id="12" creationId="{F613384A-8ED0-5C65-E62D-954195DF23AE}"/>
          </ac:picMkLst>
        </pc:picChg>
        <pc:picChg chg="add mod">
          <ac:chgData name="Hải Ngân Đinh" userId="b56d41eb1ff6fed2" providerId="LiveId" clId="{42F7BA40-83FC-284C-A4A3-174CFD9E9602}" dt="2023-07-27T14:07:43.346" v="2653" actId="1076"/>
          <ac:picMkLst>
            <pc:docMk/>
            <pc:sldMk cId="1953915175" sldId="284"/>
            <ac:picMk id="14" creationId="{BC77D882-FED8-58B4-81C4-517924B2876C}"/>
          </ac:picMkLst>
        </pc:picChg>
        <pc:picChg chg="add mod">
          <ac:chgData name="Hải Ngân Đinh" userId="b56d41eb1ff6fed2" providerId="LiveId" clId="{42F7BA40-83FC-284C-A4A3-174CFD9E9602}" dt="2023-07-27T14:08:18.706" v="2655" actId="1076"/>
          <ac:picMkLst>
            <pc:docMk/>
            <pc:sldMk cId="1953915175" sldId="284"/>
            <ac:picMk id="16" creationId="{B085A205-1316-345A-EEE5-14ABA8B207C7}"/>
          </ac:picMkLst>
        </pc:picChg>
        <pc:cxnChg chg="add mod">
          <ac:chgData name="Hải Ngân Đinh" userId="b56d41eb1ff6fed2" providerId="LiveId" clId="{42F7BA40-83FC-284C-A4A3-174CFD9E9602}" dt="2023-07-27T13:53:53.977" v="2406" actId="1036"/>
          <ac:cxnSpMkLst>
            <pc:docMk/>
            <pc:sldMk cId="1953915175" sldId="284"/>
            <ac:cxnSpMk id="10" creationId="{7D7077D1-9BEB-D30A-26CB-CD224D043A11}"/>
          </ac:cxnSpMkLst>
        </pc:cxnChg>
      </pc:sldChg>
      <pc:sldChg chg="del">
        <pc:chgData name="Hải Ngân Đinh" userId="b56d41eb1ff6fed2" providerId="LiveId" clId="{42F7BA40-83FC-284C-A4A3-174CFD9E9602}" dt="2023-07-26T14:51:21.634" v="9" actId="2696"/>
        <pc:sldMkLst>
          <pc:docMk/>
          <pc:sldMk cId="3724193139" sldId="285"/>
        </pc:sldMkLst>
      </pc:sldChg>
      <pc:sldChg chg="del">
        <pc:chgData name="Hải Ngân Đinh" userId="b56d41eb1ff6fed2" providerId="LiveId" clId="{42F7BA40-83FC-284C-A4A3-174CFD9E9602}" dt="2023-07-26T14:51:21.774" v="10" actId="2696"/>
        <pc:sldMkLst>
          <pc:docMk/>
          <pc:sldMk cId="890671930" sldId="286"/>
        </pc:sldMkLst>
      </pc:sldChg>
      <pc:sldChg chg="del">
        <pc:chgData name="Hải Ngân Đinh" userId="b56d41eb1ff6fed2" providerId="LiveId" clId="{42F7BA40-83FC-284C-A4A3-174CFD9E9602}" dt="2023-07-26T14:51:22.032" v="11" actId="2696"/>
        <pc:sldMkLst>
          <pc:docMk/>
          <pc:sldMk cId="452770044" sldId="287"/>
        </pc:sldMkLst>
      </pc:sldChg>
      <pc:sldChg chg="del">
        <pc:chgData name="Hải Ngân Đinh" userId="b56d41eb1ff6fed2" providerId="LiveId" clId="{42F7BA40-83FC-284C-A4A3-174CFD9E9602}" dt="2023-07-26T14:51:22.078" v="12" actId="2696"/>
        <pc:sldMkLst>
          <pc:docMk/>
          <pc:sldMk cId="2991463458" sldId="288"/>
        </pc:sldMkLst>
      </pc:sldChg>
      <pc:sldChg chg="modSp del modNotes">
        <pc:chgData name="Hải Ngân Đinh" userId="b56d41eb1ff6fed2" providerId="LiveId" clId="{42F7BA40-83FC-284C-A4A3-174CFD9E9602}" dt="2023-07-26T14:51:22.571" v="26"/>
        <pc:sldMkLst>
          <pc:docMk/>
          <pc:sldMk cId="695606299" sldId="289"/>
        </pc:sldMkLst>
        <pc:graphicFrameChg chg="mod">
          <ac:chgData name="Hải Ngân Đinh" userId="b56d41eb1ff6fed2" providerId="LiveId" clId="{42F7BA40-83FC-284C-A4A3-174CFD9E9602}" dt="2023-07-26T14:51:22.571" v="26"/>
          <ac:graphicFrameMkLst>
            <pc:docMk/>
            <pc:sldMk cId="695606299" sldId="289"/>
            <ac:graphicFrameMk id="11091" creationId="{00000000-0000-0000-0000-000000000000}"/>
          </ac:graphicFrameMkLst>
        </pc:graphicFrameChg>
        <pc:graphicFrameChg chg="mod">
          <ac:chgData name="Hải Ngân Đinh" userId="b56d41eb1ff6fed2" providerId="LiveId" clId="{42F7BA40-83FC-284C-A4A3-174CFD9E9602}" dt="2023-07-26T14:51:22.571" v="26"/>
          <ac:graphicFrameMkLst>
            <pc:docMk/>
            <pc:sldMk cId="695606299" sldId="289"/>
            <ac:graphicFrameMk id="11127" creationId="{00000000-0000-0000-0000-000000000000}"/>
          </ac:graphicFrameMkLst>
        </pc:graphicFrameChg>
        <pc:graphicFrameChg chg="mod">
          <ac:chgData name="Hải Ngân Đinh" userId="b56d41eb1ff6fed2" providerId="LiveId" clId="{42F7BA40-83FC-284C-A4A3-174CFD9E9602}" dt="2023-07-26T14:51:22.571" v="26"/>
          <ac:graphicFrameMkLst>
            <pc:docMk/>
            <pc:sldMk cId="695606299" sldId="289"/>
            <ac:graphicFrameMk id="11128" creationId="{00000000-0000-0000-0000-000000000000}"/>
          </ac:graphicFrameMkLst>
        </pc:graphicFrameChg>
        <pc:graphicFrameChg chg="mod">
          <ac:chgData name="Hải Ngân Đinh" userId="b56d41eb1ff6fed2" providerId="LiveId" clId="{42F7BA40-83FC-284C-A4A3-174CFD9E9602}" dt="2023-07-26T14:51:22.571" v="26"/>
          <ac:graphicFrameMkLst>
            <pc:docMk/>
            <pc:sldMk cId="695606299" sldId="289"/>
            <ac:graphicFrameMk id="11166" creationId="{00000000-0000-0000-0000-000000000000}"/>
          </ac:graphicFrameMkLst>
        </pc:graphicFrameChg>
      </pc:sldChg>
      <pc:sldChg chg="del">
        <pc:chgData name="Hải Ngân Đinh" userId="b56d41eb1ff6fed2" providerId="LiveId" clId="{42F7BA40-83FC-284C-A4A3-174CFD9E9602}" dt="2023-07-26T14:51:22.124" v="14" actId="2696"/>
        <pc:sldMkLst>
          <pc:docMk/>
          <pc:sldMk cId="3885519173" sldId="290"/>
        </pc:sldMkLst>
      </pc:sldChg>
      <pc:sldChg chg="del">
        <pc:chgData name="Hải Ngân Đinh" userId="b56d41eb1ff6fed2" providerId="LiveId" clId="{42F7BA40-83FC-284C-A4A3-174CFD9E9602}" dt="2023-07-26T14:51:22.151" v="15" actId="2696"/>
        <pc:sldMkLst>
          <pc:docMk/>
          <pc:sldMk cId="354874108" sldId="291"/>
        </pc:sldMkLst>
      </pc:sldChg>
      <pc:sldChg chg="del">
        <pc:chgData name="Hải Ngân Đinh" userId="b56d41eb1ff6fed2" providerId="LiveId" clId="{42F7BA40-83FC-284C-A4A3-174CFD9E9602}" dt="2023-07-26T14:51:22.194" v="16" actId="2696"/>
        <pc:sldMkLst>
          <pc:docMk/>
          <pc:sldMk cId="1759334552" sldId="292"/>
        </pc:sldMkLst>
      </pc:sldChg>
      <pc:sldChg chg="del">
        <pc:chgData name="Hải Ngân Đinh" userId="b56d41eb1ff6fed2" providerId="LiveId" clId="{42F7BA40-83FC-284C-A4A3-174CFD9E9602}" dt="2023-07-26T14:51:22.248" v="17" actId="2696"/>
        <pc:sldMkLst>
          <pc:docMk/>
          <pc:sldMk cId="0" sldId="293"/>
        </pc:sldMkLst>
      </pc:sldChg>
      <pc:sldChg chg="del">
        <pc:chgData name="Hải Ngân Đinh" userId="b56d41eb1ff6fed2" providerId="LiveId" clId="{42F7BA40-83FC-284C-A4A3-174CFD9E9602}" dt="2023-07-26T14:51:22.323" v="18" actId="2696"/>
        <pc:sldMkLst>
          <pc:docMk/>
          <pc:sldMk cId="0" sldId="294"/>
        </pc:sldMkLst>
      </pc:sldChg>
      <pc:sldChg chg="del">
        <pc:chgData name="Hải Ngân Đinh" userId="b56d41eb1ff6fed2" providerId="LiveId" clId="{42F7BA40-83FC-284C-A4A3-174CFD9E9602}" dt="2023-07-26T14:51:22.392" v="19" actId="2696"/>
        <pc:sldMkLst>
          <pc:docMk/>
          <pc:sldMk cId="0" sldId="295"/>
        </pc:sldMkLst>
      </pc:sldChg>
      <pc:sldChg chg="del">
        <pc:chgData name="Hải Ngân Đinh" userId="b56d41eb1ff6fed2" providerId="LiveId" clId="{42F7BA40-83FC-284C-A4A3-174CFD9E9602}" dt="2023-07-26T14:51:22.452" v="20" actId="2696"/>
        <pc:sldMkLst>
          <pc:docMk/>
          <pc:sldMk cId="0" sldId="296"/>
        </pc:sldMkLst>
      </pc:sldChg>
      <pc:sldChg chg="del">
        <pc:chgData name="Hải Ngân Đinh" userId="b56d41eb1ff6fed2" providerId="LiveId" clId="{42F7BA40-83FC-284C-A4A3-174CFD9E9602}" dt="2023-07-26T14:51:22.504" v="21" actId="2696"/>
        <pc:sldMkLst>
          <pc:docMk/>
          <pc:sldMk cId="0" sldId="297"/>
        </pc:sldMkLst>
      </pc:sldChg>
      <pc:sldChg chg="del">
        <pc:chgData name="Hải Ngân Đinh" userId="b56d41eb1ff6fed2" providerId="LiveId" clId="{42F7BA40-83FC-284C-A4A3-174CFD9E9602}" dt="2023-07-26T14:51:22.547" v="22" actId="2696"/>
        <pc:sldMkLst>
          <pc:docMk/>
          <pc:sldMk cId="0" sldId="298"/>
        </pc:sldMkLst>
      </pc:sldChg>
      <pc:sldChg chg="del">
        <pc:chgData name="Hải Ngân Đinh" userId="b56d41eb1ff6fed2" providerId="LiveId" clId="{42F7BA40-83FC-284C-A4A3-174CFD9E9602}" dt="2023-07-26T14:51:22.569" v="23" actId="2696"/>
        <pc:sldMkLst>
          <pc:docMk/>
          <pc:sldMk cId="0" sldId="299"/>
        </pc:sldMkLst>
      </pc:sldChg>
      <pc:sldMasterChg chg="delSldLayout modSldLayout">
        <pc:chgData name="Hải Ngân Đinh" userId="b56d41eb1ff6fed2" providerId="LiveId" clId="{42F7BA40-83FC-284C-A4A3-174CFD9E9602}" dt="2023-07-27T13:48:47.774" v="1951" actId="2696"/>
        <pc:sldMasterMkLst>
          <pc:docMk/>
          <pc:sldMasterMk cId="0" sldId="2147483671"/>
        </pc:sldMasterMkLst>
        <pc:sldLayoutChg chg="delSp mod">
          <pc:chgData name="Hải Ngân Đinh" userId="b56d41eb1ff6fed2" providerId="LiveId" clId="{42F7BA40-83FC-284C-A4A3-174CFD9E9602}" dt="2023-07-26T14:52:23.346" v="45" actId="478"/>
          <pc:sldLayoutMkLst>
            <pc:docMk/>
            <pc:sldMasterMk cId="0" sldId="2147483671"/>
            <pc:sldLayoutMk cId="0" sldId="2147483649"/>
          </pc:sldLayoutMkLst>
          <pc:grpChg chg="del">
            <ac:chgData name="Hải Ngân Đinh" userId="b56d41eb1ff6fed2" providerId="LiveId" clId="{42F7BA40-83FC-284C-A4A3-174CFD9E9602}" dt="2023-07-26T14:52:23.346" v="45" actId="478"/>
            <ac:grpSpMkLst>
              <pc:docMk/>
              <pc:sldMasterMk cId="0" sldId="2147483671"/>
              <pc:sldLayoutMk cId="0" sldId="2147483649"/>
              <ac:grpSpMk id="24" creationId="{00000000-0000-0000-0000-000000000000}"/>
            </ac:grpSpMkLst>
          </pc:grpChg>
        </pc:sldLayoutChg>
        <pc:sldLayoutChg chg="delSp mod">
          <pc:chgData name="Hải Ngân Đinh" userId="b56d41eb1ff6fed2" providerId="LiveId" clId="{42F7BA40-83FC-284C-A4A3-174CFD9E9602}" dt="2023-07-26T14:51:42.346" v="30" actId="478"/>
          <pc:sldLayoutMkLst>
            <pc:docMk/>
            <pc:sldMasterMk cId="0" sldId="2147483671"/>
            <pc:sldLayoutMk cId="0" sldId="2147483653"/>
          </pc:sldLayoutMkLst>
          <pc:grpChg chg="del">
            <ac:chgData name="Hải Ngân Đinh" userId="b56d41eb1ff6fed2" providerId="LiveId" clId="{42F7BA40-83FC-284C-A4A3-174CFD9E9602}" dt="2023-07-26T14:51:42.346" v="30" actId="478"/>
            <ac:grpSpMkLst>
              <pc:docMk/>
              <pc:sldMasterMk cId="0" sldId="2147483671"/>
              <pc:sldLayoutMk cId="0" sldId="2147483653"/>
              <ac:grpSpMk id="97" creationId="{00000000-0000-0000-0000-000000000000}"/>
            </ac:grpSpMkLst>
          </pc:grpChg>
        </pc:sldLayoutChg>
        <pc:sldLayoutChg chg="delSp mod">
          <pc:chgData name="Hải Ngân Đinh" userId="b56d41eb1ff6fed2" providerId="LiveId" clId="{42F7BA40-83FC-284C-A4A3-174CFD9E9602}" dt="2023-07-26T14:51:44.639" v="31" actId="478"/>
          <pc:sldLayoutMkLst>
            <pc:docMk/>
            <pc:sldMasterMk cId="0" sldId="2147483671"/>
            <pc:sldLayoutMk cId="0" sldId="2147483655"/>
          </pc:sldLayoutMkLst>
          <pc:grpChg chg="del">
            <ac:chgData name="Hải Ngân Đinh" userId="b56d41eb1ff6fed2" providerId="LiveId" clId="{42F7BA40-83FC-284C-A4A3-174CFD9E9602}" dt="2023-07-26T14:51:44.639" v="31" actId="478"/>
            <ac:grpSpMkLst>
              <pc:docMk/>
              <pc:sldMasterMk cId="0" sldId="2147483671"/>
              <pc:sldLayoutMk cId="0" sldId="2147483655"/>
              <ac:grpSpMk id="145" creationId="{00000000-0000-0000-0000-000000000000}"/>
            </ac:grpSpMkLst>
          </pc:grpChg>
        </pc:sldLayoutChg>
        <pc:sldLayoutChg chg="delSp del mod">
          <pc:chgData name="Hải Ngân Đinh" userId="b56d41eb1ff6fed2" providerId="LiveId" clId="{42F7BA40-83FC-284C-A4A3-174CFD9E9602}" dt="2023-07-27T13:48:36.591" v="1943" actId="2696"/>
          <pc:sldLayoutMkLst>
            <pc:docMk/>
            <pc:sldMasterMk cId="0" sldId="2147483671"/>
            <pc:sldLayoutMk cId="0" sldId="2147483659"/>
          </pc:sldLayoutMkLst>
          <pc:grpChg chg="del">
            <ac:chgData name="Hải Ngân Đinh" userId="b56d41eb1ff6fed2" providerId="LiveId" clId="{42F7BA40-83FC-284C-A4A3-174CFD9E9602}" dt="2023-07-26T14:51:34.528" v="28" actId="478"/>
            <ac:grpSpMkLst>
              <pc:docMk/>
              <pc:sldMasterMk cId="0" sldId="2147483671"/>
              <pc:sldLayoutMk cId="0" sldId="2147483659"/>
              <ac:grpSpMk id="266" creationId="{00000000-0000-0000-0000-000000000000}"/>
            </ac:grpSpMkLst>
          </pc:grpChg>
        </pc:sldLayoutChg>
        <pc:sldLayoutChg chg="del">
          <pc:chgData name="Hải Ngân Đinh" userId="b56d41eb1ff6fed2" providerId="LiveId" clId="{42F7BA40-83FC-284C-A4A3-174CFD9E9602}" dt="2023-07-27T13:48:47.774" v="1951" actId="2696"/>
          <pc:sldLayoutMkLst>
            <pc:docMk/>
            <pc:sldMasterMk cId="0" sldId="2147483671"/>
            <pc:sldLayoutMk cId="0" sldId="2147483660"/>
          </pc:sldLayoutMkLst>
        </pc:sldLayoutChg>
        <pc:sldLayoutChg chg="delSp del mod">
          <pc:chgData name="Hải Ngân Đinh" userId="b56d41eb1ff6fed2" providerId="LiveId" clId="{42F7BA40-83FC-284C-A4A3-174CFD9E9602}" dt="2023-07-27T13:48:39.454" v="1945" actId="2696"/>
          <pc:sldLayoutMkLst>
            <pc:docMk/>
            <pc:sldMasterMk cId="0" sldId="2147483671"/>
            <pc:sldLayoutMk cId="0" sldId="2147483661"/>
          </pc:sldLayoutMkLst>
          <pc:grpChg chg="del">
            <ac:chgData name="Hải Ngân Đinh" userId="b56d41eb1ff6fed2" providerId="LiveId" clId="{42F7BA40-83FC-284C-A4A3-174CFD9E9602}" dt="2023-07-26T14:51:47.596" v="32" actId="478"/>
            <ac:grpSpMkLst>
              <pc:docMk/>
              <pc:sldMasterMk cId="0" sldId="2147483671"/>
              <pc:sldLayoutMk cId="0" sldId="2147483661"/>
              <ac:grpSpMk id="519" creationId="{00000000-0000-0000-0000-000000000000}"/>
            </ac:grpSpMkLst>
          </pc:grpChg>
        </pc:sldLayoutChg>
        <pc:sldLayoutChg chg="delSp mod">
          <pc:chgData name="Hải Ngân Đinh" userId="b56d41eb1ff6fed2" providerId="LiveId" clId="{42F7BA40-83FC-284C-A4A3-174CFD9E9602}" dt="2023-07-26T14:52:37.677" v="51" actId="478"/>
          <pc:sldLayoutMkLst>
            <pc:docMk/>
            <pc:sldMasterMk cId="0" sldId="2147483671"/>
            <pc:sldLayoutMk cId="0" sldId="2147483663"/>
          </pc:sldLayoutMkLst>
          <pc:spChg chg="del">
            <ac:chgData name="Hải Ngân Đinh" userId="b56d41eb1ff6fed2" providerId="LiveId" clId="{42F7BA40-83FC-284C-A4A3-174CFD9E9602}" dt="2023-07-26T14:52:37.677" v="51" actId="478"/>
            <ac:spMkLst>
              <pc:docMk/>
              <pc:sldMasterMk cId="0" sldId="2147483671"/>
              <pc:sldLayoutMk cId="0" sldId="2147483663"/>
              <ac:spMk id="621" creationId="{00000000-0000-0000-0000-000000000000}"/>
            </ac:spMkLst>
          </pc:spChg>
        </pc:sldLayoutChg>
        <pc:sldLayoutChg chg="del">
          <pc:chgData name="Hải Ngân Đinh" userId="b56d41eb1ff6fed2" providerId="LiveId" clId="{42F7BA40-83FC-284C-A4A3-174CFD9E9602}" dt="2023-07-27T13:48:44.648" v="1949" actId="2696"/>
          <pc:sldLayoutMkLst>
            <pc:docMk/>
            <pc:sldMasterMk cId="0" sldId="2147483671"/>
            <pc:sldLayoutMk cId="0" sldId="2147483664"/>
          </pc:sldLayoutMkLst>
        </pc:sldLayoutChg>
        <pc:sldLayoutChg chg="del">
          <pc:chgData name="Hải Ngân Đinh" userId="b56d41eb1ff6fed2" providerId="LiveId" clId="{42F7BA40-83FC-284C-A4A3-174CFD9E9602}" dt="2023-07-26T14:52:10.458" v="40" actId="2696"/>
          <pc:sldLayoutMkLst>
            <pc:docMk/>
            <pc:sldMasterMk cId="0" sldId="2147483671"/>
            <pc:sldLayoutMk cId="0" sldId="2147483667"/>
          </pc:sldLayoutMkLst>
        </pc:sldLayoutChg>
      </pc:sldMasterChg>
      <pc:sldMasterChg chg="del delSldLayout">
        <pc:chgData name="Hải Ngân Đinh" userId="b56d41eb1ff6fed2" providerId="LiveId" clId="{42F7BA40-83FC-284C-A4A3-174CFD9E9602}" dt="2023-07-26T14:51:22.571" v="25" actId="2696"/>
        <pc:sldMasterMkLst>
          <pc:docMk/>
          <pc:sldMasterMk cId="0" sldId="2147483672"/>
        </pc:sldMasterMkLst>
        <pc:sldLayoutChg chg="del">
          <pc:chgData name="Hải Ngân Đinh" userId="b56d41eb1ff6fed2" providerId="LiveId" clId="{42F7BA40-83FC-284C-A4A3-174CFD9E9602}" dt="2023-07-26T14:51:22.569" v="24" actId="2696"/>
          <pc:sldLayoutMkLst>
            <pc:docMk/>
            <pc:sldMasterMk cId="0" sldId="2147483672"/>
            <pc:sldLayoutMk cId="0" sldId="2147483670"/>
          </pc:sldLayoutMkLst>
        </pc:sldLayoutChg>
      </pc:sldMasterChg>
    </pc:docChg>
  </pc:docChgLst>
  <pc:docChgLst>
    <pc:chgData name="Hải Ngân Đinh" userId="b56d41eb1ff6fed2" providerId="LiveId" clId="{064328F2-9543-0D4A-B4CE-86A4687787BD}"/>
    <pc:docChg chg="undo custSel addSld delSld modSld">
      <pc:chgData name="Hải Ngân Đinh" userId="b56d41eb1ff6fed2" providerId="LiveId" clId="{064328F2-9543-0D4A-B4CE-86A4687787BD}" dt="2023-11-12T05:47:12.914" v="178" actId="1076"/>
      <pc:docMkLst>
        <pc:docMk/>
      </pc:docMkLst>
      <pc:sldChg chg="del">
        <pc:chgData name="Hải Ngân Đinh" userId="b56d41eb1ff6fed2" providerId="LiveId" clId="{064328F2-9543-0D4A-B4CE-86A4687787BD}" dt="2023-11-12T05:41:46.773" v="0" actId="2696"/>
        <pc:sldMkLst>
          <pc:docMk/>
          <pc:sldMk cId="0" sldId="256"/>
        </pc:sldMkLst>
      </pc:sldChg>
      <pc:sldChg chg="modSp mod">
        <pc:chgData name="Hải Ngân Đinh" userId="b56d41eb1ff6fed2" providerId="LiveId" clId="{064328F2-9543-0D4A-B4CE-86A4687787BD}" dt="2023-11-12T05:42:39.436" v="13" actId="1076"/>
        <pc:sldMkLst>
          <pc:docMk/>
          <pc:sldMk cId="0" sldId="259"/>
        </pc:sldMkLst>
        <pc:picChg chg="mod">
          <ac:chgData name="Hải Ngân Đinh" userId="b56d41eb1ff6fed2" providerId="LiveId" clId="{064328F2-9543-0D4A-B4CE-86A4687787BD}" dt="2023-11-12T05:42:39.436" v="13" actId="1076"/>
          <ac:picMkLst>
            <pc:docMk/>
            <pc:sldMk cId="0" sldId="259"/>
            <ac:picMk id="3" creationId="{C6FC4DE6-6043-7056-AF45-0E84BD2235C0}"/>
          </ac:picMkLst>
        </pc:picChg>
      </pc:sldChg>
      <pc:sldChg chg="del">
        <pc:chgData name="Hải Ngân Đinh" userId="b56d41eb1ff6fed2" providerId="LiveId" clId="{064328F2-9543-0D4A-B4CE-86A4687787BD}" dt="2023-11-12T05:41:58.437" v="2" actId="2696"/>
        <pc:sldMkLst>
          <pc:docMk/>
          <pc:sldMk cId="0" sldId="262"/>
        </pc:sldMkLst>
      </pc:sldChg>
      <pc:sldChg chg="add del">
        <pc:chgData name="Hải Ngân Đinh" userId="b56d41eb1ff6fed2" providerId="LiveId" clId="{064328F2-9543-0D4A-B4CE-86A4687787BD}" dt="2023-11-12T05:42:03.231" v="7" actId="2696"/>
        <pc:sldMkLst>
          <pc:docMk/>
          <pc:sldMk cId="0" sldId="279"/>
        </pc:sldMkLst>
      </pc:sldChg>
      <pc:sldChg chg="del">
        <pc:chgData name="Hải Ngân Đinh" userId="b56d41eb1ff6fed2" providerId="LiveId" clId="{064328F2-9543-0D4A-B4CE-86A4687787BD}" dt="2023-11-12T05:42:06.896" v="9" actId="2696"/>
        <pc:sldMkLst>
          <pc:docMk/>
          <pc:sldMk cId="3354689213" sldId="283"/>
        </pc:sldMkLst>
      </pc:sldChg>
      <pc:sldChg chg="addSp delSp modSp new mod modAnim">
        <pc:chgData name="Hải Ngân Đinh" userId="b56d41eb1ff6fed2" providerId="LiveId" clId="{064328F2-9543-0D4A-B4CE-86A4687787BD}" dt="2023-11-12T05:45:57.060" v="145" actId="20577"/>
        <pc:sldMkLst>
          <pc:docMk/>
          <pc:sldMk cId="1612544275" sldId="293"/>
        </pc:sldMkLst>
        <pc:spChg chg="del">
          <ac:chgData name="Hải Ngân Đinh" userId="b56d41eb1ff6fed2" providerId="LiveId" clId="{064328F2-9543-0D4A-B4CE-86A4687787BD}" dt="2023-11-12T05:42:37.603" v="12" actId="478"/>
          <ac:spMkLst>
            <pc:docMk/>
            <pc:sldMk cId="1612544275" sldId="293"/>
            <ac:spMk id="2" creationId="{C394A6E5-79DA-E190-F649-C1C488A24E6C}"/>
          </ac:spMkLst>
        </pc:spChg>
        <pc:spChg chg="add mod">
          <ac:chgData name="Hải Ngân Đinh" userId="b56d41eb1ff6fed2" providerId="LiveId" clId="{064328F2-9543-0D4A-B4CE-86A4687787BD}" dt="2023-11-12T05:43:52.100" v="88" actId="1076"/>
          <ac:spMkLst>
            <pc:docMk/>
            <pc:sldMk cId="1612544275" sldId="293"/>
            <ac:spMk id="3" creationId="{2B749E39-0D2C-D142-6ABB-3EE6DB737CF5}"/>
          </ac:spMkLst>
        </pc:spChg>
        <pc:spChg chg="add mod">
          <ac:chgData name="Hải Ngân Đinh" userId="b56d41eb1ff6fed2" providerId="LiveId" clId="{064328F2-9543-0D4A-B4CE-86A4687787BD}" dt="2023-11-12T05:45:45.247" v="107" actId="1076"/>
          <ac:spMkLst>
            <pc:docMk/>
            <pc:sldMk cId="1612544275" sldId="293"/>
            <ac:spMk id="7" creationId="{2CE7A286-3336-D83A-51C9-C19DC688A944}"/>
          </ac:spMkLst>
        </pc:spChg>
        <pc:spChg chg="add mod">
          <ac:chgData name="Hải Ngân Đinh" userId="b56d41eb1ff6fed2" providerId="LiveId" clId="{064328F2-9543-0D4A-B4CE-86A4687787BD}" dt="2023-11-12T05:45:57.060" v="145" actId="20577"/>
          <ac:spMkLst>
            <pc:docMk/>
            <pc:sldMk cId="1612544275" sldId="293"/>
            <ac:spMk id="8" creationId="{0F7195DB-05C4-3095-8905-FFE066981C67}"/>
          </ac:spMkLst>
        </pc:spChg>
        <pc:picChg chg="add mod">
          <ac:chgData name="Hải Ngân Đinh" userId="b56d41eb1ff6fed2" providerId="LiveId" clId="{064328F2-9543-0D4A-B4CE-86A4687787BD}" dt="2023-11-12T05:45:29.513" v="103" actId="1076"/>
          <ac:picMkLst>
            <pc:docMk/>
            <pc:sldMk cId="1612544275" sldId="293"/>
            <ac:picMk id="5" creationId="{B7C6D0F6-EE05-A0BF-59DD-2153E8150623}"/>
          </ac:picMkLst>
        </pc:picChg>
      </pc:sldChg>
      <pc:sldChg chg="addSp delSp modSp new add del mod modAnim">
        <pc:chgData name="Hải Ngân Đinh" userId="b56d41eb1ff6fed2" providerId="LiveId" clId="{064328F2-9543-0D4A-B4CE-86A4687787BD}" dt="2023-11-12T05:47:12.914" v="178" actId="1076"/>
        <pc:sldMkLst>
          <pc:docMk/>
          <pc:sldMk cId="1522788055" sldId="294"/>
        </pc:sldMkLst>
        <pc:spChg chg="del">
          <ac:chgData name="Hải Ngân Đinh" userId="b56d41eb1ff6fed2" providerId="LiveId" clId="{064328F2-9543-0D4A-B4CE-86A4687787BD}" dt="2023-11-12T05:46:04.372" v="147" actId="478"/>
          <ac:spMkLst>
            <pc:docMk/>
            <pc:sldMk cId="1522788055" sldId="294"/>
            <ac:spMk id="2" creationId="{334A5221-A65E-2D58-59F8-EDDF0202514C}"/>
          </ac:spMkLst>
        </pc:spChg>
        <pc:spChg chg="del">
          <ac:chgData name="Hải Ngân Đinh" userId="b56d41eb1ff6fed2" providerId="LiveId" clId="{064328F2-9543-0D4A-B4CE-86A4687787BD}" dt="2023-11-12T05:46:04.372" v="147" actId="478"/>
          <ac:spMkLst>
            <pc:docMk/>
            <pc:sldMk cId="1522788055" sldId="294"/>
            <ac:spMk id="3" creationId="{1CF1C941-655F-46E9-D5D2-18A4F2DAC9C7}"/>
          </ac:spMkLst>
        </pc:spChg>
        <pc:spChg chg="add mod">
          <ac:chgData name="Hải Ngân Đinh" userId="b56d41eb1ff6fed2" providerId="LiveId" clId="{064328F2-9543-0D4A-B4CE-86A4687787BD}" dt="2023-11-12T05:46:59.997" v="173" actId="1076"/>
          <ac:spMkLst>
            <pc:docMk/>
            <pc:sldMk cId="1522788055" sldId="294"/>
            <ac:spMk id="4" creationId="{18248C9E-7F15-96BA-33B0-4F2E4E9A556A}"/>
          </ac:spMkLst>
        </pc:spChg>
        <pc:spChg chg="add mod">
          <ac:chgData name="Hải Ngân Đinh" userId="b56d41eb1ff6fed2" providerId="LiveId" clId="{064328F2-9543-0D4A-B4CE-86A4687787BD}" dt="2023-11-12T05:47:12.914" v="178" actId="1076"/>
          <ac:spMkLst>
            <pc:docMk/>
            <pc:sldMk cId="1522788055" sldId="294"/>
            <ac:spMk id="6" creationId="{9A3B8689-4346-BA73-B86D-9F858F4A0679}"/>
          </ac:spMkLst>
        </pc:spChg>
      </pc:sldChg>
      <pc:sldMasterChg chg="addSldLayout delSldLayout">
        <pc:chgData name="Hải Ngân Đinh" userId="b56d41eb1ff6fed2" providerId="LiveId" clId="{064328F2-9543-0D4A-B4CE-86A4687787BD}" dt="2023-11-12T05:42:06.899" v="10" actId="2696"/>
        <pc:sldMasterMkLst>
          <pc:docMk/>
          <pc:sldMasterMk cId="0" sldId="2147483671"/>
        </pc:sldMasterMkLst>
        <pc:sldLayoutChg chg="del">
          <pc:chgData name="Hải Ngân Đinh" userId="b56d41eb1ff6fed2" providerId="LiveId" clId="{064328F2-9543-0D4A-B4CE-86A4687787BD}" dt="2023-11-12T05:41:46.775" v="1" actId="2696"/>
          <pc:sldLayoutMkLst>
            <pc:docMk/>
            <pc:sldMasterMk cId="0" sldId="2147483671"/>
            <pc:sldLayoutMk cId="0" sldId="2147483648"/>
          </pc:sldLayoutMkLst>
        </pc:sldLayoutChg>
        <pc:sldLayoutChg chg="del">
          <pc:chgData name="Hải Ngân Đinh" userId="b56d41eb1ff6fed2" providerId="LiveId" clId="{064328F2-9543-0D4A-B4CE-86A4687787BD}" dt="2023-11-12T05:42:06.899" v="10" actId="2696"/>
          <pc:sldLayoutMkLst>
            <pc:docMk/>
            <pc:sldMasterMk cId="0" sldId="2147483671"/>
            <pc:sldLayoutMk cId="0" sldId="2147483649"/>
          </pc:sldLayoutMkLst>
        </pc:sldLayoutChg>
        <pc:sldLayoutChg chg="add del">
          <pc:chgData name="Hải Ngân Đinh" userId="b56d41eb1ff6fed2" providerId="LiveId" clId="{064328F2-9543-0D4A-B4CE-86A4687787BD}" dt="2023-11-12T05:42:03.235" v="8" actId="2696"/>
          <pc:sldLayoutMkLst>
            <pc:docMk/>
            <pc:sldMasterMk cId="0" sldId="2147483671"/>
            <pc:sldLayoutMk cId="0" sldId="2147483655"/>
          </pc:sldLayoutMkLst>
        </pc:sldLayoutChg>
      </pc:sldMasterChg>
    </pc:docChg>
  </pc:docChgLst>
  <pc:docChgLst>
    <pc:chgData name="Hải Ngân Đinh" userId="b56d41eb1ff6fed2" providerId="LiveId" clId="{1EA1859E-C9AB-A04D-BCB2-E3AB4B95FEEA}"/>
    <pc:docChg chg="undo redo custSel addSld delSld modSld sldOrd modMainMaster">
      <pc:chgData name="Hải Ngân Đinh" userId="b56d41eb1ff6fed2" providerId="LiveId" clId="{1EA1859E-C9AB-A04D-BCB2-E3AB4B95FEEA}" dt="2023-09-28T13:20:01.590" v="2031" actId="179"/>
      <pc:docMkLst>
        <pc:docMk/>
      </pc:docMkLst>
      <pc:sldChg chg="addSp delSp modSp mod modTransition modAnim">
        <pc:chgData name="Hải Ngân Đinh" userId="b56d41eb1ff6fed2" providerId="LiveId" clId="{1EA1859E-C9AB-A04D-BCB2-E3AB4B95FEEA}" dt="2023-09-24T05:51:46.784" v="1355"/>
        <pc:sldMkLst>
          <pc:docMk/>
          <pc:sldMk cId="0" sldId="256"/>
        </pc:sldMkLst>
        <pc:spChg chg="del">
          <ac:chgData name="Hải Ngân Đinh" userId="b56d41eb1ff6fed2" providerId="LiveId" clId="{1EA1859E-C9AB-A04D-BCB2-E3AB4B95FEEA}" dt="2023-09-08T17:13:05.899" v="112" actId="478"/>
          <ac:spMkLst>
            <pc:docMk/>
            <pc:sldMk cId="0" sldId="256"/>
            <ac:spMk id="6" creationId="{79B3A8A8-E953-312C-1FFF-CD2C8CEE6333}"/>
          </ac:spMkLst>
        </pc:spChg>
        <pc:spChg chg="mod">
          <ac:chgData name="Hải Ngân Đinh" userId="b56d41eb1ff6fed2" providerId="LiveId" clId="{1EA1859E-C9AB-A04D-BCB2-E3AB4B95FEEA}" dt="2023-09-08T17:14:07.058" v="148" actId="1076"/>
          <ac:spMkLst>
            <pc:docMk/>
            <pc:sldMk cId="0" sldId="256"/>
            <ac:spMk id="7" creationId="{9F11E1FA-B21F-2E77-E8A3-F33884E5977A}"/>
          </ac:spMkLst>
        </pc:spChg>
        <pc:spChg chg="add del mod">
          <ac:chgData name="Hải Ngân Đinh" userId="b56d41eb1ff6fed2" providerId="LiveId" clId="{1EA1859E-C9AB-A04D-BCB2-E3AB4B95FEEA}" dt="2023-09-08T17:15:13.233" v="221" actId="478"/>
          <ac:spMkLst>
            <pc:docMk/>
            <pc:sldMk cId="0" sldId="256"/>
            <ac:spMk id="8" creationId="{D95A8AB5-59B9-468F-6D2F-4E979E9AFB7C}"/>
          </ac:spMkLst>
        </pc:spChg>
        <pc:spChg chg="mod">
          <ac:chgData name="Hải Ngân Đinh" userId="b56d41eb1ff6fed2" providerId="LiveId" clId="{1EA1859E-C9AB-A04D-BCB2-E3AB4B95FEEA}" dt="2023-09-08T17:14:53.856" v="217" actId="1076"/>
          <ac:spMkLst>
            <pc:docMk/>
            <pc:sldMk cId="0" sldId="256"/>
            <ac:spMk id="9" creationId="{E04DE64A-447B-94E8-9F7C-0E4472F8F29D}"/>
          </ac:spMkLst>
        </pc:spChg>
        <pc:picChg chg="add mod">
          <ac:chgData name="Hải Ngân Đinh" userId="b56d41eb1ff6fed2" providerId="LiveId" clId="{1EA1859E-C9AB-A04D-BCB2-E3AB4B95FEEA}" dt="2023-09-08T17:13:12.321" v="114" actId="1076"/>
          <ac:picMkLst>
            <pc:docMk/>
            <pc:sldMk cId="0" sldId="256"/>
            <ac:picMk id="3" creationId="{85F8D3C8-4327-BC8D-CEC8-F278A5F928F9}"/>
          </ac:picMkLst>
        </pc:picChg>
        <pc:picChg chg="add mod modCrop">
          <ac:chgData name="Hải Ngân Đinh" userId="b56d41eb1ff6fed2" providerId="LiveId" clId="{1EA1859E-C9AB-A04D-BCB2-E3AB4B95FEEA}" dt="2023-09-08T17:15:32.385" v="228" actId="1076"/>
          <ac:picMkLst>
            <pc:docMk/>
            <pc:sldMk cId="0" sldId="256"/>
            <ac:picMk id="5" creationId="{46A5BD35-061F-BE94-2500-3975720A2F96}"/>
          </ac:picMkLst>
        </pc:picChg>
        <pc:picChg chg="del">
          <ac:chgData name="Hải Ngân Đinh" userId="b56d41eb1ff6fed2" providerId="LiveId" clId="{1EA1859E-C9AB-A04D-BCB2-E3AB4B95FEEA}" dt="2023-09-08T17:14:24.843" v="205" actId="478"/>
          <ac:picMkLst>
            <pc:docMk/>
            <pc:sldMk cId="0" sldId="256"/>
            <ac:picMk id="11" creationId="{E150ADD2-4043-5BDC-D24C-705BDC9922A9}"/>
          </ac:picMkLst>
        </pc:picChg>
      </pc:sldChg>
      <pc:sldChg chg="add del ord modTransition">
        <pc:chgData name="Hải Ngân Đinh" userId="b56d41eb1ff6fed2" providerId="LiveId" clId="{1EA1859E-C9AB-A04D-BCB2-E3AB4B95FEEA}" dt="2023-09-17T07:45:28.718" v="1040" actId="20578"/>
        <pc:sldMkLst>
          <pc:docMk/>
          <pc:sldMk cId="0" sldId="257"/>
        </pc:sldMkLst>
      </pc:sldChg>
      <pc:sldChg chg="addSp delSp modSp mod modTransition modAnim">
        <pc:chgData name="Hải Ngân Đinh" userId="b56d41eb1ff6fed2" providerId="LiveId" clId="{1EA1859E-C9AB-A04D-BCB2-E3AB4B95FEEA}" dt="2023-09-24T05:51:17.151" v="1347"/>
        <pc:sldMkLst>
          <pc:docMk/>
          <pc:sldMk cId="0" sldId="259"/>
        </pc:sldMkLst>
        <pc:spChg chg="add del mod">
          <ac:chgData name="Hải Ngân Đinh" userId="b56d41eb1ff6fed2" providerId="LiveId" clId="{1EA1859E-C9AB-A04D-BCB2-E3AB4B95FEEA}" dt="2023-09-08T17:12:00.162" v="98" actId="478"/>
          <ac:spMkLst>
            <pc:docMk/>
            <pc:sldMk cId="0" sldId="259"/>
            <ac:spMk id="4" creationId="{E4D99740-5F92-B1C6-5E74-0078B6508FD5}"/>
          </ac:spMkLst>
        </pc:spChg>
        <pc:spChg chg="del">
          <ac:chgData name="Hải Ngân Đinh" userId="b56d41eb1ff6fed2" providerId="LiveId" clId="{1EA1859E-C9AB-A04D-BCB2-E3AB4B95FEEA}" dt="2023-09-08T17:05:55.479" v="4" actId="478"/>
          <ac:spMkLst>
            <pc:docMk/>
            <pc:sldMk cId="0" sldId="259"/>
            <ac:spMk id="6" creationId="{2A9F45D5-D5A8-DA55-5BB8-B54EA3824513}"/>
          </ac:spMkLst>
        </pc:spChg>
        <pc:spChg chg="add del mod">
          <ac:chgData name="Hải Ngân Đinh" userId="b56d41eb1ff6fed2" providerId="LiveId" clId="{1EA1859E-C9AB-A04D-BCB2-E3AB4B95FEEA}" dt="2023-09-08T17:06:53.657" v="60" actId="403"/>
          <ac:spMkLst>
            <pc:docMk/>
            <pc:sldMk cId="0" sldId="259"/>
            <ac:spMk id="7" creationId="{A72F03DA-AF02-D399-7F0F-44190A3F5A33}"/>
          </ac:spMkLst>
        </pc:spChg>
        <pc:picChg chg="add mod">
          <ac:chgData name="Hải Ngân Đinh" userId="b56d41eb1ff6fed2" providerId="LiveId" clId="{1EA1859E-C9AB-A04D-BCB2-E3AB4B95FEEA}" dt="2023-09-08T17:06:43.559" v="54" actId="1076"/>
          <ac:picMkLst>
            <pc:docMk/>
            <pc:sldMk cId="0" sldId="259"/>
            <ac:picMk id="3" creationId="{C6FC4DE6-6043-7056-AF45-0E84BD2235C0}"/>
          </ac:picMkLst>
        </pc:picChg>
        <pc:picChg chg="add mod">
          <ac:chgData name="Hải Ngân Đinh" userId="b56d41eb1ff6fed2" providerId="LiveId" clId="{1EA1859E-C9AB-A04D-BCB2-E3AB4B95FEEA}" dt="2023-09-08T17:12:23.523" v="106" actId="1076"/>
          <ac:picMkLst>
            <pc:docMk/>
            <pc:sldMk cId="0" sldId="259"/>
            <ac:picMk id="8" creationId="{949B916B-8078-C7EF-55D2-1AEF647BD03A}"/>
          </ac:picMkLst>
        </pc:picChg>
        <pc:picChg chg="add del mod">
          <ac:chgData name="Hải Ngân Đinh" userId="b56d41eb1ff6fed2" providerId="LiveId" clId="{1EA1859E-C9AB-A04D-BCB2-E3AB4B95FEEA}" dt="2023-09-08T17:12:20.708" v="104" actId="1076"/>
          <ac:picMkLst>
            <pc:docMk/>
            <pc:sldMk cId="0" sldId="259"/>
            <ac:picMk id="9" creationId="{E1A8825D-701F-EE78-D413-A2FC0C612DB0}"/>
          </ac:picMkLst>
        </pc:picChg>
      </pc:sldChg>
      <pc:sldChg chg="delSp modSp mod modTransition modAnim">
        <pc:chgData name="Hải Ngân Đinh" userId="b56d41eb1ff6fed2" providerId="LiveId" clId="{1EA1859E-C9AB-A04D-BCB2-E3AB4B95FEEA}" dt="2023-09-24T05:52:21.892" v="1369"/>
        <pc:sldMkLst>
          <pc:docMk/>
          <pc:sldMk cId="0" sldId="261"/>
        </pc:sldMkLst>
        <pc:spChg chg="del">
          <ac:chgData name="Hải Ngân Đinh" userId="b56d41eb1ff6fed2" providerId="LiveId" clId="{1EA1859E-C9AB-A04D-BCB2-E3AB4B95FEEA}" dt="2023-09-08T17:15:39.513" v="229" actId="478"/>
          <ac:spMkLst>
            <pc:docMk/>
            <pc:sldMk cId="0" sldId="261"/>
            <ac:spMk id="16" creationId="{6CADA0EA-C88E-6B1D-73C8-74235B7287BF}"/>
          </ac:spMkLst>
        </pc:spChg>
        <pc:spChg chg="mod">
          <ac:chgData name="Hải Ngân Đinh" userId="b56d41eb1ff6fed2" providerId="LiveId" clId="{1EA1859E-C9AB-A04D-BCB2-E3AB4B95FEEA}" dt="2023-09-08T17:21:46.642" v="331" actId="207"/>
          <ac:spMkLst>
            <pc:docMk/>
            <pc:sldMk cId="0" sldId="261"/>
            <ac:spMk id="17" creationId="{21134187-9F9B-D82B-29A6-C391F0CFFCA4}"/>
          </ac:spMkLst>
        </pc:spChg>
        <pc:picChg chg="mod">
          <ac:chgData name="Hải Ngân Đinh" userId="b56d41eb1ff6fed2" providerId="LiveId" clId="{1EA1859E-C9AB-A04D-BCB2-E3AB4B95FEEA}" dt="2023-09-08T17:15:57.001" v="238" actId="1076"/>
          <ac:picMkLst>
            <pc:docMk/>
            <pc:sldMk cId="0" sldId="261"/>
            <ac:picMk id="19" creationId="{F882149D-6014-9494-A0E8-9F0A4D530528}"/>
          </ac:picMkLst>
        </pc:picChg>
      </pc:sldChg>
      <pc:sldChg chg="mod modTransition modShow">
        <pc:chgData name="Hải Ngân Đinh" userId="b56d41eb1ff6fed2" providerId="LiveId" clId="{1EA1859E-C9AB-A04D-BCB2-E3AB4B95FEEA}" dt="2023-09-11T10:29:39.319" v="714"/>
        <pc:sldMkLst>
          <pc:docMk/>
          <pc:sldMk cId="0" sldId="262"/>
        </pc:sldMkLst>
      </pc:sldChg>
      <pc:sldChg chg="delSp modSp mod modTransition modAnim">
        <pc:chgData name="Hải Ngân Đinh" userId="b56d41eb1ff6fed2" providerId="LiveId" clId="{1EA1859E-C9AB-A04D-BCB2-E3AB4B95FEEA}" dt="2023-09-24T05:53:01.583" v="1382"/>
        <pc:sldMkLst>
          <pc:docMk/>
          <pc:sldMk cId="0" sldId="263"/>
        </pc:sldMkLst>
        <pc:spChg chg="del">
          <ac:chgData name="Hải Ngân Đinh" userId="b56d41eb1ff6fed2" providerId="LiveId" clId="{1EA1859E-C9AB-A04D-BCB2-E3AB4B95FEEA}" dt="2023-09-08T17:22:29.044" v="366" actId="478"/>
          <ac:spMkLst>
            <pc:docMk/>
            <pc:sldMk cId="0" sldId="263"/>
            <ac:spMk id="3" creationId="{BC6ED8A0-EB49-F3EB-FAFA-06AC59EAEA3F}"/>
          </ac:spMkLst>
        </pc:spChg>
        <pc:spChg chg="del">
          <ac:chgData name="Hải Ngân Đinh" userId="b56d41eb1ff6fed2" providerId="LiveId" clId="{1EA1859E-C9AB-A04D-BCB2-E3AB4B95FEEA}" dt="2023-09-08T17:22:29.044" v="366" actId="478"/>
          <ac:spMkLst>
            <pc:docMk/>
            <pc:sldMk cId="0" sldId="263"/>
            <ac:spMk id="4" creationId="{34827FBF-4976-CC58-14D9-6DC51171EE7A}"/>
          </ac:spMkLst>
        </pc:spChg>
        <pc:spChg chg="mod">
          <ac:chgData name="Hải Ngân Đinh" userId="b56d41eb1ff6fed2" providerId="LiveId" clId="{1EA1859E-C9AB-A04D-BCB2-E3AB4B95FEEA}" dt="2023-09-08T17:22:34.719" v="371" actId="2711"/>
          <ac:spMkLst>
            <pc:docMk/>
            <pc:sldMk cId="0" sldId="263"/>
            <ac:spMk id="5" creationId="{75109AF2-BF8D-A7AF-86A3-2EFCC2A413EF}"/>
          </ac:spMkLst>
        </pc:spChg>
        <pc:spChg chg="mod">
          <ac:chgData name="Hải Ngân Đinh" userId="b56d41eb1ff6fed2" providerId="LiveId" clId="{1EA1859E-C9AB-A04D-BCB2-E3AB4B95FEEA}" dt="2023-09-08T17:22:43.332" v="375" actId="1076"/>
          <ac:spMkLst>
            <pc:docMk/>
            <pc:sldMk cId="0" sldId="263"/>
            <ac:spMk id="8" creationId="{309043A5-024C-BFF9-ACD4-EAB3ADD60459}"/>
          </ac:spMkLst>
        </pc:spChg>
        <pc:spChg chg="mod">
          <ac:chgData name="Hải Ngân Đinh" userId="b56d41eb1ff6fed2" providerId="LiveId" clId="{1EA1859E-C9AB-A04D-BCB2-E3AB4B95FEEA}" dt="2023-09-11T10:29:23.749" v="708" actId="20577"/>
          <ac:spMkLst>
            <pc:docMk/>
            <pc:sldMk cId="0" sldId="263"/>
            <ac:spMk id="9" creationId="{1AD32F59-EE3B-529A-2836-3F9D046B3E75}"/>
          </ac:spMkLst>
        </pc:spChg>
      </pc:sldChg>
      <pc:sldChg chg="del">
        <pc:chgData name="Hải Ngân Đinh" userId="b56d41eb1ff6fed2" providerId="LiveId" clId="{1EA1859E-C9AB-A04D-BCB2-E3AB4B95FEEA}" dt="2023-09-08T17:24:07.577" v="384" actId="2696"/>
        <pc:sldMkLst>
          <pc:docMk/>
          <pc:sldMk cId="0" sldId="264"/>
        </pc:sldMkLst>
      </pc:sldChg>
      <pc:sldChg chg="addSp delSp modSp mod modTransition modAnim">
        <pc:chgData name="Hải Ngân Đinh" userId="b56d41eb1ff6fed2" providerId="LiveId" clId="{1EA1859E-C9AB-A04D-BCB2-E3AB4B95FEEA}" dt="2023-09-24T05:54:52.389" v="1414"/>
        <pc:sldMkLst>
          <pc:docMk/>
          <pc:sldMk cId="0" sldId="266"/>
        </pc:sldMkLst>
        <pc:spChg chg="del">
          <ac:chgData name="Hải Ngân Đinh" userId="b56d41eb1ff6fed2" providerId="LiveId" clId="{1EA1859E-C9AB-A04D-BCB2-E3AB4B95FEEA}" dt="2023-09-17T07:42:30.387" v="1020" actId="478"/>
          <ac:spMkLst>
            <pc:docMk/>
            <pc:sldMk cId="0" sldId="266"/>
            <ac:spMk id="4" creationId="{EB283794-D243-8224-979D-F08492040021}"/>
          </ac:spMkLst>
        </pc:spChg>
        <pc:spChg chg="mod">
          <ac:chgData name="Hải Ngân Đinh" userId="b56d41eb1ff6fed2" providerId="LiveId" clId="{1EA1859E-C9AB-A04D-BCB2-E3AB4B95FEEA}" dt="2023-09-24T05:54:16.690" v="1401" actId="403"/>
          <ac:spMkLst>
            <pc:docMk/>
            <pc:sldMk cId="0" sldId="266"/>
            <ac:spMk id="5" creationId="{318AC930-C557-1CB1-88CE-97EC042D2F30}"/>
          </ac:spMkLst>
        </pc:spChg>
        <pc:spChg chg="mod">
          <ac:chgData name="Hải Ngân Đinh" userId="b56d41eb1ff6fed2" providerId="LiveId" clId="{1EA1859E-C9AB-A04D-BCB2-E3AB4B95FEEA}" dt="2023-09-24T05:54:22.665" v="1404" actId="14100"/>
          <ac:spMkLst>
            <pc:docMk/>
            <pc:sldMk cId="0" sldId="266"/>
            <ac:spMk id="6" creationId="{8308020B-CA51-A013-AD20-10C9188EB303}"/>
          </ac:spMkLst>
        </pc:spChg>
        <pc:spChg chg="mod">
          <ac:chgData name="Hải Ngân Đinh" userId="b56d41eb1ff6fed2" providerId="LiveId" clId="{1EA1859E-C9AB-A04D-BCB2-E3AB4B95FEEA}" dt="2023-09-24T05:54:25.881" v="1405" actId="255"/>
          <ac:spMkLst>
            <pc:docMk/>
            <pc:sldMk cId="0" sldId="266"/>
            <ac:spMk id="8" creationId="{433B2799-7F00-354A-4BEB-C98A11DEF131}"/>
          </ac:spMkLst>
        </pc:spChg>
        <pc:spChg chg="mod">
          <ac:chgData name="Hải Ngân Đinh" userId="b56d41eb1ff6fed2" providerId="LiveId" clId="{1EA1859E-C9AB-A04D-BCB2-E3AB4B95FEEA}" dt="2023-09-24T05:54:25.881" v="1405" actId="255"/>
          <ac:spMkLst>
            <pc:docMk/>
            <pc:sldMk cId="0" sldId="266"/>
            <ac:spMk id="9" creationId="{7A799CFF-55A6-E58F-9801-63CCADF851D2}"/>
          </ac:spMkLst>
        </pc:spChg>
        <pc:picChg chg="del">
          <ac:chgData name="Hải Ngân Đinh" userId="b56d41eb1ff6fed2" providerId="LiveId" clId="{1EA1859E-C9AB-A04D-BCB2-E3AB4B95FEEA}" dt="2023-09-17T07:42:23.879" v="1018" actId="478"/>
          <ac:picMkLst>
            <pc:docMk/>
            <pc:sldMk cId="0" sldId="266"/>
            <ac:picMk id="18" creationId="{0695B2D9-6344-0B43-1DCD-2A9509D8A19D}"/>
          </ac:picMkLst>
        </pc:picChg>
        <pc:picChg chg="add mod">
          <ac:chgData name="Hải Ngân Đinh" userId="b56d41eb1ff6fed2" providerId="LiveId" clId="{1EA1859E-C9AB-A04D-BCB2-E3AB4B95FEEA}" dt="2023-09-17T07:43:30.697" v="1031" actId="1076"/>
          <ac:picMkLst>
            <pc:docMk/>
            <pc:sldMk cId="0" sldId="266"/>
            <ac:picMk id="8194" creationId="{F0892DB6-F5AE-C1BA-5F3C-0AA3B02E78EC}"/>
          </ac:picMkLst>
        </pc:picChg>
        <pc:cxnChg chg="mod">
          <ac:chgData name="Hải Ngân Đinh" userId="b56d41eb1ff6fed2" providerId="LiveId" clId="{1EA1859E-C9AB-A04D-BCB2-E3AB4B95FEEA}" dt="2023-09-24T05:54:22.665" v="1404" actId="14100"/>
          <ac:cxnSpMkLst>
            <pc:docMk/>
            <pc:sldMk cId="0" sldId="266"/>
            <ac:cxnSpMk id="11" creationId="{A86DC9D4-9C1C-8892-C0AE-FD308D86035B}"/>
          </ac:cxnSpMkLst>
        </pc:cxnChg>
        <pc:cxnChg chg="mod">
          <ac:chgData name="Hải Ngân Đinh" userId="b56d41eb1ff6fed2" providerId="LiveId" clId="{1EA1859E-C9AB-A04D-BCB2-E3AB4B95FEEA}" dt="2023-09-24T05:54:22.665" v="1404" actId="14100"/>
          <ac:cxnSpMkLst>
            <pc:docMk/>
            <pc:sldMk cId="0" sldId="266"/>
            <ac:cxnSpMk id="13" creationId="{150A76FA-592E-636D-81AF-40745826DDA7}"/>
          </ac:cxnSpMkLst>
        </pc:cxnChg>
      </pc:sldChg>
      <pc:sldChg chg="addSp delSp modSp mod ord modTransition delAnim modAnim">
        <pc:chgData name="Hải Ngân Đinh" userId="b56d41eb1ff6fed2" providerId="LiveId" clId="{1EA1859E-C9AB-A04D-BCB2-E3AB4B95FEEA}" dt="2023-09-24T05:53:25.240" v="1387"/>
        <pc:sldMkLst>
          <pc:docMk/>
          <pc:sldMk cId="0" sldId="268"/>
        </pc:sldMkLst>
        <pc:spChg chg="del">
          <ac:chgData name="Hải Ngân Đinh" userId="b56d41eb1ff6fed2" providerId="LiveId" clId="{1EA1859E-C9AB-A04D-BCB2-E3AB4B95FEEA}" dt="2023-09-08T17:24:27.341" v="388" actId="478"/>
          <ac:spMkLst>
            <pc:docMk/>
            <pc:sldMk cId="0" sldId="268"/>
            <ac:spMk id="6" creationId="{9707C734-0D97-8D2A-7B39-3D8711A8E5FE}"/>
          </ac:spMkLst>
        </pc:spChg>
        <pc:graphicFrameChg chg="add mod modGraphic">
          <ac:chgData name="Hải Ngân Đinh" userId="b56d41eb1ff6fed2" providerId="LiveId" clId="{1EA1859E-C9AB-A04D-BCB2-E3AB4B95FEEA}" dt="2023-09-17T07:31:51.286" v="816" actId="207"/>
          <ac:graphicFrameMkLst>
            <pc:docMk/>
            <pc:sldMk cId="0" sldId="268"/>
            <ac:graphicFrameMk id="2" creationId="{A612C6A4-EB51-1115-8EDE-C9AB48D42274}"/>
          </ac:graphicFrameMkLst>
        </pc:graphicFrameChg>
        <pc:graphicFrameChg chg="del mod modGraphic">
          <ac:chgData name="Hải Ngân Đinh" userId="b56d41eb1ff6fed2" providerId="LiveId" clId="{1EA1859E-C9AB-A04D-BCB2-E3AB4B95FEEA}" dt="2023-09-08T17:27:44.467" v="606" actId="478"/>
          <ac:graphicFrameMkLst>
            <pc:docMk/>
            <pc:sldMk cId="0" sldId="268"/>
            <ac:graphicFrameMk id="9" creationId="{A3E1C9F9-130B-4A14-45EE-5B929D7DB60B}"/>
          </ac:graphicFrameMkLst>
        </pc:graphicFrameChg>
        <pc:picChg chg="add del mod">
          <ac:chgData name="Hải Ngân Đinh" userId="b56d41eb1ff6fed2" providerId="LiveId" clId="{1EA1859E-C9AB-A04D-BCB2-E3AB4B95FEEA}" dt="2023-09-17T07:22:42.586" v="759" actId="478"/>
          <ac:picMkLst>
            <pc:docMk/>
            <pc:sldMk cId="0" sldId="268"/>
            <ac:picMk id="3" creationId="{DB7FA31A-3428-0D81-EEB6-A927065CC934}"/>
          </ac:picMkLst>
        </pc:picChg>
      </pc:sldChg>
      <pc:sldChg chg="del modTransition">
        <pc:chgData name="Hải Ngân Đinh" userId="b56d41eb1ff6fed2" providerId="LiveId" clId="{1EA1859E-C9AB-A04D-BCB2-E3AB4B95FEEA}" dt="2023-09-17T07:44:38.914" v="1033" actId="2696"/>
        <pc:sldMkLst>
          <pc:docMk/>
          <pc:sldMk cId="0" sldId="270"/>
        </pc:sldMkLst>
      </pc:sldChg>
      <pc:sldChg chg="addSp delSp modSp mod ord modTransition modAnim">
        <pc:chgData name="Hải Ngân Đinh" userId="b56d41eb1ff6fed2" providerId="LiveId" clId="{1EA1859E-C9AB-A04D-BCB2-E3AB4B95FEEA}" dt="2023-09-24T05:52:04.260" v="1364"/>
        <pc:sldMkLst>
          <pc:docMk/>
          <pc:sldMk cId="0" sldId="271"/>
        </pc:sldMkLst>
        <pc:spChg chg="add del mod">
          <ac:chgData name="Hải Ngân Đinh" userId="b56d41eb1ff6fed2" providerId="LiveId" clId="{1EA1859E-C9AB-A04D-BCB2-E3AB4B95FEEA}" dt="2023-09-08T17:19:37.708" v="260" actId="478"/>
          <ac:spMkLst>
            <pc:docMk/>
            <pc:sldMk cId="0" sldId="271"/>
            <ac:spMk id="3" creationId="{B04E0E42-A9FB-4B09-809D-7B635231FF84}"/>
          </ac:spMkLst>
        </pc:spChg>
        <pc:spChg chg="add mod">
          <ac:chgData name="Hải Ngân Đinh" userId="b56d41eb1ff6fed2" providerId="LiveId" clId="{1EA1859E-C9AB-A04D-BCB2-E3AB4B95FEEA}" dt="2023-09-08T17:20:12.096" v="268" actId="1076"/>
          <ac:spMkLst>
            <pc:docMk/>
            <pc:sldMk cId="0" sldId="271"/>
            <ac:spMk id="4" creationId="{9B3A14A2-D53B-EB5B-DFDA-6B022C89894D}"/>
          </ac:spMkLst>
        </pc:spChg>
        <pc:spChg chg="del">
          <ac:chgData name="Hải Ngân Đinh" userId="b56d41eb1ff6fed2" providerId="LiveId" clId="{1EA1859E-C9AB-A04D-BCB2-E3AB4B95FEEA}" dt="2023-09-08T17:19:37.174" v="259" actId="478"/>
          <ac:spMkLst>
            <pc:docMk/>
            <pc:sldMk cId="0" sldId="271"/>
            <ac:spMk id="1736" creationId="{00000000-0000-0000-0000-000000000000}"/>
          </ac:spMkLst>
        </pc:spChg>
        <pc:spChg chg="del">
          <ac:chgData name="Hải Ngân Đinh" userId="b56d41eb1ff6fed2" providerId="LiveId" clId="{1EA1859E-C9AB-A04D-BCB2-E3AB4B95FEEA}" dt="2023-09-08T17:19:37.174" v="259" actId="478"/>
          <ac:spMkLst>
            <pc:docMk/>
            <pc:sldMk cId="0" sldId="271"/>
            <ac:spMk id="1737" creationId="{00000000-0000-0000-0000-000000000000}"/>
          </ac:spMkLst>
        </pc:spChg>
        <pc:spChg chg="del">
          <ac:chgData name="Hải Ngân Đinh" userId="b56d41eb1ff6fed2" providerId="LiveId" clId="{1EA1859E-C9AB-A04D-BCB2-E3AB4B95FEEA}" dt="2023-09-08T17:19:37.174" v="259" actId="478"/>
          <ac:spMkLst>
            <pc:docMk/>
            <pc:sldMk cId="0" sldId="271"/>
            <ac:spMk id="1738" creationId="{00000000-0000-0000-0000-000000000000}"/>
          </ac:spMkLst>
        </pc:spChg>
        <pc:spChg chg="del">
          <ac:chgData name="Hải Ngân Đinh" userId="b56d41eb1ff6fed2" providerId="LiveId" clId="{1EA1859E-C9AB-A04D-BCB2-E3AB4B95FEEA}" dt="2023-09-08T17:19:37.174" v="259" actId="478"/>
          <ac:spMkLst>
            <pc:docMk/>
            <pc:sldMk cId="0" sldId="271"/>
            <ac:spMk id="1739" creationId="{00000000-0000-0000-0000-000000000000}"/>
          </ac:spMkLst>
        </pc:spChg>
        <pc:spChg chg="del">
          <ac:chgData name="Hải Ngân Đinh" userId="b56d41eb1ff6fed2" providerId="LiveId" clId="{1EA1859E-C9AB-A04D-BCB2-E3AB4B95FEEA}" dt="2023-09-08T17:19:37.174" v="259" actId="478"/>
          <ac:spMkLst>
            <pc:docMk/>
            <pc:sldMk cId="0" sldId="271"/>
            <ac:spMk id="1740" creationId="{00000000-0000-0000-0000-000000000000}"/>
          </ac:spMkLst>
        </pc:spChg>
        <pc:spChg chg="del">
          <ac:chgData name="Hải Ngân Đinh" userId="b56d41eb1ff6fed2" providerId="LiveId" clId="{1EA1859E-C9AB-A04D-BCB2-E3AB4B95FEEA}" dt="2023-09-08T17:19:37.174" v="259" actId="478"/>
          <ac:spMkLst>
            <pc:docMk/>
            <pc:sldMk cId="0" sldId="271"/>
            <ac:spMk id="1741" creationId="{00000000-0000-0000-0000-000000000000}"/>
          </ac:spMkLst>
        </pc:spChg>
        <pc:spChg chg="del">
          <ac:chgData name="Hải Ngân Đinh" userId="b56d41eb1ff6fed2" providerId="LiveId" clId="{1EA1859E-C9AB-A04D-BCB2-E3AB4B95FEEA}" dt="2023-09-08T17:19:37.174" v="259" actId="478"/>
          <ac:spMkLst>
            <pc:docMk/>
            <pc:sldMk cId="0" sldId="271"/>
            <ac:spMk id="1742" creationId="{00000000-0000-0000-0000-000000000000}"/>
          </ac:spMkLst>
        </pc:spChg>
        <pc:spChg chg="del">
          <ac:chgData name="Hải Ngân Đinh" userId="b56d41eb1ff6fed2" providerId="LiveId" clId="{1EA1859E-C9AB-A04D-BCB2-E3AB4B95FEEA}" dt="2023-09-08T17:19:37.174" v="259" actId="478"/>
          <ac:spMkLst>
            <pc:docMk/>
            <pc:sldMk cId="0" sldId="271"/>
            <ac:spMk id="1816" creationId="{00000000-0000-0000-0000-000000000000}"/>
          </ac:spMkLst>
        </pc:spChg>
        <pc:spChg chg="del">
          <ac:chgData name="Hải Ngân Đinh" userId="b56d41eb1ff6fed2" providerId="LiveId" clId="{1EA1859E-C9AB-A04D-BCB2-E3AB4B95FEEA}" dt="2023-09-08T17:19:37.174" v="259" actId="478"/>
          <ac:spMkLst>
            <pc:docMk/>
            <pc:sldMk cId="0" sldId="271"/>
            <ac:spMk id="1817" creationId="{00000000-0000-0000-0000-000000000000}"/>
          </ac:spMkLst>
        </pc:spChg>
        <pc:spChg chg="del">
          <ac:chgData name="Hải Ngân Đinh" userId="b56d41eb1ff6fed2" providerId="LiveId" clId="{1EA1859E-C9AB-A04D-BCB2-E3AB4B95FEEA}" dt="2023-09-08T17:19:37.174" v="259" actId="478"/>
          <ac:spMkLst>
            <pc:docMk/>
            <pc:sldMk cId="0" sldId="271"/>
            <ac:spMk id="1883" creationId="{00000000-0000-0000-0000-000000000000}"/>
          </ac:spMkLst>
        </pc:spChg>
        <pc:spChg chg="del">
          <ac:chgData name="Hải Ngân Đinh" userId="b56d41eb1ff6fed2" providerId="LiveId" clId="{1EA1859E-C9AB-A04D-BCB2-E3AB4B95FEEA}" dt="2023-09-08T17:19:37.174" v="259" actId="478"/>
          <ac:spMkLst>
            <pc:docMk/>
            <pc:sldMk cId="0" sldId="271"/>
            <ac:spMk id="1884" creationId="{00000000-0000-0000-0000-000000000000}"/>
          </ac:spMkLst>
        </pc:spChg>
        <pc:spChg chg="del">
          <ac:chgData name="Hải Ngân Đinh" userId="b56d41eb1ff6fed2" providerId="LiveId" clId="{1EA1859E-C9AB-A04D-BCB2-E3AB4B95FEEA}" dt="2023-09-08T17:19:37.174" v="259" actId="478"/>
          <ac:spMkLst>
            <pc:docMk/>
            <pc:sldMk cId="0" sldId="271"/>
            <ac:spMk id="1929" creationId="{00000000-0000-0000-0000-000000000000}"/>
          </ac:spMkLst>
        </pc:spChg>
        <pc:spChg chg="del">
          <ac:chgData name="Hải Ngân Đinh" userId="b56d41eb1ff6fed2" providerId="LiveId" clId="{1EA1859E-C9AB-A04D-BCB2-E3AB4B95FEEA}" dt="2023-09-08T17:19:37.174" v="259" actId="478"/>
          <ac:spMkLst>
            <pc:docMk/>
            <pc:sldMk cId="0" sldId="271"/>
            <ac:spMk id="1930" creationId="{00000000-0000-0000-0000-000000000000}"/>
          </ac:spMkLst>
        </pc:spChg>
        <pc:spChg chg="del">
          <ac:chgData name="Hải Ngân Đinh" userId="b56d41eb1ff6fed2" providerId="LiveId" clId="{1EA1859E-C9AB-A04D-BCB2-E3AB4B95FEEA}" dt="2023-09-08T17:19:37.174" v="259" actId="478"/>
          <ac:spMkLst>
            <pc:docMk/>
            <pc:sldMk cId="0" sldId="271"/>
            <ac:spMk id="1931" creationId="{00000000-0000-0000-0000-000000000000}"/>
          </ac:spMkLst>
        </pc:spChg>
        <pc:spChg chg="del">
          <ac:chgData name="Hải Ngân Đinh" userId="b56d41eb1ff6fed2" providerId="LiveId" clId="{1EA1859E-C9AB-A04D-BCB2-E3AB4B95FEEA}" dt="2023-09-08T17:19:37.174" v="259" actId="478"/>
          <ac:spMkLst>
            <pc:docMk/>
            <pc:sldMk cId="0" sldId="271"/>
            <ac:spMk id="1932" creationId="{00000000-0000-0000-0000-000000000000}"/>
          </ac:spMkLst>
        </pc:spChg>
        <pc:grpChg chg="del">
          <ac:chgData name="Hải Ngân Đinh" userId="b56d41eb1ff6fed2" providerId="LiveId" clId="{1EA1859E-C9AB-A04D-BCB2-E3AB4B95FEEA}" dt="2023-09-08T17:19:37.174" v="259" actId="478"/>
          <ac:grpSpMkLst>
            <pc:docMk/>
            <pc:sldMk cId="0" sldId="271"/>
            <ac:grpSpMk id="1743" creationId="{00000000-0000-0000-0000-000000000000}"/>
          </ac:grpSpMkLst>
        </pc:grpChg>
        <pc:grpChg chg="del">
          <ac:chgData name="Hải Ngân Đinh" userId="b56d41eb1ff6fed2" providerId="LiveId" clId="{1EA1859E-C9AB-A04D-BCB2-E3AB4B95FEEA}" dt="2023-09-08T17:19:37.174" v="259" actId="478"/>
          <ac:grpSpMkLst>
            <pc:docMk/>
            <pc:sldMk cId="0" sldId="271"/>
            <ac:grpSpMk id="1788" creationId="{00000000-0000-0000-0000-000000000000}"/>
          </ac:grpSpMkLst>
        </pc:grpChg>
        <pc:grpChg chg="del">
          <ac:chgData name="Hải Ngân Đinh" userId="b56d41eb1ff6fed2" providerId="LiveId" clId="{1EA1859E-C9AB-A04D-BCB2-E3AB4B95FEEA}" dt="2023-09-08T17:19:37.174" v="259" actId="478"/>
          <ac:grpSpMkLst>
            <pc:docMk/>
            <pc:sldMk cId="0" sldId="271"/>
            <ac:grpSpMk id="1818" creationId="{00000000-0000-0000-0000-000000000000}"/>
          </ac:grpSpMkLst>
        </pc:grpChg>
        <pc:grpChg chg="del">
          <ac:chgData name="Hải Ngân Đinh" userId="b56d41eb1ff6fed2" providerId="LiveId" clId="{1EA1859E-C9AB-A04D-BCB2-E3AB4B95FEEA}" dt="2023-09-08T17:19:37.174" v="259" actId="478"/>
          <ac:grpSpMkLst>
            <pc:docMk/>
            <pc:sldMk cId="0" sldId="271"/>
            <ac:grpSpMk id="1885" creationId="{00000000-0000-0000-0000-000000000000}"/>
          </ac:grpSpMkLst>
        </pc:grpChg>
        <pc:grpChg chg="del">
          <ac:chgData name="Hải Ngân Đinh" userId="b56d41eb1ff6fed2" providerId="LiveId" clId="{1EA1859E-C9AB-A04D-BCB2-E3AB4B95FEEA}" dt="2023-09-08T17:19:37.174" v="259" actId="478"/>
          <ac:grpSpMkLst>
            <pc:docMk/>
            <pc:sldMk cId="0" sldId="271"/>
            <ac:grpSpMk id="1904" creationId="{00000000-0000-0000-0000-000000000000}"/>
          </ac:grpSpMkLst>
        </pc:grpChg>
        <pc:grpChg chg="del">
          <ac:chgData name="Hải Ngân Đinh" userId="b56d41eb1ff6fed2" providerId="LiveId" clId="{1EA1859E-C9AB-A04D-BCB2-E3AB4B95FEEA}" dt="2023-09-08T17:19:37.174" v="259" actId="478"/>
          <ac:grpSpMkLst>
            <pc:docMk/>
            <pc:sldMk cId="0" sldId="271"/>
            <ac:grpSpMk id="1923" creationId="{00000000-0000-0000-0000-000000000000}"/>
          </ac:grpSpMkLst>
        </pc:grpChg>
        <pc:grpChg chg="del">
          <ac:chgData name="Hải Ngân Đinh" userId="b56d41eb1ff6fed2" providerId="LiveId" clId="{1EA1859E-C9AB-A04D-BCB2-E3AB4B95FEEA}" dt="2023-09-08T17:19:37.174" v="259" actId="478"/>
          <ac:grpSpMkLst>
            <pc:docMk/>
            <pc:sldMk cId="0" sldId="271"/>
            <ac:grpSpMk id="1926" creationId="{00000000-0000-0000-0000-000000000000}"/>
          </ac:grpSpMkLst>
        </pc:grpChg>
        <pc:picChg chg="add mod">
          <ac:chgData name="Hải Ngân Đinh" userId="b56d41eb1ff6fed2" providerId="LiveId" clId="{1EA1859E-C9AB-A04D-BCB2-E3AB4B95FEEA}" dt="2023-09-08T17:20:08.567" v="267" actId="1076"/>
          <ac:picMkLst>
            <pc:docMk/>
            <pc:sldMk cId="0" sldId="271"/>
            <ac:picMk id="5" creationId="{D14B4A94-F069-F0EB-ED90-958E9BD98DC7}"/>
          </ac:picMkLst>
        </pc:picChg>
      </pc:sldChg>
      <pc:sldChg chg="addSp delSp modSp mod ord modTransition modAnim">
        <pc:chgData name="Hải Ngân Đinh" userId="b56d41eb1ff6fed2" providerId="LiveId" clId="{1EA1859E-C9AB-A04D-BCB2-E3AB4B95FEEA}" dt="2023-09-27T10:58:03.321" v="1416" actId="1076"/>
        <pc:sldMkLst>
          <pc:docMk/>
          <pc:sldMk cId="0" sldId="272"/>
        </pc:sldMkLst>
        <pc:spChg chg="add del mod">
          <ac:chgData name="Hải Ngân Đinh" userId="b56d41eb1ff6fed2" providerId="LiveId" clId="{1EA1859E-C9AB-A04D-BCB2-E3AB4B95FEEA}" dt="2023-09-08T17:20:36.631" v="271" actId="478"/>
          <ac:spMkLst>
            <pc:docMk/>
            <pc:sldMk cId="0" sldId="272"/>
            <ac:spMk id="3" creationId="{0966C26F-CABC-549B-6558-62BC96F5BC05}"/>
          </ac:spMkLst>
        </pc:spChg>
        <pc:spChg chg="add mod">
          <ac:chgData name="Hải Ngân Đinh" userId="b56d41eb1ff6fed2" providerId="LiveId" clId="{1EA1859E-C9AB-A04D-BCB2-E3AB4B95FEEA}" dt="2023-09-08T17:21:28.208" v="330" actId="207"/>
          <ac:spMkLst>
            <pc:docMk/>
            <pc:sldMk cId="0" sldId="272"/>
            <ac:spMk id="5" creationId="{B51C1626-42A1-A453-510E-F6963776945C}"/>
          </ac:spMkLst>
        </pc:spChg>
        <pc:spChg chg="del">
          <ac:chgData name="Hải Ngân Đinh" userId="b56d41eb1ff6fed2" providerId="LiveId" clId="{1EA1859E-C9AB-A04D-BCB2-E3AB4B95FEEA}" dt="2023-09-08T17:20:35.920" v="270" actId="478"/>
          <ac:spMkLst>
            <pc:docMk/>
            <pc:sldMk cId="0" sldId="272"/>
            <ac:spMk id="1937" creationId="{00000000-0000-0000-0000-000000000000}"/>
          </ac:spMkLst>
        </pc:spChg>
        <pc:spChg chg="del">
          <ac:chgData name="Hải Ngân Đinh" userId="b56d41eb1ff6fed2" providerId="LiveId" clId="{1EA1859E-C9AB-A04D-BCB2-E3AB4B95FEEA}" dt="2023-09-08T17:20:35.920" v="270" actId="478"/>
          <ac:spMkLst>
            <pc:docMk/>
            <pc:sldMk cId="0" sldId="272"/>
            <ac:spMk id="1938" creationId="{00000000-0000-0000-0000-000000000000}"/>
          </ac:spMkLst>
        </pc:spChg>
        <pc:spChg chg="del">
          <ac:chgData name="Hải Ngân Đinh" userId="b56d41eb1ff6fed2" providerId="LiveId" clId="{1EA1859E-C9AB-A04D-BCB2-E3AB4B95FEEA}" dt="2023-09-08T17:20:35.920" v="270" actId="478"/>
          <ac:spMkLst>
            <pc:docMk/>
            <pc:sldMk cId="0" sldId="272"/>
            <ac:spMk id="1940" creationId="{00000000-0000-0000-0000-000000000000}"/>
          </ac:spMkLst>
        </pc:spChg>
        <pc:spChg chg="del">
          <ac:chgData name="Hải Ngân Đinh" userId="b56d41eb1ff6fed2" providerId="LiveId" clId="{1EA1859E-C9AB-A04D-BCB2-E3AB4B95FEEA}" dt="2023-09-08T17:20:35.920" v="270" actId="478"/>
          <ac:spMkLst>
            <pc:docMk/>
            <pc:sldMk cId="0" sldId="272"/>
            <ac:spMk id="1941" creationId="{00000000-0000-0000-0000-000000000000}"/>
          </ac:spMkLst>
        </pc:spChg>
        <pc:spChg chg="del">
          <ac:chgData name="Hải Ngân Đinh" userId="b56d41eb1ff6fed2" providerId="LiveId" clId="{1EA1859E-C9AB-A04D-BCB2-E3AB4B95FEEA}" dt="2023-09-08T17:20:35.920" v="270" actId="478"/>
          <ac:spMkLst>
            <pc:docMk/>
            <pc:sldMk cId="0" sldId="272"/>
            <ac:spMk id="1942" creationId="{00000000-0000-0000-0000-000000000000}"/>
          </ac:spMkLst>
        </pc:spChg>
        <pc:spChg chg="del">
          <ac:chgData name="Hải Ngân Đinh" userId="b56d41eb1ff6fed2" providerId="LiveId" clId="{1EA1859E-C9AB-A04D-BCB2-E3AB4B95FEEA}" dt="2023-09-08T17:20:35.920" v="270" actId="478"/>
          <ac:spMkLst>
            <pc:docMk/>
            <pc:sldMk cId="0" sldId="272"/>
            <ac:spMk id="1943" creationId="{00000000-0000-0000-0000-000000000000}"/>
          </ac:spMkLst>
        </pc:spChg>
        <pc:spChg chg="del">
          <ac:chgData name="Hải Ngân Đinh" userId="b56d41eb1ff6fed2" providerId="LiveId" clId="{1EA1859E-C9AB-A04D-BCB2-E3AB4B95FEEA}" dt="2023-09-08T17:20:35.920" v="270" actId="478"/>
          <ac:spMkLst>
            <pc:docMk/>
            <pc:sldMk cId="0" sldId="272"/>
            <ac:spMk id="1944" creationId="{00000000-0000-0000-0000-000000000000}"/>
          </ac:spMkLst>
        </pc:spChg>
        <pc:spChg chg="del">
          <ac:chgData name="Hải Ngân Đinh" userId="b56d41eb1ff6fed2" providerId="LiveId" clId="{1EA1859E-C9AB-A04D-BCB2-E3AB4B95FEEA}" dt="2023-09-08T17:20:35.920" v="270" actId="478"/>
          <ac:spMkLst>
            <pc:docMk/>
            <pc:sldMk cId="0" sldId="272"/>
            <ac:spMk id="1945" creationId="{00000000-0000-0000-0000-000000000000}"/>
          </ac:spMkLst>
        </pc:spChg>
        <pc:spChg chg="del">
          <ac:chgData name="Hải Ngân Đinh" userId="b56d41eb1ff6fed2" providerId="LiveId" clId="{1EA1859E-C9AB-A04D-BCB2-E3AB4B95FEEA}" dt="2023-09-08T17:20:35.920" v="270" actId="478"/>
          <ac:spMkLst>
            <pc:docMk/>
            <pc:sldMk cId="0" sldId="272"/>
            <ac:spMk id="1946" creationId="{00000000-0000-0000-0000-000000000000}"/>
          </ac:spMkLst>
        </pc:spChg>
        <pc:spChg chg="del">
          <ac:chgData name="Hải Ngân Đinh" userId="b56d41eb1ff6fed2" providerId="LiveId" clId="{1EA1859E-C9AB-A04D-BCB2-E3AB4B95FEEA}" dt="2023-09-08T17:20:35.920" v="270" actId="478"/>
          <ac:spMkLst>
            <pc:docMk/>
            <pc:sldMk cId="0" sldId="272"/>
            <ac:spMk id="1947" creationId="{00000000-0000-0000-0000-000000000000}"/>
          </ac:spMkLst>
        </pc:spChg>
        <pc:spChg chg="del">
          <ac:chgData name="Hải Ngân Đinh" userId="b56d41eb1ff6fed2" providerId="LiveId" clId="{1EA1859E-C9AB-A04D-BCB2-E3AB4B95FEEA}" dt="2023-09-08T17:20:35.920" v="270" actId="478"/>
          <ac:spMkLst>
            <pc:docMk/>
            <pc:sldMk cId="0" sldId="272"/>
            <ac:spMk id="1948" creationId="{00000000-0000-0000-0000-000000000000}"/>
          </ac:spMkLst>
        </pc:spChg>
        <pc:picChg chg="add mod">
          <ac:chgData name="Hải Ngân Đinh" userId="b56d41eb1ff6fed2" providerId="LiveId" clId="{1EA1859E-C9AB-A04D-BCB2-E3AB4B95FEEA}" dt="2023-09-27T10:58:03.321" v="1416" actId="1076"/>
          <ac:picMkLst>
            <pc:docMk/>
            <pc:sldMk cId="0" sldId="272"/>
            <ac:picMk id="4" creationId="{B2E982FB-E44B-BA0E-95EB-12EAC33791FD}"/>
          </ac:picMkLst>
        </pc:picChg>
        <pc:picChg chg="del">
          <ac:chgData name="Hải Ngân Đinh" userId="b56d41eb1ff6fed2" providerId="LiveId" clId="{1EA1859E-C9AB-A04D-BCB2-E3AB4B95FEEA}" dt="2023-09-08T17:20:35.920" v="270" actId="478"/>
          <ac:picMkLst>
            <pc:docMk/>
            <pc:sldMk cId="0" sldId="272"/>
            <ac:picMk id="1939" creationId="{00000000-0000-0000-0000-000000000000}"/>
          </ac:picMkLst>
        </pc:picChg>
      </pc:sldChg>
      <pc:sldChg chg="addSp delSp modSp mod ord modTransition modAnim">
        <pc:chgData name="Hải Ngân Đinh" userId="b56d41eb1ff6fed2" providerId="LiveId" clId="{1EA1859E-C9AB-A04D-BCB2-E3AB4B95FEEA}" dt="2023-09-24T05:53:14.205" v="1384"/>
        <pc:sldMkLst>
          <pc:docMk/>
          <pc:sldMk cId="0" sldId="274"/>
        </pc:sldMkLst>
        <pc:spChg chg="add del mod">
          <ac:chgData name="Hải Ngân Đinh" userId="b56d41eb1ff6fed2" providerId="LiveId" clId="{1EA1859E-C9AB-A04D-BCB2-E3AB4B95FEEA}" dt="2023-09-08T17:25:22.253" v="439" actId="478"/>
          <ac:spMkLst>
            <pc:docMk/>
            <pc:sldMk cId="0" sldId="274"/>
            <ac:spMk id="3" creationId="{33E21AF2-1FBA-8A64-AE90-06AF944B2DAB}"/>
          </ac:spMkLst>
        </pc:spChg>
        <pc:spChg chg="add del mod">
          <ac:chgData name="Hải Ngân Đinh" userId="b56d41eb1ff6fed2" providerId="LiveId" clId="{1EA1859E-C9AB-A04D-BCB2-E3AB4B95FEEA}" dt="2023-09-08T17:25:22.253" v="439" actId="478"/>
          <ac:spMkLst>
            <pc:docMk/>
            <pc:sldMk cId="0" sldId="274"/>
            <ac:spMk id="5" creationId="{A24CA75C-DDB4-8BB9-F864-A4169125340C}"/>
          </ac:spMkLst>
        </pc:spChg>
        <pc:spChg chg="add mod">
          <ac:chgData name="Hải Ngân Đinh" userId="b56d41eb1ff6fed2" providerId="LiveId" clId="{1EA1859E-C9AB-A04D-BCB2-E3AB4B95FEEA}" dt="2023-09-08T17:27:25.367" v="605" actId="1036"/>
          <ac:spMkLst>
            <pc:docMk/>
            <pc:sldMk cId="0" sldId="274"/>
            <ac:spMk id="6" creationId="{041F4A35-4EE0-8B62-43FA-46A020CCC20E}"/>
          </ac:spMkLst>
        </pc:spChg>
        <pc:spChg chg="del">
          <ac:chgData name="Hải Ngân Đinh" userId="b56d41eb1ff6fed2" providerId="LiveId" clId="{1EA1859E-C9AB-A04D-BCB2-E3AB4B95FEEA}" dt="2023-09-08T17:25:21.884" v="438" actId="478"/>
          <ac:spMkLst>
            <pc:docMk/>
            <pc:sldMk cId="0" sldId="274"/>
            <ac:spMk id="1959" creationId="{00000000-0000-0000-0000-000000000000}"/>
          </ac:spMkLst>
        </pc:spChg>
        <pc:spChg chg="del">
          <ac:chgData name="Hải Ngân Đinh" userId="b56d41eb1ff6fed2" providerId="LiveId" clId="{1EA1859E-C9AB-A04D-BCB2-E3AB4B95FEEA}" dt="2023-09-08T17:25:21.884" v="438" actId="478"/>
          <ac:spMkLst>
            <pc:docMk/>
            <pc:sldMk cId="0" sldId="274"/>
            <ac:spMk id="1960" creationId="{00000000-0000-0000-0000-000000000000}"/>
          </ac:spMkLst>
        </pc:spChg>
        <pc:spChg chg="del">
          <ac:chgData name="Hải Ngân Đinh" userId="b56d41eb1ff6fed2" providerId="LiveId" clId="{1EA1859E-C9AB-A04D-BCB2-E3AB4B95FEEA}" dt="2023-09-08T17:25:21.884" v="438" actId="478"/>
          <ac:spMkLst>
            <pc:docMk/>
            <pc:sldMk cId="0" sldId="274"/>
            <ac:spMk id="1962" creationId="{00000000-0000-0000-0000-000000000000}"/>
          </ac:spMkLst>
        </pc:spChg>
        <pc:picChg chg="add mod">
          <ac:chgData name="Hải Ngân Đinh" userId="b56d41eb1ff6fed2" providerId="LiveId" clId="{1EA1859E-C9AB-A04D-BCB2-E3AB4B95FEEA}" dt="2023-09-08T17:27:25.367" v="605" actId="1036"/>
          <ac:picMkLst>
            <pc:docMk/>
            <pc:sldMk cId="0" sldId="274"/>
            <ac:picMk id="8" creationId="{57630721-78B7-4F55-2AFA-206F486C92D9}"/>
          </ac:picMkLst>
        </pc:picChg>
        <pc:picChg chg="del">
          <ac:chgData name="Hải Ngân Đinh" userId="b56d41eb1ff6fed2" providerId="LiveId" clId="{1EA1859E-C9AB-A04D-BCB2-E3AB4B95FEEA}" dt="2023-09-08T17:25:21.884" v="438" actId="478"/>
          <ac:picMkLst>
            <pc:docMk/>
            <pc:sldMk cId="0" sldId="274"/>
            <ac:picMk id="1961" creationId="{00000000-0000-0000-0000-000000000000}"/>
          </ac:picMkLst>
        </pc:picChg>
      </pc:sldChg>
      <pc:sldChg chg="addSp delSp modSp mod ord modTransition">
        <pc:chgData name="Hải Ngân Đinh" userId="b56d41eb1ff6fed2" providerId="LiveId" clId="{1EA1859E-C9AB-A04D-BCB2-E3AB4B95FEEA}" dt="2023-09-17T07:08:04.678" v="733" actId="1076"/>
        <pc:sldMkLst>
          <pc:docMk/>
          <pc:sldMk cId="0" sldId="275"/>
        </pc:sldMkLst>
        <pc:spChg chg="add del mod">
          <ac:chgData name="Hải Ngân Đinh" userId="b56d41eb1ff6fed2" providerId="LiveId" clId="{1EA1859E-C9AB-A04D-BCB2-E3AB4B95FEEA}" dt="2023-09-17T07:07:59.415" v="731" actId="478"/>
          <ac:spMkLst>
            <pc:docMk/>
            <pc:sldMk cId="0" sldId="275"/>
            <ac:spMk id="2" creationId="{CA8C7A60-63D5-8260-C2EB-0E64A78D2392}"/>
          </ac:spMkLst>
        </pc:spChg>
        <pc:spChg chg="add del mod">
          <ac:chgData name="Hải Ngân Đinh" userId="b56d41eb1ff6fed2" providerId="LiveId" clId="{1EA1859E-C9AB-A04D-BCB2-E3AB4B95FEEA}" dt="2023-09-08T17:23:05.255" v="379" actId="478"/>
          <ac:spMkLst>
            <pc:docMk/>
            <pc:sldMk cId="0" sldId="275"/>
            <ac:spMk id="3" creationId="{C4816962-ECBD-33A8-C8A8-3E3CF839DDB1}"/>
          </ac:spMkLst>
        </pc:spChg>
        <pc:spChg chg="add del mod">
          <ac:chgData name="Hải Ngân Đinh" userId="b56d41eb1ff6fed2" providerId="LiveId" clId="{1EA1859E-C9AB-A04D-BCB2-E3AB4B95FEEA}" dt="2023-09-08T17:23:05.255" v="379" actId="478"/>
          <ac:spMkLst>
            <pc:docMk/>
            <pc:sldMk cId="0" sldId="275"/>
            <ac:spMk id="5" creationId="{8614AA87-1B76-F642-6145-55D30AEE4D7E}"/>
          </ac:spMkLst>
        </pc:spChg>
        <pc:spChg chg="add mod">
          <ac:chgData name="Hải Ngân Đinh" userId="b56d41eb1ff6fed2" providerId="LiveId" clId="{1EA1859E-C9AB-A04D-BCB2-E3AB4B95FEEA}" dt="2023-09-08T17:23:25.465" v="383" actId="1076"/>
          <ac:spMkLst>
            <pc:docMk/>
            <pc:sldMk cId="0" sldId="275"/>
            <ac:spMk id="6" creationId="{02E6BFB4-08A1-4BFB-9A82-36797D12DE55}"/>
          </ac:spMkLst>
        </pc:spChg>
        <pc:spChg chg="del">
          <ac:chgData name="Hải Ngân Đinh" userId="b56d41eb1ff6fed2" providerId="LiveId" clId="{1EA1859E-C9AB-A04D-BCB2-E3AB4B95FEEA}" dt="2023-09-08T17:23:04.817" v="378" actId="478"/>
          <ac:spMkLst>
            <pc:docMk/>
            <pc:sldMk cId="0" sldId="275"/>
            <ac:spMk id="1974" creationId="{00000000-0000-0000-0000-000000000000}"/>
          </ac:spMkLst>
        </pc:spChg>
        <pc:spChg chg="del">
          <ac:chgData name="Hải Ngân Đinh" userId="b56d41eb1ff6fed2" providerId="LiveId" clId="{1EA1859E-C9AB-A04D-BCB2-E3AB4B95FEEA}" dt="2023-09-08T17:23:04.817" v="378" actId="478"/>
          <ac:spMkLst>
            <pc:docMk/>
            <pc:sldMk cId="0" sldId="275"/>
            <ac:spMk id="1975" creationId="{00000000-0000-0000-0000-000000000000}"/>
          </ac:spMkLst>
        </pc:spChg>
        <pc:grpChg chg="del">
          <ac:chgData name="Hải Ngân Đinh" userId="b56d41eb1ff6fed2" providerId="LiveId" clId="{1EA1859E-C9AB-A04D-BCB2-E3AB4B95FEEA}" dt="2023-09-08T17:23:04.817" v="378" actId="478"/>
          <ac:grpSpMkLst>
            <pc:docMk/>
            <pc:sldMk cId="0" sldId="275"/>
            <ac:grpSpMk id="1967" creationId="{00000000-0000-0000-0000-000000000000}"/>
          </ac:grpSpMkLst>
        </pc:grpChg>
        <pc:picChg chg="del">
          <ac:chgData name="Hải Ngân Đinh" userId="b56d41eb1ff6fed2" providerId="LiveId" clId="{1EA1859E-C9AB-A04D-BCB2-E3AB4B95FEEA}" dt="2023-09-08T17:23:04.817" v="378" actId="478"/>
          <ac:picMkLst>
            <pc:docMk/>
            <pc:sldMk cId="0" sldId="275"/>
            <ac:picMk id="1973" creationId="{00000000-0000-0000-0000-000000000000}"/>
          </ac:picMkLst>
        </pc:picChg>
        <pc:picChg chg="add mod">
          <ac:chgData name="Hải Ngân Đinh" userId="b56d41eb1ff6fed2" providerId="LiveId" clId="{1EA1859E-C9AB-A04D-BCB2-E3AB4B95FEEA}" dt="2023-09-17T07:08:04.678" v="733" actId="1076"/>
          <ac:picMkLst>
            <pc:docMk/>
            <pc:sldMk cId="0" sldId="275"/>
            <ac:picMk id="2049" creationId="{5FA93150-E067-0BD4-1720-C711117B63FC}"/>
          </ac:picMkLst>
        </pc:picChg>
        <pc:picChg chg="add del mod">
          <ac:chgData name="Hải Ngân Đinh" userId="b56d41eb1ff6fed2" providerId="LiveId" clId="{1EA1859E-C9AB-A04D-BCB2-E3AB4B95FEEA}" dt="2023-09-17T07:07:44.391" v="727" actId="478"/>
          <ac:picMkLst>
            <pc:docMk/>
            <pc:sldMk cId="0" sldId="275"/>
            <ac:picMk id="3073" creationId="{A64C3314-1D30-85F7-1FAD-817555FBC4C3}"/>
          </ac:picMkLst>
        </pc:picChg>
      </pc:sldChg>
      <pc:sldChg chg="addSp delSp modSp mod ord modTransition modAnim">
        <pc:chgData name="Hải Ngân Đinh" userId="b56d41eb1ff6fed2" providerId="LiveId" clId="{1EA1859E-C9AB-A04D-BCB2-E3AB4B95FEEA}" dt="2023-09-24T05:53:56.107" v="1397"/>
        <pc:sldMkLst>
          <pc:docMk/>
          <pc:sldMk cId="0" sldId="276"/>
        </pc:sldMkLst>
        <pc:spChg chg="add del mod">
          <ac:chgData name="Hải Ngân Đinh" userId="b56d41eb1ff6fed2" providerId="LiveId" clId="{1EA1859E-C9AB-A04D-BCB2-E3AB4B95FEEA}" dt="2023-09-08T17:29:18.675" v="621" actId="478"/>
          <ac:spMkLst>
            <pc:docMk/>
            <pc:sldMk cId="0" sldId="276"/>
            <ac:spMk id="3" creationId="{D5DD0A58-BE7A-5EFE-5B9E-0D428657087B}"/>
          </ac:spMkLst>
        </pc:spChg>
        <pc:spChg chg="add del mod">
          <ac:chgData name="Hải Ngân Đinh" userId="b56d41eb1ff6fed2" providerId="LiveId" clId="{1EA1859E-C9AB-A04D-BCB2-E3AB4B95FEEA}" dt="2023-09-08T17:29:18.675" v="621" actId="478"/>
          <ac:spMkLst>
            <pc:docMk/>
            <pc:sldMk cId="0" sldId="276"/>
            <ac:spMk id="5" creationId="{8AB57E86-72F3-FEBD-1E7E-3610E0F33C8E}"/>
          </ac:spMkLst>
        </pc:spChg>
        <pc:spChg chg="add mod">
          <ac:chgData name="Hải Ngân Đinh" userId="b56d41eb1ff6fed2" providerId="LiveId" clId="{1EA1859E-C9AB-A04D-BCB2-E3AB4B95FEEA}" dt="2023-09-17T07:40:27.568" v="1017" actId="1076"/>
          <ac:spMkLst>
            <pc:docMk/>
            <pc:sldMk cId="0" sldId="276"/>
            <ac:spMk id="6" creationId="{AF7AB15F-5878-BFCE-7049-973918BDCA02}"/>
          </ac:spMkLst>
        </pc:spChg>
        <pc:spChg chg="add mod">
          <ac:chgData name="Hải Ngân Đinh" userId="b56d41eb1ff6fed2" providerId="LiveId" clId="{1EA1859E-C9AB-A04D-BCB2-E3AB4B95FEEA}" dt="2023-09-08T17:32:16.170" v="707" actId="1076"/>
          <ac:spMkLst>
            <pc:docMk/>
            <pc:sldMk cId="0" sldId="276"/>
            <ac:spMk id="8" creationId="{1814C0E6-DA49-27A7-20D4-809D8455249A}"/>
          </ac:spMkLst>
        </pc:spChg>
        <pc:spChg chg="del">
          <ac:chgData name="Hải Ngân Đinh" userId="b56d41eb1ff6fed2" providerId="LiveId" clId="{1EA1859E-C9AB-A04D-BCB2-E3AB4B95FEEA}" dt="2023-09-08T17:29:18.320" v="620" actId="478"/>
          <ac:spMkLst>
            <pc:docMk/>
            <pc:sldMk cId="0" sldId="276"/>
            <ac:spMk id="1980" creationId="{00000000-0000-0000-0000-000000000000}"/>
          </ac:spMkLst>
        </pc:spChg>
        <pc:spChg chg="del">
          <ac:chgData name="Hải Ngân Đinh" userId="b56d41eb1ff6fed2" providerId="LiveId" clId="{1EA1859E-C9AB-A04D-BCB2-E3AB4B95FEEA}" dt="2023-09-08T17:29:18.320" v="620" actId="478"/>
          <ac:spMkLst>
            <pc:docMk/>
            <pc:sldMk cId="0" sldId="276"/>
            <ac:spMk id="1981" creationId="{00000000-0000-0000-0000-000000000000}"/>
          </ac:spMkLst>
        </pc:spChg>
        <pc:spChg chg="del">
          <ac:chgData name="Hải Ngân Đinh" userId="b56d41eb1ff6fed2" providerId="LiveId" clId="{1EA1859E-C9AB-A04D-BCB2-E3AB4B95FEEA}" dt="2023-09-08T17:29:18.320" v="620" actId="478"/>
          <ac:spMkLst>
            <pc:docMk/>
            <pc:sldMk cId="0" sldId="276"/>
            <ac:spMk id="1983" creationId="{00000000-0000-0000-0000-000000000000}"/>
          </ac:spMkLst>
        </pc:spChg>
        <pc:spChg chg="del">
          <ac:chgData name="Hải Ngân Đinh" userId="b56d41eb1ff6fed2" providerId="LiveId" clId="{1EA1859E-C9AB-A04D-BCB2-E3AB4B95FEEA}" dt="2023-09-08T17:29:18.320" v="620" actId="478"/>
          <ac:spMkLst>
            <pc:docMk/>
            <pc:sldMk cId="0" sldId="276"/>
            <ac:spMk id="1984" creationId="{00000000-0000-0000-0000-000000000000}"/>
          </ac:spMkLst>
        </pc:spChg>
        <pc:spChg chg="del">
          <ac:chgData name="Hải Ngân Đinh" userId="b56d41eb1ff6fed2" providerId="LiveId" clId="{1EA1859E-C9AB-A04D-BCB2-E3AB4B95FEEA}" dt="2023-09-08T17:29:18.320" v="620" actId="478"/>
          <ac:spMkLst>
            <pc:docMk/>
            <pc:sldMk cId="0" sldId="276"/>
            <ac:spMk id="1985" creationId="{00000000-0000-0000-0000-000000000000}"/>
          </ac:spMkLst>
        </pc:spChg>
        <pc:spChg chg="del">
          <ac:chgData name="Hải Ngân Đinh" userId="b56d41eb1ff6fed2" providerId="LiveId" clId="{1EA1859E-C9AB-A04D-BCB2-E3AB4B95FEEA}" dt="2023-09-08T17:29:18.320" v="620" actId="478"/>
          <ac:spMkLst>
            <pc:docMk/>
            <pc:sldMk cId="0" sldId="276"/>
            <ac:spMk id="1986" creationId="{00000000-0000-0000-0000-000000000000}"/>
          </ac:spMkLst>
        </pc:spChg>
        <pc:picChg chg="add mod">
          <ac:chgData name="Hải Ngân Đinh" userId="b56d41eb1ff6fed2" providerId="LiveId" clId="{1EA1859E-C9AB-A04D-BCB2-E3AB4B95FEEA}" dt="2023-09-08T17:31:50.470" v="665" actId="1076"/>
          <ac:picMkLst>
            <pc:docMk/>
            <pc:sldMk cId="0" sldId="276"/>
            <ac:picMk id="7" creationId="{3FF62D17-A289-2241-3A97-1F402B70AA1C}"/>
          </ac:picMkLst>
        </pc:picChg>
        <pc:picChg chg="del">
          <ac:chgData name="Hải Ngân Đinh" userId="b56d41eb1ff6fed2" providerId="LiveId" clId="{1EA1859E-C9AB-A04D-BCB2-E3AB4B95FEEA}" dt="2023-09-08T17:29:18.320" v="620" actId="478"/>
          <ac:picMkLst>
            <pc:docMk/>
            <pc:sldMk cId="0" sldId="276"/>
            <ac:picMk id="1982" creationId="{00000000-0000-0000-0000-000000000000}"/>
          </ac:picMkLst>
        </pc:picChg>
      </pc:sldChg>
      <pc:sldChg chg="addSp delSp modSp mod ord modTransition modAnim">
        <pc:chgData name="Hải Ngân Đinh" userId="b56d41eb1ff6fed2" providerId="LiveId" clId="{1EA1859E-C9AB-A04D-BCB2-E3AB4B95FEEA}" dt="2023-09-24T05:53:34.575" v="1389"/>
        <pc:sldMkLst>
          <pc:docMk/>
          <pc:sldMk cId="0" sldId="277"/>
        </pc:sldMkLst>
        <pc:spChg chg="add del mod">
          <ac:chgData name="Hải Ngân Đinh" userId="b56d41eb1ff6fed2" providerId="LiveId" clId="{1EA1859E-C9AB-A04D-BCB2-E3AB4B95FEEA}" dt="2023-09-08T17:28:19.259" v="612" actId="478"/>
          <ac:spMkLst>
            <pc:docMk/>
            <pc:sldMk cId="0" sldId="277"/>
            <ac:spMk id="3" creationId="{39E4820E-2738-86E3-0823-4855010D8457}"/>
          </ac:spMkLst>
        </pc:spChg>
        <pc:spChg chg="add del mod">
          <ac:chgData name="Hải Ngân Đinh" userId="b56d41eb1ff6fed2" providerId="LiveId" clId="{1EA1859E-C9AB-A04D-BCB2-E3AB4B95FEEA}" dt="2023-09-08T17:28:19.259" v="612" actId="478"/>
          <ac:spMkLst>
            <pc:docMk/>
            <pc:sldMk cId="0" sldId="277"/>
            <ac:spMk id="5" creationId="{DCBF1ACA-C136-F5DF-EE7B-42BFFD106F8E}"/>
          </ac:spMkLst>
        </pc:spChg>
        <pc:spChg chg="del">
          <ac:chgData name="Hải Ngân Đinh" userId="b56d41eb1ff6fed2" providerId="LiveId" clId="{1EA1859E-C9AB-A04D-BCB2-E3AB4B95FEEA}" dt="2023-09-08T17:28:18.836" v="611" actId="478"/>
          <ac:spMkLst>
            <pc:docMk/>
            <pc:sldMk cId="0" sldId="277"/>
            <ac:spMk id="1991" creationId="{00000000-0000-0000-0000-000000000000}"/>
          </ac:spMkLst>
        </pc:spChg>
        <pc:spChg chg="del">
          <ac:chgData name="Hải Ngân Đinh" userId="b56d41eb1ff6fed2" providerId="LiveId" clId="{1EA1859E-C9AB-A04D-BCB2-E3AB4B95FEEA}" dt="2023-09-08T17:28:18.836" v="611" actId="478"/>
          <ac:spMkLst>
            <pc:docMk/>
            <pc:sldMk cId="0" sldId="277"/>
            <ac:spMk id="1992" creationId="{00000000-0000-0000-0000-000000000000}"/>
          </ac:spMkLst>
        </pc:spChg>
        <pc:spChg chg="del">
          <ac:chgData name="Hải Ngân Đinh" userId="b56d41eb1ff6fed2" providerId="LiveId" clId="{1EA1859E-C9AB-A04D-BCB2-E3AB4B95FEEA}" dt="2023-09-08T17:28:18.836" v="611" actId="478"/>
          <ac:spMkLst>
            <pc:docMk/>
            <pc:sldMk cId="0" sldId="277"/>
            <ac:spMk id="1993" creationId="{00000000-0000-0000-0000-000000000000}"/>
          </ac:spMkLst>
        </pc:spChg>
        <pc:graphicFrameChg chg="add mod modGraphic">
          <ac:chgData name="Hải Ngân Đinh" userId="b56d41eb1ff6fed2" providerId="LiveId" clId="{1EA1859E-C9AB-A04D-BCB2-E3AB4B95FEEA}" dt="2023-09-17T07:33:37.954" v="938" actId="1076"/>
          <ac:graphicFrameMkLst>
            <pc:docMk/>
            <pc:sldMk cId="0" sldId="277"/>
            <ac:graphicFrameMk id="2" creationId="{A4341808-0A77-CE64-CB88-F531F2ED37E2}"/>
          </ac:graphicFrameMkLst>
        </pc:graphicFrameChg>
        <pc:picChg chg="add del mod">
          <ac:chgData name="Hải Ngân Đinh" userId="b56d41eb1ff6fed2" providerId="LiveId" clId="{1EA1859E-C9AB-A04D-BCB2-E3AB4B95FEEA}" dt="2023-09-08T17:28:27.389" v="614" actId="478"/>
          <ac:picMkLst>
            <pc:docMk/>
            <pc:sldMk cId="0" sldId="277"/>
            <ac:picMk id="7" creationId="{54E41AB7-DF4A-3771-8C8F-CF5DE3C83E0E}"/>
          </ac:picMkLst>
        </pc:picChg>
        <pc:picChg chg="add del mod">
          <ac:chgData name="Hải Ngân Đinh" userId="b56d41eb1ff6fed2" providerId="LiveId" clId="{1EA1859E-C9AB-A04D-BCB2-E3AB4B95FEEA}" dt="2023-09-17T07:25:49.758" v="781" actId="478"/>
          <ac:picMkLst>
            <pc:docMk/>
            <pc:sldMk cId="0" sldId="277"/>
            <ac:picMk id="8" creationId="{B7A7ECAF-2B45-51E0-4425-6D265168804A}"/>
          </ac:picMkLst>
        </pc:picChg>
        <pc:picChg chg="del">
          <ac:chgData name="Hải Ngân Đinh" userId="b56d41eb1ff6fed2" providerId="LiveId" clId="{1EA1859E-C9AB-A04D-BCB2-E3AB4B95FEEA}" dt="2023-09-08T17:28:18.836" v="611" actId="478"/>
          <ac:picMkLst>
            <pc:docMk/>
            <pc:sldMk cId="0" sldId="277"/>
            <ac:picMk id="1994" creationId="{00000000-0000-0000-0000-000000000000}"/>
          </ac:picMkLst>
        </pc:picChg>
      </pc:sldChg>
      <pc:sldChg chg="addSp delSp modSp mod modTransition modAnim modShow">
        <pc:chgData name="Hải Ngân Đinh" userId="b56d41eb1ff6fed2" providerId="LiveId" clId="{1EA1859E-C9AB-A04D-BCB2-E3AB4B95FEEA}" dt="2023-09-26T13:58:48.252" v="1415" actId="729"/>
        <pc:sldMkLst>
          <pc:docMk/>
          <pc:sldMk cId="0" sldId="279"/>
        </pc:sldMkLst>
        <pc:spChg chg="del mod">
          <ac:chgData name="Hải Ngân Đinh" userId="b56d41eb1ff6fed2" providerId="LiveId" clId="{1EA1859E-C9AB-A04D-BCB2-E3AB4B95FEEA}" dt="2023-09-08T17:16:25.151" v="241" actId="478"/>
          <ac:spMkLst>
            <pc:docMk/>
            <pc:sldMk cId="0" sldId="279"/>
            <ac:spMk id="4" creationId="{7F63EA61-598F-0EB4-892B-ADF418948CA8}"/>
          </ac:spMkLst>
        </pc:spChg>
        <pc:spChg chg="del">
          <ac:chgData name="Hải Ngân Đinh" userId="b56d41eb1ff6fed2" providerId="LiveId" clId="{1EA1859E-C9AB-A04D-BCB2-E3AB4B95FEEA}" dt="2023-09-08T17:16:23.208" v="239" actId="478"/>
          <ac:spMkLst>
            <pc:docMk/>
            <pc:sldMk cId="0" sldId="279"/>
            <ac:spMk id="5" creationId="{8942D497-745E-1ACF-039D-03DEEB07D4EA}"/>
          </ac:spMkLst>
        </pc:spChg>
        <pc:spChg chg="del">
          <ac:chgData name="Hải Ngân Đinh" userId="b56d41eb1ff6fed2" providerId="LiveId" clId="{1EA1859E-C9AB-A04D-BCB2-E3AB4B95FEEA}" dt="2023-09-08T17:16:23.208" v="239" actId="478"/>
          <ac:spMkLst>
            <pc:docMk/>
            <pc:sldMk cId="0" sldId="279"/>
            <ac:spMk id="6" creationId="{93700873-D9B1-2BAE-E0B2-656B68DF9EFD}"/>
          </ac:spMkLst>
        </pc:spChg>
        <pc:spChg chg="del">
          <ac:chgData name="Hải Ngân Đinh" userId="b56d41eb1ff6fed2" providerId="LiveId" clId="{1EA1859E-C9AB-A04D-BCB2-E3AB4B95FEEA}" dt="2023-09-08T17:16:23.208" v="239" actId="478"/>
          <ac:spMkLst>
            <pc:docMk/>
            <pc:sldMk cId="0" sldId="279"/>
            <ac:spMk id="8" creationId="{BF97BCA0-B47C-A74E-BDE5-F42094D429DC}"/>
          </ac:spMkLst>
        </pc:spChg>
        <pc:spChg chg="del">
          <ac:chgData name="Hải Ngân Đinh" userId="b56d41eb1ff6fed2" providerId="LiveId" clId="{1EA1859E-C9AB-A04D-BCB2-E3AB4B95FEEA}" dt="2023-09-08T17:16:23.208" v="239" actId="478"/>
          <ac:spMkLst>
            <pc:docMk/>
            <pc:sldMk cId="0" sldId="279"/>
            <ac:spMk id="9" creationId="{2F41E7DA-F15B-12B1-9E29-F300055EBEFE}"/>
          </ac:spMkLst>
        </pc:spChg>
        <pc:spChg chg="del">
          <ac:chgData name="Hải Ngân Đinh" userId="b56d41eb1ff6fed2" providerId="LiveId" clId="{1EA1859E-C9AB-A04D-BCB2-E3AB4B95FEEA}" dt="2023-09-08T17:16:23.208" v="239" actId="478"/>
          <ac:spMkLst>
            <pc:docMk/>
            <pc:sldMk cId="0" sldId="279"/>
            <ac:spMk id="10" creationId="{ECBA872B-6485-B992-AD56-FC8F4DC39850}"/>
          </ac:spMkLst>
        </pc:spChg>
        <pc:spChg chg="del mod">
          <ac:chgData name="Hải Ngân Đinh" userId="b56d41eb1ff6fed2" providerId="LiveId" clId="{1EA1859E-C9AB-A04D-BCB2-E3AB4B95FEEA}" dt="2023-09-08T17:16:23.208" v="239" actId="478"/>
          <ac:spMkLst>
            <pc:docMk/>
            <pc:sldMk cId="0" sldId="279"/>
            <ac:spMk id="11" creationId="{F5250B63-4428-B628-DCA9-891A8AF64DEC}"/>
          </ac:spMkLst>
        </pc:spChg>
        <pc:spChg chg="add mod">
          <ac:chgData name="Hải Ngân Đinh" userId="b56d41eb1ff6fed2" providerId="LiveId" clId="{1EA1859E-C9AB-A04D-BCB2-E3AB4B95FEEA}" dt="2023-09-08T17:22:16.049" v="365" actId="20577"/>
          <ac:spMkLst>
            <pc:docMk/>
            <pc:sldMk cId="0" sldId="279"/>
            <ac:spMk id="16" creationId="{97D96F46-8AFF-356E-69D8-94A4BC6AE5F1}"/>
          </ac:spMkLst>
        </pc:spChg>
        <pc:picChg chg="add del mod">
          <ac:chgData name="Hải Ngân Đinh" userId="b56d41eb1ff6fed2" providerId="LiveId" clId="{1EA1859E-C9AB-A04D-BCB2-E3AB4B95FEEA}" dt="2023-09-08T17:16:56.424" v="248" actId="478"/>
          <ac:picMkLst>
            <pc:docMk/>
            <pc:sldMk cId="0" sldId="279"/>
            <ac:picMk id="3" creationId="{4E45BF3D-0972-FC1B-AC6F-39EC38E939D6}"/>
          </ac:picMkLst>
        </pc:picChg>
        <pc:picChg chg="del">
          <ac:chgData name="Hải Ngân Đinh" userId="b56d41eb1ff6fed2" providerId="LiveId" clId="{1EA1859E-C9AB-A04D-BCB2-E3AB4B95FEEA}" dt="2023-09-08T17:16:23.208" v="239" actId="478"/>
          <ac:picMkLst>
            <pc:docMk/>
            <pc:sldMk cId="0" sldId="279"/>
            <ac:picMk id="7" creationId="{1A3E66CE-3EB3-1938-CDFB-A82A4160DDAC}"/>
          </ac:picMkLst>
        </pc:picChg>
        <pc:picChg chg="add del mod">
          <ac:chgData name="Hải Ngân Đinh" userId="b56d41eb1ff6fed2" providerId="LiveId" clId="{1EA1859E-C9AB-A04D-BCB2-E3AB4B95FEEA}" dt="2023-09-08T17:16:43.022" v="245" actId="478"/>
          <ac:picMkLst>
            <pc:docMk/>
            <pc:sldMk cId="0" sldId="279"/>
            <ac:picMk id="13" creationId="{8F5B2130-9907-14C8-84C4-3BB6013A9823}"/>
          </ac:picMkLst>
        </pc:picChg>
        <pc:picChg chg="add del mod">
          <ac:chgData name="Hải Ngân Đinh" userId="b56d41eb1ff6fed2" providerId="LiveId" clId="{1EA1859E-C9AB-A04D-BCB2-E3AB4B95FEEA}" dt="2023-09-08T17:20:38.685" v="273" actId="21"/>
          <ac:picMkLst>
            <pc:docMk/>
            <pc:sldMk cId="0" sldId="279"/>
            <ac:picMk id="14" creationId="{E2EA75B7-6FB7-6527-07EA-2351930BBE46}"/>
          </ac:picMkLst>
        </pc:picChg>
        <pc:picChg chg="add mod">
          <ac:chgData name="Hải Ngân Đinh" userId="b56d41eb1ff6fed2" providerId="LiveId" clId="{1EA1859E-C9AB-A04D-BCB2-E3AB4B95FEEA}" dt="2023-09-08T17:21:59.931" v="332" actId="1076"/>
          <ac:picMkLst>
            <pc:docMk/>
            <pc:sldMk cId="0" sldId="279"/>
            <ac:picMk id="15" creationId="{DE2292A8-D290-703D-E1E5-A3650219D321}"/>
          </ac:picMkLst>
        </pc:picChg>
        <pc:picChg chg="del">
          <ac:chgData name="Hải Ngân Đinh" userId="b56d41eb1ff6fed2" providerId="LiveId" clId="{1EA1859E-C9AB-A04D-BCB2-E3AB4B95FEEA}" dt="2023-09-08T17:16:23.208" v="239" actId="478"/>
          <ac:picMkLst>
            <pc:docMk/>
            <pc:sldMk cId="0" sldId="279"/>
            <ac:picMk id="3074" creationId="{807DD442-2E53-8A16-0E9B-4C7B9438CDFE}"/>
          </ac:picMkLst>
        </pc:picChg>
      </pc:sldChg>
      <pc:sldChg chg="del modTransition">
        <pc:chgData name="Hải Ngân Đinh" userId="b56d41eb1ff6fed2" providerId="LiveId" clId="{1EA1859E-C9AB-A04D-BCB2-E3AB4B95FEEA}" dt="2023-09-17T07:44:40.827" v="1035" actId="2696"/>
        <pc:sldMkLst>
          <pc:docMk/>
          <pc:sldMk cId="0" sldId="280"/>
        </pc:sldMkLst>
      </pc:sldChg>
      <pc:sldChg chg="addSp delSp modSp mod ord modTransition">
        <pc:chgData name="Hải Ngân Đinh" userId="b56d41eb1ff6fed2" providerId="LiveId" clId="{1EA1859E-C9AB-A04D-BCB2-E3AB4B95FEEA}" dt="2023-09-17T07:49:37.062" v="1340" actId="948"/>
        <pc:sldMkLst>
          <pc:docMk/>
          <pc:sldMk cId="0" sldId="282"/>
        </pc:sldMkLst>
        <pc:spChg chg="add del mod">
          <ac:chgData name="Hải Ngân Đinh" userId="b56d41eb1ff6fed2" providerId="LiveId" clId="{1EA1859E-C9AB-A04D-BCB2-E3AB4B95FEEA}" dt="2023-09-17T07:44:44.729" v="1039" actId="478"/>
          <ac:spMkLst>
            <pc:docMk/>
            <pc:sldMk cId="0" sldId="282"/>
            <ac:spMk id="3" creationId="{0CC18606-0B64-4540-3141-57752C34D8F2}"/>
          </ac:spMkLst>
        </pc:spChg>
        <pc:spChg chg="del">
          <ac:chgData name="Hải Ngân Đinh" userId="b56d41eb1ff6fed2" providerId="LiveId" clId="{1EA1859E-C9AB-A04D-BCB2-E3AB4B95FEEA}" dt="2023-09-17T07:44:43.754" v="1038" actId="478"/>
          <ac:spMkLst>
            <pc:docMk/>
            <pc:sldMk cId="0" sldId="282"/>
            <ac:spMk id="3743" creationId="{00000000-0000-0000-0000-000000000000}"/>
          </ac:spMkLst>
        </pc:spChg>
        <pc:spChg chg="del">
          <ac:chgData name="Hải Ngân Đinh" userId="b56d41eb1ff6fed2" providerId="LiveId" clId="{1EA1859E-C9AB-A04D-BCB2-E3AB4B95FEEA}" dt="2023-09-17T07:44:43.754" v="1038" actId="478"/>
          <ac:spMkLst>
            <pc:docMk/>
            <pc:sldMk cId="0" sldId="282"/>
            <ac:spMk id="3744" creationId="{00000000-0000-0000-0000-000000000000}"/>
          </ac:spMkLst>
        </pc:spChg>
        <pc:spChg chg="del">
          <ac:chgData name="Hải Ngân Đinh" userId="b56d41eb1ff6fed2" providerId="LiveId" clId="{1EA1859E-C9AB-A04D-BCB2-E3AB4B95FEEA}" dt="2023-09-17T07:44:43.754" v="1038" actId="478"/>
          <ac:spMkLst>
            <pc:docMk/>
            <pc:sldMk cId="0" sldId="282"/>
            <ac:spMk id="3745" creationId="{00000000-0000-0000-0000-000000000000}"/>
          </ac:spMkLst>
        </pc:spChg>
        <pc:spChg chg="del">
          <ac:chgData name="Hải Ngân Đinh" userId="b56d41eb1ff6fed2" providerId="LiveId" clId="{1EA1859E-C9AB-A04D-BCB2-E3AB4B95FEEA}" dt="2023-09-17T07:44:43.754" v="1038" actId="478"/>
          <ac:spMkLst>
            <pc:docMk/>
            <pc:sldMk cId="0" sldId="282"/>
            <ac:spMk id="3746" creationId="{00000000-0000-0000-0000-000000000000}"/>
          </ac:spMkLst>
        </pc:spChg>
        <pc:graphicFrameChg chg="add mod modGraphic">
          <ac:chgData name="Hải Ngân Đinh" userId="b56d41eb1ff6fed2" providerId="LiveId" clId="{1EA1859E-C9AB-A04D-BCB2-E3AB4B95FEEA}" dt="2023-09-17T07:49:37.062" v="1340" actId="948"/>
          <ac:graphicFrameMkLst>
            <pc:docMk/>
            <pc:sldMk cId="0" sldId="282"/>
            <ac:graphicFrameMk id="4" creationId="{0A296E5F-9521-CDFA-4C07-6EE244E60151}"/>
          </ac:graphicFrameMkLst>
        </pc:graphicFrameChg>
        <pc:picChg chg="add mod">
          <ac:chgData name="Hải Ngân Đinh" userId="b56d41eb1ff6fed2" providerId="LiveId" clId="{1EA1859E-C9AB-A04D-BCB2-E3AB4B95FEEA}" dt="2023-09-17T07:49:31.226" v="1339" actId="1076"/>
          <ac:picMkLst>
            <pc:docMk/>
            <pc:sldMk cId="0" sldId="282"/>
            <ac:picMk id="9218" creationId="{085A6D64-BD73-2C4A-1581-813076FE97FF}"/>
          </ac:picMkLst>
        </pc:picChg>
      </pc:sldChg>
      <pc:sldChg chg="mod ord modTransition modShow">
        <pc:chgData name="Hải Ngân Đinh" userId="b56d41eb1ff6fed2" providerId="LiveId" clId="{1EA1859E-C9AB-A04D-BCB2-E3AB4B95FEEA}" dt="2023-09-11T10:29:39.319" v="714"/>
        <pc:sldMkLst>
          <pc:docMk/>
          <pc:sldMk cId="3354689213" sldId="283"/>
        </pc:sldMkLst>
      </pc:sldChg>
      <pc:sldChg chg="del modTransition">
        <pc:chgData name="Hải Ngân Đinh" userId="b56d41eb1ff6fed2" providerId="LiveId" clId="{1EA1859E-C9AB-A04D-BCB2-E3AB4B95FEEA}" dt="2023-09-17T07:44:36.985" v="1032" actId="2696"/>
        <pc:sldMkLst>
          <pc:docMk/>
          <pc:sldMk cId="1953915175" sldId="284"/>
        </pc:sldMkLst>
      </pc:sldChg>
      <pc:sldChg chg="addSp delSp modSp new mod">
        <pc:chgData name="Hải Ngân Đinh" userId="b56d41eb1ff6fed2" providerId="LiveId" clId="{1EA1859E-C9AB-A04D-BCB2-E3AB4B95FEEA}" dt="2023-09-17T07:07:26.746" v="725" actId="1076"/>
        <pc:sldMkLst>
          <pc:docMk/>
          <pc:sldMk cId="3724193139" sldId="285"/>
        </pc:sldMkLst>
        <pc:spChg chg="del">
          <ac:chgData name="Hải Ngân Đinh" userId="b56d41eb1ff6fed2" providerId="LiveId" clId="{1EA1859E-C9AB-A04D-BCB2-E3AB4B95FEEA}" dt="2023-09-17T07:07:01.760" v="716" actId="478"/>
          <ac:spMkLst>
            <pc:docMk/>
            <pc:sldMk cId="3724193139" sldId="285"/>
            <ac:spMk id="2" creationId="{0E93196F-FD45-1AE6-5E78-D6DA4546CB4A}"/>
          </ac:spMkLst>
        </pc:spChg>
        <pc:spChg chg="add del mod">
          <ac:chgData name="Hải Ngân Đinh" userId="b56d41eb1ff6fed2" providerId="LiveId" clId="{1EA1859E-C9AB-A04D-BCB2-E3AB4B95FEEA}" dt="2023-09-17T07:07:15.276" v="720" actId="478"/>
          <ac:spMkLst>
            <pc:docMk/>
            <pc:sldMk cId="3724193139" sldId="285"/>
            <ac:spMk id="3" creationId="{10E694E4-484B-E331-05F0-0718194DC05A}"/>
          </ac:spMkLst>
        </pc:spChg>
        <pc:picChg chg="add mod">
          <ac:chgData name="Hải Ngân Đinh" userId="b56d41eb1ff6fed2" providerId="LiveId" clId="{1EA1859E-C9AB-A04D-BCB2-E3AB4B95FEEA}" dt="2023-09-17T07:07:26.746" v="725" actId="1076"/>
          <ac:picMkLst>
            <pc:docMk/>
            <pc:sldMk cId="3724193139" sldId="285"/>
            <ac:picMk id="1025" creationId="{02613F29-EF15-0151-A8D1-8608062CC865}"/>
          </ac:picMkLst>
        </pc:picChg>
      </pc:sldChg>
      <pc:sldChg chg="addSp delSp modSp add mod modAnim">
        <pc:chgData name="Hải Ngân Đinh" userId="b56d41eb1ff6fed2" providerId="LiveId" clId="{1EA1859E-C9AB-A04D-BCB2-E3AB4B95FEEA}" dt="2023-09-24T05:53:21.235" v="1386"/>
        <pc:sldMkLst>
          <pc:docMk/>
          <pc:sldMk cId="890671930" sldId="286"/>
        </pc:sldMkLst>
        <pc:spChg chg="add mod">
          <ac:chgData name="Hải Ngân Đinh" userId="b56d41eb1ff6fed2" providerId="LiveId" clId="{1EA1859E-C9AB-A04D-BCB2-E3AB4B95FEEA}" dt="2023-09-17T07:09:37.651" v="754" actId="207"/>
          <ac:spMkLst>
            <pc:docMk/>
            <pc:sldMk cId="890671930" sldId="286"/>
            <ac:spMk id="3" creationId="{B07960FC-1B69-23B2-F419-CF05BFEC04AA}"/>
          </ac:spMkLst>
        </pc:spChg>
        <pc:spChg chg="del">
          <ac:chgData name="Hải Ngân Đinh" userId="b56d41eb1ff6fed2" providerId="LiveId" clId="{1EA1859E-C9AB-A04D-BCB2-E3AB4B95FEEA}" dt="2023-09-17T07:08:57.212" v="735" actId="478"/>
          <ac:spMkLst>
            <pc:docMk/>
            <pc:sldMk cId="890671930" sldId="286"/>
            <ac:spMk id="6" creationId="{041F4A35-4EE0-8B62-43FA-46A020CCC20E}"/>
          </ac:spMkLst>
        </pc:spChg>
        <pc:picChg chg="del">
          <ac:chgData name="Hải Ngân Đinh" userId="b56d41eb1ff6fed2" providerId="LiveId" clId="{1EA1859E-C9AB-A04D-BCB2-E3AB4B95FEEA}" dt="2023-09-17T07:08:57.212" v="735" actId="478"/>
          <ac:picMkLst>
            <pc:docMk/>
            <pc:sldMk cId="890671930" sldId="286"/>
            <ac:picMk id="8" creationId="{57630721-78B7-4F55-2AFA-206F486C92D9}"/>
          </ac:picMkLst>
        </pc:picChg>
        <pc:picChg chg="add mod">
          <ac:chgData name="Hải Ngân Đinh" userId="b56d41eb1ff6fed2" providerId="LiveId" clId="{1EA1859E-C9AB-A04D-BCB2-E3AB4B95FEEA}" dt="2023-09-17T07:11:49.211" v="758" actId="1076"/>
          <ac:picMkLst>
            <pc:docMk/>
            <pc:sldMk cId="890671930" sldId="286"/>
            <ac:picMk id="3074" creationId="{C18B2760-387C-1A99-CB7D-E6689C01A14A}"/>
          </ac:picMkLst>
        </pc:picChg>
      </pc:sldChg>
      <pc:sldChg chg="modSp add mod modAnim">
        <pc:chgData name="Hải Ngân Đinh" userId="b56d41eb1ff6fed2" providerId="LiveId" clId="{1EA1859E-C9AB-A04D-BCB2-E3AB4B95FEEA}" dt="2023-09-24T05:53:29.357" v="1388"/>
        <pc:sldMkLst>
          <pc:docMk/>
          <pc:sldMk cId="452770044" sldId="287"/>
        </pc:sldMkLst>
        <pc:graphicFrameChg chg="mod modGraphic">
          <ac:chgData name="Hải Ngân Đinh" userId="b56d41eb1ff6fed2" providerId="LiveId" clId="{1EA1859E-C9AB-A04D-BCB2-E3AB4B95FEEA}" dt="2023-09-17T07:32:05.523" v="820" actId="207"/>
          <ac:graphicFrameMkLst>
            <pc:docMk/>
            <pc:sldMk cId="452770044" sldId="287"/>
            <ac:graphicFrameMk id="2" creationId="{A612C6A4-EB51-1115-8EDE-C9AB48D42274}"/>
          </ac:graphicFrameMkLst>
        </pc:graphicFrameChg>
      </pc:sldChg>
      <pc:sldChg chg="modSp add mod modAnim">
        <pc:chgData name="Hải Ngân Đinh" userId="b56d41eb1ff6fed2" providerId="LiveId" clId="{1EA1859E-C9AB-A04D-BCB2-E3AB4B95FEEA}" dt="2023-09-24T05:53:39.724" v="1390"/>
        <pc:sldMkLst>
          <pc:docMk/>
          <pc:sldMk cId="2991463458" sldId="288"/>
        </pc:sldMkLst>
        <pc:graphicFrameChg chg="mod modGraphic">
          <ac:chgData name="Hải Ngân Đinh" userId="b56d41eb1ff6fed2" providerId="LiveId" clId="{1EA1859E-C9AB-A04D-BCB2-E3AB4B95FEEA}" dt="2023-09-17T07:36:20.595" v="964" actId="207"/>
          <ac:graphicFrameMkLst>
            <pc:docMk/>
            <pc:sldMk cId="2991463458" sldId="288"/>
            <ac:graphicFrameMk id="2" creationId="{A4341808-0A77-CE64-CB88-F531F2ED37E2}"/>
          </ac:graphicFrameMkLst>
        </pc:graphicFrameChg>
      </pc:sldChg>
      <pc:sldChg chg="modSp add mod modAnim">
        <pc:chgData name="Hải Ngân Đinh" userId="b56d41eb1ff6fed2" providerId="LiveId" clId="{1EA1859E-C9AB-A04D-BCB2-E3AB4B95FEEA}" dt="2023-09-24T05:53:43.113" v="1391"/>
        <pc:sldMkLst>
          <pc:docMk/>
          <pc:sldMk cId="695606299" sldId="289"/>
        </pc:sldMkLst>
        <pc:graphicFrameChg chg="mod modGraphic">
          <ac:chgData name="Hải Ngân Đinh" userId="b56d41eb1ff6fed2" providerId="LiveId" clId="{1EA1859E-C9AB-A04D-BCB2-E3AB4B95FEEA}" dt="2023-09-17T07:37:03.203" v="969" actId="207"/>
          <ac:graphicFrameMkLst>
            <pc:docMk/>
            <pc:sldMk cId="695606299" sldId="289"/>
            <ac:graphicFrameMk id="2" creationId="{A4341808-0A77-CE64-CB88-F531F2ED37E2}"/>
          </ac:graphicFrameMkLst>
        </pc:graphicFrameChg>
      </pc:sldChg>
      <pc:sldChg chg="modSp add mod modAnim">
        <pc:chgData name="Hải Ngân Đinh" userId="b56d41eb1ff6fed2" providerId="LiveId" clId="{1EA1859E-C9AB-A04D-BCB2-E3AB4B95FEEA}" dt="2023-09-24T05:53:45.641" v="1392"/>
        <pc:sldMkLst>
          <pc:docMk/>
          <pc:sldMk cId="3885519173" sldId="290"/>
        </pc:sldMkLst>
        <pc:graphicFrameChg chg="mod modGraphic">
          <ac:chgData name="Hải Ngân Đinh" userId="b56d41eb1ff6fed2" providerId="LiveId" clId="{1EA1859E-C9AB-A04D-BCB2-E3AB4B95FEEA}" dt="2023-09-17T07:38:56.854" v="1007" actId="14734"/>
          <ac:graphicFrameMkLst>
            <pc:docMk/>
            <pc:sldMk cId="3885519173" sldId="290"/>
            <ac:graphicFrameMk id="2" creationId="{A4341808-0A77-CE64-CB88-F531F2ED37E2}"/>
          </ac:graphicFrameMkLst>
        </pc:graphicFrameChg>
      </pc:sldChg>
      <pc:sldChg chg="addSp delSp modSp add mod delAnim modAnim">
        <pc:chgData name="Hải Ngân Đinh" userId="b56d41eb1ff6fed2" providerId="LiveId" clId="{1EA1859E-C9AB-A04D-BCB2-E3AB4B95FEEA}" dt="2023-09-28T13:13:08.637" v="1447"/>
        <pc:sldMkLst>
          <pc:docMk/>
          <pc:sldMk cId="354874108" sldId="291"/>
        </pc:sldMkLst>
        <pc:spChg chg="add del mod">
          <ac:chgData name="Hải Ngân Đinh" userId="b56d41eb1ff6fed2" providerId="LiveId" clId="{1EA1859E-C9AB-A04D-BCB2-E3AB4B95FEEA}" dt="2023-09-28T13:12:03.682" v="1430" actId="478"/>
          <ac:spMkLst>
            <pc:docMk/>
            <pc:sldMk cId="354874108" sldId="291"/>
            <ac:spMk id="3" creationId="{CD22B605-CEC7-E441-4100-EEC50780107F}"/>
          </ac:spMkLst>
        </pc:spChg>
        <pc:spChg chg="mod">
          <ac:chgData name="Hải Ngân Đinh" userId="b56d41eb1ff6fed2" providerId="LiveId" clId="{1EA1859E-C9AB-A04D-BCB2-E3AB4B95FEEA}" dt="2023-09-28T13:12:14.321" v="1434" actId="404"/>
          <ac:spMkLst>
            <pc:docMk/>
            <pc:sldMk cId="354874108" sldId="291"/>
            <ac:spMk id="5" creationId="{B51C1626-42A1-A453-510E-F6963776945C}"/>
          </ac:spMkLst>
        </pc:spChg>
        <pc:graphicFrameChg chg="add del mod">
          <ac:chgData name="Hải Ngân Đinh" userId="b56d41eb1ff6fed2" providerId="LiveId" clId="{1EA1859E-C9AB-A04D-BCB2-E3AB4B95FEEA}" dt="2023-09-28T13:12:03.682" v="1430" actId="478"/>
          <ac:graphicFrameMkLst>
            <pc:docMk/>
            <pc:sldMk cId="354874108" sldId="291"/>
            <ac:graphicFrameMk id="2" creationId="{D6D1604F-EE37-E532-2B12-E86EAE915F22}"/>
          </ac:graphicFrameMkLst>
        </pc:graphicFrameChg>
        <pc:picChg chg="del mod">
          <ac:chgData name="Hải Ngân Đinh" userId="b56d41eb1ff6fed2" providerId="LiveId" clId="{1EA1859E-C9AB-A04D-BCB2-E3AB4B95FEEA}" dt="2023-09-28T13:06:41.185" v="1419" actId="478"/>
          <ac:picMkLst>
            <pc:docMk/>
            <pc:sldMk cId="354874108" sldId="291"/>
            <ac:picMk id="4" creationId="{B2E982FB-E44B-BA0E-95EB-12EAC33791FD}"/>
          </ac:picMkLst>
        </pc:picChg>
        <pc:picChg chg="add mod">
          <ac:chgData name="Hải Ngân Đinh" userId="b56d41eb1ff6fed2" providerId="LiveId" clId="{1EA1859E-C9AB-A04D-BCB2-E3AB4B95FEEA}" dt="2023-09-28T13:12:18.627" v="1437" actId="1076"/>
          <ac:picMkLst>
            <pc:docMk/>
            <pc:sldMk cId="354874108" sldId="291"/>
            <ac:picMk id="6" creationId="{9DAC1682-B38B-0A6E-9E8F-CEA521FCAE08}"/>
          </ac:picMkLst>
        </pc:picChg>
        <pc:cxnChg chg="add mod">
          <ac:chgData name="Hải Ngân Đinh" userId="b56d41eb1ff6fed2" providerId="LiveId" clId="{1EA1859E-C9AB-A04D-BCB2-E3AB4B95FEEA}" dt="2023-09-28T13:12:51.514" v="1443" actId="1582"/>
          <ac:cxnSpMkLst>
            <pc:docMk/>
            <pc:sldMk cId="354874108" sldId="291"/>
            <ac:cxnSpMk id="8" creationId="{690EA7B6-A2F5-305F-D1FE-F84C7239008D}"/>
          </ac:cxnSpMkLst>
        </pc:cxnChg>
        <pc:cxnChg chg="add mod">
          <ac:chgData name="Hải Ngân Đinh" userId="b56d41eb1ff6fed2" providerId="LiveId" clId="{1EA1859E-C9AB-A04D-BCB2-E3AB4B95FEEA}" dt="2023-09-28T13:12:51.514" v="1443" actId="1582"/>
          <ac:cxnSpMkLst>
            <pc:docMk/>
            <pc:sldMk cId="354874108" sldId="291"/>
            <ac:cxnSpMk id="10" creationId="{764241E2-51AB-6C28-52F1-054341B7380D}"/>
          </ac:cxnSpMkLst>
        </pc:cxnChg>
        <pc:cxnChg chg="add mod">
          <ac:chgData name="Hải Ngân Đinh" userId="b56d41eb1ff6fed2" providerId="LiveId" clId="{1EA1859E-C9AB-A04D-BCB2-E3AB4B95FEEA}" dt="2023-09-28T13:12:51.514" v="1443" actId="1582"/>
          <ac:cxnSpMkLst>
            <pc:docMk/>
            <pc:sldMk cId="354874108" sldId="291"/>
            <ac:cxnSpMk id="12" creationId="{D3728E75-9705-A83D-8F46-46B8872DD199}"/>
          </ac:cxnSpMkLst>
        </pc:cxnChg>
        <pc:cxnChg chg="add mod">
          <ac:chgData name="Hải Ngân Đinh" userId="b56d41eb1ff6fed2" providerId="LiveId" clId="{1EA1859E-C9AB-A04D-BCB2-E3AB4B95FEEA}" dt="2023-09-28T13:12:51.514" v="1443" actId="1582"/>
          <ac:cxnSpMkLst>
            <pc:docMk/>
            <pc:sldMk cId="354874108" sldId="291"/>
            <ac:cxnSpMk id="14" creationId="{0D830C4F-50EF-FDF8-792D-2994B19C6022}"/>
          </ac:cxnSpMkLst>
        </pc:cxnChg>
      </pc:sldChg>
      <pc:sldChg chg="addSp delSp modSp add mod modAnim">
        <pc:chgData name="Hải Ngân Đinh" userId="b56d41eb1ff6fed2" providerId="LiveId" clId="{1EA1859E-C9AB-A04D-BCB2-E3AB4B95FEEA}" dt="2023-09-28T13:20:01.590" v="2031" actId="179"/>
        <pc:sldMkLst>
          <pc:docMk/>
          <pc:sldMk cId="1759334552" sldId="292"/>
        </pc:sldMkLst>
        <pc:spChg chg="add mod">
          <ac:chgData name="Hải Ngân Đinh" userId="b56d41eb1ff6fed2" providerId="LiveId" clId="{1EA1859E-C9AB-A04D-BCB2-E3AB4B95FEEA}" dt="2023-09-28T13:20:01.590" v="2031" actId="179"/>
          <ac:spMkLst>
            <pc:docMk/>
            <pc:sldMk cId="1759334552" sldId="292"/>
            <ac:spMk id="3" creationId="{D7B4867D-5556-C8AA-CFD4-9B334467E540}"/>
          </ac:spMkLst>
        </pc:spChg>
        <pc:picChg chg="add mod">
          <ac:chgData name="Hải Ngân Đinh" userId="b56d41eb1ff6fed2" providerId="LiveId" clId="{1EA1859E-C9AB-A04D-BCB2-E3AB4B95FEEA}" dt="2023-09-28T13:17:23.427" v="1910" actId="1076"/>
          <ac:picMkLst>
            <pc:docMk/>
            <pc:sldMk cId="1759334552" sldId="292"/>
            <ac:picMk id="2" creationId="{4216F682-7304-497D-4675-38B111CC8F49}"/>
          </ac:picMkLst>
        </pc:picChg>
        <pc:picChg chg="del">
          <ac:chgData name="Hải Ngân Đinh" userId="b56d41eb1ff6fed2" providerId="LiveId" clId="{1EA1859E-C9AB-A04D-BCB2-E3AB4B95FEEA}" dt="2023-09-28T13:13:17.337" v="1449" actId="478"/>
          <ac:picMkLst>
            <pc:docMk/>
            <pc:sldMk cId="1759334552" sldId="292"/>
            <ac:picMk id="1025" creationId="{02613F29-EF15-0151-A8D1-8608062CC865}"/>
          </ac:picMkLst>
        </pc:picChg>
      </pc:sldChg>
      <pc:sldMasterChg chg="modTransition addSldLayout delSldLayout modSldLayout">
        <pc:chgData name="Hải Ngân Đinh" userId="b56d41eb1ff6fed2" providerId="LiveId" clId="{1EA1859E-C9AB-A04D-BCB2-E3AB4B95FEEA}" dt="2023-09-17T07:44:40.832" v="1036" actId="2696"/>
        <pc:sldMasterMkLst>
          <pc:docMk/>
          <pc:sldMasterMk cId="0" sldId="2147483671"/>
        </pc:sldMasterMkLst>
        <pc:sldLayoutChg chg="modTransition">
          <pc:chgData name="Hải Ngân Đinh" userId="b56d41eb1ff6fed2" providerId="LiveId" clId="{1EA1859E-C9AB-A04D-BCB2-E3AB4B95FEEA}" dt="2023-09-11T10:29:39.319" v="714"/>
          <pc:sldLayoutMkLst>
            <pc:docMk/>
            <pc:sldMasterMk cId="0" sldId="2147483671"/>
            <pc:sldLayoutMk cId="0" sldId="2147483648"/>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49"/>
          </pc:sldLayoutMkLst>
        </pc:sldLayoutChg>
        <pc:sldLayoutChg chg="add del modTransition">
          <pc:chgData name="Hải Ngân Đinh" userId="b56d41eb1ff6fed2" providerId="LiveId" clId="{1EA1859E-C9AB-A04D-BCB2-E3AB4B95FEEA}" dt="2023-09-11T10:29:39.319" v="714"/>
          <pc:sldLayoutMkLst>
            <pc:docMk/>
            <pc:sldMasterMk cId="0" sldId="2147483671"/>
            <pc:sldLayoutMk cId="0" sldId="2147483650"/>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1"/>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2"/>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3"/>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4"/>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5"/>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6"/>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7"/>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58"/>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62"/>
          </pc:sldLayoutMkLst>
        </pc:sldLayoutChg>
        <pc:sldLayoutChg chg="del modTransition">
          <pc:chgData name="Hải Ngân Đinh" userId="b56d41eb1ff6fed2" providerId="LiveId" clId="{1EA1859E-C9AB-A04D-BCB2-E3AB4B95FEEA}" dt="2023-09-17T07:44:40.832" v="1036" actId="2696"/>
          <pc:sldLayoutMkLst>
            <pc:docMk/>
            <pc:sldMasterMk cId="0" sldId="2147483671"/>
            <pc:sldLayoutMk cId="0" sldId="2147483663"/>
          </pc:sldLayoutMkLst>
        </pc:sldLayoutChg>
        <pc:sldLayoutChg chg="del modTransition">
          <pc:chgData name="Hải Ngân Đinh" userId="b56d41eb1ff6fed2" providerId="LiveId" clId="{1EA1859E-C9AB-A04D-BCB2-E3AB4B95FEEA}" dt="2023-09-17T07:44:38.919" v="1034" actId="2696"/>
          <pc:sldLayoutMkLst>
            <pc:docMk/>
            <pc:sldMasterMk cId="0" sldId="2147483671"/>
            <pc:sldLayoutMk cId="0" sldId="2147483665"/>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66"/>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68"/>
          </pc:sldLayoutMkLst>
        </pc:sldLayoutChg>
        <pc:sldLayoutChg chg="modTransition">
          <pc:chgData name="Hải Ngân Đinh" userId="b56d41eb1ff6fed2" providerId="LiveId" clId="{1EA1859E-C9AB-A04D-BCB2-E3AB4B95FEEA}" dt="2023-09-11T10:29:39.319" v="714"/>
          <pc:sldLayoutMkLst>
            <pc:docMk/>
            <pc:sldMasterMk cId="0" sldId="2147483671"/>
            <pc:sldLayoutMk cId="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8c1e420f53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8c1e420f53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8ed5c234e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8ed5c234e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8ed5c234e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8ed5c234e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44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8f5d0b861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8f5d0b861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8f5d0b861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8f5d0b861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68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8f5d0b861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8f5d0b861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44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8f5d0b861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8f5d0b861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03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8ed5c234e0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8ed5c234e0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8671f0b137_0_1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8671f0b137_0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91c2c4a9a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91c2c4a9a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9"/>
        <p:cNvGrpSpPr/>
        <p:nvPr/>
      </p:nvGrpSpPr>
      <p:grpSpPr>
        <a:xfrm>
          <a:off x="0" y="0"/>
          <a:ext cx="0" cy="0"/>
          <a:chOff x="0" y="0"/>
          <a:chExt cx="0" cy="0"/>
        </a:xfrm>
      </p:grpSpPr>
      <p:sp>
        <p:nvSpPr>
          <p:cNvPr id="3740" name="Google Shape;3740;g8ddbd0cbb9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1" name="Google Shape;3741;g8ddbd0cbb9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671f0b137_1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671f0b137_1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8dcec3799d_0_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8dcec3799d_0_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8dcec3799d_0_1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8dcec3799d_0_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75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8c1e420f53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8c1e420f53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8ed5c234e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8ed5c234e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8c1e420f53_1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8c1e420f53_1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8ee281f1e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8ee281f1e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8ee281f1e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8ee281f1e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61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539500" y="713225"/>
            <a:ext cx="80649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4" name="Google Shape;64;p4"/>
          <p:cNvGrpSpPr/>
          <p:nvPr/>
        </p:nvGrpSpPr>
        <p:grpSpPr>
          <a:xfrm rot="10800000">
            <a:off x="8133511" y="490053"/>
            <a:ext cx="600019" cy="598728"/>
            <a:chOff x="5352700" y="1148475"/>
            <a:chExt cx="116150" cy="115900"/>
          </a:xfrm>
        </p:grpSpPr>
        <p:sp>
          <p:nvSpPr>
            <p:cNvPr id="65" name="Google Shape;65;p4"/>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txBox="1">
            <a:spLocks noGrp="1"/>
          </p:cNvSpPr>
          <p:nvPr>
            <p:ph type="subTitle" idx="1"/>
          </p:nvPr>
        </p:nvSpPr>
        <p:spPr>
          <a:xfrm>
            <a:off x="539550" y="1278975"/>
            <a:ext cx="8064900" cy="2800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434343"/>
              </a:buClr>
              <a:buSzPts val="1200"/>
              <a:buFont typeface="Livvic"/>
              <a:buAutoNum type="arabicPeriod"/>
              <a:defRPr sz="1100"/>
            </a:lvl1pPr>
            <a:lvl2pPr lvl="1">
              <a:spcBef>
                <a:spcPts val="0"/>
              </a:spcBef>
              <a:spcAft>
                <a:spcPts val="0"/>
              </a:spcAft>
              <a:buClr>
                <a:srgbClr val="434343"/>
              </a:buClr>
              <a:buSzPts val="1200"/>
              <a:buFont typeface="Roboto Condensed Light"/>
              <a:buAutoNum type="alphaLcPeriod"/>
              <a:defRPr/>
            </a:lvl2pPr>
            <a:lvl3pPr lvl="2">
              <a:spcBef>
                <a:spcPts val="1600"/>
              </a:spcBef>
              <a:spcAft>
                <a:spcPts val="0"/>
              </a:spcAft>
              <a:buClr>
                <a:srgbClr val="434343"/>
              </a:buClr>
              <a:buSzPts val="1400"/>
              <a:buFont typeface="Roboto Condensed Light"/>
              <a:buAutoNum type="romanLcPeriod"/>
              <a:defRPr/>
            </a:lvl3pPr>
            <a:lvl4pPr lvl="3">
              <a:spcBef>
                <a:spcPts val="1600"/>
              </a:spcBef>
              <a:spcAft>
                <a:spcPts val="0"/>
              </a:spcAft>
              <a:buClr>
                <a:srgbClr val="434343"/>
              </a:buClr>
              <a:buSzPts val="1400"/>
              <a:buFont typeface="Roboto Condensed Light"/>
              <a:buAutoNum type="arabicPeriod"/>
              <a:defRPr/>
            </a:lvl4pPr>
            <a:lvl5pPr lvl="4">
              <a:spcBef>
                <a:spcPts val="1600"/>
              </a:spcBef>
              <a:spcAft>
                <a:spcPts val="0"/>
              </a:spcAft>
              <a:buClr>
                <a:srgbClr val="434343"/>
              </a:buClr>
              <a:buSzPts val="1400"/>
              <a:buFont typeface="Roboto Condensed Light"/>
              <a:buAutoNum type="alphaLcPeriod"/>
              <a:defRPr/>
            </a:lvl5pPr>
            <a:lvl6pPr lvl="5">
              <a:spcBef>
                <a:spcPts val="1600"/>
              </a:spcBef>
              <a:spcAft>
                <a:spcPts val="0"/>
              </a:spcAft>
              <a:buClr>
                <a:srgbClr val="434343"/>
              </a:buClr>
              <a:buSzPts val="1400"/>
              <a:buFont typeface="Roboto Condensed Light"/>
              <a:buAutoNum type="romanLcPeriod"/>
              <a:defRPr/>
            </a:lvl6pPr>
            <a:lvl7pPr lvl="6">
              <a:spcBef>
                <a:spcPts val="1600"/>
              </a:spcBef>
              <a:spcAft>
                <a:spcPts val="0"/>
              </a:spcAft>
              <a:buClr>
                <a:srgbClr val="434343"/>
              </a:buClr>
              <a:buSzPts val="1400"/>
              <a:buFont typeface="Roboto Condensed Light"/>
              <a:buAutoNum type="arabicPeriod"/>
              <a:defRPr/>
            </a:lvl7pPr>
            <a:lvl8pPr lvl="7">
              <a:spcBef>
                <a:spcPts val="1600"/>
              </a:spcBef>
              <a:spcAft>
                <a:spcPts val="0"/>
              </a:spcAft>
              <a:buClr>
                <a:srgbClr val="434343"/>
              </a:buClr>
              <a:buSzPts val="1400"/>
              <a:buFont typeface="Roboto Condensed Light"/>
              <a:buAutoNum type="alphaLcPeriod"/>
              <a:defRPr/>
            </a:lvl8pPr>
            <a:lvl9pPr lvl="8">
              <a:spcBef>
                <a:spcPts val="1600"/>
              </a:spcBef>
              <a:spcAft>
                <a:spcPts val="1600"/>
              </a:spcAft>
              <a:buClr>
                <a:srgbClr val="434343"/>
              </a:buClr>
              <a:buSzPts val="1400"/>
              <a:buFont typeface="Roboto Condensed Light"/>
              <a:buAutoNum type="romanLcPeriod"/>
              <a:defRPr/>
            </a:lvl9pPr>
          </a:lstStyle>
          <a:p>
            <a:endParaRPr/>
          </a:p>
        </p:txBody>
      </p:sp>
      <p:sp>
        <p:nvSpPr>
          <p:cNvPr id="70" name="Google Shape;70;p4"/>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8">
    <p:bg>
      <p:bgPr>
        <a:solidFill>
          <a:schemeClr val="accent6"/>
        </a:solidFill>
        <a:effectLst/>
      </p:bgPr>
    </p:bg>
    <p:spTree>
      <p:nvGrpSpPr>
        <p:cNvPr id="1" name="Shape 679"/>
        <p:cNvGrpSpPr/>
        <p:nvPr/>
      </p:nvGrpSpPr>
      <p:grpSpPr>
        <a:xfrm>
          <a:off x="0" y="0"/>
          <a:ext cx="0" cy="0"/>
          <a:chOff x="0" y="0"/>
          <a:chExt cx="0" cy="0"/>
        </a:xfrm>
      </p:grpSpPr>
      <p:sp>
        <p:nvSpPr>
          <p:cNvPr id="680" name="Google Shape;680;p20"/>
          <p:cNvSpPr txBox="1">
            <a:spLocks noGrp="1"/>
          </p:cNvSpPr>
          <p:nvPr>
            <p:ph type="title"/>
          </p:nvPr>
        </p:nvSpPr>
        <p:spPr>
          <a:xfrm>
            <a:off x="539500" y="713225"/>
            <a:ext cx="80649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grpSp>
        <p:nvGrpSpPr>
          <p:cNvPr id="681" name="Google Shape;681;p20"/>
          <p:cNvGrpSpPr/>
          <p:nvPr/>
        </p:nvGrpSpPr>
        <p:grpSpPr>
          <a:xfrm>
            <a:off x="425962" y="4119046"/>
            <a:ext cx="640047" cy="536122"/>
            <a:chOff x="5524150" y="1164950"/>
            <a:chExt cx="119325" cy="99950"/>
          </a:xfrm>
        </p:grpSpPr>
        <p:sp>
          <p:nvSpPr>
            <p:cNvPr id="682" name="Google Shape;682;p20"/>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20"/>
          <p:cNvGrpSpPr/>
          <p:nvPr/>
        </p:nvGrpSpPr>
        <p:grpSpPr>
          <a:xfrm rot="10800000">
            <a:off x="8133511" y="490053"/>
            <a:ext cx="600019" cy="598728"/>
            <a:chOff x="5352700" y="1148475"/>
            <a:chExt cx="116150" cy="115900"/>
          </a:xfrm>
        </p:grpSpPr>
        <p:sp>
          <p:nvSpPr>
            <p:cNvPr id="687" name="Google Shape;687;p20"/>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20"/>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CUSTOM_10">
    <p:bg>
      <p:bgPr>
        <a:solidFill>
          <a:schemeClr val="accent6"/>
        </a:solidFill>
        <a:effectLst/>
      </p:bgPr>
    </p:bg>
    <p:spTree>
      <p:nvGrpSpPr>
        <p:cNvPr id="1" name="Shape 696"/>
        <p:cNvGrpSpPr/>
        <p:nvPr/>
      </p:nvGrpSpPr>
      <p:grpSpPr>
        <a:xfrm>
          <a:off x="0" y="0"/>
          <a:ext cx="0" cy="0"/>
          <a:chOff x="0" y="0"/>
          <a:chExt cx="0" cy="0"/>
        </a:xfrm>
      </p:grpSpPr>
      <p:sp>
        <p:nvSpPr>
          <p:cNvPr id="697" name="Google Shape;697;p22"/>
          <p:cNvSpPr txBox="1">
            <a:spLocks noGrp="1"/>
          </p:cNvSpPr>
          <p:nvPr>
            <p:ph type="title"/>
          </p:nvPr>
        </p:nvSpPr>
        <p:spPr>
          <a:xfrm>
            <a:off x="539500" y="1721432"/>
            <a:ext cx="40326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698" name="Google Shape;698;p22"/>
          <p:cNvSpPr txBox="1">
            <a:spLocks noGrp="1"/>
          </p:cNvSpPr>
          <p:nvPr>
            <p:ph type="subTitle" idx="1"/>
          </p:nvPr>
        </p:nvSpPr>
        <p:spPr>
          <a:xfrm>
            <a:off x="553900" y="2439868"/>
            <a:ext cx="3325800" cy="982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699" name="Google Shape;699;p22"/>
          <p:cNvGrpSpPr/>
          <p:nvPr/>
        </p:nvGrpSpPr>
        <p:grpSpPr>
          <a:xfrm>
            <a:off x="425962" y="4119046"/>
            <a:ext cx="640047" cy="536122"/>
            <a:chOff x="5524150" y="1164950"/>
            <a:chExt cx="119325" cy="99950"/>
          </a:xfrm>
        </p:grpSpPr>
        <p:sp>
          <p:nvSpPr>
            <p:cNvPr id="700" name="Google Shape;700;p22"/>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22"/>
          <p:cNvGrpSpPr/>
          <p:nvPr/>
        </p:nvGrpSpPr>
        <p:grpSpPr>
          <a:xfrm rot="10800000">
            <a:off x="8133511" y="490053"/>
            <a:ext cx="600019" cy="598728"/>
            <a:chOff x="5352700" y="1148475"/>
            <a:chExt cx="116150" cy="115900"/>
          </a:xfrm>
        </p:grpSpPr>
        <p:sp>
          <p:nvSpPr>
            <p:cNvPr id="705" name="Google Shape;705;p22"/>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9" name="Google Shape;709;p22"/>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3">
  <p:cSld name="CUSTOM_10_1">
    <p:bg>
      <p:bgPr>
        <a:solidFill>
          <a:schemeClr val="accent6"/>
        </a:solidFill>
        <a:effectLst/>
      </p:bgPr>
    </p:bg>
    <p:spTree>
      <p:nvGrpSpPr>
        <p:cNvPr id="1" name="Shape 710"/>
        <p:cNvGrpSpPr/>
        <p:nvPr/>
      </p:nvGrpSpPr>
      <p:grpSpPr>
        <a:xfrm>
          <a:off x="0" y="0"/>
          <a:ext cx="0" cy="0"/>
          <a:chOff x="0" y="0"/>
          <a:chExt cx="0" cy="0"/>
        </a:xfrm>
      </p:grpSpPr>
      <p:sp>
        <p:nvSpPr>
          <p:cNvPr id="711" name="Google Shape;711;p23"/>
          <p:cNvSpPr txBox="1">
            <a:spLocks noGrp="1"/>
          </p:cNvSpPr>
          <p:nvPr>
            <p:ph type="title"/>
          </p:nvPr>
        </p:nvSpPr>
        <p:spPr>
          <a:xfrm>
            <a:off x="4572000" y="1719072"/>
            <a:ext cx="403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712" name="Google Shape;712;p23"/>
          <p:cNvSpPr txBox="1">
            <a:spLocks noGrp="1"/>
          </p:cNvSpPr>
          <p:nvPr>
            <p:ph type="subTitle" idx="1"/>
          </p:nvPr>
        </p:nvSpPr>
        <p:spPr>
          <a:xfrm>
            <a:off x="4586400" y="2441448"/>
            <a:ext cx="34830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713" name="Google Shape;713;p23"/>
          <p:cNvGrpSpPr/>
          <p:nvPr/>
        </p:nvGrpSpPr>
        <p:grpSpPr>
          <a:xfrm>
            <a:off x="425962" y="4119046"/>
            <a:ext cx="640047" cy="536122"/>
            <a:chOff x="5524150" y="1164950"/>
            <a:chExt cx="119325" cy="99950"/>
          </a:xfrm>
        </p:grpSpPr>
        <p:sp>
          <p:nvSpPr>
            <p:cNvPr id="714" name="Google Shape;714;p23"/>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3"/>
          <p:cNvGrpSpPr/>
          <p:nvPr/>
        </p:nvGrpSpPr>
        <p:grpSpPr>
          <a:xfrm rot="10800000">
            <a:off x="8133511" y="490053"/>
            <a:ext cx="600019" cy="598728"/>
            <a:chOff x="5352700" y="1148475"/>
            <a:chExt cx="116150" cy="115900"/>
          </a:xfrm>
        </p:grpSpPr>
        <p:sp>
          <p:nvSpPr>
            <p:cNvPr id="719" name="Google Shape;719;p23"/>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23"/>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6"/>
        </a:solidFill>
        <a:effectLst/>
      </p:bgPr>
    </p:bg>
    <p:spTree>
      <p:nvGrpSpPr>
        <p:cNvPr id="1" name="Shape 71"/>
        <p:cNvGrpSpPr/>
        <p:nvPr/>
      </p:nvGrpSpPr>
      <p:grpSpPr>
        <a:xfrm>
          <a:off x="0" y="0"/>
          <a:ext cx="0" cy="0"/>
          <a:chOff x="0" y="0"/>
          <a:chExt cx="0" cy="0"/>
        </a:xfrm>
      </p:grpSpPr>
      <p:sp>
        <p:nvSpPr>
          <p:cNvPr id="72" name="Google Shape;72;p5"/>
          <p:cNvSpPr txBox="1">
            <a:spLocks noGrp="1"/>
          </p:cNvSpPr>
          <p:nvPr>
            <p:ph type="title"/>
          </p:nvPr>
        </p:nvSpPr>
        <p:spPr>
          <a:xfrm>
            <a:off x="539500" y="713225"/>
            <a:ext cx="80649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3" name="Google Shape;73;p5"/>
          <p:cNvSpPr txBox="1">
            <a:spLocks noGrp="1"/>
          </p:cNvSpPr>
          <p:nvPr>
            <p:ph type="subTitle" idx="1"/>
          </p:nvPr>
        </p:nvSpPr>
        <p:spPr>
          <a:xfrm>
            <a:off x="1268688" y="1977750"/>
            <a:ext cx="2990400" cy="2151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74" name="Google Shape;74;p5"/>
          <p:cNvSpPr txBox="1">
            <a:spLocks noGrp="1"/>
          </p:cNvSpPr>
          <p:nvPr>
            <p:ph type="subTitle" idx="2"/>
          </p:nvPr>
        </p:nvSpPr>
        <p:spPr>
          <a:xfrm>
            <a:off x="4884913" y="1977750"/>
            <a:ext cx="2990400" cy="215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75" name="Google Shape;75;p5"/>
          <p:cNvGrpSpPr/>
          <p:nvPr/>
        </p:nvGrpSpPr>
        <p:grpSpPr>
          <a:xfrm rot="10800000">
            <a:off x="8133511" y="490053"/>
            <a:ext cx="600019" cy="598728"/>
            <a:chOff x="5352700" y="1148475"/>
            <a:chExt cx="116150" cy="115900"/>
          </a:xfrm>
        </p:grpSpPr>
        <p:sp>
          <p:nvSpPr>
            <p:cNvPr id="76" name="Google Shape;76;p5"/>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5"/>
          <p:cNvSpPr/>
          <p:nvPr/>
        </p:nvSpPr>
        <p:spPr>
          <a:xfrm flipH="1">
            <a:off x="322338"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81"/>
        <p:cNvGrpSpPr/>
        <p:nvPr/>
      </p:nvGrpSpPr>
      <p:grpSpPr>
        <a:xfrm>
          <a:off x="0" y="0"/>
          <a:ext cx="0" cy="0"/>
          <a:chOff x="0" y="0"/>
          <a:chExt cx="0" cy="0"/>
        </a:xfrm>
      </p:grpSpPr>
      <p:sp>
        <p:nvSpPr>
          <p:cNvPr id="82" name="Google Shape;82;p6"/>
          <p:cNvSpPr txBox="1">
            <a:spLocks noGrp="1"/>
          </p:cNvSpPr>
          <p:nvPr>
            <p:ph type="title"/>
          </p:nvPr>
        </p:nvSpPr>
        <p:spPr>
          <a:xfrm>
            <a:off x="539500" y="713225"/>
            <a:ext cx="80649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a:off x="425962" y="4119046"/>
            <a:ext cx="640047" cy="536122"/>
            <a:chOff x="5524150" y="1164950"/>
            <a:chExt cx="119325" cy="99950"/>
          </a:xfrm>
        </p:grpSpPr>
        <p:sp>
          <p:nvSpPr>
            <p:cNvPr id="84" name="Google Shape;84;p6"/>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6"/>
          <p:cNvGrpSpPr/>
          <p:nvPr/>
        </p:nvGrpSpPr>
        <p:grpSpPr>
          <a:xfrm rot="10800000">
            <a:off x="8133511" y="490053"/>
            <a:ext cx="600019" cy="598728"/>
            <a:chOff x="5352700" y="1148475"/>
            <a:chExt cx="116150" cy="115900"/>
          </a:xfrm>
        </p:grpSpPr>
        <p:sp>
          <p:nvSpPr>
            <p:cNvPr id="89" name="Google Shape;89;p6"/>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6"/>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94"/>
        <p:cNvGrpSpPr/>
        <p:nvPr/>
      </p:nvGrpSpPr>
      <p:grpSpPr>
        <a:xfrm>
          <a:off x="0" y="0"/>
          <a:ext cx="0" cy="0"/>
          <a:chOff x="0" y="0"/>
          <a:chExt cx="0" cy="0"/>
        </a:xfrm>
      </p:grpSpPr>
      <p:sp>
        <p:nvSpPr>
          <p:cNvPr id="95" name="Google Shape;95;p7"/>
          <p:cNvSpPr txBox="1">
            <a:spLocks noGrp="1"/>
          </p:cNvSpPr>
          <p:nvPr>
            <p:ph type="title"/>
          </p:nvPr>
        </p:nvSpPr>
        <p:spPr>
          <a:xfrm>
            <a:off x="1469480" y="1659250"/>
            <a:ext cx="30357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7"/>
          <p:cNvSpPr txBox="1">
            <a:spLocks noGrp="1"/>
          </p:cNvSpPr>
          <p:nvPr>
            <p:ph type="body" idx="1"/>
          </p:nvPr>
        </p:nvSpPr>
        <p:spPr>
          <a:xfrm>
            <a:off x="819184" y="2571750"/>
            <a:ext cx="3182100" cy="185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400">
                <a:solidFill>
                  <a:schemeClr val="dk1"/>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grpSp>
        <p:nvGrpSpPr>
          <p:cNvPr id="117" name="Google Shape;117;p7"/>
          <p:cNvGrpSpPr/>
          <p:nvPr/>
        </p:nvGrpSpPr>
        <p:grpSpPr>
          <a:xfrm>
            <a:off x="425962" y="4119046"/>
            <a:ext cx="640047" cy="536122"/>
            <a:chOff x="5524150" y="1164950"/>
            <a:chExt cx="119325" cy="99950"/>
          </a:xfrm>
        </p:grpSpPr>
        <p:sp>
          <p:nvSpPr>
            <p:cNvPr id="118" name="Google Shape;118;p7"/>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7"/>
          <p:cNvGrpSpPr/>
          <p:nvPr/>
        </p:nvGrpSpPr>
        <p:grpSpPr>
          <a:xfrm rot="10800000">
            <a:off x="8133511" y="490053"/>
            <a:ext cx="600019" cy="598728"/>
            <a:chOff x="5352700" y="1148475"/>
            <a:chExt cx="116150" cy="115900"/>
          </a:xfrm>
        </p:grpSpPr>
        <p:sp>
          <p:nvSpPr>
            <p:cNvPr id="123" name="Google Shape;123;p7"/>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7"/>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4572000" y="767870"/>
            <a:ext cx="3224100" cy="2518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0" name="Google Shape;130;p8"/>
          <p:cNvSpPr txBox="1">
            <a:spLocks noGrp="1"/>
          </p:cNvSpPr>
          <p:nvPr>
            <p:ph type="subTitle" idx="1"/>
          </p:nvPr>
        </p:nvSpPr>
        <p:spPr>
          <a:xfrm>
            <a:off x="4572000" y="3256600"/>
            <a:ext cx="4032600" cy="7800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131" name="Google Shape;131;p8"/>
          <p:cNvGrpSpPr/>
          <p:nvPr/>
        </p:nvGrpSpPr>
        <p:grpSpPr>
          <a:xfrm>
            <a:off x="425962" y="4119046"/>
            <a:ext cx="640047" cy="536122"/>
            <a:chOff x="5524150" y="1164950"/>
            <a:chExt cx="119325" cy="99950"/>
          </a:xfrm>
        </p:grpSpPr>
        <p:sp>
          <p:nvSpPr>
            <p:cNvPr id="132" name="Google Shape;132;p8"/>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8"/>
          <p:cNvGrpSpPr/>
          <p:nvPr/>
        </p:nvGrpSpPr>
        <p:grpSpPr>
          <a:xfrm rot="10800000">
            <a:off x="8133511" y="490053"/>
            <a:ext cx="600019" cy="598728"/>
            <a:chOff x="5352700" y="1148475"/>
            <a:chExt cx="116150" cy="115900"/>
          </a:xfrm>
        </p:grpSpPr>
        <p:sp>
          <p:nvSpPr>
            <p:cNvPr id="137" name="Google Shape;137;p8"/>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8"/>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6"/>
        </a:solidFill>
        <a:effectLst/>
      </p:bgPr>
    </p:bg>
    <p:spTree>
      <p:nvGrpSpPr>
        <p:cNvPr id="1" name="Shape 228"/>
        <p:cNvGrpSpPr/>
        <p:nvPr/>
      </p:nvGrpSpPr>
      <p:grpSpPr>
        <a:xfrm>
          <a:off x="0" y="0"/>
          <a:ext cx="0" cy="0"/>
          <a:chOff x="0" y="0"/>
          <a:chExt cx="0" cy="0"/>
        </a:xfrm>
      </p:grpSpPr>
      <p:sp>
        <p:nvSpPr>
          <p:cNvPr id="229" name="Google Shape;229;p10"/>
          <p:cNvSpPr txBox="1">
            <a:spLocks noGrp="1"/>
          </p:cNvSpPr>
          <p:nvPr>
            <p:ph type="body" idx="1"/>
          </p:nvPr>
        </p:nvSpPr>
        <p:spPr>
          <a:xfrm>
            <a:off x="584775" y="39161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1800"/>
              <a:buNone/>
              <a:defRPr>
                <a:solidFill>
                  <a:schemeClr val="dk1"/>
                </a:solidFill>
              </a:defRPr>
            </a:lvl1pPr>
          </a:lstStyle>
          <a:p>
            <a:endParaRPr/>
          </a:p>
        </p:txBody>
      </p:sp>
      <p:grpSp>
        <p:nvGrpSpPr>
          <p:cNvPr id="230" name="Google Shape;230;p10"/>
          <p:cNvGrpSpPr/>
          <p:nvPr/>
        </p:nvGrpSpPr>
        <p:grpSpPr>
          <a:xfrm>
            <a:off x="425962" y="4119046"/>
            <a:ext cx="640047" cy="536122"/>
            <a:chOff x="5524150" y="1164950"/>
            <a:chExt cx="119325" cy="99950"/>
          </a:xfrm>
        </p:grpSpPr>
        <p:sp>
          <p:nvSpPr>
            <p:cNvPr id="231" name="Google Shape;231;p10"/>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10"/>
          <p:cNvGrpSpPr/>
          <p:nvPr/>
        </p:nvGrpSpPr>
        <p:grpSpPr>
          <a:xfrm rot="10800000">
            <a:off x="8133511" y="490053"/>
            <a:ext cx="600019" cy="598728"/>
            <a:chOff x="5352700" y="1148475"/>
            <a:chExt cx="116150" cy="115900"/>
          </a:xfrm>
        </p:grpSpPr>
        <p:sp>
          <p:nvSpPr>
            <p:cNvPr id="236" name="Google Shape;236;p10"/>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10"/>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241"/>
        <p:cNvGrpSpPr/>
        <p:nvPr/>
      </p:nvGrpSpPr>
      <p:grpSpPr>
        <a:xfrm>
          <a:off x="0" y="0"/>
          <a:ext cx="0" cy="0"/>
          <a:chOff x="0" y="0"/>
          <a:chExt cx="0" cy="0"/>
        </a:xfrm>
      </p:grpSpPr>
      <p:sp>
        <p:nvSpPr>
          <p:cNvPr id="242" name="Google Shape;242;p11"/>
          <p:cNvSpPr txBox="1">
            <a:spLocks noGrp="1"/>
          </p:cNvSpPr>
          <p:nvPr>
            <p:ph type="title" hasCustomPrompt="1"/>
          </p:nvPr>
        </p:nvSpPr>
        <p:spPr>
          <a:xfrm>
            <a:off x="876425" y="1967650"/>
            <a:ext cx="7391100" cy="122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3" name="Google Shape;243;p11"/>
          <p:cNvSpPr txBox="1">
            <a:spLocks noGrp="1"/>
          </p:cNvSpPr>
          <p:nvPr>
            <p:ph type="subTitle" idx="1"/>
          </p:nvPr>
        </p:nvSpPr>
        <p:spPr>
          <a:xfrm>
            <a:off x="2234225" y="3337950"/>
            <a:ext cx="4675500" cy="5379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800"/>
              <a:buNone/>
              <a:defRPr>
                <a:solidFill>
                  <a:schemeClr val="dk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244" name="Google Shape;244;p11"/>
          <p:cNvGrpSpPr/>
          <p:nvPr/>
        </p:nvGrpSpPr>
        <p:grpSpPr>
          <a:xfrm>
            <a:off x="425962" y="4119046"/>
            <a:ext cx="640047" cy="536122"/>
            <a:chOff x="5524150" y="1164950"/>
            <a:chExt cx="119325" cy="99950"/>
          </a:xfrm>
        </p:grpSpPr>
        <p:sp>
          <p:nvSpPr>
            <p:cNvPr id="245" name="Google Shape;245;p11"/>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rot="10800000">
            <a:off x="8133511" y="490053"/>
            <a:ext cx="600019" cy="598728"/>
            <a:chOff x="5352700" y="1148475"/>
            <a:chExt cx="116150" cy="115900"/>
          </a:xfrm>
        </p:grpSpPr>
        <p:sp>
          <p:nvSpPr>
            <p:cNvPr id="250" name="Google Shape;250;p11"/>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1"/>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5"/>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2">
    <p:bg>
      <p:bgPr>
        <a:solidFill>
          <a:schemeClr val="accent6"/>
        </a:solidFill>
        <a:effectLst/>
      </p:bgPr>
    </p:bg>
    <p:spTree>
      <p:nvGrpSpPr>
        <p:cNvPr id="1" name="Shape 600"/>
        <p:cNvGrpSpPr/>
        <p:nvPr/>
      </p:nvGrpSpPr>
      <p:grpSpPr>
        <a:xfrm>
          <a:off x="0" y="0"/>
          <a:ext cx="0" cy="0"/>
          <a:chOff x="0" y="0"/>
          <a:chExt cx="0" cy="0"/>
        </a:xfrm>
      </p:grpSpPr>
      <p:sp>
        <p:nvSpPr>
          <p:cNvPr id="601" name="Google Shape;601;p16"/>
          <p:cNvSpPr txBox="1">
            <a:spLocks noGrp="1"/>
          </p:cNvSpPr>
          <p:nvPr>
            <p:ph type="title"/>
          </p:nvPr>
        </p:nvSpPr>
        <p:spPr>
          <a:xfrm>
            <a:off x="539500" y="713225"/>
            <a:ext cx="80649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602" name="Google Shape;602;p16"/>
          <p:cNvSpPr txBox="1">
            <a:spLocks noGrp="1"/>
          </p:cNvSpPr>
          <p:nvPr>
            <p:ph type="subTitle" idx="1"/>
          </p:nvPr>
        </p:nvSpPr>
        <p:spPr>
          <a:xfrm>
            <a:off x="551075" y="2571750"/>
            <a:ext cx="2344500" cy="249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800"/>
              <a:buFont typeface="Merriweather"/>
              <a:buNone/>
              <a:defRPr b="1">
                <a:solidFill>
                  <a:schemeClr val="dk1"/>
                </a:solidFill>
                <a:latin typeface="Merriweather"/>
                <a:ea typeface="Merriweather"/>
                <a:cs typeface="Merriweather"/>
                <a:sym typeface="Merriweather"/>
              </a:defRPr>
            </a:lvl1pPr>
            <a:lvl2pPr lvl="1" algn="ctr">
              <a:spcBef>
                <a:spcPts val="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603" name="Google Shape;603;p16"/>
          <p:cNvSpPr txBox="1">
            <a:spLocks noGrp="1"/>
          </p:cNvSpPr>
          <p:nvPr>
            <p:ph type="subTitle" idx="2"/>
          </p:nvPr>
        </p:nvSpPr>
        <p:spPr>
          <a:xfrm>
            <a:off x="685625" y="3021948"/>
            <a:ext cx="2075400" cy="135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800"/>
              <a:buNone/>
              <a:defRPr sz="1400">
                <a:solidFill>
                  <a:schemeClr val="dk1"/>
                </a:solidFill>
              </a:defRPr>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a:endParaRPr/>
          </a:p>
        </p:txBody>
      </p:sp>
      <p:sp>
        <p:nvSpPr>
          <p:cNvPr id="604" name="Google Shape;604;p16"/>
          <p:cNvSpPr txBox="1">
            <a:spLocks noGrp="1"/>
          </p:cNvSpPr>
          <p:nvPr>
            <p:ph type="subTitle" idx="3"/>
          </p:nvPr>
        </p:nvSpPr>
        <p:spPr>
          <a:xfrm>
            <a:off x="3399700" y="2571750"/>
            <a:ext cx="2344500" cy="24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Merriweather"/>
              <a:buNone/>
              <a:defRPr b="1">
                <a:solidFill>
                  <a:schemeClr val="dk1"/>
                </a:solidFill>
                <a:latin typeface="Merriweather"/>
                <a:ea typeface="Merriweather"/>
                <a:cs typeface="Merriweather"/>
                <a:sym typeface="Merriweather"/>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05" name="Google Shape;605;p16"/>
          <p:cNvSpPr txBox="1">
            <a:spLocks noGrp="1"/>
          </p:cNvSpPr>
          <p:nvPr>
            <p:ph type="subTitle" idx="4"/>
          </p:nvPr>
        </p:nvSpPr>
        <p:spPr>
          <a:xfrm>
            <a:off x="3534275" y="3021948"/>
            <a:ext cx="2075400" cy="135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400">
                <a:solidFill>
                  <a:schemeClr val="dk1"/>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06" name="Google Shape;606;p16"/>
          <p:cNvSpPr txBox="1">
            <a:spLocks noGrp="1"/>
          </p:cNvSpPr>
          <p:nvPr>
            <p:ph type="subTitle" idx="5"/>
          </p:nvPr>
        </p:nvSpPr>
        <p:spPr>
          <a:xfrm>
            <a:off x="6248325" y="2571750"/>
            <a:ext cx="2344500" cy="24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Merriweather"/>
              <a:buNone/>
              <a:defRPr b="1">
                <a:solidFill>
                  <a:schemeClr val="dk1"/>
                </a:solidFill>
                <a:latin typeface="Merriweather"/>
                <a:ea typeface="Merriweather"/>
                <a:cs typeface="Merriweather"/>
                <a:sym typeface="Merriweather"/>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07" name="Google Shape;607;p16"/>
          <p:cNvSpPr txBox="1">
            <a:spLocks noGrp="1"/>
          </p:cNvSpPr>
          <p:nvPr>
            <p:ph type="subTitle" idx="6"/>
          </p:nvPr>
        </p:nvSpPr>
        <p:spPr>
          <a:xfrm>
            <a:off x="6382875" y="3021948"/>
            <a:ext cx="2075400" cy="135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400">
                <a:solidFill>
                  <a:schemeClr val="dk1"/>
                </a:solidFil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608" name="Google Shape;608;p16"/>
          <p:cNvGrpSpPr/>
          <p:nvPr/>
        </p:nvGrpSpPr>
        <p:grpSpPr>
          <a:xfrm>
            <a:off x="425962" y="4119046"/>
            <a:ext cx="640047" cy="536122"/>
            <a:chOff x="5524150" y="1164950"/>
            <a:chExt cx="119325" cy="99950"/>
          </a:xfrm>
        </p:grpSpPr>
        <p:sp>
          <p:nvSpPr>
            <p:cNvPr id="609" name="Google Shape;609;p16"/>
            <p:cNvSpPr/>
            <p:nvPr/>
          </p:nvSpPr>
          <p:spPr>
            <a:xfrm>
              <a:off x="5524150" y="1164950"/>
              <a:ext cx="3300" cy="99950"/>
            </a:xfrm>
            <a:custGeom>
              <a:avLst/>
              <a:gdLst/>
              <a:ahLst/>
              <a:cxnLst/>
              <a:rect l="l" t="t" r="r" b="b"/>
              <a:pathLst>
                <a:path w="132" h="3998" extrusionOk="0">
                  <a:moveTo>
                    <a:pt x="65" y="0"/>
                  </a:moveTo>
                  <a:cubicBezTo>
                    <a:pt x="57" y="0"/>
                    <a:pt x="49" y="5"/>
                    <a:pt x="49" y="16"/>
                  </a:cubicBezTo>
                  <a:cubicBezTo>
                    <a:pt x="37" y="676"/>
                    <a:pt x="38" y="1336"/>
                    <a:pt x="33" y="1996"/>
                  </a:cubicBezTo>
                  <a:cubicBezTo>
                    <a:pt x="28" y="2655"/>
                    <a:pt x="1" y="3321"/>
                    <a:pt x="46" y="3978"/>
                  </a:cubicBezTo>
                  <a:cubicBezTo>
                    <a:pt x="47" y="3991"/>
                    <a:pt x="57" y="3998"/>
                    <a:pt x="67" y="3998"/>
                  </a:cubicBezTo>
                  <a:cubicBezTo>
                    <a:pt x="76" y="3998"/>
                    <a:pt x="85" y="3992"/>
                    <a:pt x="86" y="3979"/>
                  </a:cubicBezTo>
                  <a:cubicBezTo>
                    <a:pt x="132" y="3322"/>
                    <a:pt x="104" y="2656"/>
                    <a:pt x="99" y="1998"/>
                  </a:cubicBezTo>
                  <a:cubicBezTo>
                    <a:pt x="94" y="1338"/>
                    <a:pt x="95" y="677"/>
                    <a:pt x="83" y="17"/>
                  </a:cubicBezTo>
                  <a:cubicBezTo>
                    <a:pt x="82" y="6"/>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5531800" y="1237325"/>
              <a:ext cx="3550" cy="22350"/>
            </a:xfrm>
            <a:custGeom>
              <a:avLst/>
              <a:gdLst/>
              <a:ahLst/>
              <a:cxnLst/>
              <a:rect l="l" t="t" r="r" b="b"/>
              <a:pathLst>
                <a:path w="142" h="894" extrusionOk="0">
                  <a:moveTo>
                    <a:pt x="70" y="0"/>
                  </a:moveTo>
                  <a:cubicBezTo>
                    <a:pt x="58" y="0"/>
                    <a:pt x="45" y="8"/>
                    <a:pt x="45" y="25"/>
                  </a:cubicBezTo>
                  <a:cubicBezTo>
                    <a:pt x="41" y="300"/>
                    <a:pt x="0" y="609"/>
                    <a:pt x="53" y="880"/>
                  </a:cubicBezTo>
                  <a:cubicBezTo>
                    <a:pt x="55" y="889"/>
                    <a:pt x="64" y="894"/>
                    <a:pt x="72" y="894"/>
                  </a:cubicBezTo>
                  <a:cubicBezTo>
                    <a:pt x="80" y="894"/>
                    <a:pt x="87" y="890"/>
                    <a:pt x="88" y="882"/>
                  </a:cubicBezTo>
                  <a:cubicBezTo>
                    <a:pt x="142" y="610"/>
                    <a:pt x="101" y="301"/>
                    <a:pt x="97" y="26"/>
                  </a:cubicBezTo>
                  <a:cubicBezTo>
                    <a:pt x="97" y="9"/>
                    <a:pt x="84"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5543050" y="1245125"/>
              <a:ext cx="2600" cy="12050"/>
            </a:xfrm>
            <a:custGeom>
              <a:avLst/>
              <a:gdLst/>
              <a:ahLst/>
              <a:cxnLst/>
              <a:rect l="l" t="t" r="r" b="b"/>
              <a:pathLst>
                <a:path w="104" h="482" extrusionOk="0">
                  <a:moveTo>
                    <a:pt x="52" y="1"/>
                  </a:moveTo>
                  <a:cubicBezTo>
                    <a:pt x="40" y="1"/>
                    <a:pt x="29" y="8"/>
                    <a:pt x="30" y="24"/>
                  </a:cubicBezTo>
                  <a:cubicBezTo>
                    <a:pt x="31" y="109"/>
                    <a:pt x="28" y="192"/>
                    <a:pt x="23" y="276"/>
                  </a:cubicBezTo>
                  <a:cubicBezTo>
                    <a:pt x="20" y="342"/>
                    <a:pt x="1" y="411"/>
                    <a:pt x="30" y="471"/>
                  </a:cubicBezTo>
                  <a:cubicBezTo>
                    <a:pt x="33" y="478"/>
                    <a:pt x="40" y="482"/>
                    <a:pt x="46" y="482"/>
                  </a:cubicBezTo>
                  <a:cubicBezTo>
                    <a:pt x="54" y="482"/>
                    <a:pt x="61" y="478"/>
                    <a:pt x="65" y="472"/>
                  </a:cubicBezTo>
                  <a:cubicBezTo>
                    <a:pt x="104" y="418"/>
                    <a:pt x="94" y="343"/>
                    <a:pt x="94" y="278"/>
                  </a:cubicBezTo>
                  <a:cubicBezTo>
                    <a:pt x="94" y="193"/>
                    <a:pt x="87" y="110"/>
                    <a:pt x="80" y="26"/>
                  </a:cubicBezTo>
                  <a:cubicBezTo>
                    <a:pt x="79" y="9"/>
                    <a:pt x="65"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5556425" y="1261450"/>
              <a:ext cx="87050" cy="1775"/>
            </a:xfrm>
            <a:custGeom>
              <a:avLst/>
              <a:gdLst/>
              <a:ahLst/>
              <a:cxnLst/>
              <a:rect l="l" t="t" r="r" b="b"/>
              <a:pathLst>
                <a:path w="3482" h="71" extrusionOk="0">
                  <a:moveTo>
                    <a:pt x="1731" y="0"/>
                  </a:moveTo>
                  <a:cubicBezTo>
                    <a:pt x="1168" y="0"/>
                    <a:pt x="605" y="4"/>
                    <a:pt x="41" y="6"/>
                  </a:cubicBezTo>
                  <a:cubicBezTo>
                    <a:pt x="3" y="6"/>
                    <a:pt x="1" y="66"/>
                    <a:pt x="39" y="66"/>
                  </a:cubicBezTo>
                  <a:cubicBezTo>
                    <a:pt x="595" y="67"/>
                    <a:pt x="1151" y="71"/>
                    <a:pt x="1707" y="71"/>
                  </a:cubicBezTo>
                  <a:cubicBezTo>
                    <a:pt x="2293" y="71"/>
                    <a:pt x="2878" y="66"/>
                    <a:pt x="3463" y="49"/>
                  </a:cubicBezTo>
                  <a:cubicBezTo>
                    <a:pt x="3480" y="49"/>
                    <a:pt x="3481" y="22"/>
                    <a:pt x="3464" y="21"/>
                  </a:cubicBezTo>
                  <a:cubicBezTo>
                    <a:pt x="2886" y="5"/>
                    <a:pt x="2309" y="0"/>
                    <a:pt x="1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6"/>
          <p:cNvGrpSpPr/>
          <p:nvPr/>
        </p:nvGrpSpPr>
        <p:grpSpPr>
          <a:xfrm rot="10800000">
            <a:off x="8133511" y="490053"/>
            <a:ext cx="600019" cy="598728"/>
            <a:chOff x="5352700" y="1148475"/>
            <a:chExt cx="116150" cy="115900"/>
          </a:xfrm>
        </p:grpSpPr>
        <p:sp>
          <p:nvSpPr>
            <p:cNvPr id="614" name="Google Shape;614;p16"/>
            <p:cNvSpPr/>
            <p:nvPr/>
          </p:nvSpPr>
          <p:spPr>
            <a:xfrm>
              <a:off x="5352700" y="1148475"/>
              <a:ext cx="3750" cy="115900"/>
            </a:xfrm>
            <a:custGeom>
              <a:avLst/>
              <a:gdLst/>
              <a:ahLst/>
              <a:cxnLst/>
              <a:rect l="l" t="t" r="r" b="b"/>
              <a:pathLst>
                <a:path w="150" h="4636" extrusionOk="0">
                  <a:moveTo>
                    <a:pt x="119" y="0"/>
                  </a:moveTo>
                  <a:cubicBezTo>
                    <a:pt x="113" y="0"/>
                    <a:pt x="108" y="4"/>
                    <a:pt x="107" y="11"/>
                  </a:cubicBezTo>
                  <a:cubicBezTo>
                    <a:pt x="62" y="390"/>
                    <a:pt x="65" y="775"/>
                    <a:pt x="53" y="1156"/>
                  </a:cubicBezTo>
                  <a:cubicBezTo>
                    <a:pt x="42" y="1539"/>
                    <a:pt x="34" y="1920"/>
                    <a:pt x="27" y="2303"/>
                  </a:cubicBezTo>
                  <a:cubicBezTo>
                    <a:pt x="12" y="3067"/>
                    <a:pt x="2" y="3831"/>
                    <a:pt x="0" y="4595"/>
                  </a:cubicBezTo>
                  <a:cubicBezTo>
                    <a:pt x="0" y="4621"/>
                    <a:pt x="21" y="4635"/>
                    <a:pt x="42" y="4635"/>
                  </a:cubicBezTo>
                  <a:cubicBezTo>
                    <a:pt x="62" y="4635"/>
                    <a:pt x="81" y="4623"/>
                    <a:pt x="81" y="4597"/>
                  </a:cubicBezTo>
                  <a:cubicBezTo>
                    <a:pt x="80" y="3833"/>
                    <a:pt x="80" y="3068"/>
                    <a:pt x="93" y="2304"/>
                  </a:cubicBezTo>
                  <a:cubicBezTo>
                    <a:pt x="98" y="1932"/>
                    <a:pt x="106" y="1560"/>
                    <a:pt x="115" y="1189"/>
                  </a:cubicBezTo>
                  <a:cubicBezTo>
                    <a:pt x="123" y="798"/>
                    <a:pt x="149" y="403"/>
                    <a:pt x="130" y="11"/>
                  </a:cubicBezTo>
                  <a:cubicBezTo>
                    <a:pt x="130" y="4"/>
                    <a:pt x="12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5357550" y="1234500"/>
              <a:ext cx="3400" cy="27825"/>
            </a:xfrm>
            <a:custGeom>
              <a:avLst/>
              <a:gdLst/>
              <a:ahLst/>
              <a:cxnLst/>
              <a:rect l="l" t="t" r="r" b="b"/>
              <a:pathLst>
                <a:path w="136" h="1113" extrusionOk="0">
                  <a:moveTo>
                    <a:pt x="91" y="1"/>
                  </a:moveTo>
                  <a:cubicBezTo>
                    <a:pt x="74" y="1"/>
                    <a:pt x="57" y="12"/>
                    <a:pt x="55" y="33"/>
                  </a:cubicBezTo>
                  <a:cubicBezTo>
                    <a:pt x="44" y="219"/>
                    <a:pt x="35" y="405"/>
                    <a:pt x="31" y="592"/>
                  </a:cubicBezTo>
                  <a:cubicBezTo>
                    <a:pt x="29" y="751"/>
                    <a:pt x="1" y="946"/>
                    <a:pt x="52" y="1098"/>
                  </a:cubicBezTo>
                  <a:cubicBezTo>
                    <a:pt x="56" y="1107"/>
                    <a:pt x="65" y="1113"/>
                    <a:pt x="74" y="1113"/>
                  </a:cubicBezTo>
                  <a:cubicBezTo>
                    <a:pt x="81" y="1113"/>
                    <a:pt x="89" y="1108"/>
                    <a:pt x="92" y="1099"/>
                  </a:cubicBezTo>
                  <a:cubicBezTo>
                    <a:pt x="135" y="943"/>
                    <a:pt x="103" y="755"/>
                    <a:pt x="105" y="594"/>
                  </a:cubicBezTo>
                  <a:cubicBezTo>
                    <a:pt x="107" y="408"/>
                    <a:pt x="114" y="222"/>
                    <a:pt x="126" y="36"/>
                  </a:cubicBezTo>
                  <a:cubicBezTo>
                    <a:pt x="127" y="13"/>
                    <a:pt x="10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5363175" y="1243825"/>
              <a:ext cx="3350" cy="17550"/>
            </a:xfrm>
            <a:custGeom>
              <a:avLst/>
              <a:gdLst/>
              <a:ahLst/>
              <a:cxnLst/>
              <a:rect l="l" t="t" r="r" b="b"/>
              <a:pathLst>
                <a:path w="134" h="702" extrusionOk="0">
                  <a:moveTo>
                    <a:pt x="54" y="1"/>
                  </a:moveTo>
                  <a:cubicBezTo>
                    <a:pt x="46" y="1"/>
                    <a:pt x="38" y="6"/>
                    <a:pt x="38" y="14"/>
                  </a:cubicBezTo>
                  <a:cubicBezTo>
                    <a:pt x="33" y="134"/>
                    <a:pt x="29" y="252"/>
                    <a:pt x="24" y="372"/>
                  </a:cubicBezTo>
                  <a:cubicBezTo>
                    <a:pt x="19" y="475"/>
                    <a:pt x="0" y="583"/>
                    <a:pt x="22" y="685"/>
                  </a:cubicBezTo>
                  <a:cubicBezTo>
                    <a:pt x="25" y="696"/>
                    <a:pt x="34" y="702"/>
                    <a:pt x="44" y="702"/>
                  </a:cubicBezTo>
                  <a:cubicBezTo>
                    <a:pt x="54" y="702"/>
                    <a:pt x="64" y="696"/>
                    <a:pt x="67" y="685"/>
                  </a:cubicBezTo>
                  <a:cubicBezTo>
                    <a:pt x="134" y="490"/>
                    <a:pt x="89" y="214"/>
                    <a:pt x="66" y="11"/>
                  </a:cubicBezTo>
                  <a:cubicBezTo>
                    <a:pt x="65" y="4"/>
                    <a:pt x="59"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5372825" y="1261925"/>
              <a:ext cx="96025" cy="1900"/>
            </a:xfrm>
            <a:custGeom>
              <a:avLst/>
              <a:gdLst/>
              <a:ahLst/>
              <a:cxnLst/>
              <a:rect l="l" t="t" r="r" b="b"/>
              <a:pathLst>
                <a:path w="3841" h="76" extrusionOk="0">
                  <a:moveTo>
                    <a:pt x="523" y="0"/>
                  </a:moveTo>
                  <a:cubicBezTo>
                    <a:pt x="354" y="0"/>
                    <a:pt x="185" y="5"/>
                    <a:pt x="17" y="23"/>
                  </a:cubicBezTo>
                  <a:cubicBezTo>
                    <a:pt x="0" y="25"/>
                    <a:pt x="5" y="50"/>
                    <a:pt x="20" y="51"/>
                  </a:cubicBezTo>
                  <a:cubicBezTo>
                    <a:pt x="190" y="71"/>
                    <a:pt x="362" y="75"/>
                    <a:pt x="534" y="75"/>
                  </a:cubicBezTo>
                  <a:cubicBezTo>
                    <a:pt x="689" y="75"/>
                    <a:pt x="845" y="71"/>
                    <a:pt x="999" y="71"/>
                  </a:cubicBezTo>
                  <a:lnTo>
                    <a:pt x="1918" y="71"/>
                  </a:lnTo>
                  <a:cubicBezTo>
                    <a:pt x="2165" y="71"/>
                    <a:pt x="2413" y="73"/>
                    <a:pt x="2660" y="73"/>
                  </a:cubicBezTo>
                  <a:cubicBezTo>
                    <a:pt x="3046" y="73"/>
                    <a:pt x="3431" y="70"/>
                    <a:pt x="3816" y="55"/>
                  </a:cubicBezTo>
                  <a:cubicBezTo>
                    <a:pt x="3838" y="54"/>
                    <a:pt x="3840" y="20"/>
                    <a:pt x="3817" y="19"/>
                  </a:cubicBezTo>
                  <a:cubicBezTo>
                    <a:pt x="3442" y="5"/>
                    <a:pt x="3067" y="2"/>
                    <a:pt x="2692" y="2"/>
                  </a:cubicBezTo>
                  <a:cubicBezTo>
                    <a:pt x="2424" y="2"/>
                    <a:pt x="2157" y="3"/>
                    <a:pt x="1889" y="3"/>
                  </a:cubicBezTo>
                  <a:lnTo>
                    <a:pt x="940" y="3"/>
                  </a:lnTo>
                  <a:cubicBezTo>
                    <a:pt x="802" y="3"/>
                    <a:pt x="66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16"/>
          <p:cNvSpPr/>
          <p:nvPr/>
        </p:nvSpPr>
        <p:spPr>
          <a:xfrm>
            <a:off x="7989294" y="4002600"/>
            <a:ext cx="809537" cy="780114"/>
          </a:xfrm>
          <a:custGeom>
            <a:avLst/>
            <a:gdLst/>
            <a:ahLst/>
            <a:cxnLst/>
            <a:rect l="l" t="t" r="r" b="b"/>
            <a:pathLst>
              <a:path w="16646" h="16041" extrusionOk="0">
                <a:moveTo>
                  <a:pt x="14867" y="123"/>
                </a:moveTo>
                <a:cubicBezTo>
                  <a:pt x="14965" y="627"/>
                  <a:pt x="15079" y="1127"/>
                  <a:pt x="15025" y="1644"/>
                </a:cubicBezTo>
                <a:cubicBezTo>
                  <a:pt x="14983" y="2049"/>
                  <a:pt x="14829" y="2395"/>
                  <a:pt x="14635" y="2731"/>
                </a:cubicBezTo>
                <a:cubicBezTo>
                  <a:pt x="14718" y="2024"/>
                  <a:pt x="14753" y="1311"/>
                  <a:pt x="14764" y="608"/>
                </a:cubicBezTo>
                <a:cubicBezTo>
                  <a:pt x="14765" y="565"/>
                  <a:pt x="14726" y="541"/>
                  <a:pt x="14689" y="541"/>
                </a:cubicBezTo>
                <a:cubicBezTo>
                  <a:pt x="14658" y="541"/>
                  <a:pt x="14627" y="558"/>
                  <a:pt x="14623" y="595"/>
                </a:cubicBezTo>
                <a:cubicBezTo>
                  <a:pt x="14533" y="1397"/>
                  <a:pt x="14455" y="2178"/>
                  <a:pt x="14336" y="2945"/>
                </a:cubicBezTo>
                <a:cubicBezTo>
                  <a:pt x="14238" y="1935"/>
                  <a:pt x="14104" y="943"/>
                  <a:pt x="14867" y="123"/>
                </a:cubicBezTo>
                <a:close/>
                <a:moveTo>
                  <a:pt x="16534" y="2475"/>
                </a:moveTo>
                <a:lnTo>
                  <a:pt x="16534" y="2475"/>
                </a:lnTo>
                <a:cubicBezTo>
                  <a:pt x="16300" y="3445"/>
                  <a:pt x="15619" y="4167"/>
                  <a:pt x="14667" y="4340"/>
                </a:cubicBezTo>
                <a:cubicBezTo>
                  <a:pt x="14901" y="4170"/>
                  <a:pt x="15118" y="3965"/>
                  <a:pt x="15330" y="3775"/>
                </a:cubicBezTo>
                <a:cubicBezTo>
                  <a:pt x="15653" y="3486"/>
                  <a:pt x="15984" y="3188"/>
                  <a:pt x="16251" y="2843"/>
                </a:cubicBezTo>
                <a:cubicBezTo>
                  <a:pt x="16264" y="2826"/>
                  <a:pt x="16250" y="2798"/>
                  <a:pt x="16231" y="2798"/>
                </a:cubicBezTo>
                <a:cubicBezTo>
                  <a:pt x="16227" y="2798"/>
                  <a:pt x="16222" y="2800"/>
                  <a:pt x="16217" y="2804"/>
                </a:cubicBezTo>
                <a:cubicBezTo>
                  <a:pt x="15899" y="3071"/>
                  <a:pt x="15610" y="3369"/>
                  <a:pt x="15294" y="3639"/>
                </a:cubicBezTo>
                <a:cubicBezTo>
                  <a:pt x="15066" y="3835"/>
                  <a:pt x="14814" y="4008"/>
                  <a:pt x="14580" y="4199"/>
                </a:cubicBezTo>
                <a:cubicBezTo>
                  <a:pt x="14785" y="3874"/>
                  <a:pt x="14965" y="3537"/>
                  <a:pt x="15232" y="3245"/>
                </a:cubicBezTo>
                <a:cubicBezTo>
                  <a:pt x="15609" y="2832"/>
                  <a:pt x="16070" y="2716"/>
                  <a:pt x="16534" y="2475"/>
                </a:cubicBezTo>
                <a:close/>
                <a:moveTo>
                  <a:pt x="12519" y="2149"/>
                </a:moveTo>
                <a:lnTo>
                  <a:pt x="12519" y="2149"/>
                </a:lnTo>
                <a:cubicBezTo>
                  <a:pt x="13250" y="2791"/>
                  <a:pt x="13785" y="3511"/>
                  <a:pt x="13926" y="4448"/>
                </a:cubicBezTo>
                <a:cubicBezTo>
                  <a:pt x="13872" y="4273"/>
                  <a:pt x="13781" y="4104"/>
                  <a:pt x="13687" y="3948"/>
                </a:cubicBezTo>
                <a:cubicBezTo>
                  <a:pt x="13430" y="3519"/>
                  <a:pt x="13122" y="3098"/>
                  <a:pt x="12809" y="2710"/>
                </a:cubicBezTo>
                <a:cubicBezTo>
                  <a:pt x="12800" y="2699"/>
                  <a:pt x="12789" y="2694"/>
                  <a:pt x="12778" y="2694"/>
                </a:cubicBezTo>
                <a:cubicBezTo>
                  <a:pt x="12752" y="2694"/>
                  <a:pt x="12728" y="2721"/>
                  <a:pt x="12746" y="2750"/>
                </a:cubicBezTo>
                <a:cubicBezTo>
                  <a:pt x="12952" y="3099"/>
                  <a:pt x="13196" y="3426"/>
                  <a:pt x="13417" y="3766"/>
                </a:cubicBezTo>
                <a:cubicBezTo>
                  <a:pt x="13651" y="4130"/>
                  <a:pt x="13757" y="4490"/>
                  <a:pt x="13897" y="4891"/>
                </a:cubicBezTo>
                <a:cubicBezTo>
                  <a:pt x="13899" y="4894"/>
                  <a:pt x="13901" y="4896"/>
                  <a:pt x="13904" y="4900"/>
                </a:cubicBezTo>
                <a:cubicBezTo>
                  <a:pt x="13900" y="4913"/>
                  <a:pt x="13896" y="4926"/>
                  <a:pt x="13892" y="4939"/>
                </a:cubicBezTo>
                <a:cubicBezTo>
                  <a:pt x="13062" y="4356"/>
                  <a:pt x="12191" y="3194"/>
                  <a:pt x="12519" y="2149"/>
                </a:cubicBezTo>
                <a:close/>
                <a:moveTo>
                  <a:pt x="15780" y="5098"/>
                </a:moveTo>
                <a:cubicBezTo>
                  <a:pt x="15900" y="5098"/>
                  <a:pt x="15982" y="5143"/>
                  <a:pt x="15989" y="5263"/>
                </a:cubicBezTo>
                <a:cubicBezTo>
                  <a:pt x="16007" y="5591"/>
                  <a:pt x="15265" y="6090"/>
                  <a:pt x="15033" y="6214"/>
                </a:cubicBezTo>
                <a:cubicBezTo>
                  <a:pt x="14732" y="6376"/>
                  <a:pt x="14416" y="6439"/>
                  <a:pt x="14092" y="6475"/>
                </a:cubicBezTo>
                <a:cubicBezTo>
                  <a:pt x="14629" y="6242"/>
                  <a:pt x="15130" y="5872"/>
                  <a:pt x="15563" y="5527"/>
                </a:cubicBezTo>
                <a:cubicBezTo>
                  <a:pt x="15589" y="5506"/>
                  <a:pt x="15572" y="5465"/>
                  <a:pt x="15545" y="5465"/>
                </a:cubicBezTo>
                <a:cubicBezTo>
                  <a:pt x="15539" y="5465"/>
                  <a:pt x="15533" y="5467"/>
                  <a:pt x="15527" y="5472"/>
                </a:cubicBezTo>
                <a:cubicBezTo>
                  <a:pt x="14921" y="5899"/>
                  <a:pt x="14242" y="6139"/>
                  <a:pt x="13589" y="6457"/>
                </a:cubicBezTo>
                <a:cubicBezTo>
                  <a:pt x="13617" y="6393"/>
                  <a:pt x="13644" y="6328"/>
                  <a:pt x="13672" y="6264"/>
                </a:cubicBezTo>
                <a:cubicBezTo>
                  <a:pt x="14024" y="5992"/>
                  <a:pt x="14361" y="5707"/>
                  <a:pt x="14752" y="5488"/>
                </a:cubicBezTo>
                <a:cubicBezTo>
                  <a:pt x="14894" y="5408"/>
                  <a:pt x="15466" y="5098"/>
                  <a:pt x="15780" y="5098"/>
                </a:cubicBezTo>
                <a:close/>
                <a:moveTo>
                  <a:pt x="12053" y="4389"/>
                </a:moveTo>
                <a:lnTo>
                  <a:pt x="12053" y="4389"/>
                </a:lnTo>
                <a:cubicBezTo>
                  <a:pt x="12897" y="5128"/>
                  <a:pt x="13128" y="6141"/>
                  <a:pt x="12910" y="7211"/>
                </a:cubicBezTo>
                <a:lnTo>
                  <a:pt x="12910" y="7212"/>
                </a:lnTo>
                <a:cubicBezTo>
                  <a:pt x="12825" y="6896"/>
                  <a:pt x="12713" y="6584"/>
                  <a:pt x="12631" y="6270"/>
                </a:cubicBezTo>
                <a:cubicBezTo>
                  <a:pt x="12498" y="5759"/>
                  <a:pt x="12397" y="5243"/>
                  <a:pt x="12282" y="4728"/>
                </a:cubicBezTo>
                <a:cubicBezTo>
                  <a:pt x="12279" y="4713"/>
                  <a:pt x="12267" y="4707"/>
                  <a:pt x="12255" y="4707"/>
                </a:cubicBezTo>
                <a:cubicBezTo>
                  <a:pt x="12238" y="4707"/>
                  <a:pt x="12220" y="4719"/>
                  <a:pt x="12222" y="4738"/>
                </a:cubicBezTo>
                <a:cubicBezTo>
                  <a:pt x="12310" y="5588"/>
                  <a:pt x="12447" y="6616"/>
                  <a:pt x="12803" y="7423"/>
                </a:cubicBezTo>
                <a:cubicBezTo>
                  <a:pt x="12801" y="7427"/>
                  <a:pt x="12799" y="7431"/>
                  <a:pt x="12798" y="7434"/>
                </a:cubicBezTo>
                <a:cubicBezTo>
                  <a:pt x="12093" y="6623"/>
                  <a:pt x="11969" y="5433"/>
                  <a:pt x="12053" y="4389"/>
                </a:cubicBezTo>
                <a:close/>
                <a:moveTo>
                  <a:pt x="14720" y="7450"/>
                </a:moveTo>
                <a:cubicBezTo>
                  <a:pt x="15081" y="7450"/>
                  <a:pt x="15445" y="7493"/>
                  <a:pt x="15812" y="7582"/>
                </a:cubicBezTo>
                <a:cubicBezTo>
                  <a:pt x="15545" y="7964"/>
                  <a:pt x="14970" y="8227"/>
                  <a:pt x="14552" y="8341"/>
                </a:cubicBezTo>
                <a:cubicBezTo>
                  <a:pt x="14404" y="8381"/>
                  <a:pt x="14259" y="8399"/>
                  <a:pt x="14116" y="8399"/>
                </a:cubicBezTo>
                <a:cubicBezTo>
                  <a:pt x="13791" y="8399"/>
                  <a:pt x="13479" y="8306"/>
                  <a:pt x="13173" y="8181"/>
                </a:cubicBezTo>
                <a:cubicBezTo>
                  <a:pt x="13918" y="8158"/>
                  <a:pt x="14712" y="7998"/>
                  <a:pt x="15373" y="7696"/>
                </a:cubicBezTo>
                <a:cubicBezTo>
                  <a:pt x="15396" y="7685"/>
                  <a:pt x="15389" y="7654"/>
                  <a:pt x="15368" y="7654"/>
                </a:cubicBezTo>
                <a:cubicBezTo>
                  <a:pt x="15366" y="7654"/>
                  <a:pt x="15363" y="7654"/>
                  <a:pt x="15361" y="7654"/>
                </a:cubicBezTo>
                <a:cubicBezTo>
                  <a:pt x="14595" y="7844"/>
                  <a:pt x="13752" y="7984"/>
                  <a:pt x="12957" y="7984"/>
                </a:cubicBezTo>
                <a:cubicBezTo>
                  <a:pt x="12913" y="7984"/>
                  <a:pt x="12869" y="7984"/>
                  <a:pt x="12825" y="7983"/>
                </a:cubicBezTo>
                <a:cubicBezTo>
                  <a:pt x="12861" y="7920"/>
                  <a:pt x="12896" y="7856"/>
                  <a:pt x="12930" y="7792"/>
                </a:cubicBezTo>
                <a:cubicBezTo>
                  <a:pt x="13519" y="7570"/>
                  <a:pt x="14115" y="7450"/>
                  <a:pt x="14720" y="7450"/>
                </a:cubicBezTo>
                <a:close/>
                <a:moveTo>
                  <a:pt x="11326" y="6374"/>
                </a:moveTo>
                <a:cubicBezTo>
                  <a:pt x="11614" y="6821"/>
                  <a:pt x="11798" y="7306"/>
                  <a:pt x="11869" y="7840"/>
                </a:cubicBezTo>
                <a:cubicBezTo>
                  <a:pt x="11919" y="8215"/>
                  <a:pt x="11881" y="8563"/>
                  <a:pt x="11820" y="8916"/>
                </a:cubicBezTo>
                <a:cubicBezTo>
                  <a:pt x="11733" y="8240"/>
                  <a:pt x="11632" y="7566"/>
                  <a:pt x="11508" y="6897"/>
                </a:cubicBezTo>
                <a:cubicBezTo>
                  <a:pt x="11506" y="6888"/>
                  <a:pt x="11499" y="6885"/>
                  <a:pt x="11492" y="6885"/>
                </a:cubicBezTo>
                <a:cubicBezTo>
                  <a:pt x="11483" y="6885"/>
                  <a:pt x="11473" y="6892"/>
                  <a:pt x="11474" y="6903"/>
                </a:cubicBezTo>
                <a:cubicBezTo>
                  <a:pt x="11534" y="7688"/>
                  <a:pt x="11625" y="8470"/>
                  <a:pt x="11737" y="9249"/>
                </a:cubicBezTo>
                <a:cubicBezTo>
                  <a:pt x="11731" y="9258"/>
                  <a:pt x="11725" y="9265"/>
                  <a:pt x="11720" y="9273"/>
                </a:cubicBezTo>
                <a:cubicBezTo>
                  <a:pt x="11526" y="8825"/>
                  <a:pt x="11375" y="8369"/>
                  <a:pt x="11305" y="7882"/>
                </a:cubicBezTo>
                <a:cubicBezTo>
                  <a:pt x="11242" y="7440"/>
                  <a:pt x="11176" y="6826"/>
                  <a:pt x="11326" y="6374"/>
                </a:cubicBezTo>
                <a:close/>
                <a:moveTo>
                  <a:pt x="12880" y="9449"/>
                </a:moveTo>
                <a:cubicBezTo>
                  <a:pt x="13085" y="9449"/>
                  <a:pt x="13292" y="9461"/>
                  <a:pt x="13500" y="9474"/>
                </a:cubicBezTo>
                <a:cubicBezTo>
                  <a:pt x="13805" y="9493"/>
                  <a:pt x="14111" y="9521"/>
                  <a:pt x="14410" y="9588"/>
                </a:cubicBezTo>
                <a:cubicBezTo>
                  <a:pt x="14574" y="9623"/>
                  <a:pt x="15112" y="9710"/>
                  <a:pt x="15180" y="9858"/>
                </a:cubicBezTo>
                <a:cubicBezTo>
                  <a:pt x="15323" y="10171"/>
                  <a:pt x="14635" y="10239"/>
                  <a:pt x="14058" y="10239"/>
                </a:cubicBezTo>
                <a:cubicBezTo>
                  <a:pt x="13735" y="10239"/>
                  <a:pt x="13447" y="10218"/>
                  <a:pt x="13357" y="10206"/>
                </a:cubicBezTo>
                <a:cubicBezTo>
                  <a:pt x="12983" y="10156"/>
                  <a:pt x="12606" y="10069"/>
                  <a:pt x="12259" y="9917"/>
                </a:cubicBezTo>
                <a:lnTo>
                  <a:pt x="12259" y="9917"/>
                </a:lnTo>
                <a:cubicBezTo>
                  <a:pt x="12361" y="9928"/>
                  <a:pt x="12464" y="9931"/>
                  <a:pt x="12569" y="9931"/>
                </a:cubicBezTo>
                <a:cubicBezTo>
                  <a:pt x="12665" y="9931"/>
                  <a:pt x="12762" y="9928"/>
                  <a:pt x="12857" y="9928"/>
                </a:cubicBezTo>
                <a:cubicBezTo>
                  <a:pt x="12881" y="9928"/>
                  <a:pt x="12905" y="9929"/>
                  <a:pt x="12929" y="9929"/>
                </a:cubicBezTo>
                <a:cubicBezTo>
                  <a:pt x="13569" y="9939"/>
                  <a:pt x="14208" y="9995"/>
                  <a:pt x="14847" y="10043"/>
                </a:cubicBezTo>
                <a:cubicBezTo>
                  <a:pt x="14848" y="10043"/>
                  <a:pt x="14848" y="10043"/>
                  <a:pt x="14849" y="10043"/>
                </a:cubicBezTo>
                <a:cubicBezTo>
                  <a:pt x="14882" y="10043"/>
                  <a:pt x="14884" y="9992"/>
                  <a:pt x="14852" y="9984"/>
                </a:cubicBezTo>
                <a:cubicBezTo>
                  <a:pt x="13842" y="9737"/>
                  <a:pt x="12817" y="9820"/>
                  <a:pt x="11805" y="9637"/>
                </a:cubicBezTo>
                <a:cubicBezTo>
                  <a:pt x="12153" y="9489"/>
                  <a:pt x="12513" y="9449"/>
                  <a:pt x="12880" y="9449"/>
                </a:cubicBezTo>
                <a:close/>
                <a:moveTo>
                  <a:pt x="10466" y="7571"/>
                </a:moveTo>
                <a:cubicBezTo>
                  <a:pt x="10825" y="8375"/>
                  <a:pt x="10765" y="9423"/>
                  <a:pt x="10480" y="10287"/>
                </a:cubicBezTo>
                <a:cubicBezTo>
                  <a:pt x="10533" y="9612"/>
                  <a:pt x="10584" y="8925"/>
                  <a:pt x="10534" y="8258"/>
                </a:cubicBezTo>
                <a:cubicBezTo>
                  <a:pt x="10532" y="8229"/>
                  <a:pt x="10506" y="8212"/>
                  <a:pt x="10482" y="8212"/>
                </a:cubicBezTo>
                <a:cubicBezTo>
                  <a:pt x="10462" y="8212"/>
                  <a:pt x="10443" y="8223"/>
                  <a:pt x="10440" y="8248"/>
                </a:cubicBezTo>
                <a:cubicBezTo>
                  <a:pt x="10334" y="9079"/>
                  <a:pt x="10345" y="9935"/>
                  <a:pt x="10287" y="10772"/>
                </a:cubicBezTo>
                <a:cubicBezTo>
                  <a:pt x="10284" y="10781"/>
                  <a:pt x="10279" y="10791"/>
                  <a:pt x="10275" y="10800"/>
                </a:cubicBezTo>
                <a:cubicBezTo>
                  <a:pt x="10087" y="10277"/>
                  <a:pt x="10020" y="9737"/>
                  <a:pt x="10050" y="9182"/>
                </a:cubicBezTo>
                <a:cubicBezTo>
                  <a:pt x="10077" y="8662"/>
                  <a:pt x="10139" y="8004"/>
                  <a:pt x="10466" y="7571"/>
                </a:cubicBezTo>
                <a:close/>
                <a:moveTo>
                  <a:pt x="9186" y="9254"/>
                </a:moveTo>
                <a:lnTo>
                  <a:pt x="9186" y="9254"/>
                </a:lnTo>
                <a:cubicBezTo>
                  <a:pt x="9203" y="10078"/>
                  <a:pt x="8999" y="11005"/>
                  <a:pt x="8484" y="11671"/>
                </a:cubicBezTo>
                <a:cubicBezTo>
                  <a:pt x="8758" y="11048"/>
                  <a:pt x="8990" y="10329"/>
                  <a:pt x="9078" y="9698"/>
                </a:cubicBezTo>
                <a:cubicBezTo>
                  <a:pt x="9080" y="9682"/>
                  <a:pt x="9066" y="9669"/>
                  <a:pt x="9052" y="9669"/>
                </a:cubicBezTo>
                <a:cubicBezTo>
                  <a:pt x="9044" y="9669"/>
                  <a:pt x="9037" y="9673"/>
                  <a:pt x="9033" y="9682"/>
                </a:cubicBezTo>
                <a:cubicBezTo>
                  <a:pt x="8862" y="10032"/>
                  <a:pt x="8758" y="10412"/>
                  <a:pt x="8628" y="10778"/>
                </a:cubicBezTo>
                <a:cubicBezTo>
                  <a:pt x="8498" y="11145"/>
                  <a:pt x="8339" y="11505"/>
                  <a:pt x="8219" y="11876"/>
                </a:cubicBezTo>
                <a:cubicBezTo>
                  <a:pt x="8222" y="11113"/>
                  <a:pt x="8366" y="9559"/>
                  <a:pt x="9186" y="9254"/>
                </a:cubicBezTo>
                <a:close/>
                <a:moveTo>
                  <a:pt x="7322" y="10646"/>
                </a:moveTo>
                <a:cubicBezTo>
                  <a:pt x="7176" y="11115"/>
                  <a:pt x="6975" y="11536"/>
                  <a:pt x="6762" y="11966"/>
                </a:cubicBezTo>
                <a:cubicBezTo>
                  <a:pt x="6801" y="11815"/>
                  <a:pt x="6845" y="11666"/>
                  <a:pt x="6898" y="11517"/>
                </a:cubicBezTo>
                <a:cubicBezTo>
                  <a:pt x="6982" y="11278"/>
                  <a:pt x="7106" y="10868"/>
                  <a:pt x="7322" y="10646"/>
                </a:cubicBezTo>
                <a:close/>
                <a:moveTo>
                  <a:pt x="10318" y="11144"/>
                </a:moveTo>
                <a:cubicBezTo>
                  <a:pt x="10379" y="11146"/>
                  <a:pt x="10439" y="11149"/>
                  <a:pt x="10499" y="11151"/>
                </a:cubicBezTo>
                <a:cubicBezTo>
                  <a:pt x="11194" y="11724"/>
                  <a:pt x="12152" y="12016"/>
                  <a:pt x="13006" y="12205"/>
                </a:cubicBezTo>
                <a:cubicBezTo>
                  <a:pt x="13009" y="12206"/>
                  <a:pt x="13012" y="12206"/>
                  <a:pt x="13015" y="12206"/>
                </a:cubicBezTo>
                <a:cubicBezTo>
                  <a:pt x="13053" y="12206"/>
                  <a:pt x="13064" y="12147"/>
                  <a:pt x="13023" y="12135"/>
                </a:cubicBezTo>
                <a:cubicBezTo>
                  <a:pt x="12249" y="11925"/>
                  <a:pt x="11606" y="11552"/>
                  <a:pt x="10934" y="11179"/>
                </a:cubicBezTo>
                <a:lnTo>
                  <a:pt x="10934" y="11179"/>
                </a:lnTo>
                <a:cubicBezTo>
                  <a:pt x="11297" y="11215"/>
                  <a:pt x="11650" y="11281"/>
                  <a:pt x="12020" y="11402"/>
                </a:cubicBezTo>
                <a:cubicBezTo>
                  <a:pt x="12559" y="11581"/>
                  <a:pt x="13136" y="11756"/>
                  <a:pt x="13568" y="12136"/>
                </a:cubicBezTo>
                <a:cubicBezTo>
                  <a:pt x="13323" y="12317"/>
                  <a:pt x="13050" y="12392"/>
                  <a:pt x="12766" y="12392"/>
                </a:cubicBezTo>
                <a:cubicBezTo>
                  <a:pt x="11882" y="12392"/>
                  <a:pt x="10889" y="11670"/>
                  <a:pt x="10262" y="11187"/>
                </a:cubicBezTo>
                <a:cubicBezTo>
                  <a:pt x="10281" y="11173"/>
                  <a:pt x="10299" y="11158"/>
                  <a:pt x="10318" y="11144"/>
                </a:cubicBezTo>
                <a:close/>
                <a:moveTo>
                  <a:pt x="8358" y="12208"/>
                </a:moveTo>
                <a:lnTo>
                  <a:pt x="8358" y="12208"/>
                </a:lnTo>
                <a:cubicBezTo>
                  <a:pt x="9425" y="12484"/>
                  <a:pt x="10823" y="12806"/>
                  <a:pt x="11440" y="13796"/>
                </a:cubicBezTo>
                <a:cubicBezTo>
                  <a:pt x="11262" y="13853"/>
                  <a:pt x="11079" y="13878"/>
                  <a:pt x="10893" y="13878"/>
                </a:cubicBezTo>
                <a:cubicBezTo>
                  <a:pt x="9834" y="13878"/>
                  <a:pt x="8687" y="13047"/>
                  <a:pt x="8055" y="12299"/>
                </a:cubicBezTo>
                <a:cubicBezTo>
                  <a:pt x="8107" y="12281"/>
                  <a:pt x="8159" y="12263"/>
                  <a:pt x="8211" y="12245"/>
                </a:cubicBezTo>
                <a:cubicBezTo>
                  <a:pt x="8760" y="13069"/>
                  <a:pt x="10020" y="13344"/>
                  <a:pt x="10876" y="13698"/>
                </a:cubicBezTo>
                <a:cubicBezTo>
                  <a:pt x="10882" y="13701"/>
                  <a:pt x="10888" y="13702"/>
                  <a:pt x="10894" y="13702"/>
                </a:cubicBezTo>
                <a:cubicBezTo>
                  <a:pt x="10936" y="13702"/>
                  <a:pt x="10961" y="13642"/>
                  <a:pt x="10916" y="13621"/>
                </a:cubicBezTo>
                <a:cubicBezTo>
                  <a:pt x="10079" y="13230"/>
                  <a:pt x="9026" y="12888"/>
                  <a:pt x="8358" y="12208"/>
                </a:cubicBezTo>
                <a:close/>
                <a:moveTo>
                  <a:pt x="6399" y="12817"/>
                </a:moveTo>
                <a:cubicBezTo>
                  <a:pt x="7262" y="13076"/>
                  <a:pt x="8011" y="13456"/>
                  <a:pt x="8600" y="14161"/>
                </a:cubicBezTo>
                <a:cubicBezTo>
                  <a:pt x="8548" y="14170"/>
                  <a:pt x="8496" y="14174"/>
                  <a:pt x="8443" y="14174"/>
                </a:cubicBezTo>
                <a:cubicBezTo>
                  <a:pt x="7993" y="14174"/>
                  <a:pt x="7540" y="13872"/>
                  <a:pt x="7166" y="13653"/>
                </a:cubicBezTo>
                <a:cubicBezTo>
                  <a:pt x="6778" y="13426"/>
                  <a:pt x="6402" y="13183"/>
                  <a:pt x="6122" y="12830"/>
                </a:cubicBezTo>
                <a:cubicBezTo>
                  <a:pt x="6134" y="12828"/>
                  <a:pt x="6147" y="12824"/>
                  <a:pt x="6159" y="12821"/>
                </a:cubicBezTo>
                <a:cubicBezTo>
                  <a:pt x="6163" y="12834"/>
                  <a:pt x="6170" y="12846"/>
                  <a:pt x="6182" y="12857"/>
                </a:cubicBezTo>
                <a:cubicBezTo>
                  <a:pt x="6727" y="13417"/>
                  <a:pt x="7599" y="13875"/>
                  <a:pt x="8338" y="14103"/>
                </a:cubicBezTo>
                <a:cubicBezTo>
                  <a:pt x="8341" y="14105"/>
                  <a:pt x="8345" y="14105"/>
                  <a:pt x="8348" y="14105"/>
                </a:cubicBezTo>
                <a:cubicBezTo>
                  <a:pt x="8376" y="14105"/>
                  <a:pt x="8382" y="14062"/>
                  <a:pt x="8358" y="14046"/>
                </a:cubicBezTo>
                <a:cubicBezTo>
                  <a:pt x="7725" y="13621"/>
                  <a:pt x="6959" y="13347"/>
                  <a:pt x="6399" y="12817"/>
                </a:cubicBezTo>
                <a:close/>
                <a:moveTo>
                  <a:pt x="14876" y="1"/>
                </a:moveTo>
                <a:cubicBezTo>
                  <a:pt x="14871" y="1"/>
                  <a:pt x="14866" y="2"/>
                  <a:pt x="14861" y="4"/>
                </a:cubicBezTo>
                <a:cubicBezTo>
                  <a:pt x="14371" y="216"/>
                  <a:pt x="14171" y="779"/>
                  <a:pt x="14092" y="1272"/>
                </a:cubicBezTo>
                <a:cubicBezTo>
                  <a:pt x="13982" y="1961"/>
                  <a:pt x="13960" y="2847"/>
                  <a:pt x="14238" y="3500"/>
                </a:cubicBezTo>
                <a:cubicBezTo>
                  <a:pt x="14239" y="3503"/>
                  <a:pt x="14240" y="3504"/>
                  <a:pt x="14242" y="3505"/>
                </a:cubicBezTo>
                <a:cubicBezTo>
                  <a:pt x="14194" y="3761"/>
                  <a:pt x="14140" y="4015"/>
                  <a:pt x="14078" y="4268"/>
                </a:cubicBezTo>
                <a:cubicBezTo>
                  <a:pt x="13974" y="3326"/>
                  <a:pt x="13244" y="2527"/>
                  <a:pt x="12542" y="1910"/>
                </a:cubicBezTo>
                <a:cubicBezTo>
                  <a:pt x="12523" y="1894"/>
                  <a:pt x="12499" y="1885"/>
                  <a:pt x="12474" y="1885"/>
                </a:cubicBezTo>
                <a:cubicBezTo>
                  <a:pt x="12439" y="1885"/>
                  <a:pt x="12405" y="1903"/>
                  <a:pt x="12389" y="1937"/>
                </a:cubicBezTo>
                <a:cubicBezTo>
                  <a:pt x="11849" y="3127"/>
                  <a:pt x="12884" y="4458"/>
                  <a:pt x="13837" y="5106"/>
                </a:cubicBezTo>
                <a:cubicBezTo>
                  <a:pt x="13705" y="5511"/>
                  <a:pt x="13547" y="5913"/>
                  <a:pt x="13351" y="6314"/>
                </a:cubicBezTo>
                <a:cubicBezTo>
                  <a:pt x="13304" y="6412"/>
                  <a:pt x="13257" y="6510"/>
                  <a:pt x="13209" y="6608"/>
                </a:cubicBezTo>
                <a:cubicBezTo>
                  <a:pt x="13264" y="5662"/>
                  <a:pt x="12796" y="4713"/>
                  <a:pt x="12038" y="4120"/>
                </a:cubicBezTo>
                <a:cubicBezTo>
                  <a:pt x="12018" y="4105"/>
                  <a:pt x="11993" y="4097"/>
                  <a:pt x="11968" y="4097"/>
                </a:cubicBezTo>
                <a:cubicBezTo>
                  <a:pt x="11924" y="4097"/>
                  <a:pt x="11882" y="4121"/>
                  <a:pt x="11875" y="4172"/>
                </a:cubicBezTo>
                <a:cubicBezTo>
                  <a:pt x="11719" y="5331"/>
                  <a:pt x="11879" y="6724"/>
                  <a:pt x="12702" y="7620"/>
                </a:cubicBezTo>
                <a:cubicBezTo>
                  <a:pt x="12495" y="8015"/>
                  <a:pt x="12277" y="8406"/>
                  <a:pt x="12041" y="8785"/>
                </a:cubicBezTo>
                <a:cubicBezTo>
                  <a:pt x="12176" y="7871"/>
                  <a:pt x="11870" y="6856"/>
                  <a:pt x="11386" y="6123"/>
                </a:cubicBezTo>
                <a:cubicBezTo>
                  <a:pt x="11367" y="6095"/>
                  <a:pt x="11337" y="6081"/>
                  <a:pt x="11307" y="6081"/>
                </a:cubicBezTo>
                <a:cubicBezTo>
                  <a:pt x="11274" y="6081"/>
                  <a:pt x="11241" y="6098"/>
                  <a:pt x="11223" y="6130"/>
                </a:cubicBezTo>
                <a:cubicBezTo>
                  <a:pt x="10971" y="6599"/>
                  <a:pt x="11032" y="7290"/>
                  <a:pt x="11096" y="7799"/>
                </a:cubicBezTo>
                <a:cubicBezTo>
                  <a:pt x="11167" y="8376"/>
                  <a:pt x="11335" y="8928"/>
                  <a:pt x="11595" y="9447"/>
                </a:cubicBezTo>
                <a:cubicBezTo>
                  <a:pt x="11393" y="9726"/>
                  <a:pt x="11177" y="9994"/>
                  <a:pt x="10942" y="10243"/>
                </a:cubicBezTo>
                <a:cubicBezTo>
                  <a:pt x="10822" y="10371"/>
                  <a:pt x="10698" y="10490"/>
                  <a:pt x="10568" y="10602"/>
                </a:cubicBezTo>
                <a:cubicBezTo>
                  <a:pt x="10751" y="10238"/>
                  <a:pt x="10809" y="9815"/>
                  <a:pt x="10843" y="9409"/>
                </a:cubicBezTo>
                <a:cubicBezTo>
                  <a:pt x="10905" y="8689"/>
                  <a:pt x="10843" y="8033"/>
                  <a:pt x="10586" y="7358"/>
                </a:cubicBezTo>
                <a:cubicBezTo>
                  <a:pt x="10569" y="7314"/>
                  <a:pt x="10531" y="7289"/>
                  <a:pt x="10491" y="7289"/>
                </a:cubicBezTo>
                <a:cubicBezTo>
                  <a:pt x="10465" y="7289"/>
                  <a:pt x="10438" y="7299"/>
                  <a:pt x="10416" y="7321"/>
                </a:cubicBezTo>
                <a:cubicBezTo>
                  <a:pt x="9979" y="7746"/>
                  <a:pt x="9905" y="8404"/>
                  <a:pt x="9850" y="8986"/>
                </a:cubicBezTo>
                <a:cubicBezTo>
                  <a:pt x="9787" y="9656"/>
                  <a:pt x="9851" y="10311"/>
                  <a:pt x="10092" y="10941"/>
                </a:cubicBezTo>
                <a:cubicBezTo>
                  <a:pt x="10096" y="10951"/>
                  <a:pt x="10101" y="10961"/>
                  <a:pt x="10107" y="10969"/>
                </a:cubicBezTo>
                <a:cubicBezTo>
                  <a:pt x="9659" y="11289"/>
                  <a:pt x="9172" y="11544"/>
                  <a:pt x="8663" y="11757"/>
                </a:cubicBezTo>
                <a:cubicBezTo>
                  <a:pt x="9234" y="11074"/>
                  <a:pt x="9383" y="9928"/>
                  <a:pt x="9371" y="9126"/>
                </a:cubicBezTo>
                <a:cubicBezTo>
                  <a:pt x="9371" y="9066"/>
                  <a:pt x="9322" y="9037"/>
                  <a:pt x="9271" y="9037"/>
                </a:cubicBezTo>
                <a:cubicBezTo>
                  <a:pt x="9264" y="9037"/>
                  <a:pt x="9256" y="9038"/>
                  <a:pt x="9249" y="9039"/>
                </a:cubicBezTo>
                <a:cubicBezTo>
                  <a:pt x="8725" y="9130"/>
                  <a:pt x="8506" y="9592"/>
                  <a:pt x="8332" y="10049"/>
                </a:cubicBezTo>
                <a:cubicBezTo>
                  <a:pt x="8098" y="10666"/>
                  <a:pt x="8001" y="11309"/>
                  <a:pt x="8007" y="11966"/>
                </a:cubicBezTo>
                <a:cubicBezTo>
                  <a:pt x="8007" y="11981"/>
                  <a:pt x="8010" y="11992"/>
                  <a:pt x="8014" y="12004"/>
                </a:cubicBezTo>
                <a:cubicBezTo>
                  <a:pt x="7636" y="12134"/>
                  <a:pt x="7248" y="12246"/>
                  <a:pt x="6859" y="12348"/>
                </a:cubicBezTo>
                <a:cubicBezTo>
                  <a:pt x="6826" y="12356"/>
                  <a:pt x="6792" y="12365"/>
                  <a:pt x="6759" y="12374"/>
                </a:cubicBezTo>
                <a:cubicBezTo>
                  <a:pt x="7160" y="11811"/>
                  <a:pt x="7404" y="11098"/>
                  <a:pt x="7576" y="10447"/>
                </a:cubicBezTo>
                <a:cubicBezTo>
                  <a:pt x="7591" y="10389"/>
                  <a:pt x="7540" y="10331"/>
                  <a:pt x="7484" y="10331"/>
                </a:cubicBezTo>
                <a:cubicBezTo>
                  <a:pt x="7474" y="10331"/>
                  <a:pt x="7465" y="10333"/>
                  <a:pt x="7456" y="10336"/>
                </a:cubicBezTo>
                <a:cubicBezTo>
                  <a:pt x="7120" y="10458"/>
                  <a:pt x="6991" y="10786"/>
                  <a:pt x="6857" y="11096"/>
                </a:cubicBezTo>
                <a:cubicBezTo>
                  <a:pt x="6666" y="11530"/>
                  <a:pt x="6537" y="11984"/>
                  <a:pt x="6454" y="12451"/>
                </a:cubicBezTo>
                <a:cubicBezTo>
                  <a:pt x="5195" y="12763"/>
                  <a:pt x="3921" y="13025"/>
                  <a:pt x="2732" y="13562"/>
                </a:cubicBezTo>
                <a:cubicBezTo>
                  <a:pt x="1689" y="14033"/>
                  <a:pt x="523" y="14767"/>
                  <a:pt x="40" y="15855"/>
                </a:cubicBezTo>
                <a:cubicBezTo>
                  <a:pt x="1" y="15944"/>
                  <a:pt x="78" y="16041"/>
                  <a:pt x="158" y="16041"/>
                </a:cubicBezTo>
                <a:cubicBezTo>
                  <a:pt x="188" y="16041"/>
                  <a:pt x="218" y="16027"/>
                  <a:pt x="242" y="15996"/>
                </a:cubicBezTo>
                <a:cubicBezTo>
                  <a:pt x="754" y="15321"/>
                  <a:pt x="1263" y="14741"/>
                  <a:pt x="1993" y="14291"/>
                </a:cubicBezTo>
                <a:cubicBezTo>
                  <a:pt x="2674" y="13872"/>
                  <a:pt x="3423" y="13576"/>
                  <a:pt x="4184" y="13340"/>
                </a:cubicBezTo>
                <a:cubicBezTo>
                  <a:pt x="4743" y="13167"/>
                  <a:pt x="5310" y="13027"/>
                  <a:pt x="5879" y="12890"/>
                </a:cubicBezTo>
                <a:cubicBezTo>
                  <a:pt x="6213" y="13360"/>
                  <a:pt x="6711" y="13666"/>
                  <a:pt x="7208" y="13944"/>
                </a:cubicBezTo>
                <a:cubicBezTo>
                  <a:pt x="7572" y="14147"/>
                  <a:pt x="7991" y="14394"/>
                  <a:pt x="8413" y="14394"/>
                </a:cubicBezTo>
                <a:cubicBezTo>
                  <a:pt x="8544" y="14394"/>
                  <a:pt x="8675" y="14370"/>
                  <a:pt x="8805" y="14314"/>
                </a:cubicBezTo>
                <a:cubicBezTo>
                  <a:pt x="8858" y="14291"/>
                  <a:pt x="8903" y="14220"/>
                  <a:pt x="8859" y="14165"/>
                </a:cubicBezTo>
                <a:cubicBezTo>
                  <a:pt x="8297" y="13472"/>
                  <a:pt x="7500" y="12891"/>
                  <a:pt x="6610" y="12710"/>
                </a:cubicBezTo>
                <a:cubicBezTo>
                  <a:pt x="7018" y="12608"/>
                  <a:pt x="7423" y="12500"/>
                  <a:pt x="7824" y="12374"/>
                </a:cubicBezTo>
                <a:cubicBezTo>
                  <a:pt x="8475" y="13178"/>
                  <a:pt x="9710" y="14104"/>
                  <a:pt x="10855" y="14104"/>
                </a:cubicBezTo>
                <a:cubicBezTo>
                  <a:pt x="11118" y="14104"/>
                  <a:pt x="11376" y="14056"/>
                  <a:pt x="11621" y="13945"/>
                </a:cubicBezTo>
                <a:cubicBezTo>
                  <a:pt x="11678" y="13919"/>
                  <a:pt x="11715" y="13854"/>
                  <a:pt x="11676" y="13794"/>
                </a:cubicBezTo>
                <a:cubicBezTo>
                  <a:pt x="11044" y="12843"/>
                  <a:pt x="9756" y="12275"/>
                  <a:pt x="8612" y="12094"/>
                </a:cubicBezTo>
                <a:cubicBezTo>
                  <a:pt x="9138" y="11885"/>
                  <a:pt x="9625" y="11629"/>
                  <a:pt x="10072" y="11323"/>
                </a:cubicBezTo>
                <a:cubicBezTo>
                  <a:pt x="10756" y="11856"/>
                  <a:pt x="11804" y="12608"/>
                  <a:pt x="12762" y="12608"/>
                </a:cubicBezTo>
                <a:cubicBezTo>
                  <a:pt x="13132" y="12608"/>
                  <a:pt x="13490" y="12495"/>
                  <a:pt x="13807" y="12213"/>
                </a:cubicBezTo>
                <a:cubicBezTo>
                  <a:pt x="13850" y="12175"/>
                  <a:pt x="13837" y="12101"/>
                  <a:pt x="13799" y="12065"/>
                </a:cubicBezTo>
                <a:cubicBezTo>
                  <a:pt x="13348" y="11629"/>
                  <a:pt x="12731" y="11444"/>
                  <a:pt x="12150" y="11247"/>
                </a:cubicBezTo>
                <a:cubicBezTo>
                  <a:pt x="11695" y="11095"/>
                  <a:pt x="11182" y="10943"/>
                  <a:pt x="10683" y="10943"/>
                </a:cubicBezTo>
                <a:cubicBezTo>
                  <a:pt x="10645" y="10943"/>
                  <a:pt x="10607" y="10943"/>
                  <a:pt x="10568" y="10945"/>
                </a:cubicBezTo>
                <a:cubicBezTo>
                  <a:pt x="10967" y="10615"/>
                  <a:pt x="11331" y="10239"/>
                  <a:pt x="11657" y="9813"/>
                </a:cubicBezTo>
                <a:cubicBezTo>
                  <a:pt x="12270" y="10254"/>
                  <a:pt x="13061" y="10412"/>
                  <a:pt x="13805" y="10438"/>
                </a:cubicBezTo>
                <a:cubicBezTo>
                  <a:pt x="13864" y="10440"/>
                  <a:pt x="13976" y="10444"/>
                  <a:pt x="14115" y="10444"/>
                </a:cubicBezTo>
                <a:cubicBezTo>
                  <a:pt x="14636" y="10444"/>
                  <a:pt x="15544" y="10389"/>
                  <a:pt x="15548" y="9982"/>
                </a:cubicBezTo>
                <a:cubicBezTo>
                  <a:pt x="15551" y="9523"/>
                  <a:pt x="14234" y="9367"/>
                  <a:pt x="13945" y="9334"/>
                </a:cubicBezTo>
                <a:cubicBezTo>
                  <a:pt x="13617" y="9297"/>
                  <a:pt x="13252" y="9251"/>
                  <a:pt x="12891" y="9251"/>
                </a:cubicBezTo>
                <a:cubicBezTo>
                  <a:pt x="12562" y="9251"/>
                  <a:pt x="12236" y="9290"/>
                  <a:pt x="11947" y="9410"/>
                </a:cubicBezTo>
                <a:cubicBezTo>
                  <a:pt x="12213" y="9021"/>
                  <a:pt x="12468" y="8613"/>
                  <a:pt x="12709" y="8192"/>
                </a:cubicBezTo>
                <a:cubicBezTo>
                  <a:pt x="13166" y="8408"/>
                  <a:pt x="13628" y="8598"/>
                  <a:pt x="14116" y="8598"/>
                </a:cubicBezTo>
                <a:cubicBezTo>
                  <a:pt x="14278" y="8598"/>
                  <a:pt x="14443" y="8577"/>
                  <a:pt x="14611" y="8529"/>
                </a:cubicBezTo>
                <a:cubicBezTo>
                  <a:pt x="15131" y="8382"/>
                  <a:pt x="15790" y="8069"/>
                  <a:pt x="16046" y="7565"/>
                </a:cubicBezTo>
                <a:cubicBezTo>
                  <a:pt x="16075" y="7509"/>
                  <a:pt x="16043" y="7443"/>
                  <a:pt x="15983" y="7427"/>
                </a:cubicBezTo>
                <a:cubicBezTo>
                  <a:pt x="15573" y="7318"/>
                  <a:pt x="15152" y="7261"/>
                  <a:pt x="14733" y="7261"/>
                </a:cubicBezTo>
                <a:cubicBezTo>
                  <a:pt x="14154" y="7261"/>
                  <a:pt x="13577" y="7369"/>
                  <a:pt x="13036" y="7594"/>
                </a:cubicBezTo>
                <a:cubicBezTo>
                  <a:pt x="13183" y="7314"/>
                  <a:pt x="13324" y="7031"/>
                  <a:pt x="13457" y="6746"/>
                </a:cubicBezTo>
                <a:cubicBezTo>
                  <a:pt x="14162" y="6689"/>
                  <a:pt x="14805" y="6656"/>
                  <a:pt x="15401" y="6232"/>
                </a:cubicBezTo>
                <a:cubicBezTo>
                  <a:pt x="15674" y="6038"/>
                  <a:pt x="16366" y="5424"/>
                  <a:pt x="16301" y="5025"/>
                </a:cubicBezTo>
                <a:cubicBezTo>
                  <a:pt x="16277" y="4876"/>
                  <a:pt x="16156" y="4825"/>
                  <a:pt x="16002" y="4825"/>
                </a:cubicBezTo>
                <a:cubicBezTo>
                  <a:pt x="15740" y="4825"/>
                  <a:pt x="15385" y="4971"/>
                  <a:pt x="15254" y="5021"/>
                </a:cubicBezTo>
                <a:cubicBezTo>
                  <a:pt x="14725" y="5225"/>
                  <a:pt x="14242" y="5564"/>
                  <a:pt x="13810" y="5942"/>
                </a:cubicBezTo>
                <a:cubicBezTo>
                  <a:pt x="13885" y="5760"/>
                  <a:pt x="13956" y="5577"/>
                  <a:pt x="14024" y="5395"/>
                </a:cubicBezTo>
                <a:cubicBezTo>
                  <a:pt x="14120" y="5135"/>
                  <a:pt x="14205" y="4869"/>
                  <a:pt x="14279" y="4600"/>
                </a:cubicBezTo>
                <a:cubicBezTo>
                  <a:pt x="15499" y="4573"/>
                  <a:pt x="16558" y="3686"/>
                  <a:pt x="16616" y="2431"/>
                </a:cubicBezTo>
                <a:cubicBezTo>
                  <a:pt x="16617" y="2431"/>
                  <a:pt x="16620" y="2429"/>
                  <a:pt x="16622" y="2428"/>
                </a:cubicBezTo>
                <a:cubicBezTo>
                  <a:pt x="16646" y="2415"/>
                  <a:pt x="16633" y="2378"/>
                  <a:pt x="16607" y="2378"/>
                </a:cubicBezTo>
                <a:cubicBezTo>
                  <a:pt x="16607" y="2378"/>
                  <a:pt x="16606" y="2378"/>
                  <a:pt x="16606" y="2378"/>
                </a:cubicBezTo>
                <a:cubicBezTo>
                  <a:pt x="15743" y="2408"/>
                  <a:pt x="14840" y="3153"/>
                  <a:pt x="14431" y="3971"/>
                </a:cubicBezTo>
                <a:cubicBezTo>
                  <a:pt x="14484" y="3720"/>
                  <a:pt x="14531" y="3467"/>
                  <a:pt x="14569" y="3213"/>
                </a:cubicBezTo>
                <a:cubicBezTo>
                  <a:pt x="14585" y="3205"/>
                  <a:pt x="14600" y="3193"/>
                  <a:pt x="14611" y="3174"/>
                </a:cubicBezTo>
                <a:cubicBezTo>
                  <a:pt x="15253" y="2181"/>
                  <a:pt x="15414" y="1188"/>
                  <a:pt x="14937" y="77"/>
                </a:cubicBezTo>
                <a:cubicBezTo>
                  <a:pt x="14932" y="67"/>
                  <a:pt x="14926" y="61"/>
                  <a:pt x="14918" y="56"/>
                </a:cubicBezTo>
                <a:cubicBezTo>
                  <a:pt x="14923" y="31"/>
                  <a:pt x="14902" y="1"/>
                  <a:pt x="1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9500" y="713225"/>
            <a:ext cx="80649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Merriweather"/>
              <a:buNone/>
              <a:defRPr sz="2400" b="1">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9700" y="1627050"/>
            <a:ext cx="8064900" cy="2803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2" r:id="rId9"/>
    <p:sldLayoutId id="2147483666" r:id="rId10"/>
    <p:sldLayoutId id="2147483668" r:id="rId11"/>
    <p:sldLayoutId id="2147483669" r:id="rId1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0">
          <p15:clr>
            <a:srgbClr val="EA4335"/>
          </p15:clr>
        </p15:guide>
        <p15:guide id="2" orient="horz" pos="449">
          <p15:clr>
            <a:srgbClr val="EA4335"/>
          </p15:clr>
        </p15:guide>
        <p15:guide id="3" pos="5420">
          <p15:clr>
            <a:srgbClr val="EA4335"/>
          </p15:clr>
        </p15:guide>
        <p15:guide id="4" orient="horz" pos="2791">
          <p15:clr>
            <a:srgbClr val="EA4335"/>
          </p15:clr>
        </p15:guide>
        <p15:guide id="5" pos="2880">
          <p15:clr>
            <a:srgbClr val="EA4335"/>
          </p15:clr>
        </p15:guide>
        <p15:guide id="6" orient="horz" pos="1620">
          <p15:clr>
            <a:srgbClr val="EA4335"/>
          </p15:clr>
        </p15:guide>
        <p15:guide id="7" orient="horz" pos="2926">
          <p15:clr>
            <a:srgbClr val="EA4335"/>
          </p15:clr>
        </p15:guide>
        <p15:guide id="8" pos="269">
          <p15:clr>
            <a:srgbClr val="EA4335"/>
          </p15:clr>
        </p15:guide>
        <p15:guide id="9" orient="horz" pos="314">
          <p15:clr>
            <a:srgbClr val="EA4335"/>
          </p15:clr>
        </p15:guide>
        <p15:guide id="10" pos="549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https://lh6.googleusercontent.com/aAj4LlsGc7B3s6djII95gGGV874-xLjkmwHbFZBa3ePplZUOt2IHOXEE11EZljtAhyjkdJRHT4Tr9UPPyXY68ThtDEMn9qvtFNuUp2ODQWsPFxjgNq-iVeX6V-jif7vbP30_UXAFjQZiZPZsGv1rjQ"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https://scontent.fhan14-4.fna.fbcdn.net/v/t39.30808-6/241181310_4104121693025396_5493849424250426148_n.jpg?_nc_cat=109&amp;ccb=1-7&amp;_nc_sid=dbeb18&amp;_nc_ohc=WoU79fnqHH0AX8exZRV&amp;_nc_ht=scontent.fhan14-4.fna&amp;oh=00_AfC63NMsJJY3IZ8u0GCy27kcSTxcC-ZIRCJGNAeVNVBz4Q&amp;oe=64EDAE5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7" name="Google Shape;732;p26">
            <a:extLst>
              <a:ext uri="{FF2B5EF4-FFF2-40B4-BE49-F238E27FC236}">
                <a16:creationId xmlns:a16="http://schemas.microsoft.com/office/drawing/2014/main" id="{A72F03DA-AF02-D399-7F0F-44190A3F5A33}"/>
              </a:ext>
            </a:extLst>
          </p:cNvPr>
          <p:cNvSpPr txBox="1">
            <a:spLocks/>
          </p:cNvSpPr>
          <p:nvPr/>
        </p:nvSpPr>
        <p:spPr>
          <a:xfrm>
            <a:off x="3566695" y="980904"/>
            <a:ext cx="2010605" cy="432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lnSpc>
                <a:spcPct val="130000"/>
              </a:lnSpc>
            </a:pPr>
            <a:r>
              <a:rPr lang="en-US" sz="2800" dirty="0">
                <a:latin typeface="Cambria" panose="02040503050406030204" pitchFamily="18" charset="0"/>
              </a:rPr>
              <a:t>TRÒ CHƠI</a:t>
            </a:r>
          </a:p>
        </p:txBody>
      </p:sp>
      <p:pic>
        <p:nvPicPr>
          <p:cNvPr id="9" name="Picture 8" descr="A cartoon of kids looking through magnifying glass&#10;&#10;Description automatically generated">
            <a:extLst>
              <a:ext uri="{FF2B5EF4-FFF2-40B4-BE49-F238E27FC236}">
                <a16:creationId xmlns:a16="http://schemas.microsoft.com/office/drawing/2014/main" id="{E1A8825D-701F-EE78-D413-A2FC0C612DB0}"/>
              </a:ext>
            </a:extLst>
          </p:cNvPr>
          <p:cNvPicPr>
            <a:picLocks noChangeAspect="1"/>
          </p:cNvPicPr>
          <p:nvPr/>
        </p:nvPicPr>
        <p:blipFill>
          <a:blip r:embed="rId3"/>
          <a:stretch>
            <a:fillRect/>
          </a:stretch>
        </p:blipFill>
        <p:spPr>
          <a:xfrm>
            <a:off x="3346073" y="3171104"/>
            <a:ext cx="2451853" cy="2209465"/>
          </a:xfrm>
          <a:prstGeom prst="rect">
            <a:avLst/>
          </a:prstGeom>
        </p:spPr>
      </p:pic>
      <p:pic>
        <p:nvPicPr>
          <p:cNvPr id="3" name="Picture 2" descr="A group of pink letters on a black background&#10;&#10;Description automatically generated">
            <a:extLst>
              <a:ext uri="{FF2B5EF4-FFF2-40B4-BE49-F238E27FC236}">
                <a16:creationId xmlns:a16="http://schemas.microsoft.com/office/drawing/2014/main" id="{C6FC4DE6-6043-7056-AF45-0E84BD2235C0}"/>
              </a:ext>
            </a:extLst>
          </p:cNvPr>
          <p:cNvPicPr>
            <a:picLocks noChangeAspect="1"/>
          </p:cNvPicPr>
          <p:nvPr/>
        </p:nvPicPr>
        <p:blipFill>
          <a:blip r:embed="rId4"/>
          <a:stretch>
            <a:fillRect/>
          </a:stretch>
        </p:blipFill>
        <p:spPr>
          <a:xfrm>
            <a:off x="3321047" y="0"/>
            <a:ext cx="2501900" cy="1066800"/>
          </a:xfrm>
          <a:prstGeom prst="rect">
            <a:avLst/>
          </a:prstGeom>
        </p:spPr>
      </p:pic>
      <p:pic>
        <p:nvPicPr>
          <p:cNvPr id="8" name="Picture 7" descr="A black background with white and pink letters&#10;&#10;Description automatically generated">
            <a:extLst>
              <a:ext uri="{FF2B5EF4-FFF2-40B4-BE49-F238E27FC236}">
                <a16:creationId xmlns:a16="http://schemas.microsoft.com/office/drawing/2014/main" id="{949B916B-8078-C7EF-55D2-1AEF647BD03A}"/>
              </a:ext>
            </a:extLst>
          </p:cNvPr>
          <p:cNvPicPr>
            <a:picLocks noChangeAspect="1"/>
          </p:cNvPicPr>
          <p:nvPr/>
        </p:nvPicPr>
        <p:blipFill>
          <a:blip r:embed="rId5"/>
          <a:stretch>
            <a:fillRect/>
          </a:stretch>
        </p:blipFill>
        <p:spPr>
          <a:xfrm>
            <a:off x="542801" y="1434073"/>
            <a:ext cx="8058392" cy="1737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6" name="Google Shape;426;p48">
            <a:extLst>
              <a:ext uri="{FF2B5EF4-FFF2-40B4-BE49-F238E27FC236}">
                <a16:creationId xmlns:a16="http://schemas.microsoft.com/office/drawing/2014/main" id="{041F4A35-4EE0-8B62-43FA-46A020CCC20E}"/>
              </a:ext>
            </a:extLst>
          </p:cNvPr>
          <p:cNvSpPr/>
          <p:nvPr/>
        </p:nvSpPr>
        <p:spPr>
          <a:xfrm>
            <a:off x="1663212" y="2697799"/>
            <a:ext cx="5817576" cy="2048770"/>
          </a:xfrm>
          <a:prstGeom prst="roundRect">
            <a:avLst>
              <a:gd name="adj" fmla="val 9812"/>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444500" lvl="0" indent="-444500" algn="just" rtl="0">
              <a:lnSpc>
                <a:spcPct val="130000"/>
              </a:lnSpc>
              <a:spcBef>
                <a:spcPts val="0"/>
              </a:spcBef>
              <a:spcAft>
                <a:spcPts val="0"/>
              </a:spcAft>
              <a:buClr>
                <a:srgbClr val="AD676B"/>
              </a:buClr>
              <a:buFont typeface="Wingdings" pitchFamily="2" charset="2"/>
              <a:buChar char="q"/>
            </a:pPr>
            <a:r>
              <a:rPr lang="vi-VN" sz="2800" b="1" dirty="0">
                <a:solidFill>
                  <a:srgbClr val="AD676B"/>
                </a:solidFill>
                <a:latin typeface="Cambria" panose="02040503050406030204" pitchFamily="18" charset="0"/>
              </a:rPr>
              <a:t>Bài thơ là lời của ai nói với ai?</a:t>
            </a:r>
          </a:p>
          <a:p>
            <a:pPr marL="444500" lvl="0" indent="-444500" algn="just" rtl="0">
              <a:lnSpc>
                <a:spcPct val="130000"/>
              </a:lnSpc>
              <a:spcBef>
                <a:spcPts val="0"/>
              </a:spcBef>
              <a:spcAft>
                <a:spcPts val="0"/>
              </a:spcAft>
              <a:buClr>
                <a:srgbClr val="AD676B"/>
              </a:buClr>
              <a:buFont typeface="Wingdings" pitchFamily="2" charset="2"/>
              <a:buChar char="q"/>
            </a:pPr>
            <a:r>
              <a:rPr lang="vi-VN" sz="2800" b="1" dirty="0">
                <a:solidFill>
                  <a:srgbClr val="AD676B"/>
                </a:solidFill>
                <a:latin typeface="Cambria" panose="02040503050406030204" pitchFamily="18" charset="0"/>
              </a:rPr>
              <a:t>Ngoài yếu tố cảm xúc, bài thơ còn sử dụng yếu tố nào? Lí giải.</a:t>
            </a:r>
            <a:endParaRPr lang="vi-VN" sz="2800" dirty="0">
              <a:solidFill>
                <a:srgbClr val="AD676B"/>
              </a:solidFill>
              <a:latin typeface="Cambria" panose="02040503050406030204" pitchFamily="18" charset="0"/>
            </a:endParaRPr>
          </a:p>
        </p:txBody>
      </p:sp>
      <p:pic>
        <p:nvPicPr>
          <p:cNvPr id="8" name="Picture 7" descr="A person and person with question marks&#10;&#10;Description automatically generated">
            <a:extLst>
              <a:ext uri="{FF2B5EF4-FFF2-40B4-BE49-F238E27FC236}">
                <a16:creationId xmlns:a16="http://schemas.microsoft.com/office/drawing/2014/main" id="{57630721-78B7-4F55-2AFA-206F486C92D9}"/>
              </a:ext>
            </a:extLst>
          </p:cNvPr>
          <p:cNvPicPr>
            <a:picLocks noChangeAspect="1"/>
          </p:cNvPicPr>
          <p:nvPr/>
        </p:nvPicPr>
        <p:blipFill>
          <a:blip r:embed="rId3"/>
          <a:stretch>
            <a:fillRect/>
          </a:stretch>
        </p:blipFill>
        <p:spPr>
          <a:xfrm>
            <a:off x="2387600" y="399099"/>
            <a:ext cx="4368800" cy="2298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3" name="TextBox 2">
            <a:extLst>
              <a:ext uri="{FF2B5EF4-FFF2-40B4-BE49-F238E27FC236}">
                <a16:creationId xmlns:a16="http://schemas.microsoft.com/office/drawing/2014/main" id="{B07960FC-1B69-23B2-F419-CF05BFEC04AA}"/>
              </a:ext>
            </a:extLst>
          </p:cNvPr>
          <p:cNvSpPr txBox="1"/>
          <p:nvPr/>
        </p:nvSpPr>
        <p:spPr>
          <a:xfrm>
            <a:off x="648391" y="870162"/>
            <a:ext cx="5228707" cy="3403176"/>
          </a:xfrm>
          <a:prstGeom prst="rect">
            <a:avLst/>
          </a:prstGeom>
          <a:noFill/>
        </p:spPr>
        <p:txBody>
          <a:bodyPr wrap="square">
            <a:spAutoFit/>
          </a:bodyPr>
          <a:lstStyle/>
          <a:p>
            <a:pPr algn="just">
              <a:lnSpc>
                <a:spcPct val="130000"/>
              </a:lnSpc>
            </a:pPr>
            <a:r>
              <a:rPr lang="vi-VN" sz="2400" dirty="0">
                <a:solidFill>
                  <a:srgbClr val="35252C"/>
                </a:solidFill>
                <a:effectLst/>
                <a:latin typeface="Cambria" panose="02040503050406030204" pitchFamily="18" charset="0"/>
                <a:ea typeface="Calibri" panose="020F0502020204030204" pitchFamily="34" charset="0"/>
                <a:cs typeface="Times New Roman" panose="02020603050405020304" pitchFamily="18" charset="0"/>
              </a:rPr>
              <a:t>- </a:t>
            </a:r>
            <a:r>
              <a:rPr lang="vi-VN" sz="2400" b="1" dirty="0">
                <a:solidFill>
                  <a:srgbClr val="AD676B"/>
                </a:solidFill>
                <a:effectLst/>
                <a:latin typeface="Cambria" panose="02040503050406030204" pitchFamily="18" charset="0"/>
                <a:ea typeface="Calibri" panose="020F0502020204030204" pitchFamily="34" charset="0"/>
                <a:cs typeface="Times New Roman" panose="02020603050405020304" pitchFamily="18" charset="0"/>
              </a:rPr>
              <a:t>Yếu tố tự sự</a:t>
            </a:r>
            <a:r>
              <a:rPr lang="vi-VN" sz="2400" dirty="0">
                <a:solidFill>
                  <a:srgbClr val="35252C"/>
                </a:solidFill>
                <a:effectLst/>
                <a:latin typeface="Cambria" panose="02040503050406030204" pitchFamily="18" charset="0"/>
                <a:ea typeface="Calibri" panose="020F0502020204030204" pitchFamily="34" charset="0"/>
                <a:cs typeface="Times New Roman" panose="02020603050405020304" pitchFamily="18" charset="0"/>
              </a:rPr>
              <a:t>: trải dài xuyên suốt văn bản; đặc biệt trong các khổ thơ về những thành viên trong gia đình trao điều gì cho em bé.</a:t>
            </a:r>
            <a:endParaRPr lang="en-VN" sz="2400" dirty="0">
              <a:solidFill>
                <a:srgbClr val="35252C"/>
              </a:solidFill>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30000"/>
              </a:lnSpc>
            </a:pPr>
            <a:r>
              <a:rPr lang="vi-VN" sz="2400" dirty="0">
                <a:solidFill>
                  <a:srgbClr val="35252C"/>
                </a:solidFill>
                <a:effectLst/>
                <a:latin typeface="Cambria" panose="02040503050406030204" pitchFamily="18" charset="0"/>
                <a:ea typeface="Calibri" panose="020F0502020204030204" pitchFamily="34" charset="0"/>
                <a:cs typeface="Times New Roman" panose="02020603050405020304" pitchFamily="18" charset="0"/>
              </a:rPr>
              <a:t>- </a:t>
            </a:r>
            <a:r>
              <a:rPr lang="vi-VN" sz="2400" b="1" dirty="0">
                <a:solidFill>
                  <a:srgbClr val="AD676B"/>
                </a:solidFill>
                <a:effectLst/>
                <a:latin typeface="Cambria" panose="02040503050406030204" pitchFamily="18" charset="0"/>
                <a:ea typeface="Calibri" panose="020F0502020204030204" pitchFamily="34" charset="0"/>
                <a:cs typeface="Times New Roman" panose="02020603050405020304" pitchFamily="18" charset="0"/>
              </a:rPr>
              <a:t>Yếu tố miêu tả</a:t>
            </a:r>
            <a:r>
              <a:rPr lang="vi-VN" sz="2400" dirty="0">
                <a:solidFill>
                  <a:srgbClr val="35252C"/>
                </a:solidFill>
                <a:effectLst/>
                <a:latin typeface="Cambria" panose="02040503050406030204" pitchFamily="18" charset="0"/>
                <a:ea typeface="Calibri" panose="020F0502020204030204" pitchFamily="34" charset="0"/>
                <a:cs typeface="Times New Roman" panose="02020603050405020304" pitchFamily="18" charset="0"/>
              </a:rPr>
              <a:t>: miêu tả khung cảnh thiên nhiên Trái đất trước và sau khi trẻ em ra đời</a:t>
            </a:r>
            <a:endParaRPr lang="en-VN" sz="2400" dirty="0">
              <a:solidFill>
                <a:srgbClr val="35252C"/>
              </a:solidFill>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C18B2760-387C-1A99-CB7D-E6689C01A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098" y="870162"/>
            <a:ext cx="2942012" cy="427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6719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12C6A4-EB51-1115-8EDE-C9AB48D42274}"/>
              </a:ext>
            </a:extLst>
          </p:cNvPr>
          <p:cNvGraphicFramePr>
            <a:graphicFrameLocks noGrp="1"/>
          </p:cNvGraphicFramePr>
          <p:nvPr>
            <p:extLst>
              <p:ext uri="{D42A27DB-BD31-4B8C-83A1-F6EECF244321}">
                <p14:modId xmlns:p14="http://schemas.microsoft.com/office/powerpoint/2010/main" val="939702563"/>
              </p:ext>
            </p:extLst>
          </p:nvPr>
        </p:nvGraphicFramePr>
        <p:xfrm>
          <a:off x="116378" y="237873"/>
          <a:ext cx="8911244" cy="4667753"/>
        </p:xfrm>
        <a:graphic>
          <a:graphicData uri="http://schemas.openxmlformats.org/drawingml/2006/table">
            <a:tbl>
              <a:tblPr firstRow="1" firstCol="1" bandRow="1">
                <a:tableStyleId>{DF416460-3105-4564-9AB7-68D84BD1A254}</a:tableStyleId>
              </a:tblPr>
              <a:tblGrid>
                <a:gridCol w="1363288">
                  <a:extLst>
                    <a:ext uri="{9D8B030D-6E8A-4147-A177-3AD203B41FA5}">
                      <a16:colId xmlns:a16="http://schemas.microsoft.com/office/drawing/2014/main" val="1324850014"/>
                    </a:ext>
                  </a:extLst>
                </a:gridCol>
                <a:gridCol w="3865418">
                  <a:extLst>
                    <a:ext uri="{9D8B030D-6E8A-4147-A177-3AD203B41FA5}">
                      <a16:colId xmlns:a16="http://schemas.microsoft.com/office/drawing/2014/main" val="2261648842"/>
                    </a:ext>
                  </a:extLst>
                </a:gridCol>
                <a:gridCol w="3682538">
                  <a:extLst>
                    <a:ext uri="{9D8B030D-6E8A-4147-A177-3AD203B41FA5}">
                      <a16:colId xmlns:a16="http://schemas.microsoft.com/office/drawing/2014/main" val="3284173597"/>
                    </a:ext>
                  </a:extLst>
                </a:gridCol>
              </a:tblGrid>
              <a:tr h="460382">
                <a:tc>
                  <a:txBody>
                    <a:bodyPr/>
                    <a:lstStyle/>
                    <a:p>
                      <a:pPr algn="just">
                        <a:lnSpc>
                          <a:spcPct val="130000"/>
                        </a:lnSpc>
                        <a:spcAft>
                          <a:spcPts val="0"/>
                        </a:spcAft>
                        <a:tabLst>
                          <a:tab pos="90170" algn="l"/>
                          <a:tab pos="180340" algn="l"/>
                        </a:tabLst>
                      </a:pPr>
                      <a:r>
                        <a:rPr lang="vi-VN" sz="2000" dirty="0">
                          <a:effectLst/>
                          <a:latin typeface="Cambria" panose="02040503050406030204" pitchFamily="18" charset="0"/>
                        </a:rPr>
                        <a:t> </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vi-VN" sz="2000" b="1" dirty="0">
                          <a:effectLst/>
                          <a:latin typeface="Cambria" panose="02040503050406030204" pitchFamily="18" charset="0"/>
                        </a:rPr>
                        <a:t>Trái Đất trước khi trẻ con ra đời</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vi-VN" sz="2000" b="1" dirty="0">
                          <a:effectLst/>
                          <a:latin typeface="Cambria" panose="02040503050406030204" pitchFamily="18" charset="0"/>
                        </a:rPr>
                        <a:t>Trái Đất sau khi trẻ con ra đời</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extLst>
                  <a:ext uri="{0D108BD9-81ED-4DB2-BD59-A6C34878D82A}">
                    <a16:rowId xmlns:a16="http://schemas.microsoft.com/office/drawing/2014/main" val="200142422"/>
                  </a:ext>
                </a:extLst>
              </a:tr>
              <a:tr h="319136">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Không gian</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93410"/>
                  </a:ext>
                </a:extLst>
              </a:tr>
              <a:tr h="3074108">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Sự vật</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3216337"/>
                  </a:ext>
                </a:extLst>
              </a:tr>
              <a:tr h="778298">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Màu sắc</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186303"/>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12C6A4-EB51-1115-8EDE-C9AB48D42274}"/>
              </a:ext>
            </a:extLst>
          </p:cNvPr>
          <p:cNvGraphicFramePr>
            <a:graphicFrameLocks noGrp="1"/>
          </p:cNvGraphicFramePr>
          <p:nvPr>
            <p:extLst>
              <p:ext uri="{D42A27DB-BD31-4B8C-83A1-F6EECF244321}">
                <p14:modId xmlns:p14="http://schemas.microsoft.com/office/powerpoint/2010/main" val="90075451"/>
              </p:ext>
            </p:extLst>
          </p:nvPr>
        </p:nvGraphicFramePr>
        <p:xfrm>
          <a:off x="116378" y="243855"/>
          <a:ext cx="8911244" cy="4655789"/>
        </p:xfrm>
        <a:graphic>
          <a:graphicData uri="http://schemas.openxmlformats.org/drawingml/2006/table">
            <a:tbl>
              <a:tblPr firstRow="1" firstCol="1" bandRow="1">
                <a:tableStyleId>{DF416460-3105-4564-9AB7-68D84BD1A254}</a:tableStyleId>
              </a:tblPr>
              <a:tblGrid>
                <a:gridCol w="1363288">
                  <a:extLst>
                    <a:ext uri="{9D8B030D-6E8A-4147-A177-3AD203B41FA5}">
                      <a16:colId xmlns:a16="http://schemas.microsoft.com/office/drawing/2014/main" val="1324850014"/>
                    </a:ext>
                  </a:extLst>
                </a:gridCol>
                <a:gridCol w="3865418">
                  <a:extLst>
                    <a:ext uri="{9D8B030D-6E8A-4147-A177-3AD203B41FA5}">
                      <a16:colId xmlns:a16="http://schemas.microsoft.com/office/drawing/2014/main" val="2261648842"/>
                    </a:ext>
                  </a:extLst>
                </a:gridCol>
                <a:gridCol w="3682538">
                  <a:extLst>
                    <a:ext uri="{9D8B030D-6E8A-4147-A177-3AD203B41FA5}">
                      <a16:colId xmlns:a16="http://schemas.microsoft.com/office/drawing/2014/main" val="3284173597"/>
                    </a:ext>
                  </a:extLst>
                </a:gridCol>
              </a:tblGrid>
              <a:tr h="393880">
                <a:tc>
                  <a:txBody>
                    <a:bodyPr/>
                    <a:lstStyle/>
                    <a:p>
                      <a:pPr algn="just">
                        <a:lnSpc>
                          <a:spcPct val="130000"/>
                        </a:lnSpc>
                        <a:spcAft>
                          <a:spcPts val="0"/>
                        </a:spcAft>
                        <a:tabLst>
                          <a:tab pos="90170" algn="l"/>
                          <a:tab pos="180340" algn="l"/>
                        </a:tabLst>
                      </a:pPr>
                      <a:r>
                        <a:rPr lang="vi-VN" sz="2000" dirty="0">
                          <a:effectLst/>
                          <a:latin typeface="Cambria" panose="02040503050406030204" pitchFamily="18" charset="0"/>
                        </a:rPr>
                        <a:t> </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vi-VN" sz="2000" b="1" dirty="0">
                          <a:effectLst/>
                          <a:latin typeface="Cambria" panose="02040503050406030204" pitchFamily="18" charset="0"/>
                        </a:rPr>
                        <a:t>Trái Đất trước khi trẻ con ra đời</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vi-VN" sz="2000" b="1" dirty="0">
                          <a:effectLst/>
                          <a:latin typeface="Cambria" panose="02040503050406030204" pitchFamily="18" charset="0"/>
                        </a:rPr>
                        <a:t>Trái Đất sau khi trẻ con ra đời</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extLst>
                  <a:ext uri="{0D108BD9-81ED-4DB2-BD59-A6C34878D82A}">
                    <a16:rowId xmlns:a16="http://schemas.microsoft.com/office/drawing/2014/main" val="200142422"/>
                  </a:ext>
                </a:extLst>
              </a:tr>
              <a:tr h="319136">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Không gian</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vi-VN" sz="2000" dirty="0">
                          <a:effectLst/>
                          <a:latin typeface="Cambria" panose="02040503050406030204" pitchFamily="18" charset="0"/>
                        </a:rPr>
                        <a:t>Chỉ toàn là bóng đêm</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r>
                        <a:rPr lang="vi-VN" sz="2000">
                          <a:effectLst/>
                          <a:latin typeface="Cambria" panose="02040503050406030204" pitchFamily="18" charset="0"/>
                        </a:rPr>
                        <a:t>Mặt trời nhô cao </a:t>
                      </a:r>
                      <a:r>
                        <a:rPr lang="vi-VN" sz="2000">
                          <a:effectLst/>
                          <a:latin typeface="Cambria" panose="02040503050406030204" pitchFamily="18" charset="0"/>
                          <a:sym typeface="Wingdings" pitchFamily="2" charset="2"/>
                        </a:rPr>
                        <a:t></a:t>
                      </a:r>
                      <a:r>
                        <a:rPr lang="vi-VN" sz="2000">
                          <a:effectLst/>
                          <a:latin typeface="Cambria" panose="02040503050406030204" pitchFamily="18" charset="0"/>
                        </a:rPr>
                        <a:t> sáng</a:t>
                      </a:r>
                      <a:endParaRPr lang="en-VN" sz="200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93410"/>
                  </a:ext>
                </a:extLst>
              </a:tr>
              <a:tr h="3074108">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Sự vật</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pPr>
                      <a:r>
                        <a:rPr lang="vi-VN" sz="2000" dirty="0">
                          <a:effectLst/>
                          <a:latin typeface="Cambria" panose="02040503050406030204" pitchFamily="18" charset="0"/>
                        </a:rPr>
                        <a:t>- Không dáng cây ngọn cỏ</a:t>
                      </a:r>
                      <a:endParaRPr lang="en-VN" sz="2000" dirty="0">
                        <a:effectLst/>
                        <a:latin typeface="Cambria" panose="02040503050406030204" pitchFamily="18" charset="0"/>
                      </a:endParaRPr>
                    </a:p>
                    <a:p>
                      <a:pPr algn="just">
                        <a:lnSpc>
                          <a:spcPct val="130000"/>
                        </a:lnSpc>
                        <a:spcAft>
                          <a:spcPts val="0"/>
                        </a:spcAft>
                        <a:tabLst>
                          <a:tab pos="90170" algn="l"/>
                          <a:tab pos="180340" algn="l"/>
                        </a:tabLst>
                      </a:pPr>
                      <a:r>
                        <a:rPr lang="vi-VN" sz="2000" dirty="0">
                          <a:effectLst/>
                          <a:latin typeface="Cambria" panose="02040503050406030204" pitchFamily="18" charset="0"/>
                        </a:rPr>
                        <a:t>- Không có mặt trời</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000" dirty="0">
                          <a:effectLst/>
                          <a:latin typeface="Cambria" panose="02040503050406030204" pitchFamily="18" charset="0"/>
                        </a:rPr>
                        <a:t>- Có mặt trời</a:t>
                      </a:r>
                      <a:endParaRPr lang="en-VN" sz="2000" dirty="0">
                        <a:effectLst/>
                        <a:latin typeface="Cambria" panose="02040503050406030204" pitchFamily="18" charset="0"/>
                      </a:endParaRPr>
                    </a:p>
                    <a:p>
                      <a:pPr algn="just">
                        <a:lnSpc>
                          <a:spcPct val="130000"/>
                        </a:lnSpc>
                        <a:spcAft>
                          <a:spcPts val="0"/>
                        </a:spcAft>
                      </a:pPr>
                      <a:r>
                        <a:rPr lang="vi-VN" sz="2000" dirty="0">
                          <a:effectLst/>
                          <a:latin typeface="Cambria" panose="02040503050406030204" pitchFamily="18" charset="0"/>
                        </a:rPr>
                        <a:t>- Có cỏ cây hoa lá</a:t>
                      </a:r>
                      <a:endParaRPr lang="en-VN" sz="2000" dirty="0">
                        <a:effectLst/>
                        <a:latin typeface="Cambria" panose="02040503050406030204" pitchFamily="18" charset="0"/>
                      </a:endParaRPr>
                    </a:p>
                    <a:p>
                      <a:pPr algn="just">
                        <a:lnSpc>
                          <a:spcPct val="130000"/>
                        </a:lnSpc>
                        <a:spcAft>
                          <a:spcPts val="0"/>
                        </a:spcAft>
                      </a:pPr>
                      <a:r>
                        <a:rPr lang="vi-VN" sz="2000" dirty="0">
                          <a:effectLst/>
                          <a:latin typeface="Cambria" panose="02040503050406030204" pitchFamily="18" charset="0"/>
                        </a:rPr>
                        <a:t>- Chim hót</a:t>
                      </a:r>
                      <a:endParaRPr lang="en-VN" sz="2000" dirty="0">
                        <a:effectLst/>
                        <a:latin typeface="Cambria" panose="02040503050406030204" pitchFamily="18" charset="0"/>
                      </a:endParaRPr>
                    </a:p>
                    <a:p>
                      <a:pPr algn="just">
                        <a:lnSpc>
                          <a:spcPct val="130000"/>
                        </a:lnSpc>
                        <a:spcAft>
                          <a:spcPts val="0"/>
                        </a:spcAft>
                      </a:pPr>
                      <a:r>
                        <a:rPr lang="vi-VN" sz="2000" dirty="0">
                          <a:effectLst/>
                          <a:latin typeface="Cambria" panose="02040503050406030204" pitchFamily="18" charset="0"/>
                        </a:rPr>
                        <a:t>- Làn gió thơ ngây</a:t>
                      </a:r>
                      <a:endParaRPr lang="en-VN" sz="2000" dirty="0">
                        <a:effectLst/>
                        <a:latin typeface="Cambria" panose="02040503050406030204" pitchFamily="18" charset="0"/>
                      </a:endParaRPr>
                    </a:p>
                    <a:p>
                      <a:pPr algn="just">
                        <a:lnSpc>
                          <a:spcPct val="130000"/>
                        </a:lnSpc>
                        <a:spcAft>
                          <a:spcPts val="0"/>
                        </a:spcAft>
                      </a:pPr>
                      <a:r>
                        <a:rPr lang="vi-VN" sz="2000" dirty="0">
                          <a:effectLst/>
                          <a:latin typeface="Cambria" panose="02040503050406030204" pitchFamily="18" charset="0"/>
                        </a:rPr>
                        <a:t>- Sông, biển sinh cá sinh tôm, những cánh buồm</a:t>
                      </a:r>
                      <a:endParaRPr lang="en-VN" sz="2000" dirty="0">
                        <a:effectLst/>
                        <a:latin typeface="Cambria" panose="02040503050406030204" pitchFamily="18" charset="0"/>
                      </a:endParaRPr>
                    </a:p>
                    <a:p>
                      <a:pPr algn="just">
                        <a:lnSpc>
                          <a:spcPct val="130000"/>
                        </a:lnSpc>
                        <a:spcAft>
                          <a:spcPts val="0"/>
                        </a:spcAft>
                      </a:pPr>
                      <a:r>
                        <a:rPr lang="vi-VN" sz="2000" dirty="0">
                          <a:effectLst/>
                          <a:latin typeface="Cambria" panose="02040503050406030204" pitchFamily="18" charset="0"/>
                        </a:rPr>
                        <a:t>- Đám mây cho bóng rợp</a:t>
                      </a:r>
                      <a:endParaRPr lang="en-VN" sz="2000" dirty="0">
                        <a:effectLst/>
                        <a:latin typeface="Cambria" panose="02040503050406030204" pitchFamily="18" charset="0"/>
                      </a:endParaRPr>
                    </a:p>
                    <a:p>
                      <a:pPr algn="just">
                        <a:lnSpc>
                          <a:spcPct val="130000"/>
                        </a:lnSpc>
                        <a:spcAft>
                          <a:spcPts val="0"/>
                        </a:spcAft>
                        <a:tabLst>
                          <a:tab pos="90170" algn="l"/>
                          <a:tab pos="180340" algn="l"/>
                        </a:tabLst>
                      </a:pPr>
                      <a:r>
                        <a:rPr lang="vi-VN" sz="2000" dirty="0">
                          <a:effectLst/>
                          <a:latin typeface="Cambria" panose="02040503050406030204" pitchFamily="18" charset="0"/>
                        </a:rPr>
                        <a:t>- Con đường trẻ con tập đi</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3216337"/>
                  </a:ext>
                </a:extLst>
              </a:tr>
              <a:tr h="778298">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Màu sắc</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vi-VN" sz="2000">
                          <a:effectLst/>
                          <a:latin typeface="Cambria" panose="02040503050406030204" pitchFamily="18" charset="0"/>
                        </a:rPr>
                        <a:t>Màu đen</a:t>
                      </a:r>
                      <a:endParaRPr lang="en-VN" sz="200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r>
                        <a:rPr lang="vi-VN" sz="2000" dirty="0">
                          <a:effectLst/>
                          <a:latin typeface="Cambria" panose="02040503050406030204" pitchFamily="18" charset="0"/>
                        </a:rPr>
                        <a:t>- Màu xanh của cỏ cây</a:t>
                      </a:r>
                      <a:endParaRPr lang="en-VN" sz="2000" dirty="0">
                        <a:effectLst/>
                        <a:latin typeface="Cambria" panose="02040503050406030204" pitchFamily="18" charset="0"/>
                      </a:endParaRPr>
                    </a:p>
                    <a:p>
                      <a:pPr algn="just">
                        <a:lnSpc>
                          <a:spcPct val="130000"/>
                        </a:lnSpc>
                        <a:spcAft>
                          <a:spcPts val="0"/>
                        </a:spcAft>
                        <a:tabLst>
                          <a:tab pos="90170" algn="l"/>
                          <a:tab pos="180340" algn="l"/>
                        </a:tabLst>
                      </a:pPr>
                      <a:r>
                        <a:rPr lang="vi-VN" sz="2000" dirty="0">
                          <a:effectLst/>
                          <a:latin typeface="Cambria" panose="02040503050406030204" pitchFamily="18" charset="0"/>
                        </a:rPr>
                        <a:t>- Màu đỏ của hoa</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186303"/>
                  </a:ext>
                </a:extLst>
              </a:tr>
            </a:tbl>
          </a:graphicData>
        </a:graphic>
      </p:graphicFrame>
    </p:spTree>
    <p:extLst>
      <p:ext uri="{BB962C8B-B14F-4D97-AF65-F5344CB8AC3E}">
        <p14:creationId xmlns:p14="http://schemas.microsoft.com/office/powerpoint/2010/main" val="4527700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341808-0A77-CE64-CB88-F531F2ED37E2}"/>
              </a:ext>
            </a:extLst>
          </p:cNvPr>
          <p:cNvGraphicFramePr>
            <a:graphicFrameLocks noGrp="1"/>
          </p:cNvGraphicFramePr>
          <p:nvPr>
            <p:extLst>
              <p:ext uri="{D42A27DB-BD31-4B8C-83A1-F6EECF244321}">
                <p14:modId xmlns:p14="http://schemas.microsoft.com/office/powerpoint/2010/main" val="204277687"/>
              </p:ext>
            </p:extLst>
          </p:nvPr>
        </p:nvGraphicFramePr>
        <p:xfrm>
          <a:off x="116378" y="793078"/>
          <a:ext cx="8911244" cy="3557343"/>
        </p:xfrm>
        <a:graphic>
          <a:graphicData uri="http://schemas.openxmlformats.org/drawingml/2006/table">
            <a:tbl>
              <a:tblPr firstRow="1" firstCol="1" bandRow="1">
                <a:tableStyleId>{DF416460-3105-4564-9AB7-68D84BD1A254}</a:tableStyleId>
              </a:tblPr>
              <a:tblGrid>
                <a:gridCol w="1363288">
                  <a:extLst>
                    <a:ext uri="{9D8B030D-6E8A-4147-A177-3AD203B41FA5}">
                      <a16:colId xmlns:a16="http://schemas.microsoft.com/office/drawing/2014/main" val="1324850014"/>
                    </a:ext>
                  </a:extLst>
                </a:gridCol>
                <a:gridCol w="3865418">
                  <a:extLst>
                    <a:ext uri="{9D8B030D-6E8A-4147-A177-3AD203B41FA5}">
                      <a16:colId xmlns:a16="http://schemas.microsoft.com/office/drawing/2014/main" val="2261648842"/>
                    </a:ext>
                  </a:extLst>
                </a:gridCol>
                <a:gridCol w="3682538">
                  <a:extLst>
                    <a:ext uri="{9D8B030D-6E8A-4147-A177-3AD203B41FA5}">
                      <a16:colId xmlns:a16="http://schemas.microsoft.com/office/drawing/2014/main" val="3284173597"/>
                    </a:ext>
                  </a:extLst>
                </a:gridCol>
              </a:tblGrid>
              <a:tr h="460382">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 Nhân vật</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Điều mang đến cho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Mong muốn ở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extLst>
                  <a:ext uri="{0D108BD9-81ED-4DB2-BD59-A6C34878D82A}">
                    <a16:rowId xmlns:a16="http://schemas.microsoft.com/office/drawing/2014/main" val="200142422"/>
                  </a:ext>
                </a:extLst>
              </a:tr>
              <a:tr h="764785">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Mẹ</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tabLst>
                          <a:tab pos="90170" algn="l"/>
                          <a:tab pos="180340" algn="l"/>
                        </a:tabLs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893410"/>
                  </a:ext>
                </a:extLst>
              </a:tr>
              <a:tr h="775580">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ea typeface="Calibri" panose="020F0502020204030204" pitchFamily="34" charset="0"/>
                          <a:cs typeface="Times New Roman" panose="02020603050405020304" pitchFamily="18" charset="0"/>
                        </a:rPr>
                        <a:t>Bà</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3216337"/>
                  </a:ext>
                </a:extLst>
              </a:tr>
              <a:tr h="778298">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Bố</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7186303"/>
                  </a:ext>
                </a:extLst>
              </a:tr>
              <a:tr h="778298">
                <a:tc>
                  <a:txBody>
                    <a:bodyPr/>
                    <a:lstStyle/>
                    <a:p>
                      <a:pPr algn="ctr">
                        <a:lnSpc>
                          <a:spcPct val="130000"/>
                        </a:lnSpc>
                        <a:spcAft>
                          <a:spcPts val="0"/>
                        </a:spcAft>
                        <a:tabLst>
                          <a:tab pos="90170" algn="l"/>
                          <a:tab pos="180340" algn="l"/>
                        </a:tabLst>
                      </a:pPr>
                      <a:r>
                        <a:rPr lang="en-VN" sz="2000" i="1" dirty="0">
                          <a:effectLst/>
                          <a:latin typeface="Cambria" panose="02040503050406030204" pitchFamily="18" charset="0"/>
                          <a:ea typeface="Calibri" panose="020F0502020204030204" pitchFamily="34" charset="0"/>
                          <a:cs typeface="Times New Roman" panose="02020603050405020304" pitchFamily="18" charset="0"/>
                        </a:rPr>
                        <a:t>Thầy giáo</a:t>
                      </a: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Aft>
                          <a:spcPts val="0"/>
                        </a:spcAft>
                      </a:pP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214536"/>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341808-0A77-CE64-CB88-F531F2ED37E2}"/>
              </a:ext>
            </a:extLst>
          </p:cNvPr>
          <p:cNvGraphicFramePr>
            <a:graphicFrameLocks noGrp="1"/>
          </p:cNvGraphicFramePr>
          <p:nvPr>
            <p:extLst>
              <p:ext uri="{D42A27DB-BD31-4B8C-83A1-F6EECF244321}">
                <p14:modId xmlns:p14="http://schemas.microsoft.com/office/powerpoint/2010/main" val="11342165"/>
              </p:ext>
            </p:extLst>
          </p:nvPr>
        </p:nvGraphicFramePr>
        <p:xfrm>
          <a:off x="116378" y="75025"/>
          <a:ext cx="8911244" cy="4993450"/>
        </p:xfrm>
        <a:graphic>
          <a:graphicData uri="http://schemas.openxmlformats.org/drawingml/2006/table">
            <a:tbl>
              <a:tblPr firstRow="1" firstCol="1" bandRow="1">
                <a:tableStyleId>{DF416460-3105-4564-9AB7-68D84BD1A254}</a:tableStyleId>
              </a:tblPr>
              <a:tblGrid>
                <a:gridCol w="1363288">
                  <a:extLst>
                    <a:ext uri="{9D8B030D-6E8A-4147-A177-3AD203B41FA5}">
                      <a16:colId xmlns:a16="http://schemas.microsoft.com/office/drawing/2014/main" val="1324850014"/>
                    </a:ext>
                  </a:extLst>
                </a:gridCol>
                <a:gridCol w="2410690">
                  <a:extLst>
                    <a:ext uri="{9D8B030D-6E8A-4147-A177-3AD203B41FA5}">
                      <a16:colId xmlns:a16="http://schemas.microsoft.com/office/drawing/2014/main" val="2261648842"/>
                    </a:ext>
                  </a:extLst>
                </a:gridCol>
                <a:gridCol w="5137266">
                  <a:extLst>
                    <a:ext uri="{9D8B030D-6E8A-4147-A177-3AD203B41FA5}">
                      <a16:colId xmlns:a16="http://schemas.microsoft.com/office/drawing/2014/main" val="3284173597"/>
                    </a:ext>
                  </a:extLst>
                </a:gridCol>
              </a:tblGrid>
              <a:tr h="460382">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 Nhân vật</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Điều mang đến cho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Mong muốn ở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extLst>
                  <a:ext uri="{0D108BD9-81ED-4DB2-BD59-A6C34878D82A}">
                    <a16:rowId xmlns:a16="http://schemas.microsoft.com/office/drawing/2014/main" val="200142422"/>
                  </a:ext>
                </a:extLst>
              </a:tr>
              <a:tr h="764785">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rPr>
                        <a:t>Mẹ</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en-US" sz="1800" b="0" i="0" u="none" strike="noStrike" cap="none" dirty="0" err="1">
                          <a:solidFill>
                            <a:srgbClr val="000000"/>
                          </a:solidFill>
                          <a:effectLst/>
                          <a:latin typeface="Cambria" panose="02040503050406030204" pitchFamily="18" charset="0"/>
                          <a:ea typeface="Arial"/>
                          <a:cs typeface="Arial"/>
                          <a:sym typeface="Arial"/>
                        </a:rPr>
                        <a:t>Mang</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đến</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tình</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yêu</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lời</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ru</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bế</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bồng</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chăm</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sóc</a:t>
                      </a:r>
                      <a:r>
                        <a:rPr lang="en-VN" sz="1800" dirty="0">
                          <a:effectLst/>
                          <a:latin typeface="Cambria" panose="02040503050406030204" pitchFamily="18" charset="0"/>
                        </a:rPr>
                        <a:t> </a:t>
                      </a:r>
                      <a:endParaRPr lang="en-VN"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tc>
                  <a:txBody>
                    <a:bodyPr/>
                    <a:lstStyle/>
                    <a:p>
                      <a:pPr algn="just">
                        <a:lnSpc>
                          <a:spcPct val="130000"/>
                        </a:lnSpc>
                      </a:pP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Cái</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bống</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cái</a:t>
                      </a:r>
                      <a:r>
                        <a:rPr lang="en-US" sz="1800" b="0" i="0" u="none" strike="noStrike" cap="none" dirty="0">
                          <a:solidFill>
                            <a:srgbClr val="000000"/>
                          </a:solidFill>
                          <a:effectLst/>
                          <a:latin typeface="Cambria" panose="02040503050406030204" pitchFamily="18" charset="0"/>
                          <a:ea typeface="Arial"/>
                          <a:cs typeface="Arial"/>
                          <a:sym typeface="Arial"/>
                        </a:rPr>
                        <a:t> bang </a:t>
                      </a:r>
                      <a:r>
                        <a:rPr lang="en-US" sz="1800" b="0" i="0" u="none" strike="noStrike" cap="none" dirty="0" err="1">
                          <a:solidFill>
                            <a:srgbClr val="000000"/>
                          </a:solidFill>
                          <a:effectLst/>
                          <a:latin typeface="Cambria" panose="02040503050406030204" pitchFamily="18" charset="0"/>
                          <a:ea typeface="Arial"/>
                          <a:cs typeface="Arial"/>
                          <a:sym typeface="Arial"/>
                        </a:rPr>
                        <a:t>vốn</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chỉ</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những</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em</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bé</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ngoan</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ngoãn</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chăm</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chỉ</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trong</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0" u="none" strike="noStrike" cap="none" dirty="0" err="1">
                          <a:solidFill>
                            <a:srgbClr val="000000"/>
                          </a:solidFill>
                          <a:effectLst/>
                          <a:latin typeface="Cambria" panose="02040503050406030204" pitchFamily="18" charset="0"/>
                          <a:ea typeface="Arial"/>
                          <a:cs typeface="Arial"/>
                          <a:sym typeface="Arial"/>
                        </a:rPr>
                        <a:t>bài</a:t>
                      </a:r>
                      <a:r>
                        <a:rPr lang="en-US" sz="1800" b="0" i="0" u="none" strike="noStrike" cap="none" dirty="0">
                          <a:solidFill>
                            <a:srgbClr val="000000"/>
                          </a:solidFill>
                          <a:effectLst/>
                          <a:latin typeface="Cambria" panose="02040503050406030204" pitchFamily="18" charset="0"/>
                          <a:ea typeface="Arial"/>
                          <a:cs typeface="Arial"/>
                          <a:sym typeface="Arial"/>
                        </a:rPr>
                        <a:t> ca </a:t>
                      </a:r>
                      <a:r>
                        <a:rPr lang="en-US" sz="1800" b="0" i="0" u="none" strike="noStrike" cap="none" dirty="0" err="1">
                          <a:solidFill>
                            <a:srgbClr val="000000"/>
                          </a:solidFill>
                          <a:effectLst/>
                          <a:latin typeface="Cambria" panose="02040503050406030204" pitchFamily="18" charset="0"/>
                          <a:ea typeface="Arial"/>
                          <a:cs typeface="Arial"/>
                          <a:sym typeface="Arial"/>
                        </a:rPr>
                        <a:t>dao</a:t>
                      </a:r>
                      <a:r>
                        <a:rPr lang="en-US" sz="1800" b="0" i="0"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nhắc</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nhở</a:t>
                      </a:r>
                      <a:r>
                        <a:rPr lang="en-US" sz="1800" b="0" i="1" u="none" strike="noStrike" cap="none" dirty="0">
                          <a:solidFill>
                            <a:srgbClr val="000000"/>
                          </a:solidFill>
                          <a:effectLst/>
                          <a:latin typeface="Cambria" panose="02040503050406030204" pitchFamily="18" charset="0"/>
                          <a:ea typeface="Arial"/>
                          <a:cs typeface="Arial"/>
                          <a:sym typeface="Arial"/>
                        </a:rPr>
                        <a:t> con </a:t>
                      </a:r>
                      <a:r>
                        <a:rPr lang="en-US" sz="1800" b="0" i="1" u="none" strike="noStrike" cap="none" dirty="0" err="1">
                          <a:solidFill>
                            <a:srgbClr val="000000"/>
                          </a:solidFill>
                          <a:effectLst/>
                          <a:latin typeface="Cambria" panose="02040503050406030204" pitchFamily="18" charset="0"/>
                          <a:ea typeface="Arial"/>
                          <a:cs typeface="Arial"/>
                          <a:sym typeface="Arial"/>
                        </a:rPr>
                        <a:t>hãy</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là</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người</a:t>
                      </a:r>
                      <a:r>
                        <a:rPr lang="en-US" sz="1800" b="0" i="1" u="none" strike="noStrike" cap="none" dirty="0">
                          <a:solidFill>
                            <a:srgbClr val="000000"/>
                          </a:solidFill>
                          <a:effectLst/>
                          <a:latin typeface="Cambria" panose="02040503050406030204" pitchFamily="18" charset="0"/>
                          <a:ea typeface="Arial"/>
                          <a:cs typeface="Arial"/>
                          <a:sym typeface="Arial"/>
                        </a:rPr>
                        <a:t> con </a:t>
                      </a:r>
                      <a:r>
                        <a:rPr lang="en-US" sz="1800" b="0" i="1" u="none" strike="noStrike" cap="none" dirty="0" err="1">
                          <a:solidFill>
                            <a:srgbClr val="000000"/>
                          </a:solidFill>
                          <a:effectLst/>
                          <a:latin typeface="Cambria" panose="02040503050406030204" pitchFamily="18" charset="0"/>
                          <a:ea typeface="Arial"/>
                          <a:cs typeface="Arial"/>
                          <a:sym typeface="Arial"/>
                        </a:rPr>
                        <a:t>hiếu</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thảo</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biết</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yêu</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thương</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giúp</a:t>
                      </a:r>
                      <a:r>
                        <a:rPr lang="en-US" sz="1800" b="0" i="1" u="none" strike="noStrike" cap="none" dirty="0">
                          <a:solidFill>
                            <a:srgbClr val="000000"/>
                          </a:solidFill>
                          <a:effectLst/>
                          <a:latin typeface="Cambria" panose="02040503050406030204" pitchFamily="18" charset="0"/>
                          <a:ea typeface="Arial"/>
                          <a:cs typeface="Arial"/>
                          <a:sym typeface="Arial"/>
                        </a:rPr>
                        <a:t> </a:t>
                      </a:r>
                      <a:r>
                        <a:rPr lang="en-US" sz="1800" b="0" i="1" u="none" strike="noStrike" cap="none" dirty="0" err="1">
                          <a:solidFill>
                            <a:srgbClr val="000000"/>
                          </a:solidFill>
                          <a:effectLst/>
                          <a:latin typeface="Cambria" panose="02040503050406030204" pitchFamily="18" charset="0"/>
                          <a:ea typeface="Arial"/>
                          <a:cs typeface="Arial"/>
                          <a:sym typeface="Arial"/>
                        </a:rPr>
                        <a:t>đỡ</a:t>
                      </a:r>
                      <a:r>
                        <a:rPr lang="en-US" sz="1800" b="0" i="1" u="none" strike="noStrike" cap="none" dirty="0">
                          <a:solidFill>
                            <a:srgbClr val="000000"/>
                          </a:solidFill>
                          <a:effectLst/>
                          <a:latin typeface="Cambria" panose="02040503050406030204" pitchFamily="18" charset="0"/>
                          <a:ea typeface="Arial"/>
                          <a:cs typeface="Arial"/>
                          <a:sym typeface="Arial"/>
                        </a:rPr>
                        <a:t> cha </a:t>
                      </a:r>
                      <a:r>
                        <a:rPr lang="en-US" sz="1800" b="0" i="1" u="none" strike="noStrike" cap="none" dirty="0" err="1">
                          <a:solidFill>
                            <a:srgbClr val="000000"/>
                          </a:solidFill>
                          <a:effectLst/>
                          <a:latin typeface="Cambria" panose="02040503050406030204" pitchFamily="18" charset="0"/>
                          <a:ea typeface="Arial"/>
                          <a:cs typeface="Arial"/>
                          <a:sym typeface="Arial"/>
                        </a:rPr>
                        <a:t>mẹ</a:t>
                      </a:r>
                      <a:r>
                        <a:rPr lang="vi-VN" sz="1800" b="0" i="0" u="none" strike="noStrike" cap="none" dirty="0">
                          <a:solidFill>
                            <a:srgbClr val="000000"/>
                          </a:solidFill>
                          <a:effectLst/>
                          <a:latin typeface="Cambria" panose="02040503050406030204" pitchFamily="18" charset="0"/>
                          <a:ea typeface="Arial"/>
                          <a:cs typeface="Arial"/>
                          <a:sym typeface="Arial"/>
                        </a:rPr>
                        <a:t>.</a:t>
                      </a:r>
                      <a:endParaRPr lang="en-VN" sz="1800" b="0" i="0" u="none" strike="noStrike" cap="none" dirty="0">
                        <a:solidFill>
                          <a:srgbClr val="000000"/>
                        </a:solidFill>
                        <a:effectLst/>
                        <a:latin typeface="Cambria" panose="02040503050406030204" pitchFamily="18" charset="0"/>
                        <a:ea typeface="Arial"/>
                        <a:cs typeface="Arial"/>
                        <a:sym typeface="Arial"/>
                      </a:endParaRPr>
                    </a:p>
                    <a:p>
                      <a:pPr algn="just">
                        <a:lnSpc>
                          <a:spcPct val="130000"/>
                        </a:lnSpc>
                      </a:pPr>
                      <a:r>
                        <a:rPr lang="vi-VN" sz="1800" b="0" i="0" u="none" strike="noStrike" cap="none" dirty="0">
                          <a:solidFill>
                            <a:srgbClr val="000000"/>
                          </a:solidFill>
                          <a:effectLst/>
                          <a:latin typeface="Cambria" panose="02040503050406030204" pitchFamily="18" charset="0"/>
                          <a:ea typeface="Arial"/>
                          <a:cs typeface="Arial"/>
                          <a:sym typeface="Arial"/>
                        </a:rPr>
                        <a:t>+ Cánh cò trắng - người nông dân vất vả, một nắng hai sương kiếm ăn: </a:t>
                      </a:r>
                      <a:r>
                        <a:rPr lang="vi-VN" sz="1800" b="0" i="1" u="none" strike="noStrike" cap="none" dirty="0">
                          <a:solidFill>
                            <a:srgbClr val="000000"/>
                          </a:solidFill>
                          <a:effectLst/>
                          <a:latin typeface="Cambria" panose="02040503050406030204" pitchFamily="18" charset="0"/>
                          <a:ea typeface="Arial"/>
                          <a:cs typeface="Arial"/>
                          <a:sym typeface="Arial"/>
                        </a:rPr>
                        <a:t>nhắn con dù sống lam lũ, cực nhọc nhưng vẫn giữ tấm lòng trong sạch.</a:t>
                      </a:r>
                      <a:endParaRPr lang="en-VN" sz="1800" b="0" i="0" u="none" strike="noStrike" cap="none" dirty="0">
                        <a:solidFill>
                          <a:srgbClr val="000000"/>
                        </a:solidFill>
                        <a:effectLst/>
                        <a:latin typeface="Cambria" panose="02040503050406030204" pitchFamily="18" charset="0"/>
                        <a:ea typeface="Arial"/>
                        <a:cs typeface="Arial"/>
                        <a:sym typeface="Arial"/>
                      </a:endParaRPr>
                    </a:p>
                    <a:p>
                      <a:pPr algn="just">
                        <a:lnSpc>
                          <a:spcPct val="130000"/>
                        </a:lnSpc>
                      </a:pPr>
                      <a:r>
                        <a:rPr lang="vi-VN" sz="1800" b="0" i="0" u="none" strike="noStrike" cap="none" dirty="0">
                          <a:solidFill>
                            <a:srgbClr val="000000"/>
                          </a:solidFill>
                          <a:effectLst/>
                          <a:latin typeface="Cambria" panose="02040503050406030204" pitchFamily="18" charset="0"/>
                          <a:ea typeface="Arial"/>
                          <a:cs typeface="Arial"/>
                          <a:sym typeface="Arial"/>
                        </a:rPr>
                        <a:t>+ Vị gừng cay:</a:t>
                      </a:r>
                      <a:r>
                        <a:rPr lang="vi-VN" sz="1800" b="0" i="1" u="none" strike="noStrike" cap="none" dirty="0">
                          <a:solidFill>
                            <a:srgbClr val="000000"/>
                          </a:solidFill>
                          <a:effectLst/>
                          <a:latin typeface="Cambria" panose="02040503050406030204" pitchFamily="18" charset="0"/>
                          <a:ea typeface="Arial"/>
                          <a:cs typeface="Arial"/>
                          <a:sym typeface="Arial"/>
                        </a:rPr>
                        <a:t> nhắc nhở sự chung thuỷ, tình cảm chân thành</a:t>
                      </a:r>
                      <a:endParaRPr lang="en-VN" sz="1800" b="0" i="0" u="none" strike="noStrike" cap="none" dirty="0">
                        <a:solidFill>
                          <a:srgbClr val="000000"/>
                        </a:solidFill>
                        <a:effectLst/>
                        <a:latin typeface="Cambria" panose="02040503050406030204" pitchFamily="18" charset="0"/>
                        <a:ea typeface="Arial"/>
                        <a:cs typeface="Arial"/>
                        <a:sym typeface="Arial"/>
                      </a:endParaRPr>
                    </a:p>
                    <a:p>
                      <a:pPr algn="just">
                        <a:lnSpc>
                          <a:spcPct val="130000"/>
                        </a:lnSpc>
                      </a:pPr>
                      <a:r>
                        <a:rPr lang="vi-VN" sz="1800" b="0" i="0" u="none" strike="noStrike" cap="none" dirty="0">
                          <a:solidFill>
                            <a:srgbClr val="000000"/>
                          </a:solidFill>
                          <a:effectLst/>
                          <a:latin typeface="Cambria" panose="02040503050406030204" pitchFamily="18" charset="0"/>
                          <a:ea typeface="Arial"/>
                          <a:cs typeface="Arial"/>
                          <a:sym typeface="Wingdings" pitchFamily="2" charset="2"/>
                        </a:rPr>
                        <a:t></a:t>
                      </a:r>
                      <a:r>
                        <a:rPr lang="vi-VN" sz="1800" b="0" i="0" u="none" strike="noStrike" cap="none" dirty="0">
                          <a:solidFill>
                            <a:srgbClr val="000000"/>
                          </a:solidFill>
                          <a:effectLst/>
                          <a:latin typeface="Cambria" panose="02040503050406030204" pitchFamily="18" charset="0"/>
                          <a:ea typeface="Arial"/>
                          <a:cs typeface="Arial"/>
                          <a:sym typeface="Arial"/>
                        </a:rPr>
                        <a:t> </a:t>
                      </a:r>
                      <a:r>
                        <a:rPr lang="vi-VN" sz="1800" b="0" i="1" u="none" strike="noStrike" cap="none" dirty="0">
                          <a:solidFill>
                            <a:srgbClr val="000000"/>
                          </a:solidFill>
                          <a:effectLst/>
                          <a:latin typeface="Cambria" panose="02040503050406030204" pitchFamily="18" charset="0"/>
                          <a:ea typeface="Arial"/>
                          <a:cs typeface="Arial"/>
                          <a:sym typeface="Arial"/>
                        </a:rPr>
                        <a:t>Lời nhắn nhủ ân cần về cách sống đẹp: biết yêu thương, chia sẻ, nhân ái, thuỷ chung... Đó là dòng sữa mát lành nuôi dưỡng tâm hồn trẻ thơ</a:t>
                      </a:r>
                      <a:r>
                        <a:rPr lang="en-VN" sz="1800" dirty="0">
                          <a:effectLst/>
                          <a:latin typeface="Cambria" panose="02040503050406030204" pitchFamily="18" charset="0"/>
                        </a:rPr>
                        <a:t> </a:t>
                      </a:r>
                      <a:endParaRPr lang="en-VN" sz="18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extLst>
                  <a:ext uri="{0D108BD9-81ED-4DB2-BD59-A6C34878D82A}">
                    <a16:rowId xmlns:a16="http://schemas.microsoft.com/office/drawing/2014/main" val="944893410"/>
                  </a:ext>
                </a:extLst>
              </a:tr>
            </a:tbl>
          </a:graphicData>
        </a:graphic>
      </p:graphicFrame>
    </p:spTree>
    <p:extLst>
      <p:ext uri="{BB962C8B-B14F-4D97-AF65-F5344CB8AC3E}">
        <p14:creationId xmlns:p14="http://schemas.microsoft.com/office/powerpoint/2010/main" val="29914634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341808-0A77-CE64-CB88-F531F2ED37E2}"/>
              </a:ext>
            </a:extLst>
          </p:cNvPr>
          <p:cNvGraphicFramePr>
            <a:graphicFrameLocks noGrp="1"/>
          </p:cNvGraphicFramePr>
          <p:nvPr>
            <p:extLst>
              <p:ext uri="{D42A27DB-BD31-4B8C-83A1-F6EECF244321}">
                <p14:modId xmlns:p14="http://schemas.microsoft.com/office/powerpoint/2010/main" val="876144225"/>
              </p:ext>
            </p:extLst>
          </p:nvPr>
        </p:nvGraphicFramePr>
        <p:xfrm>
          <a:off x="116378" y="433705"/>
          <a:ext cx="8911244" cy="4276090"/>
        </p:xfrm>
        <a:graphic>
          <a:graphicData uri="http://schemas.openxmlformats.org/drawingml/2006/table">
            <a:tbl>
              <a:tblPr firstRow="1" firstCol="1" bandRow="1">
                <a:tableStyleId>{DF416460-3105-4564-9AB7-68D84BD1A254}</a:tableStyleId>
              </a:tblPr>
              <a:tblGrid>
                <a:gridCol w="1363288">
                  <a:extLst>
                    <a:ext uri="{9D8B030D-6E8A-4147-A177-3AD203B41FA5}">
                      <a16:colId xmlns:a16="http://schemas.microsoft.com/office/drawing/2014/main" val="1324850014"/>
                    </a:ext>
                  </a:extLst>
                </a:gridCol>
                <a:gridCol w="2410690">
                  <a:extLst>
                    <a:ext uri="{9D8B030D-6E8A-4147-A177-3AD203B41FA5}">
                      <a16:colId xmlns:a16="http://schemas.microsoft.com/office/drawing/2014/main" val="2261648842"/>
                    </a:ext>
                  </a:extLst>
                </a:gridCol>
                <a:gridCol w="5137266">
                  <a:extLst>
                    <a:ext uri="{9D8B030D-6E8A-4147-A177-3AD203B41FA5}">
                      <a16:colId xmlns:a16="http://schemas.microsoft.com/office/drawing/2014/main" val="3284173597"/>
                    </a:ext>
                  </a:extLst>
                </a:gridCol>
              </a:tblGrid>
              <a:tr h="460382">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 Nhân vật</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Điều mang đến cho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Mong muốn ở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extLst>
                  <a:ext uri="{0D108BD9-81ED-4DB2-BD59-A6C34878D82A}">
                    <a16:rowId xmlns:a16="http://schemas.microsoft.com/office/drawing/2014/main" val="200142422"/>
                  </a:ext>
                </a:extLst>
              </a:tr>
              <a:tr h="764785">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ea typeface="Calibri" panose="020F0502020204030204" pitchFamily="34" charset="0"/>
                          <a:cs typeface="Times New Roman" panose="02020603050405020304" pitchFamily="18" charset="0"/>
                        </a:rPr>
                        <a:t>Bà</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en-US" sz="2000" b="0" i="0" u="none" strike="noStrike" cap="none" dirty="0" err="1">
                          <a:solidFill>
                            <a:srgbClr val="000000"/>
                          </a:solidFill>
                          <a:effectLst/>
                          <a:latin typeface="Cambria" panose="02040503050406030204" pitchFamily="18" charset="0"/>
                          <a:ea typeface="Arial"/>
                          <a:cs typeface="Arial"/>
                          <a:sym typeface="Arial"/>
                        </a:rPr>
                        <a:t>Mang</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đến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những</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câu</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chuyện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ngày</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xưa</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ngày</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sau</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tc>
                  <a:txBody>
                    <a:bodyPr/>
                    <a:lstStyle/>
                    <a:p>
                      <a:pPr>
                        <a:lnSpc>
                          <a:spcPct val="130000"/>
                        </a:lnSpc>
                      </a:pPr>
                      <a:r>
                        <a:rPr lang="en-US" sz="2000" b="0" i="1" u="none" strike="noStrike" cap="none" dirty="0">
                          <a:solidFill>
                            <a:srgbClr val="000000"/>
                          </a:solidFill>
                          <a:effectLst/>
                          <a:latin typeface="Cambria" panose="02040503050406030204" pitchFamily="18" charset="0"/>
                          <a:ea typeface="Arial"/>
                          <a:cs typeface="Arial"/>
                          <a:sym typeface="Arial"/>
                        </a:rPr>
                        <a:t>+ </a:t>
                      </a:r>
                      <a:r>
                        <a:rPr lang="en-US" sz="2000" b="0" i="1" u="none" strike="noStrike" cap="none" dirty="0" err="1">
                          <a:solidFill>
                            <a:srgbClr val="000000"/>
                          </a:solidFill>
                          <a:effectLst/>
                          <a:latin typeface="Cambria" panose="02040503050406030204" pitchFamily="18" charset="0"/>
                          <a:ea typeface="Arial"/>
                          <a:cs typeface="Arial"/>
                          <a:sym typeface="Arial"/>
                        </a:rPr>
                        <a:t>Tấm</a:t>
                      </a:r>
                      <a:r>
                        <a:rPr lang="en-US" sz="2000" b="0" i="1" u="none" strike="noStrike" cap="none" dirty="0">
                          <a:solidFill>
                            <a:srgbClr val="000000"/>
                          </a:solidFill>
                          <a:effectLst/>
                          <a:latin typeface="Cambria" panose="02040503050406030204" pitchFamily="18" charset="0"/>
                          <a:ea typeface="Arial"/>
                          <a:cs typeface="Arial"/>
                          <a:sym typeface="Arial"/>
                        </a:rPr>
                        <a:t> </a:t>
                      </a:r>
                      <a:r>
                        <a:rPr lang="en-US" sz="2000" b="0" i="1" u="none" strike="noStrike" cap="none" dirty="0" err="1">
                          <a:solidFill>
                            <a:srgbClr val="000000"/>
                          </a:solidFill>
                          <a:effectLst/>
                          <a:latin typeface="Cambria" panose="02040503050406030204" pitchFamily="18" charset="0"/>
                          <a:ea typeface="Arial"/>
                          <a:cs typeface="Arial"/>
                          <a:sym typeface="Arial"/>
                        </a:rPr>
                        <a:t>Cám</a:t>
                      </a:r>
                      <a:r>
                        <a:rPr lang="en-US" sz="2000" b="0" i="1" u="none" strike="noStrike" cap="none" dirty="0">
                          <a:solidFill>
                            <a:srgbClr val="000000"/>
                          </a:solidFill>
                          <a:effectLst/>
                          <a:latin typeface="Cambria" panose="02040503050406030204" pitchFamily="18" charset="0"/>
                          <a:ea typeface="Arial"/>
                          <a:cs typeface="Arial"/>
                          <a:sym typeface="Arial"/>
                        </a:rPr>
                        <a:t>, </a:t>
                      </a:r>
                      <a:r>
                        <a:rPr lang="en-US" sz="2000" b="0" i="1" u="none" strike="noStrike" cap="none" dirty="0" err="1">
                          <a:solidFill>
                            <a:srgbClr val="000000"/>
                          </a:solidFill>
                          <a:effectLst/>
                          <a:latin typeface="Cambria" panose="02040503050406030204" pitchFamily="18" charset="0"/>
                          <a:ea typeface="Arial"/>
                          <a:cs typeface="Arial"/>
                          <a:sym typeface="Arial"/>
                        </a:rPr>
                        <a:t>Thạch</a:t>
                      </a:r>
                      <a:r>
                        <a:rPr lang="en-US" sz="2000" b="0" i="1" u="none" strike="noStrike" cap="none" dirty="0">
                          <a:solidFill>
                            <a:srgbClr val="000000"/>
                          </a:solidFill>
                          <a:effectLst/>
                          <a:latin typeface="Cambria" panose="02040503050406030204" pitchFamily="18" charset="0"/>
                          <a:ea typeface="Arial"/>
                          <a:cs typeface="Arial"/>
                          <a:sym typeface="Arial"/>
                        </a:rPr>
                        <a:t> </a:t>
                      </a:r>
                      <a:r>
                        <a:rPr lang="en-US" sz="2000" b="0" i="1" u="none" strike="noStrike" cap="none" dirty="0" err="1">
                          <a:solidFill>
                            <a:srgbClr val="000000"/>
                          </a:solidFill>
                          <a:effectLst/>
                          <a:latin typeface="Cambria" panose="02040503050406030204" pitchFamily="18" charset="0"/>
                          <a:ea typeface="Arial"/>
                          <a:cs typeface="Arial"/>
                          <a:sym typeface="Arial"/>
                        </a:rPr>
                        <a:t>Sanh</a:t>
                      </a:r>
                      <a:r>
                        <a:rPr lang="en-US" sz="2000" b="0" i="1" u="none" strike="noStrike" cap="none" dirty="0">
                          <a:solidFill>
                            <a:srgbClr val="000000"/>
                          </a:solidFill>
                          <a:effectLst/>
                          <a:latin typeface="Cambria" panose="02040503050406030204" pitchFamily="18" charset="0"/>
                          <a:ea typeface="Arial"/>
                          <a:cs typeface="Arial"/>
                          <a:sym typeface="Arial"/>
                        </a:rPr>
                        <a:t>:</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Ước</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mơ</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về</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lẽ</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công</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bằng</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ở</a:t>
                      </a:r>
                      <a:r>
                        <a:rPr lang="vi-VN" sz="2000" b="0" i="0" u="none" strike="noStrike" cap="none" dirty="0">
                          <a:solidFill>
                            <a:srgbClr val="000000"/>
                          </a:solidFill>
                          <a:effectLst/>
                          <a:latin typeface="Cambria" panose="02040503050406030204" pitchFamily="18" charset="0"/>
                          <a:ea typeface="Arial"/>
                          <a:cs typeface="Arial"/>
                          <a:sym typeface="Arial"/>
                        </a:rPr>
                        <a:t> hiền gặp lành</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ở</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ác</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gặp</a:t>
                      </a:r>
                      <a:r>
                        <a:rPr lang="vi-VN" sz="2000" b="0" i="0" u="none" strike="noStrike" cap="none" dirty="0">
                          <a:solidFill>
                            <a:srgbClr val="000000"/>
                          </a:solidFill>
                          <a:effectLst/>
                          <a:latin typeface="Cambria" panose="02040503050406030204" pitchFamily="18" charset="0"/>
                          <a:ea typeface="Arial"/>
                          <a:cs typeface="Arial"/>
                          <a:sym typeface="Arial"/>
                        </a:rPr>
                        <a:t> ác.</a:t>
                      </a:r>
                      <a:endParaRPr lang="en-VN" sz="2000" b="0" i="0" u="none" strike="noStrike" cap="none" dirty="0">
                        <a:solidFill>
                          <a:srgbClr val="000000"/>
                        </a:solidFill>
                        <a:effectLst/>
                        <a:latin typeface="Cambria" panose="02040503050406030204" pitchFamily="18" charset="0"/>
                        <a:ea typeface="Arial"/>
                        <a:cs typeface="Arial"/>
                        <a:sym typeface="Arial"/>
                      </a:endParaRPr>
                    </a:p>
                    <a:p>
                      <a:pPr>
                        <a:lnSpc>
                          <a:spcPct val="130000"/>
                        </a:lnSpc>
                      </a:pPr>
                      <a:r>
                        <a:rPr lang="vi-VN" sz="2000" b="0" i="1" u="none" strike="noStrike" cap="none" dirty="0">
                          <a:solidFill>
                            <a:srgbClr val="000000"/>
                          </a:solidFill>
                          <a:effectLst/>
                          <a:latin typeface="Cambria" panose="02040503050406030204" pitchFamily="18" charset="0"/>
                          <a:ea typeface="Arial"/>
                          <a:cs typeface="Arial"/>
                          <a:sym typeface="Arial"/>
                        </a:rPr>
                        <a:t>+ Cóc kiện trời:</a:t>
                      </a:r>
                      <a:r>
                        <a:rPr lang="vi-VN" sz="2000" b="0" i="0" u="none" strike="noStrike" cap="none" dirty="0">
                          <a:solidFill>
                            <a:srgbClr val="000000"/>
                          </a:solidFill>
                          <a:effectLst/>
                          <a:latin typeface="Cambria" panose="02040503050406030204" pitchFamily="18" charset="0"/>
                          <a:ea typeface="Arial"/>
                          <a:cs typeface="Arial"/>
                          <a:sym typeface="Arial"/>
                        </a:rPr>
                        <a:t> Đoàn kết tạo nên sức mạnh.</a:t>
                      </a:r>
                      <a:endParaRPr lang="en-VN" sz="2000" b="0" i="0" u="none" strike="noStrike" cap="none" dirty="0">
                        <a:solidFill>
                          <a:srgbClr val="000000"/>
                        </a:solidFill>
                        <a:effectLst/>
                        <a:latin typeface="Cambria" panose="02040503050406030204" pitchFamily="18" charset="0"/>
                        <a:ea typeface="Arial"/>
                        <a:cs typeface="Arial"/>
                        <a:sym typeface="Arial"/>
                      </a:endParaRPr>
                    </a:p>
                    <a:p>
                      <a:pPr>
                        <a:lnSpc>
                          <a:spcPct val="130000"/>
                        </a:lnSpc>
                      </a:pPr>
                      <a:r>
                        <a:rPr lang="vi-VN" sz="2000" b="0" i="1" u="none" strike="noStrike" cap="none" dirty="0">
                          <a:solidFill>
                            <a:srgbClr val="000000"/>
                          </a:solidFill>
                          <a:effectLst/>
                          <a:latin typeface="Cambria" panose="02040503050406030204" pitchFamily="18" charset="0"/>
                          <a:ea typeface="Arial"/>
                          <a:cs typeface="Arial"/>
                          <a:sym typeface="Arial"/>
                        </a:rPr>
                        <a:t>+ Nàng tiên Ốc, Ba cô tiên:</a:t>
                      </a:r>
                      <a:r>
                        <a:rPr lang="vi-VN" sz="2000" b="0" i="0" u="none" strike="noStrike" cap="none" dirty="0">
                          <a:solidFill>
                            <a:srgbClr val="000000"/>
                          </a:solidFill>
                          <a:effectLst/>
                          <a:latin typeface="Cambria" panose="02040503050406030204" pitchFamily="18" charset="0"/>
                          <a:ea typeface="Arial"/>
                          <a:cs typeface="Arial"/>
                          <a:sym typeface="Arial"/>
                        </a:rPr>
                        <a:t> Lạc quan, tin tưởng vào những điều tốt đẹp.</a:t>
                      </a:r>
                      <a:endParaRPr lang="en-VN" sz="2000" b="0" i="0" u="none" strike="noStrike" cap="none" dirty="0">
                        <a:solidFill>
                          <a:srgbClr val="000000"/>
                        </a:solidFill>
                        <a:effectLst/>
                        <a:latin typeface="Cambria" panose="02040503050406030204" pitchFamily="18" charset="0"/>
                        <a:ea typeface="Arial"/>
                        <a:cs typeface="Arial"/>
                        <a:sym typeface="Arial"/>
                      </a:endParaRPr>
                    </a:p>
                    <a:p>
                      <a:pPr>
                        <a:lnSpc>
                          <a:spcPct val="130000"/>
                        </a:lnSpc>
                      </a:pPr>
                      <a:r>
                        <a:rPr lang="vi-VN" sz="2000" b="0" i="1" u="none" strike="noStrike" cap="none" dirty="0">
                          <a:solidFill>
                            <a:srgbClr val="000000"/>
                          </a:solidFill>
                          <a:effectLst/>
                          <a:latin typeface="Cambria" panose="02040503050406030204" pitchFamily="18" charset="0"/>
                          <a:ea typeface="Arial"/>
                          <a:cs typeface="Arial"/>
                          <a:sym typeface="Wingdings" pitchFamily="2" charset="2"/>
                        </a:rPr>
                        <a:t></a:t>
                      </a:r>
                      <a:r>
                        <a:rPr lang="vi-VN" sz="2000" b="0" i="1" u="none" strike="noStrike" cap="none" dirty="0">
                          <a:solidFill>
                            <a:srgbClr val="000000"/>
                          </a:solidFill>
                          <a:effectLst/>
                          <a:latin typeface="Cambria" panose="02040503050406030204" pitchFamily="18" charset="0"/>
                          <a:ea typeface="Arial"/>
                          <a:cs typeface="Arial"/>
                          <a:sym typeface="Arial"/>
                        </a:rPr>
                        <a:t> Các câu chuyện cổ tích đó mang đến cho trẻ thơ những bài học về triết lí sống nhân hậu, ở hiền gặp lành; là suối nguồn trong trẻo nuôi dưỡng, bồi đắp tâm hồn trẻ thơ.</a:t>
                      </a:r>
                      <a:r>
                        <a:rPr lang="en-VN" sz="2000" dirty="0">
                          <a:effectLst/>
                          <a:latin typeface="Cambria" panose="02040503050406030204" pitchFamily="18" charset="0"/>
                        </a:rPr>
                        <a:t> </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extLst>
                  <a:ext uri="{0D108BD9-81ED-4DB2-BD59-A6C34878D82A}">
                    <a16:rowId xmlns:a16="http://schemas.microsoft.com/office/drawing/2014/main" val="944893410"/>
                  </a:ext>
                </a:extLst>
              </a:tr>
            </a:tbl>
          </a:graphicData>
        </a:graphic>
      </p:graphicFrame>
    </p:spTree>
    <p:extLst>
      <p:ext uri="{BB962C8B-B14F-4D97-AF65-F5344CB8AC3E}">
        <p14:creationId xmlns:p14="http://schemas.microsoft.com/office/powerpoint/2010/main" val="6956062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341808-0A77-CE64-CB88-F531F2ED37E2}"/>
              </a:ext>
            </a:extLst>
          </p:cNvPr>
          <p:cNvGraphicFramePr>
            <a:graphicFrameLocks noGrp="1"/>
          </p:cNvGraphicFramePr>
          <p:nvPr>
            <p:extLst>
              <p:ext uri="{D42A27DB-BD31-4B8C-83A1-F6EECF244321}">
                <p14:modId xmlns:p14="http://schemas.microsoft.com/office/powerpoint/2010/main" val="612424739"/>
              </p:ext>
            </p:extLst>
          </p:nvPr>
        </p:nvGraphicFramePr>
        <p:xfrm>
          <a:off x="116378" y="652525"/>
          <a:ext cx="8911244" cy="3838449"/>
        </p:xfrm>
        <a:graphic>
          <a:graphicData uri="http://schemas.openxmlformats.org/drawingml/2006/table">
            <a:tbl>
              <a:tblPr firstRow="1" firstCol="1" bandRow="1">
                <a:tableStyleId>{DF416460-3105-4564-9AB7-68D84BD1A254}</a:tableStyleId>
              </a:tblPr>
              <a:tblGrid>
                <a:gridCol w="1363288">
                  <a:extLst>
                    <a:ext uri="{9D8B030D-6E8A-4147-A177-3AD203B41FA5}">
                      <a16:colId xmlns:a16="http://schemas.microsoft.com/office/drawing/2014/main" val="1324850014"/>
                    </a:ext>
                  </a:extLst>
                </a:gridCol>
                <a:gridCol w="2410690">
                  <a:extLst>
                    <a:ext uri="{9D8B030D-6E8A-4147-A177-3AD203B41FA5}">
                      <a16:colId xmlns:a16="http://schemas.microsoft.com/office/drawing/2014/main" val="2261648842"/>
                    </a:ext>
                  </a:extLst>
                </a:gridCol>
                <a:gridCol w="5137266">
                  <a:extLst>
                    <a:ext uri="{9D8B030D-6E8A-4147-A177-3AD203B41FA5}">
                      <a16:colId xmlns:a16="http://schemas.microsoft.com/office/drawing/2014/main" val="3284173597"/>
                    </a:ext>
                  </a:extLst>
                </a:gridCol>
              </a:tblGrid>
              <a:tr h="460382">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 Nhân vật</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Điều mang đến cho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ctr">
                        <a:lnSpc>
                          <a:spcPct val="130000"/>
                        </a:lnSpc>
                        <a:spcAft>
                          <a:spcPts val="0"/>
                        </a:spcAft>
                        <a:tabLst>
                          <a:tab pos="90170" algn="l"/>
                          <a:tab pos="180340" algn="l"/>
                        </a:tabLst>
                      </a:pPr>
                      <a:r>
                        <a:rPr lang="vi-VN" sz="2000" b="1" dirty="0">
                          <a:effectLst/>
                          <a:latin typeface="Cambria" panose="02040503050406030204" pitchFamily="18" charset="0"/>
                        </a:rPr>
                        <a:t>Mong muốn ở trẻ em</a:t>
                      </a:r>
                      <a:endParaRPr lang="en-VN"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extLst>
                  <a:ext uri="{0D108BD9-81ED-4DB2-BD59-A6C34878D82A}">
                    <a16:rowId xmlns:a16="http://schemas.microsoft.com/office/drawing/2014/main" val="200142422"/>
                  </a:ext>
                </a:extLst>
              </a:tr>
              <a:tr h="918080">
                <a:tc>
                  <a:txBody>
                    <a:bodyPr/>
                    <a:lstStyle/>
                    <a:p>
                      <a:pPr algn="ctr">
                        <a:lnSpc>
                          <a:spcPct val="130000"/>
                        </a:lnSpc>
                        <a:spcAft>
                          <a:spcPts val="0"/>
                        </a:spcAft>
                        <a:tabLst>
                          <a:tab pos="90170" algn="l"/>
                          <a:tab pos="180340" algn="l"/>
                        </a:tabLst>
                      </a:pPr>
                      <a:r>
                        <a:rPr lang="vi-VN" sz="2000" i="1" dirty="0">
                          <a:effectLst/>
                          <a:latin typeface="Cambria" panose="02040503050406030204" pitchFamily="18" charset="0"/>
                          <a:ea typeface="Calibri" panose="020F0502020204030204" pitchFamily="34" charset="0"/>
                          <a:cs typeface="Times New Roman" panose="02020603050405020304" pitchFamily="18" charset="0"/>
                        </a:rPr>
                        <a:t>Bố</a:t>
                      </a:r>
                      <a:endParaRPr lang="en-VN" sz="2000" i="1"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en-US" sz="2000" b="0" i="0" u="none" strike="noStrike" cap="none" dirty="0" err="1">
                          <a:solidFill>
                            <a:srgbClr val="000000"/>
                          </a:solidFill>
                          <a:effectLst/>
                          <a:latin typeface="Cambria" panose="02040503050406030204" pitchFamily="18" charset="0"/>
                          <a:ea typeface="Arial"/>
                          <a:cs typeface="Arial"/>
                          <a:sym typeface="Arial"/>
                        </a:rPr>
                        <a:t>Mang</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đến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những</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hiểu</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biết</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dạy</a:t>
                      </a:r>
                      <a:r>
                        <a:rPr lang="en-US" sz="2000" b="0" i="0" u="none" strike="noStrike" cap="none" dirty="0">
                          <a:solidFill>
                            <a:srgbClr val="000000"/>
                          </a:solidFill>
                          <a:effectLst/>
                          <a:latin typeface="Cambria" panose="02040503050406030204" pitchFamily="18" charset="0"/>
                          <a:ea typeface="Arial"/>
                          <a:cs typeface="Arial"/>
                          <a:sym typeface="Arial"/>
                        </a:rPr>
                        <a:t> con </a:t>
                      </a:r>
                      <a:r>
                        <a:rPr lang="en-US" sz="2000" b="0" i="0" u="none" strike="noStrike" cap="none" dirty="0" err="1">
                          <a:solidFill>
                            <a:srgbClr val="000000"/>
                          </a:solidFill>
                          <a:effectLst/>
                          <a:latin typeface="Cambria" panose="02040503050406030204" pitchFamily="18" charset="0"/>
                          <a:ea typeface="Arial"/>
                          <a:cs typeface="Arial"/>
                          <a:sym typeface="Arial"/>
                        </a:rPr>
                        <a:t>ngoan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biết</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nghĩ</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có</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kiến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thức</a:t>
                      </a:r>
                      <a:r>
                        <a:rPr lang="en-US" sz="2000" b="0" i="0" u="none" strike="noStrike" cap="none" dirty="0">
                          <a:solidFill>
                            <a:srgbClr val="000000"/>
                          </a:solidFill>
                          <a:effectLst/>
                          <a:latin typeface="Cambria" panose="02040503050406030204" pitchFamily="18" charset="0"/>
                          <a:ea typeface="Arial"/>
                          <a:cs typeface="Arial"/>
                          <a:sym typeface="Arial"/>
                        </a:rPr>
                        <a:t> </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tc>
                  <a:txBody>
                    <a:bodyPr/>
                    <a:lstStyle/>
                    <a:p>
                      <a:pPr algn="just">
                        <a:lnSpc>
                          <a:spcPct val="130000"/>
                        </a:lnSpc>
                      </a:pPr>
                      <a:r>
                        <a:rPr lang="en-US" sz="2000" b="0" i="0" u="none" strike="noStrike" cap="none" dirty="0" err="1">
                          <a:solidFill>
                            <a:srgbClr val="000000"/>
                          </a:solidFill>
                          <a:effectLst/>
                          <a:latin typeface="Cambria" panose="02040503050406030204" pitchFamily="18" charset="0"/>
                          <a:ea typeface="Arial"/>
                          <a:cs typeface="Arial"/>
                          <a:sym typeface="Arial"/>
                        </a:rPr>
                        <a:t>Truyền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dạy</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những</a:t>
                      </a:r>
                      <a:r>
                        <a:rPr lang="en-US" sz="2000" b="0" i="0" u="none" strike="noStrike" cap="none" dirty="0">
                          <a:solidFill>
                            <a:srgbClr val="000000"/>
                          </a:solidFill>
                          <a:effectLst/>
                          <a:latin typeface="Cambria" panose="02040503050406030204" pitchFamily="18" charset="0"/>
                          <a:ea typeface="Arial"/>
                          <a:cs typeface="Arial"/>
                          <a:sym typeface="Arial"/>
                        </a:rPr>
                        <a:t> tri </a:t>
                      </a:r>
                      <a:r>
                        <a:rPr lang="en-US" sz="2000" b="0" i="0" u="none" strike="noStrike" cap="none" dirty="0" err="1">
                          <a:solidFill>
                            <a:srgbClr val="000000"/>
                          </a:solidFill>
                          <a:effectLst/>
                          <a:latin typeface="Cambria" panose="02040503050406030204" pitchFamily="18" charset="0"/>
                          <a:ea typeface="Arial"/>
                          <a:cs typeface="Arial"/>
                          <a:sym typeface="Arial"/>
                        </a:rPr>
                        <a:t>thức</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về</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thiên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nhiên</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và</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cuộc</a:t>
                      </a:r>
                      <a:r>
                        <a:rPr lang="en-US" sz="2000" b="0" i="0" u="none" strike="noStrike" cap="none" dirty="0">
                          <a:solidFill>
                            <a:srgbClr val="000000"/>
                          </a:solidFill>
                          <a:effectLst/>
                          <a:latin typeface="Cambria" panose="02040503050406030204" pitchFamily="18" charset="0"/>
                          <a:ea typeface="Arial"/>
                          <a:cs typeface="Arial"/>
                          <a:sym typeface="Arial"/>
                        </a:rPr>
                        <a:t> </a:t>
                      </a:r>
                      <a:r>
                        <a:rPr lang="en-US" sz="2000" b="0" i="0" u="none" strike="noStrike" cap="none" dirty="0" err="1">
                          <a:solidFill>
                            <a:srgbClr val="000000"/>
                          </a:solidFill>
                          <a:effectLst/>
                          <a:latin typeface="Cambria" panose="02040503050406030204" pitchFamily="18" charset="0"/>
                          <a:ea typeface="Arial"/>
                          <a:cs typeface="Arial"/>
                          <a:sym typeface="Arial"/>
                        </a:rPr>
                        <a:t>sống</a:t>
                      </a:r>
                      <a:r>
                        <a:rPr lang="en-US" sz="2000" b="0" i="0" u="none" strike="noStrike" cap="none" dirty="0">
                          <a:solidFill>
                            <a:srgbClr val="000000"/>
                          </a:solidFill>
                          <a:effectLst/>
                          <a:latin typeface="Cambria" panose="02040503050406030204" pitchFamily="18" charset="0"/>
                          <a:ea typeface="Arial"/>
                          <a:cs typeface="Arial"/>
                          <a:sym typeface="Arial"/>
                        </a:rPr>
                        <a:t>.</a:t>
                      </a:r>
                      <a:endParaRPr lang="en-VN" sz="2000" b="0" i="0" u="none" strike="noStrike" cap="none" dirty="0">
                        <a:solidFill>
                          <a:srgbClr val="000000"/>
                        </a:solidFill>
                        <a:effectLst/>
                        <a:latin typeface="Cambria" panose="02040503050406030204" pitchFamily="18" charset="0"/>
                        <a:ea typeface="Arial"/>
                        <a:cs typeface="Arial"/>
                        <a:sym typeface="Arial"/>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extLst>
                  <a:ext uri="{0D108BD9-81ED-4DB2-BD59-A6C34878D82A}">
                    <a16:rowId xmlns:a16="http://schemas.microsoft.com/office/drawing/2014/main" val="944893410"/>
                  </a:ext>
                </a:extLst>
              </a:tr>
              <a:tr h="764785">
                <a:tc>
                  <a:txBody>
                    <a:bodyPr/>
                    <a:lstStyle/>
                    <a:p>
                      <a:pPr algn="ctr">
                        <a:lnSpc>
                          <a:spcPct val="130000"/>
                        </a:lnSpc>
                        <a:spcAft>
                          <a:spcPts val="0"/>
                        </a:spcAft>
                        <a:tabLst>
                          <a:tab pos="90170" algn="l"/>
                          <a:tab pos="180340" algn="l"/>
                        </a:tabLst>
                      </a:pPr>
                      <a:r>
                        <a:rPr lang="en-VN" sz="2000" i="1" dirty="0">
                          <a:effectLst/>
                          <a:latin typeface="Cambria" panose="02040503050406030204" pitchFamily="18" charset="0"/>
                          <a:ea typeface="Calibri" panose="020F0502020204030204" pitchFamily="34" charset="0"/>
                          <a:cs typeface="Times New Roman" panose="02020603050405020304" pitchFamily="18" charset="0"/>
                        </a:rPr>
                        <a:t>Thầy giáo</a:t>
                      </a: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59A"/>
                    </a:solidFill>
                  </a:tcPr>
                </a:tc>
                <a:tc>
                  <a:txBody>
                    <a:bodyPr/>
                    <a:lstStyle/>
                    <a:p>
                      <a:pPr algn="just">
                        <a:lnSpc>
                          <a:spcPct val="130000"/>
                        </a:lnSpc>
                        <a:spcAft>
                          <a:spcPts val="0"/>
                        </a:spcAft>
                        <a:tabLst>
                          <a:tab pos="90170" algn="l"/>
                          <a:tab pos="180340" algn="l"/>
                        </a:tabLst>
                      </a:pPr>
                      <a:r>
                        <a:rPr lang="vi-VN" sz="2000" b="0" i="0" u="none" strike="noStrike" cap="none" dirty="0">
                          <a:solidFill>
                            <a:srgbClr val="000000"/>
                          </a:solidFill>
                          <a:effectLst/>
                          <a:latin typeface="Cambria" panose="02040503050406030204" pitchFamily="18" charset="0"/>
                          <a:ea typeface="Arial"/>
                          <a:cs typeface="Arial"/>
                          <a:sym typeface="Arial"/>
                        </a:rPr>
                        <a:t>Sự giáo dục, các phương tiện dạy học</a:t>
                      </a:r>
                      <a:endParaRPr lang="en-VN" sz="2000" dirty="0">
                        <a:effectLst/>
                        <a:latin typeface="Cambria" panose="02040503050406030204" pitchFamily="18" charset="0"/>
                        <a:ea typeface="Calibri" panose="020F0502020204030204" pitchFamily="34" charset="0"/>
                        <a:cs typeface="Times New Roman" panose="02020603050405020304" pitchFamily="18" charset="0"/>
                      </a:endParaRPr>
                    </a:p>
                  </a:txBody>
                  <a:tcPr marL="34945" marR="349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tc>
                  <a:txBody>
                    <a:bodyPr/>
                    <a:lstStyle/>
                    <a:p>
                      <a:pPr algn="just">
                        <a:lnSpc>
                          <a:spcPct val="130000"/>
                        </a:lnSpc>
                      </a:pPr>
                      <a:r>
                        <a:rPr lang="vi-VN" sz="2000" b="0" i="0" u="none" strike="noStrike" cap="none" dirty="0">
                          <a:solidFill>
                            <a:srgbClr val="000000"/>
                          </a:solidFill>
                          <a:effectLst/>
                          <a:latin typeface="Cambria" panose="02040503050406030204" pitchFamily="18" charset="0"/>
                          <a:ea typeface="Arial"/>
                          <a:cs typeface="Arial"/>
                          <a:sym typeface="Arial"/>
                        </a:rPr>
                        <a:t>Người thầy cùng với những phương tiện dạy học đã mang đến cho trẻ thơ những bài học về đạo đức, tri thức, nuôi dưỡng những ước mơ đẹp,... giúp trẻ thơ trưởng thành.</a:t>
                      </a:r>
                      <a:r>
                        <a:rPr lang="en-VN" sz="2000" dirty="0">
                          <a:effectLst/>
                          <a:latin typeface="Cambria" panose="02040503050406030204" pitchFamily="18" charset="0"/>
                        </a:rPr>
                        <a:t> </a:t>
                      </a:r>
                      <a:endParaRPr lang="en-VN" sz="2000" b="0" i="0" u="none" strike="noStrike" cap="none" dirty="0">
                        <a:solidFill>
                          <a:srgbClr val="000000"/>
                        </a:solidFill>
                        <a:effectLst/>
                        <a:latin typeface="Cambria" panose="02040503050406030204" pitchFamily="18" charset="0"/>
                        <a:ea typeface="Arial"/>
                        <a:cs typeface="Arial"/>
                        <a:sym typeface="Arial"/>
                      </a:endParaRPr>
                    </a:p>
                  </a:txBody>
                  <a:tcPr marL="34945" marR="34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DC"/>
                    </a:solidFill>
                  </a:tcPr>
                </a:tc>
                <a:extLst>
                  <a:ext uri="{0D108BD9-81ED-4DB2-BD59-A6C34878D82A}">
                    <a16:rowId xmlns:a16="http://schemas.microsoft.com/office/drawing/2014/main" val="465125655"/>
                  </a:ext>
                </a:extLst>
              </a:tr>
            </a:tbl>
          </a:graphicData>
        </a:graphic>
      </p:graphicFrame>
    </p:spTree>
    <p:extLst>
      <p:ext uri="{BB962C8B-B14F-4D97-AF65-F5344CB8AC3E}">
        <p14:creationId xmlns:p14="http://schemas.microsoft.com/office/powerpoint/2010/main" val="38855191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6" name="Google Shape;426;p48">
            <a:extLst>
              <a:ext uri="{FF2B5EF4-FFF2-40B4-BE49-F238E27FC236}">
                <a16:creationId xmlns:a16="http://schemas.microsoft.com/office/drawing/2014/main" id="{AF7AB15F-5878-BFCE-7049-973918BDCA02}"/>
              </a:ext>
            </a:extLst>
          </p:cNvPr>
          <p:cNvSpPr/>
          <p:nvPr/>
        </p:nvSpPr>
        <p:spPr>
          <a:xfrm>
            <a:off x="1352161" y="967394"/>
            <a:ext cx="7614857" cy="3524596"/>
          </a:xfrm>
          <a:prstGeom prst="roundRect">
            <a:avLst>
              <a:gd name="adj" fmla="val 9812"/>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444500" indent="-444500" algn="just">
              <a:lnSpc>
                <a:spcPct val="130000"/>
              </a:lnSpc>
              <a:buClr>
                <a:srgbClr val="AD676B"/>
              </a:buClr>
              <a:buFont typeface="Wingdings" pitchFamily="2" charset="2"/>
              <a:buChar char="q"/>
            </a:pPr>
            <a:r>
              <a:rPr lang="vi-VN" sz="2200" b="1" dirty="0">
                <a:solidFill>
                  <a:srgbClr val="AD676B"/>
                </a:solidFill>
                <a:effectLst/>
                <a:latin typeface="Cambria" panose="02040503050406030204" pitchFamily="18" charset="0"/>
                <a:ea typeface="Times New Roman" panose="02020603050405020304" pitchFamily="18" charset="0"/>
              </a:rPr>
              <a:t>Tại sao bài thơ lại có nhan đề là </a:t>
            </a:r>
            <a:r>
              <a:rPr lang="vi-VN" sz="2200" b="1" i="1" dirty="0">
                <a:solidFill>
                  <a:srgbClr val="A1CFB9"/>
                </a:solidFill>
                <a:effectLst/>
                <a:latin typeface="Cambria" panose="02040503050406030204" pitchFamily="18" charset="0"/>
                <a:ea typeface="Times New Roman" panose="02020603050405020304" pitchFamily="18" charset="0"/>
              </a:rPr>
              <a:t>Chuyện cổ tích</a:t>
            </a:r>
            <a:r>
              <a:rPr lang="vi-VN" sz="2200" b="1" dirty="0">
                <a:solidFill>
                  <a:srgbClr val="AD676B"/>
                </a:solidFill>
                <a:effectLst/>
                <a:latin typeface="Cambria" panose="02040503050406030204" pitchFamily="18" charset="0"/>
                <a:ea typeface="Times New Roman" panose="02020603050405020304" pitchFamily="18" charset="0"/>
              </a:rPr>
              <a:t>? Em hiểu ý nghĩa nhan đề này như thế nào? </a:t>
            </a:r>
            <a:endParaRPr lang="en-VN" sz="2200" b="1" dirty="0">
              <a:solidFill>
                <a:srgbClr val="AD676B"/>
              </a:solidFill>
              <a:effectLst/>
              <a:latin typeface="Cambria" panose="02040503050406030204" pitchFamily="18" charset="0"/>
              <a:ea typeface="Times New Roman" panose="02020603050405020304" pitchFamily="18" charset="0"/>
            </a:endParaRPr>
          </a:p>
          <a:p>
            <a:pPr marL="444500" indent="-444500" algn="just">
              <a:lnSpc>
                <a:spcPct val="130000"/>
              </a:lnSpc>
              <a:buClr>
                <a:srgbClr val="AD676B"/>
              </a:buClr>
              <a:buFont typeface="Wingdings" pitchFamily="2" charset="2"/>
              <a:buChar char="q"/>
            </a:pPr>
            <a:r>
              <a:rPr lang="vi-VN" sz="2200" b="1" dirty="0">
                <a:solidFill>
                  <a:srgbClr val="AD676B"/>
                </a:solidFill>
                <a:effectLst/>
                <a:latin typeface="Cambria" panose="02040503050406030204" pitchFamily="18" charset="0"/>
                <a:ea typeface="Times New Roman" panose="02020603050405020304" pitchFamily="18" charset="0"/>
              </a:rPr>
              <a:t>Bài thơ có điểm gì giống và khác với những câu chuyện kể về sự ra đời của con người mà em đã đọc?</a:t>
            </a:r>
            <a:endParaRPr lang="en-VN" sz="2200" b="1" dirty="0">
              <a:solidFill>
                <a:srgbClr val="AD676B"/>
              </a:solidFill>
              <a:effectLst/>
              <a:latin typeface="Cambria" panose="02040503050406030204" pitchFamily="18" charset="0"/>
              <a:ea typeface="Times New Roman" panose="02020603050405020304" pitchFamily="18" charset="0"/>
            </a:endParaRPr>
          </a:p>
          <a:p>
            <a:pPr marL="444500" indent="-444500" algn="just">
              <a:lnSpc>
                <a:spcPct val="130000"/>
              </a:lnSpc>
              <a:buClr>
                <a:srgbClr val="AD676B"/>
              </a:buClr>
              <a:buFont typeface="Wingdings" pitchFamily="2" charset="2"/>
              <a:buChar char="q"/>
            </a:pPr>
            <a:r>
              <a:rPr lang="vi-VN" sz="2200" b="1" dirty="0">
                <a:solidFill>
                  <a:srgbClr val="AD676B"/>
                </a:solidFill>
                <a:latin typeface="Cambria" panose="02040503050406030204" pitchFamily="18" charset="0"/>
                <a:ea typeface="Times New Roman" panose="02020603050405020304" pitchFamily="18" charset="0"/>
              </a:rPr>
              <a:t>T</a:t>
            </a:r>
            <a:r>
              <a:rPr lang="vi-VN" sz="2200" b="1" dirty="0">
                <a:solidFill>
                  <a:srgbClr val="AD676B"/>
                </a:solidFill>
                <a:effectLst/>
                <a:latin typeface="Cambria" panose="02040503050406030204" pitchFamily="18" charset="0"/>
                <a:ea typeface="Times New Roman" panose="02020603050405020304" pitchFamily="18" charset="0"/>
              </a:rPr>
              <a:t>rong bài thơ, trẻ con được sinh ra trước nhất và được nhận tình yêu thương lớn lao của mọi người. Qua đây, tác giả muốn gợi nhắc thông điệp gì?</a:t>
            </a:r>
            <a:endParaRPr lang="en-VN" sz="2200" b="1" dirty="0">
              <a:solidFill>
                <a:srgbClr val="AD676B"/>
              </a:solidFill>
              <a:effectLst/>
              <a:latin typeface="Cambria" panose="02040503050406030204" pitchFamily="18" charset="0"/>
              <a:ea typeface="Times New Roman" panose="02020603050405020304" pitchFamily="18" charset="0"/>
            </a:endParaRPr>
          </a:p>
        </p:txBody>
      </p:sp>
      <p:pic>
        <p:nvPicPr>
          <p:cNvPr id="7" name="Picture 23">
            <a:extLst>
              <a:ext uri="{FF2B5EF4-FFF2-40B4-BE49-F238E27FC236}">
                <a16:creationId xmlns:a16="http://schemas.microsoft.com/office/drawing/2014/main" id="{3FF62D17-A289-2241-3A97-1F402B70AA1C}"/>
              </a:ext>
            </a:extLst>
          </p:cNvPr>
          <p:cNvPicPr>
            <a:picLocks noChangeAspect="1"/>
          </p:cNvPicPr>
          <p:nvPr/>
        </p:nvPicPr>
        <p:blipFill>
          <a:blip r:embed="rId3"/>
          <a:srcRect/>
          <a:stretch>
            <a:fillRect/>
          </a:stretch>
        </p:blipFill>
        <p:spPr>
          <a:xfrm>
            <a:off x="-370649" y="1361629"/>
            <a:ext cx="2096436" cy="2420242"/>
          </a:xfrm>
          <a:prstGeom prst="rect">
            <a:avLst/>
          </a:prstGeom>
        </p:spPr>
      </p:pic>
      <p:sp>
        <p:nvSpPr>
          <p:cNvPr id="8" name="Google Shape;1239;p34">
            <a:extLst>
              <a:ext uri="{FF2B5EF4-FFF2-40B4-BE49-F238E27FC236}">
                <a16:creationId xmlns:a16="http://schemas.microsoft.com/office/drawing/2014/main" id="{1814C0E6-DA49-27A7-20D4-809D8455249A}"/>
              </a:ext>
            </a:extLst>
          </p:cNvPr>
          <p:cNvSpPr/>
          <p:nvPr/>
        </p:nvSpPr>
        <p:spPr>
          <a:xfrm>
            <a:off x="2512496" y="288524"/>
            <a:ext cx="4119008" cy="520928"/>
          </a:xfrm>
          <a:prstGeom prst="rect">
            <a:avLst/>
          </a:prstGeom>
          <a:solidFill>
            <a:srgbClr val="9DBDBC"/>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VN" sz="2800" dirty="0">
                <a:latin typeface="Cambria" panose="02040503050406030204" pitchFamily="18" charset="0"/>
              </a:rPr>
              <a:t>THINK – PAIR – SHARE</a:t>
            </a:r>
            <a:endParaRPr sz="2800" dirty="0">
              <a:latin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anim calcmode="lin" valueType="num">
                                      <p:cBhvr>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anim calcmode="lin" valueType="num">
                                      <p:cBhvr>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5" name="Google Shape;1239;p34">
            <a:extLst>
              <a:ext uri="{FF2B5EF4-FFF2-40B4-BE49-F238E27FC236}">
                <a16:creationId xmlns:a16="http://schemas.microsoft.com/office/drawing/2014/main" id="{318AC930-C557-1CB1-88CE-97EC042D2F30}"/>
              </a:ext>
            </a:extLst>
          </p:cNvPr>
          <p:cNvSpPr/>
          <p:nvPr/>
        </p:nvSpPr>
        <p:spPr>
          <a:xfrm>
            <a:off x="3380073" y="341351"/>
            <a:ext cx="2383853" cy="520928"/>
          </a:xfrm>
          <a:prstGeom prst="rect">
            <a:avLst/>
          </a:prstGeom>
          <a:solidFill>
            <a:srgbClr val="9DBDBC"/>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VN" sz="2400" dirty="0">
                <a:latin typeface="Cambria" panose="02040503050406030204" pitchFamily="18" charset="0"/>
              </a:rPr>
              <a:t>Ý nghĩa nhan đề</a:t>
            </a:r>
            <a:endParaRPr sz="2400" dirty="0">
              <a:latin typeface="Cambria" panose="02040503050406030204" pitchFamily="18" charset="0"/>
            </a:endParaRPr>
          </a:p>
        </p:txBody>
      </p:sp>
      <p:sp>
        <p:nvSpPr>
          <p:cNvPr id="6" name="Google Shape;732;p26">
            <a:extLst>
              <a:ext uri="{FF2B5EF4-FFF2-40B4-BE49-F238E27FC236}">
                <a16:creationId xmlns:a16="http://schemas.microsoft.com/office/drawing/2014/main" id="{8308020B-CA51-A013-AD20-10C9188EB303}"/>
              </a:ext>
            </a:extLst>
          </p:cNvPr>
          <p:cNvSpPr txBox="1">
            <a:spLocks/>
          </p:cNvSpPr>
          <p:nvPr/>
        </p:nvSpPr>
        <p:spPr>
          <a:xfrm>
            <a:off x="489858" y="2167061"/>
            <a:ext cx="2475766" cy="795981"/>
          </a:xfrm>
          <a:prstGeom prst="roundRect">
            <a:avLst/>
          </a:prstGeom>
          <a:solidFill>
            <a:srgbClr val="E7959A"/>
          </a:solidFill>
          <a:ln>
            <a:solidFill>
              <a:srgbClr val="AD676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lnSpc>
                <a:spcPct val="130000"/>
              </a:lnSpc>
            </a:pPr>
            <a:r>
              <a:rPr lang="en-US" sz="2400" dirty="0" err="1">
                <a:latin typeface="Cambria" panose="02040503050406030204" pitchFamily="18" charset="0"/>
              </a:rPr>
              <a:t>Chuyện</a:t>
            </a:r>
            <a:r>
              <a:rPr lang="en-US" sz="2400" dirty="0">
                <a:latin typeface="Cambria" panose="02040503050406030204" pitchFamily="18" charset="0"/>
              </a:rPr>
              <a:t> </a:t>
            </a:r>
            <a:r>
              <a:rPr lang="en-US" sz="2400" dirty="0" err="1">
                <a:latin typeface="Cambria" panose="02040503050406030204" pitchFamily="18" charset="0"/>
              </a:rPr>
              <a:t>cổ</a:t>
            </a:r>
            <a:r>
              <a:rPr lang="en-US" sz="2400" dirty="0">
                <a:latin typeface="Cambria" panose="02040503050406030204" pitchFamily="18" charset="0"/>
              </a:rPr>
              <a:t> </a:t>
            </a:r>
            <a:r>
              <a:rPr lang="en-US" sz="2400" dirty="0" err="1">
                <a:latin typeface="Cambria" panose="02040503050406030204" pitchFamily="18" charset="0"/>
              </a:rPr>
              <a:t>tích</a:t>
            </a:r>
            <a:endParaRPr lang="en-US" sz="2400" b="0" i="1" dirty="0">
              <a:latin typeface="Cambria" panose="02040503050406030204" pitchFamily="18" charset="0"/>
            </a:endParaRPr>
          </a:p>
        </p:txBody>
      </p:sp>
      <p:sp>
        <p:nvSpPr>
          <p:cNvPr id="8" name="Google Shape;732;p26">
            <a:extLst>
              <a:ext uri="{FF2B5EF4-FFF2-40B4-BE49-F238E27FC236}">
                <a16:creationId xmlns:a16="http://schemas.microsoft.com/office/drawing/2014/main" id="{433B2799-7F00-354A-4BEB-C98A11DEF131}"/>
              </a:ext>
            </a:extLst>
          </p:cNvPr>
          <p:cNvSpPr txBox="1">
            <a:spLocks/>
          </p:cNvSpPr>
          <p:nvPr/>
        </p:nvSpPr>
        <p:spPr>
          <a:xfrm>
            <a:off x="3913128" y="1528334"/>
            <a:ext cx="4415171" cy="795981"/>
          </a:xfrm>
          <a:prstGeom prst="roundRect">
            <a:avLst/>
          </a:prstGeom>
          <a:solidFill>
            <a:srgbClr val="E6B588"/>
          </a:solidFill>
          <a:ln>
            <a:solidFill>
              <a:srgbClr val="AD676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just">
              <a:lnSpc>
                <a:spcPct val="130000"/>
              </a:lnSpc>
            </a:pPr>
            <a:r>
              <a:rPr lang="en-US" sz="2200" b="0" dirty="0" err="1">
                <a:latin typeface="Cambria" panose="02040503050406030204" pitchFamily="18" charset="0"/>
              </a:rPr>
              <a:t>Gợi</a:t>
            </a:r>
            <a:r>
              <a:rPr lang="en-US" sz="2200" b="0" dirty="0">
                <a:latin typeface="Cambria" panose="02040503050406030204" pitchFamily="18" charset="0"/>
              </a:rPr>
              <a:t> </a:t>
            </a:r>
            <a:r>
              <a:rPr lang="en-US" sz="2200" b="0" dirty="0" err="1">
                <a:latin typeface="Cambria" panose="02040503050406030204" pitchFamily="18" charset="0"/>
              </a:rPr>
              <a:t>cảm</a:t>
            </a:r>
            <a:r>
              <a:rPr lang="en-US" sz="2200" b="0" dirty="0">
                <a:latin typeface="Cambria" panose="02040503050406030204" pitchFamily="18" charset="0"/>
              </a:rPr>
              <a:t> </a:t>
            </a:r>
            <a:r>
              <a:rPr lang="en-US" sz="2200" b="0" dirty="0" err="1">
                <a:latin typeface="Cambria" panose="02040503050406030204" pitchFamily="18" charset="0"/>
              </a:rPr>
              <a:t>giác</a:t>
            </a:r>
            <a:r>
              <a:rPr lang="en-US" sz="2200" b="0" dirty="0">
                <a:latin typeface="Cambria" panose="02040503050406030204" pitchFamily="18" charset="0"/>
              </a:rPr>
              <a:t> </a:t>
            </a:r>
            <a:r>
              <a:rPr lang="en-US" sz="2200" b="0" dirty="0" err="1">
                <a:latin typeface="Cambria" panose="02040503050406030204" pitchFamily="18" charset="0"/>
              </a:rPr>
              <a:t>đây</a:t>
            </a:r>
            <a:r>
              <a:rPr lang="en-US" sz="2200" b="0" dirty="0">
                <a:latin typeface="Cambria" panose="02040503050406030204" pitchFamily="18" charset="0"/>
              </a:rPr>
              <a:t> </a:t>
            </a:r>
            <a:r>
              <a:rPr lang="en-US" sz="2200" b="0" dirty="0" err="1">
                <a:latin typeface="Cambria" panose="02040503050406030204" pitchFamily="18" charset="0"/>
              </a:rPr>
              <a:t>là</a:t>
            </a:r>
            <a:r>
              <a:rPr lang="en-US" sz="2200" b="0" dirty="0">
                <a:latin typeface="Cambria" panose="02040503050406030204" pitchFamily="18" charset="0"/>
              </a:rPr>
              <a:t> </a:t>
            </a:r>
            <a:r>
              <a:rPr lang="en-US" sz="2200" b="0" dirty="0" err="1">
                <a:latin typeface="Cambria" panose="02040503050406030204" pitchFamily="18" charset="0"/>
              </a:rPr>
              <a:t>một</a:t>
            </a:r>
            <a:r>
              <a:rPr lang="en-US" sz="2200" b="0" dirty="0">
                <a:latin typeface="Cambria" panose="02040503050406030204" pitchFamily="18" charset="0"/>
              </a:rPr>
              <a:t> </a:t>
            </a:r>
            <a:r>
              <a:rPr lang="en-US" sz="2200" b="0" dirty="0" err="1">
                <a:latin typeface="Cambria" panose="02040503050406030204" pitchFamily="18" charset="0"/>
              </a:rPr>
              <a:t>câu</a:t>
            </a:r>
            <a:r>
              <a:rPr lang="en-US" sz="2200" b="0" dirty="0">
                <a:latin typeface="Cambria" panose="02040503050406030204" pitchFamily="18" charset="0"/>
              </a:rPr>
              <a:t> </a:t>
            </a:r>
            <a:r>
              <a:rPr lang="en-US" sz="2200" b="0" dirty="0" err="1">
                <a:latin typeface="Cambria" panose="02040503050406030204" pitchFamily="18" charset="0"/>
              </a:rPr>
              <a:t>chuyện</a:t>
            </a:r>
            <a:r>
              <a:rPr lang="en-US" sz="2200" b="0" dirty="0">
                <a:latin typeface="Cambria" panose="02040503050406030204" pitchFamily="18" charset="0"/>
              </a:rPr>
              <a:t> </a:t>
            </a:r>
            <a:r>
              <a:rPr lang="en-US" sz="2200" b="0" dirty="0" err="1">
                <a:latin typeface="Cambria" panose="02040503050406030204" pitchFamily="18" charset="0"/>
              </a:rPr>
              <a:t>bằng</a:t>
            </a:r>
            <a:r>
              <a:rPr lang="en-US" sz="2200" b="0" dirty="0">
                <a:latin typeface="Cambria" panose="02040503050406030204" pitchFamily="18" charset="0"/>
              </a:rPr>
              <a:t> </a:t>
            </a:r>
            <a:r>
              <a:rPr lang="en-US" sz="2200" b="0" dirty="0" err="1">
                <a:latin typeface="Cambria" panose="02040503050406030204" pitchFamily="18" charset="0"/>
              </a:rPr>
              <a:t>thơ</a:t>
            </a:r>
            <a:endParaRPr lang="en-US" sz="2200" b="0" i="1" dirty="0">
              <a:latin typeface="Cambria" panose="02040503050406030204" pitchFamily="18" charset="0"/>
            </a:endParaRPr>
          </a:p>
        </p:txBody>
      </p:sp>
      <p:sp>
        <p:nvSpPr>
          <p:cNvPr id="9" name="Google Shape;732;p26">
            <a:extLst>
              <a:ext uri="{FF2B5EF4-FFF2-40B4-BE49-F238E27FC236}">
                <a16:creationId xmlns:a16="http://schemas.microsoft.com/office/drawing/2014/main" id="{7A799CFF-55A6-E58F-9801-63CCADF851D2}"/>
              </a:ext>
            </a:extLst>
          </p:cNvPr>
          <p:cNvSpPr txBox="1">
            <a:spLocks/>
          </p:cNvSpPr>
          <p:nvPr/>
        </p:nvSpPr>
        <p:spPr>
          <a:xfrm>
            <a:off x="3913127" y="2565052"/>
            <a:ext cx="4415171" cy="1380867"/>
          </a:xfrm>
          <a:prstGeom prst="roundRect">
            <a:avLst/>
          </a:prstGeom>
          <a:solidFill>
            <a:srgbClr val="E6B588"/>
          </a:solidFill>
          <a:ln>
            <a:solidFill>
              <a:srgbClr val="AD676B"/>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just">
              <a:lnSpc>
                <a:spcPct val="130000"/>
              </a:lnSpc>
            </a:pPr>
            <a:r>
              <a:rPr lang="en-US" sz="2200" b="0" dirty="0" err="1">
                <a:latin typeface="Cambria" panose="02040503050406030204" pitchFamily="18" charset="0"/>
              </a:rPr>
              <a:t>Mang</a:t>
            </a:r>
            <a:r>
              <a:rPr lang="en-US" sz="2200" b="0" dirty="0">
                <a:latin typeface="Cambria" panose="02040503050406030204" pitchFamily="18" charset="0"/>
              </a:rPr>
              <a:t> </a:t>
            </a:r>
            <a:r>
              <a:rPr lang="en-US" sz="2200" b="0" dirty="0" err="1">
                <a:latin typeface="Cambria" panose="02040503050406030204" pitchFamily="18" charset="0"/>
              </a:rPr>
              <a:t>lại</a:t>
            </a:r>
            <a:r>
              <a:rPr lang="en-US" sz="2200" b="0" dirty="0">
                <a:latin typeface="Cambria" panose="02040503050406030204" pitchFamily="18" charset="0"/>
              </a:rPr>
              <a:t> </a:t>
            </a:r>
            <a:r>
              <a:rPr lang="en-US" sz="2200" b="0" dirty="0" err="1">
                <a:latin typeface="Cambria" panose="02040503050406030204" pitchFamily="18" charset="0"/>
              </a:rPr>
              <a:t>giọng</a:t>
            </a:r>
            <a:r>
              <a:rPr lang="en-US" sz="2200" b="0" dirty="0">
                <a:latin typeface="Cambria" panose="02040503050406030204" pitchFamily="18" charset="0"/>
              </a:rPr>
              <a:t> </a:t>
            </a:r>
            <a:r>
              <a:rPr lang="en-US" sz="2200" b="0" dirty="0" err="1">
                <a:latin typeface="Cambria" panose="02040503050406030204" pitchFamily="18" charset="0"/>
              </a:rPr>
              <a:t>điệu</a:t>
            </a:r>
            <a:r>
              <a:rPr lang="en-US" sz="2200" b="0" dirty="0">
                <a:latin typeface="Cambria" panose="02040503050406030204" pitchFamily="18" charset="0"/>
              </a:rPr>
              <a:t> </a:t>
            </a:r>
            <a:r>
              <a:rPr lang="en-US" sz="2200" b="0" dirty="0" err="1">
                <a:latin typeface="Cambria" panose="02040503050406030204" pitchFamily="18" charset="0"/>
              </a:rPr>
              <a:t>thủ</a:t>
            </a:r>
            <a:r>
              <a:rPr lang="en-US" sz="2200" b="0" dirty="0">
                <a:latin typeface="Cambria" panose="02040503050406030204" pitchFamily="18" charset="0"/>
              </a:rPr>
              <a:t> </a:t>
            </a:r>
            <a:r>
              <a:rPr lang="en-US" sz="2200" b="0" dirty="0" err="1">
                <a:latin typeface="Cambria" panose="02040503050406030204" pitchFamily="18" charset="0"/>
              </a:rPr>
              <a:t>thỉ</a:t>
            </a:r>
            <a:r>
              <a:rPr lang="en-US" sz="2200" b="0" dirty="0">
                <a:latin typeface="Cambria" panose="02040503050406030204" pitchFamily="18" charset="0"/>
              </a:rPr>
              <a:t>, </a:t>
            </a:r>
            <a:r>
              <a:rPr lang="en-US" sz="2200" b="0" dirty="0" err="1">
                <a:latin typeface="Cambria" panose="02040503050406030204" pitchFamily="18" charset="0"/>
              </a:rPr>
              <a:t>tâm</a:t>
            </a:r>
            <a:r>
              <a:rPr lang="en-US" sz="2200" b="0" dirty="0">
                <a:latin typeface="Cambria" panose="02040503050406030204" pitchFamily="18" charset="0"/>
              </a:rPr>
              <a:t> </a:t>
            </a:r>
            <a:r>
              <a:rPr lang="en-US" sz="2200" b="0" dirty="0" err="1">
                <a:latin typeface="Cambria" panose="02040503050406030204" pitchFamily="18" charset="0"/>
              </a:rPr>
              <a:t>tình</a:t>
            </a:r>
            <a:r>
              <a:rPr lang="en-US" sz="2200" b="0" dirty="0">
                <a:latin typeface="Cambria" panose="02040503050406030204" pitchFamily="18" charset="0"/>
              </a:rPr>
              <a:t> </a:t>
            </a:r>
            <a:r>
              <a:rPr lang="en-US" sz="2200" b="0" dirty="0" err="1">
                <a:latin typeface="Cambria" panose="02040503050406030204" pitchFamily="18" charset="0"/>
              </a:rPr>
              <a:t>của</a:t>
            </a:r>
            <a:r>
              <a:rPr lang="en-US" sz="2200" b="0" dirty="0">
                <a:latin typeface="Cambria" panose="02040503050406030204" pitchFamily="18" charset="0"/>
              </a:rPr>
              <a:t> </a:t>
            </a:r>
            <a:r>
              <a:rPr lang="en-US" sz="2200" b="0" dirty="0" err="1">
                <a:latin typeface="Cambria" panose="02040503050406030204" pitchFamily="18" charset="0"/>
              </a:rPr>
              <a:t>câu</a:t>
            </a:r>
            <a:r>
              <a:rPr lang="en-US" sz="2200" b="0" dirty="0">
                <a:latin typeface="Cambria" panose="02040503050406030204" pitchFamily="18" charset="0"/>
              </a:rPr>
              <a:t> </a:t>
            </a:r>
            <a:r>
              <a:rPr lang="en-US" sz="2200" b="0" dirty="0" err="1">
                <a:latin typeface="Cambria" panose="02040503050406030204" pitchFamily="18" charset="0"/>
              </a:rPr>
              <a:t>chuyện</a:t>
            </a:r>
            <a:r>
              <a:rPr lang="en-US" sz="2200" b="0" dirty="0">
                <a:latin typeface="Cambria" panose="02040503050406030204" pitchFamily="18" charset="0"/>
              </a:rPr>
              <a:t> </a:t>
            </a:r>
            <a:r>
              <a:rPr lang="en-US" sz="2200" b="0" dirty="0" err="1">
                <a:latin typeface="Cambria" panose="02040503050406030204" pitchFamily="18" charset="0"/>
              </a:rPr>
              <a:t>kể</a:t>
            </a:r>
            <a:r>
              <a:rPr lang="en-US" sz="2200" b="0" dirty="0">
                <a:latin typeface="Cambria" panose="02040503050406030204" pitchFamily="18" charset="0"/>
              </a:rPr>
              <a:t> </a:t>
            </a:r>
            <a:r>
              <a:rPr lang="en-US" sz="2200" b="0" dirty="0" err="1">
                <a:latin typeface="Cambria" panose="02040503050406030204" pitchFamily="18" charset="0"/>
              </a:rPr>
              <a:t>và</a:t>
            </a:r>
            <a:r>
              <a:rPr lang="en-US" sz="2200" b="0" dirty="0">
                <a:latin typeface="Cambria" panose="02040503050406030204" pitchFamily="18" charset="0"/>
              </a:rPr>
              <a:t> </a:t>
            </a:r>
            <a:r>
              <a:rPr lang="en-US" sz="2200" b="0" dirty="0" err="1">
                <a:latin typeface="Cambria" panose="02040503050406030204" pitchFamily="18" charset="0"/>
              </a:rPr>
              <a:t>sắc</a:t>
            </a:r>
            <a:r>
              <a:rPr lang="en-US" sz="2200" b="0" dirty="0">
                <a:latin typeface="Cambria" panose="02040503050406030204" pitchFamily="18" charset="0"/>
              </a:rPr>
              <a:t> </a:t>
            </a:r>
            <a:r>
              <a:rPr lang="en-US" sz="2200" b="0" dirty="0" err="1">
                <a:latin typeface="Cambria" panose="02040503050406030204" pitchFamily="18" charset="0"/>
              </a:rPr>
              <a:t>màu</a:t>
            </a:r>
            <a:r>
              <a:rPr lang="en-US" sz="2200" b="0" dirty="0">
                <a:latin typeface="Cambria" panose="02040503050406030204" pitchFamily="18" charset="0"/>
              </a:rPr>
              <a:t> </a:t>
            </a:r>
            <a:r>
              <a:rPr lang="en-US" sz="2200" b="0" dirty="0" err="1">
                <a:latin typeface="Cambria" panose="02040503050406030204" pitchFamily="18" charset="0"/>
              </a:rPr>
              <a:t>huyền</a:t>
            </a:r>
            <a:r>
              <a:rPr lang="en-US" sz="2200" b="0" dirty="0">
                <a:latin typeface="Cambria" panose="02040503050406030204" pitchFamily="18" charset="0"/>
              </a:rPr>
              <a:t> </a:t>
            </a:r>
            <a:r>
              <a:rPr lang="en-US" sz="2200" b="0" dirty="0" err="1">
                <a:latin typeface="Cambria" panose="02040503050406030204" pitchFamily="18" charset="0"/>
              </a:rPr>
              <a:t>bí</a:t>
            </a:r>
            <a:r>
              <a:rPr lang="en-US" sz="2200" b="0" dirty="0">
                <a:latin typeface="Cambria" panose="02040503050406030204" pitchFamily="18" charset="0"/>
              </a:rPr>
              <a:t> </a:t>
            </a:r>
            <a:r>
              <a:rPr lang="en-US" sz="2200" b="0" dirty="0" err="1">
                <a:latin typeface="Cambria" panose="02040503050406030204" pitchFamily="18" charset="0"/>
              </a:rPr>
              <a:t>cổ</a:t>
            </a:r>
            <a:r>
              <a:rPr lang="en-US" sz="2200" b="0" dirty="0">
                <a:latin typeface="Cambria" panose="02040503050406030204" pitchFamily="18" charset="0"/>
              </a:rPr>
              <a:t> </a:t>
            </a:r>
            <a:r>
              <a:rPr lang="en-US" sz="2200" b="0" dirty="0" err="1">
                <a:latin typeface="Cambria" panose="02040503050406030204" pitchFamily="18" charset="0"/>
              </a:rPr>
              <a:t>tích</a:t>
            </a:r>
            <a:endParaRPr lang="en-US" sz="2200" b="0" i="1" dirty="0">
              <a:latin typeface="Cambria" panose="02040503050406030204" pitchFamily="18" charset="0"/>
            </a:endParaRPr>
          </a:p>
        </p:txBody>
      </p:sp>
      <p:cxnSp>
        <p:nvCxnSpPr>
          <p:cNvPr id="11" name="Straight Arrow Connector 10">
            <a:extLst>
              <a:ext uri="{FF2B5EF4-FFF2-40B4-BE49-F238E27FC236}">
                <a16:creationId xmlns:a16="http://schemas.microsoft.com/office/drawing/2014/main" id="{A86DC9D4-9C1C-8892-C0AE-FD308D86035B}"/>
              </a:ext>
            </a:extLst>
          </p:cNvPr>
          <p:cNvCxnSpPr>
            <a:cxnSpLocks/>
            <a:stCxn id="6" idx="3"/>
            <a:endCxn id="8" idx="1"/>
          </p:cNvCxnSpPr>
          <p:nvPr/>
        </p:nvCxnSpPr>
        <p:spPr>
          <a:xfrm flipV="1">
            <a:off x="2965624" y="1926325"/>
            <a:ext cx="947504" cy="638727"/>
          </a:xfrm>
          <a:prstGeom prst="straightConnector1">
            <a:avLst/>
          </a:prstGeom>
          <a:ln w="28575">
            <a:solidFill>
              <a:srgbClr val="35252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0A76FA-592E-636D-81AF-40745826DDA7}"/>
              </a:ext>
            </a:extLst>
          </p:cNvPr>
          <p:cNvCxnSpPr>
            <a:cxnSpLocks/>
            <a:stCxn id="6" idx="3"/>
            <a:endCxn id="9" idx="1"/>
          </p:cNvCxnSpPr>
          <p:nvPr/>
        </p:nvCxnSpPr>
        <p:spPr>
          <a:xfrm>
            <a:off x="2965624" y="2565052"/>
            <a:ext cx="947503" cy="690434"/>
          </a:xfrm>
          <a:prstGeom prst="straightConnector1">
            <a:avLst/>
          </a:prstGeom>
          <a:ln w="28575">
            <a:solidFill>
              <a:srgbClr val="35252C"/>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close-up of a hand&#10;&#10;Description automatically generated">
            <a:extLst>
              <a:ext uri="{FF2B5EF4-FFF2-40B4-BE49-F238E27FC236}">
                <a16:creationId xmlns:a16="http://schemas.microsoft.com/office/drawing/2014/main" id="{5A12D0CB-7674-C08A-2E68-2D60B309EB90}"/>
              </a:ext>
            </a:extLst>
          </p:cNvPr>
          <p:cNvPicPr>
            <a:picLocks noChangeAspect="1"/>
          </p:cNvPicPr>
          <p:nvPr/>
        </p:nvPicPr>
        <p:blipFill>
          <a:blip r:embed="rId3"/>
          <a:stretch>
            <a:fillRect/>
          </a:stretch>
        </p:blipFill>
        <p:spPr>
          <a:xfrm rot="17717823">
            <a:off x="60048" y="1709862"/>
            <a:ext cx="1511300" cy="914400"/>
          </a:xfrm>
          <a:prstGeom prst="rect">
            <a:avLst/>
          </a:prstGeom>
        </p:spPr>
      </p:pic>
      <p:pic>
        <p:nvPicPr>
          <p:cNvPr id="8194" name="Picture 2">
            <a:extLst>
              <a:ext uri="{FF2B5EF4-FFF2-40B4-BE49-F238E27FC236}">
                <a16:creationId xmlns:a16="http://schemas.microsoft.com/office/drawing/2014/main" id="{F0892DB6-F5AE-C1BA-5F3C-0AA3B02E7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55" y="2775832"/>
            <a:ext cx="2195594" cy="2312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4" name="Google Shape;426;p48">
            <a:extLst>
              <a:ext uri="{FF2B5EF4-FFF2-40B4-BE49-F238E27FC236}">
                <a16:creationId xmlns:a16="http://schemas.microsoft.com/office/drawing/2014/main" id="{9B3A14A2-D53B-EB5B-DFDA-6B022C89894D}"/>
              </a:ext>
            </a:extLst>
          </p:cNvPr>
          <p:cNvSpPr/>
          <p:nvPr/>
        </p:nvSpPr>
        <p:spPr>
          <a:xfrm>
            <a:off x="375406" y="794183"/>
            <a:ext cx="6336421" cy="3555134"/>
          </a:xfrm>
          <a:prstGeom prst="roundRect">
            <a:avLst>
              <a:gd name="adj" fmla="val 9812"/>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444500" lvl="0" indent="-444500" algn="just" rtl="0">
              <a:lnSpc>
                <a:spcPct val="130000"/>
              </a:lnSpc>
              <a:spcBef>
                <a:spcPts val="0"/>
              </a:spcBef>
              <a:spcAft>
                <a:spcPts val="0"/>
              </a:spcAft>
              <a:buClr>
                <a:srgbClr val="AD676B"/>
              </a:buClr>
              <a:buFont typeface="Wingdings" pitchFamily="2" charset="2"/>
              <a:buChar char="q"/>
            </a:pPr>
            <a:r>
              <a:rPr lang="vi-VN" sz="2800" b="1" dirty="0">
                <a:solidFill>
                  <a:srgbClr val="AD676B"/>
                </a:solidFill>
                <a:latin typeface="Cambria" panose="02040503050406030204" pitchFamily="18" charset="0"/>
              </a:rPr>
              <a:t>Tên bài, đề từ của văn bản hướng đến vấn đề nào? Qua đó, em hiểu gì về chủ đề?</a:t>
            </a:r>
          </a:p>
          <a:p>
            <a:pPr marL="444500" lvl="0" indent="-444500" algn="just" rtl="0">
              <a:lnSpc>
                <a:spcPct val="130000"/>
              </a:lnSpc>
              <a:spcBef>
                <a:spcPts val="0"/>
              </a:spcBef>
              <a:spcAft>
                <a:spcPts val="0"/>
              </a:spcAft>
              <a:buClr>
                <a:srgbClr val="AD676B"/>
              </a:buClr>
              <a:buFont typeface="Wingdings" pitchFamily="2" charset="2"/>
              <a:buChar char="q"/>
            </a:pPr>
            <a:r>
              <a:rPr lang="vi-VN" sz="2800" b="1" dirty="0">
                <a:solidFill>
                  <a:srgbClr val="AD676B"/>
                </a:solidFill>
                <a:latin typeface="Cambria" panose="02040503050406030204" pitchFamily="18" charset="0"/>
              </a:rPr>
              <a:t>Để thể hiện chủ đề, bài học đưa vào mấy ngữ liệu? Thể loại của các ngữ liệu đó là gì?</a:t>
            </a:r>
            <a:endParaRPr lang="vi-VN" sz="2800" dirty="0">
              <a:solidFill>
                <a:srgbClr val="AD676B"/>
              </a:solidFill>
              <a:latin typeface="Cambria" panose="02040503050406030204" pitchFamily="18" charset="0"/>
            </a:endParaRPr>
          </a:p>
        </p:txBody>
      </p:sp>
      <p:pic>
        <p:nvPicPr>
          <p:cNvPr id="5" name="Picture 6">
            <a:extLst>
              <a:ext uri="{FF2B5EF4-FFF2-40B4-BE49-F238E27FC236}">
                <a16:creationId xmlns:a16="http://schemas.microsoft.com/office/drawing/2014/main" id="{D14B4A94-F069-F0EB-ED90-958E9BD98D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11827" y="794183"/>
            <a:ext cx="2581110" cy="45382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1026" name="Picture 2" descr="Mãn nhãn với phim hoạt hình “Con Rồng cháu Tiên” phiên bản 2017 | Điện ảnh  | Vietnam+ (VietnamPlus)">
            <a:extLst>
              <a:ext uri="{FF2B5EF4-FFF2-40B4-BE49-F238E27FC236}">
                <a16:creationId xmlns:a16="http://schemas.microsoft.com/office/drawing/2014/main" id="{0900DA7F-C5B6-B840-A4AC-3C1EA60C1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62" y="141068"/>
            <a:ext cx="3167265" cy="2294709"/>
          </a:xfrm>
          <a:prstGeom prst="rect">
            <a:avLst/>
          </a:prstGeom>
          <a:noFill/>
          <a:ln w="28575">
            <a:solidFill>
              <a:srgbClr val="35252C"/>
            </a:solidFill>
          </a:ln>
          <a:extLst>
            <a:ext uri="{909E8E84-426E-40DD-AFC4-6F175D3DCCD1}">
              <a14:hiddenFill xmlns:a14="http://schemas.microsoft.com/office/drawing/2010/main">
                <a:solidFill>
                  <a:srgbClr val="FFFFFF"/>
                </a:solidFill>
              </a14:hiddenFill>
            </a:ext>
          </a:extLst>
        </p:spPr>
      </p:pic>
      <p:pic>
        <p:nvPicPr>
          <p:cNvPr id="7" name="Picture 6" descr="A person in a yellow dress&#10;&#10;Description automatically generated">
            <a:extLst>
              <a:ext uri="{FF2B5EF4-FFF2-40B4-BE49-F238E27FC236}">
                <a16:creationId xmlns:a16="http://schemas.microsoft.com/office/drawing/2014/main" id="{5195F31A-18CC-5119-B649-19B4C3644A98}"/>
              </a:ext>
            </a:extLst>
          </p:cNvPr>
          <p:cNvPicPr>
            <a:picLocks/>
          </p:cNvPicPr>
          <p:nvPr/>
        </p:nvPicPr>
        <p:blipFill>
          <a:blip r:embed="rId4"/>
          <a:stretch>
            <a:fillRect/>
          </a:stretch>
        </p:blipFill>
        <p:spPr>
          <a:xfrm>
            <a:off x="4636536" y="142577"/>
            <a:ext cx="3543185" cy="2293200"/>
          </a:xfrm>
          <a:prstGeom prst="rect">
            <a:avLst/>
          </a:prstGeom>
          <a:ln w="28575">
            <a:solidFill>
              <a:srgbClr val="35252C"/>
            </a:solidFill>
          </a:ln>
        </p:spPr>
      </p:pic>
      <p:pic>
        <p:nvPicPr>
          <p:cNvPr id="1028" name="Picture 4" descr="Họ nghe lời Sa-tan, và hậu quả là gì? — THƯ VIỆN TRỰC TUYẾN Tháp Canh">
            <a:extLst>
              <a:ext uri="{FF2B5EF4-FFF2-40B4-BE49-F238E27FC236}">
                <a16:creationId xmlns:a16="http://schemas.microsoft.com/office/drawing/2014/main" id="{6C9F164A-BA3E-D683-34F3-C90E8C96CAB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6537" y="2704123"/>
            <a:ext cx="3543185" cy="2296800"/>
          </a:xfrm>
          <a:prstGeom prst="rect">
            <a:avLst/>
          </a:prstGeom>
          <a:noFill/>
          <a:ln w="28575">
            <a:solidFill>
              <a:srgbClr val="35252C"/>
            </a:solidFill>
          </a:ln>
          <a:extLst>
            <a:ext uri="{909E8E84-426E-40DD-AFC4-6F175D3DCCD1}">
              <a14:hiddenFill xmlns:a14="http://schemas.microsoft.com/office/drawing/2010/main">
                <a:solidFill>
                  <a:srgbClr val="FFFFFF"/>
                </a:solidFill>
              </a14:hiddenFill>
            </a:ext>
          </a:extLst>
        </p:spPr>
      </p:pic>
      <p:pic>
        <p:nvPicPr>
          <p:cNvPr id="1030" name="Picture 6" descr="Thần thoại Trung Hoa - Chuyện Bàn Cổ mở ra trời đất - Tiếng Trung Cầm Xu -  Phát âm chuẩn, nói tự tin">
            <a:extLst>
              <a:ext uri="{FF2B5EF4-FFF2-40B4-BE49-F238E27FC236}">
                <a16:creationId xmlns:a16="http://schemas.microsoft.com/office/drawing/2014/main" id="{04CA5FA4-C2AF-D9CC-11A8-4224382A209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562" y="2704123"/>
            <a:ext cx="3168000" cy="2296800"/>
          </a:xfrm>
          <a:prstGeom prst="rect">
            <a:avLst/>
          </a:prstGeom>
          <a:noFill/>
          <a:ln w="28575">
            <a:solidFill>
              <a:srgbClr val="35252C"/>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2"/>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296E5F-9521-CDFA-4C07-6EE244E60151}"/>
              </a:ext>
            </a:extLst>
          </p:cNvPr>
          <p:cNvGraphicFramePr>
            <a:graphicFrameLocks noGrp="1"/>
          </p:cNvGraphicFramePr>
          <p:nvPr>
            <p:extLst>
              <p:ext uri="{D42A27DB-BD31-4B8C-83A1-F6EECF244321}">
                <p14:modId xmlns:p14="http://schemas.microsoft.com/office/powerpoint/2010/main" val="1294309898"/>
              </p:ext>
            </p:extLst>
          </p:nvPr>
        </p:nvGraphicFramePr>
        <p:xfrm>
          <a:off x="346363" y="317245"/>
          <a:ext cx="8451273" cy="4509009"/>
        </p:xfrm>
        <a:graphic>
          <a:graphicData uri="http://schemas.openxmlformats.org/drawingml/2006/table">
            <a:tbl>
              <a:tblPr firstRow="1" bandRow="1">
                <a:tableStyleId>{DF416460-3105-4564-9AB7-68D84BD1A254}</a:tableStyleId>
              </a:tblPr>
              <a:tblGrid>
                <a:gridCol w="911630">
                  <a:extLst>
                    <a:ext uri="{9D8B030D-6E8A-4147-A177-3AD203B41FA5}">
                      <a16:colId xmlns:a16="http://schemas.microsoft.com/office/drawing/2014/main" val="2823709302"/>
                    </a:ext>
                  </a:extLst>
                </a:gridCol>
                <a:gridCol w="3906982">
                  <a:extLst>
                    <a:ext uri="{9D8B030D-6E8A-4147-A177-3AD203B41FA5}">
                      <a16:colId xmlns:a16="http://schemas.microsoft.com/office/drawing/2014/main" val="4020940279"/>
                    </a:ext>
                  </a:extLst>
                </a:gridCol>
                <a:gridCol w="3632661">
                  <a:extLst>
                    <a:ext uri="{9D8B030D-6E8A-4147-A177-3AD203B41FA5}">
                      <a16:colId xmlns:a16="http://schemas.microsoft.com/office/drawing/2014/main" val="1452926967"/>
                    </a:ext>
                  </a:extLst>
                </a:gridCol>
              </a:tblGrid>
              <a:tr h="678526">
                <a:tc>
                  <a:txBody>
                    <a:bodyPr/>
                    <a:lstStyle/>
                    <a:p>
                      <a:endParaRPr lang="en-VN" sz="20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FB9"/>
                    </a:solidFill>
                  </a:tcPr>
                </a:tc>
                <a:tc>
                  <a:txBody>
                    <a:bodyPr/>
                    <a:lstStyle/>
                    <a:p>
                      <a:pPr algn="ctr">
                        <a:lnSpc>
                          <a:spcPct val="130000"/>
                        </a:lnSpc>
                      </a:pPr>
                      <a:r>
                        <a:rPr lang="en-VN" sz="2000" b="1" dirty="0">
                          <a:latin typeface="Cambria" panose="02040503050406030204" pitchFamily="18" charset="0"/>
                        </a:rPr>
                        <a:t>Chuyện cổ tích về loài người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FB9"/>
                    </a:solidFill>
                  </a:tcPr>
                </a:tc>
                <a:tc>
                  <a:txBody>
                    <a:bodyPr/>
                    <a:lstStyle/>
                    <a:p>
                      <a:pPr algn="ctr">
                        <a:lnSpc>
                          <a:spcPct val="130000"/>
                        </a:lnSpc>
                      </a:pPr>
                      <a:r>
                        <a:rPr lang="en-VN" sz="2000" b="1" dirty="0">
                          <a:latin typeface="Cambria" panose="02040503050406030204" pitchFamily="18" charset="0"/>
                        </a:rPr>
                        <a:t>Các câu chuyện khác kể về nguồn gốc loài người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CFB9"/>
                    </a:solidFill>
                  </a:tcPr>
                </a:tc>
                <a:extLst>
                  <a:ext uri="{0D108BD9-81ED-4DB2-BD59-A6C34878D82A}">
                    <a16:rowId xmlns:a16="http://schemas.microsoft.com/office/drawing/2014/main" val="3868567611"/>
                  </a:ext>
                </a:extLst>
              </a:tr>
              <a:tr h="768400">
                <a:tc>
                  <a:txBody>
                    <a:bodyPr/>
                    <a:lstStyle/>
                    <a:p>
                      <a:pPr algn="ctr"/>
                      <a:r>
                        <a:rPr lang="en-VN" sz="2000" b="1" dirty="0">
                          <a:latin typeface="Cambria" panose="02040503050406030204" pitchFamily="18" charset="0"/>
                        </a:rPr>
                        <a:t>Giống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r>
                        <a:rPr lang="vi-VN" sz="2000" b="0" i="0" u="none" strike="noStrike" cap="none" dirty="0">
                          <a:solidFill>
                            <a:srgbClr val="000000"/>
                          </a:solidFill>
                          <a:effectLst/>
                          <a:latin typeface="Cambria" panose="02040503050406030204" pitchFamily="18" charset="0"/>
                          <a:ea typeface="Arial"/>
                          <a:cs typeface="Arial"/>
                          <a:sym typeface="Arial"/>
                        </a:rPr>
                        <a:t>Đều có những yếu tố hoang đường, kỳ ảo; đều nói về nguồn gốc của loài người</a:t>
                      </a:r>
                      <a:endParaRPr lang="en-VN" sz="2000" b="0" i="0" u="none" strike="noStrike" cap="none" dirty="0">
                        <a:solidFill>
                          <a:srgbClr val="000000"/>
                        </a:solidFill>
                        <a:effectLst/>
                        <a:latin typeface="Cambria" panose="02040503050406030204" pitchFamily="18" charset="0"/>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lang="en-VN" sz="2000" b="0" i="0" u="none" strike="noStrike" cap="none" dirty="0">
                        <a:solidFill>
                          <a:srgbClr val="000000"/>
                        </a:solidFill>
                        <a:effectLst/>
                        <a:latin typeface="Cambria" panose="02040503050406030204" pitchFamily="18" charset="0"/>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9629"/>
                  </a:ext>
                </a:extLst>
              </a:tr>
              <a:tr h="768400">
                <a:tc>
                  <a:txBody>
                    <a:bodyPr/>
                    <a:lstStyle/>
                    <a:p>
                      <a:pPr algn="ctr"/>
                      <a:r>
                        <a:rPr lang="en-VN" sz="2000" b="1" dirty="0">
                          <a:latin typeface="Cambria" panose="02040503050406030204" pitchFamily="18" charset="0"/>
                        </a:rPr>
                        <a:t>Khác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vi-VN" sz="2000" b="0" i="0" u="none" strike="noStrike" cap="none" dirty="0">
                          <a:solidFill>
                            <a:srgbClr val="000000"/>
                          </a:solidFill>
                          <a:effectLst/>
                          <a:latin typeface="Cambria" panose="02040503050406030204" pitchFamily="18" charset="0"/>
                          <a:ea typeface="Arial"/>
                          <a:cs typeface="Arial"/>
                          <a:sym typeface="Arial"/>
                        </a:rPr>
                        <a:t>Trẻ con được sinh ra trước </a:t>
                      </a:r>
                    </a:p>
                    <a:p>
                      <a:pPr algn="just">
                        <a:lnSpc>
                          <a:spcPct val="130000"/>
                        </a:lnSpc>
                      </a:pPr>
                      <a:r>
                        <a:rPr lang="en-US" sz="2000" b="0" i="0" u="none" strike="noStrike" cap="none" dirty="0">
                          <a:solidFill>
                            <a:srgbClr val="000000"/>
                          </a:solidFill>
                          <a:effectLst/>
                          <a:latin typeface="Cambria" panose="02040503050406030204" pitchFamily="18" charset="0"/>
                          <a:ea typeface="Arial"/>
                          <a:cs typeface="Arial"/>
                          <a:sym typeface="Wingdings" pitchFamily="2" charset="2"/>
                        </a:rPr>
                        <a:t></a:t>
                      </a:r>
                      <a:r>
                        <a:rPr lang="vi-VN" sz="2000" b="0" i="0" u="none" strike="noStrike" cap="none" dirty="0">
                          <a:solidFill>
                            <a:srgbClr val="000000"/>
                          </a:solidFill>
                          <a:effectLst/>
                          <a:latin typeface="Cambria" panose="02040503050406030204" pitchFamily="18" charset="0"/>
                          <a:ea typeface="Arial"/>
                          <a:cs typeface="Arial"/>
                          <a:sym typeface="Arial"/>
                        </a:rPr>
                        <a:t> Tư tưởng: trẻ con chính là trung tâm của vũ trụ, là những thế hệ mầm non, tương lai </a:t>
                      </a:r>
                      <a:r>
                        <a:rPr lang="en-US" sz="2000" b="0" i="0" u="none" strike="noStrike" cap="none" dirty="0">
                          <a:solidFill>
                            <a:srgbClr val="000000"/>
                          </a:solidFill>
                          <a:effectLst/>
                          <a:latin typeface="Cambria" panose="02040503050406030204" pitchFamily="18" charset="0"/>
                          <a:ea typeface="Arial"/>
                          <a:cs typeface="Arial"/>
                          <a:sym typeface="Wingdings" pitchFamily="2" charset="2"/>
                        </a:rPr>
                        <a:t></a:t>
                      </a:r>
                      <a:r>
                        <a:rPr lang="vi-VN" sz="2000" b="0" i="0" u="none" strike="noStrike" cap="none" dirty="0">
                          <a:solidFill>
                            <a:srgbClr val="000000"/>
                          </a:solidFill>
                          <a:effectLst/>
                          <a:latin typeface="Cambria" panose="02040503050406030204" pitchFamily="18" charset="0"/>
                          <a:ea typeface="Arial"/>
                          <a:cs typeface="Arial"/>
                          <a:sym typeface="Arial"/>
                        </a:rPr>
                        <a:t> ông bà, bố mẹ, thầy cô được sinh ra là để che chở, yêu thương, nuôi dạy trẻ em khôn lớn thành người.</a:t>
                      </a:r>
                      <a:endParaRPr lang="en-VN" sz="2000" dirty="0">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pPr>
                      <a:r>
                        <a:rPr lang="en-VN" sz="2000" dirty="0">
                          <a:latin typeface="Cambria" panose="02040503050406030204" pitchFamily="18" charset="0"/>
                        </a:rPr>
                        <a:t>Người lớn được</a:t>
                      </a:r>
                    </a:p>
                    <a:p>
                      <a:pPr>
                        <a:lnSpc>
                          <a:spcPct val="130000"/>
                        </a:lnSpc>
                      </a:pPr>
                      <a:r>
                        <a:rPr lang="en-VN" sz="2000" dirty="0">
                          <a:latin typeface="Cambria" panose="02040503050406030204" pitchFamily="18" charset="0"/>
                        </a:rPr>
                        <a:t>sinh ra trước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001894"/>
                  </a:ext>
                </a:extLst>
              </a:tr>
            </a:tbl>
          </a:graphicData>
        </a:graphic>
      </p:graphicFrame>
      <p:pic>
        <p:nvPicPr>
          <p:cNvPr id="9218" name="Picture 2">
            <a:extLst>
              <a:ext uri="{FF2B5EF4-FFF2-40B4-BE49-F238E27FC236}">
                <a16:creationId xmlns:a16="http://schemas.microsoft.com/office/drawing/2014/main" id="{085A6D64-BD73-2C4A-1581-813076FE9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420" y="1645920"/>
            <a:ext cx="2011216" cy="3644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32;p26">
            <a:extLst>
              <a:ext uri="{FF2B5EF4-FFF2-40B4-BE49-F238E27FC236}">
                <a16:creationId xmlns:a16="http://schemas.microsoft.com/office/drawing/2014/main" id="{2B749E39-0D2C-D142-6ABB-3EE6DB737CF5}"/>
              </a:ext>
            </a:extLst>
          </p:cNvPr>
          <p:cNvSpPr txBox="1">
            <a:spLocks/>
          </p:cNvSpPr>
          <p:nvPr/>
        </p:nvSpPr>
        <p:spPr>
          <a:xfrm>
            <a:off x="2277955" y="0"/>
            <a:ext cx="4588090" cy="989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lnSpc>
                <a:spcPct val="130000"/>
              </a:lnSpc>
            </a:pPr>
            <a:r>
              <a:rPr lang="en-US" sz="6000" dirty="0">
                <a:solidFill>
                  <a:srgbClr val="AD676B"/>
                </a:solidFill>
                <a:latin typeface="#9Slide07 FS North Land Sans" pitchFamily="2" charset="77"/>
              </a:rPr>
              <a:t>LUYỆN TẬP</a:t>
            </a:r>
          </a:p>
        </p:txBody>
      </p:sp>
      <p:pic>
        <p:nvPicPr>
          <p:cNvPr id="5" name="Picture 4" descr="A blue and yellow poster with text&#10;&#10;Description automatically generated with medium confidence">
            <a:extLst>
              <a:ext uri="{FF2B5EF4-FFF2-40B4-BE49-F238E27FC236}">
                <a16:creationId xmlns:a16="http://schemas.microsoft.com/office/drawing/2014/main" id="{B7C6D0F6-EE05-A0BF-59DD-2153E8150623}"/>
              </a:ext>
            </a:extLst>
          </p:cNvPr>
          <p:cNvPicPr>
            <a:picLocks noChangeAspect="1"/>
          </p:cNvPicPr>
          <p:nvPr/>
        </p:nvPicPr>
        <p:blipFill>
          <a:blip r:embed="rId2"/>
          <a:stretch>
            <a:fillRect/>
          </a:stretch>
        </p:blipFill>
        <p:spPr>
          <a:xfrm>
            <a:off x="449146" y="989216"/>
            <a:ext cx="2821463" cy="4004656"/>
          </a:xfrm>
          <a:prstGeom prst="rect">
            <a:avLst/>
          </a:prstGeom>
        </p:spPr>
      </p:pic>
      <p:sp>
        <p:nvSpPr>
          <p:cNvPr id="7" name="TextBox 6">
            <a:extLst>
              <a:ext uri="{FF2B5EF4-FFF2-40B4-BE49-F238E27FC236}">
                <a16:creationId xmlns:a16="http://schemas.microsoft.com/office/drawing/2014/main" id="{2CE7A286-3336-D83A-51C9-C19DC688A944}"/>
              </a:ext>
            </a:extLst>
          </p:cNvPr>
          <p:cNvSpPr txBox="1"/>
          <p:nvPr/>
        </p:nvSpPr>
        <p:spPr>
          <a:xfrm>
            <a:off x="3599152" y="2450238"/>
            <a:ext cx="5095702" cy="1714380"/>
          </a:xfrm>
          <a:prstGeom prst="rect">
            <a:avLst/>
          </a:prstGeom>
          <a:noFill/>
        </p:spPr>
        <p:txBody>
          <a:bodyPr wrap="square">
            <a:spAutoFit/>
          </a:bodyPr>
          <a:lstStyle/>
          <a:p>
            <a:pPr algn="just">
              <a:lnSpc>
                <a:spcPct val="130000"/>
              </a:lnSpc>
            </a:pPr>
            <a:r>
              <a:rPr lang="vi-VN" sz="2800" i="1" kern="0" dirty="0">
                <a:solidFill>
                  <a:srgbClr val="000000"/>
                </a:solidFill>
                <a:effectLst/>
                <a:latin typeface="Cambria" panose="02040503050406030204" pitchFamily="18" charset="0"/>
                <a:ea typeface="Calibri" panose="020F0502020204030204" pitchFamily="34" charset="0"/>
              </a:rPr>
              <a:t>Tìm ra những đặc trưng của thơ trong văn bản </a:t>
            </a:r>
            <a:r>
              <a:rPr lang="vi-VN" sz="2800" b="1" i="1" kern="0" dirty="0">
                <a:solidFill>
                  <a:srgbClr val="000000"/>
                </a:solidFill>
                <a:effectLst/>
                <a:latin typeface="Cambria" panose="02040503050406030204" pitchFamily="18" charset="0"/>
                <a:ea typeface="Calibri" panose="020F0502020204030204" pitchFamily="34" charset="0"/>
              </a:rPr>
              <a:t>Chuyện cổ tích về loài người.</a:t>
            </a:r>
            <a:r>
              <a:rPr lang="en-VN" sz="2800" dirty="0">
                <a:effectLst/>
                <a:latin typeface="Cambria" panose="02040503050406030204" pitchFamily="18" charset="0"/>
              </a:rPr>
              <a:t> </a:t>
            </a:r>
            <a:endParaRPr lang="en-VN" sz="2800" dirty="0">
              <a:latin typeface="Cambria" panose="02040503050406030204" pitchFamily="18" charset="0"/>
            </a:endParaRPr>
          </a:p>
        </p:txBody>
      </p:sp>
      <p:sp>
        <p:nvSpPr>
          <p:cNvPr id="8" name="Google Shape;1239;p34">
            <a:extLst>
              <a:ext uri="{FF2B5EF4-FFF2-40B4-BE49-F238E27FC236}">
                <a16:creationId xmlns:a16="http://schemas.microsoft.com/office/drawing/2014/main" id="{0F7195DB-05C4-3095-8905-FFE066981C67}"/>
              </a:ext>
            </a:extLst>
          </p:cNvPr>
          <p:cNvSpPr/>
          <p:nvPr/>
        </p:nvSpPr>
        <p:spPr>
          <a:xfrm>
            <a:off x="4087499" y="1668436"/>
            <a:ext cx="4119008" cy="520928"/>
          </a:xfrm>
          <a:prstGeom prst="rect">
            <a:avLst/>
          </a:prstGeom>
          <a:solidFill>
            <a:srgbClr val="9DBDBC"/>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800" dirty="0">
                <a:latin typeface="Cambria" panose="02040503050406030204" pitchFamily="18" charset="0"/>
              </a:rPr>
              <a:t>T</a:t>
            </a:r>
            <a:r>
              <a:rPr lang="en-VN" sz="2800" dirty="0">
                <a:latin typeface="Cambria" panose="02040503050406030204" pitchFamily="18" charset="0"/>
              </a:rPr>
              <a:t>HẢO LUẬN NHÓM</a:t>
            </a:r>
            <a:endParaRPr sz="2800" dirty="0">
              <a:latin typeface="Cambria" panose="02040503050406030204" pitchFamily="18" charset="0"/>
            </a:endParaRPr>
          </a:p>
        </p:txBody>
      </p:sp>
    </p:spTree>
    <p:extLst>
      <p:ext uri="{BB962C8B-B14F-4D97-AF65-F5344CB8AC3E}">
        <p14:creationId xmlns:p14="http://schemas.microsoft.com/office/powerpoint/2010/main" val="16125442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32;p26">
            <a:extLst>
              <a:ext uri="{FF2B5EF4-FFF2-40B4-BE49-F238E27FC236}">
                <a16:creationId xmlns:a16="http://schemas.microsoft.com/office/drawing/2014/main" id="{18248C9E-7F15-96BA-33B0-4F2E4E9A556A}"/>
              </a:ext>
            </a:extLst>
          </p:cNvPr>
          <p:cNvSpPr txBox="1">
            <a:spLocks/>
          </p:cNvSpPr>
          <p:nvPr/>
        </p:nvSpPr>
        <p:spPr>
          <a:xfrm>
            <a:off x="2277955" y="288531"/>
            <a:ext cx="4588090" cy="9892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ctr">
              <a:lnSpc>
                <a:spcPct val="130000"/>
              </a:lnSpc>
            </a:pPr>
            <a:r>
              <a:rPr lang="en-US" sz="6000" dirty="0">
                <a:solidFill>
                  <a:srgbClr val="AD676B"/>
                </a:solidFill>
                <a:latin typeface="#9Slide07 FS North Land Sans" pitchFamily="2" charset="77"/>
              </a:rPr>
              <a:t>VẬN DỤNG</a:t>
            </a:r>
          </a:p>
        </p:txBody>
      </p:sp>
      <p:sp>
        <p:nvSpPr>
          <p:cNvPr id="6" name="TextBox 5">
            <a:extLst>
              <a:ext uri="{FF2B5EF4-FFF2-40B4-BE49-F238E27FC236}">
                <a16:creationId xmlns:a16="http://schemas.microsoft.com/office/drawing/2014/main" id="{9A3B8689-4346-BA73-B86D-9F858F4A0679}"/>
              </a:ext>
            </a:extLst>
          </p:cNvPr>
          <p:cNvSpPr txBox="1"/>
          <p:nvPr/>
        </p:nvSpPr>
        <p:spPr>
          <a:xfrm>
            <a:off x="1346661" y="1359393"/>
            <a:ext cx="6450677" cy="2923044"/>
          </a:xfrm>
          <a:prstGeom prst="rect">
            <a:avLst/>
          </a:prstGeom>
          <a:noFill/>
        </p:spPr>
        <p:txBody>
          <a:bodyPr wrap="square">
            <a:spAutoFit/>
          </a:bodyPr>
          <a:lstStyle/>
          <a:p>
            <a:pPr algn="just">
              <a:lnSpc>
                <a:spcPct val="130000"/>
              </a:lnSpc>
            </a:pPr>
            <a:r>
              <a:rPr lang="vi-VN" sz="2400" i="1" dirty="0">
                <a:solidFill>
                  <a:srgbClr val="000000"/>
                </a:solidFill>
                <a:effectLst/>
                <a:latin typeface="Cambria" panose="02040503050406030204" pitchFamily="18" charset="0"/>
                <a:ea typeface="Times New Roman" panose="02020603050405020304" pitchFamily="18" charset="0"/>
              </a:rPr>
              <a:t>+</a:t>
            </a:r>
            <a:r>
              <a:rPr lang="en-VN" sz="2400" i="1" dirty="0">
                <a:solidFill>
                  <a:srgbClr val="000000"/>
                </a:solidFill>
                <a:effectLst/>
                <a:latin typeface="Cambria" panose="02040503050406030204" pitchFamily="18" charset="0"/>
                <a:ea typeface="Times New Roman" panose="02020603050405020304" pitchFamily="18" charset="0"/>
              </a:rPr>
              <a:t> Bố, mẹ, bà và thầy cô của em có sự đồng điệu trong hình ảnh của bố, mẹ, bà và thầy cô trong bài không? Em còn điều gì mong muốn ở họ nữa?</a:t>
            </a:r>
            <a:endParaRPr lang="en-VN" sz="2400" dirty="0">
              <a:effectLst/>
              <a:latin typeface="Cambria" panose="02040503050406030204" pitchFamily="18" charset="0"/>
              <a:ea typeface="Times New Roman" panose="02020603050405020304" pitchFamily="18" charset="0"/>
            </a:endParaRPr>
          </a:p>
          <a:p>
            <a:pPr algn="just">
              <a:lnSpc>
                <a:spcPct val="130000"/>
              </a:lnSpc>
            </a:pPr>
            <a:r>
              <a:rPr lang="vi-VN" sz="2400" i="1" kern="0" dirty="0">
                <a:solidFill>
                  <a:srgbClr val="000000"/>
                </a:solidFill>
                <a:effectLst/>
                <a:latin typeface="Cambria" panose="02040503050406030204" pitchFamily="18" charset="0"/>
                <a:ea typeface="Calibri" panose="020F0502020204030204" pitchFamily="34" charset="0"/>
              </a:rPr>
              <a:t>+</a:t>
            </a:r>
            <a:r>
              <a:rPr lang="en-VN" sz="2400" i="1" kern="0" dirty="0">
                <a:solidFill>
                  <a:srgbClr val="000000"/>
                </a:solidFill>
                <a:effectLst/>
                <a:latin typeface="Cambria" panose="02040503050406030204" pitchFamily="18" charset="0"/>
                <a:ea typeface="Calibri" panose="020F0502020204030204" pitchFamily="34" charset="0"/>
              </a:rPr>
              <a:t> Trong cuộc sống, đôi khi cha mẹ không đáp ứng những điều mà em muốn. Có thể nghĩ rằng cha mẹ không yêu thương em không? Tại sao?</a:t>
            </a:r>
            <a:r>
              <a:rPr lang="en-VN" sz="2400" dirty="0">
                <a:effectLst/>
                <a:latin typeface="Cambria" panose="02040503050406030204" pitchFamily="18" charset="0"/>
              </a:rPr>
              <a:t> </a:t>
            </a:r>
            <a:endParaRPr lang="en-VN" sz="2400" dirty="0">
              <a:latin typeface="Cambria" panose="02040503050406030204" pitchFamily="18" charset="0"/>
            </a:endParaRPr>
          </a:p>
        </p:txBody>
      </p:sp>
    </p:spTree>
    <p:extLst>
      <p:ext uri="{BB962C8B-B14F-4D97-AF65-F5344CB8AC3E}">
        <p14:creationId xmlns:p14="http://schemas.microsoft.com/office/powerpoint/2010/main" val="15227880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pic>
        <p:nvPicPr>
          <p:cNvPr id="4" name="Picture 3">
            <a:extLst>
              <a:ext uri="{FF2B5EF4-FFF2-40B4-BE49-F238E27FC236}">
                <a16:creationId xmlns:a16="http://schemas.microsoft.com/office/drawing/2014/main" id="{B2E982FB-E44B-BA0E-95EB-12EAC3379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52" y="70209"/>
            <a:ext cx="3535213" cy="5003079"/>
          </a:xfrm>
          <a:prstGeom prst="rect">
            <a:avLst/>
          </a:prstGeom>
        </p:spPr>
      </p:pic>
      <p:sp>
        <p:nvSpPr>
          <p:cNvPr id="5" name="TextBox 4">
            <a:extLst>
              <a:ext uri="{FF2B5EF4-FFF2-40B4-BE49-F238E27FC236}">
                <a16:creationId xmlns:a16="http://schemas.microsoft.com/office/drawing/2014/main" id="{B51C1626-42A1-A453-510E-F6963776945C}"/>
              </a:ext>
            </a:extLst>
          </p:cNvPr>
          <p:cNvSpPr txBox="1"/>
          <p:nvPr/>
        </p:nvSpPr>
        <p:spPr>
          <a:xfrm>
            <a:off x="4572000" y="1434483"/>
            <a:ext cx="4522611" cy="2274533"/>
          </a:xfrm>
          <a:prstGeom prst="rect">
            <a:avLst/>
          </a:prstGeom>
          <a:noFill/>
        </p:spPr>
        <p:txBody>
          <a:bodyPr wrap="square" rtlCol="0">
            <a:spAutoFit/>
          </a:bodyPr>
          <a:lstStyle/>
          <a:p>
            <a:pPr algn="ctr">
              <a:lnSpc>
                <a:spcPct val="130000"/>
              </a:lnSpc>
            </a:pPr>
            <a:r>
              <a:rPr lang="en-VN" sz="2800" b="1" dirty="0">
                <a:solidFill>
                  <a:srgbClr val="35252C"/>
                </a:solidFill>
                <a:latin typeface="Cambria" panose="02040503050406030204" pitchFamily="18" charset="0"/>
              </a:rPr>
              <a:t>Báo cáo kết quả thực hiện Phiếu học tập số 1: </a:t>
            </a:r>
          </a:p>
          <a:p>
            <a:pPr algn="ctr">
              <a:lnSpc>
                <a:spcPct val="130000"/>
              </a:lnSpc>
            </a:pPr>
            <a:r>
              <a:rPr lang="en-VN" sz="2800" b="1" dirty="0">
                <a:solidFill>
                  <a:srgbClr val="AD676B"/>
                </a:solidFill>
                <a:latin typeface="Cambria" panose="02040503050406030204" pitchFamily="18" charset="0"/>
              </a:rPr>
              <a:t>TÌM HIỂU ĐẶC ĐIỂM</a:t>
            </a:r>
          </a:p>
          <a:p>
            <a:pPr algn="ctr">
              <a:lnSpc>
                <a:spcPct val="130000"/>
              </a:lnSpc>
            </a:pPr>
            <a:r>
              <a:rPr lang="en-VN" sz="2800" b="1" dirty="0">
                <a:solidFill>
                  <a:srgbClr val="AD676B"/>
                </a:solidFill>
                <a:latin typeface="Cambria" panose="02040503050406030204" pitchFamily="18" charset="0"/>
              </a:rPr>
              <a:t>THỂ LOẠI THƠ</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5" name="TextBox 4">
            <a:extLst>
              <a:ext uri="{FF2B5EF4-FFF2-40B4-BE49-F238E27FC236}">
                <a16:creationId xmlns:a16="http://schemas.microsoft.com/office/drawing/2014/main" id="{B51C1626-42A1-A453-510E-F6963776945C}"/>
              </a:ext>
            </a:extLst>
          </p:cNvPr>
          <p:cNvSpPr txBox="1"/>
          <p:nvPr/>
        </p:nvSpPr>
        <p:spPr>
          <a:xfrm>
            <a:off x="656462" y="-30134"/>
            <a:ext cx="7831076" cy="1002519"/>
          </a:xfrm>
          <a:prstGeom prst="rect">
            <a:avLst/>
          </a:prstGeom>
          <a:noFill/>
        </p:spPr>
        <p:txBody>
          <a:bodyPr wrap="square" rtlCol="0">
            <a:spAutoFit/>
          </a:bodyPr>
          <a:lstStyle/>
          <a:p>
            <a:pPr algn="ctr">
              <a:lnSpc>
                <a:spcPct val="130000"/>
              </a:lnSpc>
            </a:pPr>
            <a:r>
              <a:rPr lang="en-VN" sz="2400" b="1" dirty="0">
                <a:solidFill>
                  <a:srgbClr val="35252C"/>
                </a:solidFill>
                <a:latin typeface="Cambria" panose="02040503050406030204" pitchFamily="18" charset="0"/>
              </a:rPr>
              <a:t>Phiếu học tập số 1</a:t>
            </a:r>
          </a:p>
          <a:p>
            <a:pPr algn="ctr">
              <a:lnSpc>
                <a:spcPct val="130000"/>
              </a:lnSpc>
            </a:pPr>
            <a:r>
              <a:rPr lang="en-VN" sz="2400" b="1" dirty="0">
                <a:solidFill>
                  <a:srgbClr val="AD676B"/>
                </a:solidFill>
                <a:latin typeface="Cambria" panose="02040503050406030204" pitchFamily="18" charset="0"/>
              </a:rPr>
              <a:t>TÌM HIỂU ĐẶC ĐIỂM THỂ LOẠI THƠ</a:t>
            </a:r>
          </a:p>
        </p:txBody>
      </p:sp>
      <p:pic>
        <p:nvPicPr>
          <p:cNvPr id="6" name="Picture 5">
            <a:extLst>
              <a:ext uri="{FF2B5EF4-FFF2-40B4-BE49-F238E27FC236}">
                <a16:creationId xmlns:a16="http://schemas.microsoft.com/office/drawing/2014/main" id="{9DAC1682-B38B-0A6E-9E8F-CEA521FCAE08}"/>
              </a:ext>
            </a:extLst>
          </p:cNvPr>
          <p:cNvPicPr>
            <a:picLocks noChangeAspect="1"/>
          </p:cNvPicPr>
          <p:nvPr/>
        </p:nvPicPr>
        <p:blipFill>
          <a:blip r:embed="rId3"/>
          <a:stretch>
            <a:fillRect/>
          </a:stretch>
        </p:blipFill>
        <p:spPr>
          <a:xfrm>
            <a:off x="1403949" y="972385"/>
            <a:ext cx="6336102" cy="3888366"/>
          </a:xfrm>
          <a:prstGeom prst="rect">
            <a:avLst/>
          </a:prstGeom>
        </p:spPr>
      </p:pic>
      <p:cxnSp>
        <p:nvCxnSpPr>
          <p:cNvPr id="8" name="Straight Arrow Connector 7">
            <a:extLst>
              <a:ext uri="{FF2B5EF4-FFF2-40B4-BE49-F238E27FC236}">
                <a16:creationId xmlns:a16="http://schemas.microsoft.com/office/drawing/2014/main" id="{690EA7B6-A2F5-305F-D1FE-F84C7239008D}"/>
              </a:ext>
            </a:extLst>
          </p:cNvPr>
          <p:cNvCxnSpPr/>
          <p:nvPr/>
        </p:nvCxnSpPr>
        <p:spPr>
          <a:xfrm>
            <a:off x="4675517" y="1777042"/>
            <a:ext cx="1414732" cy="2631056"/>
          </a:xfrm>
          <a:prstGeom prst="straightConnector1">
            <a:avLst/>
          </a:prstGeom>
          <a:ln w="28575">
            <a:solidFill>
              <a:srgbClr val="35252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4241E2-51AB-6C28-52F1-054341B7380D}"/>
              </a:ext>
            </a:extLst>
          </p:cNvPr>
          <p:cNvCxnSpPr/>
          <p:nvPr/>
        </p:nvCxnSpPr>
        <p:spPr>
          <a:xfrm>
            <a:off x="4675517" y="2467155"/>
            <a:ext cx="1414732" cy="0"/>
          </a:xfrm>
          <a:prstGeom prst="straightConnector1">
            <a:avLst/>
          </a:prstGeom>
          <a:ln w="28575">
            <a:solidFill>
              <a:srgbClr val="35252C"/>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3728E75-9705-A83D-8F46-46B8872DD199}"/>
              </a:ext>
            </a:extLst>
          </p:cNvPr>
          <p:cNvCxnSpPr/>
          <p:nvPr/>
        </p:nvCxnSpPr>
        <p:spPr>
          <a:xfrm flipV="1">
            <a:off x="4675517" y="1777042"/>
            <a:ext cx="1414732" cy="1561381"/>
          </a:xfrm>
          <a:prstGeom prst="straightConnector1">
            <a:avLst/>
          </a:prstGeom>
          <a:ln w="28575">
            <a:solidFill>
              <a:srgbClr val="35252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D830C4F-50EF-FDF8-792D-2994B19C6022}"/>
              </a:ext>
            </a:extLst>
          </p:cNvPr>
          <p:cNvCxnSpPr/>
          <p:nvPr/>
        </p:nvCxnSpPr>
        <p:spPr>
          <a:xfrm flipV="1">
            <a:off x="4675517" y="3338423"/>
            <a:ext cx="1414732" cy="1069675"/>
          </a:xfrm>
          <a:prstGeom prst="straightConnector1">
            <a:avLst/>
          </a:prstGeom>
          <a:ln w="28575">
            <a:solidFill>
              <a:srgbClr val="35252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741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3">
            <a:extLst>
              <a:ext uri="{FF2B5EF4-FFF2-40B4-BE49-F238E27FC236}">
                <a16:creationId xmlns:a16="http://schemas.microsoft.com/office/drawing/2014/main" id="{02613F29-EF15-0151-A8D1-8608062CC86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7467" y="254874"/>
            <a:ext cx="8109065" cy="463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931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16F682-7304-497D-4675-38B111CC8F49}"/>
              </a:ext>
            </a:extLst>
          </p:cNvPr>
          <p:cNvPicPr>
            <a:picLocks noChangeAspect="1"/>
          </p:cNvPicPr>
          <p:nvPr/>
        </p:nvPicPr>
        <p:blipFill>
          <a:blip r:embed="rId2"/>
          <a:stretch>
            <a:fillRect/>
          </a:stretch>
        </p:blipFill>
        <p:spPr>
          <a:xfrm>
            <a:off x="149166" y="1683229"/>
            <a:ext cx="2568985" cy="1777042"/>
          </a:xfrm>
          <a:prstGeom prst="rect">
            <a:avLst/>
          </a:prstGeom>
        </p:spPr>
      </p:pic>
      <p:sp>
        <p:nvSpPr>
          <p:cNvPr id="3" name="TextBox 2">
            <a:extLst>
              <a:ext uri="{FF2B5EF4-FFF2-40B4-BE49-F238E27FC236}">
                <a16:creationId xmlns:a16="http://schemas.microsoft.com/office/drawing/2014/main" id="{D7B4867D-5556-C8AA-CFD4-9B334467E540}"/>
              </a:ext>
            </a:extLst>
          </p:cNvPr>
          <p:cNvSpPr txBox="1"/>
          <p:nvPr/>
        </p:nvSpPr>
        <p:spPr>
          <a:xfrm>
            <a:off x="2813042" y="145797"/>
            <a:ext cx="5744362" cy="4851906"/>
          </a:xfrm>
          <a:prstGeom prst="rect">
            <a:avLst/>
          </a:prstGeom>
          <a:noFill/>
          <a:ln>
            <a:solidFill>
              <a:srgbClr val="FFF4DC"/>
            </a:solidFill>
          </a:ln>
        </p:spPr>
        <p:txBody>
          <a:bodyPr wrap="square" rtlCol="0">
            <a:spAutoFit/>
          </a:bodyPr>
          <a:lstStyle/>
          <a:p>
            <a:pPr algn="just">
              <a:lnSpc>
                <a:spcPct val="130000"/>
              </a:lnSpc>
            </a:pPr>
            <a:r>
              <a:rPr lang="en-VN" sz="2000" dirty="0">
                <a:solidFill>
                  <a:srgbClr val="35252C"/>
                </a:solidFill>
                <a:latin typeface="Cambria" panose="02040503050406030204" pitchFamily="18" charset="0"/>
              </a:rPr>
              <a:t>- Thể thơ: thơ 5 chữ (ngũ ngôn)</a:t>
            </a:r>
          </a:p>
          <a:p>
            <a:pPr algn="just">
              <a:lnSpc>
                <a:spcPct val="130000"/>
              </a:lnSpc>
            </a:pPr>
            <a:r>
              <a:rPr lang="en-VN" sz="2000" dirty="0">
                <a:solidFill>
                  <a:srgbClr val="35252C"/>
                </a:solidFill>
                <a:latin typeface="Cambria" panose="02040503050406030204" pitchFamily="18" charset="0"/>
              </a:rPr>
              <a:t>- Vần, nhịp: vần “ông” – vần chân, nhịp 3/2, 2/3</a:t>
            </a:r>
          </a:p>
          <a:p>
            <a:pPr algn="just">
              <a:lnSpc>
                <a:spcPct val="130000"/>
              </a:lnSpc>
            </a:pPr>
            <a:r>
              <a:rPr lang="en-VN" sz="2000" dirty="0">
                <a:solidFill>
                  <a:srgbClr val="35252C"/>
                </a:solidFill>
                <a:latin typeface="Cambria" panose="02040503050406030204" pitchFamily="18" charset="0"/>
              </a:rPr>
              <a:t>- Biện pháp tu từ: so sánh</a:t>
            </a:r>
          </a:p>
          <a:p>
            <a:pPr indent="179388" algn="just">
              <a:lnSpc>
                <a:spcPct val="130000"/>
              </a:lnSpc>
            </a:pPr>
            <a:r>
              <a:rPr lang="en-VN" sz="2000" dirty="0">
                <a:solidFill>
                  <a:srgbClr val="35252C"/>
                </a:solidFill>
                <a:latin typeface="Cambria" panose="02040503050406030204" pitchFamily="18" charset="0"/>
              </a:rPr>
              <a:t>+ anh đội viên mơ màng – nằm trong giấc mộng</a:t>
            </a:r>
          </a:p>
          <a:p>
            <a:pPr indent="179388" algn="just">
              <a:lnSpc>
                <a:spcPct val="130000"/>
              </a:lnSpc>
            </a:pPr>
            <a:r>
              <a:rPr lang="en-VN" sz="2000" dirty="0">
                <a:solidFill>
                  <a:srgbClr val="35252C"/>
                </a:solidFill>
                <a:latin typeface="Cambria" panose="02040503050406030204" pitchFamily="18" charset="0"/>
              </a:rPr>
              <a:t>+ bóng Bác cao lồng lộng – ấm hơn ngọn lửa hồng</a:t>
            </a:r>
          </a:p>
          <a:p>
            <a:pPr algn="just">
              <a:lnSpc>
                <a:spcPct val="130000"/>
              </a:lnSpc>
            </a:pPr>
            <a:r>
              <a:rPr lang="en-VN" sz="2000" dirty="0">
                <a:solidFill>
                  <a:srgbClr val="35252C"/>
                </a:solidFill>
                <a:latin typeface="Cambria" panose="02040503050406030204" pitchFamily="18" charset="0"/>
              </a:rPr>
              <a:t>- Nội dung chủ yếu: </a:t>
            </a:r>
          </a:p>
          <a:p>
            <a:pPr indent="136525" algn="just">
              <a:lnSpc>
                <a:spcPct val="130000"/>
              </a:lnSpc>
            </a:pPr>
            <a:r>
              <a:rPr lang="en-VN" sz="2000" dirty="0">
                <a:solidFill>
                  <a:srgbClr val="35252C"/>
                </a:solidFill>
                <a:latin typeface="Cambria" panose="02040503050406030204" pitchFamily="18" charset="0"/>
              </a:rPr>
              <a:t>+ Sự lớn lao nhưng cũng gần gũi của Bác trong cảm nhận của anh đội viên</a:t>
            </a:r>
          </a:p>
          <a:p>
            <a:pPr indent="136525" algn="just">
              <a:lnSpc>
                <a:spcPct val="130000"/>
              </a:lnSpc>
            </a:pPr>
            <a:r>
              <a:rPr lang="en-VN" sz="2000" dirty="0">
                <a:solidFill>
                  <a:srgbClr val="35252C"/>
                </a:solidFill>
                <a:latin typeface="Cambria" panose="02040503050406030204" pitchFamily="18" charset="0"/>
              </a:rPr>
              <a:t>+ Khẳng định tình yêu thương của Bác dành cho nhân dân ấm áp, bao la</a:t>
            </a:r>
          </a:p>
          <a:p>
            <a:pPr indent="136525" algn="just">
              <a:lnSpc>
                <a:spcPct val="130000"/>
              </a:lnSpc>
            </a:pPr>
            <a:r>
              <a:rPr lang="en-VN" sz="2000" dirty="0">
                <a:solidFill>
                  <a:srgbClr val="35252C"/>
                </a:solidFill>
                <a:latin typeface="Cambria" panose="02040503050406030204" pitchFamily="18" charset="0"/>
              </a:rPr>
              <a:t>+ Thể hiện tình cảm kính yêu của anh đội viên dành cho Bác</a:t>
            </a:r>
          </a:p>
        </p:txBody>
      </p:sp>
    </p:spTree>
    <p:extLst>
      <p:ext uri="{BB962C8B-B14F-4D97-AF65-F5344CB8AC3E}">
        <p14:creationId xmlns:p14="http://schemas.microsoft.com/office/powerpoint/2010/main" val="17593345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17" name="Google Shape;732;p26">
            <a:extLst>
              <a:ext uri="{FF2B5EF4-FFF2-40B4-BE49-F238E27FC236}">
                <a16:creationId xmlns:a16="http://schemas.microsoft.com/office/drawing/2014/main" id="{21134187-9F9B-D82B-29A6-C391F0CFFCA4}"/>
              </a:ext>
            </a:extLst>
          </p:cNvPr>
          <p:cNvSpPr txBox="1">
            <a:spLocks/>
          </p:cNvSpPr>
          <p:nvPr/>
        </p:nvSpPr>
        <p:spPr>
          <a:xfrm>
            <a:off x="3574473" y="1235530"/>
            <a:ext cx="5311832" cy="26724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just">
              <a:lnSpc>
                <a:spcPct val="130000"/>
              </a:lnSpc>
            </a:pPr>
            <a:r>
              <a:rPr lang="en-US" sz="2800" b="0" dirty="0" err="1">
                <a:solidFill>
                  <a:srgbClr val="35252C"/>
                </a:solidFill>
                <a:latin typeface="Cambria" panose="02040503050406030204" pitchFamily="18" charset="0"/>
              </a:rPr>
              <a:t>Hướng</a:t>
            </a:r>
            <a:r>
              <a:rPr lang="en-US" sz="2800" b="0" dirty="0">
                <a:solidFill>
                  <a:srgbClr val="35252C"/>
                </a:solidFill>
                <a:latin typeface="Cambria" panose="02040503050406030204" pitchFamily="18" charset="0"/>
              </a:rPr>
              <a:t> </a:t>
            </a:r>
            <a:r>
              <a:rPr lang="en-US" sz="2800" b="0" dirty="0" err="1">
                <a:solidFill>
                  <a:srgbClr val="35252C"/>
                </a:solidFill>
                <a:latin typeface="Cambria" panose="02040503050406030204" pitchFamily="18" charset="0"/>
              </a:rPr>
              <a:t>dẫn</a:t>
            </a:r>
            <a:r>
              <a:rPr lang="en-US" sz="2800" b="0" dirty="0">
                <a:solidFill>
                  <a:srgbClr val="35252C"/>
                </a:solidFill>
                <a:latin typeface="Cambria" panose="02040503050406030204" pitchFamily="18" charset="0"/>
              </a:rPr>
              <a:t> </a:t>
            </a:r>
            <a:r>
              <a:rPr lang="en-US" sz="2800" b="0" dirty="0" err="1">
                <a:solidFill>
                  <a:srgbClr val="35252C"/>
                </a:solidFill>
                <a:latin typeface="Cambria" panose="02040503050406030204" pitchFamily="18" charset="0"/>
              </a:rPr>
              <a:t>giọng</a:t>
            </a:r>
            <a:r>
              <a:rPr lang="en-US" sz="2800" b="0" dirty="0">
                <a:solidFill>
                  <a:srgbClr val="35252C"/>
                </a:solidFill>
                <a:latin typeface="Cambria" panose="02040503050406030204" pitchFamily="18" charset="0"/>
              </a:rPr>
              <a:t> </a:t>
            </a:r>
            <a:r>
              <a:rPr lang="en-US" sz="2800" b="0" dirty="0" err="1">
                <a:solidFill>
                  <a:srgbClr val="35252C"/>
                </a:solidFill>
                <a:latin typeface="Cambria" panose="02040503050406030204" pitchFamily="18" charset="0"/>
              </a:rPr>
              <a:t>đọc</a:t>
            </a:r>
            <a:r>
              <a:rPr lang="en-US" sz="2800" b="0" dirty="0">
                <a:solidFill>
                  <a:srgbClr val="35252C"/>
                </a:solidFill>
                <a:latin typeface="Cambria" panose="02040503050406030204" pitchFamily="18" charset="0"/>
              </a:rPr>
              <a:t> </a:t>
            </a:r>
            <a:r>
              <a:rPr lang="en-US" sz="2800" b="0" dirty="0" err="1">
                <a:solidFill>
                  <a:srgbClr val="35252C"/>
                </a:solidFill>
                <a:latin typeface="Cambria" panose="02040503050406030204" pitchFamily="18" charset="0"/>
              </a:rPr>
              <a:t>văn</a:t>
            </a:r>
            <a:r>
              <a:rPr lang="en-US" sz="2800" b="0" dirty="0">
                <a:solidFill>
                  <a:srgbClr val="35252C"/>
                </a:solidFill>
                <a:latin typeface="Cambria" panose="02040503050406030204" pitchFamily="18" charset="0"/>
              </a:rPr>
              <a:t> </a:t>
            </a:r>
            <a:r>
              <a:rPr lang="en-US" sz="2800" b="0" dirty="0" err="1">
                <a:solidFill>
                  <a:srgbClr val="35252C"/>
                </a:solidFill>
                <a:latin typeface="Cambria" panose="02040503050406030204" pitchFamily="18" charset="0"/>
              </a:rPr>
              <a:t>bản</a:t>
            </a:r>
            <a:r>
              <a:rPr lang="en-US" sz="2800" b="0" dirty="0">
                <a:solidFill>
                  <a:srgbClr val="35252C"/>
                </a:solidFill>
                <a:latin typeface="Cambria" panose="02040503050406030204" pitchFamily="18" charset="0"/>
              </a:rPr>
              <a:t>:</a:t>
            </a:r>
          </a:p>
          <a:p>
            <a:pPr marL="342900" indent="-342900" algn="just">
              <a:lnSpc>
                <a:spcPct val="130000"/>
              </a:lnSpc>
              <a:buClr>
                <a:srgbClr val="35252C"/>
              </a:buClr>
              <a:buSzPct val="100000"/>
              <a:buFont typeface="Arial" panose="020B0604020202020204" pitchFamily="34" charset="0"/>
              <a:buChar char="•"/>
            </a:pPr>
            <a:r>
              <a:rPr lang="en-US" sz="2800" b="0" i="1" dirty="0" err="1">
                <a:solidFill>
                  <a:srgbClr val="35252C"/>
                </a:solidFill>
                <a:latin typeface="Cambria" panose="02040503050406030204" pitchFamily="18" charset="0"/>
              </a:rPr>
              <a:t>Đoạn</a:t>
            </a:r>
            <a:r>
              <a:rPr lang="en-US" sz="2800" b="0" i="1" dirty="0">
                <a:solidFill>
                  <a:srgbClr val="35252C"/>
                </a:solidFill>
                <a:latin typeface="Cambria" panose="02040503050406030204" pitchFamily="18" charset="0"/>
              </a:rPr>
              <a:t> 1: </a:t>
            </a:r>
            <a:r>
              <a:rPr lang="en-US" sz="2800" b="0" i="1" dirty="0" err="1">
                <a:solidFill>
                  <a:srgbClr val="35252C"/>
                </a:solidFill>
                <a:latin typeface="Cambria" panose="02040503050406030204" pitchFamily="18" charset="0"/>
              </a:rPr>
              <a:t>trầm</a:t>
            </a:r>
            <a:r>
              <a:rPr lang="en-US" sz="2800" b="0" i="1" dirty="0">
                <a:solidFill>
                  <a:srgbClr val="35252C"/>
                </a:solidFill>
                <a:latin typeface="Cambria" panose="02040503050406030204" pitchFamily="18" charset="0"/>
              </a:rPr>
              <a:t> </a:t>
            </a:r>
            <a:r>
              <a:rPr lang="en-US" sz="2800" b="0" i="1" dirty="0" err="1">
                <a:solidFill>
                  <a:srgbClr val="35252C"/>
                </a:solidFill>
                <a:latin typeface="Cambria" panose="02040503050406030204" pitchFamily="18" charset="0"/>
              </a:rPr>
              <a:t>lắng</a:t>
            </a:r>
            <a:r>
              <a:rPr lang="en-US" sz="2800" b="0" i="1" dirty="0">
                <a:solidFill>
                  <a:srgbClr val="35252C"/>
                </a:solidFill>
                <a:latin typeface="Cambria" panose="02040503050406030204" pitchFamily="18" charset="0"/>
              </a:rPr>
              <a:t>, </a:t>
            </a:r>
            <a:r>
              <a:rPr lang="en-US" sz="2800" b="0" i="1" dirty="0" err="1">
                <a:solidFill>
                  <a:srgbClr val="35252C"/>
                </a:solidFill>
                <a:latin typeface="Cambria" panose="02040503050406030204" pitchFamily="18" charset="0"/>
              </a:rPr>
              <a:t>huyền</a:t>
            </a:r>
            <a:r>
              <a:rPr lang="en-US" sz="2800" b="0" i="1" dirty="0">
                <a:solidFill>
                  <a:srgbClr val="35252C"/>
                </a:solidFill>
                <a:latin typeface="Cambria" panose="02040503050406030204" pitchFamily="18" charset="0"/>
              </a:rPr>
              <a:t> </a:t>
            </a:r>
            <a:r>
              <a:rPr lang="en-US" sz="2800" b="0" i="1" dirty="0" err="1">
                <a:solidFill>
                  <a:srgbClr val="35252C"/>
                </a:solidFill>
                <a:latin typeface="Cambria" panose="02040503050406030204" pitchFamily="18" charset="0"/>
              </a:rPr>
              <a:t>bí</a:t>
            </a:r>
            <a:endParaRPr lang="en-US" sz="2800" b="0" i="1" dirty="0">
              <a:solidFill>
                <a:srgbClr val="35252C"/>
              </a:solidFill>
              <a:latin typeface="Cambria" panose="02040503050406030204" pitchFamily="18" charset="0"/>
            </a:endParaRPr>
          </a:p>
          <a:p>
            <a:pPr marL="342900" indent="-342900" algn="just">
              <a:lnSpc>
                <a:spcPct val="130000"/>
              </a:lnSpc>
              <a:buClr>
                <a:srgbClr val="35252C"/>
              </a:buClr>
              <a:buSzPct val="100000"/>
              <a:buFont typeface="Arial" panose="020B0604020202020204" pitchFamily="34" charset="0"/>
              <a:buChar char="•"/>
            </a:pPr>
            <a:r>
              <a:rPr lang="en-US" sz="2800" b="0" i="1" dirty="0" err="1">
                <a:solidFill>
                  <a:srgbClr val="35252C"/>
                </a:solidFill>
                <a:latin typeface="Cambria" panose="02040503050406030204" pitchFamily="18" charset="0"/>
              </a:rPr>
              <a:t>Đoạn</a:t>
            </a:r>
            <a:r>
              <a:rPr lang="en-US" sz="2800" b="0" i="1" dirty="0">
                <a:solidFill>
                  <a:srgbClr val="35252C"/>
                </a:solidFill>
                <a:latin typeface="Cambria" panose="02040503050406030204" pitchFamily="18" charset="0"/>
              </a:rPr>
              <a:t> 2, 3, 4, 5: </a:t>
            </a:r>
            <a:r>
              <a:rPr lang="en-US" sz="2800" b="0" i="1" dirty="0" err="1">
                <a:solidFill>
                  <a:srgbClr val="35252C"/>
                </a:solidFill>
                <a:latin typeface="Cambria" panose="02040503050406030204" pitchFamily="18" charset="0"/>
              </a:rPr>
              <a:t>sôi</a:t>
            </a:r>
            <a:r>
              <a:rPr lang="en-US" sz="2800" b="0" i="1" dirty="0">
                <a:solidFill>
                  <a:srgbClr val="35252C"/>
                </a:solidFill>
                <a:latin typeface="Cambria" panose="02040503050406030204" pitchFamily="18" charset="0"/>
              </a:rPr>
              <a:t> </a:t>
            </a:r>
            <a:r>
              <a:rPr lang="en-US" sz="2800" b="0" i="1" dirty="0" err="1">
                <a:solidFill>
                  <a:srgbClr val="35252C"/>
                </a:solidFill>
                <a:latin typeface="Cambria" panose="02040503050406030204" pitchFamily="18" charset="0"/>
              </a:rPr>
              <a:t>nổi</a:t>
            </a:r>
            <a:r>
              <a:rPr lang="en-US" sz="2800" b="0" i="1" dirty="0">
                <a:solidFill>
                  <a:srgbClr val="35252C"/>
                </a:solidFill>
                <a:latin typeface="Cambria" panose="02040503050406030204" pitchFamily="18" charset="0"/>
              </a:rPr>
              <a:t>, </a:t>
            </a:r>
            <a:r>
              <a:rPr lang="en-US" sz="2800" b="0" i="1" dirty="0" err="1">
                <a:solidFill>
                  <a:srgbClr val="35252C"/>
                </a:solidFill>
                <a:latin typeface="Cambria" panose="02040503050406030204" pitchFamily="18" charset="0"/>
              </a:rPr>
              <a:t>tha</a:t>
            </a:r>
            <a:r>
              <a:rPr lang="en-US" sz="2800" b="0" i="1" dirty="0">
                <a:solidFill>
                  <a:srgbClr val="35252C"/>
                </a:solidFill>
                <a:latin typeface="Cambria" panose="02040503050406030204" pitchFamily="18" charset="0"/>
              </a:rPr>
              <a:t> </a:t>
            </a:r>
            <a:r>
              <a:rPr lang="en-US" sz="2800" b="0" i="1" dirty="0" err="1">
                <a:solidFill>
                  <a:srgbClr val="35252C"/>
                </a:solidFill>
                <a:latin typeface="Cambria" panose="02040503050406030204" pitchFamily="18" charset="0"/>
              </a:rPr>
              <a:t>thiết</a:t>
            </a:r>
            <a:endParaRPr lang="en-US" sz="2800" b="0" i="1" dirty="0">
              <a:solidFill>
                <a:srgbClr val="35252C"/>
              </a:solidFill>
              <a:latin typeface="Cambria" panose="02040503050406030204" pitchFamily="18" charset="0"/>
            </a:endParaRPr>
          </a:p>
          <a:p>
            <a:pPr marL="342900" indent="-342900" algn="just">
              <a:lnSpc>
                <a:spcPct val="130000"/>
              </a:lnSpc>
              <a:buClr>
                <a:srgbClr val="35252C"/>
              </a:buClr>
              <a:buSzPct val="100000"/>
              <a:buFont typeface="Arial" panose="020B0604020202020204" pitchFamily="34" charset="0"/>
              <a:buChar char="•"/>
            </a:pPr>
            <a:r>
              <a:rPr lang="en-US" sz="2800" b="0" i="1" dirty="0" err="1">
                <a:solidFill>
                  <a:srgbClr val="35252C"/>
                </a:solidFill>
                <a:latin typeface="Cambria" panose="02040503050406030204" pitchFamily="18" charset="0"/>
              </a:rPr>
              <a:t>Đoạn</a:t>
            </a:r>
            <a:r>
              <a:rPr lang="en-US" sz="2800" b="0" i="1" dirty="0">
                <a:solidFill>
                  <a:srgbClr val="35252C"/>
                </a:solidFill>
                <a:latin typeface="Cambria" panose="02040503050406030204" pitchFamily="18" charset="0"/>
              </a:rPr>
              <a:t> 6: </a:t>
            </a:r>
            <a:r>
              <a:rPr lang="en-US" sz="2800" b="0" i="1" dirty="0" err="1">
                <a:solidFill>
                  <a:srgbClr val="35252C"/>
                </a:solidFill>
                <a:latin typeface="Cambria" panose="02040503050406030204" pitchFamily="18" charset="0"/>
              </a:rPr>
              <a:t>trầm</a:t>
            </a:r>
            <a:r>
              <a:rPr lang="en-US" sz="2800" b="0" i="1" dirty="0">
                <a:solidFill>
                  <a:srgbClr val="35252C"/>
                </a:solidFill>
                <a:latin typeface="Cambria" panose="02040503050406030204" pitchFamily="18" charset="0"/>
              </a:rPr>
              <a:t> </a:t>
            </a:r>
            <a:r>
              <a:rPr lang="en-US" sz="2800" b="0" i="1" dirty="0" err="1">
                <a:solidFill>
                  <a:srgbClr val="35252C"/>
                </a:solidFill>
                <a:latin typeface="Cambria" panose="02040503050406030204" pitchFamily="18" charset="0"/>
              </a:rPr>
              <a:t>lắng</a:t>
            </a:r>
            <a:endParaRPr lang="en-US" sz="2800" b="0" i="1" dirty="0">
              <a:solidFill>
                <a:srgbClr val="35252C"/>
              </a:solidFill>
              <a:latin typeface="Cambria" panose="02040503050406030204" pitchFamily="18" charset="0"/>
            </a:endParaRPr>
          </a:p>
        </p:txBody>
      </p:sp>
      <p:pic>
        <p:nvPicPr>
          <p:cNvPr id="19" name="Picture 18" descr="A group of girls reading books&#10;&#10;Description automatically generated">
            <a:extLst>
              <a:ext uri="{FF2B5EF4-FFF2-40B4-BE49-F238E27FC236}">
                <a16:creationId xmlns:a16="http://schemas.microsoft.com/office/drawing/2014/main" id="{F882149D-6014-9494-A0E8-9F0A4D530528}"/>
              </a:ext>
            </a:extLst>
          </p:cNvPr>
          <p:cNvPicPr>
            <a:picLocks noChangeAspect="1"/>
          </p:cNvPicPr>
          <p:nvPr/>
        </p:nvPicPr>
        <p:blipFill>
          <a:blip r:embed="rId3"/>
          <a:stretch>
            <a:fillRect/>
          </a:stretch>
        </p:blipFill>
        <p:spPr>
          <a:xfrm>
            <a:off x="346364" y="927100"/>
            <a:ext cx="3048000" cy="32893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6" name="Rectangle 2">
            <a:extLst>
              <a:ext uri="{FF2B5EF4-FFF2-40B4-BE49-F238E27FC236}">
                <a16:creationId xmlns:a16="http://schemas.microsoft.com/office/drawing/2014/main" id="{02E6BFB4-08A1-4BFB-9A82-36797D12DE55}"/>
              </a:ext>
            </a:extLst>
          </p:cNvPr>
          <p:cNvSpPr>
            <a:spLocks noChangeArrowheads="1"/>
          </p:cNvSpPr>
          <p:nvPr/>
        </p:nvSpPr>
        <p:spPr bwMode="auto">
          <a:xfrm>
            <a:off x="1051559" y="672518"/>
            <a:ext cx="2040965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VN"/>
          </a:p>
        </p:txBody>
      </p:sp>
      <p:pic>
        <p:nvPicPr>
          <p:cNvPr id="2049" name="Picture 565207485" descr="Không có mô tả ảnh.">
            <a:extLst>
              <a:ext uri="{FF2B5EF4-FFF2-40B4-BE49-F238E27FC236}">
                <a16:creationId xmlns:a16="http://schemas.microsoft.com/office/drawing/2014/main" id="{5FA93150-E067-0BD4-1720-C711117B63F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76992" y="500072"/>
            <a:ext cx="7390015" cy="4143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cxnSp>
        <p:nvCxnSpPr>
          <p:cNvPr id="2" name="Google Shape;1307;p35">
            <a:extLst>
              <a:ext uri="{FF2B5EF4-FFF2-40B4-BE49-F238E27FC236}">
                <a16:creationId xmlns:a16="http://schemas.microsoft.com/office/drawing/2014/main" id="{0E83CC4E-423F-FCA9-5B40-E51A51928FB7}"/>
              </a:ext>
            </a:extLst>
          </p:cNvPr>
          <p:cNvCxnSpPr/>
          <p:nvPr/>
        </p:nvCxnSpPr>
        <p:spPr>
          <a:xfrm>
            <a:off x="724869" y="2685931"/>
            <a:ext cx="7625700" cy="0"/>
          </a:xfrm>
          <a:prstGeom prst="straightConnector1">
            <a:avLst/>
          </a:prstGeom>
          <a:noFill/>
          <a:ln w="9525" cap="flat" cmpd="sng">
            <a:solidFill>
              <a:schemeClr val="dk1"/>
            </a:solidFill>
            <a:prstDash val="solid"/>
            <a:round/>
            <a:headEnd type="oval" w="med" len="med"/>
            <a:tailEnd type="oval" w="med" len="med"/>
          </a:ln>
        </p:spPr>
      </p:cxnSp>
      <p:sp>
        <p:nvSpPr>
          <p:cNvPr id="5" name="Google Shape;1239;p34">
            <a:extLst>
              <a:ext uri="{FF2B5EF4-FFF2-40B4-BE49-F238E27FC236}">
                <a16:creationId xmlns:a16="http://schemas.microsoft.com/office/drawing/2014/main" id="{75109AF2-BF8D-A7AF-86A3-2EFCC2A413EF}"/>
              </a:ext>
            </a:extLst>
          </p:cNvPr>
          <p:cNvSpPr/>
          <p:nvPr/>
        </p:nvSpPr>
        <p:spPr>
          <a:xfrm>
            <a:off x="3540321" y="875483"/>
            <a:ext cx="2063357" cy="520928"/>
          </a:xfrm>
          <a:prstGeom prst="rect">
            <a:avLst/>
          </a:prstGeom>
          <a:solidFill>
            <a:srgbClr val="9DBDBC"/>
          </a:solid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VN" sz="2800" dirty="0">
                <a:latin typeface="Cambria" panose="02040503050406030204" pitchFamily="18" charset="0"/>
              </a:rPr>
              <a:t>Bố cục</a:t>
            </a:r>
            <a:endParaRPr sz="2800" dirty="0">
              <a:latin typeface="Cambria" panose="02040503050406030204" pitchFamily="18" charset="0"/>
            </a:endParaRPr>
          </a:p>
        </p:txBody>
      </p:sp>
      <p:sp>
        <p:nvSpPr>
          <p:cNvPr id="6" name="Google Shape;1312;p35">
            <a:extLst>
              <a:ext uri="{FF2B5EF4-FFF2-40B4-BE49-F238E27FC236}">
                <a16:creationId xmlns:a16="http://schemas.microsoft.com/office/drawing/2014/main" id="{F91C5085-96B4-445B-FEEA-AD4E4BB4CBD4}"/>
              </a:ext>
            </a:extLst>
          </p:cNvPr>
          <p:cNvSpPr/>
          <p:nvPr/>
        </p:nvSpPr>
        <p:spPr>
          <a:xfrm>
            <a:off x="2391132" y="2457569"/>
            <a:ext cx="370491" cy="453098"/>
          </a:xfrm>
          <a:custGeom>
            <a:avLst/>
            <a:gdLst/>
            <a:ahLst/>
            <a:cxnLst/>
            <a:rect l="l" t="t" r="r" b="b"/>
            <a:pathLst>
              <a:path w="26654" h="32597" extrusionOk="0">
                <a:moveTo>
                  <a:pt x="0" y="5163"/>
                </a:moveTo>
                <a:lnTo>
                  <a:pt x="10445" y="1080"/>
                </a:lnTo>
                <a:lnTo>
                  <a:pt x="13147" y="0"/>
                </a:lnTo>
                <a:lnTo>
                  <a:pt x="21851" y="3482"/>
                </a:lnTo>
                <a:lnTo>
                  <a:pt x="26594" y="5102"/>
                </a:lnTo>
                <a:lnTo>
                  <a:pt x="26654" y="11586"/>
                </a:lnTo>
                <a:lnTo>
                  <a:pt x="25573" y="19570"/>
                </a:lnTo>
                <a:lnTo>
                  <a:pt x="23472" y="24493"/>
                </a:lnTo>
                <a:lnTo>
                  <a:pt x="19090" y="29475"/>
                </a:lnTo>
                <a:lnTo>
                  <a:pt x="13447" y="32597"/>
                </a:lnTo>
                <a:lnTo>
                  <a:pt x="7984" y="29775"/>
                </a:lnTo>
                <a:lnTo>
                  <a:pt x="3241" y="24733"/>
                </a:lnTo>
                <a:lnTo>
                  <a:pt x="1200" y="19690"/>
                </a:lnTo>
                <a:lnTo>
                  <a:pt x="60" y="11706"/>
                </a:lnTo>
                <a:close/>
              </a:path>
            </a:pathLst>
          </a:custGeom>
          <a:solidFill>
            <a:schemeClr val="dk2"/>
          </a:solidFill>
          <a:ln w="9525" cap="flat" cmpd="sng">
            <a:solidFill>
              <a:srgbClr val="000000"/>
            </a:solidFill>
            <a:prstDash val="solid"/>
            <a:round/>
            <a:headEnd type="none" w="med" len="med"/>
            <a:tailEnd type="none" w="med" len="med"/>
          </a:ln>
        </p:spPr>
        <p:txBody>
          <a:bodyPr/>
          <a:lstStyle/>
          <a:p>
            <a:endParaRPr lang="en-VN"/>
          </a:p>
        </p:txBody>
      </p:sp>
      <p:sp>
        <p:nvSpPr>
          <p:cNvPr id="7" name="Google Shape;1318;p35">
            <a:extLst>
              <a:ext uri="{FF2B5EF4-FFF2-40B4-BE49-F238E27FC236}">
                <a16:creationId xmlns:a16="http://schemas.microsoft.com/office/drawing/2014/main" id="{CE9A6C51-99FA-CC8C-4139-E80EB732E6A5}"/>
              </a:ext>
            </a:extLst>
          </p:cNvPr>
          <p:cNvSpPr/>
          <p:nvPr/>
        </p:nvSpPr>
        <p:spPr>
          <a:xfrm>
            <a:off x="6382374" y="2457569"/>
            <a:ext cx="370491" cy="453098"/>
          </a:xfrm>
          <a:custGeom>
            <a:avLst/>
            <a:gdLst/>
            <a:ahLst/>
            <a:cxnLst/>
            <a:rect l="l" t="t" r="r" b="b"/>
            <a:pathLst>
              <a:path w="26654" h="32597" extrusionOk="0">
                <a:moveTo>
                  <a:pt x="0" y="5163"/>
                </a:moveTo>
                <a:lnTo>
                  <a:pt x="10445" y="1080"/>
                </a:lnTo>
                <a:lnTo>
                  <a:pt x="13147" y="0"/>
                </a:lnTo>
                <a:lnTo>
                  <a:pt x="21851" y="3482"/>
                </a:lnTo>
                <a:lnTo>
                  <a:pt x="26594" y="5102"/>
                </a:lnTo>
                <a:lnTo>
                  <a:pt x="26654" y="11586"/>
                </a:lnTo>
                <a:lnTo>
                  <a:pt x="25573" y="19570"/>
                </a:lnTo>
                <a:lnTo>
                  <a:pt x="23472" y="24493"/>
                </a:lnTo>
                <a:lnTo>
                  <a:pt x="19090" y="29475"/>
                </a:lnTo>
                <a:lnTo>
                  <a:pt x="13447" y="32597"/>
                </a:lnTo>
                <a:lnTo>
                  <a:pt x="7984" y="29775"/>
                </a:lnTo>
                <a:lnTo>
                  <a:pt x="3241" y="24733"/>
                </a:lnTo>
                <a:lnTo>
                  <a:pt x="1200" y="19690"/>
                </a:lnTo>
                <a:lnTo>
                  <a:pt x="60" y="11706"/>
                </a:lnTo>
                <a:close/>
              </a:path>
            </a:pathLst>
          </a:custGeom>
          <a:solidFill>
            <a:schemeClr val="accent3"/>
          </a:solidFill>
          <a:ln w="9525" cap="flat" cmpd="sng">
            <a:solidFill>
              <a:srgbClr val="000000"/>
            </a:solidFill>
            <a:prstDash val="solid"/>
            <a:round/>
            <a:headEnd type="none" w="med" len="med"/>
            <a:tailEnd type="none" w="med" len="med"/>
          </a:ln>
        </p:spPr>
        <p:txBody>
          <a:bodyPr/>
          <a:lstStyle/>
          <a:p>
            <a:endParaRPr lang="en-VN"/>
          </a:p>
        </p:txBody>
      </p:sp>
      <p:sp>
        <p:nvSpPr>
          <p:cNvPr id="8" name="Google Shape;732;p26">
            <a:extLst>
              <a:ext uri="{FF2B5EF4-FFF2-40B4-BE49-F238E27FC236}">
                <a16:creationId xmlns:a16="http://schemas.microsoft.com/office/drawing/2014/main" id="{309043A5-024C-BFF9-ACD4-EAB3ADD60459}"/>
              </a:ext>
            </a:extLst>
          </p:cNvPr>
          <p:cNvSpPr txBox="1">
            <a:spLocks/>
          </p:cNvSpPr>
          <p:nvPr/>
        </p:nvSpPr>
        <p:spPr>
          <a:xfrm>
            <a:off x="1112252" y="2900629"/>
            <a:ext cx="2928248" cy="18204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just">
              <a:lnSpc>
                <a:spcPct val="130000"/>
              </a:lnSpc>
            </a:pPr>
            <a:r>
              <a:rPr lang="en-US" sz="2400" dirty="0" err="1">
                <a:latin typeface="Cambria" panose="02040503050406030204" pitchFamily="18" charset="0"/>
              </a:rPr>
              <a:t>Khổ</a:t>
            </a:r>
            <a:r>
              <a:rPr lang="en-US" sz="2400" dirty="0">
                <a:latin typeface="Cambria" panose="02040503050406030204" pitchFamily="18" charset="0"/>
              </a:rPr>
              <a:t> 1</a:t>
            </a:r>
            <a:r>
              <a:rPr lang="en-US" sz="2400" b="0" dirty="0">
                <a:latin typeface="Cambria" panose="02040503050406030204" pitchFamily="18" charset="0"/>
              </a:rPr>
              <a:t>: </a:t>
            </a:r>
            <a:r>
              <a:rPr lang="en-US" sz="2400" b="0" dirty="0" err="1">
                <a:latin typeface="Cambria" panose="02040503050406030204" pitchFamily="18" charset="0"/>
              </a:rPr>
              <a:t>Cảm</a:t>
            </a:r>
            <a:r>
              <a:rPr lang="en-US" sz="2400" b="0" dirty="0">
                <a:latin typeface="Cambria" panose="02040503050406030204" pitchFamily="18" charset="0"/>
              </a:rPr>
              <a:t> </a:t>
            </a:r>
            <a:r>
              <a:rPr lang="en-US" sz="2400" b="0" dirty="0" err="1">
                <a:latin typeface="Cambria" panose="02040503050406030204" pitchFamily="18" charset="0"/>
              </a:rPr>
              <a:t>nhận</a:t>
            </a:r>
            <a:r>
              <a:rPr lang="en-US" sz="2400" b="0" dirty="0">
                <a:latin typeface="Cambria" panose="02040503050406030204" pitchFamily="18" charset="0"/>
              </a:rPr>
              <a:t> </a:t>
            </a:r>
            <a:r>
              <a:rPr lang="en-US" sz="2400" b="0" dirty="0" err="1">
                <a:latin typeface="Cambria" panose="02040503050406030204" pitchFamily="18" charset="0"/>
              </a:rPr>
              <a:t>của</a:t>
            </a:r>
            <a:r>
              <a:rPr lang="en-US" sz="2400" b="0" dirty="0">
                <a:latin typeface="Cambria" panose="02040503050406030204" pitchFamily="18" charset="0"/>
              </a:rPr>
              <a:t> </a:t>
            </a:r>
            <a:r>
              <a:rPr lang="en-US" sz="2400" b="0" dirty="0" err="1">
                <a:latin typeface="Cambria" panose="02040503050406030204" pitchFamily="18" charset="0"/>
              </a:rPr>
              <a:t>nhân</a:t>
            </a:r>
            <a:r>
              <a:rPr lang="en-US" sz="2400" b="0" dirty="0">
                <a:latin typeface="Cambria" panose="02040503050406030204" pitchFamily="18" charset="0"/>
              </a:rPr>
              <a:t> </a:t>
            </a:r>
            <a:r>
              <a:rPr lang="en-US" sz="2400" b="0" dirty="0" err="1">
                <a:latin typeface="Cambria" panose="02040503050406030204" pitchFamily="18" charset="0"/>
              </a:rPr>
              <a:t>vật</a:t>
            </a:r>
            <a:r>
              <a:rPr lang="en-US" sz="2400" b="0" dirty="0">
                <a:latin typeface="Cambria" panose="02040503050406030204" pitchFamily="18" charset="0"/>
              </a:rPr>
              <a:t> </a:t>
            </a:r>
            <a:r>
              <a:rPr lang="en-US" sz="2400" b="0" dirty="0" err="1">
                <a:latin typeface="Cambria" panose="02040503050406030204" pitchFamily="18" charset="0"/>
              </a:rPr>
              <a:t>trữ</a:t>
            </a:r>
            <a:r>
              <a:rPr lang="en-US" sz="2400" b="0" dirty="0">
                <a:latin typeface="Cambria" panose="02040503050406030204" pitchFamily="18" charset="0"/>
              </a:rPr>
              <a:t> </a:t>
            </a:r>
            <a:r>
              <a:rPr lang="en-US" sz="2400" b="0" dirty="0" err="1">
                <a:latin typeface="Cambria" panose="02040503050406030204" pitchFamily="18" charset="0"/>
              </a:rPr>
              <a:t>tình</a:t>
            </a:r>
            <a:r>
              <a:rPr lang="en-US" sz="2400" b="0" dirty="0">
                <a:latin typeface="Cambria" panose="02040503050406030204" pitchFamily="18" charset="0"/>
              </a:rPr>
              <a:t> </a:t>
            </a:r>
            <a:r>
              <a:rPr lang="en-US" sz="2400" b="0" dirty="0" err="1">
                <a:latin typeface="Cambria" panose="02040503050406030204" pitchFamily="18" charset="0"/>
              </a:rPr>
              <a:t>về</a:t>
            </a:r>
            <a:r>
              <a:rPr lang="en-US" sz="2400" b="0" dirty="0">
                <a:latin typeface="Cambria" panose="02040503050406030204" pitchFamily="18" charset="0"/>
              </a:rPr>
              <a:t> </a:t>
            </a:r>
            <a:r>
              <a:rPr lang="en-US" sz="2400" b="0" dirty="0" err="1">
                <a:latin typeface="Cambria" panose="02040503050406030204" pitchFamily="18" charset="0"/>
              </a:rPr>
              <a:t>thế</a:t>
            </a:r>
            <a:r>
              <a:rPr lang="en-US" sz="2400" b="0" dirty="0">
                <a:latin typeface="Cambria" panose="02040503050406030204" pitchFamily="18" charset="0"/>
              </a:rPr>
              <a:t> </a:t>
            </a:r>
            <a:r>
              <a:rPr lang="en-US" sz="2400" b="0" dirty="0" err="1">
                <a:latin typeface="Cambria" panose="02040503050406030204" pitchFamily="18" charset="0"/>
              </a:rPr>
              <a:t>giới</a:t>
            </a:r>
            <a:r>
              <a:rPr lang="en-US" sz="2400" b="0" dirty="0">
                <a:latin typeface="Cambria" panose="02040503050406030204" pitchFamily="18" charset="0"/>
              </a:rPr>
              <a:t> </a:t>
            </a:r>
            <a:r>
              <a:rPr lang="en-US" sz="2400" b="0" dirty="0" err="1">
                <a:latin typeface="Cambria" panose="02040503050406030204" pitchFamily="18" charset="0"/>
              </a:rPr>
              <a:t>trước</a:t>
            </a:r>
            <a:r>
              <a:rPr lang="en-US" sz="2400" b="0" dirty="0">
                <a:latin typeface="Cambria" panose="02040503050406030204" pitchFamily="18" charset="0"/>
              </a:rPr>
              <a:t> </a:t>
            </a:r>
            <a:r>
              <a:rPr lang="en-US" sz="2400" b="0" dirty="0" err="1">
                <a:latin typeface="Cambria" panose="02040503050406030204" pitchFamily="18" charset="0"/>
              </a:rPr>
              <a:t>khi</a:t>
            </a:r>
            <a:r>
              <a:rPr lang="en-US" sz="2400" b="0" dirty="0">
                <a:latin typeface="Cambria" panose="02040503050406030204" pitchFamily="18" charset="0"/>
              </a:rPr>
              <a:t> </a:t>
            </a:r>
            <a:r>
              <a:rPr lang="en-US" sz="2400" b="0" dirty="0" err="1">
                <a:latin typeface="Cambria" panose="02040503050406030204" pitchFamily="18" charset="0"/>
              </a:rPr>
              <a:t>trẻ</a:t>
            </a:r>
            <a:r>
              <a:rPr lang="en-US" sz="2400" b="0" dirty="0">
                <a:latin typeface="Cambria" panose="02040503050406030204" pitchFamily="18" charset="0"/>
              </a:rPr>
              <a:t> con </a:t>
            </a:r>
            <a:r>
              <a:rPr lang="en-US" sz="2400" b="0" dirty="0" err="1">
                <a:latin typeface="Cambria" panose="02040503050406030204" pitchFamily="18" charset="0"/>
              </a:rPr>
              <a:t>ra</a:t>
            </a:r>
            <a:r>
              <a:rPr lang="en-US" sz="2400" b="0" dirty="0">
                <a:latin typeface="Cambria" panose="02040503050406030204" pitchFamily="18" charset="0"/>
              </a:rPr>
              <a:t> </a:t>
            </a:r>
            <a:r>
              <a:rPr lang="en-US" sz="2400" b="0" dirty="0" err="1">
                <a:latin typeface="Cambria" panose="02040503050406030204" pitchFamily="18" charset="0"/>
              </a:rPr>
              <a:t>đời</a:t>
            </a:r>
            <a:r>
              <a:rPr lang="en-US" sz="2400" b="0" dirty="0">
                <a:latin typeface="Cambria" panose="02040503050406030204" pitchFamily="18" charset="0"/>
              </a:rPr>
              <a:t>.</a:t>
            </a:r>
            <a:endParaRPr lang="en-US" sz="2400" b="0" i="1" dirty="0">
              <a:latin typeface="Cambria" panose="02040503050406030204" pitchFamily="18" charset="0"/>
            </a:endParaRPr>
          </a:p>
        </p:txBody>
      </p:sp>
      <p:sp>
        <p:nvSpPr>
          <p:cNvPr id="9" name="Google Shape;732;p26">
            <a:extLst>
              <a:ext uri="{FF2B5EF4-FFF2-40B4-BE49-F238E27FC236}">
                <a16:creationId xmlns:a16="http://schemas.microsoft.com/office/drawing/2014/main" id="{1AD32F59-EE3B-529A-2836-3F9D046B3E75}"/>
              </a:ext>
            </a:extLst>
          </p:cNvPr>
          <p:cNvSpPr txBox="1">
            <a:spLocks/>
          </p:cNvSpPr>
          <p:nvPr/>
        </p:nvSpPr>
        <p:spPr>
          <a:xfrm>
            <a:off x="5103502" y="2900629"/>
            <a:ext cx="2928248" cy="18204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gn="just">
              <a:lnSpc>
                <a:spcPct val="130000"/>
              </a:lnSpc>
            </a:pPr>
            <a:r>
              <a:rPr lang="en-US" sz="2400" dirty="0" err="1">
                <a:latin typeface="Cambria" panose="02040503050406030204" pitchFamily="18" charset="0"/>
              </a:rPr>
              <a:t>Còn</a:t>
            </a:r>
            <a:r>
              <a:rPr lang="en-US" sz="2400" dirty="0">
                <a:latin typeface="Cambria" panose="02040503050406030204" pitchFamily="18" charset="0"/>
              </a:rPr>
              <a:t> </a:t>
            </a:r>
            <a:r>
              <a:rPr lang="en-US" sz="2400" dirty="0" err="1">
                <a:latin typeface="Cambria" panose="02040503050406030204" pitchFamily="18" charset="0"/>
              </a:rPr>
              <a:t>lại</a:t>
            </a:r>
            <a:r>
              <a:rPr lang="en-US" sz="2400" b="0" dirty="0">
                <a:latin typeface="Cambria" panose="02040503050406030204" pitchFamily="18" charset="0"/>
              </a:rPr>
              <a:t>: </a:t>
            </a:r>
            <a:r>
              <a:rPr lang="en-US" sz="2400" b="0" dirty="0" err="1">
                <a:latin typeface="Cambria" panose="02040503050406030204" pitchFamily="18" charset="0"/>
              </a:rPr>
              <a:t>Cảm</a:t>
            </a:r>
            <a:r>
              <a:rPr lang="en-US" sz="2400" b="0" dirty="0">
                <a:latin typeface="Cambria" panose="02040503050406030204" pitchFamily="18" charset="0"/>
              </a:rPr>
              <a:t> </a:t>
            </a:r>
            <a:r>
              <a:rPr lang="en-US" sz="2400" b="0" dirty="0" err="1">
                <a:latin typeface="Cambria" panose="02040503050406030204" pitchFamily="18" charset="0"/>
              </a:rPr>
              <a:t>nhận</a:t>
            </a:r>
            <a:r>
              <a:rPr lang="en-US" sz="2400" b="0" dirty="0">
                <a:latin typeface="Cambria" panose="02040503050406030204" pitchFamily="18" charset="0"/>
              </a:rPr>
              <a:t> </a:t>
            </a:r>
            <a:r>
              <a:rPr lang="en-US" sz="2400" b="0" dirty="0" err="1">
                <a:latin typeface="Cambria" panose="02040503050406030204" pitchFamily="18" charset="0"/>
              </a:rPr>
              <a:t>của</a:t>
            </a:r>
            <a:r>
              <a:rPr lang="en-US" sz="2400" b="0" dirty="0">
                <a:latin typeface="Cambria" panose="02040503050406030204" pitchFamily="18" charset="0"/>
              </a:rPr>
              <a:t> </a:t>
            </a:r>
            <a:r>
              <a:rPr lang="en-US" sz="2400" b="0" dirty="0" err="1">
                <a:latin typeface="Cambria" panose="02040503050406030204" pitchFamily="18" charset="0"/>
              </a:rPr>
              <a:t>nhân</a:t>
            </a:r>
            <a:r>
              <a:rPr lang="en-US" sz="2400" b="0" dirty="0">
                <a:latin typeface="Cambria" panose="02040503050406030204" pitchFamily="18" charset="0"/>
              </a:rPr>
              <a:t> </a:t>
            </a:r>
            <a:r>
              <a:rPr lang="en-US" sz="2400" b="0" dirty="0" err="1">
                <a:latin typeface="Cambria" panose="02040503050406030204" pitchFamily="18" charset="0"/>
              </a:rPr>
              <a:t>vật</a:t>
            </a:r>
            <a:r>
              <a:rPr lang="en-US" sz="2400" b="0" dirty="0">
                <a:latin typeface="Cambria" panose="02040503050406030204" pitchFamily="18" charset="0"/>
              </a:rPr>
              <a:t> </a:t>
            </a:r>
            <a:r>
              <a:rPr lang="en-US" sz="2400" b="0" dirty="0" err="1">
                <a:latin typeface="Cambria" panose="02040503050406030204" pitchFamily="18" charset="0"/>
              </a:rPr>
              <a:t>trữ</a:t>
            </a:r>
            <a:r>
              <a:rPr lang="en-US" sz="2400" b="0" dirty="0">
                <a:latin typeface="Cambria" panose="02040503050406030204" pitchFamily="18" charset="0"/>
              </a:rPr>
              <a:t> </a:t>
            </a:r>
            <a:r>
              <a:rPr lang="en-US" sz="2400" b="0" dirty="0" err="1">
                <a:latin typeface="Cambria" panose="02040503050406030204" pitchFamily="18" charset="0"/>
              </a:rPr>
              <a:t>tình</a:t>
            </a:r>
            <a:r>
              <a:rPr lang="en-US" sz="2400" b="0" dirty="0">
                <a:latin typeface="Cambria" panose="02040503050406030204" pitchFamily="18" charset="0"/>
              </a:rPr>
              <a:t> </a:t>
            </a:r>
            <a:r>
              <a:rPr lang="en-US" sz="2400" b="0" dirty="0" err="1">
                <a:latin typeface="Cambria" panose="02040503050406030204" pitchFamily="18" charset="0"/>
              </a:rPr>
              <a:t>về</a:t>
            </a:r>
            <a:r>
              <a:rPr lang="en-US" sz="2400" b="0" dirty="0">
                <a:latin typeface="Cambria" panose="02040503050406030204" pitchFamily="18" charset="0"/>
              </a:rPr>
              <a:t> </a:t>
            </a:r>
            <a:r>
              <a:rPr lang="en-US" sz="2400" b="0" dirty="0" err="1">
                <a:latin typeface="Cambria" panose="02040503050406030204" pitchFamily="18" charset="0"/>
              </a:rPr>
              <a:t>thế</a:t>
            </a:r>
            <a:r>
              <a:rPr lang="en-US" sz="2400" b="0" dirty="0">
                <a:latin typeface="Cambria" panose="02040503050406030204" pitchFamily="18" charset="0"/>
              </a:rPr>
              <a:t> </a:t>
            </a:r>
            <a:r>
              <a:rPr lang="en-US" sz="2400" b="0" dirty="0" err="1">
                <a:latin typeface="Cambria" panose="02040503050406030204" pitchFamily="18" charset="0"/>
              </a:rPr>
              <a:t>giới</a:t>
            </a:r>
            <a:r>
              <a:rPr lang="en-US" sz="2400" b="0" dirty="0">
                <a:latin typeface="Cambria" panose="02040503050406030204" pitchFamily="18" charset="0"/>
              </a:rPr>
              <a:t> </a:t>
            </a:r>
            <a:r>
              <a:rPr lang="en-US" sz="2400" b="0" dirty="0" err="1">
                <a:latin typeface="Cambria" panose="02040503050406030204" pitchFamily="18" charset="0"/>
              </a:rPr>
              <a:t>sau</a:t>
            </a:r>
            <a:r>
              <a:rPr lang="en-US" sz="2400" b="0" dirty="0">
                <a:latin typeface="Cambria" panose="02040503050406030204" pitchFamily="18" charset="0"/>
              </a:rPr>
              <a:t> </a:t>
            </a:r>
            <a:r>
              <a:rPr lang="en-US" sz="2400" b="0" dirty="0" err="1">
                <a:latin typeface="Cambria" panose="02040503050406030204" pitchFamily="18" charset="0"/>
              </a:rPr>
              <a:t>khi</a:t>
            </a:r>
            <a:r>
              <a:rPr lang="en-US" sz="2400" b="0" dirty="0">
                <a:latin typeface="Cambria" panose="02040503050406030204" pitchFamily="18" charset="0"/>
              </a:rPr>
              <a:t> </a:t>
            </a:r>
            <a:r>
              <a:rPr lang="en-US" sz="2400" b="0" dirty="0" err="1">
                <a:latin typeface="Cambria" panose="02040503050406030204" pitchFamily="18" charset="0"/>
              </a:rPr>
              <a:t>trẻ</a:t>
            </a:r>
            <a:r>
              <a:rPr lang="en-US" sz="2400" b="0" dirty="0">
                <a:latin typeface="Cambria" panose="02040503050406030204" pitchFamily="18" charset="0"/>
              </a:rPr>
              <a:t> con </a:t>
            </a:r>
            <a:r>
              <a:rPr lang="en-US" sz="2400" b="0" dirty="0" err="1">
                <a:latin typeface="Cambria" panose="02040503050406030204" pitchFamily="18" charset="0"/>
              </a:rPr>
              <a:t>ra</a:t>
            </a:r>
            <a:r>
              <a:rPr lang="en-US" sz="2400" b="0" dirty="0">
                <a:latin typeface="Cambria" panose="02040503050406030204" pitchFamily="18" charset="0"/>
              </a:rPr>
              <a:t> </a:t>
            </a:r>
            <a:r>
              <a:rPr lang="en-US" sz="2400" b="0" dirty="0" err="1">
                <a:latin typeface="Cambria" panose="02040503050406030204" pitchFamily="18" charset="0"/>
              </a:rPr>
              <a:t>đời</a:t>
            </a:r>
            <a:r>
              <a:rPr lang="en-US" sz="2400" b="0" dirty="0">
                <a:latin typeface="Cambria" panose="02040503050406030204" pitchFamily="18" charset="0"/>
              </a:rPr>
              <a:t>.</a:t>
            </a:r>
            <a:endParaRPr lang="en-US" sz="2400" b="0" i="1" dirty="0">
              <a:latin typeface="Cambria" panose="02040503050406030204" pitchFamily="18" charset="0"/>
            </a:endParaRPr>
          </a:p>
        </p:txBody>
      </p:sp>
      <p:pic>
        <p:nvPicPr>
          <p:cNvPr id="11" name="Picture 10" descr="A cartoon of a baby&#10;&#10;Description automatically generated">
            <a:extLst>
              <a:ext uri="{FF2B5EF4-FFF2-40B4-BE49-F238E27FC236}">
                <a16:creationId xmlns:a16="http://schemas.microsoft.com/office/drawing/2014/main" id="{737F896B-D90D-0193-9C3D-B0ADD50BB275}"/>
              </a:ext>
            </a:extLst>
          </p:cNvPr>
          <p:cNvPicPr>
            <a:picLocks noChangeAspect="1"/>
          </p:cNvPicPr>
          <p:nvPr/>
        </p:nvPicPr>
        <p:blipFill>
          <a:blip r:embed="rId3"/>
          <a:stretch>
            <a:fillRect/>
          </a:stretch>
        </p:blipFill>
        <p:spPr>
          <a:xfrm>
            <a:off x="430985" y="875483"/>
            <a:ext cx="2145391" cy="1905905"/>
          </a:xfrm>
          <a:prstGeom prst="rect">
            <a:avLst/>
          </a:prstGeom>
        </p:spPr>
      </p:pic>
      <p:pic>
        <p:nvPicPr>
          <p:cNvPr id="13" name="Picture 12" descr="A cartoon of a baby&#10;&#10;Description automatically generated">
            <a:extLst>
              <a:ext uri="{FF2B5EF4-FFF2-40B4-BE49-F238E27FC236}">
                <a16:creationId xmlns:a16="http://schemas.microsoft.com/office/drawing/2014/main" id="{89D926C3-2784-ECDD-481A-D24B363FC240}"/>
              </a:ext>
            </a:extLst>
          </p:cNvPr>
          <p:cNvPicPr>
            <a:picLocks noChangeAspect="1"/>
          </p:cNvPicPr>
          <p:nvPr/>
        </p:nvPicPr>
        <p:blipFill>
          <a:blip r:embed="rId4"/>
          <a:stretch>
            <a:fillRect/>
          </a:stretch>
        </p:blipFill>
        <p:spPr>
          <a:xfrm>
            <a:off x="6921416" y="334756"/>
            <a:ext cx="1863924" cy="22770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theme/theme1.xml><?xml version="1.0" encoding="utf-8"?>
<a:theme xmlns:a="http://schemas.openxmlformats.org/drawingml/2006/main" name="Medieval History Thesis by Slidesgo">
  <a:themeElements>
    <a:clrScheme name="Simple Light">
      <a:dk1>
        <a:srgbClr val="36252C"/>
      </a:dk1>
      <a:lt1>
        <a:srgbClr val="FFF4DB"/>
      </a:lt1>
      <a:dk2>
        <a:srgbClr val="9DBDBB"/>
      </a:dk2>
      <a:lt2>
        <a:srgbClr val="E7959A"/>
      </a:lt2>
      <a:accent1>
        <a:srgbClr val="E7B589"/>
      </a:accent1>
      <a:accent2>
        <a:srgbClr val="A1CEB9"/>
      </a:accent2>
      <a:accent3>
        <a:srgbClr val="9DBDBB"/>
      </a:accent3>
      <a:accent4>
        <a:srgbClr val="AD676B"/>
      </a:accent4>
      <a:accent5>
        <a:srgbClr val="36252C"/>
      </a:accent5>
      <a:accent6>
        <a:srgbClr val="FFF4DB"/>
      </a:accent6>
      <a:hlink>
        <a:srgbClr val="AD67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1190</Words>
  <Application>Microsoft Macintosh PowerPoint</Application>
  <PresentationFormat>On-screen Show (16:9)</PresentationFormat>
  <Paragraphs>111</Paragraphs>
  <Slides>23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Cambria</vt:lpstr>
      <vt:lpstr>Arial</vt:lpstr>
      <vt:lpstr>Merriweather</vt:lpstr>
      <vt:lpstr>Livvic</vt:lpstr>
      <vt:lpstr>Wingdings</vt:lpstr>
      <vt:lpstr>Roboto Condensed Light</vt:lpstr>
      <vt:lpstr>#9Slide07 FS North Land Sans</vt:lpstr>
      <vt:lpstr>Lato</vt:lpstr>
      <vt:lpstr>Medieval History Thesis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Hải Ngân Đinh</cp:lastModifiedBy>
  <cp:revision>1</cp:revision>
  <dcterms:modified xsi:type="dcterms:W3CDTF">2023-11-12T05:47:20Z</dcterms:modified>
</cp:coreProperties>
</file>