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6" r:id="rId2"/>
    <p:sldId id="257" r:id="rId3"/>
    <p:sldId id="259" r:id="rId4"/>
    <p:sldId id="260" r:id="rId5"/>
    <p:sldId id="262" r:id="rId6"/>
    <p:sldId id="263" r:id="rId7"/>
    <p:sldId id="276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3" r:id="rId17"/>
    <p:sldId id="272" r:id="rId18"/>
  </p:sldIdLst>
  <p:sldSz cx="18288000" cy="10287000"/>
  <p:notesSz cx="6858000" cy="9144000"/>
  <p:embeddedFontLst>
    <p:embeddedFont>
      <p:font typeface="Roboto Condensed Bold" panose="020B0604020202020204" charset="0"/>
      <p:regular r:id="rId19"/>
      <p:bold r:id="rId20"/>
      <p:italic r:id="rId21"/>
      <p:boldItalic r:id="rId22"/>
    </p:embeddedFont>
    <p:embeddedFont>
      <p:font typeface="Roboto Condensed" panose="020B0604020202020204" charset="0"/>
      <p:regular r:id="rId23"/>
      <p:bold r:id="rId24"/>
      <p:italic r:id="rId25"/>
      <p:boldItalic r:id="rId26"/>
    </p:embeddedFont>
    <p:embeddedFont>
      <p:font typeface="Fraunces" panose="020B0604020202020204" charset="0"/>
      <p:regular r:id="rId27"/>
    </p:embeddedFon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Fraunces Bold" panose="020B0604020202020204" charset="0"/>
      <p:regular r:id="rId32"/>
      <p:bold r:id="rId33"/>
    </p:embeddedFont>
    <p:embeddedFont>
      <p:font typeface="Roboto Condensed Bold Italics" panose="020B0604020202020204" charset="0"/>
      <p:regular r:id="rId34"/>
      <p:bold r:id="rId35"/>
      <p:italic r:id="rId36"/>
      <p:boldItalic r:id="rId3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6099E21-4AA5-4AC0-916C-D29245CFEBC8}" v="302" dt="2022-08-04T02:00:11.47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iểu Trung bình 2 - Màu chủ đề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A107856-5554-42FB-B03E-39F5DBC370BA}" styleName="Kiểu Trung bình 4 - Màu chủ đề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29" autoAdjust="0"/>
    <p:restoredTop sz="94676" autoAdjust="0"/>
  </p:normalViewPr>
  <p:slideViewPr>
    <p:cSldViewPr>
      <p:cViewPr varScale="1">
        <p:scale>
          <a:sx n="47" d="100"/>
          <a:sy n="47" d="100"/>
        </p:scale>
        <p:origin x="678" y="3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8.fntdata"/><Relationship Id="rId39" Type="http://schemas.openxmlformats.org/officeDocument/2006/relationships/viewProps" Target="viewProps.xml"/><Relationship Id="rId21" Type="http://schemas.openxmlformats.org/officeDocument/2006/relationships/font" Target="fonts/font3.fntdata"/><Relationship Id="rId34" Type="http://schemas.openxmlformats.org/officeDocument/2006/relationships/font" Target="fonts/font16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32" Type="http://schemas.openxmlformats.org/officeDocument/2006/relationships/font" Target="fonts/font14.fntdata"/><Relationship Id="rId37" Type="http://schemas.openxmlformats.org/officeDocument/2006/relationships/font" Target="fonts/font19.fnt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36" Type="http://schemas.openxmlformats.org/officeDocument/2006/relationships/font" Target="fonts/font18.fntdata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font" Target="fonts/font13.fntdata"/><Relationship Id="rId44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Relationship Id="rId35" Type="http://schemas.openxmlformats.org/officeDocument/2006/relationships/font" Target="fonts/font17.fntdata"/><Relationship Id="rId43" Type="http://schemas.microsoft.com/office/2016/11/relationships/changesInfo" Target="changesInfos/changesInfo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33" Type="http://schemas.openxmlformats.org/officeDocument/2006/relationships/font" Target="fonts/font15.fntdata"/><Relationship Id="rId38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RAN TRI KHANG" userId="2b69f38f-e97b-4795-a559-774dc1ef1bed" providerId="ADAL" clId="{66099E21-4AA5-4AC0-916C-D29245CFEBC8}"/>
    <pc:docChg chg="undo custSel delSld modSld">
      <pc:chgData name="TRAN TRI KHANG" userId="2b69f38f-e97b-4795-a559-774dc1ef1bed" providerId="ADAL" clId="{66099E21-4AA5-4AC0-916C-D29245CFEBC8}" dt="2022-08-04T02:02:51.968" v="390" actId="114"/>
      <pc:docMkLst>
        <pc:docMk/>
      </pc:docMkLst>
      <pc:sldChg chg="modSp">
        <pc:chgData name="TRAN TRI KHANG" userId="2b69f38f-e97b-4795-a559-774dc1ef1bed" providerId="ADAL" clId="{66099E21-4AA5-4AC0-916C-D29245CFEBC8}" dt="2022-08-04T01:38:58.997" v="0" actId="20577"/>
        <pc:sldMkLst>
          <pc:docMk/>
          <pc:sldMk cId="0" sldId="256"/>
        </pc:sldMkLst>
        <pc:spChg chg="mod">
          <ac:chgData name="TRAN TRI KHANG" userId="2b69f38f-e97b-4795-a559-774dc1ef1bed" providerId="ADAL" clId="{66099E21-4AA5-4AC0-916C-D29245CFEBC8}" dt="2022-08-04T01:38:58.997" v="0" actId="20577"/>
          <ac:spMkLst>
            <pc:docMk/>
            <pc:sldMk cId="0" sldId="256"/>
            <ac:spMk id="25" creationId="{00000000-0000-0000-0000-000000000000}"/>
          </ac:spMkLst>
        </pc:spChg>
      </pc:sldChg>
      <pc:sldChg chg="modSp mod modAnim">
        <pc:chgData name="TRAN TRI KHANG" userId="2b69f38f-e97b-4795-a559-774dc1ef1bed" providerId="ADAL" clId="{66099E21-4AA5-4AC0-916C-D29245CFEBC8}" dt="2022-08-04T01:50:36.322" v="134" actId="1076"/>
        <pc:sldMkLst>
          <pc:docMk/>
          <pc:sldMk cId="0" sldId="257"/>
        </pc:sldMkLst>
        <pc:spChg chg="mod">
          <ac:chgData name="TRAN TRI KHANG" userId="2b69f38f-e97b-4795-a559-774dc1ef1bed" providerId="ADAL" clId="{66099E21-4AA5-4AC0-916C-D29245CFEBC8}" dt="2022-08-04T01:50:34.565" v="133" actId="1076"/>
          <ac:spMkLst>
            <pc:docMk/>
            <pc:sldMk cId="0" sldId="257"/>
            <ac:spMk id="7" creationId="{00000000-0000-0000-0000-000000000000}"/>
          </ac:spMkLst>
        </pc:spChg>
        <pc:picChg chg="mod">
          <ac:chgData name="TRAN TRI KHANG" userId="2b69f38f-e97b-4795-a559-774dc1ef1bed" providerId="ADAL" clId="{66099E21-4AA5-4AC0-916C-D29245CFEBC8}" dt="2022-08-04T01:48:12.128" v="123" actId="1076"/>
          <ac:picMkLst>
            <pc:docMk/>
            <pc:sldMk cId="0" sldId="257"/>
            <ac:picMk id="5" creationId="{00000000-0000-0000-0000-000000000000}"/>
          </ac:picMkLst>
        </pc:picChg>
        <pc:picChg chg="mod">
          <ac:chgData name="TRAN TRI KHANG" userId="2b69f38f-e97b-4795-a559-774dc1ef1bed" providerId="ADAL" clId="{66099E21-4AA5-4AC0-916C-D29245CFEBC8}" dt="2022-08-04T01:47:39.604" v="115" actId="1076"/>
          <ac:picMkLst>
            <pc:docMk/>
            <pc:sldMk cId="0" sldId="257"/>
            <ac:picMk id="8" creationId="{00000000-0000-0000-0000-000000000000}"/>
          </ac:picMkLst>
        </pc:picChg>
        <pc:picChg chg="mod">
          <ac:chgData name="TRAN TRI KHANG" userId="2b69f38f-e97b-4795-a559-774dc1ef1bed" providerId="ADAL" clId="{66099E21-4AA5-4AC0-916C-D29245CFEBC8}" dt="2022-08-04T01:50:36.322" v="134" actId="1076"/>
          <ac:picMkLst>
            <pc:docMk/>
            <pc:sldMk cId="0" sldId="257"/>
            <ac:picMk id="9" creationId="{00000000-0000-0000-0000-000000000000}"/>
          </ac:picMkLst>
        </pc:picChg>
      </pc:sldChg>
      <pc:sldChg chg="del">
        <pc:chgData name="TRAN TRI KHANG" userId="2b69f38f-e97b-4795-a559-774dc1ef1bed" providerId="ADAL" clId="{66099E21-4AA5-4AC0-916C-D29245CFEBC8}" dt="2022-08-04T01:50:49.023" v="135" actId="47"/>
        <pc:sldMkLst>
          <pc:docMk/>
          <pc:sldMk cId="0" sldId="258"/>
        </pc:sldMkLst>
      </pc:sldChg>
      <pc:sldChg chg="addSp delSp modSp mod addAnim delAnim modAnim">
        <pc:chgData name="TRAN TRI KHANG" userId="2b69f38f-e97b-4795-a559-774dc1ef1bed" providerId="ADAL" clId="{66099E21-4AA5-4AC0-916C-D29245CFEBC8}" dt="2022-08-04T01:59:03.425" v="334"/>
        <pc:sldMkLst>
          <pc:docMk/>
          <pc:sldMk cId="0" sldId="260"/>
        </pc:sldMkLst>
        <pc:spChg chg="mod">
          <ac:chgData name="TRAN TRI KHANG" userId="2b69f38f-e97b-4795-a559-774dc1ef1bed" providerId="ADAL" clId="{66099E21-4AA5-4AC0-916C-D29245CFEBC8}" dt="2022-08-04T01:56:06.024" v="140" actId="1076"/>
          <ac:spMkLst>
            <pc:docMk/>
            <pc:sldMk cId="0" sldId="260"/>
            <ac:spMk id="8" creationId="{00000000-0000-0000-0000-000000000000}"/>
          </ac:spMkLst>
        </pc:spChg>
        <pc:spChg chg="mod">
          <ac:chgData name="TRAN TRI KHANG" userId="2b69f38f-e97b-4795-a559-774dc1ef1bed" providerId="ADAL" clId="{66099E21-4AA5-4AC0-916C-D29245CFEBC8}" dt="2022-08-04T01:56:08.747" v="141" actId="1076"/>
          <ac:spMkLst>
            <pc:docMk/>
            <pc:sldMk cId="0" sldId="260"/>
            <ac:spMk id="9" creationId="{00000000-0000-0000-0000-000000000000}"/>
          </ac:spMkLst>
        </pc:spChg>
        <pc:spChg chg="mod">
          <ac:chgData name="TRAN TRI KHANG" userId="2b69f38f-e97b-4795-a559-774dc1ef1bed" providerId="ADAL" clId="{66099E21-4AA5-4AC0-916C-D29245CFEBC8}" dt="2022-08-04T01:58:48.226" v="333" actId="1076"/>
          <ac:spMkLst>
            <pc:docMk/>
            <pc:sldMk cId="0" sldId="260"/>
            <ac:spMk id="10" creationId="{00000000-0000-0000-0000-000000000000}"/>
          </ac:spMkLst>
        </pc:spChg>
        <pc:spChg chg="add del mod">
          <ac:chgData name="TRAN TRI KHANG" userId="2b69f38f-e97b-4795-a559-774dc1ef1bed" providerId="ADAL" clId="{66099E21-4AA5-4AC0-916C-D29245CFEBC8}" dt="2022-08-04T01:58:40.088" v="331" actId="20577"/>
          <ac:spMkLst>
            <pc:docMk/>
            <pc:sldMk cId="0" sldId="260"/>
            <ac:spMk id="11" creationId="{00000000-0000-0000-0000-000000000000}"/>
          </ac:spMkLst>
        </pc:spChg>
        <pc:graphicFrameChg chg="add mod modGraphic">
          <ac:chgData name="TRAN TRI KHANG" userId="2b69f38f-e97b-4795-a559-774dc1ef1bed" providerId="ADAL" clId="{66099E21-4AA5-4AC0-916C-D29245CFEBC8}" dt="2022-08-04T01:58:45.074" v="332" actId="1076"/>
          <ac:graphicFrameMkLst>
            <pc:docMk/>
            <pc:sldMk cId="0" sldId="260"/>
            <ac:graphicFrameMk id="18" creationId="{04375D49-5BA6-425C-C8A6-AD3220C07FEC}"/>
          </ac:graphicFrameMkLst>
        </pc:graphicFrameChg>
      </pc:sldChg>
      <pc:sldChg chg="modSp mod">
        <pc:chgData name="TRAN TRI KHANG" userId="2b69f38f-e97b-4795-a559-774dc1ef1bed" providerId="ADAL" clId="{66099E21-4AA5-4AC0-916C-D29245CFEBC8}" dt="2022-08-04T01:59:16.455" v="335" actId="1076"/>
        <pc:sldMkLst>
          <pc:docMk/>
          <pc:sldMk cId="0" sldId="261"/>
        </pc:sldMkLst>
        <pc:picChg chg="mod">
          <ac:chgData name="TRAN TRI KHANG" userId="2b69f38f-e97b-4795-a559-774dc1ef1bed" providerId="ADAL" clId="{66099E21-4AA5-4AC0-916C-D29245CFEBC8}" dt="2022-08-04T01:59:16.455" v="335" actId="1076"/>
          <ac:picMkLst>
            <pc:docMk/>
            <pc:sldMk cId="0" sldId="261"/>
            <ac:picMk id="22" creationId="{00000000-0000-0000-0000-000000000000}"/>
          </ac:picMkLst>
        </pc:picChg>
      </pc:sldChg>
      <pc:sldChg chg="modSp mod">
        <pc:chgData name="TRAN TRI KHANG" userId="2b69f38f-e97b-4795-a559-774dc1ef1bed" providerId="ADAL" clId="{66099E21-4AA5-4AC0-916C-D29245CFEBC8}" dt="2022-08-04T01:59:40.187" v="337" actId="2062"/>
        <pc:sldMkLst>
          <pc:docMk/>
          <pc:sldMk cId="0" sldId="262"/>
        </pc:sldMkLst>
        <pc:graphicFrameChg chg="modGraphic">
          <ac:chgData name="TRAN TRI KHANG" userId="2b69f38f-e97b-4795-a559-774dc1ef1bed" providerId="ADAL" clId="{66099E21-4AA5-4AC0-916C-D29245CFEBC8}" dt="2022-08-04T01:59:40.187" v="337" actId="2062"/>
          <ac:graphicFrameMkLst>
            <pc:docMk/>
            <pc:sldMk cId="0" sldId="262"/>
            <ac:graphicFrameMk id="13" creationId="{00000000-0000-0000-0000-000000000000}"/>
          </ac:graphicFrameMkLst>
        </pc:graphicFrameChg>
      </pc:sldChg>
      <pc:sldChg chg="modSp">
        <pc:chgData name="TRAN TRI KHANG" userId="2b69f38f-e97b-4795-a559-774dc1ef1bed" providerId="ADAL" clId="{66099E21-4AA5-4AC0-916C-D29245CFEBC8}" dt="2022-08-04T01:59:50.208" v="339" actId="123"/>
        <pc:sldMkLst>
          <pc:docMk/>
          <pc:sldMk cId="0" sldId="263"/>
        </pc:sldMkLst>
        <pc:spChg chg="mod">
          <ac:chgData name="TRAN TRI KHANG" userId="2b69f38f-e97b-4795-a559-774dc1ef1bed" providerId="ADAL" clId="{66099E21-4AA5-4AC0-916C-D29245CFEBC8}" dt="2022-08-04T01:59:50.208" v="339" actId="123"/>
          <ac:spMkLst>
            <pc:docMk/>
            <pc:sldMk cId="0" sldId="263"/>
            <ac:spMk id="11" creationId="{00000000-0000-0000-0000-000000000000}"/>
          </ac:spMkLst>
        </pc:spChg>
      </pc:sldChg>
      <pc:sldChg chg="modSp mod">
        <pc:chgData name="TRAN TRI KHANG" userId="2b69f38f-e97b-4795-a559-774dc1ef1bed" providerId="ADAL" clId="{66099E21-4AA5-4AC0-916C-D29245CFEBC8}" dt="2022-08-04T02:00:02.792" v="342" actId="122"/>
        <pc:sldMkLst>
          <pc:docMk/>
          <pc:sldMk cId="0" sldId="264"/>
        </pc:sldMkLst>
        <pc:spChg chg="mod">
          <ac:chgData name="TRAN TRI KHANG" userId="2b69f38f-e97b-4795-a559-774dc1ef1bed" providerId="ADAL" clId="{66099E21-4AA5-4AC0-916C-D29245CFEBC8}" dt="2022-08-04T01:59:56.472" v="340" actId="114"/>
          <ac:spMkLst>
            <pc:docMk/>
            <pc:sldMk cId="0" sldId="264"/>
            <ac:spMk id="12" creationId="{00000000-0000-0000-0000-000000000000}"/>
          </ac:spMkLst>
        </pc:spChg>
        <pc:graphicFrameChg chg="modGraphic">
          <ac:chgData name="TRAN TRI KHANG" userId="2b69f38f-e97b-4795-a559-774dc1ef1bed" providerId="ADAL" clId="{66099E21-4AA5-4AC0-916C-D29245CFEBC8}" dt="2022-08-04T02:00:02.792" v="342" actId="122"/>
          <ac:graphicFrameMkLst>
            <pc:docMk/>
            <pc:sldMk cId="0" sldId="264"/>
            <ac:graphicFrameMk id="11" creationId="{00000000-0000-0000-0000-000000000000}"/>
          </ac:graphicFrameMkLst>
        </pc:graphicFrameChg>
      </pc:sldChg>
      <pc:sldChg chg="modSp mod">
        <pc:chgData name="TRAN TRI KHANG" userId="2b69f38f-e97b-4795-a559-774dc1ef1bed" providerId="ADAL" clId="{66099E21-4AA5-4AC0-916C-D29245CFEBC8}" dt="2022-08-04T02:00:19.240" v="344" actId="122"/>
        <pc:sldMkLst>
          <pc:docMk/>
          <pc:sldMk cId="0" sldId="265"/>
        </pc:sldMkLst>
        <pc:spChg chg="mod">
          <ac:chgData name="TRAN TRI KHANG" userId="2b69f38f-e97b-4795-a559-774dc1ef1bed" providerId="ADAL" clId="{66099E21-4AA5-4AC0-916C-D29245CFEBC8}" dt="2022-08-04T02:00:11.475" v="343" actId="114"/>
          <ac:spMkLst>
            <pc:docMk/>
            <pc:sldMk cId="0" sldId="265"/>
            <ac:spMk id="12" creationId="{00000000-0000-0000-0000-000000000000}"/>
          </ac:spMkLst>
        </pc:spChg>
        <pc:graphicFrameChg chg="modGraphic">
          <ac:chgData name="TRAN TRI KHANG" userId="2b69f38f-e97b-4795-a559-774dc1ef1bed" providerId="ADAL" clId="{66099E21-4AA5-4AC0-916C-D29245CFEBC8}" dt="2022-08-04T02:00:19.240" v="344" actId="122"/>
          <ac:graphicFrameMkLst>
            <pc:docMk/>
            <pc:sldMk cId="0" sldId="265"/>
            <ac:graphicFrameMk id="11" creationId="{00000000-0000-0000-0000-000000000000}"/>
          </ac:graphicFrameMkLst>
        </pc:graphicFrameChg>
      </pc:sldChg>
      <pc:sldChg chg="modSp mod">
        <pc:chgData name="TRAN TRI KHANG" userId="2b69f38f-e97b-4795-a559-774dc1ef1bed" providerId="ADAL" clId="{66099E21-4AA5-4AC0-916C-D29245CFEBC8}" dt="2022-08-04T02:00:30.501" v="349" actId="20577"/>
        <pc:sldMkLst>
          <pc:docMk/>
          <pc:sldMk cId="0" sldId="266"/>
        </pc:sldMkLst>
        <pc:spChg chg="mod">
          <ac:chgData name="TRAN TRI KHANG" userId="2b69f38f-e97b-4795-a559-774dc1ef1bed" providerId="ADAL" clId="{66099E21-4AA5-4AC0-916C-D29245CFEBC8}" dt="2022-08-04T02:00:30.501" v="349" actId="20577"/>
          <ac:spMkLst>
            <pc:docMk/>
            <pc:sldMk cId="0" sldId="266"/>
            <ac:spMk id="31" creationId="{00000000-0000-0000-0000-000000000000}"/>
          </ac:spMkLst>
        </pc:spChg>
      </pc:sldChg>
      <pc:sldChg chg="modSp mod">
        <pc:chgData name="TRAN TRI KHANG" userId="2b69f38f-e97b-4795-a559-774dc1ef1bed" providerId="ADAL" clId="{66099E21-4AA5-4AC0-916C-D29245CFEBC8}" dt="2022-08-04T02:01:33.636" v="368" actId="14100"/>
        <pc:sldMkLst>
          <pc:docMk/>
          <pc:sldMk cId="0" sldId="267"/>
        </pc:sldMkLst>
        <pc:spChg chg="mod">
          <ac:chgData name="TRAN TRI KHANG" userId="2b69f38f-e97b-4795-a559-774dc1ef1bed" providerId="ADAL" clId="{66099E21-4AA5-4AC0-916C-D29245CFEBC8}" dt="2022-08-04T02:00:48.119" v="354" actId="1076"/>
          <ac:spMkLst>
            <pc:docMk/>
            <pc:sldMk cId="0" sldId="267"/>
            <ac:spMk id="15" creationId="{00000000-0000-0000-0000-000000000000}"/>
          </ac:spMkLst>
        </pc:spChg>
        <pc:spChg chg="mod">
          <ac:chgData name="TRAN TRI KHANG" userId="2b69f38f-e97b-4795-a559-774dc1ef1bed" providerId="ADAL" clId="{66099E21-4AA5-4AC0-916C-D29245CFEBC8}" dt="2022-08-04T02:01:33.636" v="368" actId="14100"/>
          <ac:spMkLst>
            <pc:docMk/>
            <pc:sldMk cId="0" sldId="267"/>
            <ac:spMk id="16" creationId="{00000000-0000-0000-0000-000000000000}"/>
          </ac:spMkLst>
        </pc:spChg>
        <pc:spChg chg="mod">
          <ac:chgData name="TRAN TRI KHANG" userId="2b69f38f-e97b-4795-a559-774dc1ef1bed" providerId="ADAL" clId="{66099E21-4AA5-4AC0-916C-D29245CFEBC8}" dt="2022-08-04T02:00:44.256" v="353" actId="1076"/>
          <ac:spMkLst>
            <pc:docMk/>
            <pc:sldMk cId="0" sldId="267"/>
            <ac:spMk id="18" creationId="{00000000-0000-0000-0000-000000000000}"/>
          </ac:spMkLst>
        </pc:spChg>
        <pc:grpChg chg="mod">
          <ac:chgData name="TRAN TRI KHANG" userId="2b69f38f-e97b-4795-a559-774dc1ef1bed" providerId="ADAL" clId="{66099E21-4AA5-4AC0-916C-D29245CFEBC8}" dt="2022-08-04T02:00:42.114" v="351" actId="14100"/>
          <ac:grpSpMkLst>
            <pc:docMk/>
            <pc:sldMk cId="0" sldId="267"/>
            <ac:grpSpMk id="14" creationId="{00000000-0000-0000-0000-000000000000}"/>
          </ac:grpSpMkLst>
        </pc:grpChg>
      </pc:sldChg>
      <pc:sldChg chg="modSp mod">
        <pc:chgData name="TRAN TRI KHANG" userId="2b69f38f-e97b-4795-a559-774dc1ef1bed" providerId="ADAL" clId="{66099E21-4AA5-4AC0-916C-D29245CFEBC8}" dt="2022-08-04T02:01:43.635" v="373" actId="20577"/>
        <pc:sldMkLst>
          <pc:docMk/>
          <pc:sldMk cId="0" sldId="268"/>
        </pc:sldMkLst>
        <pc:spChg chg="mod">
          <ac:chgData name="TRAN TRI KHANG" userId="2b69f38f-e97b-4795-a559-774dc1ef1bed" providerId="ADAL" clId="{66099E21-4AA5-4AC0-916C-D29245CFEBC8}" dt="2022-08-04T02:01:43.635" v="373" actId="20577"/>
          <ac:spMkLst>
            <pc:docMk/>
            <pc:sldMk cId="0" sldId="268"/>
            <ac:spMk id="23" creationId="{00000000-0000-0000-0000-000000000000}"/>
          </ac:spMkLst>
        </pc:spChg>
      </pc:sldChg>
      <pc:sldChg chg="modSp mod">
        <pc:chgData name="TRAN TRI KHANG" userId="2b69f38f-e97b-4795-a559-774dc1ef1bed" providerId="ADAL" clId="{66099E21-4AA5-4AC0-916C-D29245CFEBC8}" dt="2022-08-04T02:01:52.469" v="375" actId="20577"/>
        <pc:sldMkLst>
          <pc:docMk/>
          <pc:sldMk cId="0" sldId="269"/>
        </pc:sldMkLst>
        <pc:spChg chg="mod">
          <ac:chgData name="TRAN TRI KHANG" userId="2b69f38f-e97b-4795-a559-774dc1ef1bed" providerId="ADAL" clId="{66099E21-4AA5-4AC0-916C-D29245CFEBC8}" dt="2022-08-04T02:01:52.469" v="375" actId="20577"/>
          <ac:spMkLst>
            <pc:docMk/>
            <pc:sldMk cId="0" sldId="269"/>
            <ac:spMk id="18" creationId="{00000000-0000-0000-0000-000000000000}"/>
          </ac:spMkLst>
        </pc:spChg>
      </pc:sldChg>
      <pc:sldChg chg="modSp mod">
        <pc:chgData name="TRAN TRI KHANG" userId="2b69f38f-e97b-4795-a559-774dc1ef1bed" providerId="ADAL" clId="{66099E21-4AA5-4AC0-916C-D29245CFEBC8}" dt="2022-08-04T02:02:00.286" v="376" actId="123"/>
        <pc:sldMkLst>
          <pc:docMk/>
          <pc:sldMk cId="0" sldId="270"/>
        </pc:sldMkLst>
        <pc:spChg chg="mod">
          <ac:chgData name="TRAN TRI KHANG" userId="2b69f38f-e97b-4795-a559-774dc1ef1bed" providerId="ADAL" clId="{66099E21-4AA5-4AC0-916C-D29245CFEBC8}" dt="2022-08-04T02:02:00.286" v="376" actId="123"/>
          <ac:spMkLst>
            <pc:docMk/>
            <pc:sldMk cId="0" sldId="270"/>
            <ac:spMk id="21" creationId="{00000000-0000-0000-0000-000000000000}"/>
          </ac:spMkLst>
        </pc:spChg>
      </pc:sldChg>
      <pc:sldChg chg="modSp mod">
        <pc:chgData name="TRAN TRI KHANG" userId="2b69f38f-e97b-4795-a559-774dc1ef1bed" providerId="ADAL" clId="{66099E21-4AA5-4AC0-916C-D29245CFEBC8}" dt="2022-08-04T02:02:07.862" v="377" actId="20577"/>
        <pc:sldMkLst>
          <pc:docMk/>
          <pc:sldMk cId="0" sldId="271"/>
        </pc:sldMkLst>
        <pc:spChg chg="mod">
          <ac:chgData name="TRAN TRI KHANG" userId="2b69f38f-e97b-4795-a559-774dc1ef1bed" providerId="ADAL" clId="{66099E21-4AA5-4AC0-916C-D29245CFEBC8}" dt="2022-08-04T02:02:07.862" v="377" actId="20577"/>
          <ac:spMkLst>
            <pc:docMk/>
            <pc:sldMk cId="0" sldId="271"/>
            <ac:spMk id="20" creationId="{00000000-0000-0000-0000-000000000000}"/>
          </ac:spMkLst>
        </pc:spChg>
      </pc:sldChg>
      <pc:sldChg chg="modSp mod">
        <pc:chgData name="TRAN TRI KHANG" userId="2b69f38f-e97b-4795-a559-774dc1ef1bed" providerId="ADAL" clId="{66099E21-4AA5-4AC0-916C-D29245CFEBC8}" dt="2022-08-04T02:02:35.529" v="387" actId="14100"/>
        <pc:sldMkLst>
          <pc:docMk/>
          <pc:sldMk cId="0" sldId="272"/>
        </pc:sldMkLst>
        <pc:spChg chg="mod">
          <ac:chgData name="TRAN TRI KHANG" userId="2b69f38f-e97b-4795-a559-774dc1ef1bed" providerId="ADAL" clId="{66099E21-4AA5-4AC0-916C-D29245CFEBC8}" dt="2022-08-04T02:02:35.529" v="387" actId="14100"/>
          <ac:spMkLst>
            <pc:docMk/>
            <pc:sldMk cId="0" sldId="272"/>
            <ac:spMk id="16" creationId="{00000000-0000-0000-0000-000000000000}"/>
          </ac:spMkLst>
        </pc:spChg>
        <pc:spChg chg="mod">
          <ac:chgData name="TRAN TRI KHANG" userId="2b69f38f-e97b-4795-a559-774dc1ef1bed" providerId="ADAL" clId="{66099E21-4AA5-4AC0-916C-D29245CFEBC8}" dt="2022-08-04T02:02:29.406" v="386" actId="20577"/>
          <ac:spMkLst>
            <pc:docMk/>
            <pc:sldMk cId="0" sldId="272"/>
            <ac:spMk id="19" creationId="{00000000-0000-0000-0000-000000000000}"/>
          </ac:spMkLst>
        </pc:spChg>
      </pc:sldChg>
      <pc:sldChg chg="modSp mod">
        <pc:chgData name="TRAN TRI KHANG" userId="2b69f38f-e97b-4795-a559-774dc1ef1bed" providerId="ADAL" clId="{66099E21-4AA5-4AC0-916C-D29245CFEBC8}" dt="2022-08-04T02:02:42.899" v="388" actId="114"/>
        <pc:sldMkLst>
          <pc:docMk/>
          <pc:sldMk cId="0" sldId="273"/>
        </pc:sldMkLst>
        <pc:spChg chg="mod">
          <ac:chgData name="TRAN TRI KHANG" userId="2b69f38f-e97b-4795-a559-774dc1ef1bed" providerId="ADAL" clId="{66099E21-4AA5-4AC0-916C-D29245CFEBC8}" dt="2022-08-04T02:02:42.899" v="388" actId="114"/>
          <ac:spMkLst>
            <pc:docMk/>
            <pc:sldMk cId="0" sldId="273"/>
            <ac:spMk id="16" creationId="{00000000-0000-0000-0000-000000000000}"/>
          </ac:spMkLst>
        </pc:spChg>
      </pc:sldChg>
      <pc:sldChg chg="modSp mod">
        <pc:chgData name="TRAN TRI KHANG" userId="2b69f38f-e97b-4795-a559-774dc1ef1bed" providerId="ADAL" clId="{66099E21-4AA5-4AC0-916C-D29245CFEBC8}" dt="2022-08-04T02:02:51.968" v="390" actId="114"/>
        <pc:sldMkLst>
          <pc:docMk/>
          <pc:sldMk cId="0" sldId="274"/>
        </pc:sldMkLst>
        <pc:spChg chg="mod">
          <ac:chgData name="TRAN TRI KHANG" userId="2b69f38f-e97b-4795-a559-774dc1ef1bed" providerId="ADAL" clId="{66099E21-4AA5-4AC0-916C-D29245CFEBC8}" dt="2022-08-04T02:02:51.968" v="390" actId="114"/>
          <ac:spMkLst>
            <pc:docMk/>
            <pc:sldMk cId="0" sldId="274"/>
            <ac:spMk id="15" creationId="{00000000-0000-0000-0000-000000000000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6.png"/><Relationship Id="rId3" Type="http://schemas.openxmlformats.org/officeDocument/2006/relationships/image" Target="../media/image20.png"/><Relationship Id="rId7" Type="http://schemas.openxmlformats.org/officeDocument/2006/relationships/image" Target="../media/image35.svg"/><Relationship Id="rId12" Type="http://schemas.openxmlformats.org/officeDocument/2006/relationships/image" Target="../media/image40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25.png"/><Relationship Id="rId5" Type="http://schemas.openxmlformats.org/officeDocument/2006/relationships/image" Target="../media/image21.png"/><Relationship Id="rId10" Type="http://schemas.openxmlformats.org/officeDocument/2006/relationships/image" Target="../media/image24.png"/><Relationship Id="rId4" Type="http://schemas.openxmlformats.org/officeDocument/2006/relationships/image" Target="../media/image32.svg"/><Relationship Id="rId9" Type="http://schemas.openxmlformats.org/officeDocument/2006/relationships/image" Target="../media/image37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46.svg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svg"/><Relationship Id="rId3" Type="http://schemas.openxmlformats.org/officeDocument/2006/relationships/image" Target="../media/image36.png"/><Relationship Id="rId7" Type="http://schemas.openxmlformats.org/officeDocument/2006/relationships/image" Target="../media/image39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10" Type="http://schemas.openxmlformats.org/officeDocument/2006/relationships/image" Target="../media/image57.svg"/><Relationship Id="rId4" Type="http://schemas.openxmlformats.org/officeDocument/2006/relationships/image" Target="../media/image11.png"/><Relationship Id="rId9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openxmlformats.org/officeDocument/2006/relationships/image" Target="../media/image32.svg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6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svg"/><Relationship Id="rId5" Type="http://schemas.openxmlformats.org/officeDocument/2006/relationships/image" Target="../media/image14.png"/><Relationship Id="rId4" Type="http://schemas.openxmlformats.org/officeDocument/2006/relationships/image" Target="../media/image23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25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23.sv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25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23.sv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D4B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24642"/>
          <a:stretch>
            <a:fillRect/>
          </a:stretch>
        </p:blipFill>
        <p:spPr>
          <a:xfrm rot="-920809">
            <a:off x="-1555182" y="7190068"/>
            <a:ext cx="5021939" cy="4856475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 l="24642"/>
          <a:stretch>
            <a:fillRect/>
          </a:stretch>
        </p:blipFill>
        <p:spPr>
          <a:xfrm rot="9637928">
            <a:off x="13605581" y="3349393"/>
            <a:ext cx="5021939" cy="4856475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955788" y="4065898"/>
            <a:ext cx="14512812" cy="3919553"/>
          </a:xfrm>
          <a:prstGeom prst="rect">
            <a:avLst/>
          </a:prstGeom>
        </p:spPr>
        <p:txBody>
          <a:bodyPr lIns="203200" tIns="203200" rIns="203200" bIns="203200" rtlCol="0" anchor="ctr"/>
          <a:lstStyle/>
          <a:p>
            <a:pPr algn="just">
              <a:lnSpc>
                <a:spcPts val="4680"/>
              </a:lnSpc>
            </a:pPr>
            <a:r>
              <a:rPr lang="vi-VN" sz="4400" dirty="0">
                <a:solidFill>
                  <a:srgbClr val="000000"/>
                </a:solidFill>
                <a:latin typeface="Roboto Condensed"/>
              </a:rPr>
              <a:t>Ở các lớp học dưới, em đã học những bài thơ bốn chữ nào?Hãy kể tên (hoặc đọc thuộc một đoạn) một số bài thơ mà em yêu thích.</a:t>
            </a:r>
          </a:p>
          <a:p>
            <a:pPr>
              <a:lnSpc>
                <a:spcPts val="4680"/>
              </a:lnSpc>
            </a:pPr>
            <a:endParaRPr lang="en-US" sz="4400" dirty="0">
              <a:solidFill>
                <a:srgbClr val="000000"/>
              </a:solidFill>
              <a:latin typeface="Roboto Condensed"/>
            </a:endParaRPr>
          </a:p>
        </p:txBody>
      </p:sp>
      <p:pic>
        <p:nvPicPr>
          <p:cNvPr id="22" name="Picture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4024556" y="1192784"/>
            <a:ext cx="7315200" cy="2101457"/>
          </a:xfrm>
          <a:prstGeom prst="rect">
            <a:avLst/>
          </a:prstGeom>
        </p:spPr>
      </p:pic>
      <p:sp>
        <p:nvSpPr>
          <p:cNvPr id="24" name="TextBox 24"/>
          <p:cNvSpPr txBox="1"/>
          <p:nvPr/>
        </p:nvSpPr>
        <p:spPr>
          <a:xfrm>
            <a:off x="1100566" y="628028"/>
            <a:ext cx="6565309" cy="12928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0639"/>
              </a:lnSpc>
              <a:spcBef>
                <a:spcPct val="0"/>
              </a:spcBef>
            </a:pPr>
            <a:r>
              <a:rPr lang="en-US" sz="7599" spc="68" dirty="0">
                <a:solidFill>
                  <a:srgbClr val="947D65"/>
                </a:solidFill>
                <a:latin typeface="Fraunces Bold"/>
              </a:rPr>
              <a:t>KHỞI ĐỘNG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2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-6496222">
            <a:off x="992713" y="-2323303"/>
            <a:ext cx="2044507" cy="464660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4470932">
            <a:off x="16099341" y="7963697"/>
            <a:ext cx="2044507" cy="464660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0881636" y="6499408"/>
            <a:ext cx="4756800" cy="494563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 b="6266"/>
          <a:stretch>
            <a:fillRect/>
          </a:stretch>
        </p:blipFill>
        <p:spPr>
          <a:xfrm>
            <a:off x="14772456" y="1677319"/>
            <a:ext cx="3062699" cy="178346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5038558" y="4853976"/>
            <a:ext cx="4441484" cy="1110371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6706633" y="2894664"/>
            <a:ext cx="2257044" cy="2248836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6045165" y="3727480"/>
            <a:ext cx="2455577" cy="2252992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 rot="-1402861">
            <a:off x="-20578" y="7868199"/>
            <a:ext cx="2770746" cy="2780202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6382523" y="7530604"/>
            <a:ext cx="3706004" cy="5953419"/>
          </a:xfrm>
          <a:prstGeom prst="rect">
            <a:avLst/>
          </a:prstGeom>
        </p:spPr>
      </p:pic>
      <p:grpSp>
        <p:nvGrpSpPr>
          <p:cNvPr id="17" name="Group 17"/>
          <p:cNvGrpSpPr/>
          <p:nvPr/>
        </p:nvGrpSpPr>
        <p:grpSpPr>
          <a:xfrm rot="478559">
            <a:off x="1255499" y="5378013"/>
            <a:ext cx="3625686" cy="3521754"/>
            <a:chOff x="0" y="0"/>
            <a:chExt cx="836787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36787" cy="812800"/>
            </a:xfrm>
            <a:custGeom>
              <a:avLst/>
              <a:gdLst/>
              <a:ahLst/>
              <a:cxnLst/>
              <a:rect l="l" t="t" r="r" b="b"/>
              <a:pathLst>
                <a:path w="836787" h="812800">
                  <a:moveTo>
                    <a:pt x="418393" y="0"/>
                  </a:moveTo>
                  <a:lnTo>
                    <a:pt x="480160" y="87561"/>
                  </a:lnTo>
                  <a:lnTo>
                    <a:pt x="570183" y="27679"/>
                  </a:lnTo>
                  <a:lnTo>
                    <a:pt x="595353" y="131093"/>
                  </a:lnTo>
                  <a:lnTo>
                    <a:pt x="701471" y="106978"/>
                  </a:lnTo>
                  <a:lnTo>
                    <a:pt x="686646" y="212279"/>
                  </a:lnTo>
                  <a:lnTo>
                    <a:pt x="794528" y="227186"/>
                  </a:lnTo>
                  <a:lnTo>
                    <a:pt x="741710" y="320152"/>
                  </a:lnTo>
                  <a:lnTo>
                    <a:pt x="836787" y="372069"/>
                  </a:lnTo>
                  <a:lnTo>
                    <a:pt x="753108" y="440145"/>
                  </a:lnTo>
                  <a:lnTo>
                    <a:pt x="822539" y="522061"/>
                  </a:lnTo>
                  <a:lnTo>
                    <a:pt x="719301" y="556053"/>
                  </a:lnTo>
                  <a:lnTo>
                    <a:pt x="753710" y="656904"/>
                  </a:lnTo>
                  <a:lnTo>
                    <a:pt x="644855" y="652219"/>
                  </a:lnTo>
                  <a:lnTo>
                    <a:pt x="639593" y="758384"/>
                  </a:lnTo>
                  <a:lnTo>
                    <a:pt x="539824" y="715658"/>
                  </a:lnTo>
                  <a:lnTo>
                    <a:pt x="495603" y="812800"/>
                  </a:lnTo>
                  <a:lnTo>
                    <a:pt x="418393" y="737801"/>
                  </a:lnTo>
                  <a:lnTo>
                    <a:pt x="341184" y="812800"/>
                  </a:lnTo>
                  <a:lnTo>
                    <a:pt x="296963" y="715658"/>
                  </a:lnTo>
                  <a:lnTo>
                    <a:pt x="197194" y="758384"/>
                  </a:lnTo>
                  <a:lnTo>
                    <a:pt x="191931" y="652219"/>
                  </a:lnTo>
                  <a:lnTo>
                    <a:pt x="83078" y="656904"/>
                  </a:lnTo>
                  <a:lnTo>
                    <a:pt x="117485" y="556053"/>
                  </a:lnTo>
                  <a:lnTo>
                    <a:pt x="14248" y="522061"/>
                  </a:lnTo>
                  <a:lnTo>
                    <a:pt x="83679" y="440145"/>
                  </a:lnTo>
                  <a:lnTo>
                    <a:pt x="0" y="372069"/>
                  </a:lnTo>
                  <a:lnTo>
                    <a:pt x="95077" y="320152"/>
                  </a:lnTo>
                  <a:lnTo>
                    <a:pt x="42258" y="227186"/>
                  </a:lnTo>
                  <a:lnTo>
                    <a:pt x="150140" y="212279"/>
                  </a:lnTo>
                  <a:lnTo>
                    <a:pt x="135316" y="106978"/>
                  </a:lnTo>
                  <a:lnTo>
                    <a:pt x="241434" y="131093"/>
                  </a:lnTo>
                  <a:lnTo>
                    <a:pt x="266604" y="27679"/>
                  </a:lnTo>
                  <a:lnTo>
                    <a:pt x="356627" y="87561"/>
                  </a:lnTo>
                  <a:lnTo>
                    <a:pt x="418393" y="0"/>
                  </a:lnTo>
                  <a:close/>
                </a:path>
              </a:pathLst>
            </a:custGeom>
            <a:solidFill>
              <a:srgbClr val="C89631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139700" y="111125"/>
              <a:ext cx="533400" cy="561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79"/>
                </a:lnSpc>
              </a:pPr>
              <a:r>
                <a:rPr lang="en-US" sz="2599" dirty="0" err="1">
                  <a:solidFill>
                    <a:srgbClr val="FFFFFF"/>
                  </a:solidFill>
                  <a:latin typeface="Roboto Condensed"/>
                </a:rPr>
                <a:t>Có</a:t>
              </a:r>
              <a:r>
                <a:rPr lang="en-US" sz="2599" dirty="0">
                  <a:solidFill>
                    <a:srgbClr val="FFFFFF"/>
                  </a:solidFill>
                  <a:latin typeface="Roboto Condensed"/>
                </a:rPr>
                <a:t> </a:t>
              </a:r>
              <a:r>
                <a:rPr lang="en-US" sz="2599" dirty="0" err="1">
                  <a:solidFill>
                    <a:srgbClr val="FFFFFF"/>
                  </a:solidFill>
                  <a:latin typeface="Roboto Condensed"/>
                </a:rPr>
                <a:t>một</a:t>
              </a:r>
              <a:r>
                <a:rPr lang="en-US" sz="2599" dirty="0">
                  <a:solidFill>
                    <a:srgbClr val="FFFFFF"/>
                  </a:solidFill>
                  <a:latin typeface="Roboto Condensed"/>
                </a:rPr>
                <a:t> </a:t>
              </a:r>
              <a:r>
                <a:rPr lang="en-US" sz="2599" dirty="0" err="1">
                  <a:solidFill>
                    <a:srgbClr val="FFFFFF"/>
                  </a:solidFill>
                  <a:latin typeface="Roboto Condensed"/>
                </a:rPr>
                <a:t>người</a:t>
              </a:r>
              <a:r>
                <a:rPr lang="en-US" sz="2599" dirty="0">
                  <a:solidFill>
                    <a:srgbClr val="FFFFFF"/>
                  </a:solidFill>
                  <a:latin typeface="Roboto Condensed"/>
                </a:rPr>
                <a:t> </a:t>
              </a:r>
              <a:r>
                <a:rPr lang="en-US" sz="2599" dirty="0" err="1">
                  <a:solidFill>
                    <a:srgbClr val="FFFFFF"/>
                  </a:solidFill>
                  <a:latin typeface="Roboto Condensed"/>
                </a:rPr>
                <a:t>lính</a:t>
              </a:r>
              <a:r>
                <a:rPr lang="en-US" sz="2599" dirty="0">
                  <a:solidFill>
                    <a:srgbClr val="FFFFFF"/>
                  </a:solidFill>
                  <a:latin typeface="Roboto Condensed"/>
                </a:rPr>
                <a:t> </a:t>
              </a:r>
              <a:r>
                <a:rPr lang="en-US" sz="2599" dirty="0" err="1">
                  <a:solidFill>
                    <a:srgbClr val="FFFFFF"/>
                  </a:solidFill>
                  <a:latin typeface="Roboto Condensed"/>
                </a:rPr>
                <a:t>trẻ</a:t>
              </a:r>
              <a:r>
                <a:rPr lang="en-US" sz="2599" dirty="0">
                  <a:solidFill>
                    <a:srgbClr val="FFFFFF"/>
                  </a:solidFill>
                  <a:latin typeface="Roboto Condensed"/>
                </a:rPr>
                <a:t>, </a:t>
              </a:r>
              <a:r>
                <a:rPr lang="en-US" sz="2599" dirty="0" err="1">
                  <a:solidFill>
                    <a:srgbClr val="FFFFFF"/>
                  </a:solidFill>
                  <a:latin typeface="Roboto Condensed"/>
                </a:rPr>
                <a:t>mê</a:t>
              </a:r>
              <a:r>
                <a:rPr lang="en-US" sz="2599" dirty="0">
                  <a:solidFill>
                    <a:srgbClr val="FFFFFF"/>
                  </a:solidFill>
                  <a:latin typeface="Roboto Condensed"/>
                </a:rPr>
                <a:t> </a:t>
              </a:r>
              <a:r>
                <a:rPr lang="en-US" sz="2599" dirty="0" err="1">
                  <a:solidFill>
                    <a:srgbClr val="FFFFFF"/>
                  </a:solidFill>
                  <a:latin typeface="Roboto Condensed"/>
                </a:rPr>
                <a:t>thả</a:t>
              </a:r>
              <a:r>
                <a:rPr lang="en-US" sz="2599" dirty="0">
                  <a:solidFill>
                    <a:srgbClr val="FFFFFF"/>
                  </a:solidFill>
                  <a:latin typeface="Roboto Condensed"/>
                </a:rPr>
                <a:t> </a:t>
              </a:r>
              <a:r>
                <a:rPr lang="en-US" sz="2599" dirty="0" err="1">
                  <a:solidFill>
                    <a:srgbClr val="FFFFFF"/>
                  </a:solidFill>
                  <a:latin typeface="Roboto Condensed"/>
                </a:rPr>
                <a:t>diều</a:t>
              </a:r>
              <a:r>
                <a:rPr lang="en-US" sz="2599" dirty="0">
                  <a:solidFill>
                    <a:srgbClr val="FFFFFF"/>
                  </a:solidFill>
                  <a:latin typeface="Roboto Condensed"/>
                </a:rPr>
                <a:t> </a:t>
              </a:r>
              <a:r>
                <a:rPr lang="en-US" sz="2599" dirty="0" err="1">
                  <a:solidFill>
                    <a:srgbClr val="FFFFFF"/>
                  </a:solidFill>
                  <a:latin typeface="Roboto Condensed"/>
                </a:rPr>
                <a:t>như</a:t>
              </a:r>
              <a:r>
                <a:rPr lang="en-US" sz="2599" dirty="0">
                  <a:solidFill>
                    <a:srgbClr val="FFFFFF"/>
                  </a:solidFill>
                  <a:latin typeface="Roboto Condensed"/>
                </a:rPr>
                <a:t> </a:t>
              </a:r>
              <a:r>
                <a:rPr lang="en-US" sz="2599" dirty="0" err="1">
                  <a:solidFill>
                    <a:srgbClr val="FFFFFF"/>
                  </a:solidFill>
                  <a:latin typeface="Roboto Condensed"/>
                </a:rPr>
                <a:t>vừa</a:t>
              </a:r>
              <a:r>
                <a:rPr lang="en-US" sz="2599" dirty="0">
                  <a:solidFill>
                    <a:srgbClr val="FFFFFF"/>
                  </a:solidFill>
                  <a:latin typeface="Roboto Condensed"/>
                </a:rPr>
                <a:t> qua </a:t>
              </a:r>
              <a:r>
                <a:rPr lang="en-US" sz="2599" dirty="0" err="1">
                  <a:solidFill>
                    <a:srgbClr val="FFFFFF"/>
                  </a:solidFill>
                  <a:latin typeface="Roboto Condensed"/>
                </a:rPr>
                <a:t>tuổi</a:t>
              </a:r>
              <a:r>
                <a:rPr lang="en-US" sz="2599" dirty="0">
                  <a:solidFill>
                    <a:srgbClr val="FFFFFF"/>
                  </a:solidFill>
                  <a:latin typeface="Roboto Condensed"/>
                </a:rPr>
                <a:t> </a:t>
              </a:r>
              <a:r>
                <a:rPr lang="en-US" sz="2599" dirty="0" err="1">
                  <a:solidFill>
                    <a:srgbClr val="FFFFFF"/>
                  </a:solidFill>
                  <a:latin typeface="Roboto Condensed"/>
                </a:rPr>
                <a:t>thiếu</a:t>
              </a:r>
              <a:r>
                <a:rPr lang="en-US" sz="2599" dirty="0">
                  <a:solidFill>
                    <a:srgbClr val="FFFFFF"/>
                  </a:solidFill>
                  <a:latin typeface="Roboto Condensed"/>
                </a:rPr>
                <a:t> </a:t>
              </a:r>
              <a:r>
                <a:rPr lang="en-US" sz="2599" dirty="0" err="1">
                  <a:solidFill>
                    <a:srgbClr val="FFFFFF"/>
                  </a:solidFill>
                  <a:latin typeface="Roboto Condensed"/>
                </a:rPr>
                <a:t>niên</a:t>
              </a:r>
              <a:r>
                <a:rPr lang="en-US" sz="2599" dirty="0">
                  <a:solidFill>
                    <a:srgbClr val="FFFFFF"/>
                  </a:solidFill>
                  <a:latin typeface="Roboto Condensed"/>
                </a:rPr>
                <a:t>.</a:t>
              </a:r>
            </a:p>
          </p:txBody>
        </p:sp>
      </p:grpSp>
      <p:grpSp>
        <p:nvGrpSpPr>
          <p:cNvPr id="20" name="Group 20"/>
          <p:cNvGrpSpPr/>
          <p:nvPr/>
        </p:nvGrpSpPr>
        <p:grpSpPr>
          <a:xfrm rot="-336070">
            <a:off x="4955565" y="6147469"/>
            <a:ext cx="3597954" cy="3597954"/>
            <a:chOff x="0" y="0"/>
            <a:chExt cx="812800" cy="8128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lnTo>
                    <a:pt x="466396" y="87561"/>
                  </a:lnTo>
                  <a:lnTo>
                    <a:pt x="553838" y="27679"/>
                  </a:lnTo>
                  <a:lnTo>
                    <a:pt x="578287" y="131093"/>
                  </a:lnTo>
                  <a:lnTo>
                    <a:pt x="681363" y="106978"/>
                  </a:lnTo>
                  <a:lnTo>
                    <a:pt x="666963" y="212279"/>
                  </a:lnTo>
                  <a:lnTo>
                    <a:pt x="771752" y="227186"/>
                  </a:lnTo>
                  <a:lnTo>
                    <a:pt x="720448" y="320152"/>
                  </a:lnTo>
                  <a:lnTo>
                    <a:pt x="812800" y="372069"/>
                  </a:lnTo>
                  <a:lnTo>
                    <a:pt x="731520" y="440145"/>
                  </a:lnTo>
                  <a:lnTo>
                    <a:pt x="798961" y="522061"/>
                  </a:lnTo>
                  <a:lnTo>
                    <a:pt x="698682" y="556053"/>
                  </a:lnTo>
                  <a:lnTo>
                    <a:pt x="732104" y="656904"/>
                  </a:lnTo>
                  <a:lnTo>
                    <a:pt x="626370" y="652219"/>
                  </a:lnTo>
                  <a:lnTo>
                    <a:pt x="621259" y="758384"/>
                  </a:lnTo>
                  <a:lnTo>
                    <a:pt x="524350" y="715658"/>
                  </a:lnTo>
                  <a:lnTo>
                    <a:pt x="481396" y="812800"/>
                  </a:lnTo>
                  <a:lnTo>
                    <a:pt x="406400" y="737801"/>
                  </a:lnTo>
                  <a:lnTo>
                    <a:pt x="331404" y="812800"/>
                  </a:lnTo>
                  <a:lnTo>
                    <a:pt x="288450" y="715658"/>
                  </a:lnTo>
                  <a:lnTo>
                    <a:pt x="191541" y="758384"/>
                  </a:lnTo>
                  <a:lnTo>
                    <a:pt x="186430" y="652219"/>
                  </a:lnTo>
                  <a:lnTo>
                    <a:pt x="80696" y="656904"/>
                  </a:lnTo>
                  <a:lnTo>
                    <a:pt x="114118" y="556053"/>
                  </a:lnTo>
                  <a:lnTo>
                    <a:pt x="13839" y="522061"/>
                  </a:lnTo>
                  <a:lnTo>
                    <a:pt x="81280" y="440145"/>
                  </a:lnTo>
                  <a:lnTo>
                    <a:pt x="0" y="372069"/>
                  </a:lnTo>
                  <a:lnTo>
                    <a:pt x="92352" y="320152"/>
                  </a:lnTo>
                  <a:lnTo>
                    <a:pt x="41047" y="227186"/>
                  </a:lnTo>
                  <a:lnTo>
                    <a:pt x="145837" y="212279"/>
                  </a:lnTo>
                  <a:lnTo>
                    <a:pt x="131437" y="106978"/>
                  </a:lnTo>
                  <a:lnTo>
                    <a:pt x="234513" y="131093"/>
                  </a:lnTo>
                  <a:lnTo>
                    <a:pt x="258962" y="27679"/>
                  </a:lnTo>
                  <a:lnTo>
                    <a:pt x="346404" y="87561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C89631"/>
            </a:solidFill>
          </p:spPr>
        </p:sp>
        <p:sp>
          <p:nvSpPr>
            <p:cNvPr id="22" name="TextBox 22"/>
            <p:cNvSpPr txBox="1"/>
            <p:nvPr/>
          </p:nvSpPr>
          <p:spPr>
            <a:xfrm>
              <a:off x="139700" y="111125"/>
              <a:ext cx="533400" cy="561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79"/>
                </a:lnSpc>
              </a:pPr>
              <a:r>
                <a:rPr lang="en-US" sz="2599" dirty="0">
                  <a:solidFill>
                    <a:srgbClr val="FFFFFF"/>
                  </a:solidFill>
                  <a:latin typeface="Roboto Condensed"/>
                </a:rPr>
                <a:t>Anh </a:t>
              </a:r>
              <a:r>
                <a:rPr lang="en-US" sz="2599" dirty="0" err="1">
                  <a:solidFill>
                    <a:srgbClr val="FFFFFF"/>
                  </a:solidFill>
                  <a:latin typeface="Roboto Condensed"/>
                </a:rPr>
                <a:t>lên</a:t>
              </a:r>
              <a:r>
                <a:rPr lang="en-US" sz="2599" dirty="0">
                  <a:solidFill>
                    <a:srgbClr val="FFFFFF"/>
                  </a:solidFill>
                  <a:latin typeface="Roboto Condensed"/>
                </a:rPr>
                <a:t> </a:t>
              </a:r>
              <a:r>
                <a:rPr lang="en-US" sz="2599" dirty="0" err="1">
                  <a:solidFill>
                    <a:srgbClr val="FFFFFF"/>
                  </a:solidFill>
                  <a:latin typeface="Roboto Condensed"/>
                </a:rPr>
                <a:t>đường</a:t>
              </a:r>
              <a:r>
                <a:rPr lang="en-US" sz="2599" dirty="0">
                  <a:solidFill>
                    <a:srgbClr val="FFFFFF"/>
                  </a:solidFill>
                  <a:latin typeface="Roboto Condensed"/>
                </a:rPr>
                <a:t> ra </a:t>
              </a:r>
              <a:r>
                <a:rPr lang="en-US" sz="2599" dirty="0" err="1">
                  <a:solidFill>
                    <a:srgbClr val="FFFFFF"/>
                  </a:solidFill>
                  <a:latin typeface="Roboto Condensed"/>
                </a:rPr>
                <a:t>mặt</a:t>
              </a:r>
              <a:r>
                <a:rPr lang="en-US" sz="2599" dirty="0">
                  <a:solidFill>
                    <a:srgbClr val="FFFFFF"/>
                  </a:solidFill>
                  <a:latin typeface="Roboto Condensed"/>
                </a:rPr>
                <a:t> </a:t>
              </a:r>
              <a:r>
                <a:rPr lang="en-US" sz="2599" dirty="0" err="1">
                  <a:solidFill>
                    <a:srgbClr val="FFFFFF"/>
                  </a:solidFill>
                  <a:latin typeface="Roboto Condensed"/>
                </a:rPr>
                <a:t>trận</a:t>
              </a:r>
              <a:r>
                <a:rPr lang="en-US" sz="2599" dirty="0">
                  <a:solidFill>
                    <a:srgbClr val="FFFFFF"/>
                  </a:solidFill>
                  <a:latin typeface="Roboto Condensed"/>
                </a:rPr>
                <a:t> </a:t>
              </a:r>
              <a:r>
                <a:rPr lang="en-US" sz="2599" dirty="0" err="1">
                  <a:solidFill>
                    <a:srgbClr val="FFFFFF"/>
                  </a:solidFill>
                  <a:latin typeface="Roboto Condensed"/>
                </a:rPr>
                <a:t>theo</a:t>
              </a:r>
              <a:r>
                <a:rPr lang="en-US" sz="2599" dirty="0">
                  <a:solidFill>
                    <a:srgbClr val="FFFFFF"/>
                  </a:solidFill>
                  <a:latin typeface="Roboto Condensed"/>
                </a:rPr>
                <a:t> </a:t>
              </a:r>
              <a:r>
                <a:rPr lang="en-US" sz="2599" dirty="0" err="1">
                  <a:solidFill>
                    <a:srgbClr val="FFFFFF"/>
                  </a:solidFill>
                  <a:latin typeface="Roboto Condensed"/>
                </a:rPr>
                <a:t>tiếng</a:t>
              </a:r>
              <a:r>
                <a:rPr lang="en-US" sz="2599" dirty="0">
                  <a:solidFill>
                    <a:srgbClr val="FFFFFF"/>
                  </a:solidFill>
                  <a:latin typeface="Roboto Condensed"/>
                </a:rPr>
                <a:t> </a:t>
              </a:r>
              <a:r>
                <a:rPr lang="en-US" sz="2599" dirty="0" err="1">
                  <a:solidFill>
                    <a:srgbClr val="FFFFFF"/>
                  </a:solidFill>
                  <a:latin typeface="Roboto Condensed"/>
                </a:rPr>
                <a:t>gọi</a:t>
              </a:r>
              <a:r>
                <a:rPr lang="en-US" sz="2599" dirty="0">
                  <a:solidFill>
                    <a:srgbClr val="FFFFFF"/>
                  </a:solidFill>
                  <a:latin typeface="Roboto Condensed"/>
                </a:rPr>
                <a:t> </a:t>
              </a:r>
              <a:r>
                <a:rPr lang="en-US" sz="2599" dirty="0" err="1">
                  <a:solidFill>
                    <a:srgbClr val="FFFFFF"/>
                  </a:solidFill>
                  <a:latin typeface="Roboto Condensed"/>
                </a:rPr>
                <a:t>của</a:t>
              </a:r>
              <a:r>
                <a:rPr lang="en-US" sz="2599" dirty="0">
                  <a:solidFill>
                    <a:srgbClr val="FFFFFF"/>
                  </a:solidFill>
                  <a:latin typeface="Roboto Condensed"/>
                </a:rPr>
                <a:t> </a:t>
              </a:r>
              <a:r>
                <a:rPr lang="en-US" sz="2599" dirty="0" err="1">
                  <a:solidFill>
                    <a:srgbClr val="FFFFFF"/>
                  </a:solidFill>
                  <a:latin typeface="Roboto Condensed"/>
                </a:rPr>
                <a:t>Tổ</a:t>
              </a:r>
              <a:r>
                <a:rPr lang="en-US" sz="2599" dirty="0">
                  <a:solidFill>
                    <a:srgbClr val="FFFFFF"/>
                  </a:solidFill>
                  <a:latin typeface="Roboto Condensed"/>
                </a:rPr>
                <a:t> </a:t>
              </a:r>
              <a:r>
                <a:rPr lang="en-US" sz="2599" dirty="0" err="1">
                  <a:solidFill>
                    <a:srgbClr val="FFFFFF"/>
                  </a:solidFill>
                  <a:latin typeface="Roboto Condensed"/>
                </a:rPr>
                <a:t>quốc</a:t>
              </a:r>
              <a:r>
                <a:rPr lang="en-US" sz="2599" dirty="0">
                  <a:solidFill>
                    <a:srgbClr val="FFFFFF"/>
                  </a:solidFill>
                  <a:latin typeface="Roboto Condensed"/>
                </a:rPr>
                <a:t>.</a:t>
              </a:r>
            </a:p>
          </p:txBody>
        </p:sp>
      </p:grpSp>
      <p:grpSp>
        <p:nvGrpSpPr>
          <p:cNvPr id="23" name="Group 23"/>
          <p:cNvGrpSpPr/>
          <p:nvPr/>
        </p:nvGrpSpPr>
        <p:grpSpPr>
          <a:xfrm rot="364828">
            <a:off x="8910497" y="5339286"/>
            <a:ext cx="3898195" cy="3794130"/>
            <a:chOff x="0" y="0"/>
            <a:chExt cx="871862" cy="848587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871862" cy="848587"/>
            </a:xfrm>
            <a:custGeom>
              <a:avLst/>
              <a:gdLst/>
              <a:ahLst/>
              <a:cxnLst/>
              <a:rect l="l" t="t" r="r" b="b"/>
              <a:pathLst>
                <a:path w="871862" h="848587">
                  <a:moveTo>
                    <a:pt x="435931" y="0"/>
                  </a:moveTo>
                  <a:lnTo>
                    <a:pt x="500287" y="91416"/>
                  </a:lnTo>
                  <a:lnTo>
                    <a:pt x="594083" y="28898"/>
                  </a:lnTo>
                  <a:lnTo>
                    <a:pt x="620308" y="136865"/>
                  </a:lnTo>
                  <a:lnTo>
                    <a:pt x="730874" y="111688"/>
                  </a:lnTo>
                  <a:lnTo>
                    <a:pt x="715428" y="221626"/>
                  </a:lnTo>
                  <a:lnTo>
                    <a:pt x="827831" y="237189"/>
                  </a:lnTo>
                  <a:lnTo>
                    <a:pt x="772799" y="334248"/>
                  </a:lnTo>
                  <a:lnTo>
                    <a:pt x="871862" y="388451"/>
                  </a:lnTo>
                  <a:lnTo>
                    <a:pt x="784676" y="459524"/>
                  </a:lnTo>
                  <a:lnTo>
                    <a:pt x="857017" y="545047"/>
                  </a:lnTo>
                  <a:lnTo>
                    <a:pt x="749451" y="580535"/>
                  </a:lnTo>
                  <a:lnTo>
                    <a:pt x="785302" y="685827"/>
                  </a:lnTo>
                  <a:lnTo>
                    <a:pt x="671885" y="680935"/>
                  </a:lnTo>
                  <a:lnTo>
                    <a:pt x="666402" y="791775"/>
                  </a:lnTo>
                  <a:lnTo>
                    <a:pt x="562452" y="747168"/>
                  </a:lnTo>
                  <a:lnTo>
                    <a:pt x="516377" y="848587"/>
                  </a:lnTo>
                  <a:lnTo>
                    <a:pt x="435931" y="770286"/>
                  </a:lnTo>
                  <a:lnTo>
                    <a:pt x="355485" y="848587"/>
                  </a:lnTo>
                  <a:lnTo>
                    <a:pt x="309410" y="747168"/>
                  </a:lnTo>
                  <a:lnTo>
                    <a:pt x="205460" y="791775"/>
                  </a:lnTo>
                  <a:lnTo>
                    <a:pt x="199977" y="680935"/>
                  </a:lnTo>
                  <a:lnTo>
                    <a:pt x="86560" y="685827"/>
                  </a:lnTo>
                  <a:lnTo>
                    <a:pt x="122410" y="580535"/>
                  </a:lnTo>
                  <a:lnTo>
                    <a:pt x="14845" y="545047"/>
                  </a:lnTo>
                  <a:lnTo>
                    <a:pt x="87186" y="459524"/>
                  </a:lnTo>
                  <a:lnTo>
                    <a:pt x="0" y="388451"/>
                  </a:lnTo>
                  <a:lnTo>
                    <a:pt x="99062" y="334248"/>
                  </a:lnTo>
                  <a:lnTo>
                    <a:pt x="44030" y="237189"/>
                  </a:lnTo>
                  <a:lnTo>
                    <a:pt x="156434" y="221626"/>
                  </a:lnTo>
                  <a:lnTo>
                    <a:pt x="140988" y="111688"/>
                  </a:lnTo>
                  <a:lnTo>
                    <a:pt x="251554" y="136865"/>
                  </a:lnTo>
                  <a:lnTo>
                    <a:pt x="277779" y="28898"/>
                  </a:lnTo>
                  <a:lnTo>
                    <a:pt x="371575" y="91416"/>
                  </a:lnTo>
                  <a:lnTo>
                    <a:pt x="435931" y="0"/>
                  </a:lnTo>
                  <a:close/>
                </a:path>
              </a:pathLst>
            </a:custGeom>
            <a:solidFill>
              <a:srgbClr val="C89631"/>
            </a:solidFill>
          </p:spPr>
        </p:sp>
        <p:sp>
          <p:nvSpPr>
            <p:cNvPr id="25" name="TextBox 25"/>
            <p:cNvSpPr txBox="1"/>
            <p:nvPr/>
          </p:nvSpPr>
          <p:spPr>
            <a:xfrm>
              <a:off x="139700" y="111125"/>
              <a:ext cx="533400" cy="561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79"/>
                </a:lnSpc>
              </a:pPr>
              <a:r>
                <a:rPr lang="en-US" sz="2599" dirty="0">
                  <a:solidFill>
                    <a:srgbClr val="FFFFFF"/>
                  </a:solidFill>
                  <a:latin typeface="Roboto Condensed"/>
                </a:rPr>
                <a:t>Anh </a:t>
              </a:r>
              <a:r>
                <a:rPr lang="en-US" sz="2599" dirty="0" err="1">
                  <a:solidFill>
                    <a:srgbClr val="FFFFFF"/>
                  </a:solidFill>
                  <a:latin typeface="Roboto Condensed"/>
                </a:rPr>
                <a:t>đã</a:t>
              </a:r>
              <a:r>
                <a:rPr lang="en-US" sz="2599" dirty="0">
                  <a:solidFill>
                    <a:srgbClr val="FFFFFF"/>
                  </a:solidFill>
                  <a:latin typeface="Roboto Condensed"/>
                </a:rPr>
                <a:t> </a:t>
              </a:r>
              <a:r>
                <a:rPr lang="en-US" sz="2599" dirty="0" err="1">
                  <a:solidFill>
                    <a:srgbClr val="FFFFFF"/>
                  </a:solidFill>
                  <a:latin typeface="Roboto Condensed"/>
                </a:rPr>
                <a:t>anh</a:t>
              </a:r>
              <a:r>
                <a:rPr lang="en-US" sz="2599" dirty="0">
                  <a:solidFill>
                    <a:srgbClr val="FFFFFF"/>
                  </a:solidFill>
                  <a:latin typeface="Roboto Condensed"/>
                </a:rPr>
                <a:t> </a:t>
              </a:r>
              <a:r>
                <a:rPr lang="en-US" sz="2599" dirty="0" err="1">
                  <a:solidFill>
                    <a:srgbClr val="FFFFFF"/>
                  </a:solidFill>
                  <a:latin typeface="Roboto Condensed"/>
                </a:rPr>
                <a:t>dũng</a:t>
              </a:r>
              <a:r>
                <a:rPr lang="en-US" sz="2599" dirty="0">
                  <a:solidFill>
                    <a:srgbClr val="FFFFFF"/>
                  </a:solidFill>
                  <a:latin typeface="Roboto Condensed"/>
                </a:rPr>
                <a:t> hi </a:t>
              </a:r>
              <a:r>
                <a:rPr lang="en-US" sz="2599" dirty="0" err="1">
                  <a:solidFill>
                    <a:srgbClr val="FFFFFF"/>
                  </a:solidFill>
                  <a:latin typeface="Roboto Condensed"/>
                </a:rPr>
                <a:t>sinh</a:t>
              </a:r>
              <a:r>
                <a:rPr lang="en-US" sz="2599" dirty="0">
                  <a:solidFill>
                    <a:srgbClr val="FFFFFF"/>
                  </a:solidFill>
                  <a:latin typeface="Roboto Condensed"/>
                </a:rPr>
                <a:t> </a:t>
              </a:r>
              <a:r>
                <a:rPr lang="en-US" sz="2599" dirty="0" err="1">
                  <a:solidFill>
                    <a:srgbClr val="FFFFFF"/>
                  </a:solidFill>
                  <a:latin typeface="Roboto Condensed"/>
                </a:rPr>
                <a:t>trong</a:t>
              </a:r>
              <a:r>
                <a:rPr lang="en-US" sz="2599" dirty="0">
                  <a:solidFill>
                    <a:srgbClr val="FFFFFF"/>
                  </a:solidFill>
                  <a:latin typeface="Roboto Condensed"/>
                </a:rPr>
                <a:t> </a:t>
              </a:r>
              <a:r>
                <a:rPr lang="en-US" sz="2599" dirty="0" err="1">
                  <a:solidFill>
                    <a:srgbClr val="FFFFFF"/>
                  </a:solidFill>
                  <a:latin typeface="Roboto Condensed"/>
                </a:rPr>
                <a:t>một</a:t>
              </a:r>
              <a:r>
                <a:rPr lang="en-US" sz="2599" dirty="0">
                  <a:solidFill>
                    <a:srgbClr val="FFFFFF"/>
                  </a:solidFill>
                  <a:latin typeface="Roboto Condensed"/>
                </a:rPr>
                <a:t> </a:t>
              </a:r>
              <a:r>
                <a:rPr lang="en-US" sz="2599" dirty="0" err="1">
                  <a:solidFill>
                    <a:srgbClr val="FFFFFF"/>
                  </a:solidFill>
                  <a:latin typeface="Roboto Condensed"/>
                </a:rPr>
                <a:t>trận</a:t>
              </a:r>
              <a:r>
                <a:rPr lang="en-US" sz="2599" dirty="0">
                  <a:solidFill>
                    <a:srgbClr val="FFFFFF"/>
                  </a:solidFill>
                  <a:latin typeface="Roboto Condensed"/>
                </a:rPr>
                <a:t> </a:t>
              </a:r>
              <a:r>
                <a:rPr lang="en-US" sz="2599" dirty="0" err="1">
                  <a:solidFill>
                    <a:srgbClr val="FFFFFF"/>
                  </a:solidFill>
                  <a:latin typeface="Roboto Condensed"/>
                </a:rPr>
                <a:t>chiến</a:t>
              </a:r>
              <a:r>
                <a:rPr lang="en-US" sz="2599" dirty="0">
                  <a:solidFill>
                    <a:srgbClr val="FFFFFF"/>
                  </a:solidFill>
                  <a:latin typeface="Roboto Condensed"/>
                </a:rPr>
                <a:t> </a:t>
              </a:r>
              <a:r>
                <a:rPr lang="en-US" sz="2599" dirty="0" err="1">
                  <a:solidFill>
                    <a:srgbClr val="FFFFFF"/>
                  </a:solidFill>
                  <a:latin typeface="Roboto Condensed"/>
                </a:rPr>
                <a:t>ác</a:t>
              </a:r>
              <a:r>
                <a:rPr lang="en-US" sz="2599" dirty="0">
                  <a:solidFill>
                    <a:srgbClr val="FFFFFF"/>
                  </a:solidFill>
                  <a:latin typeface="Roboto Condensed"/>
                </a:rPr>
                <a:t> </a:t>
              </a:r>
              <a:r>
                <a:rPr lang="en-US" sz="2599" dirty="0" err="1">
                  <a:solidFill>
                    <a:srgbClr val="FFFFFF"/>
                  </a:solidFill>
                  <a:latin typeface="Roboto Condensed"/>
                </a:rPr>
                <a:t>liệt</a:t>
              </a:r>
              <a:r>
                <a:rPr lang="en-US" sz="2599" dirty="0">
                  <a:solidFill>
                    <a:srgbClr val="FFFFFF"/>
                  </a:solidFill>
                  <a:latin typeface="Roboto Condensed"/>
                </a:rPr>
                <a:t>, </a:t>
              </a:r>
              <a:r>
                <a:rPr lang="en-US" sz="2599" dirty="0" err="1">
                  <a:solidFill>
                    <a:srgbClr val="FFFFFF"/>
                  </a:solidFill>
                  <a:latin typeface="Roboto Condensed"/>
                </a:rPr>
                <a:t>nằm</a:t>
              </a:r>
              <a:r>
                <a:rPr lang="en-US" sz="2599" dirty="0">
                  <a:solidFill>
                    <a:srgbClr val="FFFFFF"/>
                  </a:solidFill>
                  <a:latin typeface="Roboto Condensed"/>
                </a:rPr>
                <a:t> </a:t>
              </a:r>
              <a:r>
                <a:rPr lang="en-US" sz="2599" dirty="0" err="1">
                  <a:solidFill>
                    <a:srgbClr val="FFFFFF"/>
                  </a:solidFill>
                  <a:latin typeface="Roboto Condensed"/>
                </a:rPr>
                <a:t>lại</a:t>
              </a:r>
              <a:r>
                <a:rPr lang="en-US" sz="2599" dirty="0">
                  <a:solidFill>
                    <a:srgbClr val="FFFFFF"/>
                  </a:solidFill>
                  <a:latin typeface="Roboto Condensed"/>
                </a:rPr>
                <a:t> </a:t>
              </a:r>
              <a:r>
                <a:rPr lang="en-US" sz="2599" dirty="0" err="1">
                  <a:solidFill>
                    <a:srgbClr val="FFFFFF"/>
                  </a:solidFill>
                  <a:latin typeface="Roboto Condensed"/>
                </a:rPr>
                <a:t>nơi</a:t>
              </a:r>
              <a:r>
                <a:rPr lang="en-US" sz="2599" dirty="0">
                  <a:solidFill>
                    <a:srgbClr val="FFFFFF"/>
                  </a:solidFill>
                  <a:latin typeface="Roboto Condensed"/>
                </a:rPr>
                <a:t> </a:t>
              </a:r>
              <a:r>
                <a:rPr lang="en-US" sz="2599" dirty="0" err="1">
                  <a:solidFill>
                    <a:srgbClr val="FFFFFF"/>
                  </a:solidFill>
                  <a:latin typeface="Roboto Condensed"/>
                </a:rPr>
                <a:t>núi</a:t>
              </a:r>
              <a:r>
                <a:rPr lang="en-US" sz="2599" dirty="0">
                  <a:solidFill>
                    <a:srgbClr val="FFFFFF"/>
                  </a:solidFill>
                  <a:latin typeface="Roboto Condensed"/>
                </a:rPr>
                <a:t> </a:t>
              </a:r>
              <a:r>
                <a:rPr lang="en-US" sz="2599" dirty="0" err="1">
                  <a:solidFill>
                    <a:srgbClr val="FFFFFF"/>
                  </a:solidFill>
                  <a:latin typeface="Roboto Condensed"/>
                </a:rPr>
                <a:t>rừng</a:t>
              </a:r>
              <a:r>
                <a:rPr lang="en-US" sz="2599" dirty="0">
                  <a:solidFill>
                    <a:srgbClr val="FFFFFF"/>
                  </a:solidFill>
                  <a:latin typeface="Roboto Condensed"/>
                </a:rPr>
                <a:t> </a:t>
              </a:r>
              <a:r>
                <a:rPr lang="en-US" sz="2599" dirty="0" err="1">
                  <a:solidFill>
                    <a:srgbClr val="FFFFFF"/>
                  </a:solidFill>
                  <a:latin typeface="Roboto Condensed"/>
                </a:rPr>
                <a:t>đại</a:t>
              </a:r>
              <a:r>
                <a:rPr lang="en-US" sz="2599" dirty="0">
                  <a:solidFill>
                    <a:srgbClr val="FFFFFF"/>
                  </a:solidFill>
                  <a:latin typeface="Roboto Condensed"/>
                </a:rPr>
                <a:t> </a:t>
              </a:r>
              <a:r>
                <a:rPr lang="en-US" sz="2599" dirty="0" err="1">
                  <a:solidFill>
                    <a:srgbClr val="FFFFFF"/>
                  </a:solidFill>
                  <a:latin typeface="Roboto Condensed"/>
                </a:rPr>
                <a:t>ngàn</a:t>
              </a:r>
              <a:endParaRPr lang="en-US" sz="2599" dirty="0">
                <a:solidFill>
                  <a:srgbClr val="FFFFFF"/>
                </a:solidFill>
                <a:latin typeface="Roboto Condensed"/>
              </a:endParaRPr>
            </a:p>
          </p:txBody>
        </p:sp>
      </p:grpSp>
      <p:grpSp>
        <p:nvGrpSpPr>
          <p:cNvPr id="26" name="Group 26"/>
          <p:cNvGrpSpPr/>
          <p:nvPr/>
        </p:nvGrpSpPr>
        <p:grpSpPr>
          <a:xfrm rot="-309503">
            <a:off x="12753650" y="5955280"/>
            <a:ext cx="3985501" cy="4160979"/>
            <a:chOff x="0" y="0"/>
            <a:chExt cx="812800" cy="848587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812800" cy="848587"/>
            </a:xfrm>
            <a:custGeom>
              <a:avLst/>
              <a:gdLst/>
              <a:ahLst/>
              <a:cxnLst/>
              <a:rect l="l" t="t" r="r" b="b"/>
              <a:pathLst>
                <a:path w="812800" h="848587">
                  <a:moveTo>
                    <a:pt x="406400" y="0"/>
                  </a:moveTo>
                  <a:lnTo>
                    <a:pt x="466396" y="91416"/>
                  </a:lnTo>
                  <a:lnTo>
                    <a:pt x="553838" y="28898"/>
                  </a:lnTo>
                  <a:lnTo>
                    <a:pt x="578287" y="136865"/>
                  </a:lnTo>
                  <a:lnTo>
                    <a:pt x="681363" y="111688"/>
                  </a:lnTo>
                  <a:lnTo>
                    <a:pt x="666963" y="221626"/>
                  </a:lnTo>
                  <a:lnTo>
                    <a:pt x="771752" y="237189"/>
                  </a:lnTo>
                  <a:lnTo>
                    <a:pt x="720448" y="334248"/>
                  </a:lnTo>
                  <a:lnTo>
                    <a:pt x="812800" y="388451"/>
                  </a:lnTo>
                  <a:lnTo>
                    <a:pt x="731520" y="459524"/>
                  </a:lnTo>
                  <a:lnTo>
                    <a:pt x="798961" y="545047"/>
                  </a:lnTo>
                  <a:lnTo>
                    <a:pt x="698682" y="580535"/>
                  </a:lnTo>
                  <a:lnTo>
                    <a:pt x="732104" y="685827"/>
                  </a:lnTo>
                  <a:lnTo>
                    <a:pt x="626370" y="680935"/>
                  </a:lnTo>
                  <a:lnTo>
                    <a:pt x="621259" y="791775"/>
                  </a:lnTo>
                  <a:lnTo>
                    <a:pt x="524350" y="747168"/>
                  </a:lnTo>
                  <a:lnTo>
                    <a:pt x="481396" y="848587"/>
                  </a:lnTo>
                  <a:lnTo>
                    <a:pt x="406400" y="770286"/>
                  </a:lnTo>
                  <a:lnTo>
                    <a:pt x="331404" y="848587"/>
                  </a:lnTo>
                  <a:lnTo>
                    <a:pt x="288450" y="747168"/>
                  </a:lnTo>
                  <a:lnTo>
                    <a:pt x="191541" y="791775"/>
                  </a:lnTo>
                  <a:lnTo>
                    <a:pt x="186430" y="680935"/>
                  </a:lnTo>
                  <a:lnTo>
                    <a:pt x="80696" y="685827"/>
                  </a:lnTo>
                  <a:lnTo>
                    <a:pt x="114118" y="580535"/>
                  </a:lnTo>
                  <a:lnTo>
                    <a:pt x="13839" y="545047"/>
                  </a:lnTo>
                  <a:lnTo>
                    <a:pt x="81280" y="459524"/>
                  </a:lnTo>
                  <a:lnTo>
                    <a:pt x="0" y="388451"/>
                  </a:lnTo>
                  <a:lnTo>
                    <a:pt x="92352" y="334248"/>
                  </a:lnTo>
                  <a:lnTo>
                    <a:pt x="41047" y="237189"/>
                  </a:lnTo>
                  <a:lnTo>
                    <a:pt x="145837" y="221626"/>
                  </a:lnTo>
                  <a:lnTo>
                    <a:pt x="131437" y="111688"/>
                  </a:lnTo>
                  <a:lnTo>
                    <a:pt x="234513" y="136865"/>
                  </a:lnTo>
                  <a:lnTo>
                    <a:pt x="258962" y="28898"/>
                  </a:lnTo>
                  <a:lnTo>
                    <a:pt x="346404" y="91416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C89631"/>
            </a:solidFill>
          </p:spPr>
        </p:sp>
        <p:sp>
          <p:nvSpPr>
            <p:cNvPr id="28" name="TextBox 28"/>
            <p:cNvSpPr txBox="1"/>
            <p:nvPr/>
          </p:nvSpPr>
          <p:spPr>
            <a:xfrm>
              <a:off x="139700" y="111125"/>
              <a:ext cx="533400" cy="561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79"/>
                </a:lnSpc>
              </a:pPr>
              <a:r>
                <a:rPr lang="en-US" sz="2599" dirty="0" err="1">
                  <a:solidFill>
                    <a:srgbClr val="FFFFFF"/>
                  </a:solidFill>
                  <a:latin typeface="Roboto Condensed"/>
                </a:rPr>
                <a:t>Hình</a:t>
              </a:r>
              <a:r>
                <a:rPr lang="en-US" sz="2599" dirty="0">
                  <a:solidFill>
                    <a:srgbClr val="FFFFFF"/>
                  </a:solidFill>
                  <a:latin typeface="Roboto Condensed"/>
                </a:rPr>
                <a:t> </a:t>
              </a:r>
              <a:r>
                <a:rPr lang="en-US" sz="2599" dirty="0" err="1">
                  <a:solidFill>
                    <a:srgbClr val="FFFFFF"/>
                  </a:solidFill>
                  <a:latin typeface="Roboto Condensed"/>
                </a:rPr>
                <a:t>ảnh</a:t>
              </a:r>
              <a:r>
                <a:rPr lang="en-US" sz="2599" dirty="0">
                  <a:solidFill>
                    <a:srgbClr val="FFFFFF"/>
                  </a:solidFill>
                  <a:latin typeface="Roboto Condensed"/>
                </a:rPr>
                <a:t> </a:t>
              </a:r>
              <a:r>
                <a:rPr lang="en-US" sz="2599" dirty="0" err="1">
                  <a:solidFill>
                    <a:srgbClr val="FFFFFF"/>
                  </a:solidFill>
                  <a:latin typeface="Roboto Condensed"/>
                </a:rPr>
                <a:t>hào</a:t>
              </a:r>
              <a:r>
                <a:rPr lang="en-US" sz="2599" dirty="0">
                  <a:solidFill>
                    <a:srgbClr val="FFFFFF"/>
                  </a:solidFill>
                  <a:latin typeface="Roboto Condensed"/>
                </a:rPr>
                <a:t> </a:t>
              </a:r>
              <a:r>
                <a:rPr lang="en-US" sz="2599" dirty="0" err="1">
                  <a:solidFill>
                    <a:srgbClr val="FFFFFF"/>
                  </a:solidFill>
                  <a:latin typeface="Roboto Condensed"/>
                </a:rPr>
                <a:t>hùng</a:t>
              </a:r>
              <a:r>
                <a:rPr lang="en-US" sz="2599" dirty="0">
                  <a:solidFill>
                    <a:srgbClr val="FFFFFF"/>
                  </a:solidFill>
                  <a:latin typeface="Roboto Condensed"/>
                </a:rPr>
                <a:t>, </a:t>
              </a:r>
              <a:r>
                <a:rPr lang="en-US" sz="2599" dirty="0" err="1">
                  <a:solidFill>
                    <a:srgbClr val="FFFFFF"/>
                  </a:solidFill>
                  <a:latin typeface="Roboto Condensed"/>
                </a:rPr>
                <a:t>bình</a:t>
              </a:r>
              <a:r>
                <a:rPr lang="en-US" sz="2599" dirty="0">
                  <a:solidFill>
                    <a:srgbClr val="FFFFFF"/>
                  </a:solidFill>
                  <a:latin typeface="Roboto Condensed"/>
                </a:rPr>
                <a:t> </a:t>
              </a:r>
              <a:r>
                <a:rPr lang="en-US" sz="2599" dirty="0" err="1">
                  <a:solidFill>
                    <a:srgbClr val="FFFFFF"/>
                  </a:solidFill>
                  <a:latin typeface="Roboto Condensed"/>
                </a:rPr>
                <a:t>dị</a:t>
              </a:r>
              <a:r>
                <a:rPr lang="en-US" sz="2599" dirty="0">
                  <a:solidFill>
                    <a:srgbClr val="FFFFFF"/>
                  </a:solidFill>
                  <a:latin typeface="Roboto Condensed"/>
                </a:rPr>
                <a:t> </a:t>
              </a:r>
              <a:r>
                <a:rPr lang="en-US" sz="2599" dirty="0" err="1">
                  <a:solidFill>
                    <a:srgbClr val="FFFFFF"/>
                  </a:solidFill>
                  <a:latin typeface="Roboto Condensed"/>
                </a:rPr>
                <a:t>của</a:t>
              </a:r>
              <a:r>
                <a:rPr lang="en-US" sz="2599" dirty="0">
                  <a:solidFill>
                    <a:srgbClr val="FFFFFF"/>
                  </a:solidFill>
                  <a:latin typeface="Roboto Condensed"/>
                </a:rPr>
                <a:t> </a:t>
              </a:r>
              <a:r>
                <a:rPr lang="en-US" sz="2599" dirty="0" err="1">
                  <a:solidFill>
                    <a:srgbClr val="FFFFFF"/>
                  </a:solidFill>
                  <a:latin typeface="Roboto Condensed"/>
                </a:rPr>
                <a:t>anh</a:t>
              </a:r>
              <a:r>
                <a:rPr lang="en-US" sz="2599" dirty="0">
                  <a:solidFill>
                    <a:srgbClr val="FFFFFF"/>
                  </a:solidFill>
                  <a:latin typeface="Roboto Condensed"/>
                </a:rPr>
                <a:t> </a:t>
              </a:r>
              <a:r>
                <a:rPr lang="en-US" sz="2599" dirty="0" err="1">
                  <a:solidFill>
                    <a:srgbClr val="FFFFFF"/>
                  </a:solidFill>
                  <a:latin typeface="Roboto Condensed"/>
                </a:rPr>
                <a:t>vẫn</a:t>
              </a:r>
              <a:r>
                <a:rPr lang="en-US" sz="2599" dirty="0">
                  <a:solidFill>
                    <a:srgbClr val="FFFFFF"/>
                  </a:solidFill>
                  <a:latin typeface="Roboto Condensed"/>
                </a:rPr>
                <a:t> </a:t>
              </a:r>
              <a:r>
                <a:rPr lang="en-US" sz="2599" dirty="0" err="1">
                  <a:solidFill>
                    <a:srgbClr val="FFFFFF"/>
                  </a:solidFill>
                  <a:latin typeface="Roboto Condensed"/>
                </a:rPr>
                <a:t>luôn</a:t>
              </a:r>
              <a:r>
                <a:rPr lang="en-US" sz="2599" dirty="0">
                  <a:solidFill>
                    <a:srgbClr val="FFFFFF"/>
                  </a:solidFill>
                  <a:latin typeface="Roboto Condensed"/>
                </a:rPr>
                <a:t> </a:t>
              </a:r>
              <a:r>
                <a:rPr lang="en-US" sz="2599" dirty="0" err="1">
                  <a:solidFill>
                    <a:srgbClr val="FFFFFF"/>
                  </a:solidFill>
                  <a:latin typeface="Roboto Condensed"/>
                </a:rPr>
                <a:t>còn</a:t>
              </a:r>
              <a:r>
                <a:rPr lang="en-US" sz="2599" dirty="0">
                  <a:solidFill>
                    <a:srgbClr val="FFFFFF"/>
                  </a:solidFill>
                  <a:latin typeface="Roboto Condensed"/>
                </a:rPr>
                <a:t> </a:t>
              </a:r>
              <a:r>
                <a:rPr lang="en-US" sz="2599" dirty="0" err="1">
                  <a:solidFill>
                    <a:srgbClr val="FFFFFF"/>
                  </a:solidFill>
                  <a:latin typeface="Roboto Condensed"/>
                </a:rPr>
                <a:t>mãi</a:t>
              </a:r>
              <a:r>
                <a:rPr lang="en-US" sz="2599" dirty="0">
                  <a:solidFill>
                    <a:srgbClr val="FFFFFF"/>
                  </a:solidFill>
                  <a:latin typeface="Roboto Condensed"/>
                </a:rPr>
                <a:t> </a:t>
              </a:r>
              <a:r>
                <a:rPr lang="en-US" sz="2599" dirty="0" err="1">
                  <a:solidFill>
                    <a:srgbClr val="FFFFFF"/>
                  </a:solidFill>
                  <a:latin typeface="Roboto Condensed"/>
                </a:rPr>
                <a:t>trong</a:t>
              </a:r>
              <a:r>
                <a:rPr lang="en-US" sz="2599" dirty="0">
                  <a:solidFill>
                    <a:srgbClr val="FFFFFF"/>
                  </a:solidFill>
                  <a:latin typeface="Roboto Condensed"/>
                </a:rPr>
                <a:t> </a:t>
              </a:r>
              <a:r>
                <a:rPr lang="en-US" sz="2599" dirty="0" err="1">
                  <a:solidFill>
                    <a:srgbClr val="FFFFFF"/>
                  </a:solidFill>
                  <a:latin typeface="Roboto Condensed"/>
                </a:rPr>
                <a:t>tâm</a:t>
              </a:r>
              <a:r>
                <a:rPr lang="en-US" sz="2599" dirty="0">
                  <a:solidFill>
                    <a:srgbClr val="FFFFFF"/>
                  </a:solidFill>
                  <a:latin typeface="Roboto Condensed"/>
                </a:rPr>
                <a:t> </a:t>
              </a:r>
              <a:r>
                <a:rPr lang="en-US" sz="2599" dirty="0" err="1">
                  <a:solidFill>
                    <a:srgbClr val="FFFFFF"/>
                  </a:solidFill>
                  <a:latin typeface="Roboto Condensed"/>
                </a:rPr>
                <a:t>trí</a:t>
              </a:r>
              <a:r>
                <a:rPr lang="en-US" sz="2599" dirty="0">
                  <a:solidFill>
                    <a:srgbClr val="FFFFFF"/>
                  </a:solidFill>
                  <a:latin typeface="Roboto Condensed"/>
                </a:rPr>
                <a:t> </a:t>
              </a:r>
              <a:r>
                <a:rPr lang="en-US" sz="2599" dirty="0" err="1">
                  <a:solidFill>
                    <a:srgbClr val="FFFFFF"/>
                  </a:solidFill>
                  <a:latin typeface="Roboto Condensed"/>
                </a:rPr>
                <a:t>nhân</a:t>
              </a:r>
              <a:r>
                <a:rPr lang="en-US" sz="2599" dirty="0">
                  <a:solidFill>
                    <a:srgbClr val="FFFFFF"/>
                  </a:solidFill>
                  <a:latin typeface="Roboto Condensed"/>
                </a:rPr>
                <a:t> </a:t>
              </a:r>
              <a:r>
                <a:rPr lang="en-US" sz="2599" dirty="0" err="1">
                  <a:solidFill>
                    <a:srgbClr val="FFFFFF"/>
                  </a:solidFill>
                  <a:latin typeface="Roboto Condensed"/>
                </a:rPr>
                <a:t>gian</a:t>
              </a:r>
              <a:r>
                <a:rPr lang="en-US" sz="2599" dirty="0">
                  <a:solidFill>
                    <a:srgbClr val="FFFFFF"/>
                  </a:solidFill>
                  <a:latin typeface="Roboto Condensed"/>
                </a:rPr>
                <a:t>.</a:t>
              </a:r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1163824" y="1847773"/>
            <a:ext cx="15957770" cy="1959403"/>
            <a:chOff x="0" y="-76200"/>
            <a:chExt cx="4202869" cy="516057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4202869" cy="381859"/>
            </a:xfrm>
            <a:custGeom>
              <a:avLst/>
              <a:gdLst/>
              <a:ahLst/>
              <a:cxnLst/>
              <a:rect l="l" t="t" r="r" b="b"/>
              <a:pathLst>
                <a:path w="4202869" h="381859">
                  <a:moveTo>
                    <a:pt x="0" y="0"/>
                  </a:moveTo>
                  <a:lnTo>
                    <a:pt x="4202869" y="0"/>
                  </a:lnTo>
                  <a:lnTo>
                    <a:pt x="4202869" y="381859"/>
                  </a:lnTo>
                  <a:lnTo>
                    <a:pt x="0" y="381859"/>
                  </a:lnTo>
                  <a:close/>
                </a:path>
              </a:pathLst>
            </a:custGeom>
            <a:solidFill>
              <a:srgbClr val="CCD4B4"/>
            </a:solidFill>
          </p:spPr>
        </p:sp>
        <p:sp>
          <p:nvSpPr>
            <p:cNvPr id="31" name="TextBox 31"/>
            <p:cNvSpPr txBox="1"/>
            <p:nvPr/>
          </p:nvSpPr>
          <p:spPr>
            <a:xfrm>
              <a:off x="0" y="-76200"/>
              <a:ext cx="4170492" cy="516057"/>
            </a:xfrm>
            <a:prstGeom prst="rect">
              <a:avLst/>
            </a:prstGeom>
          </p:spPr>
          <p:txBody>
            <a:bodyPr lIns="127000" tIns="127000" rIns="127000" bIns="127000" rtlCol="0" anchor="ctr"/>
            <a:lstStyle/>
            <a:p>
              <a:pPr>
                <a:lnSpc>
                  <a:spcPts val="4725"/>
                </a:lnSpc>
              </a:pPr>
              <a:r>
                <a:rPr lang="en-US" sz="3399" dirty="0">
                  <a:solidFill>
                    <a:srgbClr val="000000"/>
                  </a:solidFill>
                  <a:latin typeface="Roboto Condensed"/>
                </a:rPr>
                <a:t>? </a:t>
              </a:r>
              <a:r>
                <a:rPr lang="en-US" sz="3399" dirty="0" err="1">
                  <a:solidFill>
                    <a:srgbClr val="000000"/>
                  </a:solidFill>
                  <a:latin typeface="Roboto Condensed"/>
                </a:rPr>
                <a:t>Đọc</a:t>
              </a:r>
              <a:r>
                <a:rPr lang="en-US" sz="3399" dirty="0">
                  <a:solidFill>
                    <a:srgbClr val="000000"/>
                  </a:solidFill>
                  <a:latin typeface="Roboto Condensed"/>
                </a:rPr>
                <a:t> </a:t>
              </a:r>
              <a:r>
                <a:rPr lang="en-US" sz="3399" dirty="0" err="1">
                  <a:solidFill>
                    <a:srgbClr val="000000"/>
                  </a:solidFill>
                  <a:latin typeface="Roboto Condensed"/>
                </a:rPr>
                <a:t>bài</a:t>
              </a:r>
              <a:r>
                <a:rPr lang="en-US" sz="3399" dirty="0">
                  <a:solidFill>
                    <a:srgbClr val="000000"/>
                  </a:solidFill>
                  <a:latin typeface="Roboto Condensed"/>
                </a:rPr>
                <a:t> </a:t>
              </a:r>
              <a:r>
                <a:rPr lang="en-US" sz="3399" dirty="0" err="1">
                  <a:solidFill>
                    <a:srgbClr val="000000"/>
                  </a:solidFill>
                  <a:latin typeface="Roboto Condensed"/>
                </a:rPr>
                <a:t>thơ</a:t>
              </a:r>
              <a:r>
                <a:rPr lang="en-US" sz="3399" dirty="0">
                  <a:solidFill>
                    <a:srgbClr val="000000"/>
                  </a:solidFill>
                  <a:latin typeface="Roboto Condensed"/>
                </a:rPr>
                <a:t>, ta </a:t>
              </a:r>
              <a:r>
                <a:rPr lang="en-US" sz="3399" dirty="0" err="1">
                  <a:solidFill>
                    <a:srgbClr val="000000"/>
                  </a:solidFill>
                  <a:latin typeface="Roboto Condensed"/>
                </a:rPr>
                <a:t>như</a:t>
              </a:r>
              <a:r>
                <a:rPr lang="en-US" sz="3399" dirty="0">
                  <a:solidFill>
                    <a:srgbClr val="000000"/>
                  </a:solidFill>
                  <a:latin typeface="Roboto Condensed"/>
                </a:rPr>
                <a:t> </a:t>
              </a:r>
              <a:r>
                <a:rPr lang="en-US" sz="3399" dirty="0" err="1">
                  <a:solidFill>
                    <a:srgbClr val="000000"/>
                  </a:solidFill>
                  <a:latin typeface="Roboto Condensed"/>
                </a:rPr>
                <a:t>được</a:t>
              </a:r>
              <a:r>
                <a:rPr lang="en-US" sz="3399" dirty="0">
                  <a:solidFill>
                    <a:srgbClr val="000000"/>
                  </a:solidFill>
                  <a:latin typeface="Roboto Condensed"/>
                </a:rPr>
                <a:t> </a:t>
              </a:r>
              <a:r>
                <a:rPr lang="en-US" sz="3399" dirty="0" err="1">
                  <a:solidFill>
                    <a:srgbClr val="000000"/>
                  </a:solidFill>
                  <a:latin typeface="Roboto Condensed"/>
                </a:rPr>
                <a:t>nghe</a:t>
              </a:r>
              <a:r>
                <a:rPr lang="en-US" sz="3399" dirty="0">
                  <a:solidFill>
                    <a:srgbClr val="000000"/>
                  </a:solidFill>
                  <a:latin typeface="Roboto Condensed"/>
                </a:rPr>
                <a:t> </a:t>
              </a:r>
              <a:r>
                <a:rPr lang="en-US" sz="3399" dirty="0" err="1">
                  <a:solidFill>
                    <a:srgbClr val="000000"/>
                  </a:solidFill>
                  <a:latin typeface="Roboto Condensed"/>
                </a:rPr>
                <a:t>một</a:t>
              </a:r>
              <a:r>
                <a:rPr lang="en-US" sz="3399" dirty="0">
                  <a:solidFill>
                    <a:srgbClr val="000000"/>
                  </a:solidFill>
                  <a:latin typeface="Roboto Condensed"/>
                </a:rPr>
                <a:t> </a:t>
              </a:r>
              <a:r>
                <a:rPr lang="en-US" sz="3399" dirty="0" err="1">
                  <a:solidFill>
                    <a:srgbClr val="000000"/>
                  </a:solidFill>
                  <a:latin typeface="Roboto Condensed"/>
                </a:rPr>
                <a:t>câu</a:t>
              </a:r>
              <a:r>
                <a:rPr lang="en-US" sz="3399" dirty="0">
                  <a:solidFill>
                    <a:srgbClr val="000000"/>
                  </a:solidFill>
                  <a:latin typeface="Roboto Condensed"/>
                </a:rPr>
                <a:t> </a:t>
              </a:r>
              <a:r>
                <a:rPr lang="en-US" sz="3399" dirty="0" err="1">
                  <a:solidFill>
                    <a:srgbClr val="000000"/>
                  </a:solidFill>
                  <a:latin typeface="Roboto Condensed"/>
                </a:rPr>
                <a:t>chuyện</a:t>
              </a:r>
              <a:r>
                <a:rPr lang="en-US" sz="3399" dirty="0">
                  <a:solidFill>
                    <a:srgbClr val="000000"/>
                  </a:solidFill>
                  <a:latin typeface="Roboto Condensed"/>
                </a:rPr>
                <a:t> </a:t>
              </a:r>
              <a:r>
                <a:rPr lang="en-US" sz="3399" dirty="0" err="1">
                  <a:solidFill>
                    <a:srgbClr val="000000"/>
                  </a:solidFill>
                  <a:latin typeface="Roboto Condensed"/>
                </a:rPr>
                <a:t>về</a:t>
              </a:r>
              <a:r>
                <a:rPr lang="en-US" sz="3399" dirty="0">
                  <a:solidFill>
                    <a:srgbClr val="000000"/>
                  </a:solidFill>
                  <a:latin typeface="Roboto Condensed"/>
                </a:rPr>
                <a:t> </a:t>
              </a:r>
              <a:r>
                <a:rPr lang="en-US" sz="3399" dirty="0" err="1">
                  <a:solidFill>
                    <a:srgbClr val="000000"/>
                  </a:solidFill>
                  <a:latin typeface="Roboto Condensed"/>
                </a:rPr>
                <a:t>cuộc</a:t>
              </a:r>
              <a:r>
                <a:rPr lang="en-US" sz="3399" dirty="0">
                  <a:solidFill>
                    <a:srgbClr val="000000"/>
                  </a:solidFill>
                  <a:latin typeface="Roboto Condensed"/>
                </a:rPr>
                <a:t> </a:t>
              </a:r>
              <a:r>
                <a:rPr lang="en-US" sz="3399" dirty="0" err="1">
                  <a:solidFill>
                    <a:srgbClr val="000000"/>
                  </a:solidFill>
                  <a:latin typeface="Roboto Condensed"/>
                </a:rPr>
                <a:t>đời</a:t>
              </a:r>
              <a:r>
                <a:rPr lang="en-US" sz="3399" dirty="0">
                  <a:solidFill>
                    <a:srgbClr val="000000"/>
                  </a:solidFill>
                  <a:latin typeface="Roboto Condensed"/>
                </a:rPr>
                <a:t> </a:t>
              </a:r>
              <a:r>
                <a:rPr lang="en-US" sz="3399" dirty="0" err="1">
                  <a:solidFill>
                    <a:srgbClr val="000000"/>
                  </a:solidFill>
                  <a:latin typeface="Roboto Condensed"/>
                </a:rPr>
                <a:t>người</a:t>
              </a:r>
              <a:r>
                <a:rPr lang="en-US" sz="3399" dirty="0">
                  <a:solidFill>
                    <a:srgbClr val="000000"/>
                  </a:solidFill>
                  <a:latin typeface="Roboto Condensed"/>
                </a:rPr>
                <a:t> </a:t>
              </a:r>
              <a:r>
                <a:rPr lang="en-US" sz="3399" dirty="0" err="1">
                  <a:solidFill>
                    <a:srgbClr val="000000"/>
                  </a:solidFill>
                  <a:latin typeface="Roboto Condensed"/>
                </a:rPr>
                <a:t>lính</a:t>
              </a:r>
              <a:r>
                <a:rPr lang="en-US" sz="3399" dirty="0">
                  <a:solidFill>
                    <a:srgbClr val="000000"/>
                  </a:solidFill>
                  <a:latin typeface="Roboto Condensed"/>
                </a:rPr>
                <a:t>. </a:t>
              </a:r>
              <a:r>
                <a:rPr lang="en-US" sz="3399" dirty="0" err="1">
                  <a:solidFill>
                    <a:srgbClr val="000000"/>
                  </a:solidFill>
                  <a:latin typeface="Roboto Condensed"/>
                </a:rPr>
                <a:t>Em</a:t>
              </a:r>
              <a:r>
                <a:rPr lang="en-US" sz="3399" dirty="0">
                  <a:solidFill>
                    <a:srgbClr val="000000"/>
                  </a:solidFill>
                  <a:latin typeface="Roboto Condensed"/>
                </a:rPr>
                <a:t> </a:t>
              </a:r>
              <a:r>
                <a:rPr lang="en-US" sz="3399" dirty="0" err="1">
                  <a:solidFill>
                    <a:srgbClr val="000000"/>
                  </a:solidFill>
                  <a:latin typeface="Roboto Condensed"/>
                </a:rPr>
                <a:t>hãy</a:t>
              </a:r>
              <a:r>
                <a:rPr lang="en-US" sz="3399" dirty="0">
                  <a:solidFill>
                    <a:srgbClr val="000000"/>
                  </a:solidFill>
                  <a:latin typeface="Roboto Condensed"/>
                </a:rPr>
                <a:t> </a:t>
              </a:r>
              <a:r>
                <a:rPr lang="en-US" sz="3399" dirty="0" err="1">
                  <a:solidFill>
                    <a:srgbClr val="000000"/>
                  </a:solidFill>
                  <a:latin typeface="Roboto Condensed"/>
                </a:rPr>
                <a:t>tìm</a:t>
              </a:r>
              <a:r>
                <a:rPr lang="en-US" sz="3399" dirty="0">
                  <a:solidFill>
                    <a:srgbClr val="000000"/>
                  </a:solidFill>
                  <a:latin typeface="Roboto Condensed"/>
                </a:rPr>
                <a:t> </a:t>
              </a:r>
              <a:r>
                <a:rPr lang="en-US" sz="3399" dirty="0" err="1">
                  <a:solidFill>
                    <a:srgbClr val="000000"/>
                  </a:solidFill>
                  <a:latin typeface="Roboto Condensed"/>
                </a:rPr>
                <a:t>các</a:t>
              </a:r>
              <a:r>
                <a:rPr lang="en-US" sz="3399" dirty="0">
                  <a:solidFill>
                    <a:srgbClr val="000000"/>
                  </a:solidFill>
                  <a:latin typeface="Roboto Condensed"/>
                </a:rPr>
                <a:t> </a:t>
              </a:r>
              <a:r>
                <a:rPr lang="en-US" sz="3399" dirty="0" err="1">
                  <a:solidFill>
                    <a:srgbClr val="000000"/>
                  </a:solidFill>
                  <a:latin typeface="Roboto Condensed"/>
                </a:rPr>
                <a:t>sự</a:t>
              </a:r>
              <a:r>
                <a:rPr lang="en-US" sz="3399" dirty="0">
                  <a:solidFill>
                    <a:srgbClr val="000000"/>
                  </a:solidFill>
                  <a:latin typeface="Roboto Condensed"/>
                </a:rPr>
                <a:t> </a:t>
              </a:r>
              <a:r>
                <a:rPr lang="en-US" sz="3399" dirty="0" err="1">
                  <a:solidFill>
                    <a:srgbClr val="000000"/>
                  </a:solidFill>
                  <a:latin typeface="Roboto Condensed"/>
                </a:rPr>
                <a:t>việc</a:t>
              </a:r>
              <a:r>
                <a:rPr lang="en-US" sz="3399" dirty="0">
                  <a:solidFill>
                    <a:srgbClr val="000000"/>
                  </a:solidFill>
                  <a:latin typeface="Roboto Condensed"/>
                </a:rPr>
                <a:t> </a:t>
              </a:r>
              <a:r>
                <a:rPr lang="en-US" sz="3399" dirty="0" err="1">
                  <a:solidFill>
                    <a:srgbClr val="000000"/>
                  </a:solidFill>
                  <a:latin typeface="Roboto Condensed"/>
                </a:rPr>
                <a:t>chính</a:t>
              </a:r>
              <a:r>
                <a:rPr lang="en-US" sz="3399" dirty="0">
                  <a:solidFill>
                    <a:srgbClr val="000000"/>
                  </a:solidFill>
                  <a:latin typeface="Roboto Condensed"/>
                </a:rPr>
                <a:t> </a:t>
              </a:r>
              <a:r>
                <a:rPr lang="en-US" sz="3399" dirty="0" err="1">
                  <a:solidFill>
                    <a:srgbClr val="000000"/>
                  </a:solidFill>
                  <a:latin typeface="Roboto Condensed"/>
                </a:rPr>
                <a:t>được</a:t>
              </a:r>
              <a:r>
                <a:rPr lang="en-US" sz="3399" dirty="0">
                  <a:solidFill>
                    <a:srgbClr val="000000"/>
                  </a:solidFill>
                  <a:latin typeface="Roboto Condensed"/>
                </a:rPr>
                <a:t> </a:t>
              </a:r>
              <a:r>
                <a:rPr lang="en-US" sz="3399" dirty="0" err="1">
                  <a:solidFill>
                    <a:srgbClr val="000000"/>
                  </a:solidFill>
                  <a:latin typeface="Roboto Condensed"/>
                </a:rPr>
                <a:t>tác</a:t>
              </a:r>
              <a:r>
                <a:rPr lang="en-US" sz="3399" dirty="0">
                  <a:solidFill>
                    <a:srgbClr val="000000"/>
                  </a:solidFill>
                  <a:latin typeface="Roboto Condensed"/>
                </a:rPr>
                <a:t> </a:t>
              </a:r>
              <a:r>
                <a:rPr lang="en-US" sz="3399" dirty="0" err="1">
                  <a:solidFill>
                    <a:srgbClr val="000000"/>
                  </a:solidFill>
                  <a:latin typeface="Roboto Condensed"/>
                </a:rPr>
                <a:t>giả</a:t>
              </a:r>
              <a:r>
                <a:rPr lang="en-US" sz="3399" dirty="0">
                  <a:solidFill>
                    <a:srgbClr val="000000"/>
                  </a:solidFill>
                  <a:latin typeface="Roboto Condensed"/>
                </a:rPr>
                <a:t> </a:t>
              </a:r>
              <a:r>
                <a:rPr lang="en-US" sz="3399" dirty="0" err="1">
                  <a:solidFill>
                    <a:srgbClr val="000000"/>
                  </a:solidFill>
                  <a:latin typeface="Roboto Condensed"/>
                </a:rPr>
                <a:t>đề</a:t>
              </a:r>
              <a:r>
                <a:rPr lang="en-US" sz="3399" dirty="0">
                  <a:solidFill>
                    <a:srgbClr val="000000"/>
                  </a:solidFill>
                  <a:latin typeface="Roboto Condensed"/>
                </a:rPr>
                <a:t> </a:t>
              </a:r>
              <a:r>
                <a:rPr lang="en-US" sz="3399" dirty="0" err="1">
                  <a:solidFill>
                    <a:srgbClr val="000000"/>
                  </a:solidFill>
                  <a:latin typeface="Roboto Condensed"/>
                </a:rPr>
                <a:t>cập</a:t>
              </a:r>
              <a:r>
                <a:rPr lang="en-US" sz="3399" dirty="0">
                  <a:solidFill>
                    <a:srgbClr val="000000"/>
                  </a:solidFill>
                  <a:latin typeface="Roboto Condensed"/>
                </a:rPr>
                <a:t> </a:t>
              </a:r>
              <a:r>
                <a:rPr lang="en-US" sz="3399" dirty="0" err="1">
                  <a:solidFill>
                    <a:srgbClr val="000000"/>
                  </a:solidFill>
                  <a:latin typeface="Roboto Condensed"/>
                </a:rPr>
                <a:t>đến</a:t>
              </a:r>
              <a:r>
                <a:rPr lang="en-US" sz="3399" dirty="0">
                  <a:solidFill>
                    <a:srgbClr val="000000"/>
                  </a:solidFill>
                  <a:latin typeface="Roboto Condensed"/>
                </a:rPr>
                <a:t> </a:t>
              </a:r>
              <a:r>
                <a:rPr lang="en-US" sz="3399" dirty="0" err="1">
                  <a:solidFill>
                    <a:srgbClr val="000000"/>
                  </a:solidFill>
                  <a:latin typeface="Roboto Condensed"/>
                </a:rPr>
                <a:t>trong</a:t>
              </a:r>
              <a:r>
                <a:rPr lang="en-US" sz="3399" dirty="0">
                  <a:solidFill>
                    <a:srgbClr val="000000"/>
                  </a:solidFill>
                  <a:latin typeface="Roboto Condensed"/>
                </a:rPr>
                <a:t> </a:t>
              </a:r>
              <a:r>
                <a:rPr lang="en-US" sz="3399" dirty="0" err="1">
                  <a:solidFill>
                    <a:srgbClr val="000000"/>
                  </a:solidFill>
                  <a:latin typeface="Roboto Condensed"/>
                </a:rPr>
                <a:t>bài</a:t>
              </a:r>
              <a:r>
                <a:rPr lang="en-US" sz="3399" dirty="0">
                  <a:solidFill>
                    <a:srgbClr val="000000"/>
                  </a:solidFill>
                  <a:latin typeface="Roboto Condensed"/>
                </a:rPr>
                <a:t> </a:t>
              </a:r>
              <a:r>
                <a:rPr lang="en-US" sz="3399" dirty="0" err="1">
                  <a:solidFill>
                    <a:srgbClr val="000000"/>
                  </a:solidFill>
                  <a:latin typeface="Roboto Condensed"/>
                </a:rPr>
                <a:t>thơ</a:t>
              </a:r>
              <a:r>
                <a:rPr lang="en-US" sz="3399" dirty="0">
                  <a:solidFill>
                    <a:srgbClr val="000000"/>
                  </a:solidFill>
                  <a:latin typeface="Roboto Condensed"/>
                </a:rPr>
                <a:t> </a:t>
              </a:r>
              <a:r>
                <a:rPr lang="en-US" sz="3399" dirty="0" err="1">
                  <a:solidFill>
                    <a:srgbClr val="000000"/>
                  </a:solidFill>
                  <a:latin typeface="Roboto Condensed"/>
                </a:rPr>
                <a:t>và</a:t>
              </a:r>
              <a:r>
                <a:rPr lang="en-US" sz="3399" dirty="0">
                  <a:solidFill>
                    <a:srgbClr val="000000"/>
                  </a:solidFill>
                  <a:latin typeface="Roboto Condensed"/>
                </a:rPr>
                <a:t> </a:t>
              </a:r>
              <a:r>
                <a:rPr lang="en-US" sz="3399" dirty="0" err="1">
                  <a:solidFill>
                    <a:srgbClr val="000000"/>
                  </a:solidFill>
                  <a:latin typeface="Roboto Condensed"/>
                </a:rPr>
                <a:t>dùng</a:t>
              </a:r>
              <a:r>
                <a:rPr lang="en-US" sz="3399" dirty="0">
                  <a:solidFill>
                    <a:srgbClr val="000000"/>
                  </a:solidFill>
                  <a:latin typeface="Roboto Condensed"/>
                </a:rPr>
                <a:t> </a:t>
              </a:r>
              <a:r>
                <a:rPr lang="en-US" sz="3399" dirty="0" err="1">
                  <a:solidFill>
                    <a:srgbClr val="000000"/>
                  </a:solidFill>
                  <a:latin typeface="Roboto Condensed"/>
                </a:rPr>
                <a:t>lời</a:t>
              </a:r>
              <a:r>
                <a:rPr lang="en-US" sz="3399" dirty="0">
                  <a:solidFill>
                    <a:srgbClr val="000000"/>
                  </a:solidFill>
                  <a:latin typeface="Roboto Condensed"/>
                </a:rPr>
                <a:t> </a:t>
              </a:r>
              <a:r>
                <a:rPr lang="en-US" sz="3399" dirty="0" err="1">
                  <a:solidFill>
                    <a:srgbClr val="000000"/>
                  </a:solidFill>
                  <a:latin typeface="Roboto Condensed"/>
                </a:rPr>
                <a:t>của</a:t>
              </a:r>
              <a:r>
                <a:rPr lang="en-US" sz="3399" dirty="0">
                  <a:solidFill>
                    <a:srgbClr val="000000"/>
                  </a:solidFill>
                  <a:latin typeface="Roboto Condensed"/>
                </a:rPr>
                <a:t> </a:t>
              </a:r>
              <a:r>
                <a:rPr lang="en-US" sz="3399" dirty="0" err="1">
                  <a:solidFill>
                    <a:srgbClr val="000000"/>
                  </a:solidFill>
                  <a:latin typeface="Roboto Condensed"/>
                </a:rPr>
                <a:t>mình</a:t>
              </a:r>
              <a:r>
                <a:rPr lang="en-US" sz="3399" dirty="0">
                  <a:solidFill>
                    <a:srgbClr val="000000"/>
                  </a:solidFill>
                  <a:latin typeface="Roboto Condensed"/>
                </a:rPr>
                <a:t> </a:t>
              </a:r>
              <a:r>
                <a:rPr lang="en-US" sz="3399" dirty="0" err="1">
                  <a:solidFill>
                    <a:srgbClr val="000000"/>
                  </a:solidFill>
                  <a:latin typeface="Roboto Condensed"/>
                </a:rPr>
                <a:t>để</a:t>
              </a:r>
              <a:r>
                <a:rPr lang="en-US" sz="3399" dirty="0">
                  <a:solidFill>
                    <a:srgbClr val="000000"/>
                  </a:solidFill>
                  <a:latin typeface="Roboto Condensed"/>
                </a:rPr>
                <a:t> </a:t>
              </a:r>
              <a:r>
                <a:rPr lang="en-US" sz="3399" dirty="0" err="1">
                  <a:solidFill>
                    <a:srgbClr val="000000"/>
                  </a:solidFill>
                  <a:latin typeface="Roboto Condensed"/>
                </a:rPr>
                <a:t>kể</a:t>
              </a:r>
              <a:r>
                <a:rPr lang="en-US" sz="3399" dirty="0">
                  <a:solidFill>
                    <a:srgbClr val="000000"/>
                  </a:solidFill>
                  <a:latin typeface="Roboto Condensed"/>
                </a:rPr>
                <a:t> </a:t>
              </a:r>
              <a:r>
                <a:rPr lang="en-US" sz="3399" dirty="0" err="1">
                  <a:solidFill>
                    <a:srgbClr val="000000"/>
                  </a:solidFill>
                  <a:latin typeface="Roboto Condensed"/>
                </a:rPr>
                <a:t>lại</a:t>
              </a:r>
              <a:r>
                <a:rPr lang="en-US" sz="3399" dirty="0">
                  <a:solidFill>
                    <a:srgbClr val="000000"/>
                  </a:solidFill>
                  <a:latin typeface="Roboto Condensed"/>
                </a:rPr>
                <a:t>.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D4B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-10800000">
            <a:off x="497835" y="7620335"/>
            <a:ext cx="2313737" cy="254957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-10800000">
            <a:off x="497835" y="-246086"/>
            <a:ext cx="2313737" cy="254957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-10800000">
            <a:off x="-1116467" y="4147474"/>
            <a:ext cx="2313737" cy="254957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5356412" y="-482983"/>
            <a:ext cx="2313737" cy="254957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5711839" y="8220410"/>
            <a:ext cx="2313737" cy="254957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6871425" y="4105610"/>
            <a:ext cx="2313737" cy="2549573"/>
          </a:xfrm>
          <a:prstGeom prst="rect">
            <a:avLst/>
          </a:prstGeom>
        </p:spPr>
      </p:pic>
      <p:grpSp>
        <p:nvGrpSpPr>
          <p:cNvPr id="14" name="Group 14"/>
          <p:cNvGrpSpPr/>
          <p:nvPr/>
        </p:nvGrpSpPr>
        <p:grpSpPr>
          <a:xfrm>
            <a:off x="3372122" y="3600869"/>
            <a:ext cx="6251145" cy="5802095"/>
            <a:chOff x="66689" y="34034"/>
            <a:chExt cx="1646392" cy="1365025"/>
          </a:xfrm>
        </p:grpSpPr>
        <p:sp>
          <p:nvSpPr>
            <p:cNvPr id="15" name="Freeform 15"/>
            <p:cNvSpPr/>
            <p:nvPr/>
          </p:nvSpPr>
          <p:spPr>
            <a:xfrm>
              <a:off x="66689" y="34034"/>
              <a:ext cx="1646392" cy="1365025"/>
            </a:xfrm>
            <a:custGeom>
              <a:avLst/>
              <a:gdLst/>
              <a:ahLst/>
              <a:cxnLst/>
              <a:rect l="l" t="t" r="r" b="b"/>
              <a:pathLst>
                <a:path w="1646392" h="1365025">
                  <a:moveTo>
                    <a:pt x="70593" y="0"/>
                  </a:moveTo>
                  <a:lnTo>
                    <a:pt x="1575799" y="0"/>
                  </a:lnTo>
                  <a:cubicBezTo>
                    <a:pt x="1614786" y="0"/>
                    <a:pt x="1646392" y="31606"/>
                    <a:pt x="1646392" y="70593"/>
                  </a:cubicBezTo>
                  <a:lnTo>
                    <a:pt x="1646392" y="1294432"/>
                  </a:lnTo>
                  <a:cubicBezTo>
                    <a:pt x="1646392" y="1333419"/>
                    <a:pt x="1614786" y="1365025"/>
                    <a:pt x="1575799" y="1365025"/>
                  </a:cubicBezTo>
                  <a:lnTo>
                    <a:pt x="70593" y="1365025"/>
                  </a:lnTo>
                  <a:cubicBezTo>
                    <a:pt x="31606" y="1365025"/>
                    <a:pt x="0" y="1333419"/>
                    <a:pt x="0" y="1294432"/>
                  </a:cubicBezTo>
                  <a:lnTo>
                    <a:pt x="0" y="70593"/>
                  </a:lnTo>
                  <a:cubicBezTo>
                    <a:pt x="0" y="31606"/>
                    <a:pt x="31606" y="0"/>
                    <a:pt x="70593" y="0"/>
                  </a:cubicBezTo>
                  <a:close/>
                </a:path>
              </a:pathLst>
            </a:custGeom>
            <a:solidFill>
              <a:srgbClr val="FEF2E6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66689" y="169990"/>
              <a:ext cx="1587057" cy="1057452"/>
            </a:xfrm>
            <a:prstGeom prst="rect">
              <a:avLst/>
            </a:prstGeom>
          </p:spPr>
          <p:txBody>
            <a:bodyPr lIns="254000" tIns="254000" rIns="254000" bIns="254000" rtlCol="0" anchor="ctr"/>
            <a:lstStyle/>
            <a:p>
              <a:pPr algn="just">
                <a:lnSpc>
                  <a:spcPts val="5269"/>
                </a:lnSpc>
              </a:pPr>
              <a:r>
                <a:rPr lang="en-US" sz="3399" dirty="0">
                  <a:solidFill>
                    <a:srgbClr val="000000"/>
                  </a:solidFill>
                  <a:latin typeface="Roboto Condensed"/>
                </a:rPr>
                <a:t> </a:t>
              </a:r>
              <a:r>
                <a:rPr lang="en-US" sz="3399" dirty="0" err="1">
                  <a:solidFill>
                    <a:srgbClr val="000000"/>
                  </a:solidFill>
                  <a:latin typeface="Roboto Condensed Bold"/>
                </a:rPr>
                <a:t>Yêu</a:t>
              </a:r>
              <a:r>
                <a:rPr lang="en-US" sz="3399" dirty="0">
                  <a:solidFill>
                    <a:srgbClr val="000000"/>
                  </a:solidFill>
                  <a:latin typeface="Roboto Condensed Bold"/>
                </a:rPr>
                <a:t> </a:t>
              </a:r>
              <a:r>
                <a:rPr lang="en-US" sz="3399" dirty="0" err="1">
                  <a:solidFill>
                    <a:srgbClr val="000000"/>
                  </a:solidFill>
                  <a:latin typeface="Roboto Condensed Bold"/>
                </a:rPr>
                <a:t>cầu</a:t>
              </a:r>
              <a:r>
                <a:rPr lang="en-US" sz="3399" dirty="0">
                  <a:solidFill>
                    <a:srgbClr val="000000"/>
                  </a:solidFill>
                  <a:latin typeface="Roboto Condensed Bold"/>
                </a:rPr>
                <a:t>: </a:t>
              </a:r>
              <a:r>
                <a:rPr lang="en-US" sz="3399" dirty="0" err="1">
                  <a:solidFill>
                    <a:srgbClr val="000000"/>
                  </a:solidFill>
                  <a:latin typeface="Roboto Condensed"/>
                </a:rPr>
                <a:t>Thảo</a:t>
              </a:r>
              <a:r>
                <a:rPr lang="en-US" sz="3399" dirty="0">
                  <a:solidFill>
                    <a:srgbClr val="000000"/>
                  </a:solidFill>
                  <a:latin typeface="Roboto Condensed"/>
                </a:rPr>
                <a:t> </a:t>
              </a:r>
              <a:r>
                <a:rPr lang="en-US" sz="3399" dirty="0" err="1">
                  <a:solidFill>
                    <a:srgbClr val="000000"/>
                  </a:solidFill>
                  <a:latin typeface="Roboto Condensed"/>
                </a:rPr>
                <a:t>luận</a:t>
              </a:r>
              <a:r>
                <a:rPr lang="en-US" sz="3399" dirty="0">
                  <a:solidFill>
                    <a:srgbClr val="000000"/>
                  </a:solidFill>
                  <a:latin typeface="Roboto Condensed"/>
                </a:rPr>
                <a:t> </a:t>
              </a:r>
              <a:r>
                <a:rPr lang="en-US" sz="3399" dirty="0" err="1">
                  <a:solidFill>
                    <a:srgbClr val="000000"/>
                  </a:solidFill>
                  <a:latin typeface="Roboto Condensed"/>
                </a:rPr>
                <a:t>nhóm</a:t>
              </a:r>
              <a:r>
                <a:rPr lang="en-US" sz="3399" dirty="0">
                  <a:solidFill>
                    <a:srgbClr val="000000"/>
                  </a:solidFill>
                  <a:latin typeface="Roboto Condensed"/>
                </a:rPr>
                <a:t> </a:t>
              </a:r>
              <a:r>
                <a:rPr lang="en-US" sz="3399" dirty="0" err="1">
                  <a:solidFill>
                    <a:srgbClr val="000000"/>
                  </a:solidFill>
                  <a:latin typeface="Roboto Condensed"/>
                </a:rPr>
                <a:t>đôi</a:t>
              </a:r>
              <a:r>
                <a:rPr lang="en-US" sz="3399" dirty="0">
                  <a:solidFill>
                    <a:srgbClr val="000000"/>
                  </a:solidFill>
                  <a:latin typeface="Roboto Condensed"/>
                </a:rPr>
                <a:t>. (</a:t>
              </a:r>
              <a:r>
                <a:rPr lang="en-US" sz="3399" dirty="0" err="1">
                  <a:solidFill>
                    <a:srgbClr val="000000"/>
                  </a:solidFill>
                  <a:latin typeface="Roboto Condensed"/>
                </a:rPr>
                <a:t>Điền</a:t>
              </a:r>
              <a:r>
                <a:rPr lang="en-US" sz="3399" dirty="0">
                  <a:solidFill>
                    <a:srgbClr val="000000"/>
                  </a:solidFill>
                  <a:latin typeface="Roboto Condensed"/>
                </a:rPr>
                <a:t> </a:t>
              </a:r>
              <a:r>
                <a:rPr lang="en-US" sz="3399" dirty="0" err="1">
                  <a:solidFill>
                    <a:srgbClr val="000000"/>
                  </a:solidFill>
                  <a:latin typeface="Roboto Condensed"/>
                </a:rPr>
                <a:t>thông</a:t>
              </a:r>
              <a:r>
                <a:rPr lang="en-US" sz="3399" dirty="0">
                  <a:solidFill>
                    <a:srgbClr val="000000"/>
                  </a:solidFill>
                  <a:latin typeface="Roboto Condensed"/>
                </a:rPr>
                <a:t> tin </a:t>
              </a:r>
              <a:r>
                <a:rPr lang="en-US" sz="3399" dirty="0" err="1">
                  <a:solidFill>
                    <a:srgbClr val="000000"/>
                  </a:solidFill>
                  <a:latin typeface="Roboto Condensed"/>
                </a:rPr>
                <a:t>vào</a:t>
              </a:r>
              <a:r>
                <a:rPr lang="en-US" sz="3399" dirty="0">
                  <a:solidFill>
                    <a:srgbClr val="000000"/>
                  </a:solidFill>
                  <a:latin typeface="Roboto Condensed"/>
                </a:rPr>
                <a:t> PHT </a:t>
              </a:r>
              <a:r>
                <a:rPr lang="en-US" sz="3399" dirty="0" err="1">
                  <a:solidFill>
                    <a:srgbClr val="000000"/>
                  </a:solidFill>
                  <a:latin typeface="Roboto Condensed"/>
                </a:rPr>
                <a:t>số</a:t>
              </a:r>
              <a:r>
                <a:rPr lang="en-US" sz="3399" dirty="0">
                  <a:solidFill>
                    <a:srgbClr val="000000"/>
                  </a:solidFill>
                  <a:latin typeface="Roboto Condensed"/>
                </a:rPr>
                <a:t> 4)</a:t>
              </a:r>
            </a:p>
            <a:p>
              <a:pPr marL="457200" indent="-457200" algn="just">
                <a:lnSpc>
                  <a:spcPts val="5269"/>
                </a:lnSpc>
                <a:buFont typeface="Wingdings" panose="05000000000000000000" pitchFamily="2" charset="2"/>
                <a:buChar char="§"/>
              </a:pPr>
              <a:r>
                <a:rPr lang="en-US" sz="3399" dirty="0" err="1">
                  <a:solidFill>
                    <a:srgbClr val="000000"/>
                  </a:solidFill>
                  <a:latin typeface="Roboto Condensed"/>
                </a:rPr>
                <a:t>Tìm</a:t>
              </a:r>
              <a:r>
                <a:rPr lang="en-US" sz="3399" dirty="0">
                  <a:solidFill>
                    <a:srgbClr val="000000"/>
                  </a:solidFill>
                  <a:latin typeface="Roboto Condensed"/>
                </a:rPr>
                <a:t> </a:t>
              </a:r>
              <a:r>
                <a:rPr lang="en-US" sz="3399" dirty="0" err="1">
                  <a:solidFill>
                    <a:srgbClr val="000000"/>
                  </a:solidFill>
                  <a:latin typeface="Roboto Condensed"/>
                </a:rPr>
                <a:t>các</a:t>
              </a:r>
              <a:r>
                <a:rPr lang="en-US" sz="3399" dirty="0">
                  <a:solidFill>
                    <a:srgbClr val="000000"/>
                  </a:solidFill>
                  <a:latin typeface="Roboto Condensed"/>
                </a:rPr>
                <a:t> chi </a:t>
              </a:r>
              <a:r>
                <a:rPr lang="en-US" sz="3399" dirty="0" err="1">
                  <a:solidFill>
                    <a:srgbClr val="000000"/>
                  </a:solidFill>
                  <a:latin typeface="Roboto Condensed"/>
                </a:rPr>
                <a:t>tiết</a:t>
              </a:r>
              <a:r>
                <a:rPr lang="en-US" sz="3399" dirty="0">
                  <a:solidFill>
                    <a:srgbClr val="000000"/>
                  </a:solidFill>
                  <a:latin typeface="Roboto Condensed"/>
                </a:rPr>
                <a:t> </a:t>
              </a:r>
              <a:r>
                <a:rPr lang="en-US" sz="3399" dirty="0" err="1">
                  <a:solidFill>
                    <a:srgbClr val="000000"/>
                  </a:solidFill>
                  <a:latin typeface="Roboto Condensed"/>
                </a:rPr>
                <a:t>miêu</a:t>
              </a:r>
              <a:r>
                <a:rPr lang="en-US" sz="3399" dirty="0">
                  <a:solidFill>
                    <a:srgbClr val="000000"/>
                  </a:solidFill>
                  <a:latin typeface="Roboto Condensed"/>
                </a:rPr>
                <a:t> </a:t>
              </a:r>
              <a:r>
                <a:rPr lang="en-US" sz="3399" dirty="0" err="1">
                  <a:solidFill>
                    <a:srgbClr val="000000"/>
                  </a:solidFill>
                  <a:latin typeface="Roboto Condensed"/>
                </a:rPr>
                <a:t>tả</a:t>
              </a:r>
              <a:r>
                <a:rPr lang="en-US" sz="3399" dirty="0">
                  <a:solidFill>
                    <a:srgbClr val="000000"/>
                  </a:solidFill>
                  <a:latin typeface="Roboto Condensed"/>
                </a:rPr>
                <a:t> </a:t>
              </a:r>
              <a:r>
                <a:rPr lang="en-US" sz="3399" dirty="0" err="1">
                  <a:solidFill>
                    <a:srgbClr val="000000"/>
                  </a:solidFill>
                  <a:latin typeface="Roboto Condensed"/>
                </a:rPr>
                <a:t>hình</a:t>
              </a:r>
              <a:r>
                <a:rPr lang="en-US" sz="3399" dirty="0">
                  <a:solidFill>
                    <a:srgbClr val="000000"/>
                  </a:solidFill>
                  <a:latin typeface="Roboto Condensed"/>
                </a:rPr>
                <a:t> </a:t>
              </a:r>
              <a:r>
                <a:rPr lang="en-US" sz="3399" dirty="0" err="1">
                  <a:solidFill>
                    <a:srgbClr val="000000"/>
                  </a:solidFill>
                  <a:latin typeface="Roboto Condensed"/>
                </a:rPr>
                <a:t>ảnh</a:t>
              </a:r>
              <a:r>
                <a:rPr lang="en-US" sz="3399" dirty="0">
                  <a:solidFill>
                    <a:srgbClr val="000000"/>
                  </a:solidFill>
                  <a:latin typeface="Roboto Condensed"/>
                </a:rPr>
                <a:t> </a:t>
              </a:r>
              <a:r>
                <a:rPr lang="en-US" sz="3399" dirty="0" err="1">
                  <a:solidFill>
                    <a:srgbClr val="000000"/>
                  </a:solidFill>
                  <a:latin typeface="Roboto Condensed"/>
                </a:rPr>
                <a:t>người</a:t>
              </a:r>
              <a:r>
                <a:rPr lang="en-US" sz="3399" dirty="0">
                  <a:solidFill>
                    <a:srgbClr val="000000"/>
                  </a:solidFill>
                  <a:latin typeface="Roboto Condensed"/>
                </a:rPr>
                <a:t> </a:t>
              </a:r>
              <a:r>
                <a:rPr lang="en-US" sz="3399" dirty="0" err="1">
                  <a:solidFill>
                    <a:srgbClr val="000000"/>
                  </a:solidFill>
                  <a:latin typeface="Roboto Condensed"/>
                </a:rPr>
                <a:t>lính</a:t>
              </a:r>
              <a:r>
                <a:rPr lang="en-US" sz="3399" dirty="0">
                  <a:solidFill>
                    <a:srgbClr val="000000"/>
                  </a:solidFill>
                  <a:latin typeface="Roboto Condensed"/>
                </a:rPr>
                <a:t>.</a:t>
              </a:r>
            </a:p>
            <a:p>
              <a:pPr marL="457200" indent="-457200" algn="just">
                <a:lnSpc>
                  <a:spcPts val="5269"/>
                </a:lnSpc>
                <a:buFont typeface="Wingdings" panose="05000000000000000000" pitchFamily="2" charset="2"/>
                <a:buChar char="§"/>
              </a:pPr>
              <a:r>
                <a:rPr lang="en-US" sz="3399" dirty="0">
                  <a:solidFill>
                    <a:srgbClr val="000000"/>
                  </a:solidFill>
                  <a:latin typeface="Roboto Condensed"/>
                </a:rPr>
                <a:t>Qua </a:t>
              </a:r>
              <a:r>
                <a:rPr lang="en-US" sz="3399" dirty="0" err="1">
                  <a:solidFill>
                    <a:srgbClr val="000000"/>
                  </a:solidFill>
                  <a:latin typeface="Roboto Condensed"/>
                </a:rPr>
                <a:t>các</a:t>
              </a:r>
              <a:r>
                <a:rPr lang="en-US" sz="3399" dirty="0">
                  <a:solidFill>
                    <a:srgbClr val="000000"/>
                  </a:solidFill>
                  <a:latin typeface="Roboto Condensed"/>
                </a:rPr>
                <a:t> chi </a:t>
              </a:r>
              <a:r>
                <a:rPr lang="en-US" sz="3399" dirty="0" err="1">
                  <a:solidFill>
                    <a:srgbClr val="000000"/>
                  </a:solidFill>
                  <a:latin typeface="Roboto Condensed"/>
                </a:rPr>
                <a:t>tiết</a:t>
              </a:r>
              <a:r>
                <a:rPr lang="en-US" sz="3399" dirty="0">
                  <a:solidFill>
                    <a:srgbClr val="000000"/>
                  </a:solidFill>
                  <a:latin typeface="Roboto Condensed"/>
                </a:rPr>
                <a:t> </a:t>
              </a:r>
              <a:r>
                <a:rPr lang="en-US" sz="3399" dirty="0" err="1">
                  <a:solidFill>
                    <a:srgbClr val="000000"/>
                  </a:solidFill>
                  <a:latin typeface="Roboto Condensed"/>
                </a:rPr>
                <a:t>trên</a:t>
              </a:r>
              <a:r>
                <a:rPr lang="en-US" sz="3399" dirty="0">
                  <a:solidFill>
                    <a:srgbClr val="000000"/>
                  </a:solidFill>
                  <a:latin typeface="Roboto Condensed"/>
                </a:rPr>
                <a:t>, </a:t>
              </a:r>
              <a:r>
                <a:rPr lang="en-US" sz="3399" dirty="0" err="1">
                  <a:solidFill>
                    <a:srgbClr val="000000"/>
                  </a:solidFill>
                  <a:latin typeface="Roboto Condensed"/>
                </a:rPr>
                <a:t>hình</a:t>
              </a:r>
              <a:r>
                <a:rPr lang="en-US" sz="3399" dirty="0">
                  <a:solidFill>
                    <a:srgbClr val="000000"/>
                  </a:solidFill>
                  <a:latin typeface="Roboto Condensed"/>
                </a:rPr>
                <a:t> </a:t>
              </a:r>
              <a:r>
                <a:rPr lang="en-US" sz="3399" dirty="0" err="1">
                  <a:solidFill>
                    <a:srgbClr val="000000"/>
                  </a:solidFill>
                  <a:latin typeface="Roboto Condensed"/>
                </a:rPr>
                <a:t>ảnh</a:t>
              </a:r>
              <a:r>
                <a:rPr lang="en-US" sz="3399" dirty="0">
                  <a:solidFill>
                    <a:srgbClr val="000000"/>
                  </a:solidFill>
                  <a:latin typeface="Roboto Condensed"/>
                </a:rPr>
                <a:t> </a:t>
              </a:r>
              <a:r>
                <a:rPr lang="en-US" sz="3399" dirty="0" err="1">
                  <a:solidFill>
                    <a:srgbClr val="000000"/>
                  </a:solidFill>
                  <a:latin typeface="Roboto Condensed"/>
                </a:rPr>
                <a:t>người</a:t>
              </a:r>
              <a:r>
                <a:rPr lang="en-US" sz="3399" dirty="0">
                  <a:solidFill>
                    <a:srgbClr val="000000"/>
                  </a:solidFill>
                  <a:latin typeface="Roboto Condensed"/>
                </a:rPr>
                <a:t> </a:t>
              </a:r>
              <a:r>
                <a:rPr lang="en-US" sz="3399" dirty="0" err="1">
                  <a:solidFill>
                    <a:srgbClr val="000000"/>
                  </a:solidFill>
                  <a:latin typeface="Roboto Condensed"/>
                </a:rPr>
                <a:t>lính</a:t>
              </a:r>
              <a:r>
                <a:rPr lang="en-US" sz="3399" dirty="0">
                  <a:solidFill>
                    <a:srgbClr val="000000"/>
                  </a:solidFill>
                  <a:latin typeface="Roboto Condensed"/>
                </a:rPr>
                <a:t> </a:t>
              </a:r>
              <a:r>
                <a:rPr lang="en-US" sz="3399" dirty="0" err="1">
                  <a:solidFill>
                    <a:srgbClr val="000000"/>
                  </a:solidFill>
                  <a:latin typeface="Roboto Condensed"/>
                </a:rPr>
                <a:t>hiện</a:t>
              </a:r>
              <a:r>
                <a:rPr lang="en-US" sz="3399" dirty="0">
                  <a:solidFill>
                    <a:srgbClr val="000000"/>
                  </a:solidFill>
                  <a:latin typeface="Roboto Condensed"/>
                </a:rPr>
                <a:t> </a:t>
              </a:r>
              <a:r>
                <a:rPr lang="en-US" sz="3399" dirty="0" err="1">
                  <a:solidFill>
                    <a:srgbClr val="000000"/>
                  </a:solidFill>
                  <a:latin typeface="Roboto Condensed"/>
                </a:rPr>
                <a:t>lên</a:t>
              </a:r>
              <a:r>
                <a:rPr lang="en-US" sz="3399" dirty="0">
                  <a:solidFill>
                    <a:srgbClr val="000000"/>
                  </a:solidFill>
                  <a:latin typeface="Roboto Condensed"/>
                </a:rPr>
                <a:t> </a:t>
              </a:r>
              <a:r>
                <a:rPr lang="en-US" sz="3399" dirty="0" err="1">
                  <a:solidFill>
                    <a:srgbClr val="000000"/>
                  </a:solidFill>
                  <a:latin typeface="Roboto Condensed"/>
                </a:rPr>
                <a:t>với</a:t>
              </a:r>
              <a:r>
                <a:rPr lang="en-US" sz="3399" dirty="0">
                  <a:solidFill>
                    <a:srgbClr val="000000"/>
                  </a:solidFill>
                  <a:latin typeface="Roboto Condensed"/>
                </a:rPr>
                <a:t> </a:t>
              </a:r>
              <a:r>
                <a:rPr lang="en-US" sz="3399" dirty="0" err="1">
                  <a:solidFill>
                    <a:srgbClr val="000000"/>
                  </a:solidFill>
                  <a:latin typeface="Roboto Condensed"/>
                </a:rPr>
                <a:t>những</a:t>
              </a:r>
              <a:r>
                <a:rPr lang="en-US" sz="3399" dirty="0">
                  <a:solidFill>
                    <a:srgbClr val="000000"/>
                  </a:solidFill>
                  <a:latin typeface="Roboto Condensed"/>
                </a:rPr>
                <a:t> </a:t>
              </a:r>
              <a:r>
                <a:rPr lang="en-US" sz="3399" dirty="0" err="1">
                  <a:solidFill>
                    <a:srgbClr val="000000"/>
                  </a:solidFill>
                  <a:latin typeface="Roboto Condensed"/>
                </a:rPr>
                <a:t>đặc</a:t>
              </a:r>
              <a:r>
                <a:rPr lang="en-US" sz="3399" dirty="0">
                  <a:solidFill>
                    <a:srgbClr val="000000"/>
                  </a:solidFill>
                  <a:latin typeface="Roboto Condensed"/>
                </a:rPr>
                <a:t> </a:t>
              </a:r>
              <a:r>
                <a:rPr lang="en-US" sz="3399" dirty="0" err="1">
                  <a:solidFill>
                    <a:srgbClr val="000000"/>
                  </a:solidFill>
                  <a:latin typeface="Roboto Condensed"/>
                </a:rPr>
                <a:t>điểm</a:t>
              </a:r>
              <a:r>
                <a:rPr lang="en-US" sz="3399" dirty="0">
                  <a:solidFill>
                    <a:srgbClr val="000000"/>
                  </a:solidFill>
                  <a:latin typeface="Roboto Condensed"/>
                </a:rPr>
                <a:t> </a:t>
              </a:r>
              <a:r>
                <a:rPr lang="en-US" sz="3399" dirty="0" err="1">
                  <a:solidFill>
                    <a:srgbClr val="000000"/>
                  </a:solidFill>
                  <a:latin typeface="Roboto Condensed"/>
                </a:rPr>
                <a:t>như</a:t>
              </a:r>
              <a:r>
                <a:rPr lang="en-US" sz="3399" dirty="0">
                  <a:solidFill>
                    <a:srgbClr val="000000"/>
                  </a:solidFill>
                  <a:latin typeface="Roboto Condensed"/>
                </a:rPr>
                <a:t> </a:t>
              </a:r>
              <a:r>
                <a:rPr lang="en-US" sz="3399" dirty="0" err="1">
                  <a:solidFill>
                    <a:srgbClr val="000000"/>
                  </a:solidFill>
                  <a:latin typeface="Roboto Condensed"/>
                </a:rPr>
                <a:t>thế</a:t>
              </a:r>
              <a:r>
                <a:rPr lang="en-US" sz="3399" dirty="0">
                  <a:solidFill>
                    <a:srgbClr val="000000"/>
                  </a:solidFill>
                  <a:latin typeface="Roboto Condensed"/>
                </a:rPr>
                <a:t> </a:t>
              </a:r>
              <a:r>
                <a:rPr lang="en-US" sz="3399" dirty="0" err="1">
                  <a:solidFill>
                    <a:srgbClr val="000000"/>
                  </a:solidFill>
                  <a:latin typeface="Roboto Condensed"/>
                </a:rPr>
                <a:t>nào</a:t>
              </a:r>
              <a:r>
                <a:rPr lang="en-US" sz="3399" dirty="0">
                  <a:solidFill>
                    <a:srgbClr val="000000"/>
                  </a:solidFill>
                  <a:latin typeface="Roboto Condensed"/>
                </a:rPr>
                <a:t>?</a:t>
              </a:r>
            </a:p>
          </p:txBody>
        </p:sp>
      </p:grpSp>
      <p:pic>
        <p:nvPicPr>
          <p:cNvPr id="17" name="Picture 1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12793">
            <a:off x="10197476" y="2136323"/>
            <a:ext cx="5195906" cy="734923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2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-6496222">
            <a:off x="992713" y="-2323303"/>
            <a:ext cx="2044507" cy="464660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4470932">
            <a:off x="15761129" y="7685169"/>
            <a:ext cx="2044507" cy="464660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2862095" y="6728668"/>
            <a:ext cx="14485683" cy="539591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3758310" y="4249774"/>
            <a:ext cx="15459021" cy="736411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2361529">
            <a:off x="-1895991" y="3270439"/>
            <a:ext cx="4579997" cy="5026059"/>
          </a:xfrm>
          <a:prstGeom prst="rect">
            <a:avLst/>
          </a:prstGeom>
        </p:spPr>
      </p:pic>
      <p:grpSp>
        <p:nvGrpSpPr>
          <p:cNvPr id="15" name="Group 15"/>
          <p:cNvGrpSpPr/>
          <p:nvPr/>
        </p:nvGrpSpPr>
        <p:grpSpPr>
          <a:xfrm rot="139260">
            <a:off x="1079214" y="4298453"/>
            <a:ext cx="2455556" cy="2544372"/>
            <a:chOff x="0" y="0"/>
            <a:chExt cx="784428" cy="812800"/>
          </a:xfrm>
        </p:grpSpPr>
        <p:sp>
          <p:nvSpPr>
            <p:cNvPr id="16" name="Freeform 16"/>
            <p:cNvSpPr/>
            <p:nvPr/>
          </p:nvSpPr>
          <p:spPr>
            <a:xfrm>
              <a:off x="-1237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3" y="182659"/>
                    <a:pt x="809173" y="406400"/>
                  </a:cubicBezTo>
                  <a:cubicBezTo>
                    <a:pt x="809173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9EB263"/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899"/>
                </a:lnSpc>
              </a:pPr>
              <a:r>
                <a:rPr lang="en-US" sz="2999" dirty="0">
                  <a:solidFill>
                    <a:srgbClr val="FFFFFF"/>
                  </a:solidFill>
                  <a:latin typeface="Roboto Condensed"/>
                </a:rPr>
                <a:t>Anh </a:t>
              </a:r>
              <a:r>
                <a:rPr lang="en-US" sz="2999" dirty="0" err="1">
                  <a:solidFill>
                    <a:srgbClr val="FFFFFF"/>
                  </a:solidFill>
                  <a:latin typeface="Roboto Condensed"/>
                </a:rPr>
                <a:t>ngồi</a:t>
              </a:r>
              <a:r>
                <a:rPr lang="en-US" sz="2999" dirty="0">
                  <a:solidFill>
                    <a:srgbClr val="FFFFFF"/>
                  </a:solidFill>
                  <a:latin typeface="Roboto Condensed"/>
                </a:rPr>
                <a:t> </a:t>
              </a:r>
              <a:r>
                <a:rPr lang="en-US" sz="2999" dirty="0" err="1">
                  <a:solidFill>
                    <a:srgbClr val="FFFFFF"/>
                  </a:solidFill>
                  <a:latin typeface="Roboto Condensed"/>
                </a:rPr>
                <a:t>lặng</a:t>
              </a:r>
              <a:r>
                <a:rPr lang="en-US" sz="2999" dirty="0">
                  <a:solidFill>
                    <a:srgbClr val="FFFFFF"/>
                  </a:solidFill>
                  <a:latin typeface="Roboto Condensed"/>
                </a:rPr>
                <a:t> </a:t>
              </a:r>
              <a:r>
                <a:rPr lang="en-US" sz="2999" dirty="0" err="1">
                  <a:solidFill>
                    <a:srgbClr val="FFFFFF"/>
                  </a:solidFill>
                  <a:latin typeface="Roboto Condensed"/>
                </a:rPr>
                <a:t>lẽ</a:t>
              </a:r>
              <a:r>
                <a:rPr lang="en-US" sz="2999" dirty="0">
                  <a:solidFill>
                    <a:srgbClr val="FFFFFF"/>
                  </a:solidFill>
                  <a:latin typeface="Roboto Condensed"/>
                </a:rPr>
                <a:t>/ </a:t>
              </a:r>
              <a:r>
                <a:rPr lang="en-US" sz="2999" dirty="0" err="1">
                  <a:solidFill>
                    <a:srgbClr val="FFFFFF"/>
                  </a:solidFill>
                  <a:latin typeface="Roboto Condensed"/>
                </a:rPr>
                <a:t>Dưới</a:t>
              </a:r>
              <a:r>
                <a:rPr lang="en-US" sz="2999" dirty="0">
                  <a:solidFill>
                    <a:srgbClr val="FFFFFF"/>
                  </a:solidFill>
                  <a:latin typeface="Roboto Condensed"/>
                </a:rPr>
                <a:t> </a:t>
              </a:r>
              <a:r>
                <a:rPr lang="en-US" sz="2999" dirty="0" err="1">
                  <a:solidFill>
                    <a:srgbClr val="FFFFFF"/>
                  </a:solidFill>
                  <a:latin typeface="Roboto Condensed"/>
                </a:rPr>
                <a:t>cội</a:t>
              </a:r>
              <a:r>
                <a:rPr lang="en-US" sz="2999" dirty="0">
                  <a:solidFill>
                    <a:srgbClr val="FFFFFF"/>
                  </a:solidFill>
                  <a:latin typeface="Roboto Condensed"/>
                </a:rPr>
                <a:t> </a:t>
              </a:r>
              <a:r>
                <a:rPr lang="en-US" sz="2999" dirty="0" err="1">
                  <a:solidFill>
                    <a:srgbClr val="FFFFFF"/>
                  </a:solidFill>
                  <a:latin typeface="Roboto Condensed"/>
                </a:rPr>
                <a:t>mai</a:t>
              </a:r>
              <a:r>
                <a:rPr lang="en-US" sz="2999" dirty="0">
                  <a:solidFill>
                    <a:srgbClr val="FFFFFF"/>
                  </a:solidFill>
                  <a:latin typeface="Roboto Condensed"/>
                </a:rPr>
                <a:t> </a:t>
              </a:r>
              <a:r>
                <a:rPr lang="en-US" sz="2999" dirty="0" err="1">
                  <a:solidFill>
                    <a:srgbClr val="FFFFFF"/>
                  </a:solidFill>
                  <a:latin typeface="Roboto Condensed"/>
                </a:rPr>
                <a:t>vàng</a:t>
              </a:r>
              <a:endParaRPr lang="en-US" sz="2999" dirty="0">
                <a:solidFill>
                  <a:srgbClr val="FFFFFF"/>
                </a:solidFill>
                <a:latin typeface="Roboto Condensed"/>
              </a:endParaRPr>
            </a:p>
          </p:txBody>
        </p:sp>
      </p:grpSp>
      <p:grpSp>
        <p:nvGrpSpPr>
          <p:cNvPr id="18" name="Group 18"/>
          <p:cNvGrpSpPr/>
          <p:nvPr/>
        </p:nvGrpSpPr>
        <p:grpSpPr>
          <a:xfrm rot="-111169">
            <a:off x="3664225" y="3897037"/>
            <a:ext cx="2467820" cy="2429041"/>
            <a:chOff x="0" y="0"/>
            <a:chExt cx="877775" cy="863982"/>
          </a:xfrm>
        </p:grpSpPr>
        <p:sp>
          <p:nvSpPr>
            <p:cNvPr id="19" name="Freeform 19"/>
            <p:cNvSpPr/>
            <p:nvPr/>
          </p:nvSpPr>
          <p:spPr>
            <a:xfrm>
              <a:off x="8824" y="0"/>
              <a:ext cx="860127" cy="863982"/>
            </a:xfrm>
            <a:custGeom>
              <a:avLst/>
              <a:gdLst/>
              <a:ahLst/>
              <a:cxnLst/>
              <a:rect l="l" t="t" r="r" b="b"/>
              <a:pathLst>
                <a:path w="860127" h="863982">
                  <a:moveTo>
                    <a:pt x="430064" y="0"/>
                  </a:moveTo>
                  <a:cubicBezTo>
                    <a:pt x="667891" y="1064"/>
                    <a:pt x="860127" y="194161"/>
                    <a:pt x="860127" y="431991"/>
                  </a:cubicBezTo>
                  <a:cubicBezTo>
                    <a:pt x="860127" y="669821"/>
                    <a:pt x="667891" y="862918"/>
                    <a:pt x="430064" y="863982"/>
                  </a:cubicBezTo>
                  <a:cubicBezTo>
                    <a:pt x="192236" y="862918"/>
                    <a:pt x="0" y="669821"/>
                    <a:pt x="0" y="431991"/>
                  </a:cubicBezTo>
                  <a:cubicBezTo>
                    <a:pt x="0" y="194161"/>
                    <a:pt x="192236" y="1064"/>
                    <a:pt x="430064" y="0"/>
                  </a:cubicBezTo>
                  <a:close/>
                </a:path>
              </a:pathLst>
            </a:custGeom>
            <a:solidFill>
              <a:srgbClr val="9EB263"/>
            </a:solidFill>
          </p:spPr>
        </p:sp>
        <p:sp>
          <p:nvSpPr>
            <p:cNvPr id="20" name="TextBox 2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899"/>
                </a:lnSpc>
              </a:pPr>
              <a:r>
                <a:rPr lang="en-US" sz="2999" dirty="0">
                  <a:solidFill>
                    <a:srgbClr val="FFFFFF"/>
                  </a:solidFill>
                  <a:latin typeface="Roboto Condensed"/>
                </a:rPr>
                <a:t>Anh </a:t>
              </a:r>
              <a:r>
                <a:rPr lang="en-US" sz="2999" dirty="0" err="1">
                  <a:solidFill>
                    <a:srgbClr val="FFFFFF"/>
                  </a:solidFill>
                  <a:latin typeface="Roboto Condensed"/>
                </a:rPr>
                <a:t>ngồi</a:t>
              </a:r>
              <a:r>
                <a:rPr lang="en-US" sz="2999" dirty="0">
                  <a:solidFill>
                    <a:srgbClr val="FFFFFF"/>
                  </a:solidFill>
                  <a:latin typeface="Roboto Condensed"/>
                </a:rPr>
                <a:t> </a:t>
              </a:r>
              <a:r>
                <a:rPr lang="en-US" sz="2999" dirty="0" err="1">
                  <a:solidFill>
                    <a:srgbClr val="FFFFFF"/>
                  </a:solidFill>
                  <a:latin typeface="Roboto Condensed"/>
                </a:rPr>
                <a:t>rực</a:t>
              </a:r>
              <a:r>
                <a:rPr lang="en-US" sz="2999" dirty="0">
                  <a:solidFill>
                    <a:srgbClr val="FFFFFF"/>
                  </a:solidFill>
                  <a:latin typeface="Roboto Condensed"/>
                </a:rPr>
                <a:t> </a:t>
              </a:r>
              <a:r>
                <a:rPr lang="en-US" sz="2999" dirty="0" err="1">
                  <a:solidFill>
                    <a:srgbClr val="FFFFFF"/>
                  </a:solidFill>
                  <a:latin typeface="Roboto Condensed"/>
                </a:rPr>
                <a:t>rỡ</a:t>
              </a:r>
              <a:r>
                <a:rPr lang="en-US" sz="2999" dirty="0">
                  <a:solidFill>
                    <a:srgbClr val="FFFFFF"/>
                  </a:solidFill>
                  <a:latin typeface="Roboto Condensed"/>
                </a:rPr>
                <a:t>/</a:t>
              </a:r>
              <a:r>
                <a:rPr lang="en-US" sz="2999" dirty="0" err="1">
                  <a:solidFill>
                    <a:srgbClr val="FFFFFF"/>
                  </a:solidFill>
                  <a:latin typeface="Roboto Condensed"/>
                </a:rPr>
                <a:t>Màu</a:t>
              </a:r>
              <a:r>
                <a:rPr lang="en-US" sz="2999" dirty="0">
                  <a:solidFill>
                    <a:srgbClr val="FFFFFF"/>
                  </a:solidFill>
                  <a:latin typeface="Roboto Condensed"/>
                </a:rPr>
                <a:t> </a:t>
              </a:r>
              <a:r>
                <a:rPr lang="en-US" sz="2999" dirty="0" err="1">
                  <a:solidFill>
                    <a:srgbClr val="FFFFFF"/>
                  </a:solidFill>
                  <a:latin typeface="Roboto Condensed"/>
                </a:rPr>
                <a:t>hoa</a:t>
              </a:r>
              <a:r>
                <a:rPr lang="en-US" sz="2999" dirty="0">
                  <a:solidFill>
                    <a:srgbClr val="FFFFFF"/>
                  </a:solidFill>
                  <a:latin typeface="Roboto Condensed"/>
                </a:rPr>
                <a:t> </a:t>
              </a:r>
              <a:r>
                <a:rPr lang="en-US" sz="2999" dirty="0" err="1">
                  <a:solidFill>
                    <a:srgbClr val="FFFFFF"/>
                  </a:solidFill>
                  <a:latin typeface="Roboto Condensed"/>
                </a:rPr>
                <a:t>đại</a:t>
              </a:r>
              <a:r>
                <a:rPr lang="en-US" sz="2999" dirty="0">
                  <a:solidFill>
                    <a:srgbClr val="FFFFFF"/>
                  </a:solidFill>
                  <a:latin typeface="Roboto Condensed"/>
                </a:rPr>
                <a:t> </a:t>
              </a:r>
              <a:r>
                <a:rPr lang="en-US" sz="2999" dirty="0" err="1">
                  <a:solidFill>
                    <a:srgbClr val="FFFFFF"/>
                  </a:solidFill>
                  <a:latin typeface="Roboto Condensed"/>
                </a:rPr>
                <a:t>ngàn</a:t>
              </a:r>
              <a:endParaRPr lang="en-US" sz="2999" dirty="0">
                <a:solidFill>
                  <a:srgbClr val="FFFFFF"/>
                </a:solidFill>
                <a:latin typeface="Roboto Condensed"/>
              </a:endParaRPr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1301534" y="7313681"/>
            <a:ext cx="16186956" cy="2885808"/>
            <a:chOff x="0" y="-76200"/>
            <a:chExt cx="4263231" cy="760048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4263231" cy="575024"/>
            </a:xfrm>
            <a:custGeom>
              <a:avLst/>
              <a:gdLst/>
              <a:ahLst/>
              <a:cxnLst/>
              <a:rect l="l" t="t" r="r" b="b"/>
              <a:pathLst>
                <a:path w="4263231" h="575024">
                  <a:moveTo>
                    <a:pt x="0" y="0"/>
                  </a:moveTo>
                  <a:lnTo>
                    <a:pt x="4263231" y="0"/>
                  </a:lnTo>
                  <a:lnTo>
                    <a:pt x="4263231" y="575024"/>
                  </a:lnTo>
                  <a:lnTo>
                    <a:pt x="0" y="575024"/>
                  </a:lnTo>
                  <a:close/>
                </a:path>
              </a:pathLst>
            </a:custGeom>
            <a:solidFill>
              <a:srgbClr val="BF852E"/>
            </a:solidFill>
          </p:spPr>
        </p:sp>
        <p:sp>
          <p:nvSpPr>
            <p:cNvPr id="23" name="TextBox 23"/>
            <p:cNvSpPr txBox="1"/>
            <p:nvPr/>
          </p:nvSpPr>
          <p:spPr>
            <a:xfrm>
              <a:off x="0" y="-76200"/>
              <a:ext cx="4131011" cy="760048"/>
            </a:xfrm>
            <a:prstGeom prst="rect">
              <a:avLst/>
            </a:prstGeom>
          </p:spPr>
          <p:txBody>
            <a:bodyPr lIns="215900" tIns="215900" rIns="215900" bIns="215900" rtlCol="0" anchor="ctr"/>
            <a:lstStyle/>
            <a:p>
              <a:pPr>
                <a:lnSpc>
                  <a:spcPts val="4725"/>
                </a:lnSpc>
              </a:pPr>
              <a:r>
                <a:rPr lang="en-US" sz="3399" dirty="0">
                  <a:solidFill>
                    <a:srgbClr val="FFFFFF"/>
                  </a:solidFill>
                  <a:latin typeface="Roboto Condensed"/>
                </a:rPr>
                <a:t>=&gt; </a:t>
              </a:r>
              <a:r>
                <a:rPr lang="en-US" sz="3399" dirty="0" err="1">
                  <a:solidFill>
                    <a:srgbClr val="FFFFFF"/>
                  </a:solidFill>
                  <a:latin typeface="Roboto Condensed"/>
                </a:rPr>
                <a:t>Miêu</a:t>
              </a:r>
              <a:r>
                <a:rPr lang="en-US" sz="3399" dirty="0">
                  <a:solidFill>
                    <a:srgbClr val="FFFFFF"/>
                  </a:solidFill>
                  <a:latin typeface="Roboto Condensed"/>
                </a:rPr>
                <a:t> </a:t>
              </a:r>
              <a:r>
                <a:rPr lang="en-US" sz="3399" dirty="0" err="1">
                  <a:solidFill>
                    <a:srgbClr val="FFFFFF"/>
                  </a:solidFill>
                  <a:latin typeface="Roboto Condensed"/>
                </a:rPr>
                <a:t>tả</a:t>
              </a:r>
              <a:r>
                <a:rPr lang="en-US" sz="3399" dirty="0">
                  <a:solidFill>
                    <a:srgbClr val="FFFFFF"/>
                  </a:solidFill>
                  <a:latin typeface="Roboto Condensed"/>
                </a:rPr>
                <a:t> </a:t>
              </a:r>
              <a:r>
                <a:rPr lang="en-US" sz="3399" dirty="0" err="1">
                  <a:solidFill>
                    <a:srgbClr val="FFFFFF"/>
                  </a:solidFill>
                  <a:latin typeface="Roboto Condensed"/>
                </a:rPr>
                <a:t>chân</a:t>
              </a:r>
              <a:r>
                <a:rPr lang="en-US" sz="3399" dirty="0">
                  <a:solidFill>
                    <a:srgbClr val="FFFFFF"/>
                  </a:solidFill>
                  <a:latin typeface="Roboto Condensed"/>
                </a:rPr>
                <a:t> </a:t>
              </a:r>
              <a:r>
                <a:rPr lang="en-US" sz="3399" dirty="0" err="1">
                  <a:solidFill>
                    <a:srgbClr val="FFFFFF"/>
                  </a:solidFill>
                  <a:latin typeface="Roboto Condensed"/>
                </a:rPr>
                <a:t>thực</a:t>
              </a:r>
              <a:r>
                <a:rPr lang="en-US" sz="3399" dirty="0">
                  <a:solidFill>
                    <a:srgbClr val="FFFFFF"/>
                  </a:solidFill>
                  <a:latin typeface="Roboto Condensed"/>
                </a:rPr>
                <a:t> </a:t>
              </a:r>
              <a:r>
                <a:rPr lang="en-US" sz="3399" dirty="0" err="1">
                  <a:solidFill>
                    <a:srgbClr val="FFFFFF"/>
                  </a:solidFill>
                  <a:latin typeface="Roboto Condensed"/>
                </a:rPr>
                <a:t>hình</a:t>
              </a:r>
              <a:r>
                <a:rPr lang="en-US" sz="3399" dirty="0">
                  <a:solidFill>
                    <a:srgbClr val="FFFFFF"/>
                  </a:solidFill>
                  <a:latin typeface="Roboto Condensed"/>
                </a:rPr>
                <a:t> </a:t>
              </a:r>
              <a:r>
                <a:rPr lang="en-US" sz="3399" dirty="0" err="1">
                  <a:solidFill>
                    <a:srgbClr val="FFFFFF"/>
                  </a:solidFill>
                  <a:latin typeface="Roboto Condensed"/>
                </a:rPr>
                <a:t>ảnh</a:t>
              </a:r>
              <a:r>
                <a:rPr lang="en-US" sz="3399" dirty="0">
                  <a:solidFill>
                    <a:srgbClr val="FFFFFF"/>
                  </a:solidFill>
                  <a:latin typeface="Roboto Condensed"/>
                </a:rPr>
                <a:t> </a:t>
              </a:r>
              <a:r>
                <a:rPr lang="en-US" sz="3399" dirty="0" err="1">
                  <a:solidFill>
                    <a:srgbClr val="FFFFFF"/>
                  </a:solidFill>
                  <a:latin typeface="Roboto Condensed"/>
                </a:rPr>
                <a:t>người</a:t>
              </a:r>
              <a:r>
                <a:rPr lang="en-US" sz="3399" dirty="0">
                  <a:solidFill>
                    <a:srgbClr val="FFFFFF"/>
                  </a:solidFill>
                  <a:latin typeface="Roboto Condensed"/>
                </a:rPr>
                <a:t> </a:t>
              </a:r>
              <a:r>
                <a:rPr lang="en-US" sz="3399" dirty="0" err="1">
                  <a:solidFill>
                    <a:srgbClr val="FFFFFF"/>
                  </a:solidFill>
                  <a:latin typeface="Roboto Condensed"/>
                </a:rPr>
                <a:t>lính</a:t>
              </a:r>
              <a:r>
                <a:rPr lang="en-US" sz="3399" dirty="0">
                  <a:solidFill>
                    <a:srgbClr val="FFFFFF"/>
                  </a:solidFill>
                  <a:latin typeface="Roboto Condensed"/>
                </a:rPr>
                <a:t> </a:t>
              </a:r>
              <a:r>
                <a:rPr lang="en-US" sz="3399" dirty="0" err="1">
                  <a:solidFill>
                    <a:srgbClr val="FFFFFF"/>
                  </a:solidFill>
                  <a:latin typeface="Roboto Condensed"/>
                </a:rPr>
                <a:t>kết</a:t>
              </a:r>
              <a:r>
                <a:rPr lang="en-US" sz="3399" dirty="0">
                  <a:solidFill>
                    <a:srgbClr val="FFFFFF"/>
                  </a:solidFill>
                  <a:latin typeface="Roboto Condensed"/>
                </a:rPr>
                <a:t> </a:t>
              </a:r>
              <a:r>
                <a:rPr lang="en-US" sz="3399" dirty="0" err="1">
                  <a:solidFill>
                    <a:srgbClr val="FFFFFF"/>
                  </a:solidFill>
                  <a:latin typeface="Roboto Condensed"/>
                </a:rPr>
                <a:t>hợp</a:t>
              </a:r>
              <a:r>
                <a:rPr lang="en-US" sz="3399" dirty="0">
                  <a:solidFill>
                    <a:srgbClr val="FFFFFF"/>
                  </a:solidFill>
                  <a:latin typeface="Roboto Condensed"/>
                </a:rPr>
                <a:t> </a:t>
              </a:r>
              <a:r>
                <a:rPr lang="en-US" sz="3399" dirty="0" err="1">
                  <a:solidFill>
                    <a:srgbClr val="FFFFFF"/>
                  </a:solidFill>
                  <a:latin typeface="Roboto Condensed"/>
                </a:rPr>
                <a:t>với</a:t>
              </a:r>
              <a:r>
                <a:rPr lang="en-US" sz="3399" dirty="0">
                  <a:solidFill>
                    <a:srgbClr val="FFFFFF"/>
                  </a:solidFill>
                  <a:latin typeface="Roboto Condensed"/>
                </a:rPr>
                <a:t> BPTT so </a:t>
              </a:r>
              <a:r>
                <a:rPr lang="en-US" sz="3399" dirty="0" err="1">
                  <a:solidFill>
                    <a:srgbClr val="FFFFFF"/>
                  </a:solidFill>
                  <a:latin typeface="Roboto Condensed"/>
                </a:rPr>
                <a:t>sánh</a:t>
              </a:r>
              <a:r>
                <a:rPr lang="en-US" sz="3399" dirty="0">
                  <a:solidFill>
                    <a:srgbClr val="FFFFFF"/>
                  </a:solidFill>
                  <a:latin typeface="Roboto Condensed"/>
                </a:rPr>
                <a:t>, </a:t>
              </a:r>
              <a:r>
                <a:rPr lang="en-US" sz="3399" dirty="0" err="1">
                  <a:solidFill>
                    <a:srgbClr val="FFFFFF"/>
                  </a:solidFill>
                  <a:latin typeface="Roboto Condensed"/>
                </a:rPr>
                <a:t>ẩn</a:t>
              </a:r>
              <a:r>
                <a:rPr lang="en-US" sz="3399" dirty="0">
                  <a:solidFill>
                    <a:srgbClr val="FFFFFF"/>
                  </a:solidFill>
                  <a:latin typeface="Roboto Condensed"/>
                </a:rPr>
                <a:t> </a:t>
              </a:r>
              <a:r>
                <a:rPr lang="en-US" sz="3399" dirty="0" err="1">
                  <a:solidFill>
                    <a:srgbClr val="FFFFFF"/>
                  </a:solidFill>
                  <a:latin typeface="Roboto Condensed"/>
                </a:rPr>
                <a:t>dụ</a:t>
              </a:r>
              <a:r>
                <a:rPr lang="en-US" sz="3399" dirty="0">
                  <a:solidFill>
                    <a:srgbClr val="FFFFFF"/>
                  </a:solidFill>
                  <a:latin typeface="Roboto Condensed"/>
                </a:rPr>
                <a:t>, </a:t>
              </a:r>
              <a:r>
                <a:rPr lang="en-US" sz="3399" dirty="0" err="1">
                  <a:solidFill>
                    <a:srgbClr val="FFFFFF"/>
                  </a:solidFill>
                  <a:latin typeface="Roboto Condensed"/>
                </a:rPr>
                <a:t>điệp</a:t>
              </a:r>
              <a:r>
                <a:rPr lang="en-US" sz="3399" dirty="0">
                  <a:solidFill>
                    <a:srgbClr val="FFFFFF"/>
                  </a:solidFill>
                  <a:latin typeface="Roboto Condensed"/>
                </a:rPr>
                <a:t> </a:t>
              </a:r>
              <a:r>
                <a:rPr lang="en-US" sz="3399" dirty="0" err="1">
                  <a:solidFill>
                    <a:srgbClr val="FFFFFF"/>
                  </a:solidFill>
                  <a:latin typeface="Roboto Condensed"/>
                </a:rPr>
                <a:t>ngữ</a:t>
              </a:r>
              <a:r>
                <a:rPr lang="en-US" sz="3399" dirty="0">
                  <a:solidFill>
                    <a:srgbClr val="FFFFFF"/>
                  </a:solidFill>
                  <a:latin typeface="Roboto Condensed"/>
                </a:rPr>
                <a:t> </a:t>
              </a:r>
            </a:p>
            <a:p>
              <a:pPr>
                <a:lnSpc>
                  <a:spcPts val="4725"/>
                </a:lnSpc>
              </a:pPr>
              <a:r>
                <a:rPr lang="en-US" sz="3399" dirty="0">
                  <a:solidFill>
                    <a:srgbClr val="FFFFFF"/>
                  </a:solidFill>
                  <a:latin typeface="Roboto Condensed"/>
                </a:rPr>
                <a:t>=&gt; </a:t>
              </a:r>
              <a:r>
                <a:rPr lang="en-US" sz="3399" dirty="0" err="1">
                  <a:solidFill>
                    <a:srgbClr val="FFFFFF"/>
                  </a:solidFill>
                  <a:latin typeface="Roboto Condensed"/>
                </a:rPr>
                <a:t>Người</a:t>
              </a:r>
              <a:r>
                <a:rPr lang="en-US" sz="3399" dirty="0">
                  <a:solidFill>
                    <a:srgbClr val="FFFFFF"/>
                  </a:solidFill>
                  <a:latin typeface="Roboto Condensed"/>
                </a:rPr>
                <a:t> </a:t>
              </a:r>
              <a:r>
                <a:rPr lang="en-US" sz="3399" dirty="0" err="1">
                  <a:solidFill>
                    <a:srgbClr val="FFFFFF"/>
                  </a:solidFill>
                  <a:latin typeface="Roboto Condensed"/>
                </a:rPr>
                <a:t>lính</a:t>
              </a:r>
              <a:r>
                <a:rPr lang="en-US" sz="3399" dirty="0">
                  <a:solidFill>
                    <a:srgbClr val="FFFFFF"/>
                  </a:solidFill>
                  <a:latin typeface="Roboto Condensed"/>
                </a:rPr>
                <a:t> </a:t>
              </a:r>
              <a:r>
                <a:rPr lang="en-US" sz="3399" dirty="0" err="1">
                  <a:solidFill>
                    <a:srgbClr val="FFFFFF"/>
                  </a:solidFill>
                  <a:latin typeface="Roboto Condensed"/>
                </a:rPr>
                <a:t>hiện</a:t>
              </a:r>
              <a:r>
                <a:rPr lang="en-US" sz="3399" dirty="0">
                  <a:solidFill>
                    <a:srgbClr val="FFFFFF"/>
                  </a:solidFill>
                  <a:latin typeface="Roboto Condensed"/>
                </a:rPr>
                <a:t> </a:t>
              </a:r>
              <a:r>
                <a:rPr lang="en-US" sz="3399" dirty="0" err="1">
                  <a:solidFill>
                    <a:srgbClr val="FFFFFF"/>
                  </a:solidFill>
                  <a:latin typeface="Roboto Condensed"/>
                </a:rPr>
                <a:t>lên</a:t>
              </a:r>
              <a:r>
                <a:rPr lang="en-US" sz="3399" dirty="0">
                  <a:solidFill>
                    <a:srgbClr val="FFFFFF"/>
                  </a:solidFill>
                  <a:latin typeface="Roboto Condensed"/>
                </a:rPr>
                <a:t> </a:t>
              </a:r>
              <a:r>
                <a:rPr lang="en-US" sz="3399" dirty="0" err="1">
                  <a:solidFill>
                    <a:srgbClr val="FFFFFF"/>
                  </a:solidFill>
                  <a:latin typeface="Roboto Condensed"/>
                </a:rPr>
                <a:t>với</a:t>
              </a:r>
              <a:r>
                <a:rPr lang="en-US" sz="3399" dirty="0">
                  <a:solidFill>
                    <a:srgbClr val="FFFFFF"/>
                  </a:solidFill>
                  <a:latin typeface="Roboto Condensed"/>
                </a:rPr>
                <a:t> </a:t>
              </a:r>
              <a:r>
                <a:rPr lang="en-US" sz="3399" dirty="0" err="1">
                  <a:solidFill>
                    <a:srgbClr val="FFFFFF"/>
                  </a:solidFill>
                  <a:latin typeface="Roboto Condensed"/>
                </a:rPr>
                <a:t>tuổi</a:t>
              </a:r>
              <a:r>
                <a:rPr lang="en-US" sz="3399" dirty="0">
                  <a:solidFill>
                    <a:srgbClr val="FFFFFF"/>
                  </a:solidFill>
                  <a:latin typeface="Roboto Condensed"/>
                </a:rPr>
                <a:t> </a:t>
              </a:r>
              <a:r>
                <a:rPr lang="en-US" sz="3399" dirty="0" err="1">
                  <a:solidFill>
                    <a:srgbClr val="FFFFFF"/>
                  </a:solidFill>
                  <a:latin typeface="Roboto Condensed"/>
                </a:rPr>
                <a:t>đời</a:t>
              </a:r>
              <a:r>
                <a:rPr lang="en-US" sz="3399" dirty="0">
                  <a:solidFill>
                    <a:srgbClr val="FFFFFF"/>
                  </a:solidFill>
                  <a:latin typeface="Roboto Condensed"/>
                </a:rPr>
                <a:t> </a:t>
              </a:r>
              <a:r>
                <a:rPr lang="en-US" sz="3399" dirty="0" err="1">
                  <a:solidFill>
                    <a:srgbClr val="FFFFFF"/>
                  </a:solidFill>
                  <a:latin typeface="Roboto Condensed"/>
                </a:rPr>
                <a:t>còn</a:t>
              </a:r>
              <a:r>
                <a:rPr lang="en-US" sz="3399" dirty="0">
                  <a:solidFill>
                    <a:srgbClr val="FFFFFF"/>
                  </a:solidFill>
                  <a:latin typeface="Roboto Condensed"/>
                </a:rPr>
                <a:t> </a:t>
              </a:r>
              <a:r>
                <a:rPr lang="en-US" sz="3399" dirty="0" err="1">
                  <a:solidFill>
                    <a:srgbClr val="FFFFFF"/>
                  </a:solidFill>
                  <a:latin typeface="Roboto Condensed"/>
                </a:rPr>
                <a:t>rất</a:t>
              </a:r>
              <a:r>
                <a:rPr lang="en-US" sz="3399" dirty="0">
                  <a:solidFill>
                    <a:srgbClr val="FFFFFF"/>
                  </a:solidFill>
                  <a:latin typeface="Roboto Condensed"/>
                </a:rPr>
                <a:t> </a:t>
              </a:r>
              <a:r>
                <a:rPr lang="en-US" sz="3399" dirty="0" err="1">
                  <a:solidFill>
                    <a:srgbClr val="FFFFFF"/>
                  </a:solidFill>
                  <a:latin typeface="Roboto Condensed"/>
                </a:rPr>
                <a:t>trẻ</a:t>
              </a:r>
              <a:r>
                <a:rPr lang="en-US" sz="3399" dirty="0">
                  <a:solidFill>
                    <a:srgbClr val="FFFFFF"/>
                  </a:solidFill>
                  <a:latin typeface="Roboto Condensed"/>
                </a:rPr>
                <a:t>, </a:t>
              </a:r>
              <a:r>
                <a:rPr lang="en-US" sz="3399" dirty="0" err="1">
                  <a:solidFill>
                    <a:srgbClr val="FFFFFF"/>
                  </a:solidFill>
                  <a:latin typeface="Roboto Condensed"/>
                </a:rPr>
                <a:t>vừa</a:t>
              </a:r>
              <a:r>
                <a:rPr lang="en-US" sz="3399" dirty="0">
                  <a:solidFill>
                    <a:srgbClr val="FFFFFF"/>
                  </a:solidFill>
                  <a:latin typeface="Roboto Condensed"/>
                </a:rPr>
                <a:t> </a:t>
              </a:r>
              <a:r>
                <a:rPr lang="en-US" sz="3399" dirty="0" err="1">
                  <a:solidFill>
                    <a:srgbClr val="FFFFFF"/>
                  </a:solidFill>
                  <a:latin typeface="Roboto Condensed"/>
                </a:rPr>
                <a:t>dũng</a:t>
              </a:r>
              <a:r>
                <a:rPr lang="en-US" sz="3399" dirty="0">
                  <a:solidFill>
                    <a:srgbClr val="FFFFFF"/>
                  </a:solidFill>
                  <a:latin typeface="Roboto Condensed"/>
                </a:rPr>
                <a:t> </a:t>
              </a:r>
              <a:r>
                <a:rPr lang="en-US" sz="3399" dirty="0" err="1">
                  <a:solidFill>
                    <a:srgbClr val="FFFFFF"/>
                  </a:solidFill>
                  <a:latin typeface="Roboto Condensed"/>
                </a:rPr>
                <a:t>cảm</a:t>
              </a:r>
              <a:r>
                <a:rPr lang="en-US" sz="3399" dirty="0">
                  <a:solidFill>
                    <a:srgbClr val="FFFFFF"/>
                  </a:solidFill>
                  <a:latin typeface="Roboto Condensed"/>
                </a:rPr>
                <a:t>, </a:t>
              </a:r>
              <a:r>
                <a:rPr lang="en-US" sz="3399" dirty="0" err="1">
                  <a:solidFill>
                    <a:srgbClr val="FFFFFF"/>
                  </a:solidFill>
                  <a:latin typeface="Roboto Condensed"/>
                </a:rPr>
                <a:t>kiên</a:t>
              </a:r>
              <a:r>
                <a:rPr lang="en-US" sz="3399" dirty="0">
                  <a:solidFill>
                    <a:srgbClr val="FFFFFF"/>
                  </a:solidFill>
                  <a:latin typeface="Roboto Condensed"/>
                </a:rPr>
                <a:t> </a:t>
              </a:r>
              <a:r>
                <a:rPr lang="en-US" sz="3399" dirty="0" err="1">
                  <a:solidFill>
                    <a:srgbClr val="FFFFFF"/>
                  </a:solidFill>
                  <a:latin typeface="Roboto Condensed"/>
                </a:rPr>
                <a:t>cường</a:t>
              </a:r>
              <a:r>
                <a:rPr lang="en-US" sz="3399" dirty="0">
                  <a:solidFill>
                    <a:srgbClr val="FFFFFF"/>
                  </a:solidFill>
                  <a:latin typeface="Roboto Condensed"/>
                </a:rPr>
                <a:t> </a:t>
              </a:r>
              <a:r>
                <a:rPr lang="en-US" sz="3399" dirty="0" err="1">
                  <a:solidFill>
                    <a:srgbClr val="FFFFFF"/>
                  </a:solidFill>
                  <a:latin typeface="Roboto Condensed"/>
                </a:rPr>
                <a:t>vừa</a:t>
              </a:r>
              <a:r>
                <a:rPr lang="en-US" sz="3399" dirty="0">
                  <a:solidFill>
                    <a:srgbClr val="FFFFFF"/>
                  </a:solidFill>
                  <a:latin typeface="Roboto Condensed"/>
                </a:rPr>
                <a:t> </a:t>
              </a:r>
              <a:r>
                <a:rPr lang="en-US" sz="3399" dirty="0" err="1">
                  <a:solidFill>
                    <a:srgbClr val="FFFFFF"/>
                  </a:solidFill>
                  <a:latin typeface="Roboto Condensed"/>
                </a:rPr>
                <a:t>giản</a:t>
              </a:r>
              <a:r>
                <a:rPr lang="en-US" sz="3399" dirty="0">
                  <a:solidFill>
                    <a:srgbClr val="FFFFFF"/>
                  </a:solidFill>
                  <a:latin typeface="Roboto Condensed"/>
                </a:rPr>
                <a:t> </a:t>
              </a:r>
              <a:r>
                <a:rPr lang="en-US" sz="3399" dirty="0" err="1">
                  <a:solidFill>
                    <a:srgbClr val="FFFFFF"/>
                  </a:solidFill>
                  <a:latin typeface="Roboto Condensed"/>
                </a:rPr>
                <a:t>dị</a:t>
              </a:r>
              <a:r>
                <a:rPr lang="en-US" sz="3399" dirty="0">
                  <a:solidFill>
                    <a:srgbClr val="FFFFFF"/>
                  </a:solidFill>
                  <a:latin typeface="Roboto Condensed"/>
                </a:rPr>
                <a:t>, </a:t>
              </a:r>
              <a:r>
                <a:rPr lang="en-US" sz="3399" dirty="0" err="1">
                  <a:solidFill>
                    <a:srgbClr val="FFFFFF"/>
                  </a:solidFill>
                  <a:latin typeface="Roboto Condensed"/>
                </a:rPr>
                <a:t>khiêm</a:t>
              </a:r>
              <a:r>
                <a:rPr lang="en-US" sz="3399" dirty="0">
                  <a:solidFill>
                    <a:srgbClr val="FFFFFF"/>
                  </a:solidFill>
                  <a:latin typeface="Roboto Condensed"/>
                </a:rPr>
                <a:t> </a:t>
              </a:r>
              <a:r>
                <a:rPr lang="en-US" sz="3399" dirty="0" err="1">
                  <a:solidFill>
                    <a:srgbClr val="FFFFFF"/>
                  </a:solidFill>
                  <a:latin typeface="Roboto Condensed"/>
                </a:rPr>
                <a:t>nhường</a:t>
              </a:r>
              <a:r>
                <a:rPr lang="en-US" sz="3399" dirty="0">
                  <a:solidFill>
                    <a:srgbClr val="FFFFFF"/>
                  </a:solidFill>
                  <a:latin typeface="Roboto Condensed"/>
                </a:rPr>
                <a:t>, </a:t>
              </a:r>
              <a:r>
                <a:rPr lang="en-US" sz="3399" dirty="0" err="1">
                  <a:solidFill>
                    <a:srgbClr val="FFFFFF"/>
                  </a:solidFill>
                  <a:latin typeface="Roboto Condensed"/>
                </a:rPr>
                <a:t>hiền</a:t>
              </a:r>
              <a:r>
                <a:rPr lang="en-US" sz="3399" dirty="0">
                  <a:solidFill>
                    <a:srgbClr val="FFFFFF"/>
                  </a:solidFill>
                  <a:latin typeface="Roboto Condensed"/>
                </a:rPr>
                <a:t> </a:t>
              </a:r>
              <a:r>
                <a:rPr lang="en-US" sz="3399" dirty="0" err="1">
                  <a:solidFill>
                    <a:srgbClr val="FFFFFF"/>
                  </a:solidFill>
                  <a:latin typeface="Roboto Condensed"/>
                </a:rPr>
                <a:t>hậu</a:t>
              </a:r>
              <a:r>
                <a:rPr lang="en-US" sz="3399" dirty="0">
                  <a:solidFill>
                    <a:srgbClr val="FFFFFF"/>
                  </a:solidFill>
                  <a:latin typeface="Roboto Condensed"/>
                </a:rPr>
                <a:t>. </a:t>
              </a:r>
              <a:r>
                <a:rPr lang="en-US" sz="3399" dirty="0" err="1">
                  <a:solidFill>
                    <a:srgbClr val="FFFFFF"/>
                  </a:solidFill>
                  <a:latin typeface="Roboto Condensed"/>
                </a:rPr>
                <a:t>Trên</a:t>
              </a:r>
              <a:r>
                <a:rPr lang="en-US" sz="3399" dirty="0">
                  <a:solidFill>
                    <a:srgbClr val="FFFFFF"/>
                  </a:solidFill>
                  <a:latin typeface="Roboto Condensed"/>
                </a:rPr>
                <a:t> </a:t>
              </a:r>
              <a:r>
                <a:rPr lang="en-US" sz="3399" dirty="0" err="1">
                  <a:solidFill>
                    <a:srgbClr val="FFFFFF"/>
                  </a:solidFill>
                  <a:latin typeface="Roboto Condensed"/>
                </a:rPr>
                <a:t>hết</a:t>
              </a:r>
              <a:r>
                <a:rPr lang="en-US" sz="3399" dirty="0">
                  <a:solidFill>
                    <a:srgbClr val="FFFFFF"/>
                  </a:solidFill>
                  <a:latin typeface="Roboto Condensed"/>
                </a:rPr>
                <a:t> </a:t>
              </a:r>
              <a:r>
                <a:rPr lang="en-US" sz="3399" dirty="0" err="1">
                  <a:solidFill>
                    <a:srgbClr val="FFFFFF"/>
                  </a:solidFill>
                  <a:latin typeface="Roboto Condensed"/>
                </a:rPr>
                <a:t>là</a:t>
              </a:r>
              <a:r>
                <a:rPr lang="en-US" sz="3399" dirty="0">
                  <a:solidFill>
                    <a:srgbClr val="FFFFFF"/>
                  </a:solidFill>
                  <a:latin typeface="Roboto Condensed"/>
                </a:rPr>
                <a:t> long </a:t>
              </a:r>
              <a:r>
                <a:rPr lang="en-US" sz="3399" dirty="0" err="1">
                  <a:solidFill>
                    <a:srgbClr val="FFFFFF"/>
                  </a:solidFill>
                  <a:latin typeface="Roboto Condensed"/>
                </a:rPr>
                <a:t>yêu</a:t>
              </a:r>
              <a:r>
                <a:rPr lang="en-US" sz="3399" dirty="0">
                  <a:solidFill>
                    <a:srgbClr val="FFFFFF"/>
                  </a:solidFill>
                  <a:latin typeface="Roboto Condensed"/>
                </a:rPr>
                <a:t> </a:t>
              </a:r>
              <a:r>
                <a:rPr lang="en-US" sz="3399" dirty="0" err="1">
                  <a:solidFill>
                    <a:srgbClr val="FFFFFF"/>
                  </a:solidFill>
                  <a:latin typeface="Roboto Condensed"/>
                </a:rPr>
                <a:t>nước</a:t>
              </a:r>
              <a:r>
                <a:rPr lang="en-US" sz="3399" dirty="0">
                  <a:solidFill>
                    <a:srgbClr val="FFFFFF"/>
                  </a:solidFill>
                  <a:latin typeface="Roboto Condensed"/>
                </a:rPr>
                <a:t>, </a:t>
              </a:r>
              <a:r>
                <a:rPr lang="en-US" sz="3399" dirty="0" err="1">
                  <a:solidFill>
                    <a:srgbClr val="FFFFFF"/>
                  </a:solidFill>
                  <a:latin typeface="Roboto Condensed"/>
                </a:rPr>
                <a:t>sẵn</a:t>
              </a:r>
              <a:r>
                <a:rPr lang="en-US" sz="3399" dirty="0">
                  <a:solidFill>
                    <a:srgbClr val="FFFFFF"/>
                  </a:solidFill>
                  <a:latin typeface="Roboto Condensed"/>
                </a:rPr>
                <a:t> </a:t>
              </a:r>
              <a:r>
                <a:rPr lang="en-US" sz="3399" dirty="0" err="1">
                  <a:solidFill>
                    <a:srgbClr val="FFFFFF"/>
                  </a:solidFill>
                  <a:latin typeface="Roboto Condensed"/>
                </a:rPr>
                <a:t>sàng</a:t>
              </a:r>
              <a:r>
                <a:rPr lang="en-US" sz="3399" dirty="0">
                  <a:solidFill>
                    <a:srgbClr val="FFFFFF"/>
                  </a:solidFill>
                  <a:latin typeface="Roboto Condensed"/>
                </a:rPr>
                <a:t> hi </a:t>
              </a:r>
              <a:r>
                <a:rPr lang="en-US" sz="3399" dirty="0" err="1">
                  <a:solidFill>
                    <a:srgbClr val="FFFFFF"/>
                  </a:solidFill>
                  <a:latin typeface="Roboto Condensed"/>
                </a:rPr>
                <a:t>sinh</a:t>
              </a:r>
              <a:r>
                <a:rPr lang="en-US" sz="3399" dirty="0">
                  <a:solidFill>
                    <a:srgbClr val="FFFFFF"/>
                  </a:solidFill>
                  <a:latin typeface="Roboto Condensed"/>
                </a:rPr>
                <a:t> </a:t>
              </a:r>
              <a:r>
                <a:rPr lang="en-US" sz="3399" dirty="0" err="1">
                  <a:solidFill>
                    <a:srgbClr val="FFFFFF"/>
                  </a:solidFill>
                  <a:latin typeface="Roboto Condensed"/>
                </a:rPr>
                <a:t>vì</a:t>
              </a:r>
              <a:r>
                <a:rPr lang="en-US" sz="3399" dirty="0">
                  <a:solidFill>
                    <a:srgbClr val="FFFFFF"/>
                  </a:solidFill>
                  <a:latin typeface="Roboto Condensed"/>
                </a:rPr>
                <a:t> </a:t>
              </a:r>
              <a:r>
                <a:rPr lang="en-US" sz="3399" dirty="0" err="1">
                  <a:solidFill>
                    <a:srgbClr val="FFFFFF"/>
                  </a:solidFill>
                  <a:latin typeface="Roboto Condensed"/>
                </a:rPr>
                <a:t>độc</a:t>
              </a:r>
              <a:r>
                <a:rPr lang="en-US" sz="3399" dirty="0">
                  <a:solidFill>
                    <a:srgbClr val="FFFFFF"/>
                  </a:solidFill>
                  <a:latin typeface="Roboto Condensed"/>
                </a:rPr>
                <a:t> </a:t>
              </a:r>
              <a:r>
                <a:rPr lang="en-US" sz="3399" dirty="0" err="1">
                  <a:solidFill>
                    <a:srgbClr val="FFFFFF"/>
                  </a:solidFill>
                  <a:latin typeface="Roboto Condensed"/>
                </a:rPr>
                <a:t>lập</a:t>
              </a:r>
              <a:r>
                <a:rPr lang="en-US" sz="3399" dirty="0">
                  <a:solidFill>
                    <a:srgbClr val="FFFFFF"/>
                  </a:solidFill>
                  <a:latin typeface="Roboto Condensed"/>
                </a:rPr>
                <a:t> </a:t>
              </a:r>
              <a:r>
                <a:rPr lang="en-US" sz="3399" dirty="0" err="1">
                  <a:solidFill>
                    <a:srgbClr val="FFFFFF"/>
                  </a:solidFill>
                  <a:latin typeface="Roboto Condensed"/>
                </a:rPr>
                <a:t>dân</a:t>
              </a:r>
              <a:r>
                <a:rPr lang="en-US" sz="3399" dirty="0">
                  <a:solidFill>
                    <a:srgbClr val="FFFFFF"/>
                  </a:solidFill>
                  <a:latin typeface="Roboto Condensed"/>
                </a:rPr>
                <a:t> </a:t>
              </a:r>
              <a:r>
                <a:rPr lang="en-US" sz="3399" dirty="0" err="1">
                  <a:solidFill>
                    <a:srgbClr val="FFFFFF"/>
                  </a:solidFill>
                  <a:latin typeface="Roboto Condensed"/>
                </a:rPr>
                <a:t>tộc</a:t>
              </a:r>
              <a:r>
                <a:rPr lang="en-US" sz="3399" dirty="0">
                  <a:solidFill>
                    <a:srgbClr val="FFFFFF"/>
                  </a:solidFill>
                  <a:latin typeface="Roboto Condensed"/>
                </a:rPr>
                <a:t>.</a:t>
              </a:r>
            </a:p>
          </p:txBody>
        </p:sp>
      </p:grpSp>
      <p:grpSp>
        <p:nvGrpSpPr>
          <p:cNvPr id="24" name="Group 24"/>
          <p:cNvGrpSpPr/>
          <p:nvPr/>
        </p:nvGrpSpPr>
        <p:grpSpPr>
          <a:xfrm rot="-111169">
            <a:off x="6319088" y="4247838"/>
            <a:ext cx="2097671" cy="2084133"/>
            <a:chOff x="0" y="0"/>
            <a:chExt cx="869594" cy="863982"/>
          </a:xfrm>
        </p:grpSpPr>
        <p:sp>
          <p:nvSpPr>
            <p:cNvPr id="25" name="Freeform 25"/>
            <p:cNvSpPr/>
            <p:nvPr/>
          </p:nvSpPr>
          <p:spPr>
            <a:xfrm>
              <a:off x="4734" y="0"/>
              <a:ext cx="860127" cy="863982"/>
            </a:xfrm>
            <a:custGeom>
              <a:avLst/>
              <a:gdLst/>
              <a:ahLst/>
              <a:cxnLst/>
              <a:rect l="l" t="t" r="r" b="b"/>
              <a:pathLst>
                <a:path w="860127" h="863982">
                  <a:moveTo>
                    <a:pt x="430063" y="0"/>
                  </a:moveTo>
                  <a:cubicBezTo>
                    <a:pt x="667891" y="1064"/>
                    <a:pt x="860126" y="194161"/>
                    <a:pt x="860126" y="431991"/>
                  </a:cubicBezTo>
                  <a:cubicBezTo>
                    <a:pt x="860126" y="669821"/>
                    <a:pt x="667891" y="862918"/>
                    <a:pt x="430063" y="863982"/>
                  </a:cubicBezTo>
                  <a:cubicBezTo>
                    <a:pt x="192235" y="862918"/>
                    <a:pt x="0" y="669821"/>
                    <a:pt x="0" y="431991"/>
                  </a:cubicBezTo>
                  <a:cubicBezTo>
                    <a:pt x="0" y="194161"/>
                    <a:pt x="192235" y="1064"/>
                    <a:pt x="430063" y="0"/>
                  </a:cubicBezTo>
                  <a:close/>
                </a:path>
              </a:pathLst>
            </a:custGeom>
            <a:solidFill>
              <a:srgbClr val="9EB263"/>
            </a:solidFill>
          </p:spPr>
        </p:sp>
        <p:sp>
          <p:nvSpPr>
            <p:cNvPr id="26" name="TextBox 26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899"/>
                </a:lnSpc>
              </a:pPr>
              <a:r>
                <a:rPr lang="en-US" sz="2999" dirty="0" err="1">
                  <a:solidFill>
                    <a:srgbClr val="FFFFFF"/>
                  </a:solidFill>
                  <a:latin typeface="Roboto Condensed"/>
                </a:rPr>
                <a:t>Mắt</a:t>
              </a:r>
              <a:r>
                <a:rPr lang="en-US" sz="2999" dirty="0">
                  <a:solidFill>
                    <a:srgbClr val="FFFFFF"/>
                  </a:solidFill>
                  <a:latin typeface="Roboto Condensed"/>
                </a:rPr>
                <a:t> </a:t>
              </a:r>
              <a:r>
                <a:rPr lang="en-US" sz="2999" dirty="0" err="1">
                  <a:solidFill>
                    <a:srgbClr val="FFFFFF"/>
                  </a:solidFill>
                  <a:latin typeface="Roboto Condensed"/>
                </a:rPr>
                <a:t>như</a:t>
              </a:r>
              <a:r>
                <a:rPr lang="en-US" sz="2999" dirty="0">
                  <a:solidFill>
                    <a:srgbClr val="FFFFFF"/>
                  </a:solidFill>
                  <a:latin typeface="Roboto Condensed"/>
                </a:rPr>
                <a:t> </a:t>
              </a:r>
              <a:r>
                <a:rPr lang="en-US" sz="2999" dirty="0" err="1">
                  <a:solidFill>
                    <a:srgbClr val="FFFFFF"/>
                  </a:solidFill>
                  <a:latin typeface="Roboto Condensed"/>
                </a:rPr>
                <a:t>suối</a:t>
              </a:r>
              <a:r>
                <a:rPr lang="en-US" sz="2999" dirty="0">
                  <a:solidFill>
                    <a:srgbClr val="FFFFFF"/>
                  </a:solidFill>
                  <a:latin typeface="Roboto Condensed"/>
                </a:rPr>
                <a:t> </a:t>
              </a:r>
              <a:r>
                <a:rPr lang="en-US" sz="2999" dirty="0" err="1">
                  <a:solidFill>
                    <a:srgbClr val="FFFFFF"/>
                  </a:solidFill>
                  <a:latin typeface="Roboto Condensed"/>
                </a:rPr>
                <a:t>biếc</a:t>
              </a:r>
              <a:endParaRPr lang="en-US" sz="2999" dirty="0">
                <a:solidFill>
                  <a:srgbClr val="FFFFFF"/>
                </a:solidFill>
                <a:latin typeface="Roboto Condensed"/>
              </a:endParaRPr>
            </a:p>
          </p:txBody>
        </p:sp>
      </p:grpSp>
      <p:grpSp>
        <p:nvGrpSpPr>
          <p:cNvPr id="27" name="Group 27"/>
          <p:cNvGrpSpPr/>
          <p:nvPr/>
        </p:nvGrpSpPr>
        <p:grpSpPr>
          <a:xfrm rot="-111169">
            <a:off x="7999884" y="2691031"/>
            <a:ext cx="2047590" cy="2034375"/>
            <a:chOff x="0" y="0"/>
            <a:chExt cx="869594" cy="863982"/>
          </a:xfrm>
        </p:grpSpPr>
        <p:sp>
          <p:nvSpPr>
            <p:cNvPr id="28" name="Freeform 28"/>
            <p:cNvSpPr/>
            <p:nvPr/>
          </p:nvSpPr>
          <p:spPr>
            <a:xfrm>
              <a:off x="4734" y="0"/>
              <a:ext cx="860127" cy="863982"/>
            </a:xfrm>
            <a:custGeom>
              <a:avLst/>
              <a:gdLst/>
              <a:ahLst/>
              <a:cxnLst/>
              <a:rect l="l" t="t" r="r" b="b"/>
              <a:pathLst>
                <a:path w="860127" h="863982">
                  <a:moveTo>
                    <a:pt x="430063" y="0"/>
                  </a:moveTo>
                  <a:cubicBezTo>
                    <a:pt x="667891" y="1064"/>
                    <a:pt x="860126" y="194161"/>
                    <a:pt x="860126" y="431991"/>
                  </a:cubicBezTo>
                  <a:cubicBezTo>
                    <a:pt x="860126" y="669821"/>
                    <a:pt x="667891" y="862918"/>
                    <a:pt x="430063" y="863982"/>
                  </a:cubicBezTo>
                  <a:cubicBezTo>
                    <a:pt x="192235" y="862918"/>
                    <a:pt x="0" y="669821"/>
                    <a:pt x="0" y="431991"/>
                  </a:cubicBezTo>
                  <a:cubicBezTo>
                    <a:pt x="0" y="194161"/>
                    <a:pt x="192235" y="1064"/>
                    <a:pt x="430063" y="0"/>
                  </a:cubicBezTo>
                  <a:close/>
                </a:path>
              </a:pathLst>
            </a:custGeom>
            <a:solidFill>
              <a:srgbClr val="9EB263"/>
            </a:solidFill>
          </p:spPr>
        </p:sp>
        <p:sp>
          <p:nvSpPr>
            <p:cNvPr id="29" name="TextBox 29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899"/>
                </a:lnSpc>
              </a:pPr>
              <a:r>
                <a:rPr lang="en-US" sz="2999" dirty="0" err="1">
                  <a:solidFill>
                    <a:srgbClr val="FFFFFF"/>
                  </a:solidFill>
                  <a:latin typeface="Roboto Condensed"/>
                </a:rPr>
                <a:t>Vai</a:t>
              </a:r>
              <a:r>
                <a:rPr lang="en-US" sz="2999" dirty="0">
                  <a:solidFill>
                    <a:srgbClr val="FFFFFF"/>
                  </a:solidFill>
                  <a:latin typeface="Roboto Condensed"/>
                </a:rPr>
                <a:t> </a:t>
              </a:r>
              <a:r>
                <a:rPr lang="en-US" sz="2999" dirty="0" err="1">
                  <a:solidFill>
                    <a:srgbClr val="FFFFFF"/>
                  </a:solidFill>
                  <a:latin typeface="Roboto Condensed"/>
                </a:rPr>
                <a:t>đầy</a:t>
              </a:r>
              <a:r>
                <a:rPr lang="en-US" sz="2999" dirty="0">
                  <a:solidFill>
                    <a:srgbClr val="FFFFFF"/>
                  </a:solidFill>
                  <a:latin typeface="Roboto Condensed"/>
                </a:rPr>
                <a:t> </a:t>
              </a:r>
              <a:r>
                <a:rPr lang="en-US" sz="2999" dirty="0" err="1">
                  <a:solidFill>
                    <a:srgbClr val="FFFFFF"/>
                  </a:solidFill>
                  <a:latin typeface="Roboto Condensed"/>
                </a:rPr>
                <a:t>núi</a:t>
              </a:r>
              <a:r>
                <a:rPr lang="en-US" sz="2999" dirty="0">
                  <a:solidFill>
                    <a:srgbClr val="FFFFFF"/>
                  </a:solidFill>
                  <a:latin typeface="Roboto Condensed"/>
                </a:rPr>
                <a:t> non</a:t>
              </a:r>
            </a:p>
          </p:txBody>
        </p:sp>
      </p:grpSp>
      <p:grpSp>
        <p:nvGrpSpPr>
          <p:cNvPr id="30" name="Group 30"/>
          <p:cNvGrpSpPr/>
          <p:nvPr/>
        </p:nvGrpSpPr>
        <p:grpSpPr>
          <a:xfrm rot="-111169">
            <a:off x="9825356" y="4023311"/>
            <a:ext cx="1743676" cy="1732422"/>
            <a:chOff x="0" y="0"/>
            <a:chExt cx="869594" cy="863982"/>
          </a:xfrm>
        </p:grpSpPr>
        <p:sp>
          <p:nvSpPr>
            <p:cNvPr id="31" name="Freeform 31"/>
            <p:cNvSpPr/>
            <p:nvPr/>
          </p:nvSpPr>
          <p:spPr>
            <a:xfrm>
              <a:off x="4734" y="0"/>
              <a:ext cx="860127" cy="863982"/>
            </a:xfrm>
            <a:custGeom>
              <a:avLst/>
              <a:gdLst/>
              <a:ahLst/>
              <a:cxnLst/>
              <a:rect l="l" t="t" r="r" b="b"/>
              <a:pathLst>
                <a:path w="860127" h="863982">
                  <a:moveTo>
                    <a:pt x="430063" y="0"/>
                  </a:moveTo>
                  <a:cubicBezTo>
                    <a:pt x="667891" y="1064"/>
                    <a:pt x="860126" y="194161"/>
                    <a:pt x="860126" y="431991"/>
                  </a:cubicBezTo>
                  <a:cubicBezTo>
                    <a:pt x="860126" y="669821"/>
                    <a:pt x="667891" y="862918"/>
                    <a:pt x="430063" y="863982"/>
                  </a:cubicBezTo>
                  <a:cubicBezTo>
                    <a:pt x="192235" y="862918"/>
                    <a:pt x="0" y="669821"/>
                    <a:pt x="0" y="431991"/>
                  </a:cubicBezTo>
                  <a:cubicBezTo>
                    <a:pt x="0" y="194161"/>
                    <a:pt x="192235" y="1064"/>
                    <a:pt x="430063" y="0"/>
                  </a:cubicBezTo>
                  <a:close/>
                </a:path>
              </a:pathLst>
            </a:custGeom>
            <a:solidFill>
              <a:srgbClr val="9EB263"/>
            </a:solidFill>
          </p:spPr>
        </p:sp>
        <p:sp>
          <p:nvSpPr>
            <p:cNvPr id="32" name="TextBox 32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899"/>
                </a:lnSpc>
              </a:pPr>
              <a:r>
                <a:rPr lang="en-US" sz="2999" dirty="0">
                  <a:solidFill>
                    <a:srgbClr val="FFFFFF"/>
                  </a:solidFill>
                  <a:latin typeface="Roboto Condensed"/>
                </a:rPr>
                <a:t>Ba </a:t>
              </a:r>
              <a:r>
                <a:rPr lang="en-US" sz="2999" dirty="0" err="1">
                  <a:solidFill>
                    <a:srgbClr val="FFFFFF"/>
                  </a:solidFill>
                  <a:latin typeface="Roboto Condensed"/>
                </a:rPr>
                <a:t>lô</a:t>
              </a:r>
              <a:r>
                <a:rPr lang="en-US" sz="2999" dirty="0">
                  <a:solidFill>
                    <a:srgbClr val="FFFFFF"/>
                  </a:solidFill>
                  <a:latin typeface="Roboto Condensed"/>
                </a:rPr>
                <a:t> con </a:t>
              </a:r>
              <a:r>
                <a:rPr lang="en-US" sz="2999" dirty="0" err="1">
                  <a:solidFill>
                    <a:srgbClr val="FFFFFF"/>
                  </a:solidFill>
                  <a:latin typeface="Roboto Condensed"/>
                </a:rPr>
                <a:t>cóc</a:t>
              </a:r>
              <a:endParaRPr lang="en-US" sz="2999" dirty="0">
                <a:solidFill>
                  <a:srgbClr val="FFFFFF"/>
                </a:solidFill>
                <a:latin typeface="Roboto Condensed"/>
              </a:endParaRPr>
            </a:p>
          </p:txBody>
        </p:sp>
      </p:grpSp>
      <p:grpSp>
        <p:nvGrpSpPr>
          <p:cNvPr id="33" name="Group 33"/>
          <p:cNvGrpSpPr/>
          <p:nvPr/>
        </p:nvGrpSpPr>
        <p:grpSpPr>
          <a:xfrm rot="-111169">
            <a:off x="11084461" y="2103388"/>
            <a:ext cx="1934746" cy="1922260"/>
            <a:chOff x="0" y="0"/>
            <a:chExt cx="869594" cy="863982"/>
          </a:xfrm>
        </p:grpSpPr>
        <p:sp>
          <p:nvSpPr>
            <p:cNvPr id="34" name="Freeform 34"/>
            <p:cNvSpPr/>
            <p:nvPr/>
          </p:nvSpPr>
          <p:spPr>
            <a:xfrm>
              <a:off x="4734" y="0"/>
              <a:ext cx="860127" cy="863982"/>
            </a:xfrm>
            <a:custGeom>
              <a:avLst/>
              <a:gdLst/>
              <a:ahLst/>
              <a:cxnLst/>
              <a:rect l="l" t="t" r="r" b="b"/>
              <a:pathLst>
                <a:path w="860127" h="863982">
                  <a:moveTo>
                    <a:pt x="430063" y="0"/>
                  </a:moveTo>
                  <a:cubicBezTo>
                    <a:pt x="667891" y="1064"/>
                    <a:pt x="860126" y="194161"/>
                    <a:pt x="860126" y="431991"/>
                  </a:cubicBezTo>
                  <a:cubicBezTo>
                    <a:pt x="860126" y="669821"/>
                    <a:pt x="667891" y="862918"/>
                    <a:pt x="430063" y="863982"/>
                  </a:cubicBezTo>
                  <a:cubicBezTo>
                    <a:pt x="192235" y="862918"/>
                    <a:pt x="0" y="669821"/>
                    <a:pt x="0" y="431991"/>
                  </a:cubicBezTo>
                  <a:cubicBezTo>
                    <a:pt x="0" y="194161"/>
                    <a:pt x="192235" y="1064"/>
                    <a:pt x="430063" y="0"/>
                  </a:cubicBezTo>
                  <a:close/>
                </a:path>
              </a:pathLst>
            </a:custGeom>
            <a:solidFill>
              <a:srgbClr val="9EB263"/>
            </a:solidFill>
          </p:spPr>
        </p:sp>
        <p:sp>
          <p:nvSpPr>
            <p:cNvPr id="35" name="TextBox 35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899"/>
                </a:lnSpc>
              </a:pPr>
              <a:r>
                <a:rPr lang="en-US" sz="2999" dirty="0" err="1">
                  <a:solidFill>
                    <a:srgbClr val="FFFFFF"/>
                  </a:solidFill>
                  <a:latin typeface="Roboto Condensed"/>
                </a:rPr>
                <a:t>Tấm</a:t>
              </a:r>
              <a:r>
                <a:rPr lang="en-US" sz="2999" dirty="0">
                  <a:solidFill>
                    <a:srgbClr val="FFFFFF"/>
                  </a:solidFill>
                  <a:latin typeface="Roboto Condensed"/>
                </a:rPr>
                <a:t> </a:t>
              </a:r>
              <a:r>
                <a:rPr lang="en-US" sz="2999" dirty="0" err="1">
                  <a:solidFill>
                    <a:srgbClr val="FFFFFF"/>
                  </a:solidFill>
                  <a:latin typeface="Roboto Condensed"/>
                </a:rPr>
                <a:t>áo</a:t>
              </a:r>
              <a:r>
                <a:rPr lang="en-US" sz="2999" dirty="0">
                  <a:solidFill>
                    <a:srgbClr val="FFFFFF"/>
                  </a:solidFill>
                  <a:latin typeface="Roboto Condensed"/>
                </a:rPr>
                <a:t> </a:t>
              </a:r>
              <a:r>
                <a:rPr lang="en-US" sz="2999" dirty="0" err="1">
                  <a:solidFill>
                    <a:srgbClr val="FFFFFF"/>
                  </a:solidFill>
                  <a:latin typeface="Roboto Condensed"/>
                </a:rPr>
                <a:t>màu</a:t>
              </a:r>
              <a:r>
                <a:rPr lang="en-US" sz="2999" dirty="0">
                  <a:solidFill>
                    <a:srgbClr val="FFFFFF"/>
                  </a:solidFill>
                  <a:latin typeface="Roboto Condensed"/>
                </a:rPr>
                <a:t> </a:t>
              </a:r>
              <a:r>
                <a:rPr lang="en-US" sz="2999" dirty="0" err="1">
                  <a:solidFill>
                    <a:srgbClr val="FFFFFF"/>
                  </a:solidFill>
                  <a:latin typeface="Roboto Condensed"/>
                </a:rPr>
                <a:t>xanh</a:t>
              </a:r>
              <a:endParaRPr lang="en-US" sz="2999" dirty="0">
                <a:solidFill>
                  <a:srgbClr val="FFFFFF"/>
                </a:solidFill>
                <a:latin typeface="Roboto Condensed"/>
              </a:endParaRPr>
            </a:p>
          </p:txBody>
        </p:sp>
      </p:grpSp>
      <p:grpSp>
        <p:nvGrpSpPr>
          <p:cNvPr id="36" name="Group 36"/>
          <p:cNvGrpSpPr/>
          <p:nvPr/>
        </p:nvGrpSpPr>
        <p:grpSpPr>
          <a:xfrm rot="-111169">
            <a:off x="13393152" y="2464789"/>
            <a:ext cx="2000261" cy="1987352"/>
            <a:chOff x="0" y="0"/>
            <a:chExt cx="869594" cy="863982"/>
          </a:xfrm>
        </p:grpSpPr>
        <p:sp>
          <p:nvSpPr>
            <p:cNvPr id="37" name="Freeform 37"/>
            <p:cNvSpPr/>
            <p:nvPr/>
          </p:nvSpPr>
          <p:spPr>
            <a:xfrm>
              <a:off x="4734" y="0"/>
              <a:ext cx="860127" cy="863982"/>
            </a:xfrm>
            <a:custGeom>
              <a:avLst/>
              <a:gdLst/>
              <a:ahLst/>
              <a:cxnLst/>
              <a:rect l="l" t="t" r="r" b="b"/>
              <a:pathLst>
                <a:path w="860127" h="863982">
                  <a:moveTo>
                    <a:pt x="430063" y="0"/>
                  </a:moveTo>
                  <a:cubicBezTo>
                    <a:pt x="667891" y="1064"/>
                    <a:pt x="860126" y="194161"/>
                    <a:pt x="860126" y="431991"/>
                  </a:cubicBezTo>
                  <a:cubicBezTo>
                    <a:pt x="860126" y="669821"/>
                    <a:pt x="667891" y="862918"/>
                    <a:pt x="430063" y="863982"/>
                  </a:cubicBezTo>
                  <a:cubicBezTo>
                    <a:pt x="192235" y="862918"/>
                    <a:pt x="0" y="669821"/>
                    <a:pt x="0" y="431991"/>
                  </a:cubicBezTo>
                  <a:cubicBezTo>
                    <a:pt x="0" y="194161"/>
                    <a:pt x="192235" y="1064"/>
                    <a:pt x="430063" y="0"/>
                  </a:cubicBezTo>
                  <a:close/>
                </a:path>
              </a:pathLst>
            </a:custGeom>
            <a:solidFill>
              <a:srgbClr val="9EB263"/>
            </a:solidFill>
          </p:spPr>
        </p:sp>
        <p:sp>
          <p:nvSpPr>
            <p:cNvPr id="38" name="TextBox 38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899"/>
                </a:lnSpc>
              </a:pPr>
              <a:r>
                <a:rPr lang="en-US" sz="2999" dirty="0" err="1">
                  <a:solidFill>
                    <a:srgbClr val="FFFFFF"/>
                  </a:solidFill>
                  <a:latin typeface="Roboto Condensed"/>
                </a:rPr>
                <a:t>Làn</a:t>
              </a:r>
              <a:r>
                <a:rPr lang="en-US" sz="2999" dirty="0">
                  <a:solidFill>
                    <a:srgbClr val="FFFFFF"/>
                  </a:solidFill>
                  <a:latin typeface="Roboto Condensed"/>
                </a:rPr>
                <a:t> da </a:t>
              </a:r>
              <a:r>
                <a:rPr lang="en-US" sz="2999" dirty="0" err="1">
                  <a:solidFill>
                    <a:srgbClr val="FFFFFF"/>
                  </a:solidFill>
                  <a:latin typeface="Roboto Condensed"/>
                </a:rPr>
                <a:t>sốt</a:t>
              </a:r>
              <a:r>
                <a:rPr lang="en-US" sz="2999" dirty="0">
                  <a:solidFill>
                    <a:srgbClr val="FFFFFF"/>
                  </a:solidFill>
                  <a:latin typeface="Roboto Condensed"/>
                </a:rPr>
                <a:t> </a:t>
              </a:r>
              <a:r>
                <a:rPr lang="en-US" sz="2999" dirty="0" err="1">
                  <a:solidFill>
                    <a:srgbClr val="FFFFFF"/>
                  </a:solidFill>
                  <a:latin typeface="Roboto Condensed"/>
                </a:rPr>
                <a:t>rét</a:t>
              </a:r>
              <a:endParaRPr lang="en-US" sz="2999" dirty="0">
                <a:solidFill>
                  <a:srgbClr val="FFFFFF"/>
                </a:solidFill>
                <a:latin typeface="Roboto Condensed"/>
              </a:endParaRPr>
            </a:p>
          </p:txBody>
        </p:sp>
      </p:grpSp>
      <p:grpSp>
        <p:nvGrpSpPr>
          <p:cNvPr id="39" name="Group 39"/>
          <p:cNvGrpSpPr/>
          <p:nvPr/>
        </p:nvGrpSpPr>
        <p:grpSpPr>
          <a:xfrm rot="-111169">
            <a:off x="15456623" y="4027392"/>
            <a:ext cx="2000261" cy="1987352"/>
            <a:chOff x="0" y="0"/>
            <a:chExt cx="869594" cy="863982"/>
          </a:xfrm>
        </p:grpSpPr>
        <p:sp>
          <p:nvSpPr>
            <p:cNvPr id="40" name="Freeform 40"/>
            <p:cNvSpPr/>
            <p:nvPr/>
          </p:nvSpPr>
          <p:spPr>
            <a:xfrm>
              <a:off x="4734" y="0"/>
              <a:ext cx="860127" cy="863982"/>
            </a:xfrm>
            <a:custGeom>
              <a:avLst/>
              <a:gdLst/>
              <a:ahLst/>
              <a:cxnLst/>
              <a:rect l="l" t="t" r="r" b="b"/>
              <a:pathLst>
                <a:path w="860127" h="863982">
                  <a:moveTo>
                    <a:pt x="430063" y="0"/>
                  </a:moveTo>
                  <a:cubicBezTo>
                    <a:pt x="667891" y="1064"/>
                    <a:pt x="860126" y="194161"/>
                    <a:pt x="860126" y="431991"/>
                  </a:cubicBezTo>
                  <a:cubicBezTo>
                    <a:pt x="860126" y="669821"/>
                    <a:pt x="667891" y="862918"/>
                    <a:pt x="430063" y="863982"/>
                  </a:cubicBezTo>
                  <a:cubicBezTo>
                    <a:pt x="192235" y="862918"/>
                    <a:pt x="0" y="669821"/>
                    <a:pt x="0" y="431991"/>
                  </a:cubicBezTo>
                  <a:cubicBezTo>
                    <a:pt x="0" y="194161"/>
                    <a:pt x="192235" y="1064"/>
                    <a:pt x="430063" y="0"/>
                  </a:cubicBezTo>
                  <a:close/>
                </a:path>
              </a:pathLst>
            </a:custGeom>
            <a:solidFill>
              <a:srgbClr val="9EB263"/>
            </a:solidFill>
          </p:spPr>
        </p:sp>
        <p:sp>
          <p:nvSpPr>
            <p:cNvPr id="41" name="TextBox 41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899"/>
                </a:lnSpc>
              </a:pPr>
              <a:r>
                <a:rPr lang="en-US" sz="2999" dirty="0" err="1">
                  <a:solidFill>
                    <a:srgbClr val="FFFFFF"/>
                  </a:solidFill>
                  <a:latin typeface="Roboto Condensed"/>
                </a:rPr>
                <a:t>Cái</a:t>
              </a:r>
              <a:r>
                <a:rPr lang="en-US" sz="2999" dirty="0">
                  <a:solidFill>
                    <a:srgbClr val="FFFFFF"/>
                  </a:solidFill>
                  <a:latin typeface="Roboto Condensed"/>
                </a:rPr>
                <a:t> </a:t>
              </a:r>
              <a:r>
                <a:rPr lang="en-US" sz="2999" dirty="0" err="1">
                  <a:solidFill>
                    <a:srgbClr val="FFFFFF"/>
                  </a:solidFill>
                  <a:latin typeface="Roboto Condensed"/>
                </a:rPr>
                <a:t>cười</a:t>
              </a:r>
              <a:r>
                <a:rPr lang="en-US" sz="2999" dirty="0">
                  <a:solidFill>
                    <a:srgbClr val="FFFFFF"/>
                  </a:solidFill>
                  <a:latin typeface="Roboto Condensed"/>
                </a:rPr>
                <a:t> </a:t>
              </a:r>
              <a:r>
                <a:rPr lang="en-US" sz="2999" dirty="0" err="1">
                  <a:solidFill>
                    <a:srgbClr val="FFFFFF"/>
                  </a:solidFill>
                  <a:latin typeface="Roboto Condensed"/>
                </a:rPr>
                <a:t>hiền</a:t>
              </a:r>
              <a:r>
                <a:rPr lang="en-US" sz="2999" dirty="0">
                  <a:solidFill>
                    <a:srgbClr val="FFFFFF"/>
                  </a:solidFill>
                  <a:latin typeface="Roboto Condensed"/>
                </a:rPr>
                <a:t> </a:t>
              </a:r>
              <a:r>
                <a:rPr lang="en-US" sz="2999" dirty="0" err="1">
                  <a:solidFill>
                    <a:srgbClr val="FFFFFF"/>
                  </a:solidFill>
                  <a:latin typeface="Roboto Condensed"/>
                </a:rPr>
                <a:t>lành</a:t>
              </a:r>
              <a:endParaRPr lang="en-US" sz="2999" dirty="0">
                <a:solidFill>
                  <a:srgbClr val="FFFFFF"/>
                </a:solidFill>
                <a:latin typeface="Roboto Condensed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D4B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5405551" y="-1524492"/>
            <a:ext cx="16230600" cy="5538692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709951" y="1416488"/>
            <a:ext cx="16972205" cy="7990026"/>
            <a:chOff x="0" y="0"/>
            <a:chExt cx="3617542" cy="170303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617542" cy="1703035"/>
            </a:xfrm>
            <a:custGeom>
              <a:avLst/>
              <a:gdLst/>
              <a:ahLst/>
              <a:cxnLst/>
              <a:rect l="l" t="t" r="r" b="b"/>
              <a:pathLst>
                <a:path w="3617542" h="1703035">
                  <a:moveTo>
                    <a:pt x="23264" y="0"/>
                  </a:moveTo>
                  <a:lnTo>
                    <a:pt x="3594279" y="0"/>
                  </a:lnTo>
                  <a:cubicBezTo>
                    <a:pt x="3607127" y="0"/>
                    <a:pt x="3617542" y="10416"/>
                    <a:pt x="3617542" y="23264"/>
                  </a:cubicBezTo>
                  <a:lnTo>
                    <a:pt x="3617542" y="1679771"/>
                  </a:lnTo>
                  <a:cubicBezTo>
                    <a:pt x="3617542" y="1692619"/>
                    <a:pt x="3607127" y="1703035"/>
                    <a:pt x="3594279" y="1703035"/>
                  </a:cubicBezTo>
                  <a:lnTo>
                    <a:pt x="23264" y="1703035"/>
                  </a:lnTo>
                  <a:cubicBezTo>
                    <a:pt x="17094" y="1703035"/>
                    <a:pt x="11177" y="1700584"/>
                    <a:pt x="6814" y="1696221"/>
                  </a:cubicBezTo>
                  <a:cubicBezTo>
                    <a:pt x="2451" y="1691858"/>
                    <a:pt x="0" y="1685941"/>
                    <a:pt x="0" y="1679771"/>
                  </a:cubicBezTo>
                  <a:lnTo>
                    <a:pt x="0" y="23264"/>
                  </a:lnTo>
                  <a:cubicBezTo>
                    <a:pt x="0" y="10416"/>
                    <a:pt x="10416" y="0"/>
                    <a:pt x="23264" y="0"/>
                  </a:cubicBezTo>
                  <a:close/>
                </a:path>
              </a:pathLst>
            </a:custGeom>
            <a:solidFill>
              <a:srgbClr val="FEF2E6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40"/>
                </a:lnSpc>
              </a:pPr>
              <a:endParaRPr/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1885646">
            <a:off x="13366252" y="-1260068"/>
            <a:ext cx="3575776" cy="500984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4136252" y="6414045"/>
            <a:ext cx="4865751" cy="822960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-1439952" y="3560829"/>
            <a:ext cx="5482971" cy="8229600"/>
          </a:xfrm>
          <a:prstGeom prst="rect">
            <a:avLst/>
          </a:prstGeom>
        </p:spPr>
      </p:pic>
      <p:grpSp>
        <p:nvGrpSpPr>
          <p:cNvPr id="16" name="Group 16"/>
          <p:cNvGrpSpPr/>
          <p:nvPr/>
        </p:nvGrpSpPr>
        <p:grpSpPr>
          <a:xfrm>
            <a:off x="2366116" y="3808479"/>
            <a:ext cx="13555767" cy="1631225"/>
            <a:chOff x="0" y="0"/>
            <a:chExt cx="3570243" cy="429623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3570243" cy="429623"/>
            </a:xfrm>
            <a:custGeom>
              <a:avLst/>
              <a:gdLst/>
              <a:ahLst/>
              <a:cxnLst/>
              <a:rect l="l" t="t" r="r" b="b"/>
              <a:pathLst>
                <a:path w="3570243" h="429623">
                  <a:moveTo>
                    <a:pt x="0" y="0"/>
                  </a:moveTo>
                  <a:lnTo>
                    <a:pt x="3570243" y="0"/>
                  </a:lnTo>
                  <a:lnTo>
                    <a:pt x="3570243" y="429623"/>
                  </a:lnTo>
                  <a:lnTo>
                    <a:pt x="0" y="429623"/>
                  </a:lnTo>
                  <a:close/>
                </a:path>
              </a:pathLst>
            </a:custGeom>
            <a:solidFill>
              <a:srgbClr val="F1E4D5"/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0" y="0"/>
              <a:ext cx="3570243" cy="391822"/>
            </a:xfrm>
            <a:prstGeom prst="rect">
              <a:avLst/>
            </a:prstGeom>
          </p:spPr>
          <p:txBody>
            <a:bodyPr lIns="190500" tIns="190500" rIns="190500" bIns="190500" rtlCol="0" anchor="ctr"/>
            <a:lstStyle/>
            <a:p>
              <a:pPr>
                <a:lnSpc>
                  <a:spcPts val="5099"/>
                </a:lnSpc>
              </a:pPr>
              <a:r>
                <a:rPr lang="en-US" sz="3399" dirty="0">
                  <a:solidFill>
                    <a:srgbClr val="000000"/>
                  </a:solidFill>
                  <a:latin typeface="Roboto Condensed"/>
                </a:rPr>
                <a:t>? </a:t>
              </a:r>
              <a:r>
                <a:rPr lang="en-US" sz="3399" dirty="0" err="1">
                  <a:solidFill>
                    <a:srgbClr val="000000"/>
                  </a:solidFill>
                  <a:latin typeface="Roboto Condensed"/>
                </a:rPr>
                <a:t>Tìm</a:t>
              </a:r>
              <a:r>
                <a:rPr lang="en-US" sz="3399" dirty="0">
                  <a:solidFill>
                    <a:srgbClr val="000000"/>
                  </a:solidFill>
                  <a:latin typeface="Roboto Condensed"/>
                </a:rPr>
                <a:t> </a:t>
              </a:r>
              <a:r>
                <a:rPr lang="en-US" sz="3399" dirty="0" err="1">
                  <a:solidFill>
                    <a:srgbClr val="000000"/>
                  </a:solidFill>
                  <a:latin typeface="Roboto Condensed"/>
                </a:rPr>
                <a:t>những</a:t>
              </a:r>
              <a:r>
                <a:rPr lang="en-US" sz="3399" dirty="0">
                  <a:solidFill>
                    <a:srgbClr val="000000"/>
                  </a:solidFill>
                  <a:latin typeface="Roboto Condensed"/>
                </a:rPr>
                <a:t> </a:t>
              </a:r>
              <a:r>
                <a:rPr lang="en-US" sz="3399" dirty="0" err="1">
                  <a:solidFill>
                    <a:srgbClr val="000000"/>
                  </a:solidFill>
                  <a:latin typeface="Roboto Condensed"/>
                </a:rPr>
                <a:t>câu</a:t>
              </a:r>
              <a:r>
                <a:rPr lang="en-US" sz="3399" dirty="0">
                  <a:solidFill>
                    <a:srgbClr val="000000"/>
                  </a:solidFill>
                  <a:latin typeface="Roboto Condensed"/>
                </a:rPr>
                <a:t> </a:t>
              </a:r>
              <a:r>
                <a:rPr lang="en-US" sz="3399" dirty="0" err="1">
                  <a:solidFill>
                    <a:srgbClr val="000000"/>
                  </a:solidFill>
                  <a:latin typeface="Roboto Condensed"/>
                </a:rPr>
                <a:t>thơ</a:t>
              </a:r>
              <a:r>
                <a:rPr lang="en-US" sz="3399" dirty="0">
                  <a:solidFill>
                    <a:srgbClr val="000000"/>
                  </a:solidFill>
                  <a:latin typeface="Roboto Condensed"/>
                </a:rPr>
                <a:t> </a:t>
              </a:r>
              <a:r>
                <a:rPr lang="en-US" sz="3399" dirty="0" err="1">
                  <a:solidFill>
                    <a:srgbClr val="000000"/>
                  </a:solidFill>
                  <a:latin typeface="Roboto Condensed"/>
                </a:rPr>
                <a:t>thể</a:t>
              </a:r>
              <a:r>
                <a:rPr lang="en-US" sz="3399" dirty="0">
                  <a:solidFill>
                    <a:srgbClr val="000000"/>
                  </a:solidFill>
                  <a:latin typeface="Roboto Condensed"/>
                </a:rPr>
                <a:t> </a:t>
              </a:r>
              <a:r>
                <a:rPr lang="en-US" sz="3399" dirty="0" err="1">
                  <a:solidFill>
                    <a:srgbClr val="000000"/>
                  </a:solidFill>
                  <a:latin typeface="Roboto Condensed"/>
                </a:rPr>
                <a:t>hiện</a:t>
              </a:r>
              <a:r>
                <a:rPr lang="en-US" sz="3399" dirty="0">
                  <a:solidFill>
                    <a:srgbClr val="000000"/>
                  </a:solidFill>
                  <a:latin typeface="Roboto Condensed"/>
                </a:rPr>
                <a:t> </a:t>
              </a:r>
              <a:r>
                <a:rPr lang="en-US" sz="3399" dirty="0" err="1">
                  <a:solidFill>
                    <a:srgbClr val="000000"/>
                  </a:solidFill>
                  <a:latin typeface="Roboto Condensed"/>
                </a:rPr>
                <a:t>tình</a:t>
              </a:r>
              <a:r>
                <a:rPr lang="en-US" sz="3399" dirty="0">
                  <a:solidFill>
                    <a:srgbClr val="000000"/>
                  </a:solidFill>
                  <a:latin typeface="Roboto Condensed"/>
                </a:rPr>
                <a:t> </a:t>
              </a:r>
              <a:r>
                <a:rPr lang="en-US" sz="3399" dirty="0" err="1">
                  <a:solidFill>
                    <a:srgbClr val="000000"/>
                  </a:solidFill>
                  <a:latin typeface="Roboto Condensed"/>
                </a:rPr>
                <a:t>cảm</a:t>
              </a:r>
              <a:r>
                <a:rPr lang="en-US" sz="3399" dirty="0">
                  <a:solidFill>
                    <a:srgbClr val="000000"/>
                  </a:solidFill>
                  <a:latin typeface="Roboto Condensed"/>
                </a:rPr>
                <a:t> </a:t>
              </a:r>
              <a:r>
                <a:rPr lang="en-US" sz="3399" dirty="0" err="1">
                  <a:solidFill>
                    <a:srgbClr val="000000"/>
                  </a:solidFill>
                  <a:latin typeface="Roboto Condensed"/>
                </a:rPr>
                <a:t>của</a:t>
              </a:r>
              <a:r>
                <a:rPr lang="en-US" sz="3399" dirty="0">
                  <a:solidFill>
                    <a:srgbClr val="000000"/>
                  </a:solidFill>
                  <a:latin typeface="Roboto Condensed"/>
                </a:rPr>
                <a:t> </a:t>
              </a:r>
              <a:r>
                <a:rPr lang="en-US" sz="3399" dirty="0" err="1">
                  <a:solidFill>
                    <a:srgbClr val="000000"/>
                  </a:solidFill>
                  <a:latin typeface="Roboto Condensed"/>
                </a:rPr>
                <a:t>đồng</a:t>
              </a:r>
              <a:r>
                <a:rPr lang="en-US" sz="3399" dirty="0">
                  <a:solidFill>
                    <a:srgbClr val="000000"/>
                  </a:solidFill>
                  <a:latin typeface="Roboto Condensed"/>
                </a:rPr>
                <a:t> </a:t>
              </a:r>
              <a:r>
                <a:rPr lang="en-US" sz="3399" dirty="0" err="1">
                  <a:solidFill>
                    <a:srgbClr val="000000"/>
                  </a:solidFill>
                  <a:latin typeface="Roboto Condensed"/>
                </a:rPr>
                <a:t>đội</a:t>
              </a:r>
              <a:r>
                <a:rPr lang="en-US" sz="3399" dirty="0">
                  <a:solidFill>
                    <a:srgbClr val="000000"/>
                  </a:solidFill>
                  <a:latin typeface="Roboto Condensed"/>
                </a:rPr>
                <a:t> </a:t>
              </a:r>
              <a:r>
                <a:rPr lang="en-US" sz="3399" dirty="0" err="1">
                  <a:solidFill>
                    <a:srgbClr val="000000"/>
                  </a:solidFill>
                  <a:latin typeface="Roboto Condensed"/>
                </a:rPr>
                <a:t>và</a:t>
              </a:r>
              <a:r>
                <a:rPr lang="en-US" sz="3399" dirty="0">
                  <a:solidFill>
                    <a:srgbClr val="000000"/>
                  </a:solidFill>
                  <a:latin typeface="Roboto Condensed"/>
                </a:rPr>
                <a:t> </a:t>
              </a:r>
              <a:r>
                <a:rPr lang="en-US" sz="3399" dirty="0" err="1">
                  <a:solidFill>
                    <a:srgbClr val="000000"/>
                  </a:solidFill>
                  <a:latin typeface="Roboto Condensed"/>
                </a:rPr>
                <a:t>nhân</a:t>
              </a:r>
              <a:r>
                <a:rPr lang="en-US" sz="3399" dirty="0">
                  <a:solidFill>
                    <a:srgbClr val="000000"/>
                  </a:solidFill>
                  <a:latin typeface="Roboto Condensed"/>
                </a:rPr>
                <a:t> </a:t>
              </a:r>
              <a:r>
                <a:rPr lang="en-US" sz="3399" dirty="0" err="1">
                  <a:solidFill>
                    <a:srgbClr val="000000"/>
                  </a:solidFill>
                  <a:latin typeface="Roboto Condensed"/>
                </a:rPr>
                <a:t>dân</a:t>
              </a:r>
              <a:r>
                <a:rPr lang="en-US" sz="3399" dirty="0">
                  <a:solidFill>
                    <a:srgbClr val="000000"/>
                  </a:solidFill>
                  <a:latin typeface="Roboto Condensed"/>
                </a:rPr>
                <a:t> </a:t>
              </a:r>
              <a:r>
                <a:rPr lang="en-US" sz="3399" dirty="0" err="1">
                  <a:solidFill>
                    <a:srgbClr val="000000"/>
                  </a:solidFill>
                  <a:latin typeface="Roboto Condensed"/>
                </a:rPr>
                <a:t>dành</a:t>
              </a:r>
              <a:r>
                <a:rPr lang="en-US" sz="3399" dirty="0">
                  <a:solidFill>
                    <a:srgbClr val="000000"/>
                  </a:solidFill>
                  <a:latin typeface="Roboto Condensed"/>
                </a:rPr>
                <a:t> </a:t>
              </a:r>
              <a:r>
                <a:rPr lang="en-US" sz="3399" dirty="0" err="1">
                  <a:solidFill>
                    <a:srgbClr val="000000"/>
                  </a:solidFill>
                  <a:latin typeface="Roboto Condensed"/>
                </a:rPr>
                <a:t>cho</a:t>
              </a:r>
              <a:r>
                <a:rPr lang="en-US" sz="3399" dirty="0">
                  <a:solidFill>
                    <a:srgbClr val="000000"/>
                  </a:solidFill>
                  <a:latin typeface="Roboto Condensed"/>
                </a:rPr>
                <a:t> </a:t>
              </a:r>
              <a:r>
                <a:rPr lang="en-US" sz="3399" dirty="0" err="1">
                  <a:solidFill>
                    <a:srgbClr val="000000"/>
                  </a:solidFill>
                  <a:latin typeface="Roboto Condensed"/>
                </a:rPr>
                <a:t>những</a:t>
              </a:r>
              <a:r>
                <a:rPr lang="en-US" sz="3399" dirty="0">
                  <a:solidFill>
                    <a:srgbClr val="000000"/>
                  </a:solidFill>
                  <a:latin typeface="Roboto Condensed"/>
                </a:rPr>
                <a:t> </a:t>
              </a:r>
              <a:r>
                <a:rPr lang="en-US" sz="3399" dirty="0" err="1">
                  <a:solidFill>
                    <a:srgbClr val="000000"/>
                  </a:solidFill>
                  <a:latin typeface="Roboto Condensed"/>
                </a:rPr>
                <a:t>người</a:t>
              </a:r>
              <a:r>
                <a:rPr lang="en-US" sz="3399" dirty="0">
                  <a:solidFill>
                    <a:srgbClr val="000000"/>
                  </a:solidFill>
                  <a:latin typeface="Roboto Condensed"/>
                </a:rPr>
                <a:t> </a:t>
              </a:r>
              <a:r>
                <a:rPr lang="en-US" sz="3399" dirty="0" err="1">
                  <a:solidFill>
                    <a:srgbClr val="000000"/>
                  </a:solidFill>
                  <a:latin typeface="Roboto Condensed"/>
                </a:rPr>
                <a:t>lính</a:t>
              </a:r>
              <a:r>
                <a:rPr lang="en-US" sz="3399" dirty="0">
                  <a:solidFill>
                    <a:srgbClr val="000000"/>
                  </a:solidFill>
                  <a:latin typeface="Roboto Condensed"/>
                </a:rPr>
                <a:t>.</a:t>
              </a:r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2366116" y="5432411"/>
            <a:ext cx="13754404" cy="2436508"/>
            <a:chOff x="0" y="-104775"/>
            <a:chExt cx="3622559" cy="641714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3570243" cy="429623"/>
            </a:xfrm>
            <a:custGeom>
              <a:avLst/>
              <a:gdLst/>
              <a:ahLst/>
              <a:cxnLst/>
              <a:rect l="l" t="t" r="r" b="b"/>
              <a:pathLst>
                <a:path w="3570243" h="429623">
                  <a:moveTo>
                    <a:pt x="0" y="0"/>
                  </a:moveTo>
                  <a:lnTo>
                    <a:pt x="3570243" y="0"/>
                  </a:lnTo>
                  <a:lnTo>
                    <a:pt x="3570243" y="429623"/>
                  </a:lnTo>
                  <a:lnTo>
                    <a:pt x="0" y="429623"/>
                  </a:lnTo>
                  <a:close/>
                </a:path>
              </a:pathLst>
            </a:custGeom>
            <a:solidFill>
              <a:srgbClr val="F1E4D5"/>
            </a:solidFill>
          </p:spPr>
        </p:sp>
        <p:sp>
          <p:nvSpPr>
            <p:cNvPr id="22" name="TextBox 22"/>
            <p:cNvSpPr txBox="1"/>
            <p:nvPr/>
          </p:nvSpPr>
          <p:spPr>
            <a:xfrm>
              <a:off x="0" y="-104775"/>
              <a:ext cx="3622559" cy="641714"/>
            </a:xfrm>
            <a:prstGeom prst="rect">
              <a:avLst/>
            </a:prstGeom>
          </p:spPr>
          <p:txBody>
            <a:bodyPr lIns="190500" tIns="190500" rIns="190500" bIns="190500" rtlCol="0" anchor="ctr"/>
            <a:lstStyle/>
            <a:p>
              <a:pPr>
                <a:lnSpc>
                  <a:spcPts val="5099"/>
                </a:lnSpc>
              </a:pPr>
              <a:r>
                <a:rPr lang="en-US" sz="3399" dirty="0">
                  <a:solidFill>
                    <a:srgbClr val="000000"/>
                  </a:solidFill>
                  <a:latin typeface="Roboto Condensed"/>
                </a:rPr>
                <a:t>? </a:t>
              </a:r>
              <a:r>
                <a:rPr lang="en-US" sz="3399" dirty="0" err="1">
                  <a:solidFill>
                    <a:srgbClr val="000000"/>
                  </a:solidFill>
                  <a:latin typeface="Roboto Condensed"/>
                </a:rPr>
                <a:t>Những</a:t>
              </a:r>
              <a:r>
                <a:rPr lang="en-US" sz="3399" dirty="0">
                  <a:solidFill>
                    <a:srgbClr val="000000"/>
                  </a:solidFill>
                  <a:latin typeface="Roboto Condensed"/>
                </a:rPr>
                <a:t> </a:t>
              </a:r>
              <a:r>
                <a:rPr lang="en-US" sz="3399" dirty="0" err="1">
                  <a:solidFill>
                    <a:srgbClr val="000000"/>
                  </a:solidFill>
                  <a:latin typeface="Roboto Condensed"/>
                </a:rPr>
                <a:t>câu</a:t>
              </a:r>
              <a:r>
                <a:rPr lang="en-US" sz="3399" dirty="0">
                  <a:solidFill>
                    <a:srgbClr val="000000"/>
                  </a:solidFill>
                  <a:latin typeface="Roboto Condensed"/>
                </a:rPr>
                <a:t> </a:t>
              </a:r>
              <a:r>
                <a:rPr lang="en-US" sz="3399" dirty="0" err="1">
                  <a:solidFill>
                    <a:srgbClr val="000000"/>
                  </a:solidFill>
                  <a:latin typeface="Roboto Condensed"/>
                </a:rPr>
                <a:t>thơ</a:t>
              </a:r>
              <a:r>
                <a:rPr lang="en-US" sz="3399" dirty="0">
                  <a:solidFill>
                    <a:srgbClr val="000000"/>
                  </a:solidFill>
                  <a:latin typeface="Roboto Condensed"/>
                </a:rPr>
                <a:t> </a:t>
              </a:r>
              <a:r>
                <a:rPr lang="en-US" sz="3399" dirty="0" err="1">
                  <a:solidFill>
                    <a:srgbClr val="000000"/>
                  </a:solidFill>
                  <a:latin typeface="Roboto Condensed"/>
                </a:rPr>
                <a:t>đã</a:t>
              </a:r>
              <a:r>
                <a:rPr lang="en-US" sz="3399" dirty="0">
                  <a:solidFill>
                    <a:srgbClr val="000000"/>
                  </a:solidFill>
                  <a:latin typeface="Roboto Condensed"/>
                </a:rPr>
                <a:t> </a:t>
              </a:r>
              <a:r>
                <a:rPr lang="en-US" sz="3399" dirty="0" err="1">
                  <a:solidFill>
                    <a:srgbClr val="000000"/>
                  </a:solidFill>
                  <a:latin typeface="Roboto Condensed"/>
                </a:rPr>
                <a:t>gợi</a:t>
              </a:r>
              <a:r>
                <a:rPr lang="en-US" sz="3399" dirty="0">
                  <a:solidFill>
                    <a:srgbClr val="000000"/>
                  </a:solidFill>
                  <a:latin typeface="Roboto Condensed"/>
                </a:rPr>
                <a:t> </a:t>
              </a:r>
              <a:r>
                <a:rPr lang="en-US" sz="3399" dirty="0" err="1">
                  <a:solidFill>
                    <a:srgbClr val="000000"/>
                  </a:solidFill>
                  <a:latin typeface="Roboto Condensed"/>
                </a:rPr>
                <a:t>cho</a:t>
              </a:r>
              <a:r>
                <a:rPr lang="en-US" sz="3399" dirty="0">
                  <a:solidFill>
                    <a:srgbClr val="000000"/>
                  </a:solidFill>
                  <a:latin typeface="Roboto Condensed"/>
                </a:rPr>
                <a:t> </a:t>
              </a:r>
              <a:r>
                <a:rPr lang="en-US" sz="3399" dirty="0" err="1">
                  <a:solidFill>
                    <a:srgbClr val="000000"/>
                  </a:solidFill>
                  <a:latin typeface="Roboto Condensed"/>
                </a:rPr>
                <a:t>em</a:t>
              </a:r>
              <a:r>
                <a:rPr lang="en-US" sz="3399" dirty="0">
                  <a:solidFill>
                    <a:srgbClr val="000000"/>
                  </a:solidFill>
                  <a:latin typeface="Roboto Condensed"/>
                </a:rPr>
                <a:t> </a:t>
              </a:r>
              <a:r>
                <a:rPr lang="en-US" sz="3399" dirty="0" err="1">
                  <a:solidFill>
                    <a:srgbClr val="000000"/>
                  </a:solidFill>
                  <a:latin typeface="Roboto Condensed"/>
                </a:rPr>
                <a:t>những</a:t>
              </a:r>
              <a:r>
                <a:rPr lang="en-US" sz="3399" dirty="0">
                  <a:solidFill>
                    <a:srgbClr val="000000"/>
                  </a:solidFill>
                  <a:latin typeface="Roboto Condensed"/>
                </a:rPr>
                <a:t> </a:t>
              </a:r>
              <a:r>
                <a:rPr lang="en-US" sz="3399" dirty="0" err="1">
                  <a:solidFill>
                    <a:srgbClr val="000000"/>
                  </a:solidFill>
                  <a:latin typeface="Roboto Condensed"/>
                </a:rPr>
                <a:t>cảm</a:t>
              </a:r>
              <a:r>
                <a:rPr lang="en-US" sz="3399" dirty="0">
                  <a:solidFill>
                    <a:srgbClr val="000000"/>
                  </a:solidFill>
                  <a:latin typeface="Roboto Condensed"/>
                </a:rPr>
                <a:t> </a:t>
              </a:r>
              <a:r>
                <a:rPr lang="en-US" sz="3399" dirty="0" err="1">
                  <a:solidFill>
                    <a:srgbClr val="000000"/>
                  </a:solidFill>
                  <a:latin typeface="Roboto Condensed"/>
                </a:rPr>
                <a:t>nhận</a:t>
              </a:r>
              <a:r>
                <a:rPr lang="en-US" sz="3399" dirty="0">
                  <a:solidFill>
                    <a:srgbClr val="000000"/>
                  </a:solidFill>
                  <a:latin typeface="Roboto Condensed"/>
                </a:rPr>
                <a:t> </a:t>
              </a:r>
              <a:r>
                <a:rPr lang="en-US" sz="3399" dirty="0" err="1">
                  <a:solidFill>
                    <a:srgbClr val="000000"/>
                  </a:solidFill>
                  <a:latin typeface="Roboto Condensed"/>
                </a:rPr>
                <a:t>như</a:t>
              </a:r>
              <a:r>
                <a:rPr lang="en-US" sz="3399" dirty="0">
                  <a:solidFill>
                    <a:srgbClr val="000000"/>
                  </a:solidFill>
                  <a:latin typeface="Roboto Condensed"/>
                </a:rPr>
                <a:t> </a:t>
              </a:r>
              <a:r>
                <a:rPr lang="en-US" sz="3399" dirty="0" err="1">
                  <a:solidFill>
                    <a:srgbClr val="000000"/>
                  </a:solidFill>
                  <a:latin typeface="Roboto Condensed"/>
                </a:rPr>
                <a:t>thế</a:t>
              </a:r>
              <a:r>
                <a:rPr lang="en-US" sz="3399" dirty="0">
                  <a:solidFill>
                    <a:srgbClr val="000000"/>
                  </a:solidFill>
                  <a:latin typeface="Roboto Condensed"/>
                </a:rPr>
                <a:t> </a:t>
              </a:r>
              <a:r>
                <a:rPr lang="en-US" sz="3399" dirty="0" err="1">
                  <a:solidFill>
                    <a:srgbClr val="000000"/>
                  </a:solidFill>
                  <a:latin typeface="Roboto Condensed"/>
                </a:rPr>
                <a:t>nào</a:t>
              </a:r>
              <a:r>
                <a:rPr lang="en-US" sz="3399" dirty="0">
                  <a:solidFill>
                    <a:srgbClr val="000000"/>
                  </a:solidFill>
                  <a:latin typeface="Roboto Condensed"/>
                </a:rPr>
                <a:t> </a:t>
              </a:r>
              <a:r>
                <a:rPr lang="en-US" sz="3399" dirty="0" err="1">
                  <a:solidFill>
                    <a:srgbClr val="000000"/>
                  </a:solidFill>
                  <a:latin typeface="Roboto Condensed"/>
                </a:rPr>
                <a:t>về</a:t>
              </a:r>
              <a:r>
                <a:rPr lang="en-US" sz="3399" dirty="0">
                  <a:solidFill>
                    <a:srgbClr val="000000"/>
                  </a:solidFill>
                  <a:latin typeface="Roboto Condensed"/>
                </a:rPr>
                <a:t> </a:t>
              </a:r>
              <a:r>
                <a:rPr lang="en-US" sz="3399" dirty="0" err="1">
                  <a:solidFill>
                    <a:srgbClr val="000000"/>
                  </a:solidFill>
                  <a:latin typeface="Roboto Condensed"/>
                </a:rPr>
                <a:t>tình</a:t>
              </a:r>
              <a:r>
                <a:rPr lang="en-US" sz="3399" dirty="0">
                  <a:solidFill>
                    <a:srgbClr val="000000"/>
                  </a:solidFill>
                  <a:latin typeface="Roboto Condensed"/>
                </a:rPr>
                <a:t> </a:t>
              </a:r>
              <a:r>
                <a:rPr lang="en-US" sz="3399" dirty="0" err="1">
                  <a:solidFill>
                    <a:srgbClr val="000000"/>
                  </a:solidFill>
                  <a:latin typeface="Roboto Condensed"/>
                </a:rPr>
                <a:t>cảm</a:t>
              </a:r>
              <a:r>
                <a:rPr lang="en-US" sz="3399" dirty="0">
                  <a:solidFill>
                    <a:srgbClr val="000000"/>
                  </a:solidFill>
                  <a:latin typeface="Roboto Condensed"/>
                </a:rPr>
                <a:t> </a:t>
              </a:r>
              <a:r>
                <a:rPr lang="en-US" sz="3399" dirty="0" err="1">
                  <a:solidFill>
                    <a:srgbClr val="000000"/>
                  </a:solidFill>
                  <a:latin typeface="Roboto Condensed"/>
                </a:rPr>
                <a:t>mà</a:t>
              </a:r>
              <a:r>
                <a:rPr lang="en-US" sz="3399" dirty="0">
                  <a:solidFill>
                    <a:srgbClr val="000000"/>
                  </a:solidFill>
                  <a:latin typeface="Roboto Condensed"/>
                </a:rPr>
                <a:t> </a:t>
              </a:r>
              <a:r>
                <a:rPr lang="en-US" sz="3399" dirty="0" err="1">
                  <a:solidFill>
                    <a:srgbClr val="000000"/>
                  </a:solidFill>
                  <a:latin typeface="Roboto Condensed"/>
                </a:rPr>
                <a:t>đồng</a:t>
              </a:r>
              <a:r>
                <a:rPr lang="en-US" sz="3399" dirty="0">
                  <a:solidFill>
                    <a:srgbClr val="000000"/>
                  </a:solidFill>
                  <a:latin typeface="Roboto Condensed"/>
                </a:rPr>
                <a:t> </a:t>
              </a:r>
              <a:r>
                <a:rPr lang="en-US" sz="3399" dirty="0" err="1">
                  <a:solidFill>
                    <a:srgbClr val="000000"/>
                  </a:solidFill>
                  <a:latin typeface="Roboto Condensed"/>
                </a:rPr>
                <a:t>đội</a:t>
              </a:r>
              <a:r>
                <a:rPr lang="en-US" sz="3399" dirty="0">
                  <a:solidFill>
                    <a:srgbClr val="000000"/>
                  </a:solidFill>
                  <a:latin typeface="Roboto Condensed"/>
                </a:rPr>
                <a:t> </a:t>
              </a:r>
              <a:r>
                <a:rPr lang="en-US" sz="3399" dirty="0" err="1">
                  <a:solidFill>
                    <a:srgbClr val="000000"/>
                  </a:solidFill>
                  <a:latin typeface="Roboto Condensed"/>
                </a:rPr>
                <a:t>và</a:t>
              </a:r>
              <a:r>
                <a:rPr lang="en-US" sz="3399" dirty="0">
                  <a:solidFill>
                    <a:srgbClr val="000000"/>
                  </a:solidFill>
                  <a:latin typeface="Roboto Condensed"/>
                </a:rPr>
                <a:t> </a:t>
              </a:r>
              <a:r>
                <a:rPr lang="en-US" sz="3399" dirty="0" err="1">
                  <a:solidFill>
                    <a:srgbClr val="000000"/>
                  </a:solidFill>
                  <a:latin typeface="Roboto Condensed"/>
                </a:rPr>
                <a:t>nhân</a:t>
              </a:r>
              <a:r>
                <a:rPr lang="en-US" sz="3399" dirty="0">
                  <a:solidFill>
                    <a:srgbClr val="000000"/>
                  </a:solidFill>
                  <a:latin typeface="Roboto Condensed"/>
                </a:rPr>
                <a:t> </a:t>
              </a:r>
              <a:r>
                <a:rPr lang="en-US" sz="3399" dirty="0" err="1">
                  <a:solidFill>
                    <a:srgbClr val="000000"/>
                  </a:solidFill>
                  <a:latin typeface="Roboto Condensed"/>
                </a:rPr>
                <a:t>dân</a:t>
              </a:r>
              <a:r>
                <a:rPr lang="en-US" sz="3399" dirty="0">
                  <a:solidFill>
                    <a:srgbClr val="000000"/>
                  </a:solidFill>
                  <a:latin typeface="Roboto Condensed"/>
                </a:rPr>
                <a:t> </a:t>
              </a:r>
              <a:r>
                <a:rPr lang="en-US" sz="3399" dirty="0" err="1">
                  <a:solidFill>
                    <a:srgbClr val="000000"/>
                  </a:solidFill>
                  <a:latin typeface="Roboto Condensed"/>
                </a:rPr>
                <a:t>dành</a:t>
              </a:r>
              <a:r>
                <a:rPr lang="en-US" sz="3399" dirty="0">
                  <a:solidFill>
                    <a:srgbClr val="000000"/>
                  </a:solidFill>
                  <a:latin typeface="Roboto Condensed"/>
                </a:rPr>
                <a:t> </a:t>
              </a:r>
              <a:r>
                <a:rPr lang="en-US" sz="3399" dirty="0" err="1">
                  <a:solidFill>
                    <a:srgbClr val="000000"/>
                  </a:solidFill>
                  <a:latin typeface="Roboto Condensed"/>
                </a:rPr>
                <a:t>cho</a:t>
              </a:r>
              <a:r>
                <a:rPr lang="en-US" sz="3399" dirty="0">
                  <a:solidFill>
                    <a:srgbClr val="000000"/>
                  </a:solidFill>
                  <a:latin typeface="Roboto Condensed"/>
                </a:rPr>
                <a:t> </a:t>
              </a:r>
              <a:r>
                <a:rPr lang="en-US" sz="3399" dirty="0" err="1">
                  <a:solidFill>
                    <a:srgbClr val="000000"/>
                  </a:solidFill>
                  <a:latin typeface="Roboto Condensed"/>
                </a:rPr>
                <a:t>những</a:t>
              </a:r>
              <a:r>
                <a:rPr lang="en-US" sz="3399" dirty="0">
                  <a:solidFill>
                    <a:srgbClr val="000000"/>
                  </a:solidFill>
                  <a:latin typeface="Roboto Condensed"/>
                </a:rPr>
                <a:t> </a:t>
              </a:r>
              <a:r>
                <a:rPr lang="en-US" sz="3399" dirty="0" err="1">
                  <a:solidFill>
                    <a:srgbClr val="000000"/>
                  </a:solidFill>
                  <a:latin typeface="Roboto Condensed"/>
                </a:rPr>
                <a:t>người</a:t>
              </a:r>
              <a:r>
                <a:rPr lang="en-US" sz="3399" dirty="0">
                  <a:solidFill>
                    <a:srgbClr val="000000"/>
                  </a:solidFill>
                  <a:latin typeface="Roboto Condensed"/>
                </a:rPr>
                <a:t> </a:t>
              </a:r>
              <a:r>
                <a:rPr lang="en-US" sz="3399" dirty="0" err="1">
                  <a:solidFill>
                    <a:srgbClr val="000000"/>
                  </a:solidFill>
                  <a:latin typeface="Roboto Condensed"/>
                </a:rPr>
                <a:t>lính</a:t>
              </a:r>
              <a:r>
                <a:rPr lang="en-US" sz="3399" dirty="0">
                  <a:solidFill>
                    <a:srgbClr val="000000"/>
                  </a:solidFill>
                  <a:latin typeface="Roboto Condensed"/>
                </a:rPr>
                <a:t> </a:t>
              </a:r>
              <a:r>
                <a:rPr lang="en-US" sz="3399" dirty="0" err="1">
                  <a:solidFill>
                    <a:srgbClr val="000000"/>
                  </a:solidFill>
                  <a:latin typeface="Roboto Condensed"/>
                </a:rPr>
                <a:t>đã</a:t>
              </a:r>
              <a:r>
                <a:rPr lang="en-US" sz="3399" dirty="0">
                  <a:solidFill>
                    <a:srgbClr val="000000"/>
                  </a:solidFill>
                  <a:latin typeface="Roboto Condensed"/>
                </a:rPr>
                <a:t> hi </a:t>
              </a:r>
              <a:r>
                <a:rPr lang="en-US" sz="3399" dirty="0" err="1">
                  <a:solidFill>
                    <a:srgbClr val="000000"/>
                  </a:solidFill>
                  <a:latin typeface="Roboto Condensed"/>
                </a:rPr>
                <a:t>sinh</a:t>
              </a:r>
              <a:r>
                <a:rPr lang="en-US" sz="3399" dirty="0">
                  <a:solidFill>
                    <a:srgbClr val="000000"/>
                  </a:solidFill>
                  <a:latin typeface="Roboto Condensed"/>
                </a:rPr>
                <a:t> </a:t>
              </a:r>
              <a:r>
                <a:rPr lang="en-US" sz="3399" dirty="0" err="1">
                  <a:solidFill>
                    <a:srgbClr val="000000"/>
                  </a:solidFill>
                  <a:latin typeface="Roboto Condensed"/>
                </a:rPr>
                <a:t>trong</a:t>
              </a:r>
              <a:r>
                <a:rPr lang="en-US" sz="3399" dirty="0">
                  <a:solidFill>
                    <a:srgbClr val="000000"/>
                  </a:solidFill>
                  <a:latin typeface="Roboto Condensed"/>
                </a:rPr>
                <a:t> </a:t>
              </a:r>
              <a:r>
                <a:rPr lang="en-US" sz="3399" dirty="0" err="1">
                  <a:solidFill>
                    <a:srgbClr val="000000"/>
                  </a:solidFill>
                  <a:latin typeface="Roboto Condensed"/>
                </a:rPr>
                <a:t>bài</a:t>
              </a:r>
              <a:r>
                <a:rPr lang="en-US" sz="3399" dirty="0">
                  <a:solidFill>
                    <a:srgbClr val="000000"/>
                  </a:solidFill>
                  <a:latin typeface="Roboto Condensed"/>
                </a:rPr>
                <a:t> </a:t>
              </a:r>
              <a:r>
                <a:rPr lang="en-US" sz="3399" dirty="0" err="1">
                  <a:solidFill>
                    <a:srgbClr val="000000"/>
                  </a:solidFill>
                  <a:latin typeface="Roboto Condensed"/>
                </a:rPr>
                <a:t>thơ</a:t>
              </a:r>
              <a:r>
                <a:rPr lang="en-US" sz="3399" dirty="0">
                  <a:solidFill>
                    <a:srgbClr val="000000"/>
                  </a:solidFill>
                  <a:latin typeface="Roboto Condensed"/>
                </a:rPr>
                <a:t>?</a:t>
              </a:r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2366116" y="7831692"/>
            <a:ext cx="13754404" cy="1162382"/>
            <a:chOff x="0" y="-5343"/>
            <a:chExt cx="3622559" cy="306142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3570243" cy="292761"/>
            </a:xfrm>
            <a:custGeom>
              <a:avLst/>
              <a:gdLst/>
              <a:ahLst/>
              <a:cxnLst/>
              <a:rect l="l" t="t" r="r" b="b"/>
              <a:pathLst>
                <a:path w="3570243" h="292761">
                  <a:moveTo>
                    <a:pt x="0" y="0"/>
                  </a:moveTo>
                  <a:lnTo>
                    <a:pt x="3570243" y="0"/>
                  </a:lnTo>
                  <a:lnTo>
                    <a:pt x="3570243" y="292761"/>
                  </a:lnTo>
                  <a:lnTo>
                    <a:pt x="0" y="292761"/>
                  </a:lnTo>
                  <a:close/>
                </a:path>
              </a:pathLst>
            </a:custGeom>
            <a:solidFill>
              <a:srgbClr val="F1E4D5"/>
            </a:solidFill>
          </p:spPr>
        </p:sp>
        <p:sp>
          <p:nvSpPr>
            <p:cNvPr id="25" name="TextBox 25"/>
            <p:cNvSpPr txBox="1"/>
            <p:nvPr/>
          </p:nvSpPr>
          <p:spPr>
            <a:xfrm>
              <a:off x="0" y="-5343"/>
              <a:ext cx="3622559" cy="306142"/>
            </a:xfrm>
            <a:prstGeom prst="rect">
              <a:avLst/>
            </a:prstGeom>
          </p:spPr>
          <p:txBody>
            <a:bodyPr lIns="190500" tIns="190500" rIns="190500" bIns="190500" rtlCol="0" anchor="ctr"/>
            <a:lstStyle/>
            <a:p>
              <a:pPr>
                <a:lnSpc>
                  <a:spcPts val="5099"/>
                </a:lnSpc>
              </a:pPr>
              <a:r>
                <a:rPr lang="en-US" sz="3399" dirty="0">
                  <a:solidFill>
                    <a:srgbClr val="000000"/>
                  </a:solidFill>
                  <a:latin typeface="Roboto Condensed"/>
                </a:rPr>
                <a:t>? </a:t>
              </a:r>
              <a:r>
                <a:rPr lang="en-US" sz="3399" dirty="0" err="1">
                  <a:solidFill>
                    <a:srgbClr val="000000"/>
                  </a:solidFill>
                  <a:latin typeface="Roboto Condensed"/>
                </a:rPr>
                <a:t>Nêu</a:t>
              </a:r>
              <a:r>
                <a:rPr lang="en-US" sz="3399" dirty="0">
                  <a:solidFill>
                    <a:srgbClr val="000000"/>
                  </a:solidFill>
                  <a:latin typeface="Roboto Condensed"/>
                </a:rPr>
                <a:t> </a:t>
              </a:r>
              <a:r>
                <a:rPr lang="en-US" sz="3399" dirty="0" err="1">
                  <a:solidFill>
                    <a:srgbClr val="000000"/>
                  </a:solidFill>
                  <a:latin typeface="Roboto Condensed"/>
                </a:rPr>
                <a:t>đề</a:t>
              </a:r>
              <a:r>
                <a:rPr lang="en-US" sz="3399" dirty="0">
                  <a:solidFill>
                    <a:srgbClr val="000000"/>
                  </a:solidFill>
                  <a:latin typeface="Roboto Condensed"/>
                </a:rPr>
                <a:t> </a:t>
              </a:r>
              <a:r>
                <a:rPr lang="en-US" sz="3399" dirty="0" err="1">
                  <a:solidFill>
                    <a:srgbClr val="000000"/>
                  </a:solidFill>
                  <a:latin typeface="Roboto Condensed"/>
                </a:rPr>
                <a:t>tài</a:t>
              </a:r>
              <a:r>
                <a:rPr lang="en-US" sz="3399" dirty="0">
                  <a:solidFill>
                    <a:srgbClr val="000000"/>
                  </a:solidFill>
                  <a:latin typeface="Roboto Condensed"/>
                </a:rPr>
                <a:t>, </a:t>
              </a:r>
              <a:r>
                <a:rPr lang="en-US" sz="3399" dirty="0" err="1">
                  <a:solidFill>
                    <a:srgbClr val="000000"/>
                  </a:solidFill>
                  <a:latin typeface="Roboto Condensed"/>
                </a:rPr>
                <a:t>chủ</a:t>
              </a:r>
              <a:r>
                <a:rPr lang="en-US" sz="3399" dirty="0">
                  <a:solidFill>
                    <a:srgbClr val="000000"/>
                  </a:solidFill>
                  <a:latin typeface="Roboto Condensed"/>
                </a:rPr>
                <a:t> </a:t>
              </a:r>
              <a:r>
                <a:rPr lang="en-US" sz="3399" dirty="0" err="1">
                  <a:solidFill>
                    <a:srgbClr val="000000"/>
                  </a:solidFill>
                  <a:latin typeface="Roboto Condensed"/>
                </a:rPr>
                <a:t>đề</a:t>
              </a:r>
              <a:r>
                <a:rPr lang="en-US" sz="3399" dirty="0">
                  <a:solidFill>
                    <a:srgbClr val="000000"/>
                  </a:solidFill>
                  <a:latin typeface="Roboto Condensed"/>
                </a:rPr>
                <a:t> </a:t>
              </a:r>
              <a:r>
                <a:rPr lang="en-US" sz="3399" dirty="0" err="1">
                  <a:solidFill>
                    <a:srgbClr val="000000"/>
                  </a:solidFill>
                  <a:latin typeface="Roboto Condensed"/>
                </a:rPr>
                <a:t>của</a:t>
              </a:r>
              <a:r>
                <a:rPr lang="en-US" sz="3399" dirty="0">
                  <a:solidFill>
                    <a:srgbClr val="000000"/>
                  </a:solidFill>
                  <a:latin typeface="Roboto Condensed"/>
                </a:rPr>
                <a:t> </a:t>
              </a:r>
              <a:r>
                <a:rPr lang="en-US" sz="3399" dirty="0" err="1">
                  <a:solidFill>
                    <a:srgbClr val="000000"/>
                  </a:solidFill>
                  <a:latin typeface="Roboto Condensed"/>
                </a:rPr>
                <a:t>bài</a:t>
              </a:r>
              <a:r>
                <a:rPr lang="en-US" sz="3399" dirty="0">
                  <a:solidFill>
                    <a:srgbClr val="000000"/>
                  </a:solidFill>
                  <a:latin typeface="Roboto Condensed"/>
                </a:rPr>
                <a:t> </a:t>
              </a:r>
              <a:r>
                <a:rPr lang="en-US" sz="3399" dirty="0" err="1">
                  <a:solidFill>
                    <a:srgbClr val="000000"/>
                  </a:solidFill>
                  <a:latin typeface="Roboto Condensed"/>
                </a:rPr>
                <a:t>thơ</a:t>
              </a:r>
              <a:r>
                <a:rPr lang="en-US" sz="3399" dirty="0">
                  <a:solidFill>
                    <a:srgbClr val="000000"/>
                  </a:solidFill>
                  <a:latin typeface="Roboto Condensed"/>
                </a:rPr>
                <a:t>.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4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-4659903">
            <a:off x="15947852" y="-2323303"/>
            <a:ext cx="2044507" cy="464660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6033323">
            <a:off x="582154" y="7178986"/>
            <a:ext cx="2652134" cy="602757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 t="3749"/>
          <a:stretch>
            <a:fillRect/>
          </a:stretch>
        </p:blipFill>
        <p:spPr>
          <a:xfrm rot="1977615">
            <a:off x="-1712130" y="-172862"/>
            <a:ext cx="3850386" cy="5953419"/>
          </a:xfrm>
          <a:prstGeom prst="rect">
            <a:avLst/>
          </a:prstGeom>
        </p:spPr>
      </p:pic>
      <p:grpSp>
        <p:nvGrpSpPr>
          <p:cNvPr id="13" name="Group 13"/>
          <p:cNvGrpSpPr/>
          <p:nvPr/>
        </p:nvGrpSpPr>
        <p:grpSpPr>
          <a:xfrm>
            <a:off x="1514247" y="1857651"/>
            <a:ext cx="7629753" cy="4538932"/>
            <a:chOff x="0" y="0"/>
            <a:chExt cx="2009482" cy="1195439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2009482" cy="1190667"/>
            </a:xfrm>
            <a:custGeom>
              <a:avLst/>
              <a:gdLst/>
              <a:ahLst/>
              <a:cxnLst/>
              <a:rect l="l" t="t" r="r" b="b"/>
              <a:pathLst>
                <a:path w="2009482" h="1190667">
                  <a:moveTo>
                    <a:pt x="57838" y="0"/>
                  </a:moveTo>
                  <a:lnTo>
                    <a:pt x="1951644" y="0"/>
                  </a:lnTo>
                  <a:cubicBezTo>
                    <a:pt x="1966984" y="0"/>
                    <a:pt x="1981695" y="6094"/>
                    <a:pt x="1992542" y="16940"/>
                  </a:cubicBezTo>
                  <a:cubicBezTo>
                    <a:pt x="2003389" y="27787"/>
                    <a:pt x="2009482" y="42498"/>
                    <a:pt x="2009482" y="57838"/>
                  </a:cubicBezTo>
                  <a:lnTo>
                    <a:pt x="2009482" y="1132829"/>
                  </a:lnTo>
                  <a:cubicBezTo>
                    <a:pt x="2009482" y="1148168"/>
                    <a:pt x="2003389" y="1162880"/>
                    <a:pt x="1992542" y="1173726"/>
                  </a:cubicBezTo>
                  <a:cubicBezTo>
                    <a:pt x="1981695" y="1184573"/>
                    <a:pt x="1966984" y="1190667"/>
                    <a:pt x="1951644" y="1190667"/>
                  </a:cubicBezTo>
                  <a:lnTo>
                    <a:pt x="57838" y="1190667"/>
                  </a:lnTo>
                  <a:cubicBezTo>
                    <a:pt x="42498" y="1190667"/>
                    <a:pt x="27787" y="1184573"/>
                    <a:pt x="16940" y="1173726"/>
                  </a:cubicBezTo>
                  <a:cubicBezTo>
                    <a:pt x="6094" y="1162880"/>
                    <a:pt x="0" y="1148168"/>
                    <a:pt x="0" y="1132829"/>
                  </a:cubicBezTo>
                  <a:lnTo>
                    <a:pt x="0" y="57838"/>
                  </a:lnTo>
                  <a:cubicBezTo>
                    <a:pt x="0" y="42498"/>
                    <a:pt x="6094" y="27787"/>
                    <a:pt x="16940" y="16940"/>
                  </a:cubicBezTo>
                  <a:cubicBezTo>
                    <a:pt x="27787" y="6094"/>
                    <a:pt x="42498" y="0"/>
                    <a:pt x="57838" y="0"/>
                  </a:cubicBezTo>
                  <a:close/>
                </a:path>
              </a:pathLst>
            </a:custGeom>
            <a:solidFill>
              <a:srgbClr val="FEF2E6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57037" y="59306"/>
              <a:ext cx="1940566" cy="1136133"/>
            </a:xfrm>
            <a:prstGeom prst="rect">
              <a:avLst/>
            </a:prstGeom>
          </p:spPr>
          <p:txBody>
            <a:bodyPr lIns="254000" tIns="254000" rIns="254000" bIns="254000" rtlCol="0" anchor="ctr"/>
            <a:lstStyle/>
            <a:p>
              <a:pPr>
                <a:lnSpc>
                  <a:spcPts val="5269"/>
                </a:lnSpc>
              </a:pPr>
              <a:r>
                <a:rPr lang="en-US" sz="3399" dirty="0">
                  <a:solidFill>
                    <a:srgbClr val="000000"/>
                  </a:solidFill>
                  <a:latin typeface="Roboto Condensed Bold Italics"/>
                </a:rPr>
                <a:t>- </a:t>
              </a:r>
              <a:r>
                <a:rPr lang="en-US" sz="3399" dirty="0" err="1">
                  <a:solidFill>
                    <a:srgbClr val="000000"/>
                  </a:solidFill>
                  <a:latin typeface="Roboto Condensed Bold Italics"/>
                </a:rPr>
                <a:t>Bạn</a:t>
              </a:r>
              <a:r>
                <a:rPr lang="en-US" sz="3399" dirty="0">
                  <a:solidFill>
                    <a:srgbClr val="000000"/>
                  </a:solidFill>
                  <a:latin typeface="Roboto Condensed Bold Italics"/>
                </a:rPr>
                <a:t> </a:t>
              </a:r>
              <a:r>
                <a:rPr lang="en-US" sz="3399" dirty="0" err="1">
                  <a:solidFill>
                    <a:srgbClr val="000000"/>
                  </a:solidFill>
                  <a:latin typeface="Roboto Condensed Bold Italics"/>
                </a:rPr>
                <a:t>bè</a:t>
              </a:r>
              <a:r>
                <a:rPr lang="en-US" sz="3399" dirty="0">
                  <a:solidFill>
                    <a:srgbClr val="000000"/>
                  </a:solidFill>
                  <a:latin typeface="Roboto Condensed Bold Italics"/>
                </a:rPr>
                <a:t> </a:t>
              </a:r>
              <a:r>
                <a:rPr lang="en-US" sz="3399" dirty="0" err="1">
                  <a:solidFill>
                    <a:srgbClr val="000000"/>
                  </a:solidFill>
                  <a:latin typeface="Roboto Condensed Bold Italics"/>
                </a:rPr>
                <a:t>mang</a:t>
              </a:r>
              <a:r>
                <a:rPr lang="en-US" sz="3399" dirty="0">
                  <a:solidFill>
                    <a:srgbClr val="000000"/>
                  </a:solidFill>
                  <a:latin typeface="Roboto Condensed Bold Italics"/>
                </a:rPr>
                <a:t> </a:t>
              </a:r>
              <a:r>
                <a:rPr lang="en-US" sz="3399" dirty="0" err="1">
                  <a:solidFill>
                    <a:srgbClr val="000000"/>
                  </a:solidFill>
                  <a:latin typeface="Roboto Condensed Bold Italics"/>
                </a:rPr>
                <a:t>theo</a:t>
              </a:r>
              <a:r>
                <a:rPr lang="en-US" sz="3399" dirty="0">
                  <a:solidFill>
                    <a:srgbClr val="000000"/>
                  </a:solidFill>
                  <a:latin typeface="Roboto Condensed Bold Italics"/>
                </a:rPr>
                <a:t> </a:t>
              </a:r>
            </a:p>
            <a:p>
              <a:pPr>
                <a:lnSpc>
                  <a:spcPts val="5269"/>
                </a:lnSpc>
              </a:pPr>
              <a:r>
                <a:rPr lang="en-US" sz="3399" dirty="0">
                  <a:solidFill>
                    <a:srgbClr val="000000"/>
                  </a:solidFill>
                  <a:latin typeface="Roboto Condensed"/>
                </a:rPr>
                <a:t>-&gt; </a:t>
              </a:r>
              <a:r>
                <a:rPr lang="en-US" sz="3399" dirty="0" err="1">
                  <a:solidFill>
                    <a:srgbClr val="000000"/>
                  </a:solidFill>
                  <a:latin typeface="Roboto Condensed"/>
                </a:rPr>
                <a:t>khẳng</a:t>
              </a:r>
              <a:r>
                <a:rPr lang="en-US" sz="3399" dirty="0">
                  <a:solidFill>
                    <a:srgbClr val="000000"/>
                  </a:solidFill>
                  <a:latin typeface="Roboto Condensed"/>
                </a:rPr>
                <a:t> </a:t>
              </a:r>
              <a:r>
                <a:rPr lang="en-US" sz="3399" dirty="0" err="1">
                  <a:solidFill>
                    <a:srgbClr val="000000"/>
                  </a:solidFill>
                  <a:latin typeface="Roboto Condensed"/>
                </a:rPr>
                <a:t>định</a:t>
              </a:r>
              <a:r>
                <a:rPr lang="en-US" sz="3399" dirty="0">
                  <a:solidFill>
                    <a:srgbClr val="000000"/>
                  </a:solidFill>
                  <a:latin typeface="Roboto Condensed"/>
                </a:rPr>
                <a:t> </a:t>
              </a:r>
              <a:r>
                <a:rPr lang="en-US" sz="3399" dirty="0" err="1">
                  <a:solidFill>
                    <a:srgbClr val="000000"/>
                  </a:solidFill>
                  <a:latin typeface="Roboto Condensed"/>
                </a:rPr>
                <a:t>hình</a:t>
              </a:r>
              <a:r>
                <a:rPr lang="en-US" sz="3399" dirty="0">
                  <a:solidFill>
                    <a:srgbClr val="000000"/>
                  </a:solidFill>
                  <a:latin typeface="Roboto Condensed"/>
                </a:rPr>
                <a:t> </a:t>
              </a:r>
              <a:r>
                <a:rPr lang="en-US" sz="3399" dirty="0" err="1">
                  <a:solidFill>
                    <a:srgbClr val="000000"/>
                  </a:solidFill>
                  <a:latin typeface="Roboto Condensed"/>
                </a:rPr>
                <a:t>ảnh</a:t>
              </a:r>
              <a:r>
                <a:rPr lang="en-US" sz="3399" dirty="0">
                  <a:solidFill>
                    <a:srgbClr val="000000"/>
                  </a:solidFill>
                  <a:latin typeface="Roboto Condensed"/>
                </a:rPr>
                <a:t> </a:t>
              </a:r>
              <a:r>
                <a:rPr lang="en-US" sz="3399" dirty="0" err="1">
                  <a:solidFill>
                    <a:srgbClr val="000000"/>
                  </a:solidFill>
                  <a:latin typeface="Roboto Condensed"/>
                </a:rPr>
                <a:t>người</a:t>
              </a:r>
              <a:r>
                <a:rPr lang="en-US" sz="3399" dirty="0">
                  <a:solidFill>
                    <a:srgbClr val="000000"/>
                  </a:solidFill>
                  <a:latin typeface="Roboto Condensed"/>
                </a:rPr>
                <a:t> </a:t>
              </a:r>
              <a:r>
                <a:rPr lang="en-US" sz="3399" dirty="0" err="1">
                  <a:solidFill>
                    <a:srgbClr val="000000"/>
                  </a:solidFill>
                  <a:latin typeface="Roboto Condensed"/>
                </a:rPr>
                <a:t>lính</a:t>
              </a:r>
              <a:r>
                <a:rPr lang="en-US" sz="3399" dirty="0">
                  <a:solidFill>
                    <a:srgbClr val="000000"/>
                  </a:solidFill>
                  <a:latin typeface="Roboto Condensed"/>
                </a:rPr>
                <a:t> </a:t>
              </a:r>
              <a:r>
                <a:rPr lang="en-US" sz="3399" dirty="0" err="1">
                  <a:solidFill>
                    <a:srgbClr val="000000"/>
                  </a:solidFill>
                  <a:latin typeface="Roboto Condensed"/>
                </a:rPr>
                <a:t>sẽ</a:t>
              </a:r>
              <a:r>
                <a:rPr lang="en-US" sz="3399" dirty="0">
                  <a:solidFill>
                    <a:srgbClr val="000000"/>
                  </a:solidFill>
                  <a:latin typeface="Roboto Condensed"/>
                </a:rPr>
                <a:t> </a:t>
              </a:r>
              <a:r>
                <a:rPr lang="en-US" sz="3399" dirty="0" err="1">
                  <a:solidFill>
                    <a:srgbClr val="000000"/>
                  </a:solidFill>
                  <a:latin typeface="Roboto Condensed"/>
                </a:rPr>
                <a:t>luôn</a:t>
              </a:r>
              <a:r>
                <a:rPr lang="en-US" sz="3399" dirty="0">
                  <a:solidFill>
                    <a:srgbClr val="000000"/>
                  </a:solidFill>
                  <a:latin typeface="Roboto Condensed"/>
                </a:rPr>
                <a:t> </a:t>
              </a:r>
              <a:r>
                <a:rPr lang="en-US" sz="3399" dirty="0" err="1">
                  <a:solidFill>
                    <a:srgbClr val="000000"/>
                  </a:solidFill>
                  <a:latin typeface="Roboto Condensed"/>
                </a:rPr>
                <a:t>được</a:t>
              </a:r>
              <a:r>
                <a:rPr lang="en-US" sz="3399" dirty="0">
                  <a:solidFill>
                    <a:srgbClr val="000000"/>
                  </a:solidFill>
                  <a:latin typeface="Roboto Condensed"/>
                </a:rPr>
                <a:t> </a:t>
              </a:r>
              <a:r>
                <a:rPr lang="en-US" sz="3399" dirty="0" err="1">
                  <a:solidFill>
                    <a:srgbClr val="000000"/>
                  </a:solidFill>
                  <a:latin typeface="Roboto Condensed"/>
                </a:rPr>
                <a:t>bạn</a:t>
              </a:r>
              <a:r>
                <a:rPr lang="en-US" sz="3399" dirty="0">
                  <a:solidFill>
                    <a:srgbClr val="000000"/>
                  </a:solidFill>
                  <a:latin typeface="Roboto Condensed"/>
                </a:rPr>
                <a:t> </a:t>
              </a:r>
              <a:r>
                <a:rPr lang="en-US" sz="3399" dirty="0" err="1">
                  <a:solidFill>
                    <a:srgbClr val="000000"/>
                  </a:solidFill>
                  <a:latin typeface="Roboto Condensed"/>
                </a:rPr>
                <a:t>bè</a:t>
              </a:r>
              <a:r>
                <a:rPr lang="en-US" sz="3399" dirty="0">
                  <a:solidFill>
                    <a:srgbClr val="000000"/>
                  </a:solidFill>
                  <a:latin typeface="Roboto Condensed"/>
                </a:rPr>
                <a:t> </a:t>
              </a:r>
              <a:r>
                <a:rPr lang="en-US" sz="3399" dirty="0" err="1">
                  <a:solidFill>
                    <a:srgbClr val="000000"/>
                  </a:solidFill>
                  <a:latin typeface="Roboto Condensed"/>
                </a:rPr>
                <a:t>lưu</a:t>
              </a:r>
              <a:r>
                <a:rPr lang="en-US" sz="3399" dirty="0">
                  <a:solidFill>
                    <a:srgbClr val="000000"/>
                  </a:solidFill>
                  <a:latin typeface="Roboto Condensed"/>
                </a:rPr>
                <a:t> </a:t>
              </a:r>
              <a:r>
                <a:rPr lang="en-US" sz="3399" dirty="0" err="1">
                  <a:solidFill>
                    <a:srgbClr val="000000"/>
                  </a:solidFill>
                  <a:latin typeface="Roboto Condensed"/>
                </a:rPr>
                <a:t>giữ</a:t>
              </a:r>
              <a:r>
                <a:rPr lang="en-US" sz="3399" dirty="0">
                  <a:solidFill>
                    <a:srgbClr val="000000"/>
                  </a:solidFill>
                  <a:latin typeface="Roboto Condensed"/>
                </a:rPr>
                <a:t>, </a:t>
              </a:r>
              <a:r>
                <a:rPr lang="en-US" sz="3399" dirty="0" err="1">
                  <a:solidFill>
                    <a:srgbClr val="000000"/>
                  </a:solidFill>
                  <a:latin typeface="Roboto Condensed"/>
                </a:rPr>
                <a:t>luôn</a:t>
              </a:r>
              <a:r>
                <a:rPr lang="en-US" sz="3399" dirty="0">
                  <a:solidFill>
                    <a:srgbClr val="000000"/>
                  </a:solidFill>
                  <a:latin typeface="Roboto Condensed"/>
                </a:rPr>
                <a:t> </a:t>
              </a:r>
              <a:r>
                <a:rPr lang="en-US" sz="3399" dirty="0" err="1">
                  <a:solidFill>
                    <a:srgbClr val="000000"/>
                  </a:solidFill>
                  <a:latin typeface="Roboto Condensed"/>
                </a:rPr>
                <a:t>còn</a:t>
              </a:r>
              <a:r>
                <a:rPr lang="en-US" sz="3399" dirty="0">
                  <a:solidFill>
                    <a:srgbClr val="000000"/>
                  </a:solidFill>
                  <a:latin typeface="Roboto Condensed"/>
                </a:rPr>
                <a:t> </a:t>
              </a:r>
              <a:r>
                <a:rPr lang="en-US" sz="3399" dirty="0" err="1">
                  <a:solidFill>
                    <a:srgbClr val="000000"/>
                  </a:solidFill>
                  <a:latin typeface="Roboto Condensed"/>
                </a:rPr>
                <a:t>mãi</a:t>
              </a:r>
              <a:r>
                <a:rPr lang="en-US" sz="3399" dirty="0">
                  <a:solidFill>
                    <a:srgbClr val="000000"/>
                  </a:solidFill>
                  <a:latin typeface="Roboto Condensed"/>
                </a:rPr>
                <a:t> </a:t>
              </a:r>
              <a:r>
                <a:rPr lang="en-US" sz="3399" dirty="0" err="1">
                  <a:solidFill>
                    <a:srgbClr val="000000"/>
                  </a:solidFill>
                  <a:latin typeface="Roboto Condensed"/>
                </a:rPr>
                <a:t>trên</a:t>
              </a:r>
              <a:r>
                <a:rPr lang="en-US" sz="3399" dirty="0">
                  <a:solidFill>
                    <a:srgbClr val="000000"/>
                  </a:solidFill>
                  <a:latin typeface="Roboto Condensed"/>
                </a:rPr>
                <a:t> con </a:t>
              </a:r>
              <a:r>
                <a:rPr lang="en-US" sz="3399" dirty="0" err="1">
                  <a:solidFill>
                    <a:srgbClr val="000000"/>
                  </a:solidFill>
                  <a:latin typeface="Roboto Condensed"/>
                </a:rPr>
                <a:t>đường</a:t>
              </a:r>
              <a:r>
                <a:rPr lang="en-US" sz="3399" dirty="0">
                  <a:solidFill>
                    <a:srgbClr val="000000"/>
                  </a:solidFill>
                  <a:latin typeface="Roboto Condensed"/>
                </a:rPr>
                <a:t> </a:t>
              </a:r>
              <a:r>
                <a:rPr lang="en-US" sz="3399" dirty="0" err="1">
                  <a:solidFill>
                    <a:srgbClr val="000000"/>
                  </a:solidFill>
                  <a:latin typeface="Roboto Condensed"/>
                </a:rPr>
                <a:t>chiến</a:t>
              </a:r>
              <a:r>
                <a:rPr lang="en-US" sz="3399" dirty="0">
                  <a:solidFill>
                    <a:srgbClr val="000000"/>
                  </a:solidFill>
                  <a:latin typeface="Roboto Condensed"/>
                </a:rPr>
                <a:t> </a:t>
              </a:r>
              <a:r>
                <a:rPr lang="en-US" sz="3399" dirty="0" err="1">
                  <a:solidFill>
                    <a:srgbClr val="000000"/>
                  </a:solidFill>
                  <a:latin typeface="Roboto Condensed"/>
                </a:rPr>
                <a:t>đấu</a:t>
              </a:r>
              <a:r>
                <a:rPr lang="en-US" sz="3399" dirty="0">
                  <a:solidFill>
                    <a:srgbClr val="000000"/>
                  </a:solidFill>
                  <a:latin typeface="Roboto Condensed"/>
                </a:rPr>
                <a:t> </a:t>
              </a:r>
              <a:r>
                <a:rPr lang="en-US" sz="3399" dirty="0" err="1">
                  <a:solidFill>
                    <a:srgbClr val="000000"/>
                  </a:solidFill>
                  <a:latin typeface="Roboto Condensed"/>
                </a:rPr>
                <a:t>và</a:t>
              </a:r>
              <a:r>
                <a:rPr lang="en-US" sz="3399" dirty="0">
                  <a:solidFill>
                    <a:srgbClr val="000000"/>
                  </a:solidFill>
                  <a:latin typeface="Roboto Condensed"/>
                </a:rPr>
                <a:t> </a:t>
              </a:r>
              <a:r>
                <a:rPr lang="en-US" sz="3399" dirty="0" err="1">
                  <a:solidFill>
                    <a:srgbClr val="000000"/>
                  </a:solidFill>
                  <a:latin typeface="Roboto Condensed"/>
                </a:rPr>
                <a:t>trong</a:t>
              </a:r>
              <a:r>
                <a:rPr lang="en-US" sz="3399" dirty="0">
                  <a:solidFill>
                    <a:srgbClr val="000000"/>
                  </a:solidFill>
                  <a:latin typeface="Roboto Condensed"/>
                </a:rPr>
                <a:t> </a:t>
              </a:r>
              <a:r>
                <a:rPr lang="en-US" sz="3399" dirty="0" err="1">
                  <a:solidFill>
                    <a:srgbClr val="000000"/>
                  </a:solidFill>
                  <a:latin typeface="Roboto Condensed"/>
                </a:rPr>
                <a:t>cuộc</a:t>
              </a:r>
              <a:r>
                <a:rPr lang="en-US" sz="3399" dirty="0">
                  <a:solidFill>
                    <a:srgbClr val="000000"/>
                  </a:solidFill>
                  <a:latin typeface="Roboto Condensed"/>
                </a:rPr>
                <a:t> </a:t>
              </a:r>
              <a:r>
                <a:rPr lang="en-US" sz="3399" dirty="0" err="1">
                  <a:solidFill>
                    <a:srgbClr val="000000"/>
                  </a:solidFill>
                  <a:latin typeface="Roboto Condensed"/>
                </a:rPr>
                <a:t>đời</a:t>
              </a:r>
              <a:r>
                <a:rPr lang="en-US" sz="3399" dirty="0">
                  <a:solidFill>
                    <a:srgbClr val="000000"/>
                  </a:solidFill>
                  <a:latin typeface="Roboto Condensed"/>
                </a:rPr>
                <a:t> -&gt; </a:t>
              </a:r>
              <a:r>
                <a:rPr lang="en-US" sz="3399" dirty="0" err="1">
                  <a:solidFill>
                    <a:srgbClr val="000000"/>
                  </a:solidFill>
                  <a:latin typeface="Roboto Condensed"/>
                </a:rPr>
                <a:t>tiếp</a:t>
              </a:r>
              <a:r>
                <a:rPr lang="en-US" sz="3399" dirty="0">
                  <a:solidFill>
                    <a:srgbClr val="000000"/>
                  </a:solidFill>
                  <a:latin typeface="Roboto Condensed"/>
                </a:rPr>
                <a:t> </a:t>
              </a:r>
              <a:r>
                <a:rPr lang="en-US" sz="3399" dirty="0" err="1">
                  <a:solidFill>
                    <a:srgbClr val="000000"/>
                  </a:solidFill>
                  <a:latin typeface="Roboto Condensed"/>
                </a:rPr>
                <a:t>thêm</a:t>
              </a:r>
              <a:r>
                <a:rPr lang="en-US" sz="3399" dirty="0">
                  <a:solidFill>
                    <a:srgbClr val="000000"/>
                  </a:solidFill>
                  <a:latin typeface="Roboto Condensed"/>
                </a:rPr>
                <a:t> </a:t>
              </a:r>
              <a:r>
                <a:rPr lang="en-US" sz="3399" dirty="0" err="1">
                  <a:solidFill>
                    <a:srgbClr val="000000"/>
                  </a:solidFill>
                  <a:latin typeface="Roboto Condensed"/>
                </a:rPr>
                <a:t>sức</a:t>
              </a:r>
              <a:r>
                <a:rPr lang="en-US" sz="3399" dirty="0">
                  <a:solidFill>
                    <a:srgbClr val="000000"/>
                  </a:solidFill>
                  <a:latin typeface="Roboto Condensed"/>
                </a:rPr>
                <a:t> </a:t>
              </a:r>
              <a:r>
                <a:rPr lang="en-US" sz="3399" dirty="0" err="1">
                  <a:solidFill>
                    <a:srgbClr val="000000"/>
                  </a:solidFill>
                  <a:latin typeface="Roboto Condensed"/>
                </a:rPr>
                <a:t>mạnh</a:t>
              </a:r>
              <a:r>
                <a:rPr lang="en-US" sz="3399" dirty="0">
                  <a:solidFill>
                    <a:srgbClr val="000000"/>
                  </a:solidFill>
                  <a:latin typeface="Roboto Condensed"/>
                </a:rPr>
                <a:t>, </a:t>
              </a:r>
              <a:r>
                <a:rPr lang="en-US" sz="3399" dirty="0" err="1">
                  <a:solidFill>
                    <a:srgbClr val="000000"/>
                  </a:solidFill>
                  <a:latin typeface="Roboto Condensed"/>
                </a:rPr>
                <a:t>ý</a:t>
              </a:r>
              <a:r>
                <a:rPr lang="en-US" sz="3399" dirty="0">
                  <a:solidFill>
                    <a:srgbClr val="000000"/>
                  </a:solidFill>
                  <a:latin typeface="Roboto Condensed"/>
                </a:rPr>
                <a:t> </a:t>
              </a:r>
              <a:r>
                <a:rPr lang="en-US" sz="3399" dirty="0" err="1">
                  <a:solidFill>
                    <a:srgbClr val="000000"/>
                  </a:solidFill>
                  <a:latin typeface="Roboto Condensed"/>
                </a:rPr>
                <a:t>chí</a:t>
              </a:r>
              <a:r>
                <a:rPr lang="en-US" sz="3399" dirty="0">
                  <a:solidFill>
                    <a:srgbClr val="000000"/>
                  </a:solidFill>
                  <a:latin typeface="Roboto Condensed"/>
                </a:rPr>
                <a:t> </a:t>
              </a:r>
              <a:r>
                <a:rPr lang="en-US" sz="3399" dirty="0" err="1">
                  <a:solidFill>
                    <a:srgbClr val="000000"/>
                  </a:solidFill>
                  <a:latin typeface="Roboto Condensed"/>
                </a:rPr>
                <a:t>quyết</a:t>
              </a:r>
              <a:r>
                <a:rPr lang="en-US" sz="3399" dirty="0">
                  <a:solidFill>
                    <a:srgbClr val="000000"/>
                  </a:solidFill>
                  <a:latin typeface="Roboto Condensed"/>
                </a:rPr>
                <a:t> </a:t>
              </a:r>
              <a:r>
                <a:rPr lang="en-US" sz="3399" dirty="0" err="1">
                  <a:solidFill>
                    <a:srgbClr val="000000"/>
                  </a:solidFill>
                  <a:latin typeface="Roboto Condensed"/>
                </a:rPr>
                <a:t>tâm</a:t>
              </a:r>
              <a:r>
                <a:rPr lang="en-US" sz="3399" dirty="0">
                  <a:solidFill>
                    <a:srgbClr val="000000"/>
                  </a:solidFill>
                  <a:latin typeface="Roboto Condensed"/>
                </a:rPr>
                <a:t> </a:t>
              </a:r>
              <a:r>
                <a:rPr lang="en-US" sz="3399" dirty="0" err="1">
                  <a:solidFill>
                    <a:srgbClr val="000000"/>
                  </a:solidFill>
                  <a:latin typeface="Roboto Condensed"/>
                </a:rPr>
                <a:t>cho</a:t>
              </a:r>
              <a:r>
                <a:rPr lang="en-US" sz="3399" dirty="0">
                  <a:solidFill>
                    <a:srgbClr val="000000"/>
                  </a:solidFill>
                  <a:latin typeface="Roboto Condensed"/>
                </a:rPr>
                <a:t> </a:t>
              </a:r>
              <a:r>
                <a:rPr lang="en-US" sz="3399" dirty="0" err="1">
                  <a:solidFill>
                    <a:srgbClr val="000000"/>
                  </a:solidFill>
                  <a:latin typeface="Roboto Condensed"/>
                </a:rPr>
                <a:t>đồng</a:t>
              </a:r>
              <a:r>
                <a:rPr lang="en-US" sz="3399" dirty="0">
                  <a:solidFill>
                    <a:srgbClr val="000000"/>
                  </a:solidFill>
                  <a:latin typeface="Roboto Condensed"/>
                </a:rPr>
                <a:t> </a:t>
              </a:r>
              <a:r>
                <a:rPr lang="en-US" sz="3399" dirty="0" err="1">
                  <a:solidFill>
                    <a:srgbClr val="000000"/>
                  </a:solidFill>
                  <a:latin typeface="Roboto Condensed"/>
                </a:rPr>
                <a:t>đội</a:t>
              </a:r>
              <a:r>
                <a:rPr lang="en-US" sz="3399" dirty="0">
                  <a:solidFill>
                    <a:srgbClr val="000000"/>
                  </a:solidFill>
                  <a:latin typeface="Roboto Condensed"/>
                </a:rPr>
                <a:t>.</a:t>
              </a:r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9921427" y="1952781"/>
            <a:ext cx="7517173" cy="4520813"/>
            <a:chOff x="0" y="0"/>
            <a:chExt cx="1979831" cy="1190667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1979831" cy="1190667"/>
            </a:xfrm>
            <a:custGeom>
              <a:avLst/>
              <a:gdLst/>
              <a:ahLst/>
              <a:cxnLst/>
              <a:rect l="l" t="t" r="r" b="b"/>
              <a:pathLst>
                <a:path w="1979831" h="1190667">
                  <a:moveTo>
                    <a:pt x="58704" y="0"/>
                  </a:moveTo>
                  <a:lnTo>
                    <a:pt x="1921127" y="0"/>
                  </a:lnTo>
                  <a:cubicBezTo>
                    <a:pt x="1953549" y="0"/>
                    <a:pt x="1979831" y="26283"/>
                    <a:pt x="1979831" y="58704"/>
                  </a:cubicBezTo>
                  <a:lnTo>
                    <a:pt x="1979831" y="1131963"/>
                  </a:lnTo>
                  <a:cubicBezTo>
                    <a:pt x="1979831" y="1147532"/>
                    <a:pt x="1973647" y="1162464"/>
                    <a:pt x="1962637" y="1173473"/>
                  </a:cubicBezTo>
                  <a:cubicBezTo>
                    <a:pt x="1951628" y="1184482"/>
                    <a:pt x="1936697" y="1190667"/>
                    <a:pt x="1921127" y="1190667"/>
                  </a:cubicBezTo>
                  <a:lnTo>
                    <a:pt x="58704" y="1190667"/>
                  </a:lnTo>
                  <a:cubicBezTo>
                    <a:pt x="26283" y="1190667"/>
                    <a:pt x="0" y="1164384"/>
                    <a:pt x="0" y="1131963"/>
                  </a:cubicBezTo>
                  <a:lnTo>
                    <a:pt x="0" y="58704"/>
                  </a:lnTo>
                  <a:cubicBezTo>
                    <a:pt x="0" y="26283"/>
                    <a:pt x="26283" y="0"/>
                    <a:pt x="58704" y="0"/>
                  </a:cubicBezTo>
                  <a:close/>
                </a:path>
              </a:pathLst>
            </a:custGeom>
            <a:solidFill>
              <a:srgbClr val="FEF2E6"/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0" y="80720"/>
              <a:ext cx="1940566" cy="1029227"/>
            </a:xfrm>
            <a:prstGeom prst="rect">
              <a:avLst/>
            </a:prstGeom>
          </p:spPr>
          <p:txBody>
            <a:bodyPr lIns="254000" tIns="254000" rIns="254000" bIns="254000" rtlCol="0" anchor="ctr"/>
            <a:lstStyle/>
            <a:p>
              <a:pPr>
                <a:lnSpc>
                  <a:spcPts val="5269"/>
                </a:lnSpc>
              </a:pPr>
              <a:r>
                <a:rPr lang="en-US" sz="3399" dirty="0">
                  <a:solidFill>
                    <a:srgbClr val="000000"/>
                  </a:solidFill>
                  <a:latin typeface="Roboto Condensed Bold Italics"/>
                </a:rPr>
                <a:t>- </a:t>
              </a:r>
              <a:r>
                <a:rPr lang="en-US" sz="3399" dirty="0" err="1">
                  <a:solidFill>
                    <a:srgbClr val="000000"/>
                  </a:solidFill>
                  <a:latin typeface="Roboto Condensed Bold Italics"/>
                </a:rPr>
                <a:t>Dài</a:t>
              </a:r>
              <a:r>
                <a:rPr lang="en-US" sz="3399" dirty="0">
                  <a:solidFill>
                    <a:srgbClr val="000000"/>
                  </a:solidFill>
                  <a:latin typeface="Roboto Condensed Bold Italics"/>
                </a:rPr>
                <a:t> bao </a:t>
              </a:r>
              <a:r>
                <a:rPr lang="en-US" sz="3399" dirty="0" err="1">
                  <a:solidFill>
                    <a:srgbClr val="000000"/>
                  </a:solidFill>
                  <a:latin typeface="Roboto Condensed Bold Italics"/>
                </a:rPr>
                <a:t>thương</a:t>
              </a:r>
              <a:r>
                <a:rPr lang="en-US" sz="3399" dirty="0">
                  <a:solidFill>
                    <a:srgbClr val="000000"/>
                  </a:solidFill>
                  <a:latin typeface="Roboto Condensed Bold Italics"/>
                </a:rPr>
                <a:t> </a:t>
              </a:r>
              <a:r>
                <a:rPr lang="en-US" sz="3399" dirty="0" err="1">
                  <a:solidFill>
                    <a:srgbClr val="000000"/>
                  </a:solidFill>
                  <a:latin typeface="Roboto Condensed Bold Italics"/>
                </a:rPr>
                <a:t>nhớ</a:t>
              </a:r>
              <a:r>
                <a:rPr lang="en-US" sz="3399" dirty="0">
                  <a:solidFill>
                    <a:srgbClr val="000000"/>
                  </a:solidFill>
                  <a:latin typeface="Roboto Condensed Bold Italics"/>
                </a:rPr>
                <a:t>/</a:t>
              </a:r>
              <a:r>
                <a:rPr lang="en-US" sz="3399" dirty="0" err="1">
                  <a:solidFill>
                    <a:srgbClr val="000000"/>
                  </a:solidFill>
                  <a:latin typeface="Roboto Condensed Bold Italics"/>
                </a:rPr>
                <a:t>Mùa</a:t>
              </a:r>
              <a:r>
                <a:rPr lang="en-US" sz="3399" dirty="0">
                  <a:solidFill>
                    <a:srgbClr val="000000"/>
                  </a:solidFill>
                  <a:latin typeface="Roboto Condensed Bold Italics"/>
                </a:rPr>
                <a:t> </a:t>
              </a:r>
              <a:r>
                <a:rPr lang="en-US" sz="3399" dirty="0" err="1">
                  <a:solidFill>
                    <a:srgbClr val="000000"/>
                  </a:solidFill>
                  <a:latin typeface="Roboto Condensed Bold Italics"/>
                </a:rPr>
                <a:t>xuân</a:t>
              </a:r>
              <a:r>
                <a:rPr lang="en-US" sz="3399" dirty="0">
                  <a:solidFill>
                    <a:srgbClr val="000000"/>
                  </a:solidFill>
                  <a:latin typeface="Roboto Condensed Bold Italics"/>
                </a:rPr>
                <a:t> </a:t>
              </a:r>
              <a:r>
                <a:rPr lang="en-US" sz="3399" dirty="0" err="1">
                  <a:solidFill>
                    <a:srgbClr val="000000"/>
                  </a:solidFill>
                  <a:latin typeface="Roboto Condensed Bold Italics"/>
                </a:rPr>
                <a:t>nhân</a:t>
              </a:r>
              <a:r>
                <a:rPr lang="en-US" sz="3399" dirty="0">
                  <a:solidFill>
                    <a:srgbClr val="000000"/>
                  </a:solidFill>
                  <a:latin typeface="Roboto Condensed Bold Italics"/>
                </a:rPr>
                <a:t> </a:t>
              </a:r>
              <a:r>
                <a:rPr lang="en-US" sz="3399" dirty="0" err="1">
                  <a:solidFill>
                    <a:srgbClr val="000000"/>
                  </a:solidFill>
                  <a:latin typeface="Roboto Condensed Bold Italics"/>
                </a:rPr>
                <a:t>gian</a:t>
              </a:r>
              <a:endParaRPr lang="en-US" sz="3399" dirty="0">
                <a:solidFill>
                  <a:srgbClr val="000000"/>
                </a:solidFill>
                <a:latin typeface="Roboto Condensed Bold Italics"/>
              </a:endParaRPr>
            </a:p>
            <a:p>
              <a:pPr>
                <a:lnSpc>
                  <a:spcPts val="5269"/>
                </a:lnSpc>
              </a:pPr>
              <a:r>
                <a:rPr lang="en-US" sz="3399" dirty="0">
                  <a:solidFill>
                    <a:srgbClr val="000000"/>
                  </a:solidFill>
                  <a:latin typeface="Roboto Condensed"/>
                </a:rPr>
                <a:t>-&gt; </a:t>
              </a:r>
              <a:r>
                <a:rPr lang="en-US" sz="3399" dirty="0" err="1">
                  <a:solidFill>
                    <a:srgbClr val="000000"/>
                  </a:solidFill>
                  <a:latin typeface="Roboto Condensed"/>
                </a:rPr>
                <a:t>thể</a:t>
              </a:r>
              <a:r>
                <a:rPr lang="en-US" sz="3399" dirty="0">
                  <a:solidFill>
                    <a:srgbClr val="000000"/>
                  </a:solidFill>
                  <a:latin typeface="Roboto Condensed"/>
                </a:rPr>
                <a:t> </a:t>
              </a:r>
              <a:r>
                <a:rPr lang="en-US" sz="3399" dirty="0" err="1">
                  <a:solidFill>
                    <a:srgbClr val="000000"/>
                  </a:solidFill>
                  <a:latin typeface="Roboto Condensed"/>
                </a:rPr>
                <a:t>hiện</a:t>
              </a:r>
              <a:r>
                <a:rPr lang="en-US" sz="3399" dirty="0">
                  <a:solidFill>
                    <a:srgbClr val="000000"/>
                  </a:solidFill>
                  <a:latin typeface="Roboto Condensed"/>
                </a:rPr>
                <a:t> </a:t>
              </a:r>
              <a:r>
                <a:rPr lang="en-US" sz="3399" dirty="0" err="1">
                  <a:solidFill>
                    <a:srgbClr val="000000"/>
                  </a:solidFill>
                  <a:latin typeface="Roboto Condensed"/>
                </a:rPr>
                <a:t>nỗi</a:t>
              </a:r>
              <a:r>
                <a:rPr lang="en-US" sz="3399" dirty="0">
                  <a:solidFill>
                    <a:srgbClr val="000000"/>
                  </a:solidFill>
                  <a:latin typeface="Roboto Condensed"/>
                </a:rPr>
                <a:t> </a:t>
              </a:r>
              <a:r>
                <a:rPr lang="en-US" sz="3399" dirty="0" err="1">
                  <a:solidFill>
                    <a:srgbClr val="000000"/>
                  </a:solidFill>
                  <a:latin typeface="Roboto Condensed"/>
                </a:rPr>
                <a:t>thương</a:t>
              </a:r>
              <a:r>
                <a:rPr lang="en-US" sz="3399" dirty="0">
                  <a:solidFill>
                    <a:srgbClr val="000000"/>
                  </a:solidFill>
                  <a:latin typeface="Roboto Condensed"/>
                </a:rPr>
                <a:t> </a:t>
              </a:r>
              <a:r>
                <a:rPr lang="en-US" sz="3399" dirty="0" err="1">
                  <a:solidFill>
                    <a:srgbClr val="000000"/>
                  </a:solidFill>
                  <a:latin typeface="Roboto Condensed"/>
                </a:rPr>
                <a:t>nhớ</a:t>
              </a:r>
              <a:r>
                <a:rPr lang="en-US" sz="3399" dirty="0">
                  <a:solidFill>
                    <a:srgbClr val="000000"/>
                  </a:solidFill>
                  <a:latin typeface="Roboto Condensed"/>
                </a:rPr>
                <a:t> </a:t>
              </a:r>
              <a:r>
                <a:rPr lang="en-US" sz="3399" dirty="0" err="1">
                  <a:solidFill>
                    <a:srgbClr val="000000"/>
                  </a:solidFill>
                  <a:latin typeface="Roboto Condensed"/>
                </a:rPr>
                <a:t>khôn</a:t>
              </a:r>
              <a:r>
                <a:rPr lang="en-US" sz="3399" dirty="0">
                  <a:solidFill>
                    <a:srgbClr val="000000"/>
                  </a:solidFill>
                  <a:latin typeface="Roboto Condensed"/>
                </a:rPr>
                <a:t> </a:t>
              </a:r>
              <a:r>
                <a:rPr lang="en-US" sz="3399" dirty="0" err="1">
                  <a:solidFill>
                    <a:srgbClr val="000000"/>
                  </a:solidFill>
                  <a:latin typeface="Roboto Condensed"/>
                </a:rPr>
                <a:t>nguôi</a:t>
              </a:r>
              <a:r>
                <a:rPr lang="en-US" sz="3399" dirty="0">
                  <a:solidFill>
                    <a:srgbClr val="000000"/>
                  </a:solidFill>
                  <a:latin typeface="Roboto Condensed"/>
                </a:rPr>
                <a:t> </a:t>
              </a:r>
              <a:r>
                <a:rPr lang="en-US" sz="3399" dirty="0" err="1">
                  <a:solidFill>
                    <a:srgbClr val="000000"/>
                  </a:solidFill>
                  <a:latin typeface="Roboto Condensed"/>
                </a:rPr>
                <a:t>những</a:t>
              </a:r>
              <a:r>
                <a:rPr lang="en-US" sz="3399" dirty="0">
                  <a:solidFill>
                    <a:srgbClr val="000000"/>
                  </a:solidFill>
                  <a:latin typeface="Roboto Condensed"/>
                </a:rPr>
                <a:t> </a:t>
              </a:r>
              <a:r>
                <a:rPr lang="en-US" sz="3399" dirty="0" err="1">
                  <a:solidFill>
                    <a:srgbClr val="000000"/>
                  </a:solidFill>
                  <a:latin typeface="Roboto Condensed"/>
                </a:rPr>
                <a:t>mùa</a:t>
              </a:r>
              <a:r>
                <a:rPr lang="en-US" sz="3399" dirty="0">
                  <a:solidFill>
                    <a:srgbClr val="000000"/>
                  </a:solidFill>
                  <a:latin typeface="Roboto Condensed"/>
                </a:rPr>
                <a:t> </a:t>
              </a:r>
              <a:r>
                <a:rPr lang="en-US" sz="3399" dirty="0" err="1">
                  <a:solidFill>
                    <a:srgbClr val="000000"/>
                  </a:solidFill>
                  <a:latin typeface="Roboto Condensed"/>
                </a:rPr>
                <a:t>xuân</a:t>
              </a:r>
              <a:r>
                <a:rPr lang="en-US" sz="3399" dirty="0">
                  <a:solidFill>
                    <a:srgbClr val="000000"/>
                  </a:solidFill>
                  <a:latin typeface="Roboto Condensed"/>
                </a:rPr>
                <a:t> </a:t>
              </a:r>
              <a:r>
                <a:rPr lang="en-US" sz="3399" dirty="0" err="1">
                  <a:solidFill>
                    <a:srgbClr val="000000"/>
                  </a:solidFill>
                  <a:latin typeface="Roboto Condensed"/>
                </a:rPr>
                <a:t>tươi</a:t>
              </a:r>
              <a:r>
                <a:rPr lang="en-US" sz="3399" dirty="0">
                  <a:solidFill>
                    <a:srgbClr val="000000"/>
                  </a:solidFill>
                  <a:latin typeface="Roboto Condensed"/>
                </a:rPr>
                <a:t> </a:t>
              </a:r>
              <a:r>
                <a:rPr lang="en-US" sz="3399" dirty="0" err="1">
                  <a:solidFill>
                    <a:srgbClr val="000000"/>
                  </a:solidFill>
                  <a:latin typeface="Roboto Condensed"/>
                </a:rPr>
                <a:t>đẹp</a:t>
              </a:r>
              <a:r>
                <a:rPr lang="en-US" sz="3399" dirty="0">
                  <a:solidFill>
                    <a:srgbClr val="000000"/>
                  </a:solidFill>
                  <a:latin typeface="Roboto Condensed"/>
                </a:rPr>
                <a:t> </a:t>
              </a:r>
              <a:r>
                <a:rPr lang="en-US" sz="3399" dirty="0" err="1">
                  <a:solidFill>
                    <a:srgbClr val="000000"/>
                  </a:solidFill>
                  <a:latin typeface="Roboto Condensed"/>
                </a:rPr>
                <a:t>của</a:t>
              </a:r>
              <a:r>
                <a:rPr lang="en-US" sz="3399" dirty="0">
                  <a:solidFill>
                    <a:srgbClr val="000000"/>
                  </a:solidFill>
                  <a:latin typeface="Roboto Condensed"/>
                </a:rPr>
                <a:t> </a:t>
              </a:r>
              <a:r>
                <a:rPr lang="en-US" sz="3399" dirty="0" err="1">
                  <a:solidFill>
                    <a:srgbClr val="000000"/>
                  </a:solidFill>
                  <a:latin typeface="Roboto Condensed"/>
                </a:rPr>
                <a:t>người</a:t>
              </a:r>
              <a:r>
                <a:rPr lang="en-US" sz="3399" dirty="0">
                  <a:solidFill>
                    <a:srgbClr val="000000"/>
                  </a:solidFill>
                  <a:latin typeface="Roboto Condensed"/>
                </a:rPr>
                <a:t> </a:t>
              </a:r>
              <a:r>
                <a:rPr lang="en-US" sz="3399" dirty="0" err="1">
                  <a:solidFill>
                    <a:srgbClr val="000000"/>
                  </a:solidFill>
                  <a:latin typeface="Roboto Condensed"/>
                </a:rPr>
                <a:t>lính</a:t>
              </a:r>
              <a:r>
                <a:rPr lang="en-US" sz="3399" dirty="0">
                  <a:solidFill>
                    <a:srgbClr val="000000"/>
                  </a:solidFill>
                  <a:latin typeface="Roboto Condensed"/>
                </a:rPr>
                <a:t>.</a:t>
              </a:r>
            </a:p>
            <a:p>
              <a:pPr>
                <a:lnSpc>
                  <a:spcPts val="5269"/>
                </a:lnSpc>
              </a:pPr>
              <a:r>
                <a:rPr lang="en-US" sz="3399" dirty="0">
                  <a:solidFill>
                    <a:srgbClr val="000000"/>
                  </a:solidFill>
                  <a:latin typeface="Roboto Condensed"/>
                </a:rPr>
                <a:t>-&gt; </a:t>
              </a:r>
              <a:r>
                <a:rPr lang="en-US" sz="3399" dirty="0" err="1">
                  <a:solidFill>
                    <a:srgbClr val="000000"/>
                  </a:solidFill>
                  <a:latin typeface="Roboto Condensed"/>
                </a:rPr>
                <a:t>nỗi</a:t>
              </a:r>
              <a:r>
                <a:rPr lang="en-US" sz="3399" dirty="0">
                  <a:solidFill>
                    <a:srgbClr val="000000"/>
                  </a:solidFill>
                  <a:latin typeface="Roboto Condensed"/>
                </a:rPr>
                <a:t> </a:t>
              </a:r>
              <a:r>
                <a:rPr lang="en-US" sz="3399" dirty="0" err="1">
                  <a:solidFill>
                    <a:srgbClr val="000000"/>
                  </a:solidFill>
                  <a:latin typeface="Roboto Condensed"/>
                </a:rPr>
                <a:t>nhớ</a:t>
              </a:r>
              <a:r>
                <a:rPr lang="en-US" sz="3399" dirty="0">
                  <a:solidFill>
                    <a:srgbClr val="000000"/>
                  </a:solidFill>
                  <a:latin typeface="Roboto Condensed"/>
                </a:rPr>
                <a:t> </a:t>
              </a:r>
              <a:r>
                <a:rPr lang="en-US" sz="3399" dirty="0" err="1">
                  <a:solidFill>
                    <a:srgbClr val="000000"/>
                  </a:solidFill>
                  <a:latin typeface="Roboto Condensed"/>
                </a:rPr>
                <a:t>thương</a:t>
              </a:r>
              <a:r>
                <a:rPr lang="en-US" sz="3399" dirty="0">
                  <a:solidFill>
                    <a:srgbClr val="000000"/>
                  </a:solidFill>
                  <a:latin typeface="Roboto Condensed"/>
                </a:rPr>
                <a:t> </a:t>
              </a:r>
              <a:r>
                <a:rPr lang="en-US" sz="3399" dirty="0" err="1">
                  <a:solidFill>
                    <a:srgbClr val="000000"/>
                  </a:solidFill>
                  <a:latin typeface="Roboto Condensed"/>
                </a:rPr>
                <a:t>của</a:t>
              </a:r>
              <a:r>
                <a:rPr lang="en-US" sz="3399" dirty="0">
                  <a:solidFill>
                    <a:srgbClr val="000000"/>
                  </a:solidFill>
                  <a:latin typeface="Roboto Condensed"/>
                </a:rPr>
                <a:t> </a:t>
              </a:r>
              <a:r>
                <a:rPr lang="en-US" sz="3399" dirty="0" err="1">
                  <a:solidFill>
                    <a:srgbClr val="000000"/>
                  </a:solidFill>
                  <a:latin typeface="Roboto Condensed"/>
                </a:rPr>
                <a:t>đất</a:t>
              </a:r>
              <a:r>
                <a:rPr lang="en-US" sz="3399" dirty="0">
                  <a:solidFill>
                    <a:srgbClr val="000000"/>
                  </a:solidFill>
                  <a:latin typeface="Roboto Condensed"/>
                </a:rPr>
                <a:t> </a:t>
              </a:r>
              <a:r>
                <a:rPr lang="en-US" sz="3399" dirty="0" err="1">
                  <a:solidFill>
                    <a:srgbClr val="000000"/>
                  </a:solidFill>
                  <a:latin typeface="Roboto Condensed"/>
                </a:rPr>
                <a:t>nước</a:t>
              </a:r>
              <a:r>
                <a:rPr lang="en-US" sz="3399" dirty="0">
                  <a:solidFill>
                    <a:srgbClr val="000000"/>
                  </a:solidFill>
                  <a:latin typeface="Roboto Condensed"/>
                </a:rPr>
                <a:t>, </a:t>
              </a:r>
              <a:r>
                <a:rPr lang="en-US" sz="3399" dirty="0" err="1">
                  <a:solidFill>
                    <a:srgbClr val="000000"/>
                  </a:solidFill>
                  <a:latin typeface="Roboto Condensed"/>
                </a:rPr>
                <a:t>nhân</a:t>
              </a:r>
              <a:r>
                <a:rPr lang="en-US" sz="3399" dirty="0">
                  <a:solidFill>
                    <a:srgbClr val="000000"/>
                  </a:solidFill>
                  <a:latin typeface="Roboto Condensed"/>
                </a:rPr>
                <a:t> </a:t>
              </a:r>
              <a:r>
                <a:rPr lang="en-US" sz="3399" dirty="0" err="1">
                  <a:solidFill>
                    <a:srgbClr val="000000"/>
                  </a:solidFill>
                  <a:latin typeface="Roboto Condensed"/>
                </a:rPr>
                <a:t>dân</a:t>
              </a:r>
              <a:r>
                <a:rPr lang="en-US" sz="3399" dirty="0">
                  <a:solidFill>
                    <a:srgbClr val="000000"/>
                  </a:solidFill>
                  <a:latin typeface="Roboto Condensed"/>
                </a:rPr>
                <a:t> </a:t>
              </a:r>
              <a:r>
                <a:rPr lang="en-US" sz="3399" dirty="0" err="1">
                  <a:solidFill>
                    <a:srgbClr val="000000"/>
                  </a:solidFill>
                  <a:latin typeface="Roboto Condensed"/>
                </a:rPr>
                <a:t>dành</a:t>
              </a:r>
              <a:r>
                <a:rPr lang="en-US" sz="3399" dirty="0">
                  <a:solidFill>
                    <a:srgbClr val="000000"/>
                  </a:solidFill>
                  <a:latin typeface="Roboto Condensed"/>
                </a:rPr>
                <a:t> </a:t>
              </a:r>
              <a:r>
                <a:rPr lang="en-US" sz="3399" dirty="0" err="1">
                  <a:solidFill>
                    <a:srgbClr val="000000"/>
                  </a:solidFill>
                  <a:latin typeface="Roboto Condensed"/>
                </a:rPr>
                <a:t>cho</a:t>
              </a:r>
              <a:r>
                <a:rPr lang="en-US" sz="3399" dirty="0">
                  <a:solidFill>
                    <a:srgbClr val="000000"/>
                  </a:solidFill>
                  <a:latin typeface="Roboto Condensed"/>
                </a:rPr>
                <a:t> </a:t>
              </a:r>
              <a:r>
                <a:rPr lang="en-US" sz="3399" dirty="0" err="1">
                  <a:solidFill>
                    <a:srgbClr val="000000"/>
                  </a:solidFill>
                  <a:latin typeface="Roboto Condensed"/>
                </a:rPr>
                <a:t>người</a:t>
              </a:r>
              <a:r>
                <a:rPr lang="en-US" sz="3399" dirty="0">
                  <a:solidFill>
                    <a:srgbClr val="000000"/>
                  </a:solidFill>
                  <a:latin typeface="Roboto Condensed"/>
                </a:rPr>
                <a:t> </a:t>
              </a:r>
              <a:r>
                <a:rPr lang="en-US" sz="3399" dirty="0" err="1">
                  <a:solidFill>
                    <a:srgbClr val="000000"/>
                  </a:solidFill>
                  <a:latin typeface="Roboto Condensed"/>
                </a:rPr>
                <a:t>lính</a:t>
              </a:r>
              <a:endParaRPr lang="en-US" sz="3399" dirty="0">
                <a:solidFill>
                  <a:srgbClr val="000000"/>
                </a:solidFill>
                <a:latin typeface="Roboto Condensed"/>
              </a:endParaRPr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620282" y="7315981"/>
            <a:ext cx="15349823" cy="1583220"/>
            <a:chOff x="0" y="0"/>
            <a:chExt cx="4042752" cy="41698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4042752" cy="416980"/>
            </a:xfrm>
            <a:custGeom>
              <a:avLst/>
              <a:gdLst/>
              <a:ahLst/>
              <a:cxnLst/>
              <a:rect l="l" t="t" r="r" b="b"/>
              <a:pathLst>
                <a:path w="4042752" h="416980">
                  <a:moveTo>
                    <a:pt x="0" y="0"/>
                  </a:moveTo>
                  <a:lnTo>
                    <a:pt x="4042752" y="0"/>
                  </a:lnTo>
                  <a:lnTo>
                    <a:pt x="4042752" y="416980"/>
                  </a:lnTo>
                  <a:lnTo>
                    <a:pt x="0" y="416980"/>
                  </a:lnTo>
                  <a:close/>
                </a:path>
              </a:pathLst>
            </a:custGeom>
            <a:solidFill>
              <a:srgbClr val="BF852E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0" y="4772"/>
              <a:ext cx="3963111" cy="388365"/>
            </a:xfrm>
            <a:prstGeom prst="rect">
              <a:avLst/>
            </a:prstGeom>
          </p:spPr>
          <p:txBody>
            <a:bodyPr lIns="215900" tIns="215900" rIns="215900" bIns="215900" rtlCol="0" anchor="ctr"/>
            <a:lstStyle/>
            <a:p>
              <a:pPr algn="just">
                <a:lnSpc>
                  <a:spcPts val="4725"/>
                </a:lnSpc>
              </a:pPr>
              <a:r>
                <a:rPr lang="en-US" sz="3399" dirty="0">
                  <a:solidFill>
                    <a:srgbClr val="FFFFFF"/>
                  </a:solidFill>
                  <a:latin typeface="Roboto Condensed"/>
                </a:rPr>
                <a:t>=&gt; </a:t>
              </a:r>
              <a:r>
                <a:rPr lang="en-US" sz="3399" dirty="0" err="1">
                  <a:solidFill>
                    <a:srgbClr val="FFFFFF"/>
                  </a:solidFill>
                  <a:latin typeface="Roboto Condensed"/>
                </a:rPr>
                <a:t>Bài</a:t>
              </a:r>
              <a:r>
                <a:rPr lang="en-US" sz="3399" dirty="0">
                  <a:solidFill>
                    <a:srgbClr val="FFFFFF"/>
                  </a:solidFill>
                  <a:latin typeface="Roboto Condensed"/>
                </a:rPr>
                <a:t> </a:t>
              </a:r>
              <a:r>
                <a:rPr lang="en-US" sz="3399" dirty="0" err="1">
                  <a:solidFill>
                    <a:srgbClr val="FFFFFF"/>
                  </a:solidFill>
                  <a:latin typeface="Roboto Condensed"/>
                </a:rPr>
                <a:t>thơ</a:t>
              </a:r>
              <a:r>
                <a:rPr lang="en-US" sz="3399" dirty="0">
                  <a:solidFill>
                    <a:srgbClr val="FFFFFF"/>
                  </a:solidFill>
                  <a:latin typeface="Roboto Condensed"/>
                </a:rPr>
                <a:t> </a:t>
              </a:r>
              <a:r>
                <a:rPr lang="en-US" sz="3399" dirty="0" err="1">
                  <a:solidFill>
                    <a:srgbClr val="FFFFFF"/>
                  </a:solidFill>
                  <a:latin typeface="Roboto Condensed"/>
                </a:rPr>
                <a:t>thể</a:t>
              </a:r>
              <a:r>
                <a:rPr lang="en-US" sz="3399" dirty="0">
                  <a:solidFill>
                    <a:srgbClr val="FFFFFF"/>
                  </a:solidFill>
                  <a:latin typeface="Roboto Condensed"/>
                </a:rPr>
                <a:t> </a:t>
              </a:r>
              <a:r>
                <a:rPr lang="en-US" sz="3399" dirty="0" err="1">
                  <a:solidFill>
                    <a:srgbClr val="FFFFFF"/>
                  </a:solidFill>
                  <a:latin typeface="Roboto Condensed"/>
                </a:rPr>
                <a:t>hiện</a:t>
              </a:r>
              <a:r>
                <a:rPr lang="en-US" sz="3399" dirty="0">
                  <a:solidFill>
                    <a:srgbClr val="FFFFFF"/>
                  </a:solidFill>
                  <a:latin typeface="Roboto Condensed"/>
                </a:rPr>
                <a:t> </a:t>
              </a:r>
              <a:r>
                <a:rPr lang="en-US" sz="3399" dirty="0" err="1">
                  <a:solidFill>
                    <a:srgbClr val="FFFFFF"/>
                  </a:solidFill>
                  <a:latin typeface="Roboto Condensed"/>
                </a:rPr>
                <a:t>nỗi</a:t>
              </a:r>
              <a:r>
                <a:rPr lang="en-US" sz="3399" dirty="0">
                  <a:solidFill>
                    <a:srgbClr val="FFFFFF"/>
                  </a:solidFill>
                  <a:latin typeface="Roboto Condensed"/>
                </a:rPr>
                <a:t> </a:t>
              </a:r>
              <a:r>
                <a:rPr lang="en-US" sz="3399" dirty="0" err="1">
                  <a:solidFill>
                    <a:srgbClr val="FFFFFF"/>
                  </a:solidFill>
                  <a:latin typeface="Roboto Condensed"/>
                </a:rPr>
                <a:t>niềm</a:t>
              </a:r>
              <a:r>
                <a:rPr lang="en-US" sz="3399" dirty="0">
                  <a:solidFill>
                    <a:srgbClr val="FFFFFF"/>
                  </a:solidFill>
                  <a:latin typeface="Roboto Condensed"/>
                </a:rPr>
                <a:t> </a:t>
              </a:r>
              <a:r>
                <a:rPr lang="en-US" sz="3399" dirty="0" err="1">
                  <a:solidFill>
                    <a:srgbClr val="FFFFFF"/>
                  </a:solidFill>
                  <a:latin typeface="Roboto Condensed"/>
                </a:rPr>
                <a:t>tiếc</a:t>
              </a:r>
              <a:r>
                <a:rPr lang="en-US" sz="3399" dirty="0">
                  <a:solidFill>
                    <a:srgbClr val="FFFFFF"/>
                  </a:solidFill>
                  <a:latin typeface="Roboto Condensed"/>
                </a:rPr>
                <a:t> </a:t>
              </a:r>
              <a:r>
                <a:rPr lang="en-US" sz="3399" dirty="0" err="1">
                  <a:solidFill>
                    <a:srgbClr val="FFFFFF"/>
                  </a:solidFill>
                  <a:latin typeface="Roboto Condensed"/>
                </a:rPr>
                <a:t>thương</a:t>
              </a:r>
              <a:r>
                <a:rPr lang="en-US" sz="3399" dirty="0">
                  <a:solidFill>
                    <a:srgbClr val="FFFFFF"/>
                  </a:solidFill>
                  <a:latin typeface="Roboto Condensed"/>
                </a:rPr>
                <a:t>, </a:t>
              </a:r>
              <a:r>
                <a:rPr lang="en-US" sz="3399" dirty="0" err="1">
                  <a:solidFill>
                    <a:srgbClr val="FFFFFF"/>
                  </a:solidFill>
                  <a:latin typeface="Roboto Condensed"/>
                </a:rPr>
                <a:t>tự</a:t>
              </a:r>
              <a:r>
                <a:rPr lang="en-US" sz="3399" dirty="0">
                  <a:solidFill>
                    <a:srgbClr val="FFFFFF"/>
                  </a:solidFill>
                  <a:latin typeface="Roboto Condensed"/>
                </a:rPr>
                <a:t> </a:t>
              </a:r>
              <a:r>
                <a:rPr lang="en-US" sz="3399" dirty="0" err="1">
                  <a:solidFill>
                    <a:srgbClr val="FFFFFF"/>
                  </a:solidFill>
                  <a:latin typeface="Roboto Condensed"/>
                </a:rPr>
                <a:t>hào</a:t>
              </a:r>
              <a:r>
                <a:rPr lang="en-US" sz="3399" dirty="0">
                  <a:solidFill>
                    <a:srgbClr val="FFFFFF"/>
                  </a:solidFill>
                  <a:latin typeface="Roboto Condensed"/>
                </a:rPr>
                <a:t>, </a:t>
              </a:r>
              <a:r>
                <a:rPr lang="en-US" sz="3399" dirty="0" err="1">
                  <a:solidFill>
                    <a:srgbClr val="FFFFFF"/>
                  </a:solidFill>
                  <a:latin typeface="Roboto Condensed"/>
                </a:rPr>
                <a:t>cảm</a:t>
              </a:r>
              <a:r>
                <a:rPr lang="en-US" sz="3399" dirty="0">
                  <a:solidFill>
                    <a:srgbClr val="FFFFFF"/>
                  </a:solidFill>
                  <a:latin typeface="Roboto Condensed"/>
                </a:rPr>
                <a:t> </a:t>
              </a:r>
              <a:r>
                <a:rPr lang="en-US" sz="3399" dirty="0" err="1">
                  <a:solidFill>
                    <a:srgbClr val="FFFFFF"/>
                  </a:solidFill>
                  <a:latin typeface="Roboto Condensed"/>
                </a:rPr>
                <a:t>phục</a:t>
              </a:r>
              <a:r>
                <a:rPr lang="en-US" sz="3399" dirty="0">
                  <a:solidFill>
                    <a:srgbClr val="FFFFFF"/>
                  </a:solidFill>
                  <a:latin typeface="Roboto Condensed"/>
                </a:rPr>
                <a:t> </a:t>
              </a:r>
              <a:r>
                <a:rPr lang="en-US" sz="3399" dirty="0" err="1">
                  <a:solidFill>
                    <a:srgbClr val="FFFFFF"/>
                  </a:solidFill>
                  <a:latin typeface="Roboto Condensed"/>
                </a:rPr>
                <a:t>và</a:t>
              </a:r>
              <a:r>
                <a:rPr lang="en-US" sz="3399" dirty="0">
                  <a:solidFill>
                    <a:srgbClr val="FFFFFF"/>
                  </a:solidFill>
                  <a:latin typeface="Roboto Condensed"/>
                </a:rPr>
                <a:t> </a:t>
              </a:r>
              <a:r>
                <a:rPr lang="en-US" sz="3399" dirty="0" err="1">
                  <a:solidFill>
                    <a:srgbClr val="FFFFFF"/>
                  </a:solidFill>
                  <a:latin typeface="Roboto Condensed"/>
                </a:rPr>
                <a:t>lòng</a:t>
              </a:r>
              <a:r>
                <a:rPr lang="en-US" sz="3399" dirty="0">
                  <a:solidFill>
                    <a:srgbClr val="FFFFFF"/>
                  </a:solidFill>
                  <a:latin typeface="Roboto Condensed"/>
                </a:rPr>
                <a:t> </a:t>
              </a:r>
              <a:r>
                <a:rPr lang="en-US" sz="3399" dirty="0" err="1">
                  <a:solidFill>
                    <a:srgbClr val="FFFFFF"/>
                  </a:solidFill>
                  <a:latin typeface="Roboto Condensed"/>
                </a:rPr>
                <a:t>biết</a:t>
              </a:r>
              <a:r>
                <a:rPr lang="en-US" sz="3399" dirty="0">
                  <a:solidFill>
                    <a:srgbClr val="FFFFFF"/>
                  </a:solidFill>
                  <a:latin typeface="Roboto Condensed"/>
                </a:rPr>
                <a:t> </a:t>
              </a:r>
              <a:r>
                <a:rPr lang="en-US" sz="3399" dirty="0" err="1">
                  <a:solidFill>
                    <a:srgbClr val="FFFFFF"/>
                  </a:solidFill>
                  <a:latin typeface="Roboto Condensed"/>
                </a:rPr>
                <a:t>ơn</a:t>
              </a:r>
              <a:r>
                <a:rPr lang="en-US" sz="3399" dirty="0">
                  <a:solidFill>
                    <a:srgbClr val="FFFFFF"/>
                  </a:solidFill>
                  <a:latin typeface="Roboto Condensed"/>
                </a:rPr>
                <a:t> </a:t>
              </a:r>
              <a:r>
                <a:rPr lang="en-US" sz="3399" dirty="0" err="1">
                  <a:solidFill>
                    <a:srgbClr val="FFFFFF"/>
                  </a:solidFill>
                  <a:latin typeface="Roboto Condensed"/>
                </a:rPr>
                <a:t>những</a:t>
              </a:r>
              <a:r>
                <a:rPr lang="en-US" sz="3399" dirty="0">
                  <a:solidFill>
                    <a:srgbClr val="FFFFFF"/>
                  </a:solidFill>
                  <a:latin typeface="Roboto Condensed"/>
                </a:rPr>
                <a:t> </a:t>
              </a:r>
              <a:r>
                <a:rPr lang="en-US" sz="3399" dirty="0" err="1">
                  <a:solidFill>
                    <a:srgbClr val="FFFFFF"/>
                  </a:solidFill>
                  <a:latin typeface="Roboto Condensed"/>
                </a:rPr>
                <a:t>người</a:t>
              </a:r>
              <a:r>
                <a:rPr lang="en-US" sz="3399" dirty="0">
                  <a:solidFill>
                    <a:srgbClr val="FFFFFF"/>
                  </a:solidFill>
                  <a:latin typeface="Roboto Condensed"/>
                </a:rPr>
                <a:t> </a:t>
              </a:r>
              <a:r>
                <a:rPr lang="en-US" sz="3399" dirty="0" err="1">
                  <a:solidFill>
                    <a:srgbClr val="FFFFFF"/>
                  </a:solidFill>
                  <a:latin typeface="Roboto Condensed"/>
                </a:rPr>
                <a:t>lính</a:t>
              </a:r>
              <a:r>
                <a:rPr lang="en-US" sz="3399" dirty="0">
                  <a:solidFill>
                    <a:srgbClr val="FFFFFF"/>
                  </a:solidFill>
                  <a:latin typeface="Roboto Condensed"/>
                </a:rPr>
                <a:t> </a:t>
              </a:r>
              <a:r>
                <a:rPr lang="en-US" sz="3399" dirty="0" err="1">
                  <a:solidFill>
                    <a:srgbClr val="FFFFFF"/>
                  </a:solidFill>
                  <a:latin typeface="Roboto Condensed"/>
                </a:rPr>
                <a:t>đã</a:t>
              </a:r>
              <a:r>
                <a:rPr lang="en-US" sz="3399" dirty="0">
                  <a:solidFill>
                    <a:srgbClr val="FFFFFF"/>
                  </a:solidFill>
                  <a:latin typeface="Roboto Condensed"/>
                </a:rPr>
                <a:t> hi </a:t>
              </a:r>
              <a:r>
                <a:rPr lang="en-US" sz="3399" dirty="0" err="1">
                  <a:solidFill>
                    <a:srgbClr val="FFFFFF"/>
                  </a:solidFill>
                  <a:latin typeface="Roboto Condensed"/>
                </a:rPr>
                <a:t>sinh</a:t>
              </a:r>
              <a:r>
                <a:rPr lang="en-US" sz="3399" dirty="0">
                  <a:solidFill>
                    <a:srgbClr val="FFFFFF"/>
                  </a:solidFill>
                  <a:latin typeface="Roboto Condensed"/>
                </a:rPr>
                <a:t> </a:t>
              </a:r>
              <a:r>
                <a:rPr lang="en-US" sz="3399" dirty="0" err="1">
                  <a:solidFill>
                    <a:srgbClr val="FFFFFF"/>
                  </a:solidFill>
                  <a:latin typeface="Roboto Condensed"/>
                </a:rPr>
                <a:t>tuổi</a:t>
              </a:r>
              <a:r>
                <a:rPr lang="en-US" sz="3399" dirty="0">
                  <a:solidFill>
                    <a:srgbClr val="FFFFFF"/>
                  </a:solidFill>
                  <a:latin typeface="Roboto Condensed"/>
                </a:rPr>
                <a:t> </a:t>
              </a:r>
              <a:r>
                <a:rPr lang="en-US" sz="3399" dirty="0" err="1">
                  <a:solidFill>
                    <a:srgbClr val="FFFFFF"/>
                  </a:solidFill>
                  <a:latin typeface="Roboto Condensed"/>
                </a:rPr>
                <a:t>xuân</a:t>
              </a:r>
              <a:r>
                <a:rPr lang="en-US" sz="3399" dirty="0">
                  <a:solidFill>
                    <a:srgbClr val="FFFFFF"/>
                  </a:solidFill>
                  <a:latin typeface="Roboto Condensed"/>
                </a:rPr>
                <a:t>, hi </a:t>
              </a:r>
              <a:r>
                <a:rPr lang="en-US" sz="3399" dirty="0" err="1">
                  <a:solidFill>
                    <a:srgbClr val="FFFFFF"/>
                  </a:solidFill>
                  <a:latin typeface="Roboto Condensed"/>
                </a:rPr>
                <a:t>sinh</a:t>
              </a:r>
              <a:r>
                <a:rPr lang="en-US" sz="3399" dirty="0">
                  <a:solidFill>
                    <a:srgbClr val="FFFFFF"/>
                  </a:solidFill>
                  <a:latin typeface="Roboto Condensed"/>
                </a:rPr>
                <a:t> </a:t>
              </a:r>
              <a:r>
                <a:rPr lang="en-US" sz="3399" dirty="0" err="1">
                  <a:solidFill>
                    <a:srgbClr val="FFFFFF"/>
                  </a:solidFill>
                  <a:latin typeface="Roboto Condensed"/>
                </a:rPr>
                <a:t>cuộc</a:t>
              </a:r>
              <a:r>
                <a:rPr lang="en-US" sz="3399" dirty="0">
                  <a:solidFill>
                    <a:srgbClr val="FFFFFF"/>
                  </a:solidFill>
                  <a:latin typeface="Roboto Condensed"/>
                </a:rPr>
                <a:t> </a:t>
              </a:r>
              <a:r>
                <a:rPr lang="en-US" sz="3399" dirty="0" err="1">
                  <a:solidFill>
                    <a:srgbClr val="FFFFFF"/>
                  </a:solidFill>
                  <a:latin typeface="Roboto Condensed"/>
                </a:rPr>
                <a:t>đời</a:t>
              </a:r>
              <a:r>
                <a:rPr lang="en-US" sz="3399" dirty="0">
                  <a:solidFill>
                    <a:srgbClr val="FFFFFF"/>
                  </a:solidFill>
                  <a:latin typeface="Roboto Condensed"/>
                </a:rPr>
                <a:t> </a:t>
              </a:r>
              <a:r>
                <a:rPr lang="en-US" sz="3399" dirty="0" err="1">
                  <a:solidFill>
                    <a:srgbClr val="FFFFFF"/>
                  </a:solidFill>
                  <a:latin typeface="Roboto Condensed"/>
                </a:rPr>
                <a:t>cho</a:t>
              </a:r>
              <a:r>
                <a:rPr lang="en-US" sz="3399" dirty="0">
                  <a:solidFill>
                    <a:srgbClr val="FFFFFF"/>
                  </a:solidFill>
                  <a:latin typeface="Roboto Condensed"/>
                </a:rPr>
                <a:t> </a:t>
              </a:r>
              <a:r>
                <a:rPr lang="en-US" sz="3399" dirty="0" err="1">
                  <a:solidFill>
                    <a:srgbClr val="FFFFFF"/>
                  </a:solidFill>
                  <a:latin typeface="Roboto Condensed"/>
                </a:rPr>
                <a:t>độc</a:t>
              </a:r>
              <a:r>
                <a:rPr lang="en-US" sz="3399" dirty="0">
                  <a:solidFill>
                    <a:srgbClr val="FFFFFF"/>
                  </a:solidFill>
                  <a:latin typeface="Roboto Condensed"/>
                </a:rPr>
                <a:t> </a:t>
              </a:r>
              <a:r>
                <a:rPr lang="en-US" sz="3399" dirty="0" err="1">
                  <a:solidFill>
                    <a:srgbClr val="FFFFFF"/>
                  </a:solidFill>
                  <a:latin typeface="Roboto Condensed"/>
                </a:rPr>
                <a:t>lập</a:t>
              </a:r>
              <a:r>
                <a:rPr lang="en-US" sz="3399" dirty="0">
                  <a:solidFill>
                    <a:srgbClr val="FFFFFF"/>
                  </a:solidFill>
                  <a:latin typeface="Roboto Condensed"/>
                </a:rPr>
                <a:t>, </a:t>
              </a:r>
              <a:r>
                <a:rPr lang="en-US" sz="3399" dirty="0" err="1">
                  <a:solidFill>
                    <a:srgbClr val="FFFFFF"/>
                  </a:solidFill>
                  <a:latin typeface="Roboto Condensed"/>
                </a:rPr>
                <a:t>tự</a:t>
              </a:r>
              <a:r>
                <a:rPr lang="en-US" sz="3399" dirty="0">
                  <a:solidFill>
                    <a:srgbClr val="FFFFFF"/>
                  </a:solidFill>
                  <a:latin typeface="Roboto Condensed"/>
                </a:rPr>
                <a:t> do </a:t>
              </a:r>
              <a:r>
                <a:rPr lang="en-US" sz="3399" dirty="0" err="1">
                  <a:solidFill>
                    <a:srgbClr val="FFFFFF"/>
                  </a:solidFill>
                  <a:latin typeface="Roboto Condensed"/>
                </a:rPr>
                <a:t>của</a:t>
              </a:r>
              <a:r>
                <a:rPr lang="en-US" sz="3399" dirty="0">
                  <a:solidFill>
                    <a:srgbClr val="FFFFFF"/>
                  </a:solidFill>
                  <a:latin typeface="Roboto Condensed"/>
                </a:rPr>
                <a:t> </a:t>
              </a:r>
              <a:r>
                <a:rPr lang="en-US" sz="3399" dirty="0" err="1">
                  <a:solidFill>
                    <a:srgbClr val="FFFFFF"/>
                  </a:solidFill>
                  <a:latin typeface="Roboto Condensed"/>
                </a:rPr>
                <a:t>dân</a:t>
              </a:r>
              <a:r>
                <a:rPr lang="en-US" sz="3399" dirty="0">
                  <a:solidFill>
                    <a:srgbClr val="FFFFFF"/>
                  </a:solidFill>
                  <a:latin typeface="Roboto Condensed"/>
                </a:rPr>
                <a:t> </a:t>
              </a:r>
              <a:r>
                <a:rPr lang="en-US" sz="3399" dirty="0" err="1">
                  <a:solidFill>
                    <a:srgbClr val="FFFFFF"/>
                  </a:solidFill>
                  <a:latin typeface="Roboto Condensed"/>
                </a:rPr>
                <a:t>tộc</a:t>
              </a:r>
              <a:r>
                <a:rPr lang="en-US" sz="3399" dirty="0">
                  <a:solidFill>
                    <a:srgbClr val="FFFFFF"/>
                  </a:solidFill>
                  <a:latin typeface="Roboto Condensed"/>
                </a:rPr>
                <a:t>.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2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r="7741"/>
          <a:stretch>
            <a:fillRect/>
          </a:stretch>
        </p:blipFill>
        <p:spPr>
          <a:xfrm>
            <a:off x="4070011" y="6043647"/>
            <a:ext cx="11245049" cy="509891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604844">
            <a:off x="12981608" y="5746909"/>
            <a:ext cx="5513781" cy="654454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-4659903">
            <a:off x="15947852" y="-2323303"/>
            <a:ext cx="2044507" cy="464660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6033323">
            <a:off x="509811" y="7963697"/>
            <a:ext cx="2044507" cy="464660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-346888" y="8856448"/>
            <a:ext cx="7968328" cy="306780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1571274">
            <a:off x="11895842" y="8117548"/>
            <a:ext cx="3506414" cy="95111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13649049" y="1028700"/>
            <a:ext cx="1666011" cy="124950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-5562505">
            <a:off x="15868202" y="2392360"/>
            <a:ext cx="3564912" cy="1853754"/>
          </a:xfrm>
          <a:prstGeom prst="rect">
            <a:avLst/>
          </a:prstGeom>
        </p:spPr>
      </p:pic>
      <p:grpSp>
        <p:nvGrpSpPr>
          <p:cNvPr id="18" name="Group 18"/>
          <p:cNvGrpSpPr/>
          <p:nvPr/>
        </p:nvGrpSpPr>
        <p:grpSpPr>
          <a:xfrm rot="478559">
            <a:off x="1334471" y="3528911"/>
            <a:ext cx="4888146" cy="4748025"/>
            <a:chOff x="0" y="0"/>
            <a:chExt cx="836787" cy="8128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36787" cy="812800"/>
            </a:xfrm>
            <a:custGeom>
              <a:avLst/>
              <a:gdLst/>
              <a:ahLst/>
              <a:cxnLst/>
              <a:rect l="l" t="t" r="r" b="b"/>
              <a:pathLst>
                <a:path w="836787" h="812800">
                  <a:moveTo>
                    <a:pt x="418393" y="0"/>
                  </a:moveTo>
                  <a:lnTo>
                    <a:pt x="480160" y="87561"/>
                  </a:lnTo>
                  <a:lnTo>
                    <a:pt x="570183" y="27679"/>
                  </a:lnTo>
                  <a:lnTo>
                    <a:pt x="595353" y="131093"/>
                  </a:lnTo>
                  <a:lnTo>
                    <a:pt x="701471" y="106978"/>
                  </a:lnTo>
                  <a:lnTo>
                    <a:pt x="686646" y="212279"/>
                  </a:lnTo>
                  <a:lnTo>
                    <a:pt x="794528" y="227186"/>
                  </a:lnTo>
                  <a:lnTo>
                    <a:pt x="741710" y="320152"/>
                  </a:lnTo>
                  <a:lnTo>
                    <a:pt x="836787" y="372069"/>
                  </a:lnTo>
                  <a:lnTo>
                    <a:pt x="753108" y="440145"/>
                  </a:lnTo>
                  <a:lnTo>
                    <a:pt x="822539" y="522061"/>
                  </a:lnTo>
                  <a:lnTo>
                    <a:pt x="719301" y="556053"/>
                  </a:lnTo>
                  <a:lnTo>
                    <a:pt x="753710" y="656904"/>
                  </a:lnTo>
                  <a:lnTo>
                    <a:pt x="644855" y="652219"/>
                  </a:lnTo>
                  <a:lnTo>
                    <a:pt x="639593" y="758384"/>
                  </a:lnTo>
                  <a:lnTo>
                    <a:pt x="539824" y="715658"/>
                  </a:lnTo>
                  <a:lnTo>
                    <a:pt x="495603" y="812800"/>
                  </a:lnTo>
                  <a:lnTo>
                    <a:pt x="418393" y="737801"/>
                  </a:lnTo>
                  <a:lnTo>
                    <a:pt x="341184" y="812800"/>
                  </a:lnTo>
                  <a:lnTo>
                    <a:pt x="296963" y="715658"/>
                  </a:lnTo>
                  <a:lnTo>
                    <a:pt x="197194" y="758384"/>
                  </a:lnTo>
                  <a:lnTo>
                    <a:pt x="191931" y="652219"/>
                  </a:lnTo>
                  <a:lnTo>
                    <a:pt x="83078" y="656904"/>
                  </a:lnTo>
                  <a:lnTo>
                    <a:pt x="117485" y="556053"/>
                  </a:lnTo>
                  <a:lnTo>
                    <a:pt x="14248" y="522061"/>
                  </a:lnTo>
                  <a:lnTo>
                    <a:pt x="83679" y="440145"/>
                  </a:lnTo>
                  <a:lnTo>
                    <a:pt x="0" y="372069"/>
                  </a:lnTo>
                  <a:lnTo>
                    <a:pt x="95077" y="320152"/>
                  </a:lnTo>
                  <a:lnTo>
                    <a:pt x="42258" y="227186"/>
                  </a:lnTo>
                  <a:lnTo>
                    <a:pt x="150140" y="212279"/>
                  </a:lnTo>
                  <a:lnTo>
                    <a:pt x="135316" y="106978"/>
                  </a:lnTo>
                  <a:lnTo>
                    <a:pt x="241434" y="131093"/>
                  </a:lnTo>
                  <a:lnTo>
                    <a:pt x="266604" y="27679"/>
                  </a:lnTo>
                  <a:lnTo>
                    <a:pt x="356627" y="87561"/>
                  </a:lnTo>
                  <a:lnTo>
                    <a:pt x="418393" y="0"/>
                  </a:lnTo>
                  <a:close/>
                </a:path>
              </a:pathLst>
            </a:custGeom>
            <a:solidFill>
              <a:srgbClr val="9EB263"/>
            </a:solidFill>
          </p:spPr>
        </p:sp>
        <p:sp>
          <p:nvSpPr>
            <p:cNvPr id="20" name="TextBox 20"/>
            <p:cNvSpPr txBox="1"/>
            <p:nvPr/>
          </p:nvSpPr>
          <p:spPr>
            <a:xfrm>
              <a:off x="139700" y="92075"/>
              <a:ext cx="533400" cy="581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419"/>
                </a:lnSpc>
              </a:pPr>
              <a:r>
                <a:rPr lang="en-US" sz="3399" dirty="0" err="1">
                  <a:solidFill>
                    <a:srgbClr val="FFFFFF"/>
                  </a:solidFill>
                  <a:latin typeface="Roboto Condensed Bold"/>
                </a:rPr>
                <a:t>Đề</a:t>
              </a:r>
              <a:r>
                <a:rPr lang="en-US" sz="3399" dirty="0">
                  <a:solidFill>
                    <a:srgbClr val="FFFFFF"/>
                  </a:solidFill>
                  <a:latin typeface="Roboto Condensed Bold"/>
                </a:rPr>
                <a:t> </a:t>
              </a:r>
              <a:r>
                <a:rPr lang="en-US" sz="3399" dirty="0" err="1">
                  <a:solidFill>
                    <a:srgbClr val="FFFFFF"/>
                  </a:solidFill>
                  <a:latin typeface="Roboto Condensed Bold"/>
                </a:rPr>
                <a:t>tài</a:t>
              </a:r>
              <a:r>
                <a:rPr lang="en-US" sz="3399" dirty="0">
                  <a:solidFill>
                    <a:srgbClr val="FFFFFF"/>
                  </a:solidFill>
                  <a:latin typeface="Roboto Condensed Bold"/>
                </a:rPr>
                <a:t>:</a:t>
              </a:r>
              <a:r>
                <a:rPr lang="en-US" sz="3399" dirty="0">
                  <a:solidFill>
                    <a:srgbClr val="FFFFFF"/>
                  </a:solidFill>
                  <a:latin typeface="Roboto Condensed"/>
                </a:rPr>
                <a:t> </a:t>
              </a:r>
              <a:r>
                <a:rPr lang="en-US" sz="3399" dirty="0" err="1">
                  <a:solidFill>
                    <a:srgbClr val="FFFFFF"/>
                  </a:solidFill>
                  <a:latin typeface="Roboto Condensed"/>
                </a:rPr>
                <a:t>Hình</a:t>
              </a:r>
              <a:r>
                <a:rPr lang="en-US" sz="3399" dirty="0">
                  <a:solidFill>
                    <a:srgbClr val="FFFFFF"/>
                  </a:solidFill>
                  <a:latin typeface="Roboto Condensed"/>
                </a:rPr>
                <a:t> </a:t>
              </a:r>
              <a:r>
                <a:rPr lang="en-US" sz="3399" dirty="0" err="1">
                  <a:solidFill>
                    <a:srgbClr val="FFFFFF"/>
                  </a:solidFill>
                  <a:latin typeface="Roboto Condensed"/>
                </a:rPr>
                <a:t>ảnh</a:t>
              </a:r>
              <a:r>
                <a:rPr lang="en-US" sz="3399" dirty="0">
                  <a:solidFill>
                    <a:srgbClr val="FFFFFF"/>
                  </a:solidFill>
                  <a:latin typeface="Roboto Condensed"/>
                </a:rPr>
                <a:t> </a:t>
              </a:r>
              <a:r>
                <a:rPr lang="en-US" sz="3399" dirty="0" err="1">
                  <a:solidFill>
                    <a:srgbClr val="FFFFFF"/>
                  </a:solidFill>
                  <a:latin typeface="Roboto Condensed"/>
                </a:rPr>
                <a:t>người</a:t>
              </a:r>
              <a:r>
                <a:rPr lang="en-US" sz="3399" dirty="0">
                  <a:solidFill>
                    <a:srgbClr val="FFFFFF"/>
                  </a:solidFill>
                  <a:latin typeface="Roboto Condensed"/>
                </a:rPr>
                <a:t> </a:t>
              </a:r>
              <a:r>
                <a:rPr lang="en-US" sz="3399" dirty="0" err="1">
                  <a:solidFill>
                    <a:srgbClr val="FFFFFF"/>
                  </a:solidFill>
                  <a:latin typeface="Roboto Condensed"/>
                </a:rPr>
                <a:t>lính</a:t>
              </a:r>
              <a:r>
                <a:rPr lang="en-US" sz="3399" dirty="0">
                  <a:solidFill>
                    <a:srgbClr val="FFFFFF"/>
                  </a:solidFill>
                  <a:latin typeface="Roboto Condensed"/>
                </a:rPr>
                <a:t> </a:t>
              </a:r>
            </a:p>
            <a:p>
              <a:pPr algn="ctr">
                <a:lnSpc>
                  <a:spcPts val="4419"/>
                </a:lnSpc>
              </a:pPr>
              <a:r>
                <a:rPr lang="en-US" sz="3399" dirty="0" err="1">
                  <a:solidFill>
                    <a:srgbClr val="FFFFFF"/>
                  </a:solidFill>
                  <a:latin typeface="Roboto Condensed"/>
                </a:rPr>
                <a:t>Việt</a:t>
              </a:r>
              <a:r>
                <a:rPr lang="en-US" sz="3399" dirty="0">
                  <a:solidFill>
                    <a:srgbClr val="FFFFFF"/>
                  </a:solidFill>
                  <a:latin typeface="Roboto Condensed"/>
                </a:rPr>
                <a:t> Nam </a:t>
              </a:r>
              <a:r>
                <a:rPr lang="en-US" sz="3399" dirty="0" err="1">
                  <a:solidFill>
                    <a:srgbClr val="FFFFFF"/>
                  </a:solidFill>
                  <a:latin typeface="Roboto Condensed"/>
                </a:rPr>
                <a:t>trong</a:t>
              </a:r>
              <a:r>
                <a:rPr lang="en-US" sz="3399" dirty="0">
                  <a:solidFill>
                    <a:srgbClr val="FFFFFF"/>
                  </a:solidFill>
                  <a:latin typeface="Roboto Condensed"/>
                </a:rPr>
                <a:t> </a:t>
              </a:r>
              <a:r>
                <a:rPr lang="en-US" sz="3399" dirty="0" err="1">
                  <a:solidFill>
                    <a:srgbClr val="FFFFFF"/>
                  </a:solidFill>
                  <a:latin typeface="Roboto Condensed"/>
                </a:rPr>
                <a:t>chiến</a:t>
              </a:r>
              <a:r>
                <a:rPr lang="en-US" sz="3399" dirty="0">
                  <a:solidFill>
                    <a:srgbClr val="FFFFFF"/>
                  </a:solidFill>
                  <a:latin typeface="Roboto Condensed"/>
                </a:rPr>
                <a:t> </a:t>
              </a:r>
              <a:r>
                <a:rPr lang="en-US" sz="3399" dirty="0" err="1">
                  <a:solidFill>
                    <a:srgbClr val="FFFFFF"/>
                  </a:solidFill>
                  <a:latin typeface="Roboto Condensed"/>
                </a:rPr>
                <a:t>tranh</a:t>
              </a:r>
              <a:r>
                <a:rPr lang="en-US" sz="3399" dirty="0">
                  <a:solidFill>
                    <a:srgbClr val="FFFFFF"/>
                  </a:solidFill>
                  <a:latin typeface="Roboto Condensed"/>
                </a:rPr>
                <a:t>.</a:t>
              </a:r>
            </a:p>
          </p:txBody>
        </p:sp>
      </p:grpSp>
      <p:grpSp>
        <p:nvGrpSpPr>
          <p:cNvPr id="21" name="Group 21"/>
          <p:cNvGrpSpPr/>
          <p:nvPr/>
        </p:nvGrpSpPr>
        <p:grpSpPr>
          <a:xfrm rot="-336070">
            <a:off x="7894519" y="1763787"/>
            <a:ext cx="5795874" cy="5879203"/>
            <a:chOff x="0" y="0"/>
            <a:chExt cx="878222" cy="890848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878221" cy="890848"/>
            </a:xfrm>
            <a:custGeom>
              <a:avLst/>
              <a:gdLst/>
              <a:ahLst/>
              <a:cxnLst/>
              <a:rect l="l" t="t" r="r" b="b"/>
              <a:pathLst>
                <a:path w="878221" h="890848">
                  <a:moveTo>
                    <a:pt x="439111" y="0"/>
                  </a:moveTo>
                  <a:lnTo>
                    <a:pt x="503936" y="95969"/>
                  </a:lnTo>
                  <a:lnTo>
                    <a:pt x="598416" y="30337"/>
                  </a:lnTo>
                  <a:lnTo>
                    <a:pt x="624833" y="143681"/>
                  </a:lnTo>
                  <a:lnTo>
                    <a:pt x="736205" y="117250"/>
                  </a:lnTo>
                  <a:lnTo>
                    <a:pt x="720647" y="232663"/>
                  </a:lnTo>
                  <a:lnTo>
                    <a:pt x="833870" y="249002"/>
                  </a:lnTo>
                  <a:lnTo>
                    <a:pt x="778436" y="350894"/>
                  </a:lnTo>
                  <a:lnTo>
                    <a:pt x="878221" y="407797"/>
                  </a:lnTo>
                  <a:lnTo>
                    <a:pt x="790399" y="482410"/>
                  </a:lnTo>
                  <a:lnTo>
                    <a:pt x="863268" y="572192"/>
                  </a:lnTo>
                  <a:lnTo>
                    <a:pt x="754918" y="609447"/>
                  </a:lnTo>
                  <a:lnTo>
                    <a:pt x="791031" y="719982"/>
                  </a:lnTo>
                  <a:lnTo>
                    <a:pt x="676786" y="714847"/>
                  </a:lnTo>
                  <a:lnTo>
                    <a:pt x="671263" y="831207"/>
                  </a:lnTo>
                  <a:lnTo>
                    <a:pt x="566554" y="784378"/>
                  </a:lnTo>
                  <a:lnTo>
                    <a:pt x="520143" y="890848"/>
                  </a:lnTo>
                  <a:lnTo>
                    <a:pt x="439111" y="808648"/>
                  </a:lnTo>
                  <a:lnTo>
                    <a:pt x="358078" y="890848"/>
                  </a:lnTo>
                  <a:lnTo>
                    <a:pt x="311667" y="784378"/>
                  </a:lnTo>
                  <a:lnTo>
                    <a:pt x="206958" y="831207"/>
                  </a:lnTo>
                  <a:lnTo>
                    <a:pt x="201435" y="714847"/>
                  </a:lnTo>
                  <a:lnTo>
                    <a:pt x="87192" y="719982"/>
                  </a:lnTo>
                  <a:lnTo>
                    <a:pt x="123303" y="609447"/>
                  </a:lnTo>
                  <a:lnTo>
                    <a:pt x="14953" y="572192"/>
                  </a:lnTo>
                  <a:lnTo>
                    <a:pt x="87822" y="482410"/>
                  </a:lnTo>
                  <a:lnTo>
                    <a:pt x="0" y="407797"/>
                  </a:lnTo>
                  <a:lnTo>
                    <a:pt x="99785" y="350894"/>
                  </a:lnTo>
                  <a:lnTo>
                    <a:pt x="44351" y="249002"/>
                  </a:lnTo>
                  <a:lnTo>
                    <a:pt x="157575" y="232663"/>
                  </a:lnTo>
                  <a:lnTo>
                    <a:pt x="142017" y="117250"/>
                  </a:lnTo>
                  <a:lnTo>
                    <a:pt x="253389" y="143681"/>
                  </a:lnTo>
                  <a:lnTo>
                    <a:pt x="279805" y="30337"/>
                  </a:lnTo>
                  <a:lnTo>
                    <a:pt x="374286" y="95969"/>
                  </a:lnTo>
                  <a:lnTo>
                    <a:pt x="439111" y="0"/>
                  </a:lnTo>
                  <a:close/>
                </a:path>
              </a:pathLst>
            </a:custGeom>
            <a:solidFill>
              <a:srgbClr val="9EB263"/>
            </a:solidFill>
          </p:spPr>
        </p:sp>
        <p:sp>
          <p:nvSpPr>
            <p:cNvPr id="23" name="TextBox 23"/>
            <p:cNvSpPr txBox="1"/>
            <p:nvPr/>
          </p:nvSpPr>
          <p:spPr>
            <a:xfrm>
              <a:off x="139700" y="92075"/>
              <a:ext cx="533400" cy="581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419"/>
                </a:lnSpc>
              </a:pPr>
              <a:r>
                <a:rPr lang="en-US" sz="3399" dirty="0" err="1">
                  <a:solidFill>
                    <a:srgbClr val="FFFFFF"/>
                  </a:solidFill>
                  <a:latin typeface="Roboto Condensed Bold"/>
                </a:rPr>
                <a:t>Chủ</a:t>
              </a:r>
              <a:r>
                <a:rPr lang="en-US" sz="3399" dirty="0">
                  <a:solidFill>
                    <a:srgbClr val="FFFFFF"/>
                  </a:solidFill>
                  <a:latin typeface="Roboto Condensed Bold"/>
                </a:rPr>
                <a:t> </a:t>
              </a:r>
              <a:r>
                <a:rPr lang="en-US" sz="3399" dirty="0" err="1">
                  <a:solidFill>
                    <a:srgbClr val="FFFFFF"/>
                  </a:solidFill>
                  <a:latin typeface="Roboto Condensed Bold"/>
                </a:rPr>
                <a:t>đề</a:t>
              </a:r>
              <a:r>
                <a:rPr lang="en-US" sz="3399" dirty="0">
                  <a:solidFill>
                    <a:srgbClr val="FFFFFF"/>
                  </a:solidFill>
                  <a:latin typeface="Roboto Condensed Bold"/>
                </a:rPr>
                <a:t>:</a:t>
              </a:r>
              <a:r>
                <a:rPr lang="en-US" sz="3399" dirty="0">
                  <a:solidFill>
                    <a:srgbClr val="FFFFFF"/>
                  </a:solidFill>
                  <a:latin typeface="Roboto Condensed"/>
                </a:rPr>
                <a:t> </a:t>
              </a:r>
              <a:r>
                <a:rPr lang="en-US" sz="3399" dirty="0" err="1">
                  <a:solidFill>
                    <a:srgbClr val="FFFFFF"/>
                  </a:solidFill>
                  <a:latin typeface="Roboto Condensed"/>
                </a:rPr>
                <a:t>Thể</a:t>
              </a:r>
              <a:r>
                <a:rPr lang="en-US" sz="3399" dirty="0">
                  <a:solidFill>
                    <a:srgbClr val="FFFFFF"/>
                  </a:solidFill>
                  <a:latin typeface="Roboto Condensed"/>
                </a:rPr>
                <a:t> </a:t>
              </a:r>
              <a:r>
                <a:rPr lang="en-US" sz="3399" dirty="0" err="1">
                  <a:solidFill>
                    <a:srgbClr val="FFFFFF"/>
                  </a:solidFill>
                  <a:latin typeface="Roboto Condensed"/>
                </a:rPr>
                <a:t>hiện</a:t>
              </a:r>
              <a:r>
                <a:rPr lang="en-US" sz="3399" dirty="0">
                  <a:solidFill>
                    <a:srgbClr val="FFFFFF"/>
                  </a:solidFill>
                  <a:latin typeface="Roboto Condensed"/>
                </a:rPr>
                <a:t> </a:t>
              </a:r>
              <a:r>
                <a:rPr lang="en-US" sz="3399" dirty="0" err="1">
                  <a:solidFill>
                    <a:srgbClr val="FFFFFF"/>
                  </a:solidFill>
                  <a:latin typeface="Roboto Condensed"/>
                </a:rPr>
                <a:t>niềm</a:t>
              </a:r>
              <a:r>
                <a:rPr lang="en-US" sz="3399" dirty="0">
                  <a:solidFill>
                    <a:srgbClr val="FFFFFF"/>
                  </a:solidFill>
                  <a:latin typeface="Roboto Condensed"/>
                </a:rPr>
                <a:t> </a:t>
              </a:r>
              <a:r>
                <a:rPr lang="en-US" sz="3399" dirty="0" err="1">
                  <a:solidFill>
                    <a:srgbClr val="FFFFFF"/>
                  </a:solidFill>
                  <a:latin typeface="Roboto Condensed"/>
                </a:rPr>
                <a:t>tự</a:t>
              </a:r>
              <a:r>
                <a:rPr lang="en-US" sz="3399" dirty="0">
                  <a:solidFill>
                    <a:srgbClr val="FFFFFF"/>
                  </a:solidFill>
                  <a:latin typeface="Roboto Condensed"/>
                </a:rPr>
                <a:t> </a:t>
              </a:r>
              <a:r>
                <a:rPr lang="en-US" sz="3399" dirty="0" err="1">
                  <a:solidFill>
                    <a:srgbClr val="FFFFFF"/>
                  </a:solidFill>
                  <a:latin typeface="Roboto Condensed"/>
                </a:rPr>
                <a:t>hào</a:t>
              </a:r>
              <a:r>
                <a:rPr lang="en-US" sz="3399" dirty="0">
                  <a:solidFill>
                    <a:srgbClr val="FFFFFF"/>
                  </a:solidFill>
                  <a:latin typeface="Roboto Condensed"/>
                </a:rPr>
                <a:t> </a:t>
              </a:r>
              <a:r>
                <a:rPr lang="en-US" sz="3399" dirty="0" err="1">
                  <a:solidFill>
                    <a:srgbClr val="FFFFFF"/>
                  </a:solidFill>
                  <a:latin typeface="Roboto Condensed"/>
                </a:rPr>
                <a:t>và</a:t>
              </a:r>
              <a:r>
                <a:rPr lang="en-US" sz="3399" dirty="0">
                  <a:solidFill>
                    <a:srgbClr val="FFFFFF"/>
                  </a:solidFill>
                  <a:latin typeface="Roboto Condensed"/>
                </a:rPr>
                <a:t> </a:t>
              </a:r>
              <a:r>
                <a:rPr lang="en-US" sz="3399" dirty="0" err="1">
                  <a:solidFill>
                    <a:srgbClr val="FFFFFF"/>
                  </a:solidFill>
                  <a:latin typeface="Roboto Condensed"/>
                </a:rPr>
                <a:t>lòng</a:t>
              </a:r>
              <a:r>
                <a:rPr lang="en-US" sz="3399" dirty="0">
                  <a:solidFill>
                    <a:srgbClr val="FFFFFF"/>
                  </a:solidFill>
                  <a:latin typeface="Roboto Condensed"/>
                </a:rPr>
                <a:t> </a:t>
              </a:r>
              <a:r>
                <a:rPr lang="en-US" sz="3399" dirty="0" err="1">
                  <a:solidFill>
                    <a:srgbClr val="FFFFFF"/>
                  </a:solidFill>
                  <a:latin typeface="Roboto Condensed"/>
                </a:rPr>
                <a:t>biết</a:t>
              </a:r>
              <a:r>
                <a:rPr lang="en-US" sz="3399" dirty="0">
                  <a:solidFill>
                    <a:srgbClr val="FFFFFF"/>
                  </a:solidFill>
                  <a:latin typeface="Roboto Condensed"/>
                </a:rPr>
                <a:t> </a:t>
              </a:r>
              <a:r>
                <a:rPr lang="en-US" sz="3399" dirty="0" err="1">
                  <a:solidFill>
                    <a:srgbClr val="FFFFFF"/>
                  </a:solidFill>
                  <a:latin typeface="Roboto Condensed"/>
                </a:rPr>
                <a:t>ơn</a:t>
              </a:r>
              <a:r>
                <a:rPr lang="en-US" sz="3399" dirty="0">
                  <a:solidFill>
                    <a:srgbClr val="FFFFFF"/>
                  </a:solidFill>
                  <a:latin typeface="Roboto Condensed"/>
                </a:rPr>
                <a:t> </a:t>
              </a:r>
              <a:r>
                <a:rPr lang="en-US" sz="3399" dirty="0" err="1">
                  <a:solidFill>
                    <a:srgbClr val="FFFFFF"/>
                  </a:solidFill>
                  <a:latin typeface="Roboto Condensed"/>
                </a:rPr>
                <a:t>những</a:t>
              </a:r>
              <a:r>
                <a:rPr lang="en-US" sz="3399" dirty="0">
                  <a:solidFill>
                    <a:srgbClr val="FFFFFF"/>
                  </a:solidFill>
                  <a:latin typeface="Roboto Condensed"/>
                </a:rPr>
                <a:t> </a:t>
              </a:r>
              <a:r>
                <a:rPr lang="en-US" sz="3399" dirty="0" err="1">
                  <a:solidFill>
                    <a:srgbClr val="FFFFFF"/>
                  </a:solidFill>
                  <a:latin typeface="Roboto Condensed"/>
                </a:rPr>
                <a:t>người</a:t>
              </a:r>
              <a:r>
                <a:rPr lang="en-US" sz="3399" dirty="0">
                  <a:solidFill>
                    <a:srgbClr val="FFFFFF"/>
                  </a:solidFill>
                  <a:latin typeface="Roboto Condensed"/>
                </a:rPr>
                <a:t> </a:t>
              </a:r>
              <a:r>
                <a:rPr lang="en-US" sz="3399" dirty="0" err="1">
                  <a:solidFill>
                    <a:srgbClr val="FFFFFF"/>
                  </a:solidFill>
                  <a:latin typeface="Roboto Condensed"/>
                </a:rPr>
                <a:t>lính</a:t>
              </a:r>
              <a:r>
                <a:rPr lang="en-US" sz="3399" dirty="0">
                  <a:solidFill>
                    <a:srgbClr val="FFFFFF"/>
                  </a:solidFill>
                  <a:latin typeface="Roboto Condensed"/>
                </a:rPr>
                <a:t> </a:t>
              </a:r>
              <a:r>
                <a:rPr lang="en-US" sz="3399" dirty="0" err="1">
                  <a:solidFill>
                    <a:srgbClr val="FFFFFF"/>
                  </a:solidFill>
                  <a:latin typeface="Roboto Condensed"/>
                </a:rPr>
                <a:t>đã</a:t>
              </a:r>
              <a:r>
                <a:rPr lang="en-US" sz="3399" dirty="0">
                  <a:solidFill>
                    <a:srgbClr val="FFFFFF"/>
                  </a:solidFill>
                  <a:latin typeface="Roboto Condensed"/>
                </a:rPr>
                <a:t> hi </a:t>
              </a:r>
              <a:r>
                <a:rPr lang="en-US" sz="3399" dirty="0" err="1">
                  <a:solidFill>
                    <a:srgbClr val="FFFFFF"/>
                  </a:solidFill>
                  <a:latin typeface="Roboto Condensed"/>
                </a:rPr>
                <a:t>sinh</a:t>
              </a:r>
              <a:r>
                <a:rPr lang="en-US" sz="3399" dirty="0">
                  <a:solidFill>
                    <a:srgbClr val="FFFFFF"/>
                  </a:solidFill>
                  <a:latin typeface="Roboto Condensed"/>
                </a:rPr>
                <a:t> </a:t>
              </a:r>
              <a:r>
                <a:rPr lang="en-US" sz="3399" dirty="0" err="1">
                  <a:solidFill>
                    <a:srgbClr val="FFFFFF"/>
                  </a:solidFill>
                  <a:latin typeface="Roboto Condensed"/>
                </a:rPr>
                <a:t>vì</a:t>
              </a:r>
              <a:r>
                <a:rPr lang="en-US" sz="3399" dirty="0">
                  <a:solidFill>
                    <a:srgbClr val="FFFFFF"/>
                  </a:solidFill>
                  <a:latin typeface="Roboto Condensed"/>
                </a:rPr>
                <a:t> </a:t>
              </a:r>
              <a:r>
                <a:rPr lang="en-US" sz="3399" dirty="0" err="1">
                  <a:solidFill>
                    <a:srgbClr val="FFFFFF"/>
                  </a:solidFill>
                  <a:latin typeface="Roboto Condensed"/>
                </a:rPr>
                <a:t>độc</a:t>
              </a:r>
              <a:r>
                <a:rPr lang="en-US" sz="3399" dirty="0">
                  <a:solidFill>
                    <a:srgbClr val="FFFFFF"/>
                  </a:solidFill>
                  <a:latin typeface="Roboto Condensed"/>
                </a:rPr>
                <a:t> </a:t>
              </a:r>
              <a:r>
                <a:rPr lang="en-US" sz="3399" dirty="0" err="1">
                  <a:solidFill>
                    <a:srgbClr val="FFFFFF"/>
                  </a:solidFill>
                  <a:latin typeface="Roboto Condensed"/>
                </a:rPr>
                <a:t>lập</a:t>
              </a:r>
              <a:r>
                <a:rPr lang="en-US" sz="3399" dirty="0">
                  <a:solidFill>
                    <a:srgbClr val="FFFFFF"/>
                  </a:solidFill>
                  <a:latin typeface="Roboto Condensed"/>
                </a:rPr>
                <a:t> </a:t>
              </a:r>
              <a:r>
                <a:rPr lang="en-US" sz="3399" dirty="0" err="1">
                  <a:solidFill>
                    <a:srgbClr val="FFFFFF"/>
                  </a:solidFill>
                  <a:latin typeface="Roboto Condensed"/>
                </a:rPr>
                <a:t>dân</a:t>
              </a:r>
              <a:r>
                <a:rPr lang="en-US" sz="3399" dirty="0">
                  <a:solidFill>
                    <a:srgbClr val="FFFFFF"/>
                  </a:solidFill>
                  <a:latin typeface="Roboto Condensed"/>
                </a:rPr>
                <a:t> </a:t>
              </a:r>
              <a:r>
                <a:rPr lang="en-US" sz="3399" dirty="0" err="1">
                  <a:solidFill>
                    <a:srgbClr val="FFFFFF"/>
                  </a:solidFill>
                  <a:latin typeface="Roboto Condensed"/>
                </a:rPr>
                <a:t>tộc</a:t>
              </a:r>
              <a:r>
                <a:rPr lang="en-US" sz="3399" dirty="0">
                  <a:solidFill>
                    <a:srgbClr val="FFFFFF"/>
                  </a:solidFill>
                  <a:latin typeface="Roboto Condensed"/>
                </a:rPr>
                <a:t>.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1838407">
            <a:off x="7386647" y="-3084567"/>
            <a:ext cx="1829882" cy="5566182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14229771" y="1028700"/>
            <a:ext cx="5517762" cy="8159453"/>
            <a:chOff x="0" y="0"/>
            <a:chExt cx="7357016" cy="10879270"/>
          </a:xfrm>
        </p:grpSpPr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2245853" y="0"/>
              <a:ext cx="4450272" cy="2764731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0" y="3230199"/>
              <a:ext cx="7357016" cy="7649072"/>
            </a:xfrm>
            <a:prstGeom prst="rect">
              <a:avLst/>
            </a:prstGeom>
          </p:spPr>
        </p:pic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-9820323">
            <a:off x="16344359" y="6475209"/>
            <a:ext cx="1829882" cy="5566182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6"/>
          <a:srcRect l="24642"/>
          <a:stretch>
            <a:fillRect/>
          </a:stretch>
        </p:blipFill>
        <p:spPr>
          <a:xfrm rot="9637928">
            <a:off x="-1999658" y="1724001"/>
            <a:ext cx="5021939" cy="4856475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25BDEBF0-241E-4843-9D77-CAA556A0F354}"/>
              </a:ext>
            </a:extLst>
          </p:cNvPr>
          <p:cNvSpPr txBox="1"/>
          <p:nvPr/>
        </p:nvSpPr>
        <p:spPr>
          <a:xfrm>
            <a:off x="3099762" y="2065474"/>
            <a:ext cx="1028700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i="1" u="sng" dirty="0">
                <a:latin typeface="+mj-lt"/>
              </a:rPr>
              <a:t>1. Nội dung </a:t>
            </a:r>
            <a:endParaRPr lang="en-VN" sz="4400" dirty="0">
              <a:latin typeface="+mj-lt"/>
            </a:endParaRPr>
          </a:p>
          <a:p>
            <a:r>
              <a:rPr lang="vi-VN" sz="4400" dirty="0">
                <a:latin typeface="+mj-lt"/>
              </a:rPr>
              <a:t>Bài thơ khắc họa hình ảnh đẹp đẽ của người lính đã tham gia chiến đấu, hi sinh tuổi xuân của mình cho đất nước, dân tộc.</a:t>
            </a:r>
          </a:p>
          <a:p>
            <a:endParaRPr lang="en-VN" sz="4400" dirty="0">
              <a:latin typeface="+mj-lt"/>
            </a:endParaRPr>
          </a:p>
          <a:p>
            <a:r>
              <a:rPr lang="vi-VN" sz="4400" b="1" i="1" u="sng" dirty="0">
                <a:latin typeface="+mj-lt"/>
              </a:rPr>
              <a:t>2. Nghệ thuật</a:t>
            </a:r>
            <a:endParaRPr lang="en-VN" sz="4400" dirty="0">
              <a:latin typeface="+mj-lt"/>
            </a:endParaRPr>
          </a:p>
          <a:p>
            <a:r>
              <a:rPr lang="vi-VN" sz="4400" dirty="0">
                <a:latin typeface="+mj-lt"/>
              </a:rPr>
              <a:t>Nói giảm nói tránh, liệt kê, điệp ngữ.</a:t>
            </a:r>
            <a:r>
              <a:rPr lang="en-VN" sz="4400" dirty="0">
                <a:latin typeface="+mj-lt"/>
              </a:rPr>
              <a:t>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D4B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-10799999">
            <a:off x="4196996" y="5885197"/>
            <a:ext cx="4479836" cy="387505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4271030" y="1028700"/>
            <a:ext cx="4114895" cy="355938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 t="13478" b="4137"/>
          <a:stretch>
            <a:fillRect/>
          </a:stretch>
        </p:blipFill>
        <p:spPr>
          <a:xfrm>
            <a:off x="5067674" y="1562822"/>
            <a:ext cx="12372221" cy="769547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970053">
            <a:off x="14827974" y="6571360"/>
            <a:ext cx="3974943" cy="366557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588437">
            <a:off x="-200695" y="2368828"/>
            <a:ext cx="5749849" cy="791717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rot="-10053358">
            <a:off x="1080455" y="8086631"/>
            <a:ext cx="2531855" cy="756392"/>
          </a:xfrm>
          <a:prstGeom prst="rect">
            <a:avLst/>
          </a:prstGeom>
        </p:spPr>
      </p:pic>
      <p:sp>
        <p:nvSpPr>
          <p:cNvPr id="16" name="TextBox 16"/>
          <p:cNvSpPr txBox="1"/>
          <p:nvPr/>
        </p:nvSpPr>
        <p:spPr>
          <a:xfrm>
            <a:off x="6181426" y="2987665"/>
            <a:ext cx="10954946" cy="12602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031"/>
              </a:lnSpc>
            </a:pPr>
            <a:r>
              <a:rPr lang="en-US" sz="3399" dirty="0" err="1">
                <a:solidFill>
                  <a:srgbClr val="000000"/>
                </a:solidFill>
                <a:latin typeface="Roboto Condensed Bold"/>
              </a:rPr>
              <a:t>Yêu</a:t>
            </a:r>
            <a:r>
              <a:rPr lang="en-US" sz="3399" dirty="0">
                <a:solidFill>
                  <a:srgbClr val="000000"/>
                </a:solidFill>
                <a:latin typeface="Roboto Condensed Bold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Roboto Condensed Bold"/>
              </a:rPr>
              <a:t>cầu</a:t>
            </a:r>
            <a:r>
              <a:rPr lang="en-US" sz="3399" dirty="0">
                <a:solidFill>
                  <a:srgbClr val="000000"/>
                </a:solidFill>
                <a:latin typeface="Roboto Condensed Bold"/>
              </a:rPr>
              <a:t>: </a:t>
            </a:r>
            <a:r>
              <a:rPr lang="en-US" sz="3399" dirty="0" err="1">
                <a:solidFill>
                  <a:srgbClr val="000000"/>
                </a:solidFill>
                <a:latin typeface="Roboto Condensed"/>
              </a:rPr>
              <a:t>Suy</a:t>
            </a:r>
            <a:r>
              <a:rPr lang="en-US" sz="33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Roboto Condensed"/>
              </a:rPr>
              <a:t>nghĩ</a:t>
            </a:r>
            <a:r>
              <a:rPr lang="en-US" sz="3399" dirty="0">
                <a:solidFill>
                  <a:srgbClr val="000000"/>
                </a:solidFill>
                <a:latin typeface="Roboto Condensed"/>
              </a:rPr>
              <a:t>, </a:t>
            </a:r>
            <a:r>
              <a:rPr lang="en-US" sz="3399" dirty="0" err="1">
                <a:solidFill>
                  <a:srgbClr val="000000"/>
                </a:solidFill>
                <a:latin typeface="Roboto Condensed"/>
              </a:rPr>
              <a:t>viết</a:t>
            </a:r>
            <a:r>
              <a:rPr lang="en-US" sz="33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Roboto Condensed"/>
              </a:rPr>
              <a:t>vào</a:t>
            </a:r>
            <a:r>
              <a:rPr lang="en-US" sz="33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Roboto Condensed"/>
              </a:rPr>
              <a:t>vở</a:t>
            </a:r>
            <a:r>
              <a:rPr lang="en-US" sz="33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Roboto Condensed"/>
              </a:rPr>
              <a:t>những</a:t>
            </a:r>
            <a:r>
              <a:rPr lang="en-US" sz="33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Roboto Condensed"/>
              </a:rPr>
              <a:t>suy</a:t>
            </a:r>
            <a:r>
              <a:rPr lang="en-US" sz="33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Roboto Condensed"/>
              </a:rPr>
              <a:t>nghĩ</a:t>
            </a:r>
            <a:r>
              <a:rPr lang="en-US" sz="33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Roboto Condensed"/>
              </a:rPr>
              <a:t>của</a:t>
            </a:r>
            <a:r>
              <a:rPr lang="en-US" sz="33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Roboto Condensed"/>
              </a:rPr>
              <a:t>bản</a:t>
            </a:r>
            <a:r>
              <a:rPr lang="en-US" sz="33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Roboto Condensed"/>
              </a:rPr>
              <a:t>thân</a:t>
            </a:r>
            <a:r>
              <a:rPr lang="en-US" sz="33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Roboto Condensed"/>
              </a:rPr>
              <a:t>sau</a:t>
            </a:r>
            <a:r>
              <a:rPr lang="en-US" sz="33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Roboto Condensed"/>
              </a:rPr>
              <a:t>khi</a:t>
            </a:r>
            <a:r>
              <a:rPr lang="en-US" sz="33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Roboto Condensed"/>
              </a:rPr>
              <a:t>đọc</a:t>
            </a:r>
            <a:r>
              <a:rPr lang="en-US" sz="33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Roboto Condensed"/>
              </a:rPr>
              <a:t>bài</a:t>
            </a:r>
            <a:r>
              <a:rPr lang="en-US" sz="33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Roboto Condensed"/>
              </a:rPr>
              <a:t>thơ</a:t>
            </a:r>
            <a:r>
              <a:rPr lang="en-US" sz="3399" dirty="0">
                <a:solidFill>
                  <a:srgbClr val="000000"/>
                </a:solidFill>
                <a:latin typeface="Roboto Condensed"/>
              </a:rPr>
              <a:t>.</a:t>
            </a:r>
          </a:p>
        </p:txBody>
      </p:sp>
      <p:grpSp>
        <p:nvGrpSpPr>
          <p:cNvPr id="17" name="Group 17"/>
          <p:cNvGrpSpPr/>
          <p:nvPr/>
        </p:nvGrpSpPr>
        <p:grpSpPr>
          <a:xfrm>
            <a:off x="6117143" y="4678055"/>
            <a:ext cx="5247943" cy="3375420"/>
            <a:chOff x="0" y="-76200"/>
            <a:chExt cx="1382174" cy="8890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1382174" cy="733069"/>
            </a:xfrm>
            <a:custGeom>
              <a:avLst/>
              <a:gdLst/>
              <a:ahLst/>
              <a:cxnLst/>
              <a:rect l="l" t="t" r="r" b="b"/>
              <a:pathLst>
                <a:path w="1382174" h="733069">
                  <a:moveTo>
                    <a:pt x="0" y="0"/>
                  </a:moveTo>
                  <a:lnTo>
                    <a:pt x="1382174" y="0"/>
                  </a:lnTo>
                  <a:lnTo>
                    <a:pt x="1382174" y="733069"/>
                  </a:lnTo>
                  <a:lnTo>
                    <a:pt x="0" y="733069"/>
                  </a:lnTo>
                  <a:close/>
                </a:path>
              </a:pathLst>
            </a:custGeom>
            <a:solidFill>
              <a:srgbClr val="056A4C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0" y="-76200"/>
              <a:ext cx="1382174" cy="889000"/>
            </a:xfrm>
            <a:prstGeom prst="rect">
              <a:avLst/>
            </a:prstGeom>
          </p:spPr>
          <p:txBody>
            <a:bodyPr lIns="215900" tIns="215900" rIns="215900" bIns="215900" rtlCol="0" anchor="ctr"/>
            <a:lstStyle/>
            <a:p>
              <a:pPr algn="just">
                <a:lnSpc>
                  <a:spcPts val="4725"/>
                </a:lnSpc>
              </a:pPr>
              <a:r>
                <a:rPr lang="en-US" sz="3399" dirty="0">
                  <a:solidFill>
                    <a:srgbClr val="FFFFFF"/>
                  </a:solidFill>
                  <a:latin typeface="Roboto Condensed"/>
                </a:rPr>
                <a:t>- </a:t>
              </a:r>
              <a:r>
                <a:rPr lang="en-US" sz="3399" dirty="0" err="1">
                  <a:solidFill>
                    <a:srgbClr val="FFFFFF"/>
                  </a:solidFill>
                  <a:latin typeface="Roboto Condensed"/>
                </a:rPr>
                <a:t>Cảm</a:t>
              </a:r>
              <a:r>
                <a:rPr lang="en-US" sz="3399" dirty="0">
                  <a:solidFill>
                    <a:srgbClr val="FFFFFF"/>
                  </a:solidFill>
                  <a:latin typeface="Roboto Condensed"/>
                </a:rPr>
                <a:t> </a:t>
              </a:r>
              <a:r>
                <a:rPr lang="en-US" sz="3399" dirty="0" err="1">
                  <a:solidFill>
                    <a:srgbClr val="FFFFFF"/>
                  </a:solidFill>
                  <a:latin typeface="Roboto Condensed"/>
                </a:rPr>
                <a:t>phục</a:t>
              </a:r>
              <a:r>
                <a:rPr lang="en-US" sz="3399" dirty="0">
                  <a:solidFill>
                    <a:srgbClr val="FFFFFF"/>
                  </a:solidFill>
                  <a:latin typeface="Roboto Condensed"/>
                </a:rPr>
                <a:t>, </a:t>
              </a:r>
              <a:r>
                <a:rPr lang="en-US" sz="3399" dirty="0" err="1">
                  <a:solidFill>
                    <a:srgbClr val="FFFFFF"/>
                  </a:solidFill>
                  <a:latin typeface="Roboto Condensed"/>
                </a:rPr>
                <a:t>biết</a:t>
              </a:r>
              <a:r>
                <a:rPr lang="en-US" sz="3399" dirty="0">
                  <a:solidFill>
                    <a:srgbClr val="FFFFFF"/>
                  </a:solidFill>
                  <a:latin typeface="Roboto Condensed"/>
                </a:rPr>
                <a:t> </a:t>
              </a:r>
              <a:r>
                <a:rPr lang="en-US" sz="3399" dirty="0" err="1">
                  <a:solidFill>
                    <a:srgbClr val="FFFFFF"/>
                  </a:solidFill>
                  <a:latin typeface="Roboto Condensed"/>
                </a:rPr>
                <a:t>ơn</a:t>
              </a:r>
              <a:r>
                <a:rPr lang="en-US" sz="3399" dirty="0">
                  <a:solidFill>
                    <a:srgbClr val="FFFFFF"/>
                  </a:solidFill>
                  <a:latin typeface="Roboto Condensed"/>
                </a:rPr>
                <a:t> </a:t>
              </a:r>
              <a:r>
                <a:rPr lang="en-US" sz="3399" dirty="0" err="1">
                  <a:solidFill>
                    <a:srgbClr val="FFFFFF"/>
                  </a:solidFill>
                  <a:latin typeface="Roboto Condensed"/>
                </a:rPr>
                <a:t>những</a:t>
              </a:r>
              <a:r>
                <a:rPr lang="en-US" sz="3399" dirty="0">
                  <a:solidFill>
                    <a:srgbClr val="FFFFFF"/>
                  </a:solidFill>
                  <a:latin typeface="Roboto Condensed"/>
                </a:rPr>
                <a:t> </a:t>
              </a:r>
              <a:r>
                <a:rPr lang="en-US" sz="3399" dirty="0" err="1">
                  <a:solidFill>
                    <a:srgbClr val="FFFFFF"/>
                  </a:solidFill>
                  <a:latin typeface="Roboto Condensed"/>
                </a:rPr>
                <a:t>người</a:t>
              </a:r>
              <a:r>
                <a:rPr lang="en-US" sz="3399" dirty="0">
                  <a:solidFill>
                    <a:srgbClr val="FFFFFF"/>
                  </a:solidFill>
                  <a:latin typeface="Roboto Condensed"/>
                </a:rPr>
                <a:t> </a:t>
              </a:r>
              <a:r>
                <a:rPr lang="en-US" sz="3399" dirty="0" err="1">
                  <a:solidFill>
                    <a:srgbClr val="FFFFFF"/>
                  </a:solidFill>
                  <a:latin typeface="Roboto Condensed"/>
                </a:rPr>
                <a:t>lính</a:t>
              </a:r>
              <a:r>
                <a:rPr lang="en-US" sz="3399" dirty="0">
                  <a:solidFill>
                    <a:srgbClr val="FFFFFF"/>
                  </a:solidFill>
                  <a:latin typeface="Roboto Condensed"/>
                </a:rPr>
                <a:t> </a:t>
              </a:r>
              <a:r>
                <a:rPr lang="en-US" sz="3399" dirty="0" err="1">
                  <a:solidFill>
                    <a:srgbClr val="FFFFFF"/>
                  </a:solidFill>
                  <a:latin typeface="Roboto Condensed"/>
                </a:rPr>
                <a:t>dũng</a:t>
              </a:r>
              <a:r>
                <a:rPr lang="en-US" sz="3399" dirty="0">
                  <a:solidFill>
                    <a:srgbClr val="FFFFFF"/>
                  </a:solidFill>
                  <a:latin typeface="Roboto Condensed"/>
                </a:rPr>
                <a:t> </a:t>
              </a:r>
              <a:r>
                <a:rPr lang="en-US" sz="3399" dirty="0" err="1">
                  <a:solidFill>
                    <a:srgbClr val="FFFFFF"/>
                  </a:solidFill>
                  <a:latin typeface="Roboto Condensed"/>
                </a:rPr>
                <a:t>cảm</a:t>
              </a:r>
              <a:r>
                <a:rPr lang="en-US" sz="3399" dirty="0">
                  <a:solidFill>
                    <a:srgbClr val="FFFFFF"/>
                  </a:solidFill>
                  <a:latin typeface="Roboto Condensed"/>
                </a:rPr>
                <a:t>, </a:t>
              </a:r>
              <a:r>
                <a:rPr lang="en-US" sz="3399" dirty="0" err="1">
                  <a:solidFill>
                    <a:srgbClr val="FFFFFF"/>
                  </a:solidFill>
                  <a:latin typeface="Roboto Condensed"/>
                </a:rPr>
                <a:t>kiên</a:t>
              </a:r>
              <a:r>
                <a:rPr lang="en-US" sz="3399" dirty="0">
                  <a:solidFill>
                    <a:srgbClr val="FFFFFF"/>
                  </a:solidFill>
                  <a:latin typeface="Roboto Condensed"/>
                </a:rPr>
                <a:t> </a:t>
              </a:r>
              <a:r>
                <a:rPr lang="en-US" sz="3399" dirty="0" err="1">
                  <a:solidFill>
                    <a:srgbClr val="FFFFFF"/>
                  </a:solidFill>
                  <a:latin typeface="Roboto Condensed"/>
                </a:rPr>
                <a:t>cường</a:t>
              </a:r>
              <a:r>
                <a:rPr lang="en-US" sz="3399" dirty="0">
                  <a:solidFill>
                    <a:srgbClr val="FFFFFF"/>
                  </a:solidFill>
                  <a:latin typeface="Roboto Condensed"/>
                </a:rPr>
                <a:t>, hi </a:t>
              </a:r>
              <a:r>
                <a:rPr lang="en-US" sz="3399" dirty="0" err="1">
                  <a:solidFill>
                    <a:srgbClr val="FFFFFF"/>
                  </a:solidFill>
                  <a:latin typeface="Roboto Condensed"/>
                </a:rPr>
                <a:t>sinh</a:t>
              </a:r>
              <a:r>
                <a:rPr lang="en-US" sz="3399" dirty="0">
                  <a:solidFill>
                    <a:srgbClr val="FFFFFF"/>
                  </a:solidFill>
                  <a:latin typeface="Roboto Condensed"/>
                </a:rPr>
                <a:t> </a:t>
              </a:r>
              <a:r>
                <a:rPr lang="en-US" sz="3399" dirty="0" err="1">
                  <a:solidFill>
                    <a:srgbClr val="FFFFFF"/>
                  </a:solidFill>
                  <a:latin typeface="Roboto Condensed"/>
                </a:rPr>
                <a:t>cuộc</a:t>
              </a:r>
              <a:r>
                <a:rPr lang="en-US" sz="3399" dirty="0">
                  <a:solidFill>
                    <a:srgbClr val="FFFFFF"/>
                  </a:solidFill>
                  <a:latin typeface="Roboto Condensed"/>
                </a:rPr>
                <a:t> </a:t>
              </a:r>
              <a:r>
                <a:rPr lang="en-US" sz="3399" dirty="0" err="1">
                  <a:solidFill>
                    <a:srgbClr val="FFFFFF"/>
                  </a:solidFill>
                  <a:latin typeface="Roboto Condensed"/>
                </a:rPr>
                <a:t>đời</a:t>
              </a:r>
              <a:r>
                <a:rPr lang="en-US" sz="3399" dirty="0">
                  <a:solidFill>
                    <a:srgbClr val="FFFFFF"/>
                  </a:solidFill>
                  <a:latin typeface="Roboto Condensed"/>
                </a:rPr>
                <a:t> </a:t>
              </a:r>
              <a:r>
                <a:rPr lang="en-US" sz="3399" dirty="0" err="1">
                  <a:solidFill>
                    <a:srgbClr val="FFFFFF"/>
                  </a:solidFill>
                  <a:latin typeface="Roboto Condensed"/>
                </a:rPr>
                <a:t>và</a:t>
              </a:r>
              <a:r>
                <a:rPr lang="en-US" sz="3399" dirty="0">
                  <a:solidFill>
                    <a:srgbClr val="FFFFFF"/>
                  </a:solidFill>
                  <a:latin typeface="Roboto Condensed"/>
                </a:rPr>
                <a:t> </a:t>
              </a:r>
              <a:r>
                <a:rPr lang="en-US" sz="3399" dirty="0" err="1">
                  <a:solidFill>
                    <a:srgbClr val="FFFFFF"/>
                  </a:solidFill>
                  <a:latin typeface="Roboto Condensed"/>
                </a:rPr>
                <a:t>tuổi</a:t>
              </a:r>
              <a:r>
                <a:rPr lang="en-US" sz="3399" dirty="0">
                  <a:solidFill>
                    <a:srgbClr val="FFFFFF"/>
                  </a:solidFill>
                  <a:latin typeface="Roboto Condensed"/>
                </a:rPr>
                <a:t> </a:t>
              </a:r>
              <a:r>
                <a:rPr lang="en-US" sz="3399" dirty="0" err="1">
                  <a:solidFill>
                    <a:srgbClr val="FFFFFF"/>
                  </a:solidFill>
                  <a:latin typeface="Roboto Condensed"/>
                </a:rPr>
                <a:t>xuân</a:t>
              </a:r>
              <a:r>
                <a:rPr lang="en-US" sz="3399" dirty="0">
                  <a:solidFill>
                    <a:srgbClr val="FFFFFF"/>
                  </a:solidFill>
                  <a:latin typeface="Roboto Condensed"/>
                </a:rPr>
                <a:t> </a:t>
              </a:r>
              <a:r>
                <a:rPr lang="en-US" sz="3399" dirty="0" err="1">
                  <a:solidFill>
                    <a:srgbClr val="FFFFFF"/>
                  </a:solidFill>
                  <a:latin typeface="Roboto Condensed"/>
                </a:rPr>
                <a:t>vì</a:t>
              </a:r>
              <a:r>
                <a:rPr lang="en-US" sz="3399" dirty="0">
                  <a:solidFill>
                    <a:srgbClr val="FFFFFF"/>
                  </a:solidFill>
                  <a:latin typeface="Roboto Condensed"/>
                </a:rPr>
                <a:t> </a:t>
              </a:r>
              <a:r>
                <a:rPr lang="en-US" sz="3399" dirty="0" err="1">
                  <a:solidFill>
                    <a:srgbClr val="FFFFFF"/>
                  </a:solidFill>
                  <a:latin typeface="Roboto Condensed"/>
                </a:rPr>
                <a:t>độc</a:t>
              </a:r>
              <a:r>
                <a:rPr lang="en-US" sz="3399" dirty="0">
                  <a:solidFill>
                    <a:srgbClr val="FFFFFF"/>
                  </a:solidFill>
                  <a:latin typeface="Roboto Condensed"/>
                </a:rPr>
                <a:t> </a:t>
              </a:r>
              <a:r>
                <a:rPr lang="en-US" sz="3399" dirty="0" err="1">
                  <a:solidFill>
                    <a:srgbClr val="FFFFFF"/>
                  </a:solidFill>
                  <a:latin typeface="Roboto Condensed"/>
                </a:rPr>
                <a:t>lập</a:t>
              </a:r>
              <a:r>
                <a:rPr lang="en-US" sz="3399" dirty="0">
                  <a:solidFill>
                    <a:srgbClr val="FFFFFF"/>
                  </a:solidFill>
                  <a:latin typeface="Roboto Condensed"/>
                </a:rPr>
                <a:t> </a:t>
              </a:r>
              <a:r>
                <a:rPr lang="en-US" sz="3399" dirty="0" err="1">
                  <a:solidFill>
                    <a:srgbClr val="FFFFFF"/>
                  </a:solidFill>
                  <a:latin typeface="Roboto Condensed"/>
                </a:rPr>
                <a:t>dân</a:t>
              </a:r>
              <a:r>
                <a:rPr lang="en-US" sz="3399" dirty="0">
                  <a:solidFill>
                    <a:srgbClr val="FFFFFF"/>
                  </a:solidFill>
                  <a:latin typeface="Roboto Condensed"/>
                </a:rPr>
                <a:t> </a:t>
              </a:r>
              <a:r>
                <a:rPr lang="en-US" sz="3399" dirty="0" err="1">
                  <a:solidFill>
                    <a:srgbClr val="FFFFFF"/>
                  </a:solidFill>
                  <a:latin typeface="Roboto Condensed"/>
                </a:rPr>
                <a:t>tộc</a:t>
              </a:r>
              <a:r>
                <a:rPr lang="en-US" sz="3399" dirty="0">
                  <a:solidFill>
                    <a:srgbClr val="FFFFFF"/>
                  </a:solidFill>
                  <a:latin typeface="Roboto Condensed"/>
                </a:rPr>
                <a:t>.</a:t>
              </a:r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11772269" y="5062812"/>
            <a:ext cx="5247943" cy="2404609"/>
            <a:chOff x="0" y="-76200"/>
            <a:chExt cx="1382174" cy="633313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1382174" cy="557113"/>
            </a:xfrm>
            <a:custGeom>
              <a:avLst/>
              <a:gdLst/>
              <a:ahLst/>
              <a:cxnLst/>
              <a:rect l="l" t="t" r="r" b="b"/>
              <a:pathLst>
                <a:path w="1382174" h="416980">
                  <a:moveTo>
                    <a:pt x="0" y="0"/>
                  </a:moveTo>
                  <a:lnTo>
                    <a:pt x="1382174" y="0"/>
                  </a:lnTo>
                  <a:lnTo>
                    <a:pt x="1382174" y="416980"/>
                  </a:lnTo>
                  <a:lnTo>
                    <a:pt x="0" y="416980"/>
                  </a:lnTo>
                  <a:close/>
                </a:path>
              </a:pathLst>
            </a:custGeom>
            <a:solidFill>
              <a:srgbClr val="056A4C"/>
            </a:solidFill>
          </p:spPr>
        </p:sp>
        <p:sp>
          <p:nvSpPr>
            <p:cNvPr id="22" name="TextBox 22"/>
            <p:cNvSpPr txBox="1"/>
            <p:nvPr/>
          </p:nvSpPr>
          <p:spPr>
            <a:xfrm>
              <a:off x="0" y="-76200"/>
              <a:ext cx="1348314" cy="633313"/>
            </a:xfrm>
            <a:prstGeom prst="rect">
              <a:avLst/>
            </a:prstGeom>
          </p:spPr>
          <p:txBody>
            <a:bodyPr lIns="215900" tIns="215900" rIns="215900" bIns="215900" rtlCol="0" anchor="ctr"/>
            <a:lstStyle/>
            <a:p>
              <a:pPr>
                <a:lnSpc>
                  <a:spcPts val="4725"/>
                </a:lnSpc>
              </a:pPr>
              <a:r>
                <a:rPr lang="en-US" sz="3399" dirty="0">
                  <a:solidFill>
                    <a:srgbClr val="FFFFFF"/>
                  </a:solidFill>
                  <a:latin typeface="Roboto Condensed"/>
                </a:rPr>
                <a:t>- </a:t>
              </a:r>
              <a:r>
                <a:rPr lang="en-US" sz="3399" dirty="0" err="1">
                  <a:solidFill>
                    <a:srgbClr val="FFFFFF"/>
                  </a:solidFill>
                  <a:latin typeface="Roboto Condensed"/>
                </a:rPr>
                <a:t>Sống</a:t>
              </a:r>
              <a:r>
                <a:rPr lang="en-US" sz="3399" dirty="0">
                  <a:solidFill>
                    <a:srgbClr val="FFFFFF"/>
                  </a:solidFill>
                  <a:latin typeface="Roboto Condensed"/>
                </a:rPr>
                <a:t> </a:t>
              </a:r>
              <a:r>
                <a:rPr lang="en-US" sz="3399" dirty="0" err="1">
                  <a:solidFill>
                    <a:srgbClr val="FFFFFF"/>
                  </a:solidFill>
                  <a:latin typeface="Roboto Condensed"/>
                </a:rPr>
                <a:t>có</a:t>
              </a:r>
              <a:r>
                <a:rPr lang="en-US" sz="3399" dirty="0">
                  <a:solidFill>
                    <a:srgbClr val="FFFFFF"/>
                  </a:solidFill>
                  <a:latin typeface="Roboto Condensed"/>
                </a:rPr>
                <a:t> </a:t>
              </a:r>
              <a:r>
                <a:rPr lang="en-US" sz="3399" dirty="0" err="1">
                  <a:solidFill>
                    <a:srgbClr val="FFFFFF"/>
                  </a:solidFill>
                  <a:latin typeface="Roboto Condensed"/>
                </a:rPr>
                <a:t>trách</a:t>
              </a:r>
              <a:r>
                <a:rPr lang="en-US" sz="3399" dirty="0">
                  <a:solidFill>
                    <a:srgbClr val="FFFFFF"/>
                  </a:solidFill>
                  <a:latin typeface="Roboto Condensed"/>
                </a:rPr>
                <a:t> </a:t>
              </a:r>
              <a:r>
                <a:rPr lang="en-US" sz="3399" dirty="0" err="1">
                  <a:solidFill>
                    <a:srgbClr val="FFFFFF"/>
                  </a:solidFill>
                  <a:latin typeface="Roboto Condensed"/>
                </a:rPr>
                <a:t>nhiệm</a:t>
              </a:r>
              <a:r>
                <a:rPr lang="en-US" sz="3399" dirty="0">
                  <a:solidFill>
                    <a:srgbClr val="FFFFFF"/>
                  </a:solidFill>
                  <a:latin typeface="Roboto Condensed"/>
                </a:rPr>
                <a:t>, </a:t>
              </a:r>
              <a:r>
                <a:rPr lang="en-US" sz="3399" dirty="0" err="1">
                  <a:solidFill>
                    <a:srgbClr val="FFFFFF"/>
                  </a:solidFill>
                  <a:latin typeface="Roboto Condensed"/>
                </a:rPr>
                <a:t>cố</a:t>
              </a:r>
              <a:r>
                <a:rPr lang="en-US" sz="3399" dirty="0">
                  <a:solidFill>
                    <a:srgbClr val="FFFFFF"/>
                  </a:solidFill>
                  <a:latin typeface="Roboto Condensed"/>
                </a:rPr>
                <a:t> </a:t>
              </a:r>
              <a:r>
                <a:rPr lang="en-US" sz="3399" dirty="0" err="1">
                  <a:solidFill>
                    <a:srgbClr val="FFFFFF"/>
                  </a:solidFill>
                  <a:latin typeface="Roboto Condensed"/>
                </a:rPr>
                <a:t>gắng</a:t>
              </a:r>
              <a:r>
                <a:rPr lang="en-US" sz="3399" dirty="0">
                  <a:solidFill>
                    <a:srgbClr val="FFFFFF"/>
                  </a:solidFill>
                  <a:latin typeface="Roboto Condensed"/>
                </a:rPr>
                <a:t> </a:t>
              </a:r>
              <a:r>
                <a:rPr lang="en-US" sz="3399" dirty="0" err="1">
                  <a:solidFill>
                    <a:srgbClr val="FFFFFF"/>
                  </a:solidFill>
                  <a:latin typeface="Roboto Condensed"/>
                </a:rPr>
                <a:t>học</a:t>
              </a:r>
              <a:r>
                <a:rPr lang="en-US" sz="3399" dirty="0">
                  <a:solidFill>
                    <a:srgbClr val="FFFFFF"/>
                  </a:solidFill>
                  <a:latin typeface="Roboto Condensed"/>
                </a:rPr>
                <a:t> </a:t>
              </a:r>
              <a:r>
                <a:rPr lang="en-US" sz="3399" dirty="0" err="1">
                  <a:solidFill>
                    <a:srgbClr val="FFFFFF"/>
                  </a:solidFill>
                  <a:latin typeface="Roboto Condensed"/>
                </a:rPr>
                <a:t>tập</a:t>
              </a:r>
              <a:r>
                <a:rPr lang="en-US" sz="3399" dirty="0">
                  <a:solidFill>
                    <a:srgbClr val="FFFFFF"/>
                  </a:solidFill>
                  <a:latin typeface="Roboto Condensed"/>
                </a:rPr>
                <a:t> </a:t>
              </a:r>
              <a:r>
                <a:rPr lang="en-US" sz="3399" dirty="0" err="1">
                  <a:solidFill>
                    <a:srgbClr val="FFFFFF"/>
                  </a:solidFill>
                  <a:latin typeface="Roboto Condensed"/>
                </a:rPr>
                <a:t>và</a:t>
              </a:r>
              <a:r>
                <a:rPr lang="en-US" sz="3399" dirty="0">
                  <a:solidFill>
                    <a:srgbClr val="FFFFFF"/>
                  </a:solidFill>
                  <a:latin typeface="Roboto Condensed"/>
                </a:rPr>
                <a:t> </a:t>
              </a:r>
              <a:r>
                <a:rPr lang="en-US" sz="3399" dirty="0" err="1">
                  <a:solidFill>
                    <a:srgbClr val="FFFFFF"/>
                  </a:solidFill>
                  <a:latin typeface="Roboto Condensed"/>
                </a:rPr>
                <a:t>rèn</a:t>
              </a:r>
              <a:r>
                <a:rPr lang="en-US" sz="3399" dirty="0">
                  <a:solidFill>
                    <a:srgbClr val="FFFFFF"/>
                  </a:solidFill>
                  <a:latin typeface="Roboto Condensed"/>
                </a:rPr>
                <a:t> </a:t>
              </a:r>
              <a:r>
                <a:rPr lang="en-US" sz="3399" dirty="0" err="1">
                  <a:solidFill>
                    <a:srgbClr val="FFFFFF"/>
                  </a:solidFill>
                  <a:latin typeface="Roboto Condensed"/>
                </a:rPr>
                <a:t>luyện</a:t>
              </a:r>
              <a:r>
                <a:rPr lang="en-US" sz="3399" dirty="0">
                  <a:solidFill>
                    <a:srgbClr val="FFFFFF"/>
                  </a:solidFill>
                  <a:latin typeface="Roboto Condensed"/>
                </a:rPr>
                <a:t>…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4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-10462369">
            <a:off x="15279027" y="5244074"/>
            <a:ext cx="4114895" cy="355938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l="34246" t="1122" r="34246"/>
          <a:stretch>
            <a:fillRect/>
          </a:stretch>
        </p:blipFill>
        <p:spPr>
          <a:xfrm rot="-5400000">
            <a:off x="9862530" y="1401802"/>
            <a:ext cx="3801246" cy="16230600"/>
          </a:xfrm>
          <a:prstGeom prst="rect">
            <a:avLst/>
          </a:prstGeom>
        </p:spPr>
      </p:pic>
      <p:sp>
        <p:nvSpPr>
          <p:cNvPr id="4" name="AutoShape 4"/>
          <p:cNvSpPr/>
          <p:nvPr/>
        </p:nvSpPr>
        <p:spPr>
          <a:xfrm>
            <a:off x="13850777" y="6232916"/>
            <a:ext cx="3650640" cy="4537762"/>
          </a:xfrm>
          <a:prstGeom prst="rect">
            <a:avLst/>
          </a:prstGeom>
          <a:solidFill>
            <a:srgbClr val="FEF2E6"/>
          </a:solidFill>
        </p:spPr>
      </p:sp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632902">
            <a:off x="11350002" y="2544286"/>
            <a:ext cx="6265207" cy="8861679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1402876" y="2316568"/>
            <a:ext cx="10016490" cy="40171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5303"/>
              </a:lnSpc>
            </a:pPr>
            <a:r>
              <a:rPr lang="en-US" sz="3399" dirty="0" err="1">
                <a:solidFill>
                  <a:srgbClr val="211D1D"/>
                </a:solidFill>
                <a:latin typeface="Roboto Condensed"/>
              </a:rPr>
              <a:t>Đọc</a:t>
            </a:r>
            <a:r>
              <a:rPr lang="en-US" sz="3399" dirty="0">
                <a:solidFill>
                  <a:srgbClr val="211D1D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211D1D"/>
                </a:solidFill>
                <a:latin typeface="Roboto Condensed"/>
              </a:rPr>
              <a:t>phần</a:t>
            </a:r>
            <a:r>
              <a:rPr lang="en-US" sz="3399" dirty="0">
                <a:solidFill>
                  <a:srgbClr val="211D1D"/>
                </a:solidFill>
                <a:latin typeface="Roboto Condensed"/>
              </a:rPr>
              <a:t> Tri </a:t>
            </a:r>
            <a:r>
              <a:rPr lang="en-US" sz="3399" dirty="0" err="1">
                <a:solidFill>
                  <a:srgbClr val="211D1D"/>
                </a:solidFill>
                <a:latin typeface="Roboto Condensed"/>
              </a:rPr>
              <a:t>thức</a:t>
            </a:r>
            <a:r>
              <a:rPr lang="en-US" sz="3399" dirty="0">
                <a:solidFill>
                  <a:srgbClr val="211D1D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211D1D"/>
                </a:solidFill>
                <a:latin typeface="Roboto Condensed"/>
              </a:rPr>
              <a:t>Ngữ</a:t>
            </a:r>
            <a:r>
              <a:rPr lang="en-US" sz="3399" dirty="0">
                <a:solidFill>
                  <a:srgbClr val="211D1D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211D1D"/>
                </a:solidFill>
                <a:latin typeface="Roboto Condensed"/>
              </a:rPr>
              <a:t>văn</a:t>
            </a:r>
            <a:r>
              <a:rPr lang="en-US" sz="3399" dirty="0">
                <a:solidFill>
                  <a:srgbClr val="211D1D"/>
                </a:solidFill>
                <a:latin typeface="Roboto Condensed"/>
              </a:rPr>
              <a:t> SGK/Tr.39 </a:t>
            </a:r>
            <a:r>
              <a:rPr lang="en-US" sz="3399" dirty="0" err="1">
                <a:solidFill>
                  <a:srgbClr val="211D1D"/>
                </a:solidFill>
                <a:latin typeface="Roboto Condensed"/>
              </a:rPr>
              <a:t>và</a:t>
            </a:r>
            <a:r>
              <a:rPr lang="en-US" sz="3399" dirty="0">
                <a:solidFill>
                  <a:srgbClr val="211D1D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211D1D"/>
                </a:solidFill>
                <a:latin typeface="Roboto Condensed"/>
              </a:rPr>
              <a:t>hoàn</a:t>
            </a:r>
            <a:r>
              <a:rPr lang="en-US" sz="3399" dirty="0">
                <a:solidFill>
                  <a:srgbClr val="211D1D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211D1D"/>
                </a:solidFill>
                <a:latin typeface="Roboto Condensed"/>
              </a:rPr>
              <a:t>thành</a:t>
            </a:r>
            <a:r>
              <a:rPr lang="en-US" sz="3399" dirty="0">
                <a:solidFill>
                  <a:srgbClr val="211D1D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211D1D"/>
                </a:solidFill>
                <a:latin typeface="Roboto Condensed"/>
              </a:rPr>
              <a:t>phiếu</a:t>
            </a:r>
            <a:r>
              <a:rPr lang="en-US" sz="3399" dirty="0">
                <a:solidFill>
                  <a:srgbClr val="211D1D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211D1D"/>
                </a:solidFill>
                <a:latin typeface="Roboto Condensed"/>
              </a:rPr>
              <a:t>học</a:t>
            </a:r>
            <a:r>
              <a:rPr lang="en-US" sz="3399" dirty="0">
                <a:solidFill>
                  <a:srgbClr val="211D1D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211D1D"/>
                </a:solidFill>
                <a:latin typeface="Roboto Condensed"/>
              </a:rPr>
              <a:t>tập</a:t>
            </a:r>
            <a:r>
              <a:rPr lang="en-US" sz="3399" dirty="0">
                <a:solidFill>
                  <a:srgbClr val="211D1D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211D1D"/>
                </a:solidFill>
                <a:latin typeface="Roboto Condensed"/>
              </a:rPr>
              <a:t>số</a:t>
            </a:r>
            <a:r>
              <a:rPr lang="en-US" sz="3399" dirty="0">
                <a:solidFill>
                  <a:srgbClr val="211D1D"/>
                </a:solidFill>
                <a:latin typeface="Roboto Condensed"/>
              </a:rPr>
              <a:t> 1 </a:t>
            </a:r>
          </a:p>
          <a:p>
            <a:pPr marL="457200" indent="-457200" algn="just">
              <a:lnSpc>
                <a:spcPts val="5303"/>
              </a:lnSpc>
              <a:buFont typeface="Wingdings" panose="05000000000000000000" pitchFamily="2" charset="2"/>
              <a:buChar char="§"/>
            </a:pPr>
            <a:r>
              <a:rPr lang="en-US" sz="3399" b="1" dirty="0">
                <a:solidFill>
                  <a:srgbClr val="211D1D"/>
                </a:solidFill>
                <a:latin typeface="Roboto Condensed"/>
              </a:rPr>
              <a:t>THINK: </a:t>
            </a:r>
            <a:r>
              <a:rPr lang="en-US" sz="3399" dirty="0">
                <a:solidFill>
                  <a:srgbClr val="211D1D"/>
                </a:solidFill>
                <a:latin typeface="Roboto Condensed"/>
              </a:rPr>
              <a:t>HS </a:t>
            </a:r>
            <a:r>
              <a:rPr lang="en-US" sz="3399" dirty="0" err="1">
                <a:solidFill>
                  <a:srgbClr val="211D1D"/>
                </a:solidFill>
                <a:latin typeface="Roboto Condensed"/>
              </a:rPr>
              <a:t>làm</a:t>
            </a:r>
            <a:r>
              <a:rPr lang="en-US" sz="3399" dirty="0">
                <a:solidFill>
                  <a:srgbClr val="211D1D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211D1D"/>
                </a:solidFill>
                <a:latin typeface="Roboto Condensed"/>
              </a:rPr>
              <a:t>việc</a:t>
            </a:r>
            <a:r>
              <a:rPr lang="en-US" sz="3399" dirty="0">
                <a:solidFill>
                  <a:srgbClr val="211D1D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211D1D"/>
                </a:solidFill>
                <a:latin typeface="Roboto Condensed"/>
              </a:rPr>
              <a:t>cá</a:t>
            </a:r>
            <a:r>
              <a:rPr lang="en-US" sz="3399" dirty="0">
                <a:solidFill>
                  <a:srgbClr val="211D1D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211D1D"/>
                </a:solidFill>
                <a:latin typeface="Roboto Condensed"/>
              </a:rPr>
              <a:t>nhân</a:t>
            </a:r>
            <a:r>
              <a:rPr lang="en-US" sz="3399" dirty="0">
                <a:solidFill>
                  <a:srgbClr val="211D1D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211D1D"/>
                </a:solidFill>
                <a:latin typeface="Roboto Condensed"/>
              </a:rPr>
              <a:t>trong</a:t>
            </a:r>
            <a:r>
              <a:rPr lang="en-US" sz="3399" dirty="0">
                <a:solidFill>
                  <a:srgbClr val="211D1D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211D1D"/>
                </a:solidFill>
                <a:latin typeface="Roboto Condensed"/>
              </a:rPr>
              <a:t>thời</a:t>
            </a:r>
            <a:r>
              <a:rPr lang="en-US" sz="3399" dirty="0">
                <a:solidFill>
                  <a:srgbClr val="211D1D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211D1D"/>
                </a:solidFill>
                <a:latin typeface="Roboto Condensed"/>
              </a:rPr>
              <a:t>gian</a:t>
            </a:r>
            <a:r>
              <a:rPr lang="en-US" sz="3399" dirty="0">
                <a:solidFill>
                  <a:srgbClr val="211D1D"/>
                </a:solidFill>
                <a:latin typeface="Roboto Condensed"/>
              </a:rPr>
              <a:t> 5 </a:t>
            </a:r>
            <a:r>
              <a:rPr lang="en-US" sz="3399" dirty="0" err="1">
                <a:solidFill>
                  <a:srgbClr val="211D1D"/>
                </a:solidFill>
                <a:latin typeface="Roboto Condensed"/>
              </a:rPr>
              <a:t>phút</a:t>
            </a:r>
            <a:r>
              <a:rPr lang="en-US" sz="3399" dirty="0">
                <a:solidFill>
                  <a:srgbClr val="211D1D"/>
                </a:solidFill>
                <a:latin typeface="Roboto Condensed"/>
              </a:rPr>
              <a:t> </a:t>
            </a:r>
          </a:p>
          <a:p>
            <a:pPr marL="457200" indent="-457200" algn="just">
              <a:lnSpc>
                <a:spcPts val="5303"/>
              </a:lnSpc>
              <a:buFont typeface="Wingdings" panose="05000000000000000000" pitchFamily="2" charset="2"/>
              <a:buChar char="§"/>
            </a:pPr>
            <a:r>
              <a:rPr lang="en-US" sz="3399" b="1" dirty="0">
                <a:solidFill>
                  <a:srgbClr val="211D1D"/>
                </a:solidFill>
                <a:latin typeface="Roboto Condensed"/>
              </a:rPr>
              <a:t>PAIR: </a:t>
            </a:r>
            <a:r>
              <a:rPr lang="en-US" sz="3399" dirty="0" err="1">
                <a:solidFill>
                  <a:srgbClr val="211D1D"/>
                </a:solidFill>
                <a:latin typeface="Roboto Condensed"/>
              </a:rPr>
              <a:t>Trao</a:t>
            </a:r>
            <a:r>
              <a:rPr lang="en-US" sz="3399" dirty="0">
                <a:solidFill>
                  <a:srgbClr val="211D1D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211D1D"/>
                </a:solidFill>
                <a:latin typeface="Roboto Condensed"/>
              </a:rPr>
              <a:t>đổi</a:t>
            </a:r>
            <a:r>
              <a:rPr lang="en-US" sz="3399" dirty="0">
                <a:solidFill>
                  <a:srgbClr val="211D1D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211D1D"/>
                </a:solidFill>
                <a:latin typeface="Roboto Condensed"/>
              </a:rPr>
              <a:t>kết</a:t>
            </a:r>
            <a:r>
              <a:rPr lang="en-US" sz="3399" dirty="0">
                <a:solidFill>
                  <a:srgbClr val="211D1D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211D1D"/>
                </a:solidFill>
                <a:latin typeface="Roboto Condensed"/>
              </a:rPr>
              <a:t>quả</a:t>
            </a:r>
            <a:r>
              <a:rPr lang="en-US" sz="3399" dirty="0">
                <a:solidFill>
                  <a:srgbClr val="211D1D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211D1D"/>
                </a:solidFill>
                <a:latin typeface="Roboto Condensed"/>
              </a:rPr>
              <a:t>với</a:t>
            </a:r>
            <a:r>
              <a:rPr lang="en-US" sz="3399" dirty="0">
                <a:solidFill>
                  <a:srgbClr val="211D1D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211D1D"/>
                </a:solidFill>
                <a:latin typeface="Roboto Condensed"/>
              </a:rPr>
              <a:t>bạn</a:t>
            </a:r>
            <a:r>
              <a:rPr lang="en-US" sz="3399" dirty="0">
                <a:solidFill>
                  <a:srgbClr val="211D1D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211D1D"/>
                </a:solidFill>
                <a:latin typeface="Roboto Condensed"/>
              </a:rPr>
              <a:t>bên</a:t>
            </a:r>
            <a:r>
              <a:rPr lang="en-US" sz="3399" dirty="0">
                <a:solidFill>
                  <a:srgbClr val="211D1D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211D1D"/>
                </a:solidFill>
                <a:latin typeface="Roboto Condensed"/>
              </a:rPr>
              <a:t>cạnh</a:t>
            </a:r>
            <a:r>
              <a:rPr lang="en-US" sz="3399" dirty="0">
                <a:solidFill>
                  <a:srgbClr val="211D1D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211D1D"/>
                </a:solidFill>
                <a:latin typeface="Roboto Condensed"/>
              </a:rPr>
              <a:t>theo</a:t>
            </a:r>
            <a:r>
              <a:rPr lang="en-US" sz="3399" dirty="0">
                <a:solidFill>
                  <a:srgbClr val="211D1D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211D1D"/>
                </a:solidFill>
                <a:latin typeface="Roboto Condensed"/>
              </a:rPr>
              <a:t>cặp</a:t>
            </a:r>
            <a:r>
              <a:rPr lang="en-US" sz="3399" dirty="0">
                <a:solidFill>
                  <a:srgbClr val="211D1D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211D1D"/>
                </a:solidFill>
                <a:latin typeface="Roboto Condensed"/>
              </a:rPr>
              <a:t>trong</a:t>
            </a:r>
            <a:r>
              <a:rPr lang="en-US" sz="3399" dirty="0">
                <a:solidFill>
                  <a:srgbClr val="211D1D"/>
                </a:solidFill>
                <a:latin typeface="Roboto Condensed"/>
              </a:rPr>
              <a:t> 1 </a:t>
            </a:r>
            <a:r>
              <a:rPr lang="en-US" sz="3399" dirty="0" err="1">
                <a:solidFill>
                  <a:srgbClr val="211D1D"/>
                </a:solidFill>
                <a:latin typeface="Roboto Condensed"/>
              </a:rPr>
              <a:t>phút</a:t>
            </a:r>
            <a:endParaRPr lang="en-US" sz="3399" dirty="0">
              <a:solidFill>
                <a:srgbClr val="211D1D"/>
              </a:solidFill>
              <a:latin typeface="Roboto Condensed"/>
            </a:endParaRPr>
          </a:p>
          <a:p>
            <a:pPr marL="457200" indent="-457200" algn="just">
              <a:lnSpc>
                <a:spcPts val="5303"/>
              </a:lnSpc>
              <a:buFont typeface="Wingdings" panose="05000000000000000000" pitchFamily="2" charset="2"/>
              <a:buChar char="§"/>
            </a:pPr>
            <a:r>
              <a:rPr lang="en-US" sz="3399" b="1" dirty="0">
                <a:solidFill>
                  <a:srgbClr val="211D1D"/>
                </a:solidFill>
                <a:latin typeface="Roboto Condensed"/>
              </a:rPr>
              <a:t>SHARE: </a:t>
            </a:r>
            <a:r>
              <a:rPr lang="en-US" sz="3399" dirty="0">
                <a:solidFill>
                  <a:srgbClr val="211D1D"/>
                </a:solidFill>
                <a:latin typeface="Roboto Condensed"/>
              </a:rPr>
              <a:t>Chia </a:t>
            </a:r>
            <a:r>
              <a:rPr lang="en-US" sz="3399" dirty="0" err="1">
                <a:solidFill>
                  <a:srgbClr val="211D1D"/>
                </a:solidFill>
                <a:latin typeface="Roboto Condensed"/>
              </a:rPr>
              <a:t>sẻ</a:t>
            </a:r>
            <a:r>
              <a:rPr lang="en-US" sz="3399" dirty="0">
                <a:solidFill>
                  <a:srgbClr val="211D1D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211D1D"/>
                </a:solidFill>
                <a:latin typeface="Roboto Condensed"/>
              </a:rPr>
              <a:t>kết</a:t>
            </a:r>
            <a:r>
              <a:rPr lang="en-US" sz="3399" dirty="0">
                <a:solidFill>
                  <a:srgbClr val="211D1D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211D1D"/>
                </a:solidFill>
                <a:latin typeface="Roboto Condensed"/>
              </a:rPr>
              <a:t>quả</a:t>
            </a:r>
            <a:r>
              <a:rPr lang="en-US" sz="3399" dirty="0">
                <a:solidFill>
                  <a:srgbClr val="211D1D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211D1D"/>
                </a:solidFill>
                <a:latin typeface="Roboto Condensed"/>
              </a:rPr>
              <a:t>với</a:t>
            </a:r>
            <a:r>
              <a:rPr lang="en-US" sz="3399" dirty="0">
                <a:solidFill>
                  <a:srgbClr val="211D1D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211D1D"/>
                </a:solidFill>
                <a:latin typeface="Roboto Condensed"/>
              </a:rPr>
              <a:t>cả</a:t>
            </a:r>
            <a:r>
              <a:rPr lang="en-US" sz="3399" dirty="0">
                <a:solidFill>
                  <a:srgbClr val="211D1D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211D1D"/>
                </a:solidFill>
                <a:latin typeface="Roboto Condensed"/>
              </a:rPr>
              <a:t>lớp</a:t>
            </a:r>
            <a:endParaRPr lang="en-US" sz="3399" dirty="0">
              <a:solidFill>
                <a:srgbClr val="211D1D"/>
              </a:solidFill>
              <a:latin typeface="Roboto Condensed"/>
            </a:endParaRP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5"/>
          <a:srcRect r="15223" b="2590"/>
          <a:stretch>
            <a:fillRect/>
          </a:stretch>
        </p:blipFill>
        <p:spPr>
          <a:xfrm rot="10002248">
            <a:off x="10202220" y="-3109077"/>
            <a:ext cx="2455559" cy="621815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5"/>
          <a:srcRect r="15223" b="2590"/>
          <a:stretch>
            <a:fillRect/>
          </a:stretch>
        </p:blipFill>
        <p:spPr>
          <a:xfrm rot="-848124">
            <a:off x="-714921" y="5120603"/>
            <a:ext cx="2455559" cy="6218153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4246927" y="-1711599"/>
            <a:ext cx="4595188" cy="43975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2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835022" y="2995741"/>
            <a:ext cx="16424278" cy="6824545"/>
          </a:xfrm>
          <a:prstGeom prst="rect">
            <a:avLst/>
          </a:prstGeom>
          <a:solidFill>
            <a:srgbClr val="CCD4B4"/>
          </a:solidFill>
        </p:spPr>
      </p:sp>
      <p:grpSp>
        <p:nvGrpSpPr>
          <p:cNvPr id="3" name="Group 3"/>
          <p:cNvGrpSpPr/>
          <p:nvPr/>
        </p:nvGrpSpPr>
        <p:grpSpPr>
          <a:xfrm>
            <a:off x="511312" y="370110"/>
            <a:ext cx="17170844" cy="658590"/>
            <a:chOff x="0" y="0"/>
            <a:chExt cx="22894459" cy="878120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0"/>
              <a:ext cx="22894459" cy="878120"/>
              <a:chOff x="0" y="0"/>
              <a:chExt cx="4522362" cy="173456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4522362" cy="173456"/>
              </a:xfrm>
              <a:custGeom>
                <a:avLst/>
                <a:gdLst/>
                <a:ahLst/>
                <a:cxnLst/>
                <a:rect l="l" t="t" r="r" b="b"/>
                <a:pathLst>
                  <a:path w="4522362" h="173456">
                    <a:moveTo>
                      <a:pt x="22995" y="0"/>
                    </a:moveTo>
                    <a:lnTo>
                      <a:pt x="4499368" y="0"/>
                    </a:lnTo>
                    <a:cubicBezTo>
                      <a:pt x="4505466" y="0"/>
                      <a:pt x="4511315" y="2423"/>
                      <a:pt x="4515627" y="6735"/>
                    </a:cubicBezTo>
                    <a:cubicBezTo>
                      <a:pt x="4519940" y="11047"/>
                      <a:pt x="4522362" y="16896"/>
                      <a:pt x="4522362" y="22995"/>
                    </a:cubicBezTo>
                    <a:lnTo>
                      <a:pt x="4522362" y="150461"/>
                    </a:lnTo>
                    <a:cubicBezTo>
                      <a:pt x="4522362" y="156560"/>
                      <a:pt x="4519940" y="162409"/>
                      <a:pt x="4515627" y="166721"/>
                    </a:cubicBezTo>
                    <a:cubicBezTo>
                      <a:pt x="4511315" y="171033"/>
                      <a:pt x="4505466" y="173456"/>
                      <a:pt x="4499368" y="173456"/>
                    </a:cubicBezTo>
                    <a:lnTo>
                      <a:pt x="22995" y="173456"/>
                    </a:lnTo>
                    <a:cubicBezTo>
                      <a:pt x="16896" y="173456"/>
                      <a:pt x="11047" y="171033"/>
                      <a:pt x="6735" y="166721"/>
                    </a:cubicBezTo>
                    <a:cubicBezTo>
                      <a:pt x="2423" y="162409"/>
                      <a:pt x="0" y="156560"/>
                      <a:pt x="0" y="150461"/>
                    </a:cubicBezTo>
                    <a:lnTo>
                      <a:pt x="0" y="22995"/>
                    </a:lnTo>
                    <a:cubicBezTo>
                      <a:pt x="0" y="16896"/>
                      <a:pt x="2423" y="11047"/>
                      <a:pt x="6735" y="6735"/>
                    </a:cubicBezTo>
                    <a:cubicBezTo>
                      <a:pt x="11047" y="2423"/>
                      <a:pt x="16896" y="0"/>
                      <a:pt x="22995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6" name="TextBox 6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7" name="TextBox 7"/>
            <p:cNvSpPr txBox="1"/>
            <p:nvPr/>
          </p:nvSpPr>
          <p:spPr>
            <a:xfrm>
              <a:off x="981799" y="102889"/>
              <a:ext cx="1250401" cy="63377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835"/>
                </a:lnSpc>
              </a:pPr>
              <a:r>
                <a:rPr lang="en-US" sz="2799" spc="61">
                  <a:solidFill>
                    <a:srgbClr val="446889"/>
                  </a:solidFill>
                  <a:latin typeface="Roboto Condensed"/>
                </a:rPr>
                <a:t>LỚP 7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13864752" y="93364"/>
              <a:ext cx="8301996" cy="6417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919"/>
                </a:lnSpc>
                <a:spcBef>
                  <a:spcPct val="0"/>
                </a:spcBef>
              </a:pPr>
              <a:r>
                <a:rPr lang="en-US" sz="2799" spc="139">
                  <a:solidFill>
                    <a:srgbClr val="446889"/>
                  </a:solidFill>
                  <a:latin typeface="Roboto Condensed"/>
                </a:rPr>
                <a:t>KẾT NỐI TRI THỨC VỚI CUỘC SỐNG</a:t>
              </a:r>
            </a:p>
          </p:txBody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2350098" y="144325"/>
            <a:ext cx="7211187" cy="822960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6330350" y="-600107"/>
            <a:ext cx="3399854" cy="8229600"/>
          </a:xfrm>
          <a:prstGeom prst="rect">
            <a:avLst/>
          </a:prstGeom>
        </p:spPr>
      </p:pic>
      <p:grpSp>
        <p:nvGrpSpPr>
          <p:cNvPr id="12" name="Group 12"/>
          <p:cNvGrpSpPr/>
          <p:nvPr/>
        </p:nvGrpSpPr>
        <p:grpSpPr>
          <a:xfrm>
            <a:off x="1592060" y="1608924"/>
            <a:ext cx="15009347" cy="1853793"/>
            <a:chOff x="0" y="-76200"/>
            <a:chExt cx="3953079" cy="488242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3953079" cy="381859"/>
            </a:xfrm>
            <a:custGeom>
              <a:avLst/>
              <a:gdLst/>
              <a:ahLst/>
              <a:cxnLst/>
              <a:rect l="l" t="t" r="r" b="b"/>
              <a:pathLst>
                <a:path w="3953079" h="381859">
                  <a:moveTo>
                    <a:pt x="0" y="0"/>
                  </a:moveTo>
                  <a:lnTo>
                    <a:pt x="3953079" y="0"/>
                  </a:lnTo>
                  <a:lnTo>
                    <a:pt x="3953079" y="381859"/>
                  </a:lnTo>
                  <a:lnTo>
                    <a:pt x="0" y="381859"/>
                  </a:lnTo>
                  <a:close/>
                </a:path>
              </a:pathLst>
            </a:custGeom>
            <a:solidFill>
              <a:srgbClr val="056A4C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0" y="-76200"/>
              <a:ext cx="3262978" cy="488242"/>
            </a:xfrm>
            <a:prstGeom prst="rect">
              <a:avLst/>
            </a:prstGeom>
          </p:spPr>
          <p:txBody>
            <a:bodyPr lIns="127000" tIns="127000" rIns="127000" bIns="127000" rtlCol="0" anchor="ctr"/>
            <a:lstStyle/>
            <a:p>
              <a:pPr>
                <a:lnSpc>
                  <a:spcPts val="4725"/>
                </a:lnSpc>
              </a:pPr>
              <a:r>
                <a:rPr lang="en-US" sz="3399" dirty="0">
                  <a:solidFill>
                    <a:srgbClr val="FFFDFB"/>
                  </a:solidFill>
                  <a:latin typeface="Roboto Condensed Bold"/>
                </a:rPr>
                <a:t>1. </a:t>
              </a:r>
              <a:r>
                <a:rPr lang="en-US" sz="3399" dirty="0" err="1">
                  <a:solidFill>
                    <a:srgbClr val="FFFDFB"/>
                  </a:solidFill>
                  <a:latin typeface="Roboto Condensed Bold"/>
                </a:rPr>
                <a:t>Khái</a:t>
              </a:r>
              <a:r>
                <a:rPr lang="en-US" sz="3399" dirty="0">
                  <a:solidFill>
                    <a:srgbClr val="FFFDFB"/>
                  </a:solidFill>
                  <a:latin typeface="Roboto Condensed Bold"/>
                </a:rPr>
                <a:t> </a:t>
              </a:r>
              <a:r>
                <a:rPr lang="en-US" sz="3399" dirty="0" err="1">
                  <a:solidFill>
                    <a:srgbClr val="FFFDFB"/>
                  </a:solidFill>
                  <a:latin typeface="Roboto Condensed Bold"/>
                </a:rPr>
                <a:t>niệm</a:t>
              </a:r>
              <a:r>
                <a:rPr lang="en-US" sz="3399" dirty="0">
                  <a:solidFill>
                    <a:srgbClr val="FFFDFB"/>
                  </a:solidFill>
                  <a:latin typeface="Roboto Condensed Bold"/>
                </a:rPr>
                <a:t> </a:t>
              </a:r>
              <a:r>
                <a:rPr lang="en-US" sz="3399" dirty="0" err="1">
                  <a:solidFill>
                    <a:srgbClr val="FFFDFB"/>
                  </a:solidFill>
                  <a:latin typeface="Roboto Condensed Bold"/>
                </a:rPr>
                <a:t>thơ</a:t>
              </a:r>
              <a:r>
                <a:rPr lang="en-US" sz="3399" dirty="0">
                  <a:solidFill>
                    <a:srgbClr val="FFFDFB"/>
                  </a:solidFill>
                  <a:latin typeface="Roboto Condensed Bold"/>
                </a:rPr>
                <a:t> </a:t>
              </a:r>
              <a:r>
                <a:rPr lang="en-US" sz="3399" dirty="0" err="1">
                  <a:solidFill>
                    <a:srgbClr val="FFFDFB"/>
                  </a:solidFill>
                  <a:latin typeface="Roboto Condensed Bold"/>
                </a:rPr>
                <a:t>bốn</a:t>
              </a:r>
              <a:r>
                <a:rPr lang="en-US" sz="3399" dirty="0">
                  <a:solidFill>
                    <a:srgbClr val="FFFDFB"/>
                  </a:solidFill>
                  <a:latin typeface="Roboto Condensed Bold"/>
                </a:rPr>
                <a:t> </a:t>
              </a:r>
              <a:r>
                <a:rPr lang="en-US" sz="3399" dirty="0" err="1">
                  <a:solidFill>
                    <a:srgbClr val="FFFDFB"/>
                  </a:solidFill>
                  <a:latin typeface="Roboto Condensed Bold"/>
                </a:rPr>
                <a:t>chữ</a:t>
              </a:r>
              <a:r>
                <a:rPr lang="en-US" sz="3399" dirty="0">
                  <a:solidFill>
                    <a:srgbClr val="FFFDFB"/>
                  </a:solidFill>
                  <a:latin typeface="Roboto Condensed Bold"/>
                </a:rPr>
                <a:t>, </a:t>
              </a:r>
              <a:r>
                <a:rPr lang="en-US" sz="3399" dirty="0" err="1">
                  <a:solidFill>
                    <a:srgbClr val="FFFDFB"/>
                  </a:solidFill>
                  <a:latin typeface="Roboto Condensed Bold"/>
                </a:rPr>
                <a:t>năm</a:t>
              </a:r>
              <a:r>
                <a:rPr lang="en-US" sz="3399" dirty="0">
                  <a:solidFill>
                    <a:srgbClr val="FFFDFB"/>
                  </a:solidFill>
                  <a:latin typeface="Roboto Condensed Bold"/>
                </a:rPr>
                <a:t> </a:t>
              </a:r>
              <a:r>
                <a:rPr lang="en-US" sz="3399" dirty="0" err="1">
                  <a:solidFill>
                    <a:srgbClr val="FFFDFB"/>
                  </a:solidFill>
                  <a:latin typeface="Roboto Condensed Bold"/>
                </a:rPr>
                <a:t>chữ</a:t>
              </a:r>
              <a:endParaRPr lang="en-US" sz="3399" dirty="0">
                <a:solidFill>
                  <a:srgbClr val="FFFDFB"/>
                </a:solidFill>
                <a:latin typeface="Roboto Condensed Bold"/>
              </a:endParaRPr>
            </a:p>
            <a:p>
              <a:pPr>
                <a:lnSpc>
                  <a:spcPts val="4725"/>
                </a:lnSpc>
              </a:pPr>
              <a:r>
                <a:rPr lang="en-US" sz="3399" dirty="0" err="1">
                  <a:solidFill>
                    <a:srgbClr val="FFFDFB"/>
                  </a:solidFill>
                  <a:latin typeface="Roboto Condensed"/>
                </a:rPr>
                <a:t>Là</a:t>
              </a:r>
              <a:r>
                <a:rPr lang="en-US" sz="3399" dirty="0">
                  <a:solidFill>
                    <a:srgbClr val="FFFDFB"/>
                  </a:solidFill>
                  <a:latin typeface="Roboto Condensed"/>
                </a:rPr>
                <a:t> </a:t>
              </a:r>
              <a:r>
                <a:rPr lang="en-US" sz="3399" dirty="0" err="1">
                  <a:solidFill>
                    <a:srgbClr val="FFFDFB"/>
                  </a:solidFill>
                  <a:latin typeface="Roboto Condensed"/>
                </a:rPr>
                <a:t>những</a:t>
              </a:r>
              <a:r>
                <a:rPr lang="en-US" sz="3399" dirty="0">
                  <a:solidFill>
                    <a:srgbClr val="FFFDFB"/>
                  </a:solidFill>
                  <a:latin typeface="Roboto Condensed"/>
                </a:rPr>
                <a:t> </a:t>
              </a:r>
              <a:r>
                <a:rPr lang="en-US" sz="3399" dirty="0" err="1">
                  <a:solidFill>
                    <a:srgbClr val="FFFDFB"/>
                  </a:solidFill>
                  <a:latin typeface="Roboto Condensed"/>
                </a:rPr>
                <a:t>thể</a:t>
              </a:r>
              <a:r>
                <a:rPr lang="en-US" sz="3399" dirty="0">
                  <a:solidFill>
                    <a:srgbClr val="FFFDFB"/>
                  </a:solidFill>
                  <a:latin typeface="Roboto Condensed"/>
                </a:rPr>
                <a:t> </a:t>
              </a:r>
              <a:r>
                <a:rPr lang="en-US" sz="3399" dirty="0" err="1">
                  <a:solidFill>
                    <a:srgbClr val="FFFDFB"/>
                  </a:solidFill>
                  <a:latin typeface="Roboto Condensed"/>
                </a:rPr>
                <a:t>thơ</a:t>
              </a:r>
              <a:r>
                <a:rPr lang="en-US" sz="3399" dirty="0">
                  <a:solidFill>
                    <a:srgbClr val="FFFDFB"/>
                  </a:solidFill>
                  <a:latin typeface="Roboto Condensed"/>
                </a:rPr>
                <a:t> </a:t>
              </a:r>
              <a:r>
                <a:rPr lang="en-US" sz="3399" dirty="0" err="1">
                  <a:solidFill>
                    <a:srgbClr val="FFFDFB"/>
                  </a:solidFill>
                  <a:latin typeface="Roboto Condensed"/>
                </a:rPr>
                <a:t>được</a:t>
              </a:r>
              <a:r>
                <a:rPr lang="en-US" sz="3399" dirty="0">
                  <a:solidFill>
                    <a:srgbClr val="FFFDFB"/>
                  </a:solidFill>
                  <a:latin typeface="Roboto Condensed"/>
                </a:rPr>
                <a:t> </a:t>
              </a:r>
              <a:r>
                <a:rPr lang="en-US" sz="3399" dirty="0" err="1">
                  <a:solidFill>
                    <a:srgbClr val="FFFDFB"/>
                  </a:solidFill>
                  <a:latin typeface="Roboto Condensed"/>
                </a:rPr>
                <a:t>gọi</a:t>
              </a:r>
              <a:r>
                <a:rPr lang="en-US" sz="3399" dirty="0">
                  <a:solidFill>
                    <a:srgbClr val="FFFDFB"/>
                  </a:solidFill>
                  <a:latin typeface="Roboto Condensed"/>
                </a:rPr>
                <a:t> </a:t>
              </a:r>
              <a:r>
                <a:rPr lang="en-US" sz="3399" dirty="0" err="1">
                  <a:solidFill>
                    <a:srgbClr val="FFFDFB"/>
                  </a:solidFill>
                  <a:latin typeface="Roboto Condensed"/>
                </a:rPr>
                <a:t>tên</a:t>
              </a:r>
              <a:r>
                <a:rPr lang="en-US" sz="3399" dirty="0">
                  <a:solidFill>
                    <a:srgbClr val="FFFDFB"/>
                  </a:solidFill>
                  <a:latin typeface="Roboto Condensed"/>
                </a:rPr>
                <a:t> </a:t>
              </a:r>
              <a:r>
                <a:rPr lang="en-US" sz="3399" dirty="0" err="1">
                  <a:solidFill>
                    <a:srgbClr val="FFFDFB"/>
                  </a:solidFill>
                  <a:latin typeface="Roboto Condensed"/>
                </a:rPr>
                <a:t>theo</a:t>
              </a:r>
              <a:r>
                <a:rPr lang="en-US" sz="3399" dirty="0">
                  <a:solidFill>
                    <a:srgbClr val="FFFDFB"/>
                  </a:solidFill>
                  <a:latin typeface="Roboto Condensed"/>
                </a:rPr>
                <a:t> </a:t>
              </a:r>
              <a:r>
                <a:rPr lang="en-US" sz="3399" dirty="0" err="1">
                  <a:solidFill>
                    <a:srgbClr val="FFFDFB"/>
                  </a:solidFill>
                  <a:latin typeface="Roboto Condensed"/>
                </a:rPr>
                <a:t>số</a:t>
              </a:r>
              <a:r>
                <a:rPr lang="en-US" sz="3399" dirty="0">
                  <a:solidFill>
                    <a:srgbClr val="FFFDFB"/>
                  </a:solidFill>
                  <a:latin typeface="Roboto Condensed"/>
                </a:rPr>
                <a:t> </a:t>
              </a:r>
              <a:r>
                <a:rPr lang="en-US" sz="3399" dirty="0" err="1">
                  <a:solidFill>
                    <a:srgbClr val="FFFDFB"/>
                  </a:solidFill>
                  <a:latin typeface="Roboto Condensed"/>
                </a:rPr>
                <a:t>chữ</a:t>
              </a:r>
              <a:r>
                <a:rPr lang="en-US" sz="3399" dirty="0">
                  <a:solidFill>
                    <a:srgbClr val="FFFDFB"/>
                  </a:solidFill>
                  <a:latin typeface="Roboto Condensed"/>
                </a:rPr>
                <a:t> (</a:t>
              </a:r>
              <a:r>
                <a:rPr lang="en-US" sz="3399" dirty="0" err="1">
                  <a:solidFill>
                    <a:srgbClr val="FFFDFB"/>
                  </a:solidFill>
                  <a:latin typeface="Roboto Condensed"/>
                </a:rPr>
                <a:t>tiếng</a:t>
              </a:r>
              <a:r>
                <a:rPr lang="en-US" sz="3399" dirty="0">
                  <a:solidFill>
                    <a:srgbClr val="FFFDFB"/>
                  </a:solidFill>
                  <a:latin typeface="Roboto Condensed"/>
                </a:rPr>
                <a:t>) </a:t>
              </a:r>
              <a:r>
                <a:rPr lang="en-US" sz="3399" dirty="0" err="1">
                  <a:solidFill>
                    <a:srgbClr val="FFFDFB"/>
                  </a:solidFill>
                  <a:latin typeface="Roboto Condensed"/>
                </a:rPr>
                <a:t>trong</a:t>
              </a:r>
              <a:r>
                <a:rPr lang="en-US" sz="3399" dirty="0">
                  <a:solidFill>
                    <a:srgbClr val="FFFDFB"/>
                  </a:solidFill>
                  <a:latin typeface="Roboto Condensed"/>
                </a:rPr>
                <a:t> </a:t>
              </a:r>
              <a:r>
                <a:rPr lang="en-US" sz="3399" dirty="0" err="1">
                  <a:solidFill>
                    <a:srgbClr val="FFFDFB"/>
                  </a:solidFill>
                  <a:latin typeface="Roboto Condensed"/>
                </a:rPr>
                <a:t>mỗi</a:t>
              </a:r>
              <a:r>
                <a:rPr lang="en-US" sz="3399" dirty="0">
                  <a:solidFill>
                    <a:srgbClr val="FFFDFB"/>
                  </a:solidFill>
                  <a:latin typeface="Roboto Condensed"/>
                </a:rPr>
                <a:t> </a:t>
              </a:r>
              <a:r>
                <a:rPr lang="en-US" sz="3399" dirty="0" err="1">
                  <a:solidFill>
                    <a:srgbClr val="FFFDFB"/>
                  </a:solidFill>
                  <a:latin typeface="Roboto Condensed"/>
                </a:rPr>
                <a:t>dòng</a:t>
              </a:r>
              <a:r>
                <a:rPr lang="en-US" sz="3399" dirty="0">
                  <a:solidFill>
                    <a:srgbClr val="FFFDFB"/>
                  </a:solidFill>
                  <a:latin typeface="Roboto Condensed"/>
                </a:rPr>
                <a:t> </a:t>
              </a:r>
              <a:r>
                <a:rPr lang="en-US" sz="3399" dirty="0" err="1">
                  <a:solidFill>
                    <a:srgbClr val="FFFDFB"/>
                  </a:solidFill>
                  <a:latin typeface="Roboto Condensed"/>
                </a:rPr>
                <a:t>thơ</a:t>
              </a:r>
              <a:r>
                <a:rPr lang="en-US" sz="3399" dirty="0">
                  <a:solidFill>
                    <a:srgbClr val="FFFDFB"/>
                  </a:solidFill>
                  <a:latin typeface="Roboto Condensed"/>
                </a:rPr>
                <a:t>.</a:t>
              </a: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470325" y="6123903"/>
            <a:ext cx="6638515" cy="3250095"/>
            <a:chOff x="0" y="0"/>
            <a:chExt cx="1748416" cy="855992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748416" cy="855992"/>
            </a:xfrm>
            <a:custGeom>
              <a:avLst/>
              <a:gdLst/>
              <a:ahLst/>
              <a:cxnLst/>
              <a:rect l="l" t="t" r="r" b="b"/>
              <a:pathLst>
                <a:path w="1748416" h="855992">
                  <a:moveTo>
                    <a:pt x="0" y="0"/>
                  </a:moveTo>
                  <a:lnTo>
                    <a:pt x="1748416" y="0"/>
                  </a:lnTo>
                  <a:lnTo>
                    <a:pt x="1748416" y="855992"/>
                  </a:lnTo>
                  <a:lnTo>
                    <a:pt x="0" y="855992"/>
                  </a:lnTo>
                  <a:close/>
                </a:path>
              </a:pathLst>
            </a:custGeom>
            <a:solidFill>
              <a:srgbClr val="056A4C"/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0" y="13825"/>
              <a:ext cx="1278493" cy="798975"/>
            </a:xfrm>
            <a:prstGeom prst="rect">
              <a:avLst/>
            </a:prstGeom>
          </p:spPr>
          <p:txBody>
            <a:bodyPr lIns="127000" tIns="127000" rIns="127000" bIns="127000" rtlCol="0" anchor="ctr"/>
            <a:lstStyle/>
            <a:p>
              <a:pPr>
                <a:lnSpc>
                  <a:spcPts val="4725"/>
                </a:lnSpc>
              </a:pPr>
              <a:r>
                <a:rPr lang="en-US" sz="3399" dirty="0">
                  <a:solidFill>
                    <a:srgbClr val="FFFDFB"/>
                  </a:solidFill>
                  <a:latin typeface="Roboto Condensed"/>
                </a:rPr>
                <a:t>a. </a:t>
              </a:r>
              <a:r>
                <a:rPr lang="en-US" sz="3399" dirty="0" err="1">
                  <a:solidFill>
                    <a:srgbClr val="FFFDFB"/>
                  </a:solidFill>
                  <a:latin typeface="Roboto Condensed"/>
                </a:rPr>
                <a:t>Cách</a:t>
              </a:r>
              <a:r>
                <a:rPr lang="en-US" sz="3399" dirty="0">
                  <a:solidFill>
                    <a:srgbClr val="FFFDFB"/>
                  </a:solidFill>
                  <a:latin typeface="Roboto Condensed"/>
                </a:rPr>
                <a:t> </a:t>
              </a:r>
              <a:r>
                <a:rPr lang="en-US" sz="3399" dirty="0" err="1">
                  <a:solidFill>
                    <a:srgbClr val="FFFDFB"/>
                  </a:solidFill>
                  <a:latin typeface="Roboto Condensed"/>
                </a:rPr>
                <a:t>gieo</a:t>
              </a:r>
              <a:r>
                <a:rPr lang="en-US" sz="3399" dirty="0">
                  <a:solidFill>
                    <a:srgbClr val="FFFDFB"/>
                  </a:solidFill>
                  <a:latin typeface="Roboto Condensed"/>
                </a:rPr>
                <a:t> </a:t>
              </a:r>
              <a:r>
                <a:rPr lang="en-US" sz="3399" dirty="0" err="1">
                  <a:solidFill>
                    <a:srgbClr val="FFFDFB"/>
                  </a:solidFill>
                  <a:latin typeface="Roboto Condensed"/>
                </a:rPr>
                <a:t>vần</a:t>
              </a:r>
              <a:endParaRPr lang="en-US" sz="3399" dirty="0">
                <a:solidFill>
                  <a:srgbClr val="FFFDFB"/>
                </a:solidFill>
                <a:latin typeface="Roboto Condensed"/>
              </a:endParaRPr>
            </a:p>
            <a:p>
              <a:pPr>
                <a:lnSpc>
                  <a:spcPts val="4725"/>
                </a:lnSpc>
              </a:pPr>
              <a:r>
                <a:rPr lang="en-US" sz="3399" dirty="0">
                  <a:solidFill>
                    <a:srgbClr val="FFFDFB"/>
                  </a:solidFill>
                  <a:latin typeface="Roboto Condensed"/>
                </a:rPr>
                <a:t>– </a:t>
              </a:r>
              <a:r>
                <a:rPr lang="en-US" sz="3399" dirty="0" err="1">
                  <a:solidFill>
                    <a:srgbClr val="FFFDFB"/>
                  </a:solidFill>
                  <a:latin typeface="Roboto Condensed"/>
                </a:rPr>
                <a:t>Vần</a:t>
              </a:r>
              <a:r>
                <a:rPr lang="en-US" sz="3399" dirty="0">
                  <a:solidFill>
                    <a:srgbClr val="FFFDFB"/>
                  </a:solidFill>
                  <a:latin typeface="Roboto Condensed"/>
                </a:rPr>
                <a:t> </a:t>
              </a:r>
              <a:r>
                <a:rPr lang="en-US" sz="3399" dirty="0" err="1">
                  <a:solidFill>
                    <a:srgbClr val="FFFDFB"/>
                  </a:solidFill>
                  <a:latin typeface="Roboto Condensed"/>
                </a:rPr>
                <a:t>chân</a:t>
              </a:r>
              <a:endParaRPr lang="en-US" sz="3399" dirty="0">
                <a:solidFill>
                  <a:srgbClr val="FFFDFB"/>
                </a:solidFill>
                <a:latin typeface="Roboto Condensed"/>
              </a:endParaRPr>
            </a:p>
            <a:p>
              <a:pPr>
                <a:lnSpc>
                  <a:spcPts val="4725"/>
                </a:lnSpc>
              </a:pPr>
              <a:r>
                <a:rPr lang="en-US" sz="3399" dirty="0">
                  <a:solidFill>
                    <a:srgbClr val="FFFDFB"/>
                  </a:solidFill>
                  <a:latin typeface="Roboto Condensed"/>
                </a:rPr>
                <a:t>– </a:t>
              </a:r>
              <a:r>
                <a:rPr lang="en-US" sz="3399" dirty="0" err="1">
                  <a:solidFill>
                    <a:srgbClr val="FFFDFB"/>
                  </a:solidFill>
                  <a:latin typeface="Roboto Condensed"/>
                </a:rPr>
                <a:t>Vần</a:t>
              </a:r>
              <a:r>
                <a:rPr lang="en-US" sz="3399" dirty="0">
                  <a:solidFill>
                    <a:srgbClr val="FFFDFB"/>
                  </a:solidFill>
                  <a:latin typeface="Roboto Condensed"/>
                </a:rPr>
                <a:t> </a:t>
              </a:r>
              <a:r>
                <a:rPr lang="en-US" sz="3399" dirty="0" err="1">
                  <a:solidFill>
                    <a:srgbClr val="FFFDFB"/>
                  </a:solidFill>
                  <a:latin typeface="Roboto Condensed"/>
                </a:rPr>
                <a:t>liền</a:t>
              </a:r>
              <a:endParaRPr lang="en-US" sz="3399" dirty="0">
                <a:solidFill>
                  <a:srgbClr val="FFFDFB"/>
                </a:solidFill>
                <a:latin typeface="Roboto Condensed"/>
              </a:endParaRPr>
            </a:p>
            <a:p>
              <a:pPr>
                <a:lnSpc>
                  <a:spcPts val="4725"/>
                </a:lnSpc>
              </a:pPr>
              <a:r>
                <a:rPr lang="en-US" sz="3399" dirty="0">
                  <a:solidFill>
                    <a:srgbClr val="FFFDFB"/>
                  </a:solidFill>
                  <a:latin typeface="Roboto Condensed"/>
                </a:rPr>
                <a:t>– </a:t>
              </a:r>
              <a:r>
                <a:rPr lang="en-US" sz="3399" dirty="0" err="1">
                  <a:solidFill>
                    <a:srgbClr val="FFFDFB"/>
                  </a:solidFill>
                  <a:latin typeface="Roboto Condensed"/>
                </a:rPr>
                <a:t>Vẫn</a:t>
              </a:r>
              <a:r>
                <a:rPr lang="en-US" sz="3399" dirty="0">
                  <a:solidFill>
                    <a:srgbClr val="FFFDFB"/>
                  </a:solidFill>
                  <a:latin typeface="Roboto Condensed"/>
                </a:rPr>
                <a:t> </a:t>
              </a:r>
              <a:r>
                <a:rPr lang="en-US" sz="3399" dirty="0" err="1">
                  <a:solidFill>
                    <a:srgbClr val="FFFDFB"/>
                  </a:solidFill>
                  <a:latin typeface="Roboto Condensed"/>
                </a:rPr>
                <a:t>cách</a:t>
              </a:r>
              <a:endParaRPr lang="en-US" sz="3399" dirty="0">
                <a:solidFill>
                  <a:srgbClr val="FFFDFB"/>
                </a:solidFill>
                <a:latin typeface="Roboto Condensed"/>
              </a:endParaRPr>
            </a:p>
            <a:p>
              <a:pPr>
                <a:lnSpc>
                  <a:spcPts val="4725"/>
                </a:lnSpc>
              </a:pPr>
              <a:r>
                <a:rPr lang="en-US" sz="3399" dirty="0">
                  <a:solidFill>
                    <a:srgbClr val="FFFDFB"/>
                  </a:solidFill>
                  <a:latin typeface="Roboto Condensed"/>
                </a:rPr>
                <a:t>– </a:t>
              </a:r>
              <a:r>
                <a:rPr lang="en-US" sz="3399" dirty="0" err="1">
                  <a:solidFill>
                    <a:srgbClr val="FFFDFB"/>
                  </a:solidFill>
                  <a:latin typeface="Roboto Condensed"/>
                </a:rPr>
                <a:t>Vần</a:t>
              </a:r>
              <a:r>
                <a:rPr lang="en-US" sz="3399" dirty="0">
                  <a:solidFill>
                    <a:srgbClr val="FFFDFB"/>
                  </a:solidFill>
                  <a:latin typeface="Roboto Condensed"/>
                </a:rPr>
                <a:t> </a:t>
              </a:r>
              <a:r>
                <a:rPr lang="en-US" sz="3399" dirty="0" err="1">
                  <a:solidFill>
                    <a:srgbClr val="FFFDFB"/>
                  </a:solidFill>
                  <a:latin typeface="Roboto Condensed"/>
                </a:rPr>
                <a:t>hỗn</a:t>
              </a:r>
              <a:r>
                <a:rPr lang="en-US" sz="3399" dirty="0">
                  <a:solidFill>
                    <a:srgbClr val="FFFDFB"/>
                  </a:solidFill>
                  <a:latin typeface="Roboto Condensed"/>
                </a:rPr>
                <a:t> </a:t>
              </a:r>
              <a:r>
                <a:rPr lang="en-US" sz="3399" dirty="0" err="1">
                  <a:solidFill>
                    <a:srgbClr val="FFFDFB"/>
                  </a:solidFill>
                  <a:latin typeface="Roboto Condensed"/>
                </a:rPr>
                <a:t>hợp</a:t>
              </a:r>
              <a:endParaRPr lang="en-US" sz="3399" dirty="0">
                <a:solidFill>
                  <a:srgbClr val="FFFDFB"/>
                </a:solidFill>
                <a:latin typeface="Roboto Condensed"/>
              </a:endParaRPr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8490480" y="6123903"/>
            <a:ext cx="7989192" cy="3250095"/>
            <a:chOff x="0" y="0"/>
            <a:chExt cx="2104149" cy="855992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2104149" cy="855992"/>
            </a:xfrm>
            <a:custGeom>
              <a:avLst/>
              <a:gdLst/>
              <a:ahLst/>
              <a:cxnLst/>
              <a:rect l="l" t="t" r="r" b="b"/>
              <a:pathLst>
                <a:path w="2104149" h="855992">
                  <a:moveTo>
                    <a:pt x="0" y="0"/>
                  </a:moveTo>
                  <a:lnTo>
                    <a:pt x="2104149" y="0"/>
                  </a:lnTo>
                  <a:lnTo>
                    <a:pt x="2104149" y="855992"/>
                  </a:lnTo>
                  <a:lnTo>
                    <a:pt x="0" y="855992"/>
                  </a:lnTo>
                  <a:close/>
                </a:path>
              </a:pathLst>
            </a:custGeom>
            <a:solidFill>
              <a:srgbClr val="056A4C"/>
            </a:solidFill>
          </p:spPr>
        </p:sp>
        <p:sp>
          <p:nvSpPr>
            <p:cNvPr id="20" name="TextBox 20"/>
            <p:cNvSpPr txBox="1"/>
            <p:nvPr/>
          </p:nvSpPr>
          <p:spPr>
            <a:xfrm>
              <a:off x="0" y="30183"/>
              <a:ext cx="2080793" cy="782617"/>
            </a:xfrm>
            <a:prstGeom prst="rect">
              <a:avLst/>
            </a:prstGeom>
          </p:spPr>
          <p:txBody>
            <a:bodyPr lIns="127000" tIns="127000" rIns="127000" bIns="127000" rtlCol="0" anchor="ctr"/>
            <a:lstStyle/>
            <a:p>
              <a:pPr>
                <a:lnSpc>
                  <a:spcPts val="4725"/>
                </a:lnSpc>
              </a:pPr>
              <a:r>
                <a:rPr lang="en-US" sz="3399" dirty="0">
                  <a:solidFill>
                    <a:srgbClr val="FFFDFB"/>
                  </a:solidFill>
                  <a:latin typeface="Roboto Condensed Bold"/>
                </a:rPr>
                <a:t>b. </a:t>
              </a:r>
              <a:r>
                <a:rPr lang="en-US" sz="3399" dirty="0" err="1">
                  <a:solidFill>
                    <a:srgbClr val="FFFDFB"/>
                  </a:solidFill>
                  <a:latin typeface="Roboto Condensed Bold"/>
                </a:rPr>
                <a:t>Ngắt</a:t>
              </a:r>
              <a:r>
                <a:rPr lang="en-US" sz="3399" dirty="0">
                  <a:solidFill>
                    <a:srgbClr val="FFFDFB"/>
                  </a:solidFill>
                  <a:latin typeface="Roboto Condensed Bold"/>
                </a:rPr>
                <a:t> </a:t>
              </a:r>
              <a:r>
                <a:rPr lang="en-US" sz="3399" dirty="0" err="1">
                  <a:solidFill>
                    <a:srgbClr val="FFFDFB"/>
                  </a:solidFill>
                  <a:latin typeface="Roboto Condensed Bold"/>
                </a:rPr>
                <a:t>nhịp</a:t>
              </a:r>
              <a:endParaRPr lang="en-US" sz="3399" dirty="0">
                <a:solidFill>
                  <a:srgbClr val="FFFDFB"/>
                </a:solidFill>
                <a:latin typeface="Roboto Condensed Bold"/>
              </a:endParaRPr>
            </a:p>
            <a:p>
              <a:pPr>
                <a:lnSpc>
                  <a:spcPts val="4725"/>
                </a:lnSpc>
              </a:pPr>
              <a:r>
                <a:rPr lang="en-US" sz="3399" dirty="0">
                  <a:solidFill>
                    <a:srgbClr val="FFFDFB"/>
                  </a:solidFill>
                  <a:latin typeface="Roboto Condensed"/>
                </a:rPr>
                <a:t>– </a:t>
              </a:r>
              <a:r>
                <a:rPr lang="en-US" sz="3399" dirty="0" err="1">
                  <a:solidFill>
                    <a:srgbClr val="FFFDFB"/>
                  </a:solidFill>
                  <a:latin typeface="Roboto Condensed"/>
                </a:rPr>
                <a:t>Thơ</a:t>
              </a:r>
              <a:r>
                <a:rPr lang="en-US" sz="3399" dirty="0">
                  <a:solidFill>
                    <a:srgbClr val="FFFDFB"/>
                  </a:solidFill>
                  <a:latin typeface="Roboto Condensed"/>
                </a:rPr>
                <a:t> </a:t>
              </a:r>
              <a:r>
                <a:rPr lang="en-US" sz="3399" dirty="0" err="1">
                  <a:solidFill>
                    <a:srgbClr val="FFFDFB"/>
                  </a:solidFill>
                  <a:latin typeface="Roboto Condensed"/>
                </a:rPr>
                <a:t>bốn</a:t>
              </a:r>
              <a:r>
                <a:rPr lang="en-US" sz="3399" dirty="0">
                  <a:solidFill>
                    <a:srgbClr val="FFFDFB"/>
                  </a:solidFill>
                  <a:latin typeface="Roboto Condensed"/>
                </a:rPr>
                <a:t> </a:t>
              </a:r>
              <a:r>
                <a:rPr lang="en-US" sz="3399" dirty="0" err="1">
                  <a:solidFill>
                    <a:srgbClr val="FFFDFB"/>
                  </a:solidFill>
                  <a:latin typeface="Roboto Condensed"/>
                </a:rPr>
                <a:t>chữ</a:t>
              </a:r>
              <a:r>
                <a:rPr lang="en-US" sz="3399" dirty="0">
                  <a:solidFill>
                    <a:srgbClr val="FFFDFB"/>
                  </a:solidFill>
                  <a:latin typeface="Roboto Condensed"/>
                </a:rPr>
                <a:t>: 2/2</a:t>
              </a:r>
            </a:p>
            <a:p>
              <a:pPr>
                <a:lnSpc>
                  <a:spcPts val="4725"/>
                </a:lnSpc>
              </a:pPr>
              <a:r>
                <a:rPr lang="en-US" sz="3399" dirty="0">
                  <a:solidFill>
                    <a:srgbClr val="FFFDFB"/>
                  </a:solidFill>
                  <a:latin typeface="Roboto Condensed"/>
                </a:rPr>
                <a:t>– </a:t>
              </a:r>
              <a:r>
                <a:rPr lang="en-US" sz="3399" dirty="0" err="1">
                  <a:solidFill>
                    <a:srgbClr val="FFFDFB"/>
                  </a:solidFill>
                  <a:latin typeface="Roboto Condensed"/>
                </a:rPr>
                <a:t>Thơ</a:t>
              </a:r>
              <a:r>
                <a:rPr lang="en-US" sz="3399" dirty="0">
                  <a:solidFill>
                    <a:srgbClr val="FFFDFB"/>
                  </a:solidFill>
                  <a:latin typeface="Roboto Condensed"/>
                </a:rPr>
                <a:t> </a:t>
              </a:r>
              <a:r>
                <a:rPr lang="en-US" sz="3399" dirty="0" err="1">
                  <a:solidFill>
                    <a:srgbClr val="FFFDFB"/>
                  </a:solidFill>
                  <a:latin typeface="Roboto Condensed"/>
                </a:rPr>
                <a:t>năm</a:t>
              </a:r>
              <a:r>
                <a:rPr lang="en-US" sz="3399" dirty="0">
                  <a:solidFill>
                    <a:srgbClr val="FFFDFB"/>
                  </a:solidFill>
                  <a:latin typeface="Roboto Condensed"/>
                </a:rPr>
                <a:t> </a:t>
              </a:r>
              <a:r>
                <a:rPr lang="en-US" sz="3399" dirty="0" err="1">
                  <a:solidFill>
                    <a:srgbClr val="FFFDFB"/>
                  </a:solidFill>
                  <a:latin typeface="Roboto Condensed"/>
                </a:rPr>
                <a:t>chữ</a:t>
              </a:r>
              <a:r>
                <a:rPr lang="en-US" sz="3399" dirty="0">
                  <a:solidFill>
                    <a:srgbClr val="FFFDFB"/>
                  </a:solidFill>
                  <a:latin typeface="Roboto Condensed"/>
                </a:rPr>
                <a:t>: 2/3 </a:t>
              </a:r>
              <a:r>
                <a:rPr lang="en-US" sz="3399" dirty="0" err="1">
                  <a:solidFill>
                    <a:srgbClr val="FFFDFB"/>
                  </a:solidFill>
                  <a:latin typeface="Roboto Condensed"/>
                </a:rPr>
                <a:t>hoặc</a:t>
              </a:r>
              <a:r>
                <a:rPr lang="en-US" sz="3399" dirty="0">
                  <a:solidFill>
                    <a:srgbClr val="FFFDFB"/>
                  </a:solidFill>
                  <a:latin typeface="Roboto Condensed"/>
                </a:rPr>
                <a:t> 3/2.</a:t>
              </a:r>
            </a:p>
            <a:p>
              <a:pPr>
                <a:lnSpc>
                  <a:spcPts val="4725"/>
                </a:lnSpc>
              </a:pPr>
              <a:r>
                <a:rPr lang="en-US" sz="3399" dirty="0">
                  <a:solidFill>
                    <a:srgbClr val="FFFDFB"/>
                  </a:solidFill>
                  <a:latin typeface="Roboto Condensed"/>
                </a:rPr>
                <a:t>* </a:t>
              </a:r>
              <a:r>
                <a:rPr lang="en-US" sz="3399" dirty="0" err="1">
                  <a:solidFill>
                    <a:srgbClr val="FFFDFB"/>
                  </a:solidFill>
                  <a:latin typeface="Roboto Condensed"/>
                </a:rPr>
                <a:t>Gần</a:t>
              </a:r>
              <a:r>
                <a:rPr lang="en-US" sz="3399" dirty="0">
                  <a:solidFill>
                    <a:srgbClr val="FFFDFB"/>
                  </a:solidFill>
                  <a:latin typeface="Roboto Condensed"/>
                </a:rPr>
                <a:t> </a:t>
              </a:r>
              <a:r>
                <a:rPr lang="en-US" sz="3399" dirty="0" err="1">
                  <a:solidFill>
                    <a:srgbClr val="FFFDFB"/>
                  </a:solidFill>
                  <a:latin typeface="Roboto Condensed"/>
                </a:rPr>
                <a:t>gũi</a:t>
              </a:r>
              <a:r>
                <a:rPr lang="en-US" sz="3399" dirty="0">
                  <a:solidFill>
                    <a:srgbClr val="FFFDFB"/>
                  </a:solidFill>
                  <a:latin typeface="Roboto Condensed"/>
                </a:rPr>
                <a:t> </a:t>
              </a:r>
              <a:r>
                <a:rPr lang="en-US" sz="3399" dirty="0" err="1">
                  <a:solidFill>
                    <a:srgbClr val="FFFDFB"/>
                  </a:solidFill>
                  <a:latin typeface="Roboto Condensed"/>
                </a:rPr>
                <a:t>với</a:t>
              </a:r>
              <a:r>
                <a:rPr lang="en-US" sz="3399" dirty="0">
                  <a:solidFill>
                    <a:srgbClr val="FFFDFB"/>
                  </a:solidFill>
                  <a:latin typeface="Roboto Condensed"/>
                </a:rPr>
                <a:t> </a:t>
              </a:r>
              <a:r>
                <a:rPr lang="en-US" sz="3399" dirty="0" err="1">
                  <a:solidFill>
                    <a:srgbClr val="FFFDFB"/>
                  </a:solidFill>
                  <a:latin typeface="Roboto Condensed"/>
                </a:rPr>
                <a:t>đồng</a:t>
              </a:r>
              <a:r>
                <a:rPr lang="en-US" sz="3399" dirty="0">
                  <a:solidFill>
                    <a:srgbClr val="FFFDFB"/>
                  </a:solidFill>
                  <a:latin typeface="Roboto Condensed"/>
                </a:rPr>
                <a:t> </a:t>
              </a:r>
              <a:r>
                <a:rPr lang="en-US" sz="3399" dirty="0" err="1">
                  <a:solidFill>
                    <a:srgbClr val="FFFDFB"/>
                  </a:solidFill>
                  <a:latin typeface="Roboto Condensed"/>
                </a:rPr>
                <a:t>dao</a:t>
              </a:r>
              <a:r>
                <a:rPr lang="en-US" sz="3399" dirty="0">
                  <a:solidFill>
                    <a:srgbClr val="FFFDFB"/>
                  </a:solidFill>
                  <a:latin typeface="Roboto Condensed"/>
                </a:rPr>
                <a:t>, </a:t>
              </a:r>
              <a:r>
                <a:rPr lang="en-US" sz="3399" dirty="0" err="1">
                  <a:solidFill>
                    <a:srgbClr val="FFFDFB"/>
                  </a:solidFill>
                  <a:latin typeface="Roboto Condensed"/>
                </a:rPr>
                <a:t>vè</a:t>
              </a:r>
              <a:r>
                <a:rPr lang="en-US" sz="3399" dirty="0">
                  <a:solidFill>
                    <a:srgbClr val="FFFDFB"/>
                  </a:solidFill>
                  <a:latin typeface="Roboto Condensed"/>
                </a:rPr>
                <a:t>; </a:t>
              </a:r>
              <a:r>
                <a:rPr lang="en-US" sz="3399" dirty="0" err="1">
                  <a:solidFill>
                    <a:srgbClr val="FFFDFB"/>
                  </a:solidFill>
                  <a:latin typeface="Roboto Condensed"/>
                </a:rPr>
                <a:t>thích</a:t>
              </a:r>
              <a:r>
                <a:rPr lang="en-US" sz="3399" dirty="0">
                  <a:solidFill>
                    <a:srgbClr val="FFFDFB"/>
                  </a:solidFill>
                  <a:latin typeface="Roboto Condensed"/>
                </a:rPr>
                <a:t> </a:t>
              </a:r>
              <a:r>
                <a:rPr lang="en-US" sz="3399" dirty="0" err="1">
                  <a:solidFill>
                    <a:srgbClr val="FFFDFB"/>
                  </a:solidFill>
                  <a:latin typeface="Roboto Condensed"/>
                </a:rPr>
                <a:t>hợp</a:t>
              </a:r>
              <a:r>
                <a:rPr lang="en-US" sz="3399" dirty="0">
                  <a:solidFill>
                    <a:srgbClr val="FFFDFB"/>
                  </a:solidFill>
                  <a:latin typeface="Roboto Condensed"/>
                </a:rPr>
                <a:t> </a:t>
              </a:r>
              <a:r>
                <a:rPr lang="en-US" sz="3399" dirty="0" err="1">
                  <a:solidFill>
                    <a:srgbClr val="FFFDFB"/>
                  </a:solidFill>
                  <a:latin typeface="Roboto Condensed"/>
                </a:rPr>
                <a:t>với</a:t>
              </a:r>
              <a:r>
                <a:rPr lang="en-US" sz="3399" dirty="0">
                  <a:solidFill>
                    <a:srgbClr val="FFFDFB"/>
                  </a:solidFill>
                  <a:latin typeface="Roboto Condensed"/>
                </a:rPr>
                <a:t> </a:t>
              </a:r>
              <a:r>
                <a:rPr lang="en-US" sz="3399" dirty="0" err="1">
                  <a:solidFill>
                    <a:srgbClr val="FFFDFB"/>
                  </a:solidFill>
                  <a:latin typeface="Roboto Condensed"/>
                </a:rPr>
                <a:t>việc</a:t>
              </a:r>
              <a:r>
                <a:rPr lang="en-US" sz="3399" dirty="0">
                  <a:solidFill>
                    <a:srgbClr val="FFFDFB"/>
                  </a:solidFill>
                  <a:latin typeface="Roboto Condensed"/>
                </a:rPr>
                <a:t> </a:t>
              </a:r>
              <a:r>
                <a:rPr lang="en-US" sz="3399" dirty="0" err="1">
                  <a:solidFill>
                    <a:srgbClr val="FFFDFB"/>
                  </a:solidFill>
                  <a:latin typeface="Roboto Condensed"/>
                </a:rPr>
                <a:t>kể</a:t>
              </a:r>
              <a:r>
                <a:rPr lang="en-US" sz="3399" dirty="0">
                  <a:solidFill>
                    <a:srgbClr val="FFFDFB"/>
                  </a:solidFill>
                  <a:latin typeface="Roboto Condensed"/>
                </a:rPr>
                <a:t> </a:t>
              </a:r>
              <a:r>
                <a:rPr lang="en-US" sz="3399" dirty="0" err="1">
                  <a:solidFill>
                    <a:srgbClr val="FFFDFB"/>
                  </a:solidFill>
                  <a:latin typeface="Roboto Condensed"/>
                </a:rPr>
                <a:t>chuyện</a:t>
              </a:r>
              <a:r>
                <a:rPr lang="en-US" sz="3399" dirty="0">
                  <a:solidFill>
                    <a:srgbClr val="FFFDFB"/>
                  </a:solidFill>
                  <a:latin typeface="Roboto Condensed"/>
                </a:rPr>
                <a:t>; </a:t>
              </a:r>
              <a:r>
                <a:rPr lang="en-US" sz="3399" dirty="0" err="1">
                  <a:solidFill>
                    <a:srgbClr val="FFFDFB"/>
                  </a:solidFill>
                  <a:latin typeface="Roboto Condensed"/>
                </a:rPr>
                <a:t>hình</a:t>
              </a:r>
              <a:r>
                <a:rPr lang="en-US" sz="3399" dirty="0">
                  <a:solidFill>
                    <a:srgbClr val="FFFDFB"/>
                  </a:solidFill>
                  <a:latin typeface="Roboto Condensed"/>
                </a:rPr>
                <a:t> </a:t>
              </a:r>
              <a:r>
                <a:rPr lang="en-US" sz="3399" dirty="0" err="1">
                  <a:solidFill>
                    <a:srgbClr val="FFFDFB"/>
                  </a:solidFill>
                  <a:latin typeface="Roboto Condensed"/>
                </a:rPr>
                <a:t>ảnh</a:t>
              </a:r>
              <a:r>
                <a:rPr lang="en-US" sz="3399" dirty="0">
                  <a:solidFill>
                    <a:srgbClr val="FFFDFB"/>
                  </a:solidFill>
                  <a:latin typeface="Roboto Condensed"/>
                </a:rPr>
                <a:t> </a:t>
              </a:r>
              <a:r>
                <a:rPr lang="en-US" sz="3399" dirty="0" err="1">
                  <a:solidFill>
                    <a:srgbClr val="FFFDFB"/>
                  </a:solidFill>
                  <a:latin typeface="Roboto Condensed"/>
                </a:rPr>
                <a:t>thơ</a:t>
              </a:r>
              <a:r>
                <a:rPr lang="en-US" sz="3399" dirty="0">
                  <a:solidFill>
                    <a:srgbClr val="FFFDFB"/>
                  </a:solidFill>
                  <a:latin typeface="Roboto Condensed"/>
                </a:rPr>
                <a:t> dung </a:t>
              </a:r>
              <a:r>
                <a:rPr lang="en-US" sz="3399" dirty="0" err="1">
                  <a:solidFill>
                    <a:srgbClr val="FFFDFB"/>
                  </a:solidFill>
                  <a:latin typeface="Roboto Condensed"/>
                </a:rPr>
                <a:t>dị</a:t>
              </a:r>
              <a:r>
                <a:rPr lang="en-US" sz="3399" dirty="0">
                  <a:solidFill>
                    <a:srgbClr val="FFFDFB"/>
                  </a:solidFill>
                  <a:latin typeface="Roboto Condensed"/>
                </a:rPr>
                <a:t>, </a:t>
              </a:r>
              <a:r>
                <a:rPr lang="en-US" sz="3399" dirty="0" err="1">
                  <a:solidFill>
                    <a:srgbClr val="FFFDFB"/>
                  </a:solidFill>
                  <a:latin typeface="Roboto Condensed"/>
                </a:rPr>
                <a:t>gần</a:t>
              </a:r>
              <a:r>
                <a:rPr lang="en-US" sz="3399" dirty="0">
                  <a:solidFill>
                    <a:srgbClr val="FFFDFB"/>
                  </a:solidFill>
                  <a:latin typeface="Roboto Condensed"/>
                </a:rPr>
                <a:t> </a:t>
              </a:r>
              <a:r>
                <a:rPr lang="en-US" sz="3399" dirty="0" err="1">
                  <a:solidFill>
                    <a:srgbClr val="FFFDFB"/>
                  </a:solidFill>
                  <a:latin typeface="Roboto Condensed"/>
                </a:rPr>
                <a:t>gũi</a:t>
              </a:r>
              <a:r>
                <a:rPr lang="en-US" sz="3399" dirty="0">
                  <a:solidFill>
                    <a:srgbClr val="FFFDFB"/>
                  </a:solidFill>
                  <a:latin typeface="Roboto Condensed"/>
                </a:rPr>
                <a:t>.</a:t>
              </a:r>
            </a:p>
          </p:txBody>
        </p:sp>
      </p:grpSp>
      <p:sp>
        <p:nvSpPr>
          <p:cNvPr id="21" name="TextBox 21"/>
          <p:cNvSpPr txBox="1"/>
          <p:nvPr/>
        </p:nvSpPr>
        <p:spPr>
          <a:xfrm>
            <a:off x="1470324" y="4179114"/>
            <a:ext cx="8511875" cy="5642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419"/>
              </a:lnSpc>
              <a:spcBef>
                <a:spcPct val="0"/>
              </a:spcBef>
            </a:pPr>
            <a:r>
              <a:rPr lang="en-US" sz="3399" dirty="0">
                <a:solidFill>
                  <a:srgbClr val="264B5E"/>
                </a:solidFill>
                <a:latin typeface="Roboto Condensed Bold"/>
              </a:rPr>
              <a:t>2. </a:t>
            </a:r>
            <a:r>
              <a:rPr lang="en-US" sz="3399" dirty="0" err="1">
                <a:solidFill>
                  <a:srgbClr val="264B5E"/>
                </a:solidFill>
                <a:latin typeface="Roboto Condensed Bold"/>
              </a:rPr>
              <a:t>Một</a:t>
            </a:r>
            <a:r>
              <a:rPr lang="en-US" sz="3399" dirty="0">
                <a:solidFill>
                  <a:srgbClr val="264B5E"/>
                </a:solidFill>
                <a:latin typeface="Roboto Condensed Bold"/>
              </a:rPr>
              <a:t> </a:t>
            </a:r>
            <a:r>
              <a:rPr lang="en-US" sz="3399" dirty="0" err="1">
                <a:solidFill>
                  <a:srgbClr val="264B5E"/>
                </a:solidFill>
                <a:latin typeface="Roboto Condensed Bold"/>
              </a:rPr>
              <a:t>số</a:t>
            </a:r>
            <a:r>
              <a:rPr lang="en-US" sz="3399" dirty="0">
                <a:solidFill>
                  <a:srgbClr val="264B5E"/>
                </a:solidFill>
                <a:latin typeface="Roboto Condensed Bold"/>
              </a:rPr>
              <a:t> </a:t>
            </a:r>
            <a:r>
              <a:rPr lang="en-US" sz="3399" dirty="0" err="1">
                <a:solidFill>
                  <a:srgbClr val="264B5E"/>
                </a:solidFill>
                <a:latin typeface="Roboto Condensed Bold"/>
              </a:rPr>
              <a:t>đặc</a:t>
            </a:r>
            <a:r>
              <a:rPr lang="en-US" sz="3399" dirty="0">
                <a:solidFill>
                  <a:srgbClr val="264B5E"/>
                </a:solidFill>
                <a:latin typeface="Roboto Condensed Bold"/>
              </a:rPr>
              <a:t> </a:t>
            </a:r>
            <a:r>
              <a:rPr lang="en-US" sz="3399" dirty="0" err="1">
                <a:solidFill>
                  <a:srgbClr val="264B5E"/>
                </a:solidFill>
                <a:latin typeface="Roboto Condensed Bold"/>
              </a:rPr>
              <a:t>điểm</a:t>
            </a:r>
            <a:r>
              <a:rPr lang="en-US" sz="3399" dirty="0">
                <a:solidFill>
                  <a:srgbClr val="264B5E"/>
                </a:solidFill>
                <a:latin typeface="Roboto Condensed Bold"/>
              </a:rPr>
              <a:t> </a:t>
            </a:r>
            <a:r>
              <a:rPr lang="en-US" sz="3399" dirty="0" err="1">
                <a:solidFill>
                  <a:srgbClr val="264B5E"/>
                </a:solidFill>
                <a:latin typeface="Roboto Condensed Bold"/>
              </a:rPr>
              <a:t>của</a:t>
            </a:r>
            <a:r>
              <a:rPr lang="en-US" sz="3399" dirty="0">
                <a:solidFill>
                  <a:srgbClr val="264B5E"/>
                </a:solidFill>
                <a:latin typeface="Roboto Condensed Bold"/>
              </a:rPr>
              <a:t> </a:t>
            </a:r>
            <a:r>
              <a:rPr lang="en-US" sz="3399" dirty="0" err="1">
                <a:solidFill>
                  <a:srgbClr val="264B5E"/>
                </a:solidFill>
                <a:latin typeface="Roboto Condensed Bold"/>
              </a:rPr>
              <a:t>thơ</a:t>
            </a:r>
            <a:r>
              <a:rPr lang="en-US" sz="3399" dirty="0">
                <a:solidFill>
                  <a:srgbClr val="264B5E"/>
                </a:solidFill>
                <a:latin typeface="Roboto Condensed Bold"/>
              </a:rPr>
              <a:t> </a:t>
            </a:r>
            <a:r>
              <a:rPr lang="en-US" sz="3399" dirty="0" err="1">
                <a:solidFill>
                  <a:srgbClr val="264B5E"/>
                </a:solidFill>
                <a:latin typeface="Roboto Condensed Bold"/>
              </a:rPr>
              <a:t>bốn</a:t>
            </a:r>
            <a:r>
              <a:rPr lang="en-US" sz="3399" dirty="0">
                <a:solidFill>
                  <a:srgbClr val="264B5E"/>
                </a:solidFill>
                <a:latin typeface="Roboto Condensed Bold"/>
              </a:rPr>
              <a:t> </a:t>
            </a:r>
            <a:r>
              <a:rPr lang="en-US" sz="3399" dirty="0" err="1">
                <a:solidFill>
                  <a:srgbClr val="264B5E"/>
                </a:solidFill>
                <a:latin typeface="Roboto Condensed Bold"/>
              </a:rPr>
              <a:t>chữ</a:t>
            </a:r>
            <a:r>
              <a:rPr lang="en-US" sz="3399" dirty="0">
                <a:solidFill>
                  <a:srgbClr val="264B5E"/>
                </a:solidFill>
                <a:latin typeface="Roboto Condensed Bold"/>
              </a:rPr>
              <a:t>, </a:t>
            </a:r>
            <a:r>
              <a:rPr lang="en-US" sz="3399" dirty="0" err="1">
                <a:solidFill>
                  <a:srgbClr val="264B5E"/>
                </a:solidFill>
                <a:latin typeface="Roboto Condensed Bold"/>
              </a:rPr>
              <a:t>năm</a:t>
            </a:r>
            <a:r>
              <a:rPr lang="en-US" sz="3399" dirty="0">
                <a:solidFill>
                  <a:srgbClr val="264B5E"/>
                </a:solidFill>
                <a:latin typeface="Roboto Condensed Bold"/>
              </a:rPr>
              <a:t> </a:t>
            </a:r>
            <a:r>
              <a:rPr lang="en-US" sz="3399" dirty="0" err="1">
                <a:solidFill>
                  <a:srgbClr val="264B5E"/>
                </a:solidFill>
                <a:latin typeface="Roboto Condensed Bold"/>
              </a:rPr>
              <a:t>chữ</a:t>
            </a:r>
            <a:endParaRPr lang="en-US" sz="3399" dirty="0">
              <a:solidFill>
                <a:srgbClr val="264B5E"/>
              </a:solidFill>
              <a:latin typeface="Roboto Condensed Bold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4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21476" r="16963" b="6501"/>
          <a:stretch>
            <a:fillRect/>
          </a:stretch>
        </p:blipFill>
        <p:spPr>
          <a:xfrm rot="-6493340">
            <a:off x="-4540275" y="-4835426"/>
            <a:ext cx="6177476" cy="1172825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6956175">
            <a:off x="263382" y="7678961"/>
            <a:ext cx="2315593" cy="526271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-4553220">
            <a:off x="15488353" y="-2155545"/>
            <a:ext cx="2315593" cy="526271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 r="15223" b="2590"/>
          <a:stretch>
            <a:fillRect/>
          </a:stretch>
        </p:blipFill>
        <p:spPr>
          <a:xfrm rot="10002248">
            <a:off x="14780549" y="-1273680"/>
            <a:ext cx="2455559" cy="621815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/>
          <a:srcRect r="15223" b="2590"/>
          <a:stretch>
            <a:fillRect/>
          </a:stretch>
        </p:blipFill>
        <p:spPr>
          <a:xfrm rot="-848124">
            <a:off x="717855" y="5091716"/>
            <a:ext cx="2455559" cy="621815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-1192108">
            <a:off x="10290194" y="5709075"/>
            <a:ext cx="7334600" cy="6216074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3725149" y="879181"/>
            <a:ext cx="11403306" cy="14930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283"/>
              </a:lnSpc>
            </a:pPr>
            <a:r>
              <a:rPr lang="en-US" sz="8837" dirty="0">
                <a:solidFill>
                  <a:srgbClr val="264B5E"/>
                </a:solidFill>
                <a:latin typeface="Fraunces Bold"/>
              </a:rPr>
              <a:t>KĨ THUẬT KWL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925856" y="3443532"/>
            <a:ext cx="2951357" cy="6407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08"/>
              </a:lnSpc>
              <a:spcBef>
                <a:spcPct val="0"/>
              </a:spcBef>
            </a:pPr>
            <a:r>
              <a:rPr lang="en-US" sz="3649" spc="182" dirty="0">
                <a:solidFill>
                  <a:srgbClr val="774025"/>
                </a:solidFill>
                <a:latin typeface="Roboto Condensed Bold"/>
              </a:rPr>
              <a:t>YÊU CẦU: 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4020478" y="3099883"/>
            <a:ext cx="13071814" cy="14230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830"/>
              </a:lnSpc>
            </a:pPr>
            <a:r>
              <a:rPr lang="en-US" sz="3785" spc="189" dirty="0">
                <a:solidFill>
                  <a:srgbClr val="774025"/>
                </a:solidFill>
                <a:latin typeface="Roboto Condensed"/>
              </a:rPr>
              <a:t>Chia </a:t>
            </a:r>
            <a:r>
              <a:rPr lang="en-US" sz="3785" spc="189" dirty="0" err="1">
                <a:solidFill>
                  <a:srgbClr val="774025"/>
                </a:solidFill>
                <a:latin typeface="Roboto Condensed"/>
              </a:rPr>
              <a:t>sẻ</a:t>
            </a:r>
            <a:r>
              <a:rPr lang="en-US" sz="3785" spc="189" dirty="0">
                <a:solidFill>
                  <a:srgbClr val="774025"/>
                </a:solidFill>
                <a:latin typeface="Roboto Condensed"/>
              </a:rPr>
              <a:t> </a:t>
            </a:r>
            <a:r>
              <a:rPr lang="en-US" sz="3785" spc="189" dirty="0" err="1">
                <a:solidFill>
                  <a:srgbClr val="774025"/>
                </a:solidFill>
                <a:latin typeface="Roboto Condensed"/>
              </a:rPr>
              <a:t>của</a:t>
            </a:r>
            <a:r>
              <a:rPr lang="en-US" sz="3785" spc="189" dirty="0">
                <a:solidFill>
                  <a:srgbClr val="774025"/>
                </a:solidFill>
                <a:latin typeface="Roboto Condensed"/>
              </a:rPr>
              <a:t> </a:t>
            </a:r>
            <a:r>
              <a:rPr lang="en-US" sz="3785" spc="189" dirty="0" err="1">
                <a:solidFill>
                  <a:srgbClr val="774025"/>
                </a:solidFill>
                <a:latin typeface="Roboto Condensed"/>
              </a:rPr>
              <a:t>em</a:t>
            </a:r>
            <a:r>
              <a:rPr lang="en-US" sz="3785" spc="189" dirty="0">
                <a:solidFill>
                  <a:srgbClr val="774025"/>
                </a:solidFill>
                <a:latin typeface="Roboto Condensed"/>
              </a:rPr>
              <a:t> </a:t>
            </a:r>
            <a:r>
              <a:rPr lang="en-US" sz="3785" spc="189" dirty="0" err="1">
                <a:solidFill>
                  <a:srgbClr val="774025"/>
                </a:solidFill>
                <a:latin typeface="Roboto Condensed"/>
              </a:rPr>
              <a:t>về</a:t>
            </a:r>
            <a:r>
              <a:rPr lang="en-US" sz="3785" spc="189" dirty="0">
                <a:solidFill>
                  <a:srgbClr val="774025"/>
                </a:solidFill>
                <a:latin typeface="Roboto Condensed"/>
              </a:rPr>
              <a:t> </a:t>
            </a:r>
            <a:r>
              <a:rPr lang="en-US" sz="3785" spc="189" dirty="0" err="1">
                <a:solidFill>
                  <a:srgbClr val="774025"/>
                </a:solidFill>
                <a:latin typeface="Roboto Condensed"/>
              </a:rPr>
              <a:t>anh</a:t>
            </a:r>
            <a:r>
              <a:rPr lang="en-US" sz="3785" spc="189" dirty="0">
                <a:solidFill>
                  <a:srgbClr val="774025"/>
                </a:solidFill>
                <a:latin typeface="Roboto Condensed"/>
              </a:rPr>
              <a:t> </a:t>
            </a:r>
            <a:r>
              <a:rPr lang="en-US" sz="3785" spc="189" dirty="0" err="1">
                <a:solidFill>
                  <a:srgbClr val="774025"/>
                </a:solidFill>
                <a:latin typeface="Roboto Condensed"/>
              </a:rPr>
              <a:t>bộ</a:t>
            </a:r>
            <a:r>
              <a:rPr lang="en-US" sz="3785" spc="189" dirty="0">
                <a:solidFill>
                  <a:srgbClr val="774025"/>
                </a:solidFill>
                <a:latin typeface="Roboto Condensed"/>
              </a:rPr>
              <a:t> </a:t>
            </a:r>
            <a:r>
              <a:rPr lang="en-US" sz="3785" spc="189" dirty="0" err="1">
                <a:solidFill>
                  <a:srgbClr val="774025"/>
                </a:solidFill>
                <a:latin typeface="Roboto Condensed"/>
              </a:rPr>
              <a:t>đội</a:t>
            </a:r>
            <a:r>
              <a:rPr lang="en-US" sz="3785" spc="189" dirty="0">
                <a:solidFill>
                  <a:srgbClr val="774025"/>
                </a:solidFill>
                <a:latin typeface="Roboto Condensed"/>
              </a:rPr>
              <a:t> </a:t>
            </a:r>
            <a:r>
              <a:rPr lang="en-US" sz="3785" spc="189" dirty="0" err="1">
                <a:solidFill>
                  <a:srgbClr val="774025"/>
                </a:solidFill>
                <a:latin typeface="Roboto Condensed"/>
              </a:rPr>
              <a:t>cụ</a:t>
            </a:r>
            <a:r>
              <a:rPr lang="en-US" sz="3785" spc="189" dirty="0">
                <a:solidFill>
                  <a:srgbClr val="774025"/>
                </a:solidFill>
                <a:latin typeface="Roboto Condensed"/>
              </a:rPr>
              <a:t> </a:t>
            </a:r>
            <a:r>
              <a:rPr lang="en-US" sz="3785" spc="189" dirty="0" err="1">
                <a:solidFill>
                  <a:srgbClr val="774025"/>
                </a:solidFill>
                <a:latin typeface="Roboto Condensed"/>
              </a:rPr>
              <a:t>Hồ</a:t>
            </a:r>
            <a:r>
              <a:rPr lang="en-US" sz="3785" spc="189" dirty="0">
                <a:solidFill>
                  <a:srgbClr val="774025"/>
                </a:solidFill>
                <a:latin typeface="Roboto Condensed"/>
              </a:rPr>
              <a:t> </a:t>
            </a:r>
          </a:p>
          <a:p>
            <a:pPr>
              <a:lnSpc>
                <a:spcPts val="5830"/>
              </a:lnSpc>
            </a:pPr>
            <a:r>
              <a:rPr lang="en-US" sz="3785" spc="189" dirty="0">
                <a:solidFill>
                  <a:srgbClr val="774025"/>
                </a:solidFill>
                <a:latin typeface="Roboto Condensed"/>
              </a:rPr>
              <a:t>(</a:t>
            </a:r>
            <a:r>
              <a:rPr lang="en-US" sz="3785" spc="189" dirty="0" err="1">
                <a:solidFill>
                  <a:srgbClr val="774025"/>
                </a:solidFill>
                <a:latin typeface="Roboto Condensed"/>
              </a:rPr>
              <a:t>theo</a:t>
            </a:r>
            <a:r>
              <a:rPr lang="en-US" sz="3785" spc="189" dirty="0">
                <a:solidFill>
                  <a:srgbClr val="774025"/>
                </a:solidFill>
                <a:latin typeface="Roboto Condensed"/>
              </a:rPr>
              <a:t> </a:t>
            </a:r>
            <a:r>
              <a:rPr lang="en-US" sz="3785" spc="189" dirty="0" err="1">
                <a:solidFill>
                  <a:srgbClr val="774025"/>
                </a:solidFill>
                <a:latin typeface="Roboto Condensed"/>
              </a:rPr>
              <a:t>bảng</a:t>
            </a:r>
            <a:r>
              <a:rPr lang="en-US" sz="3785" spc="189" dirty="0">
                <a:solidFill>
                  <a:srgbClr val="774025"/>
                </a:solidFill>
                <a:latin typeface="Roboto Condensed"/>
              </a:rPr>
              <a:t> </a:t>
            </a:r>
            <a:r>
              <a:rPr lang="en-US" sz="3785" spc="189" dirty="0" err="1">
                <a:solidFill>
                  <a:srgbClr val="774025"/>
                </a:solidFill>
                <a:latin typeface="Roboto Condensed"/>
              </a:rPr>
              <a:t>sau</a:t>
            </a:r>
            <a:r>
              <a:rPr lang="en-US" sz="3785" spc="189" dirty="0">
                <a:solidFill>
                  <a:srgbClr val="774025"/>
                </a:solidFill>
                <a:latin typeface="Roboto Condensed"/>
              </a:rPr>
              <a:t>: </a:t>
            </a:r>
            <a:r>
              <a:rPr lang="en-US" sz="3785" spc="189" dirty="0" err="1">
                <a:solidFill>
                  <a:srgbClr val="774025"/>
                </a:solidFill>
                <a:latin typeface="Roboto Condensed"/>
              </a:rPr>
              <a:t>cột</a:t>
            </a:r>
            <a:r>
              <a:rPr lang="en-US" sz="3785" spc="189" dirty="0">
                <a:solidFill>
                  <a:srgbClr val="774025"/>
                </a:solidFill>
                <a:latin typeface="Roboto Condensed"/>
              </a:rPr>
              <a:t> L </a:t>
            </a:r>
            <a:r>
              <a:rPr lang="en-US" sz="3785" spc="189" dirty="0" err="1">
                <a:solidFill>
                  <a:srgbClr val="774025"/>
                </a:solidFill>
                <a:latin typeface="Roboto Condensed"/>
              </a:rPr>
              <a:t>em</a:t>
            </a:r>
            <a:r>
              <a:rPr lang="en-US" sz="3785" spc="189" dirty="0">
                <a:solidFill>
                  <a:srgbClr val="774025"/>
                </a:solidFill>
                <a:latin typeface="Roboto Condensed"/>
              </a:rPr>
              <a:t> </a:t>
            </a:r>
            <a:r>
              <a:rPr lang="en-US" sz="3785" spc="189" dirty="0" err="1">
                <a:solidFill>
                  <a:srgbClr val="774025"/>
                </a:solidFill>
                <a:latin typeface="Roboto Condensed"/>
              </a:rPr>
              <a:t>sẽ</a:t>
            </a:r>
            <a:r>
              <a:rPr lang="en-US" sz="3785" spc="189" dirty="0">
                <a:solidFill>
                  <a:srgbClr val="774025"/>
                </a:solidFill>
                <a:latin typeface="Roboto Condensed"/>
              </a:rPr>
              <a:t> chia </a:t>
            </a:r>
            <a:r>
              <a:rPr lang="en-US" sz="3785" spc="189" dirty="0" err="1">
                <a:solidFill>
                  <a:srgbClr val="774025"/>
                </a:solidFill>
                <a:latin typeface="Roboto Condensed"/>
              </a:rPr>
              <a:t>sẻ</a:t>
            </a:r>
            <a:r>
              <a:rPr lang="en-US" sz="3785" spc="189" dirty="0">
                <a:solidFill>
                  <a:srgbClr val="774025"/>
                </a:solidFill>
                <a:latin typeface="Roboto Condensed"/>
              </a:rPr>
              <a:t> </a:t>
            </a:r>
            <a:r>
              <a:rPr lang="en-US" sz="3785" spc="189" dirty="0" err="1">
                <a:solidFill>
                  <a:srgbClr val="774025"/>
                </a:solidFill>
                <a:latin typeface="Roboto Condensed"/>
              </a:rPr>
              <a:t>sau</a:t>
            </a:r>
            <a:r>
              <a:rPr lang="en-US" sz="3785" spc="189" dirty="0">
                <a:solidFill>
                  <a:srgbClr val="774025"/>
                </a:solidFill>
                <a:latin typeface="Roboto Condensed"/>
              </a:rPr>
              <a:t> </a:t>
            </a:r>
            <a:r>
              <a:rPr lang="en-US" sz="3785" spc="189" dirty="0" err="1">
                <a:solidFill>
                  <a:srgbClr val="774025"/>
                </a:solidFill>
                <a:latin typeface="Roboto Condensed"/>
              </a:rPr>
              <a:t>bài</a:t>
            </a:r>
            <a:r>
              <a:rPr lang="en-US" sz="3785" spc="189" dirty="0">
                <a:solidFill>
                  <a:srgbClr val="774025"/>
                </a:solidFill>
                <a:latin typeface="Roboto Condensed"/>
              </a:rPr>
              <a:t> </a:t>
            </a:r>
            <a:r>
              <a:rPr lang="en-US" sz="3785" spc="189" dirty="0" err="1">
                <a:solidFill>
                  <a:srgbClr val="774025"/>
                </a:solidFill>
                <a:latin typeface="Roboto Condensed"/>
              </a:rPr>
              <a:t>học</a:t>
            </a:r>
            <a:r>
              <a:rPr lang="en-US" sz="3785" spc="189" dirty="0">
                <a:solidFill>
                  <a:srgbClr val="774025"/>
                </a:solidFill>
                <a:latin typeface="Roboto Condensed"/>
              </a:rPr>
              <a:t>)</a:t>
            </a:r>
          </a:p>
        </p:txBody>
      </p:sp>
      <p:graphicFrame>
        <p:nvGraphicFramePr>
          <p:cNvPr id="18" name="Bảng 17">
            <a:extLst>
              <a:ext uri="{FF2B5EF4-FFF2-40B4-BE49-F238E27FC236}">
                <a16:creationId xmlns:a16="http://schemas.microsoft.com/office/drawing/2014/main" id="{04375D49-5BA6-425C-C8A6-AD3220C07FE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12021588"/>
              </p:ext>
            </p:extLst>
          </p:nvPr>
        </p:nvGraphicFramePr>
        <p:xfrm>
          <a:off x="2490775" y="5275520"/>
          <a:ext cx="8366156" cy="3464816"/>
        </p:xfrm>
        <a:graphic>
          <a:graphicData uri="http://schemas.openxmlformats.org/drawingml/2006/table">
            <a:tbl>
              <a:tblPr firstRow="1" firstCol="1" bandRow="1">
                <a:tableStyleId>{8A107856-5554-42FB-B03E-39F5DBC370BA}</a:tableStyleId>
              </a:tblPr>
              <a:tblGrid>
                <a:gridCol w="2788148">
                  <a:extLst>
                    <a:ext uri="{9D8B030D-6E8A-4147-A177-3AD203B41FA5}">
                      <a16:colId xmlns:a16="http://schemas.microsoft.com/office/drawing/2014/main" val="2930356905"/>
                    </a:ext>
                  </a:extLst>
                </a:gridCol>
                <a:gridCol w="2788148">
                  <a:extLst>
                    <a:ext uri="{9D8B030D-6E8A-4147-A177-3AD203B41FA5}">
                      <a16:colId xmlns:a16="http://schemas.microsoft.com/office/drawing/2014/main" val="2710316108"/>
                    </a:ext>
                  </a:extLst>
                </a:gridCol>
                <a:gridCol w="2789860">
                  <a:extLst>
                    <a:ext uri="{9D8B030D-6E8A-4147-A177-3AD203B41FA5}">
                      <a16:colId xmlns:a16="http://schemas.microsoft.com/office/drawing/2014/main" val="2007197574"/>
                    </a:ext>
                  </a:extLst>
                </a:gridCol>
              </a:tblGrid>
              <a:tr h="86715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7334250" algn="l"/>
                        </a:tabLst>
                      </a:pPr>
                      <a:r>
                        <a:rPr lang="en-US" sz="2800" dirty="0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K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7334250" algn="l"/>
                        </a:tabLst>
                      </a:pPr>
                      <a:r>
                        <a:rPr lang="en-US" sz="2800" dirty="0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W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7334250" algn="l"/>
                        </a:tabLst>
                      </a:pPr>
                      <a:r>
                        <a:rPr lang="en-US" sz="2800" dirty="0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L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51987695"/>
                  </a:ext>
                </a:extLst>
              </a:tr>
              <a:tr h="2597662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7334250" algn="l"/>
                        </a:tabLst>
                      </a:pPr>
                      <a:r>
                        <a:rPr lang="en-US" sz="2800" b="0" dirty="0" err="1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Em</a:t>
                      </a:r>
                      <a:r>
                        <a:rPr lang="en-US" sz="2800" b="0" dirty="0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đã</a:t>
                      </a:r>
                      <a:r>
                        <a:rPr lang="en-US" sz="2800" b="0" dirty="0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biết</a:t>
                      </a:r>
                      <a:r>
                        <a:rPr lang="en-US" sz="2800" b="0" dirty="0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2800" b="0" dirty="0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gì</a:t>
                      </a:r>
                      <a:r>
                        <a:rPr lang="en-US" sz="2800" b="0" dirty="0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800" b="0" dirty="0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anh</a:t>
                      </a:r>
                      <a:r>
                        <a:rPr lang="en-US" sz="2800" b="0" dirty="0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bộ</a:t>
                      </a:r>
                      <a:r>
                        <a:rPr lang="en-US" sz="2800" b="0" dirty="0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đội</a:t>
                      </a:r>
                      <a:r>
                        <a:rPr lang="en-US" sz="2800" b="0" dirty="0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Cụ</a:t>
                      </a:r>
                      <a:r>
                        <a:rPr lang="en-US" sz="2800" b="0" dirty="0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Hồ</a:t>
                      </a:r>
                      <a:r>
                        <a:rPr lang="en-US" sz="2800" b="0" dirty="0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7334250" algn="l"/>
                        </a:tabLst>
                      </a:pPr>
                      <a:r>
                        <a:rPr lang="en-US" sz="2800" b="0" dirty="0" err="1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Em</a:t>
                      </a:r>
                      <a:r>
                        <a:rPr lang="en-US" sz="2800" b="0" dirty="0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muốn</a:t>
                      </a:r>
                      <a:r>
                        <a:rPr lang="en-US" sz="2800" b="0" dirty="0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biết</a:t>
                      </a:r>
                      <a:r>
                        <a:rPr lang="en-US" sz="2800" b="0" dirty="0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gì</a:t>
                      </a:r>
                      <a:r>
                        <a:rPr lang="en-US" sz="2800" b="0" dirty="0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thêm</a:t>
                      </a:r>
                      <a:r>
                        <a:rPr lang="en-US" sz="2800" b="0" dirty="0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800" b="0" dirty="0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anh</a:t>
                      </a:r>
                      <a:r>
                        <a:rPr lang="en-US" sz="2800" b="0" dirty="0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bộ</a:t>
                      </a:r>
                      <a:r>
                        <a:rPr lang="en-US" sz="2800" b="0" dirty="0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đội</a:t>
                      </a:r>
                      <a:r>
                        <a:rPr lang="en-US" sz="2800" b="0" dirty="0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Cụ</a:t>
                      </a:r>
                      <a:r>
                        <a:rPr lang="en-US" sz="2800" b="0" dirty="0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Hồ</a:t>
                      </a:r>
                      <a:endParaRPr lang="en-US" sz="2800" b="0" dirty="0">
                        <a:effectLst/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7334250" algn="l"/>
                        </a:tabLst>
                      </a:pPr>
                      <a:r>
                        <a:rPr lang="en-US" sz="2800" dirty="0" err="1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Em</a:t>
                      </a:r>
                      <a:r>
                        <a:rPr lang="en-US" sz="2800" dirty="0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đã</a:t>
                      </a:r>
                      <a:r>
                        <a:rPr lang="en-US" sz="2800" dirty="0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2800" dirty="0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800" dirty="0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thêm</a:t>
                      </a:r>
                      <a:r>
                        <a:rPr lang="en-US" sz="2800" dirty="0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điều</a:t>
                      </a:r>
                      <a:r>
                        <a:rPr lang="en-US" sz="2800" dirty="0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gì</a:t>
                      </a:r>
                      <a:r>
                        <a:rPr lang="en-US" sz="2800" dirty="0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2800" dirty="0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2800" dirty="0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2800" dirty="0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800" dirty="0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anh</a:t>
                      </a:r>
                      <a:r>
                        <a:rPr lang="en-US" sz="2800" dirty="0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bộ</a:t>
                      </a:r>
                      <a:r>
                        <a:rPr lang="en-US" sz="2800" dirty="0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đội</a:t>
                      </a:r>
                      <a:r>
                        <a:rPr lang="en-US" sz="2800" dirty="0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Cụ</a:t>
                      </a:r>
                      <a:r>
                        <a:rPr lang="en-US" sz="2800" dirty="0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Hồ</a:t>
                      </a:r>
                      <a:r>
                        <a:rPr lang="en-US" sz="2800" dirty="0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93348265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2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5027018">
            <a:off x="15199966" y="7963697"/>
            <a:ext cx="2044507" cy="464660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-6496222">
            <a:off x="992713" y="-2323303"/>
            <a:ext cx="2044507" cy="464660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rot="4814765">
            <a:off x="16873856" y="-1653670"/>
            <a:ext cx="2828288" cy="465736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7159478" y="1494982"/>
            <a:ext cx="2257044" cy="2248836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0" y="1391261"/>
            <a:ext cx="10471329" cy="12281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007"/>
              </a:lnSpc>
              <a:spcBef>
                <a:spcPct val="0"/>
              </a:spcBef>
            </a:pPr>
            <a:r>
              <a:rPr lang="en-US" sz="7148" spc="64" dirty="0">
                <a:solidFill>
                  <a:srgbClr val="AD553F"/>
                </a:solidFill>
                <a:latin typeface="Fraunces Bold"/>
              </a:rPr>
              <a:t>ĐỌC VĂN BẢN</a:t>
            </a:r>
          </a:p>
        </p:txBody>
      </p:sp>
      <p:graphicFrame>
        <p:nvGraphicFramePr>
          <p:cNvPr id="13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33602557"/>
              </p:ext>
            </p:extLst>
          </p:nvPr>
        </p:nvGraphicFramePr>
        <p:xfrm>
          <a:off x="1349871" y="5024241"/>
          <a:ext cx="16495020" cy="4147491"/>
        </p:xfrm>
        <a:graphic>
          <a:graphicData uri="http://schemas.openxmlformats.org/drawingml/2006/table">
            <a:tbl>
              <a:tblPr/>
              <a:tblGrid>
                <a:gridCol w="1198512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09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0009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19132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3000" dirty="0">
                          <a:solidFill>
                            <a:srgbClr val="F49D2C"/>
                          </a:solidFill>
                          <a:latin typeface="Roboto Condensed Bold"/>
                        </a:rPr>
                        <a:t>  TIÊU CHÍ</a:t>
                      </a:r>
                      <a:endParaRPr lang="en-US" sz="1100" dirty="0"/>
                    </a:p>
                  </a:txBody>
                  <a:tcPr anchor="ctr">
                    <a:lnL w="28575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0A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3000" dirty="0">
                          <a:solidFill>
                            <a:srgbClr val="F49D2C"/>
                          </a:solidFill>
                          <a:latin typeface="Roboto Condensed Bold"/>
                        </a:rPr>
                        <a:t>CÓ</a:t>
                      </a:r>
                      <a:endParaRPr lang="en-US" sz="1100" dirty="0"/>
                    </a:p>
                  </a:txBody>
                  <a:tcPr anchor="ctr">
                    <a:lnL w="28575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0A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3000" dirty="0">
                          <a:solidFill>
                            <a:srgbClr val="F49D2C"/>
                          </a:solidFill>
                          <a:latin typeface="Roboto Condensed Bold"/>
                        </a:rPr>
                        <a:t>  KHÔNG</a:t>
                      </a:r>
                      <a:endParaRPr lang="en-US" sz="1100" dirty="0"/>
                    </a:p>
                  </a:txBody>
                  <a:tcPr anchor="ctr">
                    <a:lnL w="28575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0A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27551"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3000" dirty="0" err="1">
                          <a:solidFill>
                            <a:srgbClr val="211D1D"/>
                          </a:solidFill>
                          <a:latin typeface="Roboto Condensed"/>
                        </a:rPr>
                        <a:t>Đọc</a:t>
                      </a:r>
                      <a:r>
                        <a:rPr lang="en-US" sz="3000" dirty="0">
                          <a:solidFill>
                            <a:srgbClr val="211D1D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000" dirty="0" err="1">
                          <a:solidFill>
                            <a:srgbClr val="211D1D"/>
                          </a:solidFill>
                          <a:latin typeface="Roboto Condensed"/>
                        </a:rPr>
                        <a:t>trôi</a:t>
                      </a:r>
                      <a:r>
                        <a:rPr lang="en-US" sz="3000" dirty="0">
                          <a:solidFill>
                            <a:srgbClr val="211D1D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000" dirty="0" err="1">
                          <a:solidFill>
                            <a:srgbClr val="211D1D"/>
                          </a:solidFill>
                          <a:latin typeface="Roboto Condensed"/>
                        </a:rPr>
                        <a:t>chảy</a:t>
                      </a:r>
                      <a:r>
                        <a:rPr lang="en-US" sz="3000" dirty="0">
                          <a:solidFill>
                            <a:srgbClr val="211D1D"/>
                          </a:solidFill>
                          <a:latin typeface="Roboto Condensed"/>
                        </a:rPr>
                        <a:t>, </a:t>
                      </a:r>
                      <a:r>
                        <a:rPr lang="en-US" sz="3000" dirty="0" err="1">
                          <a:solidFill>
                            <a:srgbClr val="211D1D"/>
                          </a:solidFill>
                          <a:latin typeface="Roboto Condensed"/>
                        </a:rPr>
                        <a:t>không</a:t>
                      </a:r>
                      <a:r>
                        <a:rPr lang="en-US" sz="3000" dirty="0">
                          <a:solidFill>
                            <a:srgbClr val="211D1D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000" dirty="0" err="1">
                          <a:solidFill>
                            <a:srgbClr val="211D1D"/>
                          </a:solidFill>
                          <a:latin typeface="Roboto Condensed"/>
                        </a:rPr>
                        <a:t>bỏ</a:t>
                      </a:r>
                      <a:r>
                        <a:rPr lang="en-US" sz="3000" dirty="0">
                          <a:solidFill>
                            <a:srgbClr val="211D1D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000" dirty="0" err="1">
                          <a:solidFill>
                            <a:srgbClr val="211D1D"/>
                          </a:solidFill>
                          <a:latin typeface="Roboto Condensed"/>
                        </a:rPr>
                        <a:t>từ</a:t>
                      </a:r>
                      <a:r>
                        <a:rPr lang="en-US" sz="3000" dirty="0">
                          <a:solidFill>
                            <a:srgbClr val="211D1D"/>
                          </a:solidFill>
                          <a:latin typeface="Roboto Condensed"/>
                        </a:rPr>
                        <a:t>, </a:t>
                      </a:r>
                      <a:r>
                        <a:rPr lang="en-US" sz="3000" dirty="0" err="1">
                          <a:solidFill>
                            <a:srgbClr val="211D1D"/>
                          </a:solidFill>
                          <a:latin typeface="Roboto Condensed"/>
                        </a:rPr>
                        <a:t>thêm</a:t>
                      </a:r>
                      <a:r>
                        <a:rPr lang="en-US" sz="3000" dirty="0">
                          <a:solidFill>
                            <a:srgbClr val="211D1D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000" dirty="0" err="1">
                          <a:solidFill>
                            <a:srgbClr val="211D1D"/>
                          </a:solidFill>
                          <a:latin typeface="Roboto Condensed"/>
                        </a:rPr>
                        <a:t>từ</a:t>
                      </a:r>
                      <a:r>
                        <a:rPr lang="en-US" sz="3000" dirty="0">
                          <a:solidFill>
                            <a:srgbClr val="211D1D"/>
                          </a:solidFill>
                          <a:latin typeface="Roboto Condensed"/>
                        </a:rPr>
                        <a:t>.</a:t>
                      </a:r>
                      <a:endParaRPr lang="en-US" sz="1100" dirty="0"/>
                    </a:p>
                  </a:txBody>
                  <a:tcPr anchor="ctr">
                    <a:lnL w="28575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lnL w="28575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lnL w="28575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29976"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3000" dirty="0" err="1">
                          <a:solidFill>
                            <a:srgbClr val="211D1D"/>
                          </a:solidFill>
                          <a:latin typeface="Roboto Condensed"/>
                        </a:rPr>
                        <a:t>Đọc</a:t>
                      </a:r>
                      <a:r>
                        <a:rPr lang="en-US" sz="3000" dirty="0">
                          <a:solidFill>
                            <a:srgbClr val="211D1D"/>
                          </a:solidFill>
                          <a:latin typeface="Roboto Condensed"/>
                        </a:rPr>
                        <a:t> to, </a:t>
                      </a:r>
                      <a:r>
                        <a:rPr lang="en-US" sz="3000" dirty="0" err="1">
                          <a:solidFill>
                            <a:srgbClr val="211D1D"/>
                          </a:solidFill>
                          <a:latin typeface="Roboto Condensed"/>
                        </a:rPr>
                        <a:t>rõ</a:t>
                      </a:r>
                      <a:r>
                        <a:rPr lang="en-US" sz="3000" dirty="0">
                          <a:solidFill>
                            <a:srgbClr val="211D1D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000" dirty="0" err="1">
                          <a:solidFill>
                            <a:srgbClr val="211D1D"/>
                          </a:solidFill>
                          <a:latin typeface="Roboto Condensed"/>
                        </a:rPr>
                        <a:t>bảo</a:t>
                      </a:r>
                      <a:r>
                        <a:rPr lang="en-US" sz="3000" dirty="0">
                          <a:solidFill>
                            <a:srgbClr val="211D1D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000" dirty="0" err="1">
                          <a:solidFill>
                            <a:srgbClr val="211D1D"/>
                          </a:solidFill>
                          <a:latin typeface="Roboto Condensed"/>
                        </a:rPr>
                        <a:t>đảm</a:t>
                      </a:r>
                      <a:r>
                        <a:rPr lang="en-US" sz="3000" dirty="0">
                          <a:solidFill>
                            <a:srgbClr val="211D1D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000" dirty="0" err="1">
                          <a:solidFill>
                            <a:srgbClr val="211D1D"/>
                          </a:solidFill>
                          <a:latin typeface="Roboto Condensed"/>
                        </a:rPr>
                        <a:t>trong</a:t>
                      </a:r>
                      <a:r>
                        <a:rPr lang="en-US" sz="3000" dirty="0">
                          <a:solidFill>
                            <a:srgbClr val="211D1D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000" dirty="0" err="1">
                          <a:solidFill>
                            <a:srgbClr val="211D1D"/>
                          </a:solidFill>
                          <a:latin typeface="Roboto Condensed"/>
                        </a:rPr>
                        <a:t>không</a:t>
                      </a:r>
                      <a:r>
                        <a:rPr lang="en-US" sz="3000" dirty="0">
                          <a:solidFill>
                            <a:srgbClr val="211D1D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000" dirty="0" err="1">
                          <a:solidFill>
                            <a:srgbClr val="211D1D"/>
                          </a:solidFill>
                          <a:latin typeface="Roboto Condensed"/>
                        </a:rPr>
                        <a:t>gian</a:t>
                      </a:r>
                      <a:r>
                        <a:rPr lang="en-US" sz="3000" dirty="0">
                          <a:solidFill>
                            <a:srgbClr val="211D1D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000" dirty="0" err="1">
                          <a:solidFill>
                            <a:srgbClr val="211D1D"/>
                          </a:solidFill>
                          <a:latin typeface="Roboto Condensed"/>
                        </a:rPr>
                        <a:t>lớp</a:t>
                      </a:r>
                      <a:r>
                        <a:rPr lang="en-US" sz="3000" dirty="0">
                          <a:solidFill>
                            <a:srgbClr val="211D1D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000" dirty="0" err="1">
                          <a:solidFill>
                            <a:srgbClr val="211D1D"/>
                          </a:solidFill>
                          <a:latin typeface="Roboto Condensed"/>
                        </a:rPr>
                        <a:t>học</a:t>
                      </a:r>
                      <a:r>
                        <a:rPr lang="en-US" sz="3000" dirty="0">
                          <a:solidFill>
                            <a:srgbClr val="211D1D"/>
                          </a:solidFill>
                          <a:latin typeface="Roboto Condensed"/>
                        </a:rPr>
                        <a:t>, </a:t>
                      </a:r>
                      <a:r>
                        <a:rPr lang="en-US" sz="3000" dirty="0" err="1">
                          <a:solidFill>
                            <a:srgbClr val="211D1D"/>
                          </a:solidFill>
                          <a:latin typeface="Roboto Condensed"/>
                        </a:rPr>
                        <a:t>cả</a:t>
                      </a:r>
                      <a:r>
                        <a:rPr lang="en-US" sz="3000" dirty="0">
                          <a:solidFill>
                            <a:srgbClr val="211D1D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000" dirty="0" err="1">
                          <a:solidFill>
                            <a:srgbClr val="211D1D"/>
                          </a:solidFill>
                          <a:latin typeface="Roboto Condensed"/>
                        </a:rPr>
                        <a:t>lớp</a:t>
                      </a:r>
                      <a:r>
                        <a:rPr lang="en-US" sz="3000" dirty="0">
                          <a:solidFill>
                            <a:srgbClr val="211D1D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000" dirty="0" err="1">
                          <a:solidFill>
                            <a:srgbClr val="211D1D"/>
                          </a:solidFill>
                          <a:latin typeface="Roboto Condensed"/>
                        </a:rPr>
                        <a:t>cùng</a:t>
                      </a:r>
                      <a:r>
                        <a:rPr lang="en-US" sz="3000" dirty="0">
                          <a:solidFill>
                            <a:srgbClr val="211D1D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000" dirty="0" err="1">
                          <a:solidFill>
                            <a:srgbClr val="211D1D"/>
                          </a:solidFill>
                          <a:latin typeface="Roboto Condensed"/>
                        </a:rPr>
                        <a:t>nghe</a:t>
                      </a:r>
                      <a:r>
                        <a:rPr lang="en-US" sz="3000" dirty="0">
                          <a:solidFill>
                            <a:srgbClr val="211D1D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000" dirty="0" err="1">
                          <a:solidFill>
                            <a:srgbClr val="211D1D"/>
                          </a:solidFill>
                          <a:latin typeface="Roboto Condensed"/>
                        </a:rPr>
                        <a:t>được</a:t>
                      </a:r>
                      <a:r>
                        <a:rPr lang="en-US" sz="3000" dirty="0">
                          <a:solidFill>
                            <a:srgbClr val="211D1D"/>
                          </a:solidFill>
                          <a:latin typeface="Roboto Condensed"/>
                        </a:rPr>
                        <a:t>.</a:t>
                      </a:r>
                      <a:endParaRPr lang="en-US" sz="1100" dirty="0"/>
                    </a:p>
                  </a:txBody>
                  <a:tcPr anchor="ctr">
                    <a:lnL w="28575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anchor="ctr">
                    <a:lnL w="28575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lnL w="28575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27551"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3000" dirty="0" err="1">
                          <a:solidFill>
                            <a:srgbClr val="211D1D"/>
                          </a:solidFill>
                          <a:latin typeface="Roboto Condensed"/>
                        </a:rPr>
                        <a:t>Tốc</a:t>
                      </a:r>
                      <a:r>
                        <a:rPr lang="en-US" sz="3000" dirty="0">
                          <a:solidFill>
                            <a:srgbClr val="211D1D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000" dirty="0" err="1">
                          <a:solidFill>
                            <a:srgbClr val="211D1D"/>
                          </a:solidFill>
                          <a:latin typeface="Roboto Condensed"/>
                        </a:rPr>
                        <a:t>độ</a:t>
                      </a:r>
                      <a:r>
                        <a:rPr lang="en-US" sz="3000" dirty="0">
                          <a:solidFill>
                            <a:srgbClr val="211D1D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000" dirty="0" err="1">
                          <a:solidFill>
                            <a:srgbClr val="211D1D"/>
                          </a:solidFill>
                          <a:latin typeface="Roboto Condensed"/>
                        </a:rPr>
                        <a:t>đọc</a:t>
                      </a:r>
                      <a:r>
                        <a:rPr lang="en-US" sz="3000" dirty="0">
                          <a:solidFill>
                            <a:srgbClr val="211D1D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000" dirty="0" err="1">
                          <a:solidFill>
                            <a:srgbClr val="211D1D"/>
                          </a:solidFill>
                          <a:latin typeface="Roboto Condensed"/>
                        </a:rPr>
                        <a:t>phù</a:t>
                      </a:r>
                      <a:r>
                        <a:rPr lang="en-US" sz="3000" dirty="0">
                          <a:solidFill>
                            <a:srgbClr val="211D1D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000" dirty="0" err="1">
                          <a:solidFill>
                            <a:srgbClr val="211D1D"/>
                          </a:solidFill>
                          <a:latin typeface="Roboto Condensed"/>
                        </a:rPr>
                        <a:t>hợp</a:t>
                      </a:r>
                      <a:r>
                        <a:rPr lang="en-US" sz="3000" dirty="0">
                          <a:solidFill>
                            <a:srgbClr val="211D1D"/>
                          </a:solidFill>
                          <a:latin typeface="Roboto Condensed"/>
                        </a:rPr>
                        <a:t>.</a:t>
                      </a:r>
                      <a:endParaRPr lang="en-US" sz="1100" dirty="0"/>
                    </a:p>
                  </a:txBody>
                  <a:tcPr anchor="ctr">
                    <a:lnL w="28575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lnL w="28575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anchor="ctr">
                    <a:lnL w="28575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243281"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3000">
                          <a:solidFill>
                            <a:srgbClr val="211D1D"/>
                          </a:solidFill>
                          <a:latin typeface="Roboto Condensed"/>
                        </a:rPr>
                        <a:t>Sử dụng giọng điệu khác nhau để thể hiện được cảm xúc của nhân vật trữ tình trong bài thơ.</a:t>
                      </a:r>
                      <a:endParaRPr lang="en-US" sz="1100"/>
                    </a:p>
                  </a:txBody>
                  <a:tcPr anchor="ctr">
                    <a:lnL w="28575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anchor="ctr">
                    <a:lnL w="28575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anchor="ctr">
                    <a:lnL w="28575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4" name="TextBox 14"/>
          <p:cNvSpPr txBox="1"/>
          <p:nvPr/>
        </p:nvSpPr>
        <p:spPr>
          <a:xfrm>
            <a:off x="1028700" y="2860336"/>
            <a:ext cx="16332285" cy="10875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68296" lvl="1" indent="-334148" algn="just">
              <a:lnSpc>
                <a:spcPts val="4333"/>
              </a:lnSpc>
              <a:buFont typeface="Arial"/>
              <a:buChar char="•"/>
            </a:pPr>
            <a:r>
              <a:rPr lang="en-US" sz="3095" dirty="0">
                <a:solidFill>
                  <a:srgbClr val="010E3D"/>
                </a:solidFill>
                <a:latin typeface="Roboto Condensed"/>
              </a:rPr>
              <a:t>HS </a:t>
            </a:r>
            <a:r>
              <a:rPr lang="en-US" sz="3095" dirty="0" err="1">
                <a:solidFill>
                  <a:srgbClr val="010E3D"/>
                </a:solidFill>
                <a:latin typeface="Roboto Condensed"/>
              </a:rPr>
              <a:t>đọc</a:t>
            </a:r>
            <a:r>
              <a:rPr lang="en-US" sz="3095" dirty="0">
                <a:solidFill>
                  <a:srgbClr val="010E3D"/>
                </a:solidFill>
                <a:latin typeface="Roboto Condensed"/>
              </a:rPr>
              <a:t> </a:t>
            </a:r>
            <a:r>
              <a:rPr lang="en-US" sz="3095" dirty="0" err="1">
                <a:solidFill>
                  <a:srgbClr val="010E3D"/>
                </a:solidFill>
                <a:latin typeface="Roboto Condensed"/>
              </a:rPr>
              <a:t>văn</a:t>
            </a:r>
            <a:r>
              <a:rPr lang="en-US" sz="3095" dirty="0">
                <a:solidFill>
                  <a:srgbClr val="010E3D"/>
                </a:solidFill>
                <a:latin typeface="Roboto Condensed"/>
              </a:rPr>
              <a:t> </a:t>
            </a:r>
            <a:r>
              <a:rPr lang="en-US" sz="3095" dirty="0" err="1">
                <a:solidFill>
                  <a:srgbClr val="010E3D"/>
                </a:solidFill>
                <a:latin typeface="Roboto Condensed"/>
              </a:rPr>
              <a:t>bản</a:t>
            </a:r>
            <a:r>
              <a:rPr lang="en-US" sz="3095" dirty="0">
                <a:solidFill>
                  <a:srgbClr val="010E3D"/>
                </a:solidFill>
                <a:latin typeface="Roboto Condensed"/>
              </a:rPr>
              <a:t>; </a:t>
            </a:r>
            <a:r>
              <a:rPr lang="en-US" sz="3095" dirty="0" err="1">
                <a:solidFill>
                  <a:srgbClr val="010E3D"/>
                </a:solidFill>
                <a:latin typeface="Roboto Condensed"/>
              </a:rPr>
              <a:t>thực</a:t>
            </a:r>
            <a:r>
              <a:rPr lang="en-US" sz="3095" dirty="0">
                <a:solidFill>
                  <a:srgbClr val="010E3D"/>
                </a:solidFill>
                <a:latin typeface="Roboto Condensed"/>
              </a:rPr>
              <a:t> </a:t>
            </a:r>
            <a:r>
              <a:rPr lang="en-US" sz="3095" dirty="0" err="1">
                <a:solidFill>
                  <a:srgbClr val="010E3D"/>
                </a:solidFill>
                <a:latin typeface="Roboto Condensed"/>
              </a:rPr>
              <a:t>hiện</a:t>
            </a:r>
            <a:r>
              <a:rPr lang="en-US" sz="3095" dirty="0">
                <a:solidFill>
                  <a:srgbClr val="010E3D"/>
                </a:solidFill>
                <a:latin typeface="Roboto Condensed"/>
              </a:rPr>
              <a:t> </a:t>
            </a:r>
            <a:r>
              <a:rPr lang="en-US" sz="3095" dirty="0" err="1">
                <a:solidFill>
                  <a:srgbClr val="010E3D"/>
                </a:solidFill>
                <a:latin typeface="Roboto Condensed"/>
              </a:rPr>
              <a:t>các</a:t>
            </a:r>
            <a:r>
              <a:rPr lang="en-US" sz="3095" dirty="0">
                <a:solidFill>
                  <a:srgbClr val="010E3D"/>
                </a:solidFill>
                <a:latin typeface="Roboto Condensed"/>
              </a:rPr>
              <a:t> </a:t>
            </a:r>
            <a:r>
              <a:rPr lang="en-US" sz="3095" dirty="0" err="1">
                <a:solidFill>
                  <a:srgbClr val="010E3D"/>
                </a:solidFill>
                <a:latin typeface="Roboto Condensed"/>
              </a:rPr>
              <a:t>nhiệm</a:t>
            </a:r>
            <a:r>
              <a:rPr lang="en-US" sz="3095" dirty="0">
                <a:solidFill>
                  <a:srgbClr val="010E3D"/>
                </a:solidFill>
                <a:latin typeface="Roboto Condensed"/>
              </a:rPr>
              <a:t> </a:t>
            </a:r>
            <a:r>
              <a:rPr lang="en-US" sz="3095" dirty="0" err="1">
                <a:solidFill>
                  <a:srgbClr val="010E3D"/>
                </a:solidFill>
                <a:latin typeface="Roboto Condensed"/>
              </a:rPr>
              <a:t>vụ</a:t>
            </a:r>
            <a:r>
              <a:rPr lang="en-US" sz="3095" dirty="0">
                <a:solidFill>
                  <a:srgbClr val="010E3D"/>
                </a:solidFill>
                <a:latin typeface="Roboto Condensed"/>
              </a:rPr>
              <a:t> </a:t>
            </a:r>
            <a:r>
              <a:rPr lang="en-US" sz="3095" dirty="0" err="1">
                <a:solidFill>
                  <a:srgbClr val="010E3D"/>
                </a:solidFill>
                <a:latin typeface="Roboto Condensed"/>
              </a:rPr>
              <a:t>trong</a:t>
            </a:r>
            <a:r>
              <a:rPr lang="en-US" sz="3095" dirty="0">
                <a:solidFill>
                  <a:srgbClr val="010E3D"/>
                </a:solidFill>
                <a:latin typeface="Roboto Condensed"/>
              </a:rPr>
              <a:t> </a:t>
            </a:r>
            <a:r>
              <a:rPr lang="en-US" sz="3095" dirty="0" err="1">
                <a:solidFill>
                  <a:srgbClr val="010E3D"/>
                </a:solidFill>
                <a:latin typeface="Roboto Condensed"/>
              </a:rPr>
              <a:t>khi</a:t>
            </a:r>
            <a:r>
              <a:rPr lang="en-US" sz="3095" dirty="0">
                <a:solidFill>
                  <a:srgbClr val="010E3D"/>
                </a:solidFill>
                <a:latin typeface="Roboto Condensed"/>
              </a:rPr>
              <a:t> </a:t>
            </a:r>
            <a:r>
              <a:rPr lang="en-US" sz="3095" dirty="0" err="1">
                <a:solidFill>
                  <a:srgbClr val="010E3D"/>
                </a:solidFill>
                <a:latin typeface="Roboto Condensed"/>
              </a:rPr>
              <a:t>đọc</a:t>
            </a:r>
            <a:r>
              <a:rPr lang="en-US" sz="3095" dirty="0">
                <a:solidFill>
                  <a:srgbClr val="010E3D"/>
                </a:solidFill>
                <a:latin typeface="Roboto Condensed"/>
              </a:rPr>
              <a:t> (</a:t>
            </a:r>
            <a:r>
              <a:rPr lang="en-US" sz="3095" dirty="0" err="1">
                <a:solidFill>
                  <a:srgbClr val="010E3D"/>
                </a:solidFill>
                <a:latin typeface="Roboto Condensed"/>
              </a:rPr>
              <a:t>theo</a:t>
            </a:r>
            <a:r>
              <a:rPr lang="en-US" sz="3095" dirty="0">
                <a:solidFill>
                  <a:srgbClr val="010E3D"/>
                </a:solidFill>
                <a:latin typeface="Roboto Condensed"/>
              </a:rPr>
              <a:t> </a:t>
            </a:r>
            <a:r>
              <a:rPr lang="en-US" sz="3095" dirty="0" err="1">
                <a:solidFill>
                  <a:srgbClr val="010E3D"/>
                </a:solidFill>
                <a:latin typeface="Roboto Condensed"/>
              </a:rPr>
              <a:t>dõi</a:t>
            </a:r>
            <a:r>
              <a:rPr lang="en-US" sz="3095" dirty="0">
                <a:solidFill>
                  <a:srgbClr val="010E3D"/>
                </a:solidFill>
                <a:latin typeface="Roboto Condensed"/>
              </a:rPr>
              <a:t>, </a:t>
            </a:r>
            <a:r>
              <a:rPr lang="en-US" sz="3095" dirty="0" err="1">
                <a:solidFill>
                  <a:srgbClr val="010E3D"/>
                </a:solidFill>
                <a:latin typeface="Roboto Condensed"/>
              </a:rPr>
              <a:t>dự</a:t>
            </a:r>
            <a:r>
              <a:rPr lang="en-US" sz="3095" dirty="0">
                <a:solidFill>
                  <a:srgbClr val="010E3D"/>
                </a:solidFill>
                <a:latin typeface="Roboto Condensed"/>
              </a:rPr>
              <a:t> </a:t>
            </a:r>
            <a:r>
              <a:rPr lang="en-US" sz="3095" dirty="0" err="1">
                <a:solidFill>
                  <a:srgbClr val="010E3D"/>
                </a:solidFill>
                <a:latin typeface="Roboto Condensed"/>
              </a:rPr>
              <a:t>đoán</a:t>
            </a:r>
            <a:r>
              <a:rPr lang="en-US" sz="3095" dirty="0">
                <a:solidFill>
                  <a:srgbClr val="010E3D"/>
                </a:solidFill>
                <a:latin typeface="Roboto Condensed"/>
              </a:rPr>
              <a:t>, </a:t>
            </a:r>
            <a:r>
              <a:rPr lang="en-US" sz="3095" dirty="0" err="1">
                <a:solidFill>
                  <a:srgbClr val="010E3D"/>
                </a:solidFill>
                <a:latin typeface="Roboto Condensed"/>
              </a:rPr>
              <a:t>chú</a:t>
            </a:r>
            <a:r>
              <a:rPr lang="en-US" sz="3095" dirty="0">
                <a:solidFill>
                  <a:srgbClr val="010E3D"/>
                </a:solidFill>
                <a:latin typeface="Roboto Condensed"/>
              </a:rPr>
              <a:t> </a:t>
            </a:r>
            <a:r>
              <a:rPr lang="en-US" sz="3095" dirty="0" err="1">
                <a:solidFill>
                  <a:srgbClr val="010E3D"/>
                </a:solidFill>
                <a:latin typeface="Roboto Condensed"/>
              </a:rPr>
              <a:t>thích</a:t>
            </a:r>
            <a:r>
              <a:rPr lang="en-US" sz="3095" dirty="0">
                <a:solidFill>
                  <a:srgbClr val="010E3D"/>
                </a:solidFill>
                <a:latin typeface="Roboto Condensed"/>
              </a:rPr>
              <a:t>, </a:t>
            </a:r>
            <a:r>
              <a:rPr lang="en-US" sz="3095" dirty="0" err="1">
                <a:solidFill>
                  <a:srgbClr val="010E3D"/>
                </a:solidFill>
                <a:latin typeface="Roboto Condensed"/>
              </a:rPr>
              <a:t>tưởng</a:t>
            </a:r>
            <a:r>
              <a:rPr lang="en-US" sz="3095" dirty="0">
                <a:solidFill>
                  <a:srgbClr val="010E3D"/>
                </a:solidFill>
                <a:latin typeface="Roboto Condensed"/>
              </a:rPr>
              <a:t> </a:t>
            </a:r>
            <a:r>
              <a:rPr lang="en-US" sz="3095" dirty="0" err="1">
                <a:solidFill>
                  <a:srgbClr val="010E3D"/>
                </a:solidFill>
                <a:latin typeface="Roboto Condensed"/>
              </a:rPr>
              <a:t>tượng</a:t>
            </a:r>
            <a:r>
              <a:rPr lang="en-US" sz="3095" dirty="0">
                <a:solidFill>
                  <a:srgbClr val="010E3D"/>
                </a:solidFill>
                <a:latin typeface="Roboto Condensed"/>
              </a:rPr>
              <a:t>)</a:t>
            </a:r>
          </a:p>
          <a:p>
            <a:pPr marL="668296" lvl="1" indent="-334148" algn="just">
              <a:lnSpc>
                <a:spcPts val="4333"/>
              </a:lnSpc>
              <a:buFont typeface="Arial"/>
              <a:buChar char="•"/>
            </a:pPr>
            <a:r>
              <a:rPr lang="en-US" sz="3095" dirty="0" err="1">
                <a:solidFill>
                  <a:srgbClr val="010E3D"/>
                </a:solidFill>
                <a:latin typeface="Roboto Condensed"/>
              </a:rPr>
              <a:t>Trong</a:t>
            </a:r>
            <a:r>
              <a:rPr lang="en-US" sz="3095" dirty="0">
                <a:solidFill>
                  <a:srgbClr val="010E3D"/>
                </a:solidFill>
                <a:latin typeface="Roboto Condensed"/>
              </a:rPr>
              <a:t> </a:t>
            </a:r>
            <a:r>
              <a:rPr lang="en-US" sz="3095" dirty="0" err="1">
                <a:solidFill>
                  <a:srgbClr val="010E3D"/>
                </a:solidFill>
                <a:latin typeface="Roboto Condensed"/>
              </a:rPr>
              <a:t>quá</a:t>
            </a:r>
            <a:r>
              <a:rPr lang="en-US" sz="3095" dirty="0">
                <a:solidFill>
                  <a:srgbClr val="010E3D"/>
                </a:solidFill>
                <a:latin typeface="Roboto Condensed"/>
              </a:rPr>
              <a:t> </a:t>
            </a:r>
            <a:r>
              <a:rPr lang="en-US" sz="3095" dirty="0" err="1">
                <a:solidFill>
                  <a:srgbClr val="010E3D"/>
                </a:solidFill>
                <a:latin typeface="Roboto Condensed"/>
              </a:rPr>
              <a:t>trình</a:t>
            </a:r>
            <a:r>
              <a:rPr lang="en-US" sz="3095" dirty="0">
                <a:solidFill>
                  <a:srgbClr val="010E3D"/>
                </a:solidFill>
                <a:latin typeface="Roboto Condensed"/>
              </a:rPr>
              <a:t> </a:t>
            </a:r>
            <a:r>
              <a:rPr lang="en-US" sz="3095" dirty="0" err="1">
                <a:solidFill>
                  <a:srgbClr val="010E3D"/>
                </a:solidFill>
                <a:latin typeface="Roboto Condensed"/>
              </a:rPr>
              <a:t>đọc</a:t>
            </a:r>
            <a:r>
              <a:rPr lang="en-US" sz="3095" dirty="0">
                <a:solidFill>
                  <a:srgbClr val="010E3D"/>
                </a:solidFill>
                <a:latin typeface="Roboto Condensed"/>
              </a:rPr>
              <a:t>, </a:t>
            </a:r>
            <a:r>
              <a:rPr lang="en-US" sz="3095" dirty="0" err="1">
                <a:solidFill>
                  <a:srgbClr val="010E3D"/>
                </a:solidFill>
                <a:latin typeface="Roboto Condensed"/>
              </a:rPr>
              <a:t>gặp</a:t>
            </a:r>
            <a:r>
              <a:rPr lang="en-US" sz="3095" dirty="0">
                <a:solidFill>
                  <a:srgbClr val="010E3D"/>
                </a:solidFill>
                <a:latin typeface="Roboto Condensed"/>
              </a:rPr>
              <a:t> </a:t>
            </a:r>
            <a:r>
              <a:rPr lang="en-US" sz="3095" dirty="0" err="1">
                <a:solidFill>
                  <a:srgbClr val="010E3D"/>
                </a:solidFill>
                <a:latin typeface="Roboto Condensed"/>
              </a:rPr>
              <a:t>các</a:t>
            </a:r>
            <a:r>
              <a:rPr lang="en-US" sz="3095" dirty="0">
                <a:solidFill>
                  <a:srgbClr val="010E3D"/>
                </a:solidFill>
                <a:latin typeface="Roboto Condensed"/>
              </a:rPr>
              <a:t> </a:t>
            </a:r>
            <a:r>
              <a:rPr lang="en-US" sz="3095" dirty="0" err="1">
                <a:solidFill>
                  <a:srgbClr val="010E3D"/>
                </a:solidFill>
                <a:latin typeface="Roboto Condensed"/>
              </a:rPr>
              <a:t>thẻ</a:t>
            </a:r>
            <a:r>
              <a:rPr lang="en-US" sz="3095" dirty="0">
                <a:solidFill>
                  <a:srgbClr val="010E3D"/>
                </a:solidFill>
                <a:latin typeface="Roboto Condensed"/>
              </a:rPr>
              <a:t> </a:t>
            </a:r>
            <a:r>
              <a:rPr lang="en-US" sz="3095" dirty="0" err="1">
                <a:solidFill>
                  <a:srgbClr val="010E3D"/>
                </a:solidFill>
                <a:latin typeface="Roboto Condensed"/>
              </a:rPr>
              <a:t>câu</a:t>
            </a:r>
            <a:r>
              <a:rPr lang="en-US" sz="3095" dirty="0">
                <a:solidFill>
                  <a:srgbClr val="010E3D"/>
                </a:solidFill>
                <a:latin typeface="Roboto Condensed"/>
              </a:rPr>
              <a:t> </a:t>
            </a:r>
            <a:r>
              <a:rPr lang="en-US" sz="3095" dirty="0" err="1">
                <a:solidFill>
                  <a:srgbClr val="010E3D"/>
                </a:solidFill>
                <a:latin typeface="Roboto Condensed"/>
              </a:rPr>
              <a:t>hỏi</a:t>
            </a:r>
            <a:r>
              <a:rPr lang="en-US" sz="3095" dirty="0">
                <a:solidFill>
                  <a:srgbClr val="010E3D"/>
                </a:solidFill>
                <a:latin typeface="Roboto Condensed"/>
              </a:rPr>
              <a:t> </a:t>
            </a:r>
            <a:r>
              <a:rPr lang="en-US" sz="3095" dirty="0" err="1">
                <a:solidFill>
                  <a:srgbClr val="010E3D"/>
                </a:solidFill>
                <a:latin typeface="Roboto Condensed"/>
              </a:rPr>
              <a:t>theo</a:t>
            </a:r>
            <a:r>
              <a:rPr lang="en-US" sz="3095" dirty="0">
                <a:solidFill>
                  <a:srgbClr val="010E3D"/>
                </a:solidFill>
                <a:latin typeface="Roboto Condensed"/>
              </a:rPr>
              <a:t> </a:t>
            </a:r>
            <a:r>
              <a:rPr lang="en-US" sz="3095" dirty="0" err="1">
                <a:solidFill>
                  <a:srgbClr val="010E3D"/>
                </a:solidFill>
                <a:latin typeface="Roboto Condensed"/>
              </a:rPr>
              <a:t>dõi</a:t>
            </a:r>
            <a:r>
              <a:rPr lang="en-US" sz="3095" dirty="0">
                <a:solidFill>
                  <a:srgbClr val="010E3D"/>
                </a:solidFill>
                <a:latin typeface="Roboto Condensed"/>
              </a:rPr>
              <a:t>, </a:t>
            </a:r>
            <a:r>
              <a:rPr lang="en-US" sz="3095" dirty="0" err="1">
                <a:solidFill>
                  <a:srgbClr val="010E3D"/>
                </a:solidFill>
                <a:latin typeface="Roboto Condensed"/>
              </a:rPr>
              <a:t>dự</a:t>
            </a:r>
            <a:r>
              <a:rPr lang="en-US" sz="3095" dirty="0">
                <a:solidFill>
                  <a:srgbClr val="010E3D"/>
                </a:solidFill>
                <a:latin typeface="Roboto Condensed"/>
              </a:rPr>
              <a:t> </a:t>
            </a:r>
            <a:r>
              <a:rPr lang="en-US" sz="3095" dirty="0" err="1">
                <a:solidFill>
                  <a:srgbClr val="010E3D"/>
                </a:solidFill>
                <a:latin typeface="Roboto Condensed"/>
              </a:rPr>
              <a:t>đoán</a:t>
            </a:r>
            <a:r>
              <a:rPr lang="en-US" sz="3095" dirty="0">
                <a:solidFill>
                  <a:srgbClr val="010E3D"/>
                </a:solidFill>
                <a:latin typeface="Roboto Condensed"/>
              </a:rPr>
              <a:t>, </a:t>
            </a:r>
            <a:r>
              <a:rPr lang="en-US" sz="3095" dirty="0" err="1">
                <a:solidFill>
                  <a:srgbClr val="010E3D"/>
                </a:solidFill>
                <a:latin typeface="Roboto Condensed"/>
              </a:rPr>
              <a:t>tưởng</a:t>
            </a:r>
            <a:r>
              <a:rPr lang="en-US" sz="3095" dirty="0">
                <a:solidFill>
                  <a:srgbClr val="010E3D"/>
                </a:solidFill>
                <a:latin typeface="Roboto Condensed"/>
              </a:rPr>
              <a:t> </a:t>
            </a:r>
            <a:r>
              <a:rPr lang="en-US" sz="3095" dirty="0" err="1">
                <a:solidFill>
                  <a:srgbClr val="010E3D"/>
                </a:solidFill>
                <a:latin typeface="Roboto Condensed"/>
              </a:rPr>
              <a:t>tượng</a:t>
            </a:r>
            <a:r>
              <a:rPr lang="en-US" sz="3095" dirty="0">
                <a:solidFill>
                  <a:srgbClr val="010E3D"/>
                </a:solidFill>
                <a:latin typeface="Roboto Condensed"/>
              </a:rPr>
              <a:t> </a:t>
            </a:r>
            <a:r>
              <a:rPr lang="en-US" sz="3095" dirty="0" err="1">
                <a:solidFill>
                  <a:srgbClr val="010E3D"/>
                </a:solidFill>
                <a:latin typeface="Roboto Condensed"/>
              </a:rPr>
              <a:t>dừng</a:t>
            </a:r>
            <a:r>
              <a:rPr lang="en-US" sz="3095" dirty="0">
                <a:solidFill>
                  <a:srgbClr val="010E3D"/>
                </a:solidFill>
                <a:latin typeface="Roboto Condensed"/>
              </a:rPr>
              <a:t> </a:t>
            </a:r>
            <a:r>
              <a:rPr lang="en-US" sz="3095" dirty="0" err="1">
                <a:solidFill>
                  <a:srgbClr val="010E3D"/>
                </a:solidFill>
                <a:latin typeface="Roboto Condensed"/>
              </a:rPr>
              <a:t>lại</a:t>
            </a:r>
            <a:r>
              <a:rPr lang="en-US" sz="3095" dirty="0">
                <a:solidFill>
                  <a:srgbClr val="010E3D"/>
                </a:solidFill>
                <a:latin typeface="Roboto Condensed"/>
              </a:rPr>
              <a:t> 1 </a:t>
            </a:r>
            <a:r>
              <a:rPr lang="en-US" sz="3095" dirty="0" err="1">
                <a:solidFill>
                  <a:srgbClr val="010E3D"/>
                </a:solidFill>
                <a:latin typeface="Roboto Condensed"/>
              </a:rPr>
              <a:t>phút</a:t>
            </a:r>
            <a:r>
              <a:rPr lang="en-US" sz="3095" dirty="0">
                <a:solidFill>
                  <a:srgbClr val="010E3D"/>
                </a:solidFill>
                <a:latin typeface="Roboto Condensed"/>
              </a:rPr>
              <a:t> </a:t>
            </a:r>
            <a:r>
              <a:rPr lang="en-US" sz="3095" dirty="0" err="1">
                <a:solidFill>
                  <a:srgbClr val="010E3D"/>
                </a:solidFill>
                <a:latin typeface="Roboto Condensed"/>
              </a:rPr>
              <a:t>để</a:t>
            </a:r>
            <a:r>
              <a:rPr lang="en-US" sz="3095" dirty="0">
                <a:solidFill>
                  <a:srgbClr val="010E3D"/>
                </a:solidFill>
                <a:latin typeface="Roboto Condensed"/>
              </a:rPr>
              <a:t> </a:t>
            </a:r>
            <a:r>
              <a:rPr lang="en-US" sz="3095" dirty="0" err="1">
                <a:solidFill>
                  <a:srgbClr val="010E3D"/>
                </a:solidFill>
                <a:latin typeface="Roboto Condensed"/>
              </a:rPr>
              <a:t>suy</a:t>
            </a:r>
            <a:r>
              <a:rPr lang="en-US" sz="3095" dirty="0">
                <a:solidFill>
                  <a:srgbClr val="010E3D"/>
                </a:solidFill>
                <a:latin typeface="Roboto Condensed"/>
              </a:rPr>
              <a:t> </a:t>
            </a:r>
            <a:r>
              <a:rPr lang="en-US" sz="3095" dirty="0" err="1">
                <a:solidFill>
                  <a:srgbClr val="010E3D"/>
                </a:solidFill>
                <a:latin typeface="Roboto Condensed"/>
              </a:rPr>
              <a:t>ngẫm</a:t>
            </a:r>
            <a:endParaRPr lang="en-US" sz="3095" dirty="0">
              <a:solidFill>
                <a:srgbClr val="010E3D"/>
              </a:solidFill>
              <a:latin typeface="Roboto Condensed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6104007" y="4243190"/>
            <a:ext cx="6986747" cy="466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99"/>
              </a:lnSpc>
              <a:spcBef>
                <a:spcPct val="0"/>
              </a:spcBef>
            </a:pPr>
            <a:r>
              <a:rPr lang="en-US" sz="2999">
                <a:solidFill>
                  <a:srgbClr val="446889"/>
                </a:solidFill>
                <a:latin typeface="Fraunces"/>
              </a:rPr>
              <a:t>BẢNG KIỂM KĨ NĂNG ĐỌC DIỄN CẢM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4" grpId="0"/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2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991638">
            <a:off x="10233911" y="5213106"/>
            <a:ext cx="3822708" cy="404519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5027018">
            <a:off x="15199966" y="7963697"/>
            <a:ext cx="2044507" cy="464660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-6496222">
            <a:off x="992713" y="-2323303"/>
            <a:ext cx="2044507" cy="464660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4814765">
            <a:off x="16873856" y="-1653670"/>
            <a:ext cx="2828288" cy="465736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6840040" y="1699079"/>
            <a:ext cx="2257044" cy="224883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/>
          <a:srcRect l="20688" t="15081" r="6596"/>
          <a:stretch>
            <a:fillRect/>
          </a:stretch>
        </p:blipFill>
        <p:spPr>
          <a:xfrm>
            <a:off x="11771902" y="2086008"/>
            <a:ext cx="6870653" cy="9821154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1353299" y="2916587"/>
            <a:ext cx="9380527" cy="1314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250"/>
              </a:lnSpc>
            </a:pPr>
            <a:r>
              <a:rPr lang="en-US" sz="3500" dirty="0">
                <a:solidFill>
                  <a:srgbClr val="000000"/>
                </a:solidFill>
                <a:latin typeface="Roboto Condensed"/>
              </a:rPr>
              <a:t>- </a:t>
            </a:r>
            <a:r>
              <a:rPr lang="en-US" sz="3500" dirty="0" err="1">
                <a:solidFill>
                  <a:srgbClr val="000000"/>
                </a:solidFill>
                <a:latin typeface="Roboto Condensed"/>
              </a:rPr>
              <a:t>Thơ</a:t>
            </a:r>
            <a:r>
              <a:rPr lang="en-US" sz="35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Roboto Condensed"/>
              </a:rPr>
              <a:t>Nguyễn</a:t>
            </a:r>
            <a:r>
              <a:rPr lang="en-US" sz="35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Roboto Condensed"/>
              </a:rPr>
              <a:t>Khoa</a:t>
            </a:r>
            <a:r>
              <a:rPr lang="en-US" sz="35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Roboto Condensed"/>
              </a:rPr>
              <a:t>Điềm</a:t>
            </a:r>
            <a:r>
              <a:rPr lang="en-US" sz="35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Roboto Condensed"/>
              </a:rPr>
              <a:t>thể</a:t>
            </a:r>
            <a:r>
              <a:rPr lang="en-US" sz="35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Roboto Condensed"/>
              </a:rPr>
              <a:t>hiện</a:t>
            </a:r>
            <a:r>
              <a:rPr lang="en-US" sz="35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Roboto Condensed"/>
              </a:rPr>
              <a:t>tình</a:t>
            </a:r>
            <a:r>
              <a:rPr lang="en-US" sz="35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Roboto Condensed"/>
              </a:rPr>
              <a:t>yêu</a:t>
            </a:r>
            <a:r>
              <a:rPr lang="en-US" sz="35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Roboto Condensed"/>
              </a:rPr>
              <a:t>quê</a:t>
            </a:r>
            <a:r>
              <a:rPr lang="en-US" sz="35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Roboto Condensed"/>
              </a:rPr>
              <a:t>hương</a:t>
            </a:r>
            <a:r>
              <a:rPr lang="en-US" sz="3500" dirty="0">
                <a:solidFill>
                  <a:srgbClr val="000000"/>
                </a:solidFill>
                <a:latin typeface="Roboto Condensed"/>
              </a:rPr>
              <a:t>, </a:t>
            </a:r>
            <a:r>
              <a:rPr lang="en-US" sz="3500" dirty="0" err="1">
                <a:solidFill>
                  <a:srgbClr val="000000"/>
                </a:solidFill>
                <a:latin typeface="Roboto Condensed"/>
              </a:rPr>
              <a:t>đất</a:t>
            </a:r>
            <a:r>
              <a:rPr lang="en-US" sz="35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Roboto Condensed"/>
              </a:rPr>
              <a:t>nước</a:t>
            </a:r>
            <a:r>
              <a:rPr lang="en-US" sz="35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Roboto Condensed"/>
              </a:rPr>
              <a:t>với</a:t>
            </a:r>
            <a:r>
              <a:rPr lang="en-US" sz="35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Roboto Condensed"/>
              </a:rPr>
              <a:t>nhiều</a:t>
            </a:r>
            <a:r>
              <a:rPr lang="en-US" sz="35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Roboto Condensed"/>
              </a:rPr>
              <a:t>suy</a:t>
            </a:r>
            <a:r>
              <a:rPr lang="en-US" sz="35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Roboto Condensed"/>
              </a:rPr>
              <a:t>tư</a:t>
            </a:r>
            <a:r>
              <a:rPr lang="en-US" sz="35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Roboto Condensed"/>
              </a:rPr>
              <a:t>sâu</a:t>
            </a:r>
            <a:r>
              <a:rPr lang="en-US" sz="35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Roboto Condensed"/>
              </a:rPr>
              <a:t>sắc</a:t>
            </a:r>
            <a:r>
              <a:rPr lang="en-US" sz="3500" dirty="0">
                <a:solidFill>
                  <a:srgbClr val="000000"/>
                </a:solidFill>
                <a:latin typeface="Roboto Condensed"/>
              </a:rPr>
              <a:t>.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353299" y="5254503"/>
            <a:ext cx="8264358" cy="1981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250"/>
              </a:lnSpc>
            </a:pPr>
            <a:r>
              <a:rPr lang="en-US" sz="3500" dirty="0">
                <a:solidFill>
                  <a:srgbClr val="000000"/>
                </a:solidFill>
                <a:latin typeface="Roboto Condensed"/>
              </a:rPr>
              <a:t>- </a:t>
            </a:r>
            <a:r>
              <a:rPr lang="en-US" sz="3500" dirty="0" err="1">
                <a:solidFill>
                  <a:srgbClr val="000000"/>
                </a:solidFill>
                <a:latin typeface="Roboto Condensed"/>
              </a:rPr>
              <a:t>Một</a:t>
            </a:r>
            <a:r>
              <a:rPr lang="en-US" sz="35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Roboto Condensed"/>
              </a:rPr>
              <a:t>số</a:t>
            </a:r>
            <a:r>
              <a:rPr lang="en-US" sz="35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Roboto Condensed"/>
              </a:rPr>
              <a:t>tác</a:t>
            </a:r>
            <a:r>
              <a:rPr lang="en-US" sz="35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Roboto Condensed"/>
              </a:rPr>
              <a:t>phẩm</a:t>
            </a:r>
            <a:r>
              <a:rPr lang="en-US" sz="35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Roboto Condensed"/>
              </a:rPr>
              <a:t>tiêu</a:t>
            </a:r>
            <a:r>
              <a:rPr lang="en-US" sz="35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Roboto Condensed"/>
              </a:rPr>
              <a:t>biểu</a:t>
            </a:r>
            <a:r>
              <a:rPr lang="en-US" sz="3500" dirty="0">
                <a:solidFill>
                  <a:srgbClr val="000000"/>
                </a:solidFill>
                <a:latin typeface="Roboto Condensed"/>
              </a:rPr>
              <a:t>: </a:t>
            </a:r>
            <a:r>
              <a:rPr lang="en-US" sz="3500" i="1" dirty="0" err="1">
                <a:solidFill>
                  <a:srgbClr val="000000"/>
                </a:solidFill>
                <a:latin typeface="Roboto Condensed"/>
              </a:rPr>
              <a:t>Mặt</a:t>
            </a:r>
            <a:r>
              <a:rPr lang="en-US" sz="3500" i="1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00" i="1" dirty="0" err="1">
                <a:solidFill>
                  <a:srgbClr val="000000"/>
                </a:solidFill>
                <a:latin typeface="Roboto Condensed"/>
              </a:rPr>
              <a:t>đường</a:t>
            </a:r>
            <a:r>
              <a:rPr lang="en-US" sz="3500" i="1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00" i="1" dirty="0" err="1">
                <a:solidFill>
                  <a:srgbClr val="000000"/>
                </a:solidFill>
                <a:latin typeface="Roboto Condensed"/>
              </a:rPr>
              <a:t>khát</a:t>
            </a:r>
            <a:r>
              <a:rPr lang="en-US" sz="3500" i="1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00" i="1" dirty="0" err="1">
                <a:solidFill>
                  <a:srgbClr val="000000"/>
                </a:solidFill>
                <a:latin typeface="Roboto Condensed"/>
              </a:rPr>
              <a:t>vọng</a:t>
            </a:r>
            <a:r>
              <a:rPr lang="en-US" sz="3500" i="1" dirty="0">
                <a:solidFill>
                  <a:srgbClr val="000000"/>
                </a:solidFill>
                <a:latin typeface="Roboto Condensed"/>
              </a:rPr>
              <a:t>; </a:t>
            </a:r>
            <a:r>
              <a:rPr lang="en-US" sz="3500" i="1" dirty="0" err="1">
                <a:solidFill>
                  <a:srgbClr val="000000"/>
                </a:solidFill>
                <a:latin typeface="Roboto Condensed"/>
              </a:rPr>
              <a:t>Đất</a:t>
            </a:r>
            <a:r>
              <a:rPr lang="en-US" sz="3500" i="1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00" i="1" dirty="0" err="1">
                <a:solidFill>
                  <a:srgbClr val="000000"/>
                </a:solidFill>
                <a:latin typeface="Roboto Condensed"/>
              </a:rPr>
              <a:t>ngoại</a:t>
            </a:r>
            <a:r>
              <a:rPr lang="en-US" sz="3500" i="1" dirty="0">
                <a:solidFill>
                  <a:srgbClr val="000000"/>
                </a:solidFill>
                <a:latin typeface="Roboto Condensed"/>
              </a:rPr>
              <a:t> ô; </a:t>
            </a:r>
            <a:r>
              <a:rPr lang="en-US" sz="3500" i="1" dirty="0" err="1">
                <a:solidFill>
                  <a:srgbClr val="000000"/>
                </a:solidFill>
                <a:latin typeface="Roboto Condensed"/>
              </a:rPr>
              <a:t>Khúc</a:t>
            </a:r>
            <a:r>
              <a:rPr lang="en-US" sz="3500" i="1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00" i="1" dirty="0" err="1">
                <a:solidFill>
                  <a:srgbClr val="000000"/>
                </a:solidFill>
                <a:latin typeface="Roboto Condensed"/>
              </a:rPr>
              <a:t>hát</a:t>
            </a:r>
            <a:r>
              <a:rPr lang="en-US" sz="3500" i="1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00" i="1" dirty="0" err="1">
                <a:solidFill>
                  <a:srgbClr val="000000"/>
                </a:solidFill>
                <a:latin typeface="Roboto Condensed"/>
              </a:rPr>
              <a:t>ru</a:t>
            </a:r>
            <a:r>
              <a:rPr lang="en-US" sz="3500" i="1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00" i="1" dirty="0" err="1">
                <a:solidFill>
                  <a:srgbClr val="000000"/>
                </a:solidFill>
                <a:latin typeface="Roboto Condensed"/>
              </a:rPr>
              <a:t>những</a:t>
            </a:r>
            <a:r>
              <a:rPr lang="en-US" sz="3500" i="1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00" i="1" dirty="0" err="1">
                <a:solidFill>
                  <a:srgbClr val="000000"/>
                </a:solidFill>
                <a:latin typeface="Roboto Condensed"/>
              </a:rPr>
              <a:t>em</a:t>
            </a:r>
            <a:r>
              <a:rPr lang="en-US" sz="3500" i="1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00" i="1" dirty="0" err="1">
                <a:solidFill>
                  <a:srgbClr val="000000"/>
                </a:solidFill>
                <a:latin typeface="Roboto Condensed"/>
              </a:rPr>
              <a:t>bé</a:t>
            </a:r>
            <a:r>
              <a:rPr lang="en-US" sz="3500" i="1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00" i="1" dirty="0" err="1">
                <a:solidFill>
                  <a:srgbClr val="000000"/>
                </a:solidFill>
                <a:latin typeface="Roboto Condensed"/>
              </a:rPr>
              <a:t>lớn</a:t>
            </a:r>
            <a:r>
              <a:rPr lang="en-US" sz="3500" i="1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00" i="1" dirty="0" err="1">
                <a:solidFill>
                  <a:srgbClr val="000000"/>
                </a:solidFill>
                <a:latin typeface="Roboto Condensed"/>
              </a:rPr>
              <a:t>trên</a:t>
            </a:r>
            <a:r>
              <a:rPr lang="en-US" sz="3500" i="1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00" i="1" dirty="0" err="1">
                <a:solidFill>
                  <a:srgbClr val="000000"/>
                </a:solidFill>
                <a:latin typeface="Roboto Condensed"/>
              </a:rPr>
              <a:t>lưng</a:t>
            </a:r>
            <a:r>
              <a:rPr lang="en-US" sz="3500" i="1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00" i="1" dirty="0" err="1">
                <a:solidFill>
                  <a:srgbClr val="000000"/>
                </a:solidFill>
                <a:latin typeface="Roboto Condensed"/>
              </a:rPr>
              <a:t>mẹ</a:t>
            </a:r>
            <a:r>
              <a:rPr lang="en-US" sz="3500" i="1" dirty="0">
                <a:solidFill>
                  <a:srgbClr val="000000"/>
                </a:solidFill>
                <a:latin typeface="Roboto Condensed"/>
              </a:rPr>
              <a:t>…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2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991638">
            <a:off x="15282065" y="4517719"/>
            <a:ext cx="3822708" cy="404519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5027018">
            <a:off x="15199966" y="7963697"/>
            <a:ext cx="2044507" cy="464660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-6496222">
            <a:off x="992713" y="-2323303"/>
            <a:ext cx="2044507" cy="464660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4814765">
            <a:off x="16873856" y="-1653670"/>
            <a:ext cx="2828288" cy="465736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6840040" y="1699079"/>
            <a:ext cx="2257044" cy="2248836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1524000" y="2529083"/>
            <a:ext cx="13677900" cy="74186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250"/>
              </a:lnSpc>
            </a:pPr>
            <a:r>
              <a:rPr lang="vi-VN" sz="3500" b="1" dirty="0">
                <a:solidFill>
                  <a:srgbClr val="000000"/>
                </a:solidFill>
                <a:latin typeface="Roboto Condensed"/>
              </a:rPr>
              <a:t>a. Xuất xứ</a:t>
            </a:r>
          </a:p>
          <a:p>
            <a:pPr>
              <a:lnSpc>
                <a:spcPts val="5250"/>
              </a:lnSpc>
            </a:pPr>
            <a:r>
              <a:rPr lang="vi-VN" sz="3500" dirty="0">
                <a:solidFill>
                  <a:srgbClr val="000000"/>
                </a:solidFill>
                <a:latin typeface="Roboto Condensed"/>
              </a:rPr>
              <a:t>- Viết năm 1994</a:t>
            </a:r>
          </a:p>
          <a:p>
            <a:pPr>
              <a:lnSpc>
                <a:spcPts val="5250"/>
              </a:lnSpc>
            </a:pPr>
            <a:r>
              <a:rPr lang="vi-VN" sz="3500" dirty="0">
                <a:solidFill>
                  <a:srgbClr val="000000"/>
                </a:solidFill>
                <a:latin typeface="Roboto Condensed"/>
              </a:rPr>
              <a:t>- Trích Thơ Nguyễn Khoa Điềm, Tuyển tập 40 năm do tác giả chọn</a:t>
            </a:r>
          </a:p>
          <a:p>
            <a:pPr>
              <a:lnSpc>
                <a:spcPts val="5250"/>
              </a:lnSpc>
            </a:pPr>
            <a:r>
              <a:rPr lang="vi-VN" sz="3500" b="1" dirty="0">
                <a:solidFill>
                  <a:srgbClr val="000000"/>
                </a:solidFill>
                <a:latin typeface="Roboto Condensed"/>
              </a:rPr>
              <a:t>b. Bố cục</a:t>
            </a:r>
          </a:p>
          <a:p>
            <a:pPr>
              <a:lnSpc>
                <a:spcPts val="5250"/>
              </a:lnSpc>
            </a:pPr>
            <a:r>
              <a:rPr lang="vi-VN" sz="3500" dirty="0">
                <a:solidFill>
                  <a:srgbClr val="000000"/>
                </a:solidFill>
                <a:latin typeface="Roboto Condensed"/>
              </a:rPr>
              <a:t>- Phần 1 (Khổ 1): giới thiệu hình ảnh và xuất thân người lính</a:t>
            </a:r>
          </a:p>
          <a:p>
            <a:pPr>
              <a:lnSpc>
                <a:spcPts val="5250"/>
              </a:lnSpc>
            </a:pPr>
            <a:r>
              <a:rPr lang="vi-VN" sz="3500" dirty="0">
                <a:solidFill>
                  <a:srgbClr val="000000"/>
                </a:solidFill>
                <a:latin typeface="Roboto Condensed"/>
              </a:rPr>
              <a:t>- Phần 2 (Khổ 2): thông báo về việc đất nước hòa bình nhưng người lính không về nữa</a:t>
            </a:r>
          </a:p>
          <a:p>
            <a:pPr>
              <a:lnSpc>
                <a:spcPts val="5250"/>
              </a:lnSpc>
            </a:pPr>
            <a:r>
              <a:rPr lang="vi-VN" sz="3500" dirty="0">
                <a:solidFill>
                  <a:srgbClr val="000000"/>
                </a:solidFill>
                <a:latin typeface="Roboto Condensed"/>
              </a:rPr>
              <a:t>- Phần 3 (Các khổ còn lại): tái hiện lại những khoảnh khắc, khía cạnh trong tâm hồn người lính nơi chiến trận</a:t>
            </a:r>
          </a:p>
          <a:p>
            <a:pPr>
              <a:lnSpc>
                <a:spcPts val="5250"/>
              </a:lnSpc>
            </a:pPr>
            <a:r>
              <a:rPr lang="vi-VN" sz="3500" b="1" dirty="0">
                <a:solidFill>
                  <a:srgbClr val="000000"/>
                </a:solidFill>
                <a:latin typeface="Roboto Condensed"/>
              </a:rPr>
              <a:t>c. Thể loại: </a:t>
            </a:r>
            <a:r>
              <a:rPr lang="vi-VN" sz="3500" dirty="0">
                <a:solidFill>
                  <a:srgbClr val="000000"/>
                </a:solidFill>
                <a:latin typeface="Roboto Condensed"/>
              </a:rPr>
              <a:t>thơ bốn chữ</a:t>
            </a:r>
          </a:p>
          <a:p>
            <a:pPr>
              <a:lnSpc>
                <a:spcPts val="5250"/>
              </a:lnSpc>
            </a:pPr>
            <a:r>
              <a:rPr lang="vi-VN" sz="3500" b="1" dirty="0">
                <a:solidFill>
                  <a:srgbClr val="000000"/>
                </a:solidFill>
                <a:latin typeface="Roboto Condensed"/>
              </a:rPr>
              <a:t>d. Phương thức biểu đạt: </a:t>
            </a:r>
            <a:r>
              <a:rPr lang="vi-VN" sz="3500" dirty="0">
                <a:solidFill>
                  <a:srgbClr val="000000"/>
                </a:solidFill>
                <a:latin typeface="Roboto Condensed"/>
              </a:rPr>
              <a:t>biểu cảm, tự sự và miêu tả</a:t>
            </a:r>
          </a:p>
        </p:txBody>
      </p:sp>
    </p:spTree>
    <p:extLst>
      <p:ext uri="{BB962C8B-B14F-4D97-AF65-F5344CB8AC3E}">
        <p14:creationId xmlns:p14="http://schemas.microsoft.com/office/powerpoint/2010/main" val="4145497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D4B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10876" b="3155"/>
          <a:stretch>
            <a:fillRect/>
          </a:stretch>
        </p:blipFill>
        <p:spPr>
          <a:xfrm>
            <a:off x="-2316050" y="-1028920"/>
            <a:ext cx="19019781" cy="1234484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1885646">
            <a:off x="16197972" y="1367775"/>
            <a:ext cx="3575776" cy="500984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3877253" y="-1499368"/>
            <a:ext cx="4595188" cy="4397545"/>
          </a:xfrm>
          <a:prstGeom prst="rect">
            <a:avLst/>
          </a:prstGeom>
        </p:spPr>
      </p:pic>
      <p:graphicFrame>
        <p:nvGraphicFramePr>
          <p:cNvPr id="11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0579836"/>
              </p:ext>
            </p:extLst>
          </p:nvPr>
        </p:nvGraphicFramePr>
        <p:xfrm>
          <a:off x="518775" y="1485900"/>
          <a:ext cx="9724198" cy="5983009"/>
        </p:xfrm>
        <a:graphic>
          <a:graphicData uri="http://schemas.openxmlformats.org/drawingml/2006/table">
            <a:tbl>
              <a:tblPr/>
              <a:tblGrid>
                <a:gridCol w="307139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1170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4109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56086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2300" dirty="0">
                          <a:solidFill>
                            <a:srgbClr val="000000"/>
                          </a:solidFill>
                          <a:latin typeface="Roboto Condensed Bold"/>
                        </a:rPr>
                        <a:t>ĐẶC ĐIỂM</a:t>
                      </a:r>
                      <a:endParaRPr lang="en-US" sz="1100" dirty="0"/>
                    </a:p>
                  </a:txBody>
                  <a:tcPr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D4B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2300" dirty="0">
                          <a:solidFill>
                            <a:srgbClr val="000000"/>
                          </a:solidFill>
                          <a:latin typeface="Roboto Condensed Bold"/>
                        </a:rPr>
                        <a:t>CỤ THỂ</a:t>
                      </a:r>
                      <a:endParaRPr lang="en-US" sz="1100" dirty="0"/>
                    </a:p>
                  </a:txBody>
                  <a:tcPr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D4B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2300">
                          <a:solidFill>
                            <a:srgbClr val="000000"/>
                          </a:solidFill>
                          <a:latin typeface="Roboto Condensed Bold"/>
                        </a:rPr>
                        <a:t>TÁC DỤNG</a:t>
                      </a:r>
                      <a:endParaRPr lang="en-US" sz="1100"/>
                    </a:p>
                  </a:txBody>
                  <a:tcPr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D4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39219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latin typeface="Roboto Condensed"/>
                        </a:rPr>
                        <a:t>Cách chia khổ thơ</a:t>
                      </a:r>
                      <a:endParaRPr lang="en-US" sz="1100"/>
                    </a:p>
                  </a:txBody>
                  <a:tcPr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DF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DF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DF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05909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latin typeface="Roboto Condensed"/>
                        </a:rPr>
                        <a:t>Số tiếng trong mỗi dòng</a:t>
                      </a:r>
                      <a:endParaRPr lang="en-US" sz="1100"/>
                    </a:p>
                  </a:txBody>
                  <a:tcPr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DF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DF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DF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84798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latin typeface="Roboto Condensed"/>
                        </a:rPr>
                        <a:t>Cách gieo vần</a:t>
                      </a:r>
                      <a:endParaRPr lang="en-US" sz="1100"/>
                    </a:p>
                  </a:txBody>
                  <a:tcPr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DF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DF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DF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96997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latin typeface="Roboto Condensed"/>
                        </a:rPr>
                        <a:t>Cách ngắt nhịp</a:t>
                      </a:r>
                      <a:endParaRPr lang="en-US" sz="1100"/>
                    </a:p>
                  </a:txBody>
                  <a:tcPr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DF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DF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DF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14" name="Picture 1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532340">
            <a:off x="11749292" y="3901158"/>
            <a:ext cx="5378389" cy="760733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D4B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10876" b="3155"/>
          <a:stretch>
            <a:fillRect/>
          </a:stretch>
        </p:blipFill>
        <p:spPr>
          <a:xfrm>
            <a:off x="-2316050" y="-1028920"/>
            <a:ext cx="19019781" cy="1234484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1885646">
            <a:off x="16197972" y="1367775"/>
            <a:ext cx="3575776" cy="500984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3877253" y="-1499368"/>
            <a:ext cx="4595188" cy="4397545"/>
          </a:xfrm>
          <a:prstGeom prst="rect">
            <a:avLst/>
          </a:prstGeom>
        </p:spPr>
      </p:pic>
      <p:graphicFrame>
        <p:nvGraphicFramePr>
          <p:cNvPr id="11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26279856"/>
              </p:ext>
            </p:extLst>
          </p:nvPr>
        </p:nvGraphicFramePr>
        <p:xfrm>
          <a:off x="-1056483" y="2247900"/>
          <a:ext cx="15953992" cy="6220773"/>
        </p:xfrm>
        <a:graphic>
          <a:graphicData uri="http://schemas.openxmlformats.org/drawingml/2006/table">
            <a:tbl>
              <a:tblPr/>
              <a:tblGrid>
                <a:gridCol w="34347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2342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5957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13925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latin typeface="Roboto Condensed Bold"/>
                        </a:rPr>
                        <a:t>ĐẶC ĐIỂM</a:t>
                      </a:r>
                      <a:endParaRPr lang="en-US" sz="1200"/>
                    </a:p>
                  </a:txBody>
                  <a:tcPr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D4B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2400" dirty="0">
                          <a:solidFill>
                            <a:srgbClr val="000000"/>
                          </a:solidFill>
                          <a:latin typeface="Roboto Condensed Bold"/>
                        </a:rPr>
                        <a:t>CỤ THỂ</a:t>
                      </a:r>
                      <a:endParaRPr lang="en-US" sz="1200" dirty="0"/>
                    </a:p>
                  </a:txBody>
                  <a:tcPr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D4B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2400" dirty="0">
                          <a:solidFill>
                            <a:srgbClr val="000000"/>
                          </a:solidFill>
                          <a:latin typeface="Roboto Condensed Bold"/>
                        </a:rPr>
                        <a:t>TÁC DỤNG</a:t>
                      </a:r>
                      <a:endParaRPr lang="en-US" sz="1200" dirty="0"/>
                    </a:p>
                  </a:txBody>
                  <a:tcPr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D4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08733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28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Cách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latin typeface="Roboto Condensed"/>
                        </a:rPr>
                        <a:t> chia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khổ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thơ</a:t>
                      </a:r>
                      <a:endParaRPr lang="en-US" sz="1200" dirty="0"/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DF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2800" dirty="0">
                          <a:solidFill>
                            <a:srgbClr val="000000"/>
                          </a:solidFill>
                          <a:latin typeface="Roboto Condensed"/>
                        </a:rPr>
                        <a:t>9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khổ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latin typeface="Roboto Condensed"/>
                        </a:rPr>
                        <a:t> (7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khổ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có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latin typeface="Roboto Condensed"/>
                        </a:rPr>
                        <a:t> 4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dòng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latin typeface="Roboto Condensed"/>
                        </a:rPr>
                        <a:t>; 1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khổ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có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latin typeface="Roboto Condensed"/>
                        </a:rPr>
                        <a:t> 2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dòng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latin typeface="Roboto Condensed"/>
                        </a:rPr>
                        <a:t>; 1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khổ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có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latin typeface="Roboto Condensed"/>
                        </a:rPr>
                        <a:t> 3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dòng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latin typeface="Roboto Condensed"/>
                        </a:rPr>
                        <a:t>)</a:t>
                      </a:r>
                      <a:endParaRPr lang="en-US" sz="1200" dirty="0"/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DFB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2800" kern="1200" dirty="0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-&gt; </a:t>
                      </a:r>
                      <a:r>
                        <a:rPr lang="en-US" sz="2800" kern="1200" dirty="0" err="1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Khổ</a:t>
                      </a:r>
                      <a:r>
                        <a:rPr lang="en-US" sz="2800" kern="1200" dirty="0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 1 (3 </a:t>
                      </a:r>
                      <a:r>
                        <a:rPr lang="en-US" sz="2800" kern="1200" dirty="0" err="1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dòng</a:t>
                      </a:r>
                      <a:r>
                        <a:rPr lang="en-US" sz="2800" kern="1200" dirty="0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): </a:t>
                      </a:r>
                      <a:r>
                        <a:rPr lang="en-US" sz="2800" kern="1200" dirty="0" err="1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kể</a:t>
                      </a:r>
                      <a:r>
                        <a:rPr lang="en-US" sz="2800" kern="1200" dirty="0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lại</a:t>
                      </a:r>
                      <a:r>
                        <a:rPr lang="en-US" sz="2800" kern="1200" dirty="0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sự</a:t>
                      </a:r>
                      <a:r>
                        <a:rPr lang="en-US" sz="2800" kern="1200" dirty="0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kiện</a:t>
                      </a:r>
                      <a:r>
                        <a:rPr lang="en-US" sz="2800" kern="1200" dirty="0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người</a:t>
                      </a:r>
                      <a:r>
                        <a:rPr lang="en-US" sz="2800" kern="1200" dirty="0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lính</a:t>
                      </a:r>
                      <a:r>
                        <a:rPr lang="en-US" sz="2800" kern="1200" dirty="0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lên</a:t>
                      </a:r>
                      <a:r>
                        <a:rPr lang="en-US" sz="2800" kern="1200" dirty="0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đường</a:t>
                      </a:r>
                      <a:r>
                        <a:rPr lang="en-US" sz="2800" kern="1200" dirty="0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ra</a:t>
                      </a:r>
                      <a:r>
                        <a:rPr lang="en-US" sz="2800" kern="1200" dirty="0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chiến</a:t>
                      </a:r>
                      <a:r>
                        <a:rPr lang="en-US" sz="2800" kern="1200" dirty="0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trận</a:t>
                      </a:r>
                      <a:r>
                        <a:rPr lang="en-US" sz="2800" kern="1200" dirty="0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 -&gt; </a:t>
                      </a:r>
                      <a:r>
                        <a:rPr lang="en-US" sz="2800" kern="1200" dirty="0" err="1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tạo</a:t>
                      </a:r>
                      <a:r>
                        <a:rPr lang="en-US" sz="2800" kern="1200" dirty="0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sự</a:t>
                      </a:r>
                      <a:r>
                        <a:rPr lang="en-US" sz="2800" kern="1200" dirty="0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lửng</a:t>
                      </a:r>
                      <a:r>
                        <a:rPr lang="en-US" sz="2800" kern="1200" dirty="0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lơ</a:t>
                      </a:r>
                      <a:r>
                        <a:rPr lang="en-US" sz="2800" kern="1200" dirty="0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, </a:t>
                      </a:r>
                      <a:r>
                        <a:rPr lang="en-US" sz="2800" kern="1200" dirty="0" err="1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gợi</a:t>
                      </a:r>
                      <a:r>
                        <a:rPr lang="en-US" sz="2800" kern="1200" dirty="0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tâm</a:t>
                      </a:r>
                      <a:r>
                        <a:rPr lang="en-US" sz="2800" kern="1200" dirty="0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trạng</a:t>
                      </a:r>
                      <a:r>
                        <a:rPr lang="en-US" sz="2800" kern="1200" dirty="0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chờ</a:t>
                      </a:r>
                      <a:r>
                        <a:rPr lang="en-US" sz="2800" kern="1200" dirty="0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đợi</a:t>
                      </a:r>
                      <a:r>
                        <a:rPr lang="en-US" sz="2800" kern="1200" dirty="0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được</a:t>
                      </a:r>
                      <a:r>
                        <a:rPr lang="en-US" sz="2800" kern="1200" dirty="0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đọc</a:t>
                      </a:r>
                      <a:r>
                        <a:rPr lang="en-US" sz="2800" kern="1200" dirty="0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tiếp</a:t>
                      </a:r>
                      <a:r>
                        <a:rPr lang="en-US" sz="2800" kern="1200" dirty="0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câu</a:t>
                      </a:r>
                      <a:r>
                        <a:rPr lang="en-US" sz="2800" kern="1200" dirty="0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chuyện</a:t>
                      </a:r>
                      <a:r>
                        <a:rPr lang="en-US" sz="2800" kern="1200" dirty="0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…</a:t>
                      </a:r>
                    </a:p>
                    <a:p>
                      <a:r>
                        <a:rPr lang="en-US" sz="2800" kern="1200" dirty="0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-&gt; </a:t>
                      </a:r>
                      <a:r>
                        <a:rPr lang="en-US" sz="2800" kern="1200" dirty="0" err="1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Khổ</a:t>
                      </a:r>
                      <a:r>
                        <a:rPr lang="en-US" sz="2800" kern="1200" dirty="0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 2 (2 </a:t>
                      </a:r>
                      <a:r>
                        <a:rPr lang="en-US" sz="2800" kern="1200" dirty="0" err="1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dòng</a:t>
                      </a:r>
                      <a:r>
                        <a:rPr lang="en-US" sz="2800" kern="1200" dirty="0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): </a:t>
                      </a:r>
                      <a:r>
                        <a:rPr lang="en-US" sz="2800" kern="1200" dirty="0" err="1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kể</a:t>
                      </a:r>
                      <a:r>
                        <a:rPr lang="en-US" sz="2800" kern="1200" dirty="0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lại</a:t>
                      </a:r>
                      <a:r>
                        <a:rPr lang="en-US" sz="2800" kern="1200" dirty="0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sự</a:t>
                      </a:r>
                      <a:r>
                        <a:rPr lang="en-US" sz="2800" kern="1200" dirty="0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 hi </a:t>
                      </a:r>
                      <a:r>
                        <a:rPr lang="en-US" sz="2800" kern="1200" dirty="0" err="1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sinh</a:t>
                      </a:r>
                      <a:r>
                        <a:rPr lang="en-US" sz="2800" kern="1200" dirty="0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của</a:t>
                      </a:r>
                      <a:r>
                        <a:rPr lang="en-US" sz="2800" kern="1200" dirty="0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người</a:t>
                      </a:r>
                      <a:r>
                        <a:rPr lang="en-US" sz="2800" kern="1200" dirty="0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lính</a:t>
                      </a:r>
                      <a:r>
                        <a:rPr lang="en-US" sz="2800" kern="1200" dirty="0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 -&gt; </a:t>
                      </a:r>
                      <a:r>
                        <a:rPr lang="en-US" sz="2800" kern="1200" dirty="0" err="1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thể</a:t>
                      </a:r>
                      <a:r>
                        <a:rPr lang="en-US" sz="2800" kern="1200" dirty="0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hiện</a:t>
                      </a:r>
                      <a:r>
                        <a:rPr lang="en-US" sz="2800" kern="1200" dirty="0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niềm</a:t>
                      </a:r>
                      <a:r>
                        <a:rPr lang="en-US" sz="2800" kern="1200" dirty="0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tiếc</a:t>
                      </a:r>
                      <a:r>
                        <a:rPr lang="en-US" sz="2800" kern="1200" dirty="0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thương</a:t>
                      </a:r>
                      <a:r>
                        <a:rPr lang="en-US" sz="2800" kern="1200" dirty="0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sâu</a:t>
                      </a:r>
                      <a:r>
                        <a:rPr lang="en-US" sz="2800" kern="1200" dirty="0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sắc</a:t>
                      </a:r>
                      <a:r>
                        <a:rPr lang="en-US" sz="2800" kern="1200" dirty="0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.</a:t>
                      </a: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DF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90210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28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Số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tiếng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trong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mỗi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dòng</a:t>
                      </a:r>
                      <a:endParaRPr lang="en-US" sz="1200" dirty="0"/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DF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2800" dirty="0">
                          <a:solidFill>
                            <a:srgbClr val="000000"/>
                          </a:solidFill>
                          <a:latin typeface="Roboto Condensed"/>
                        </a:rPr>
                        <a:t>4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tiếng</a:t>
                      </a:r>
                      <a:endParaRPr lang="en-US" sz="1200" dirty="0"/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DFB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2800" kern="1200" dirty="0" err="1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ngắn</a:t>
                      </a:r>
                      <a:r>
                        <a:rPr lang="en-US" sz="2800" kern="1200" dirty="0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gọn</a:t>
                      </a:r>
                      <a:r>
                        <a:rPr lang="en-US" sz="2800" kern="1200" dirty="0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, </a:t>
                      </a:r>
                      <a:r>
                        <a:rPr lang="en-US" sz="2800" kern="1200" dirty="0" err="1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như</a:t>
                      </a:r>
                      <a:r>
                        <a:rPr lang="en-US" sz="2800" kern="1200" dirty="0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một</a:t>
                      </a:r>
                      <a:r>
                        <a:rPr lang="en-US" sz="2800" kern="1200" dirty="0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nét</a:t>
                      </a:r>
                      <a:r>
                        <a:rPr lang="en-US" sz="2800" kern="1200" dirty="0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chạm</a:t>
                      </a:r>
                      <a:r>
                        <a:rPr lang="en-US" sz="2800" kern="1200" dirty="0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khắc</a:t>
                      </a:r>
                      <a:r>
                        <a:rPr lang="en-US" sz="2800" kern="1200" dirty="0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dứt</a:t>
                      </a:r>
                      <a:r>
                        <a:rPr lang="en-US" sz="2800" kern="1200" dirty="0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khoát</a:t>
                      </a:r>
                      <a:r>
                        <a:rPr lang="en-US" sz="2800" kern="1200" dirty="0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hình</a:t>
                      </a:r>
                      <a:r>
                        <a:rPr lang="en-US" sz="2800" kern="1200" dirty="0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tượng</a:t>
                      </a:r>
                      <a:r>
                        <a:rPr lang="en-US" sz="2800" kern="1200" dirty="0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người</a:t>
                      </a:r>
                      <a:r>
                        <a:rPr lang="en-US" sz="2800" kern="1200" dirty="0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lính</a:t>
                      </a:r>
                      <a:r>
                        <a:rPr lang="en-US" sz="2800" kern="1200" dirty="0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trẻ</a:t>
                      </a:r>
                      <a:r>
                        <a:rPr lang="en-US" sz="2800" kern="1200" dirty="0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đã</a:t>
                      </a:r>
                      <a:r>
                        <a:rPr lang="en-US" sz="2800" kern="1200" dirty="0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anh</a:t>
                      </a:r>
                      <a:r>
                        <a:rPr lang="en-US" sz="2800" kern="1200" dirty="0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dũng</a:t>
                      </a:r>
                      <a:r>
                        <a:rPr lang="en-US" sz="2800" kern="1200" dirty="0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 hi </a:t>
                      </a:r>
                      <a:r>
                        <a:rPr lang="en-US" sz="2800" kern="1200" dirty="0" err="1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sinh</a:t>
                      </a:r>
                      <a:r>
                        <a:rPr lang="en-US" sz="2800" kern="1200" dirty="0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vì</a:t>
                      </a:r>
                      <a:r>
                        <a:rPr lang="en-US" sz="2800" kern="1200" dirty="0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Tổ</a:t>
                      </a:r>
                      <a:r>
                        <a:rPr lang="en-US" sz="2800" kern="1200" dirty="0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quốc</a:t>
                      </a:r>
                      <a:r>
                        <a:rPr lang="en-US" sz="2800" kern="1200" dirty="0">
                          <a:solidFill>
                            <a:srgbClr val="000000"/>
                          </a:solidFill>
                          <a:latin typeface="Roboto Condensed"/>
                          <a:ea typeface="+mn-ea"/>
                          <a:cs typeface="+mn-cs"/>
                        </a:rPr>
                        <a:t>.</a:t>
                      </a: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DF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36305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2800">
                          <a:solidFill>
                            <a:srgbClr val="000000"/>
                          </a:solidFill>
                          <a:latin typeface="Roboto Condensed"/>
                        </a:rPr>
                        <a:t>Cách gieo vần</a:t>
                      </a:r>
                      <a:endParaRPr lang="en-US" sz="1200"/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DF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28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vần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chân</a:t>
                      </a:r>
                      <a:endParaRPr lang="en-US" sz="1200" dirty="0"/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DFB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28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tạo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nhạc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điệu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cho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bài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thơ</a:t>
                      </a:r>
                      <a:endParaRPr lang="en-US" sz="1200" dirty="0"/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DF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290210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2800">
                          <a:solidFill>
                            <a:srgbClr val="000000"/>
                          </a:solidFill>
                          <a:latin typeface="Roboto Condensed"/>
                        </a:rPr>
                        <a:t>Cách ngắt nhịp</a:t>
                      </a:r>
                      <a:endParaRPr lang="en-US" sz="1200"/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DF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28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chủ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yếu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là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nhịp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chẵn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latin typeface="Roboto Condensed"/>
                        </a:rPr>
                        <a:t> (2/2)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kết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hợp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với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latin typeface="Roboto Condensed"/>
                        </a:rPr>
                        <a:t> 1/3</a:t>
                      </a:r>
                      <a:endParaRPr lang="en-US" sz="1200" dirty="0"/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DFB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28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tạo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giọng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điệu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đồng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dao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tự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nhiên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latin typeface="Roboto Condensed"/>
                        </a:rPr>
                        <a:t>,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gần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gũi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latin typeface="Roboto Condensed"/>
                        </a:rPr>
                        <a:t>.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Sự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thay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đổi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nhịp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còn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góp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phần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thể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hiện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tâm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trạng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latin typeface="Roboto Condensed"/>
                        </a:rPr>
                        <a:t>,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nỗi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niềm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của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tác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giả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latin typeface="Roboto Condensed"/>
                        </a:rPr>
                        <a:t>.</a:t>
                      </a:r>
                      <a:endParaRPr lang="en-US" sz="1200" dirty="0"/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DF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1205</TotalTime>
  <Words>1363</Words>
  <Application>Microsoft Office PowerPoint</Application>
  <PresentationFormat>Custom</PresentationFormat>
  <Paragraphs>113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7" baseType="lpstr">
      <vt:lpstr>Roboto Condensed Bold</vt:lpstr>
      <vt:lpstr>Arial</vt:lpstr>
      <vt:lpstr>Roboto Condensed</vt:lpstr>
      <vt:lpstr>Fraunces</vt:lpstr>
      <vt:lpstr>Times New Roman</vt:lpstr>
      <vt:lpstr>Calibri</vt:lpstr>
      <vt:lpstr>Fraunces Bold</vt:lpstr>
      <vt:lpstr>Wingdings</vt:lpstr>
      <vt:lpstr>Roboto Condensed Bold Italics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L7 - B2 - Đồng dao mùa xuân</dc:title>
  <cp:lastModifiedBy>Tiep-Nguyen</cp:lastModifiedBy>
  <cp:revision>17</cp:revision>
  <dcterms:created xsi:type="dcterms:W3CDTF">2006-08-16T00:00:00Z</dcterms:created>
  <dcterms:modified xsi:type="dcterms:W3CDTF">2023-11-12T18:50:37Z</dcterms:modified>
  <dc:identifier>DAFH_vo2Zaw</dc:identifier>
</cp:coreProperties>
</file>