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2"/>
  </p:sldMasterIdLst>
  <p:notesMasterIdLst>
    <p:notesMasterId r:id="rId15"/>
  </p:notesMasterIdLst>
  <p:sldIdLst>
    <p:sldId id="340" r:id="rId3"/>
    <p:sldId id="257" r:id="rId4"/>
    <p:sldId id="341" r:id="rId5"/>
    <p:sldId id="342" r:id="rId6"/>
    <p:sldId id="310" r:id="rId7"/>
    <p:sldId id="311" r:id="rId8"/>
    <p:sldId id="345" r:id="rId9"/>
    <p:sldId id="344" r:id="rId10"/>
    <p:sldId id="343" r:id="rId11"/>
    <p:sldId id="259" r:id="rId12"/>
    <p:sldId id="347" r:id="rId13"/>
    <p:sldId id="348" r:id="rId1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183"/>
    <a:srgbClr val="FFFFFF"/>
    <a:srgbClr val="4FDDB1"/>
    <a:srgbClr val="A6EED8"/>
    <a:srgbClr val="8D6B43"/>
    <a:srgbClr val="15B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9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BA0DD-2C1F-4BBF-8873-010ADAF4442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6B7D7-24F9-4490-B2DA-DD66701C2C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14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5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4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763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50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fld id="{7FE5A9CD-1CA5-4BB6-ABF6-C3DB2F9C09D1}" type="datetimeFigureOut">
              <a:rPr lang="en-US" sz="2133" smtClean="0">
                <a:solidFill>
                  <a:prstClr val="black"/>
                </a:solidFill>
              </a:rPr>
              <a:pPr defTabSz="1086632"/>
              <a:t>9/15/2023</a:t>
            </a:fld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fld id="{E9E3A461-C528-4C33-83FA-271D1850C3B5}" type="slidenum">
              <a:rPr lang="en-US" sz="2133" smtClean="0">
                <a:solidFill>
                  <a:prstClr val="black"/>
                </a:solidFill>
              </a:rPr>
              <a:pPr defTabSz="1086632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65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fld id="{E979D15E-7C97-46BA-A533-0FCFA23F6052}" type="slidenum">
              <a:rPr lang="en-US" sz="2133" smtClean="0">
                <a:solidFill>
                  <a:prstClr val="black"/>
                </a:solidFill>
              </a:rPr>
              <a:pPr defTabSz="1086632">
                <a:defRPr/>
              </a:pPr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63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17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/>
            <a:fld id="{475E0F57-EEA1-4A8B-9311-4AD2064A14C0}" type="slidenum">
              <a:rPr lang="en-US" sz="2133" smtClean="0">
                <a:solidFill>
                  <a:prstClr val="black"/>
                </a:solidFill>
              </a:rPr>
              <a:pPr defTabSz="1086632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79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89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47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577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5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1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fld id="{BEF8FD80-C95D-4220-BF8B-01906B7B67AD}" type="slidenum">
              <a:rPr lang="en-US" sz="2133" smtClean="0">
                <a:solidFill>
                  <a:srgbClr val="000000"/>
                </a:solidFill>
              </a:rPr>
              <a:pPr defTabSz="1086632">
                <a:defRPr/>
              </a:pPr>
              <a:t>‹#›</a:t>
            </a:fld>
            <a:endParaRPr lang="en-US" sz="213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20528" y="64311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7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83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txStyles>
    <p:titleStyle>
      <a:lvl1pPr algn="ctr" defTabSz="10866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52" indent="-407652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35" indent="-339502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619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931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94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9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540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853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16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47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89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9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236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558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201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5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jpeg"/><Relationship Id="rId5" Type="http://schemas.openxmlformats.org/officeDocument/2006/relationships/image" Target="../media/image5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svg"/><Relationship Id="rId5" Type="http://schemas.openxmlformats.org/officeDocument/2006/relationships/image" Target="../media/image47.png"/><Relationship Id="rId4" Type="http://schemas.openxmlformats.org/officeDocument/2006/relationships/image" Target="../media/image9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16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21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68.svg"/><Relationship Id="rId3" Type="http://schemas.openxmlformats.org/officeDocument/2006/relationships/image" Target="../media/image30.png"/><Relationship Id="rId7" Type="http://schemas.openxmlformats.org/officeDocument/2006/relationships/image" Target="../media/image17.png"/><Relationship Id="rId12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32.png"/><Relationship Id="rId5" Type="http://schemas.openxmlformats.org/officeDocument/2006/relationships/image" Target="../media/image18.png"/><Relationship Id="rId10" Type="http://schemas.openxmlformats.org/officeDocument/2006/relationships/image" Target="../media/image66.svg"/><Relationship Id="rId4" Type="http://schemas.openxmlformats.org/officeDocument/2006/relationships/image" Target="../media/image64.sv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5.png"/><Relationship Id="rId12" Type="http://schemas.openxmlformats.org/officeDocument/2006/relationships/image" Target="../media/image81.svg"/><Relationship Id="rId17" Type="http://schemas.openxmlformats.org/officeDocument/2006/relationships/image" Target="../media/image84.svg"/><Relationship Id="rId2" Type="http://schemas.openxmlformats.org/officeDocument/2006/relationships/image" Target="../media/image34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5" Type="http://schemas.openxmlformats.org/officeDocument/2006/relationships/image" Target="../media/image40.png"/><Relationship Id="rId10" Type="http://schemas.openxmlformats.org/officeDocument/2006/relationships/image" Target="../media/image79.svg"/><Relationship Id="rId4" Type="http://schemas.openxmlformats.org/officeDocument/2006/relationships/image" Target="../media/image75.svg"/><Relationship Id="rId9" Type="http://schemas.openxmlformats.org/officeDocument/2006/relationships/image" Target="../media/image37.png"/><Relationship Id="rId1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72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70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" b="157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14171"/>
          <a:stretch>
            <a:fillRect/>
          </a:stretch>
        </p:blipFill>
        <p:spPr>
          <a:xfrm rot="-386609">
            <a:off x="7795778" y="1085938"/>
            <a:ext cx="3446525" cy="489709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62452">
            <a:off x="7674390" y="717445"/>
            <a:ext cx="3531131" cy="5175115"/>
            <a:chOff x="0" y="0"/>
            <a:chExt cx="2398161" cy="35146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98161" cy="3514669"/>
            </a:xfrm>
            <a:custGeom>
              <a:avLst/>
              <a:gdLst/>
              <a:ahLst/>
              <a:cxnLst/>
              <a:rect l="l" t="t" r="r" b="b"/>
              <a:pathLst>
                <a:path w="2398161" h="3514669">
                  <a:moveTo>
                    <a:pt x="0" y="0"/>
                  </a:moveTo>
                  <a:lnTo>
                    <a:pt x="2398161" y="0"/>
                  </a:lnTo>
                  <a:lnTo>
                    <a:pt x="2398161" y="3514669"/>
                  </a:lnTo>
                  <a:lnTo>
                    <a:pt x="0" y="3514669"/>
                  </a:lnTo>
                  <a:close/>
                </a:path>
              </a:pathLst>
            </a:custGeom>
            <a:solidFill>
              <a:srgbClr val="FFEA9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506002" y="-1191301"/>
            <a:ext cx="10267950" cy="6608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85800" y="908973"/>
            <a:ext cx="6335644" cy="1779999"/>
            <a:chOff x="0" y="0"/>
            <a:chExt cx="2706135" cy="7602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6135" cy="760289"/>
            </a:xfrm>
            <a:custGeom>
              <a:avLst/>
              <a:gdLst/>
              <a:ahLst/>
              <a:cxnLst/>
              <a:rect l="l" t="t" r="r" b="b"/>
              <a:pathLst>
                <a:path w="2706135" h="760289">
                  <a:moveTo>
                    <a:pt x="2581675" y="760289"/>
                  </a:moveTo>
                  <a:lnTo>
                    <a:pt x="124460" y="760289"/>
                  </a:lnTo>
                  <a:cubicBezTo>
                    <a:pt x="55880" y="760289"/>
                    <a:pt x="0" y="704409"/>
                    <a:pt x="0" y="6358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81675" y="0"/>
                  </a:lnTo>
                  <a:cubicBezTo>
                    <a:pt x="2650255" y="0"/>
                    <a:pt x="2706135" y="55880"/>
                    <a:pt x="2706135" y="124460"/>
                  </a:cubicBezTo>
                  <a:lnTo>
                    <a:pt x="2706135" y="635829"/>
                  </a:lnTo>
                  <a:cubicBezTo>
                    <a:pt x="2706135" y="704409"/>
                    <a:pt x="2650255" y="760289"/>
                    <a:pt x="2581675" y="760289"/>
                  </a:cubicBezTo>
                  <a:close/>
                </a:path>
              </a:pathLst>
            </a:custGeom>
            <a:solidFill>
              <a:srgbClr val="FEF9DD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alphaModFix amt="7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988190" y="685801"/>
            <a:ext cx="1730864" cy="5798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75668" y="3017120"/>
            <a:ext cx="3387725" cy="29072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116376">
            <a:off x="3918627" y="3750991"/>
            <a:ext cx="3252915" cy="279159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21520076">
            <a:off x="4459095" y="3741635"/>
            <a:ext cx="2562831" cy="285854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893"/>
              </a:lnSpc>
            </a:pPr>
            <a:r>
              <a:rPr lang="en-US" sz="2800" b="1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6455" y="2928688"/>
            <a:ext cx="2846149" cy="3174549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893"/>
              </a:lnSpc>
            </a:pPr>
            <a:r>
              <a:rPr lang="en-US" sz="3200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" dirty="0" err="1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spc="4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8396337" y="260833"/>
            <a:ext cx="3280910" cy="6337603"/>
            <a:chOff x="0" y="1270"/>
            <a:chExt cx="3289300" cy="6353810"/>
          </a:xfrm>
        </p:grpSpPr>
        <p:sp>
          <p:nvSpPr>
            <p:cNvPr id="19" name="Freeform 19"/>
            <p:cNvSpPr/>
            <p:nvPr/>
          </p:nvSpPr>
          <p:spPr>
            <a:xfrm>
              <a:off x="0" y="1270"/>
              <a:ext cx="3289300" cy="6353810"/>
            </a:xfrm>
            <a:custGeom>
              <a:avLst/>
              <a:gdLst/>
              <a:ahLst/>
              <a:cxnLst/>
              <a:rect l="l" t="t" r="r" b="b"/>
              <a:pathLst>
                <a:path w="3289300" h="6353810">
                  <a:moveTo>
                    <a:pt x="3289300" y="6353810"/>
                  </a:moveTo>
                  <a:lnTo>
                    <a:pt x="0" y="6353810"/>
                  </a:lnTo>
                  <a:lnTo>
                    <a:pt x="0" y="0"/>
                  </a:lnTo>
                  <a:lnTo>
                    <a:pt x="3289300" y="0"/>
                  </a:lnTo>
                  <a:lnTo>
                    <a:pt x="3289300" y="6353810"/>
                  </a:lnTo>
                  <a:close/>
                </a:path>
              </a:pathLst>
            </a:custGeom>
            <a:solidFill>
              <a:srgbClr val="342D2A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179070" y="323342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11"/>
              <a:stretch>
                <a:fillRect l="-25766" r="-25766"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90086" y="128203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12"/>
              <a:stretch>
                <a:fillRect l="-39235" r="-39235"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4610" y="439420"/>
              <a:ext cx="3173730" cy="5429250"/>
            </a:xfrm>
            <a:custGeom>
              <a:avLst/>
              <a:gdLst/>
              <a:ahLst/>
              <a:cxnLst/>
              <a:rect l="l" t="t" r="r" b="b"/>
              <a:pathLst>
                <a:path w="3173730" h="5429250">
                  <a:moveTo>
                    <a:pt x="3117850" y="751840"/>
                  </a:moveTo>
                  <a:lnTo>
                    <a:pt x="3117850" y="716280"/>
                  </a:lnTo>
                  <a:lnTo>
                    <a:pt x="3129280" y="716280"/>
                  </a:lnTo>
                  <a:lnTo>
                    <a:pt x="3129280" y="740410"/>
                  </a:lnTo>
                  <a:lnTo>
                    <a:pt x="3140710" y="740410"/>
                  </a:lnTo>
                  <a:lnTo>
                    <a:pt x="3140710" y="717550"/>
                  </a:lnTo>
                  <a:lnTo>
                    <a:pt x="3152140" y="717550"/>
                  </a:lnTo>
                  <a:lnTo>
                    <a:pt x="3152140" y="740410"/>
                  </a:lnTo>
                  <a:lnTo>
                    <a:pt x="3173730" y="740410"/>
                  </a:lnTo>
                  <a:lnTo>
                    <a:pt x="3173730" y="751840"/>
                  </a:lnTo>
                  <a:lnTo>
                    <a:pt x="3117850" y="751840"/>
                  </a:lnTo>
                  <a:close/>
                  <a:moveTo>
                    <a:pt x="3117850" y="702310"/>
                  </a:moveTo>
                  <a:lnTo>
                    <a:pt x="3117850" y="690880"/>
                  </a:lnTo>
                  <a:lnTo>
                    <a:pt x="3171190" y="690880"/>
                  </a:lnTo>
                  <a:lnTo>
                    <a:pt x="3171190" y="702310"/>
                  </a:lnTo>
                  <a:lnTo>
                    <a:pt x="3117850" y="702310"/>
                  </a:lnTo>
                  <a:close/>
                  <a:moveTo>
                    <a:pt x="3117850" y="674370"/>
                  </a:moveTo>
                  <a:lnTo>
                    <a:pt x="3117850" y="662940"/>
                  </a:lnTo>
                  <a:lnTo>
                    <a:pt x="3161030" y="662940"/>
                  </a:lnTo>
                  <a:lnTo>
                    <a:pt x="3161030" y="640080"/>
                  </a:lnTo>
                  <a:lnTo>
                    <a:pt x="3172460" y="640080"/>
                  </a:lnTo>
                  <a:lnTo>
                    <a:pt x="3172460" y="674370"/>
                  </a:lnTo>
                  <a:lnTo>
                    <a:pt x="3117850" y="674370"/>
                  </a:lnTo>
                  <a:close/>
                  <a:moveTo>
                    <a:pt x="3117850" y="628650"/>
                  </a:moveTo>
                  <a:lnTo>
                    <a:pt x="3117850" y="610870"/>
                  </a:lnTo>
                  <a:lnTo>
                    <a:pt x="3153410" y="598170"/>
                  </a:lnTo>
                  <a:lnTo>
                    <a:pt x="3153410" y="598170"/>
                  </a:lnTo>
                  <a:lnTo>
                    <a:pt x="3117850" y="585470"/>
                  </a:lnTo>
                  <a:lnTo>
                    <a:pt x="3117850" y="567690"/>
                  </a:lnTo>
                  <a:lnTo>
                    <a:pt x="3171190" y="567690"/>
                  </a:lnTo>
                  <a:lnTo>
                    <a:pt x="3171190" y="579120"/>
                  </a:lnTo>
                  <a:lnTo>
                    <a:pt x="3129280" y="579120"/>
                  </a:lnTo>
                  <a:lnTo>
                    <a:pt x="3129280" y="579120"/>
                  </a:lnTo>
                  <a:lnTo>
                    <a:pt x="3171190" y="593090"/>
                  </a:lnTo>
                  <a:lnTo>
                    <a:pt x="3171190" y="601980"/>
                  </a:lnTo>
                  <a:lnTo>
                    <a:pt x="3129280" y="615950"/>
                  </a:lnTo>
                  <a:lnTo>
                    <a:pt x="3129280" y="615950"/>
                  </a:lnTo>
                  <a:lnTo>
                    <a:pt x="3171190" y="615950"/>
                  </a:lnTo>
                  <a:lnTo>
                    <a:pt x="3171190" y="627380"/>
                  </a:lnTo>
                  <a:lnTo>
                    <a:pt x="3117850" y="628650"/>
                  </a:lnTo>
                  <a:lnTo>
                    <a:pt x="3117850" y="628650"/>
                  </a:lnTo>
                  <a:close/>
                  <a:moveTo>
                    <a:pt x="3117850" y="523240"/>
                  </a:moveTo>
                  <a:lnTo>
                    <a:pt x="3117850" y="506730"/>
                  </a:lnTo>
                  <a:lnTo>
                    <a:pt x="3155950" y="483870"/>
                  </a:lnTo>
                  <a:lnTo>
                    <a:pt x="3155950" y="483870"/>
                  </a:lnTo>
                  <a:lnTo>
                    <a:pt x="3117850" y="483870"/>
                  </a:lnTo>
                  <a:lnTo>
                    <a:pt x="3117850" y="472440"/>
                  </a:lnTo>
                  <a:lnTo>
                    <a:pt x="3171190" y="472440"/>
                  </a:lnTo>
                  <a:lnTo>
                    <a:pt x="3171190" y="487680"/>
                  </a:lnTo>
                  <a:lnTo>
                    <a:pt x="3133090" y="511810"/>
                  </a:lnTo>
                  <a:lnTo>
                    <a:pt x="3133090" y="511810"/>
                  </a:lnTo>
                  <a:lnTo>
                    <a:pt x="3171190" y="511810"/>
                  </a:lnTo>
                  <a:lnTo>
                    <a:pt x="3171190" y="523240"/>
                  </a:lnTo>
                  <a:lnTo>
                    <a:pt x="3117850" y="523240"/>
                  </a:lnTo>
                  <a:close/>
                  <a:moveTo>
                    <a:pt x="3117850" y="454660"/>
                  </a:moveTo>
                  <a:lnTo>
                    <a:pt x="3117850" y="417830"/>
                  </a:lnTo>
                  <a:lnTo>
                    <a:pt x="3129280" y="417830"/>
                  </a:lnTo>
                  <a:lnTo>
                    <a:pt x="3129280" y="443230"/>
                  </a:lnTo>
                  <a:lnTo>
                    <a:pt x="3139440" y="443230"/>
                  </a:lnTo>
                  <a:lnTo>
                    <a:pt x="3139440" y="420370"/>
                  </a:lnTo>
                  <a:lnTo>
                    <a:pt x="3150870" y="420370"/>
                  </a:lnTo>
                  <a:lnTo>
                    <a:pt x="3150870" y="443230"/>
                  </a:lnTo>
                  <a:lnTo>
                    <a:pt x="3162300" y="443230"/>
                  </a:lnTo>
                  <a:lnTo>
                    <a:pt x="3162300" y="416560"/>
                  </a:lnTo>
                  <a:lnTo>
                    <a:pt x="3173730" y="416560"/>
                  </a:lnTo>
                  <a:lnTo>
                    <a:pt x="3173730" y="454660"/>
                  </a:lnTo>
                  <a:lnTo>
                    <a:pt x="3117850" y="454660"/>
                  </a:lnTo>
                  <a:close/>
                  <a:moveTo>
                    <a:pt x="3167380" y="353060"/>
                  </a:moveTo>
                  <a:cubicBezTo>
                    <a:pt x="3168650" y="356870"/>
                    <a:pt x="3169920" y="360680"/>
                    <a:pt x="3171190" y="364490"/>
                  </a:cubicBezTo>
                  <a:cubicBezTo>
                    <a:pt x="3172460" y="368300"/>
                    <a:pt x="3172460" y="372110"/>
                    <a:pt x="3172460" y="375920"/>
                  </a:cubicBezTo>
                  <a:cubicBezTo>
                    <a:pt x="3172460" y="379730"/>
                    <a:pt x="3171190" y="383540"/>
                    <a:pt x="3169920" y="387350"/>
                  </a:cubicBezTo>
                  <a:cubicBezTo>
                    <a:pt x="3168650" y="391160"/>
                    <a:pt x="3166110" y="393700"/>
                    <a:pt x="3164840" y="396240"/>
                  </a:cubicBezTo>
                  <a:cubicBezTo>
                    <a:pt x="3163570" y="398780"/>
                    <a:pt x="3159760" y="401320"/>
                    <a:pt x="3155950" y="402590"/>
                  </a:cubicBezTo>
                  <a:cubicBezTo>
                    <a:pt x="3152140" y="403860"/>
                    <a:pt x="3148330" y="405130"/>
                    <a:pt x="3144520" y="405130"/>
                  </a:cubicBezTo>
                  <a:cubicBezTo>
                    <a:pt x="3140710" y="405130"/>
                    <a:pt x="3136900" y="403860"/>
                    <a:pt x="3133090" y="402590"/>
                  </a:cubicBezTo>
                  <a:cubicBezTo>
                    <a:pt x="3129280" y="401320"/>
                    <a:pt x="3126740" y="398780"/>
                    <a:pt x="3124200" y="396240"/>
                  </a:cubicBezTo>
                  <a:cubicBezTo>
                    <a:pt x="3121660" y="393700"/>
                    <a:pt x="3120390" y="391160"/>
                    <a:pt x="3119121" y="387350"/>
                  </a:cubicBezTo>
                  <a:cubicBezTo>
                    <a:pt x="3117850" y="383540"/>
                    <a:pt x="3116581" y="379730"/>
                    <a:pt x="3116581" y="375920"/>
                  </a:cubicBezTo>
                  <a:cubicBezTo>
                    <a:pt x="3116581" y="372110"/>
                    <a:pt x="3116581" y="367030"/>
                    <a:pt x="3117851" y="364490"/>
                  </a:cubicBezTo>
                  <a:cubicBezTo>
                    <a:pt x="3119121" y="360680"/>
                    <a:pt x="3120391" y="358140"/>
                    <a:pt x="3122931" y="354330"/>
                  </a:cubicBezTo>
                  <a:lnTo>
                    <a:pt x="3131821" y="363220"/>
                  </a:lnTo>
                  <a:cubicBezTo>
                    <a:pt x="3130550" y="364490"/>
                    <a:pt x="3129281" y="367030"/>
                    <a:pt x="3128010" y="368300"/>
                  </a:cubicBezTo>
                  <a:cubicBezTo>
                    <a:pt x="3126740" y="370840"/>
                    <a:pt x="3126740" y="373380"/>
                    <a:pt x="3126740" y="375920"/>
                  </a:cubicBezTo>
                  <a:cubicBezTo>
                    <a:pt x="3126740" y="378460"/>
                    <a:pt x="3126740" y="381000"/>
                    <a:pt x="3128010" y="382270"/>
                  </a:cubicBezTo>
                  <a:cubicBezTo>
                    <a:pt x="3129281" y="384810"/>
                    <a:pt x="3130550" y="386080"/>
                    <a:pt x="3131821" y="387350"/>
                  </a:cubicBezTo>
                  <a:cubicBezTo>
                    <a:pt x="3133091" y="388620"/>
                    <a:pt x="3135631" y="389890"/>
                    <a:pt x="3136900" y="391160"/>
                  </a:cubicBezTo>
                  <a:cubicBezTo>
                    <a:pt x="3138170" y="392430"/>
                    <a:pt x="3140710" y="392430"/>
                    <a:pt x="3143250" y="392430"/>
                  </a:cubicBezTo>
                  <a:cubicBezTo>
                    <a:pt x="3145790" y="392430"/>
                    <a:pt x="3148330" y="392430"/>
                    <a:pt x="3149600" y="391160"/>
                  </a:cubicBezTo>
                  <a:cubicBezTo>
                    <a:pt x="3150871" y="389890"/>
                    <a:pt x="3153410" y="388620"/>
                    <a:pt x="3154680" y="387350"/>
                  </a:cubicBezTo>
                  <a:cubicBezTo>
                    <a:pt x="3155950" y="386080"/>
                    <a:pt x="3157220" y="383540"/>
                    <a:pt x="3158490" y="382270"/>
                  </a:cubicBezTo>
                  <a:cubicBezTo>
                    <a:pt x="3159760" y="379730"/>
                    <a:pt x="3159760" y="378460"/>
                    <a:pt x="3159760" y="375920"/>
                  </a:cubicBezTo>
                  <a:cubicBezTo>
                    <a:pt x="3159760" y="373380"/>
                    <a:pt x="3159760" y="370840"/>
                    <a:pt x="3158490" y="369570"/>
                  </a:cubicBezTo>
                  <a:cubicBezTo>
                    <a:pt x="3157220" y="368300"/>
                    <a:pt x="3157220" y="365760"/>
                    <a:pt x="3157220" y="364490"/>
                  </a:cubicBezTo>
                  <a:lnTo>
                    <a:pt x="3148330" y="364490"/>
                  </a:lnTo>
                  <a:lnTo>
                    <a:pt x="3148330" y="374650"/>
                  </a:lnTo>
                  <a:lnTo>
                    <a:pt x="3136900" y="374650"/>
                  </a:lnTo>
                  <a:lnTo>
                    <a:pt x="3136900" y="353060"/>
                  </a:lnTo>
                  <a:cubicBezTo>
                    <a:pt x="3136900" y="353060"/>
                    <a:pt x="3167380" y="353060"/>
                    <a:pt x="3167380" y="353060"/>
                  </a:cubicBezTo>
                  <a:close/>
                  <a:moveTo>
                    <a:pt x="3117850" y="325120"/>
                  </a:moveTo>
                  <a:lnTo>
                    <a:pt x="3117850" y="314960"/>
                  </a:lnTo>
                  <a:lnTo>
                    <a:pt x="3171190" y="292100"/>
                  </a:lnTo>
                  <a:lnTo>
                    <a:pt x="3171190" y="306070"/>
                  </a:lnTo>
                  <a:lnTo>
                    <a:pt x="3159760" y="311150"/>
                  </a:lnTo>
                  <a:lnTo>
                    <a:pt x="3159760" y="331470"/>
                  </a:lnTo>
                  <a:lnTo>
                    <a:pt x="3171190" y="335280"/>
                  </a:lnTo>
                  <a:lnTo>
                    <a:pt x="3171190" y="347980"/>
                  </a:lnTo>
                  <a:lnTo>
                    <a:pt x="3117850" y="325120"/>
                  </a:lnTo>
                  <a:close/>
                  <a:moveTo>
                    <a:pt x="3133090" y="320040"/>
                  </a:moveTo>
                  <a:lnTo>
                    <a:pt x="3149600" y="326390"/>
                  </a:lnTo>
                  <a:lnTo>
                    <a:pt x="3149600" y="313690"/>
                  </a:lnTo>
                  <a:lnTo>
                    <a:pt x="3133090" y="320040"/>
                  </a:lnTo>
                  <a:close/>
                  <a:moveTo>
                    <a:pt x="3128010" y="278130"/>
                  </a:moveTo>
                  <a:lnTo>
                    <a:pt x="3128010" y="293370"/>
                  </a:lnTo>
                  <a:lnTo>
                    <a:pt x="3117850" y="293370"/>
                  </a:lnTo>
                  <a:lnTo>
                    <a:pt x="3117850" y="250190"/>
                  </a:lnTo>
                  <a:lnTo>
                    <a:pt x="3128010" y="250190"/>
                  </a:lnTo>
                  <a:lnTo>
                    <a:pt x="3128010" y="265430"/>
                  </a:lnTo>
                  <a:lnTo>
                    <a:pt x="3171190" y="265430"/>
                  </a:lnTo>
                  <a:lnTo>
                    <a:pt x="3171190" y="276860"/>
                  </a:lnTo>
                  <a:lnTo>
                    <a:pt x="3128010" y="278130"/>
                  </a:lnTo>
                  <a:lnTo>
                    <a:pt x="3128010" y="278130"/>
                  </a:lnTo>
                  <a:close/>
                  <a:moveTo>
                    <a:pt x="3117850" y="240030"/>
                  </a:moveTo>
                  <a:lnTo>
                    <a:pt x="3117850" y="228600"/>
                  </a:lnTo>
                  <a:lnTo>
                    <a:pt x="3171190" y="228600"/>
                  </a:lnTo>
                  <a:lnTo>
                    <a:pt x="3171190" y="240030"/>
                  </a:lnTo>
                  <a:lnTo>
                    <a:pt x="3117850" y="240030"/>
                  </a:lnTo>
                  <a:close/>
                  <a:moveTo>
                    <a:pt x="3117850" y="217170"/>
                  </a:moveTo>
                  <a:lnTo>
                    <a:pt x="3117850" y="203200"/>
                  </a:lnTo>
                  <a:lnTo>
                    <a:pt x="3153410" y="190500"/>
                  </a:lnTo>
                  <a:lnTo>
                    <a:pt x="3153410" y="190500"/>
                  </a:lnTo>
                  <a:lnTo>
                    <a:pt x="3117850" y="176530"/>
                  </a:lnTo>
                  <a:lnTo>
                    <a:pt x="3117850" y="163830"/>
                  </a:lnTo>
                  <a:lnTo>
                    <a:pt x="3171190" y="186690"/>
                  </a:lnTo>
                  <a:lnTo>
                    <a:pt x="3171190" y="195580"/>
                  </a:lnTo>
                  <a:lnTo>
                    <a:pt x="3117850" y="217170"/>
                  </a:lnTo>
                  <a:close/>
                  <a:moveTo>
                    <a:pt x="3117850" y="152400"/>
                  </a:moveTo>
                  <a:lnTo>
                    <a:pt x="3117850" y="115570"/>
                  </a:lnTo>
                  <a:lnTo>
                    <a:pt x="3129280" y="115570"/>
                  </a:lnTo>
                  <a:lnTo>
                    <a:pt x="3129280" y="140970"/>
                  </a:lnTo>
                  <a:lnTo>
                    <a:pt x="3139440" y="140970"/>
                  </a:lnTo>
                  <a:lnTo>
                    <a:pt x="3139440" y="118110"/>
                  </a:lnTo>
                  <a:lnTo>
                    <a:pt x="3150870" y="118110"/>
                  </a:lnTo>
                  <a:lnTo>
                    <a:pt x="3150870" y="140970"/>
                  </a:lnTo>
                  <a:lnTo>
                    <a:pt x="3162300" y="140970"/>
                  </a:lnTo>
                  <a:lnTo>
                    <a:pt x="3162300" y="114300"/>
                  </a:lnTo>
                  <a:lnTo>
                    <a:pt x="3173730" y="114300"/>
                  </a:lnTo>
                  <a:lnTo>
                    <a:pt x="3173730" y="152400"/>
                  </a:lnTo>
                  <a:lnTo>
                    <a:pt x="3117850" y="152400"/>
                  </a:lnTo>
                  <a:close/>
                  <a:moveTo>
                    <a:pt x="3117850" y="3089910"/>
                  </a:moveTo>
                  <a:lnTo>
                    <a:pt x="3117850" y="3053080"/>
                  </a:lnTo>
                  <a:lnTo>
                    <a:pt x="3129280" y="3053080"/>
                  </a:lnTo>
                  <a:lnTo>
                    <a:pt x="3129280" y="3077210"/>
                  </a:lnTo>
                  <a:lnTo>
                    <a:pt x="3140710" y="3077210"/>
                  </a:lnTo>
                  <a:lnTo>
                    <a:pt x="3140710" y="3054350"/>
                  </a:lnTo>
                  <a:lnTo>
                    <a:pt x="3152140" y="3054350"/>
                  </a:lnTo>
                  <a:lnTo>
                    <a:pt x="3152140" y="3077210"/>
                  </a:lnTo>
                  <a:lnTo>
                    <a:pt x="3173730" y="3077210"/>
                  </a:lnTo>
                  <a:lnTo>
                    <a:pt x="3173730" y="3088640"/>
                  </a:lnTo>
                  <a:lnTo>
                    <a:pt x="3117850" y="3088640"/>
                  </a:lnTo>
                  <a:lnTo>
                    <a:pt x="3117850" y="3089910"/>
                  </a:lnTo>
                  <a:close/>
                  <a:moveTo>
                    <a:pt x="3117850" y="3040380"/>
                  </a:moveTo>
                  <a:lnTo>
                    <a:pt x="3117850" y="3028950"/>
                  </a:lnTo>
                  <a:lnTo>
                    <a:pt x="3171190" y="3028950"/>
                  </a:lnTo>
                  <a:lnTo>
                    <a:pt x="3171190" y="3040380"/>
                  </a:lnTo>
                  <a:lnTo>
                    <a:pt x="3117850" y="3040380"/>
                  </a:lnTo>
                  <a:close/>
                  <a:moveTo>
                    <a:pt x="3117850" y="3012440"/>
                  </a:moveTo>
                  <a:lnTo>
                    <a:pt x="3117850" y="3001010"/>
                  </a:lnTo>
                  <a:lnTo>
                    <a:pt x="3161030" y="3001010"/>
                  </a:lnTo>
                  <a:lnTo>
                    <a:pt x="3161030" y="2979420"/>
                  </a:lnTo>
                  <a:lnTo>
                    <a:pt x="3172460" y="2979420"/>
                  </a:lnTo>
                  <a:lnTo>
                    <a:pt x="3172460" y="3013710"/>
                  </a:lnTo>
                  <a:lnTo>
                    <a:pt x="3117850" y="3013710"/>
                  </a:lnTo>
                  <a:lnTo>
                    <a:pt x="3117850" y="3012440"/>
                  </a:lnTo>
                  <a:close/>
                  <a:moveTo>
                    <a:pt x="3117850" y="2966720"/>
                  </a:moveTo>
                  <a:lnTo>
                    <a:pt x="3117850" y="2948940"/>
                  </a:lnTo>
                  <a:lnTo>
                    <a:pt x="3153410" y="2936240"/>
                  </a:lnTo>
                  <a:lnTo>
                    <a:pt x="3153410" y="2936240"/>
                  </a:lnTo>
                  <a:lnTo>
                    <a:pt x="3117850" y="2923540"/>
                  </a:lnTo>
                  <a:lnTo>
                    <a:pt x="3117850" y="2905760"/>
                  </a:lnTo>
                  <a:lnTo>
                    <a:pt x="3171190" y="2905760"/>
                  </a:lnTo>
                  <a:lnTo>
                    <a:pt x="3171190" y="2917190"/>
                  </a:lnTo>
                  <a:lnTo>
                    <a:pt x="3129280" y="2917190"/>
                  </a:lnTo>
                  <a:lnTo>
                    <a:pt x="3129280" y="2917190"/>
                  </a:lnTo>
                  <a:lnTo>
                    <a:pt x="3171190" y="2931160"/>
                  </a:lnTo>
                  <a:lnTo>
                    <a:pt x="3171190" y="2940050"/>
                  </a:lnTo>
                  <a:lnTo>
                    <a:pt x="3129280" y="2954021"/>
                  </a:lnTo>
                  <a:lnTo>
                    <a:pt x="3129280" y="2954021"/>
                  </a:lnTo>
                  <a:lnTo>
                    <a:pt x="3171190" y="2954021"/>
                  </a:lnTo>
                  <a:lnTo>
                    <a:pt x="3171190" y="2965450"/>
                  </a:lnTo>
                  <a:lnTo>
                    <a:pt x="3117850" y="2966720"/>
                  </a:lnTo>
                  <a:lnTo>
                    <a:pt x="3117850" y="2966720"/>
                  </a:lnTo>
                  <a:close/>
                  <a:moveTo>
                    <a:pt x="3117850" y="2861310"/>
                  </a:moveTo>
                  <a:lnTo>
                    <a:pt x="3117850" y="2844800"/>
                  </a:lnTo>
                  <a:lnTo>
                    <a:pt x="3155950" y="2821940"/>
                  </a:lnTo>
                  <a:lnTo>
                    <a:pt x="3155950" y="2821940"/>
                  </a:lnTo>
                  <a:lnTo>
                    <a:pt x="3117850" y="2821940"/>
                  </a:lnTo>
                  <a:lnTo>
                    <a:pt x="3117850" y="2810510"/>
                  </a:lnTo>
                  <a:lnTo>
                    <a:pt x="3171190" y="2810510"/>
                  </a:lnTo>
                  <a:lnTo>
                    <a:pt x="3171190" y="2825750"/>
                  </a:lnTo>
                  <a:lnTo>
                    <a:pt x="3133090" y="2849880"/>
                  </a:lnTo>
                  <a:lnTo>
                    <a:pt x="3133090" y="2849880"/>
                  </a:lnTo>
                  <a:lnTo>
                    <a:pt x="3171190" y="2849880"/>
                  </a:lnTo>
                  <a:lnTo>
                    <a:pt x="3171190" y="2861310"/>
                  </a:lnTo>
                  <a:lnTo>
                    <a:pt x="3117850" y="2861310"/>
                  </a:lnTo>
                  <a:lnTo>
                    <a:pt x="3117850" y="2861310"/>
                  </a:lnTo>
                  <a:close/>
                  <a:moveTo>
                    <a:pt x="3117850" y="2792730"/>
                  </a:moveTo>
                  <a:lnTo>
                    <a:pt x="3117850" y="2755900"/>
                  </a:lnTo>
                  <a:lnTo>
                    <a:pt x="3129280" y="2755900"/>
                  </a:lnTo>
                  <a:lnTo>
                    <a:pt x="3129280" y="2781300"/>
                  </a:lnTo>
                  <a:lnTo>
                    <a:pt x="3139440" y="2781300"/>
                  </a:lnTo>
                  <a:lnTo>
                    <a:pt x="3139440" y="2758440"/>
                  </a:lnTo>
                  <a:lnTo>
                    <a:pt x="3150870" y="2758440"/>
                  </a:lnTo>
                  <a:lnTo>
                    <a:pt x="3150870" y="2781300"/>
                  </a:lnTo>
                  <a:lnTo>
                    <a:pt x="3162300" y="2781300"/>
                  </a:lnTo>
                  <a:lnTo>
                    <a:pt x="3162300" y="2754630"/>
                  </a:lnTo>
                  <a:lnTo>
                    <a:pt x="3173730" y="2754630"/>
                  </a:lnTo>
                  <a:lnTo>
                    <a:pt x="3173730" y="2792730"/>
                  </a:lnTo>
                  <a:lnTo>
                    <a:pt x="3117850" y="2792730"/>
                  </a:lnTo>
                  <a:close/>
                  <a:moveTo>
                    <a:pt x="3167380" y="2691130"/>
                  </a:moveTo>
                  <a:cubicBezTo>
                    <a:pt x="3168650" y="2694940"/>
                    <a:pt x="3169920" y="2698750"/>
                    <a:pt x="3171190" y="2702560"/>
                  </a:cubicBezTo>
                  <a:cubicBezTo>
                    <a:pt x="3172460" y="2706370"/>
                    <a:pt x="3172460" y="2710180"/>
                    <a:pt x="3172460" y="2713990"/>
                  </a:cubicBezTo>
                  <a:cubicBezTo>
                    <a:pt x="3172460" y="2717800"/>
                    <a:pt x="3171190" y="2721610"/>
                    <a:pt x="3169920" y="2725420"/>
                  </a:cubicBezTo>
                  <a:cubicBezTo>
                    <a:pt x="3168650" y="2729230"/>
                    <a:pt x="3166110" y="2731770"/>
                    <a:pt x="3164840" y="2734310"/>
                  </a:cubicBezTo>
                  <a:cubicBezTo>
                    <a:pt x="3163570" y="2736850"/>
                    <a:pt x="3159760" y="2739390"/>
                    <a:pt x="3155950" y="2740660"/>
                  </a:cubicBezTo>
                  <a:cubicBezTo>
                    <a:pt x="3152140" y="2741930"/>
                    <a:pt x="3148330" y="2743200"/>
                    <a:pt x="3144520" y="2743200"/>
                  </a:cubicBezTo>
                  <a:cubicBezTo>
                    <a:pt x="3140710" y="2743200"/>
                    <a:pt x="3136900" y="2741930"/>
                    <a:pt x="3133090" y="2740660"/>
                  </a:cubicBezTo>
                  <a:cubicBezTo>
                    <a:pt x="3129280" y="2739390"/>
                    <a:pt x="3126740" y="2736850"/>
                    <a:pt x="3124200" y="2734310"/>
                  </a:cubicBezTo>
                  <a:cubicBezTo>
                    <a:pt x="3121660" y="2731770"/>
                    <a:pt x="3120390" y="2729230"/>
                    <a:pt x="3119121" y="2725420"/>
                  </a:cubicBezTo>
                  <a:cubicBezTo>
                    <a:pt x="3117850" y="2721610"/>
                    <a:pt x="3116581" y="2717800"/>
                    <a:pt x="3116581" y="2713990"/>
                  </a:cubicBezTo>
                  <a:cubicBezTo>
                    <a:pt x="3116581" y="2710180"/>
                    <a:pt x="3116581" y="2705100"/>
                    <a:pt x="3117851" y="2702560"/>
                  </a:cubicBezTo>
                  <a:cubicBezTo>
                    <a:pt x="3119121" y="2698750"/>
                    <a:pt x="3120391" y="2696210"/>
                    <a:pt x="3122931" y="2692400"/>
                  </a:cubicBezTo>
                  <a:lnTo>
                    <a:pt x="3131821" y="2701290"/>
                  </a:lnTo>
                  <a:cubicBezTo>
                    <a:pt x="3130550" y="2702560"/>
                    <a:pt x="3129281" y="2705100"/>
                    <a:pt x="3128010" y="2706370"/>
                  </a:cubicBezTo>
                  <a:cubicBezTo>
                    <a:pt x="3126740" y="2708910"/>
                    <a:pt x="3126740" y="2711450"/>
                    <a:pt x="3126740" y="2713990"/>
                  </a:cubicBezTo>
                  <a:cubicBezTo>
                    <a:pt x="3126740" y="2716530"/>
                    <a:pt x="3126740" y="2719070"/>
                    <a:pt x="3128010" y="2720340"/>
                  </a:cubicBezTo>
                  <a:cubicBezTo>
                    <a:pt x="3129281" y="2722880"/>
                    <a:pt x="3130550" y="2724150"/>
                    <a:pt x="3131821" y="2725420"/>
                  </a:cubicBezTo>
                  <a:cubicBezTo>
                    <a:pt x="3133091" y="2726690"/>
                    <a:pt x="3135631" y="2727960"/>
                    <a:pt x="3136900" y="2729230"/>
                  </a:cubicBezTo>
                  <a:cubicBezTo>
                    <a:pt x="3138170" y="2730500"/>
                    <a:pt x="3140710" y="2730500"/>
                    <a:pt x="3143250" y="2730500"/>
                  </a:cubicBezTo>
                  <a:cubicBezTo>
                    <a:pt x="3145790" y="2730500"/>
                    <a:pt x="3148330" y="2730500"/>
                    <a:pt x="3149600" y="2729230"/>
                  </a:cubicBezTo>
                  <a:cubicBezTo>
                    <a:pt x="3150871" y="2727960"/>
                    <a:pt x="3153410" y="2726690"/>
                    <a:pt x="3154680" y="2725420"/>
                  </a:cubicBezTo>
                  <a:cubicBezTo>
                    <a:pt x="3155950" y="2724150"/>
                    <a:pt x="3157220" y="2721610"/>
                    <a:pt x="3158490" y="2720340"/>
                  </a:cubicBezTo>
                  <a:cubicBezTo>
                    <a:pt x="3159760" y="2717800"/>
                    <a:pt x="3159760" y="2716530"/>
                    <a:pt x="3159760" y="2713990"/>
                  </a:cubicBezTo>
                  <a:cubicBezTo>
                    <a:pt x="3159760" y="2711450"/>
                    <a:pt x="3159760" y="2708910"/>
                    <a:pt x="3158490" y="2707640"/>
                  </a:cubicBezTo>
                  <a:cubicBezTo>
                    <a:pt x="3157220" y="2706370"/>
                    <a:pt x="3157220" y="2703830"/>
                    <a:pt x="3157220" y="2702560"/>
                  </a:cubicBezTo>
                  <a:lnTo>
                    <a:pt x="3148330" y="2702560"/>
                  </a:lnTo>
                  <a:lnTo>
                    <a:pt x="3148330" y="2712720"/>
                  </a:lnTo>
                  <a:lnTo>
                    <a:pt x="3136900" y="2712720"/>
                  </a:lnTo>
                  <a:lnTo>
                    <a:pt x="3136900" y="2691130"/>
                  </a:lnTo>
                  <a:lnTo>
                    <a:pt x="3167380" y="2691130"/>
                  </a:lnTo>
                  <a:close/>
                  <a:moveTo>
                    <a:pt x="3117850" y="2663190"/>
                  </a:moveTo>
                  <a:lnTo>
                    <a:pt x="3117850" y="2653030"/>
                  </a:lnTo>
                  <a:lnTo>
                    <a:pt x="3171190" y="2630170"/>
                  </a:lnTo>
                  <a:lnTo>
                    <a:pt x="3171190" y="2644140"/>
                  </a:lnTo>
                  <a:lnTo>
                    <a:pt x="3159760" y="2649220"/>
                  </a:lnTo>
                  <a:lnTo>
                    <a:pt x="3159760" y="2669540"/>
                  </a:lnTo>
                  <a:lnTo>
                    <a:pt x="3171190" y="2674620"/>
                  </a:lnTo>
                  <a:lnTo>
                    <a:pt x="3171190" y="2687320"/>
                  </a:lnTo>
                  <a:lnTo>
                    <a:pt x="3117850" y="2663190"/>
                  </a:lnTo>
                  <a:close/>
                  <a:moveTo>
                    <a:pt x="3133090" y="2658110"/>
                  </a:moveTo>
                  <a:lnTo>
                    <a:pt x="3149600" y="2664460"/>
                  </a:lnTo>
                  <a:lnTo>
                    <a:pt x="3149600" y="2651760"/>
                  </a:lnTo>
                  <a:lnTo>
                    <a:pt x="3133090" y="2658110"/>
                  </a:lnTo>
                  <a:close/>
                  <a:moveTo>
                    <a:pt x="3128010" y="2616200"/>
                  </a:moveTo>
                  <a:lnTo>
                    <a:pt x="3128010" y="2631440"/>
                  </a:lnTo>
                  <a:lnTo>
                    <a:pt x="3117850" y="2631440"/>
                  </a:lnTo>
                  <a:lnTo>
                    <a:pt x="3117850" y="2588260"/>
                  </a:lnTo>
                  <a:lnTo>
                    <a:pt x="3128010" y="2588260"/>
                  </a:lnTo>
                  <a:lnTo>
                    <a:pt x="3128010" y="2603500"/>
                  </a:lnTo>
                  <a:lnTo>
                    <a:pt x="3171190" y="2603500"/>
                  </a:lnTo>
                  <a:lnTo>
                    <a:pt x="3171190" y="2614930"/>
                  </a:lnTo>
                  <a:lnTo>
                    <a:pt x="3128010" y="2614930"/>
                  </a:lnTo>
                  <a:lnTo>
                    <a:pt x="3128010" y="2616200"/>
                  </a:lnTo>
                  <a:close/>
                  <a:moveTo>
                    <a:pt x="3117850" y="2578100"/>
                  </a:moveTo>
                  <a:lnTo>
                    <a:pt x="3117850" y="2566670"/>
                  </a:lnTo>
                  <a:lnTo>
                    <a:pt x="3171190" y="2566670"/>
                  </a:lnTo>
                  <a:lnTo>
                    <a:pt x="3171190" y="2578100"/>
                  </a:lnTo>
                  <a:lnTo>
                    <a:pt x="3117850" y="2578100"/>
                  </a:lnTo>
                  <a:close/>
                  <a:moveTo>
                    <a:pt x="3117850" y="2555240"/>
                  </a:moveTo>
                  <a:lnTo>
                    <a:pt x="3117850" y="2541270"/>
                  </a:lnTo>
                  <a:lnTo>
                    <a:pt x="3153410" y="2528570"/>
                  </a:lnTo>
                  <a:lnTo>
                    <a:pt x="3153410" y="2528570"/>
                  </a:lnTo>
                  <a:lnTo>
                    <a:pt x="3117850" y="2514600"/>
                  </a:lnTo>
                  <a:lnTo>
                    <a:pt x="3117850" y="2501900"/>
                  </a:lnTo>
                  <a:lnTo>
                    <a:pt x="3171190" y="2524760"/>
                  </a:lnTo>
                  <a:lnTo>
                    <a:pt x="3171190" y="2534920"/>
                  </a:lnTo>
                  <a:lnTo>
                    <a:pt x="3117850" y="2555240"/>
                  </a:lnTo>
                  <a:close/>
                  <a:moveTo>
                    <a:pt x="3117850" y="2490470"/>
                  </a:moveTo>
                  <a:lnTo>
                    <a:pt x="3117850" y="2453640"/>
                  </a:lnTo>
                  <a:lnTo>
                    <a:pt x="3129280" y="2453640"/>
                  </a:lnTo>
                  <a:lnTo>
                    <a:pt x="3129280" y="2479040"/>
                  </a:lnTo>
                  <a:lnTo>
                    <a:pt x="3139440" y="2479040"/>
                  </a:lnTo>
                  <a:lnTo>
                    <a:pt x="3139440" y="2456180"/>
                  </a:lnTo>
                  <a:lnTo>
                    <a:pt x="3150870" y="2456180"/>
                  </a:lnTo>
                  <a:lnTo>
                    <a:pt x="3150870" y="2479040"/>
                  </a:lnTo>
                  <a:lnTo>
                    <a:pt x="3162300" y="2479040"/>
                  </a:lnTo>
                  <a:lnTo>
                    <a:pt x="3162300" y="2452370"/>
                  </a:lnTo>
                  <a:lnTo>
                    <a:pt x="3173730" y="2452370"/>
                  </a:lnTo>
                  <a:lnTo>
                    <a:pt x="3173730" y="2490470"/>
                  </a:lnTo>
                  <a:lnTo>
                    <a:pt x="3117850" y="2490470"/>
                  </a:lnTo>
                  <a:close/>
                  <a:moveTo>
                    <a:pt x="3117850" y="5429250"/>
                  </a:moveTo>
                  <a:lnTo>
                    <a:pt x="3117850" y="5392420"/>
                  </a:lnTo>
                  <a:lnTo>
                    <a:pt x="3129280" y="5392420"/>
                  </a:lnTo>
                  <a:lnTo>
                    <a:pt x="3129280" y="5416550"/>
                  </a:lnTo>
                  <a:lnTo>
                    <a:pt x="3140710" y="5416550"/>
                  </a:lnTo>
                  <a:lnTo>
                    <a:pt x="3140710" y="5393690"/>
                  </a:lnTo>
                  <a:lnTo>
                    <a:pt x="3152140" y="5393690"/>
                  </a:lnTo>
                  <a:lnTo>
                    <a:pt x="3152140" y="5416550"/>
                  </a:lnTo>
                  <a:lnTo>
                    <a:pt x="3173730" y="5416550"/>
                  </a:lnTo>
                  <a:lnTo>
                    <a:pt x="3173730" y="5427980"/>
                  </a:lnTo>
                  <a:lnTo>
                    <a:pt x="3117850" y="5427980"/>
                  </a:lnTo>
                  <a:lnTo>
                    <a:pt x="3117850" y="5429250"/>
                  </a:lnTo>
                  <a:close/>
                  <a:moveTo>
                    <a:pt x="3117850" y="5379720"/>
                  </a:moveTo>
                  <a:lnTo>
                    <a:pt x="3117850" y="5368290"/>
                  </a:lnTo>
                  <a:lnTo>
                    <a:pt x="3171190" y="5368290"/>
                  </a:lnTo>
                  <a:lnTo>
                    <a:pt x="3171190" y="5379720"/>
                  </a:lnTo>
                  <a:lnTo>
                    <a:pt x="3117850" y="5379720"/>
                  </a:lnTo>
                  <a:close/>
                  <a:moveTo>
                    <a:pt x="3117850" y="5351780"/>
                  </a:moveTo>
                  <a:lnTo>
                    <a:pt x="3117850" y="5339080"/>
                  </a:lnTo>
                  <a:lnTo>
                    <a:pt x="3161030" y="5339080"/>
                  </a:lnTo>
                  <a:lnTo>
                    <a:pt x="3161030" y="5317490"/>
                  </a:lnTo>
                  <a:lnTo>
                    <a:pt x="3172460" y="5317490"/>
                  </a:lnTo>
                  <a:lnTo>
                    <a:pt x="3172460" y="5351780"/>
                  </a:lnTo>
                  <a:lnTo>
                    <a:pt x="3117850" y="5351780"/>
                  </a:lnTo>
                  <a:close/>
                  <a:moveTo>
                    <a:pt x="3117850" y="5306060"/>
                  </a:moveTo>
                  <a:lnTo>
                    <a:pt x="3117850" y="5288280"/>
                  </a:lnTo>
                  <a:lnTo>
                    <a:pt x="3153410" y="5275580"/>
                  </a:lnTo>
                  <a:lnTo>
                    <a:pt x="3153410" y="5275580"/>
                  </a:lnTo>
                  <a:lnTo>
                    <a:pt x="3117850" y="5262880"/>
                  </a:lnTo>
                  <a:lnTo>
                    <a:pt x="3117850" y="5245100"/>
                  </a:lnTo>
                  <a:lnTo>
                    <a:pt x="3171190" y="5245100"/>
                  </a:lnTo>
                  <a:lnTo>
                    <a:pt x="3171190" y="5256530"/>
                  </a:lnTo>
                  <a:lnTo>
                    <a:pt x="3129280" y="5256530"/>
                  </a:lnTo>
                  <a:lnTo>
                    <a:pt x="3129280" y="5256530"/>
                  </a:lnTo>
                  <a:lnTo>
                    <a:pt x="3171190" y="5270500"/>
                  </a:lnTo>
                  <a:lnTo>
                    <a:pt x="3171190" y="5279390"/>
                  </a:lnTo>
                  <a:lnTo>
                    <a:pt x="3129280" y="5293360"/>
                  </a:lnTo>
                  <a:lnTo>
                    <a:pt x="3129280" y="5293360"/>
                  </a:lnTo>
                  <a:lnTo>
                    <a:pt x="3171190" y="5293360"/>
                  </a:lnTo>
                  <a:lnTo>
                    <a:pt x="3171190" y="5304790"/>
                  </a:lnTo>
                  <a:lnTo>
                    <a:pt x="3117850" y="5306060"/>
                  </a:lnTo>
                  <a:lnTo>
                    <a:pt x="3117850" y="5306060"/>
                  </a:lnTo>
                  <a:close/>
                  <a:moveTo>
                    <a:pt x="3117850" y="5200650"/>
                  </a:moveTo>
                  <a:lnTo>
                    <a:pt x="3117850" y="5184140"/>
                  </a:lnTo>
                  <a:lnTo>
                    <a:pt x="3155950" y="5161280"/>
                  </a:lnTo>
                  <a:lnTo>
                    <a:pt x="3155950" y="5161280"/>
                  </a:lnTo>
                  <a:lnTo>
                    <a:pt x="3117850" y="5161280"/>
                  </a:lnTo>
                  <a:lnTo>
                    <a:pt x="3117850" y="5148580"/>
                  </a:lnTo>
                  <a:lnTo>
                    <a:pt x="3171190" y="5148580"/>
                  </a:lnTo>
                  <a:lnTo>
                    <a:pt x="3171190" y="5163821"/>
                  </a:lnTo>
                  <a:lnTo>
                    <a:pt x="3133090" y="5187950"/>
                  </a:lnTo>
                  <a:lnTo>
                    <a:pt x="3133090" y="5187950"/>
                  </a:lnTo>
                  <a:lnTo>
                    <a:pt x="3171190" y="5187950"/>
                  </a:lnTo>
                  <a:lnTo>
                    <a:pt x="3171190" y="5199380"/>
                  </a:lnTo>
                  <a:lnTo>
                    <a:pt x="3117850" y="5199380"/>
                  </a:lnTo>
                  <a:lnTo>
                    <a:pt x="3117850" y="5200650"/>
                  </a:lnTo>
                  <a:close/>
                  <a:moveTo>
                    <a:pt x="3117850" y="5132070"/>
                  </a:moveTo>
                  <a:lnTo>
                    <a:pt x="3117850" y="5095240"/>
                  </a:lnTo>
                  <a:lnTo>
                    <a:pt x="3129280" y="5095240"/>
                  </a:lnTo>
                  <a:lnTo>
                    <a:pt x="3129280" y="5120640"/>
                  </a:lnTo>
                  <a:lnTo>
                    <a:pt x="3139440" y="5120640"/>
                  </a:lnTo>
                  <a:lnTo>
                    <a:pt x="3139440" y="5097780"/>
                  </a:lnTo>
                  <a:lnTo>
                    <a:pt x="3150870" y="5097780"/>
                  </a:lnTo>
                  <a:lnTo>
                    <a:pt x="3150870" y="5120640"/>
                  </a:lnTo>
                  <a:lnTo>
                    <a:pt x="3162300" y="5120640"/>
                  </a:lnTo>
                  <a:lnTo>
                    <a:pt x="3162300" y="5093970"/>
                  </a:lnTo>
                  <a:lnTo>
                    <a:pt x="3173730" y="5093970"/>
                  </a:lnTo>
                  <a:lnTo>
                    <a:pt x="3173730" y="5132070"/>
                  </a:lnTo>
                  <a:lnTo>
                    <a:pt x="3117850" y="5132070"/>
                  </a:lnTo>
                  <a:close/>
                  <a:moveTo>
                    <a:pt x="3167380" y="5030470"/>
                  </a:moveTo>
                  <a:cubicBezTo>
                    <a:pt x="3168650" y="5034280"/>
                    <a:pt x="3169920" y="5038090"/>
                    <a:pt x="3171190" y="5041900"/>
                  </a:cubicBezTo>
                  <a:cubicBezTo>
                    <a:pt x="3172460" y="5045710"/>
                    <a:pt x="3172460" y="5049520"/>
                    <a:pt x="3172460" y="5053330"/>
                  </a:cubicBezTo>
                  <a:cubicBezTo>
                    <a:pt x="3172460" y="5057140"/>
                    <a:pt x="3171190" y="5060950"/>
                    <a:pt x="3169920" y="5064760"/>
                  </a:cubicBezTo>
                  <a:cubicBezTo>
                    <a:pt x="3168650" y="5068570"/>
                    <a:pt x="3166110" y="5071110"/>
                    <a:pt x="3164840" y="5073650"/>
                  </a:cubicBezTo>
                  <a:cubicBezTo>
                    <a:pt x="3162300" y="5076190"/>
                    <a:pt x="3159760" y="5078730"/>
                    <a:pt x="3155950" y="5080000"/>
                  </a:cubicBezTo>
                  <a:cubicBezTo>
                    <a:pt x="3152140" y="5081270"/>
                    <a:pt x="3148330" y="5082540"/>
                    <a:pt x="3144520" y="5082540"/>
                  </a:cubicBezTo>
                  <a:cubicBezTo>
                    <a:pt x="3140710" y="5082540"/>
                    <a:pt x="3136900" y="5081270"/>
                    <a:pt x="3133090" y="5080000"/>
                  </a:cubicBezTo>
                  <a:cubicBezTo>
                    <a:pt x="3129280" y="5078730"/>
                    <a:pt x="3126740" y="5076190"/>
                    <a:pt x="3124200" y="5073650"/>
                  </a:cubicBezTo>
                  <a:cubicBezTo>
                    <a:pt x="3121660" y="5071110"/>
                    <a:pt x="3120390" y="5068570"/>
                    <a:pt x="3119121" y="5064760"/>
                  </a:cubicBezTo>
                  <a:cubicBezTo>
                    <a:pt x="3117850" y="5060950"/>
                    <a:pt x="3116581" y="5057140"/>
                    <a:pt x="3116581" y="5053330"/>
                  </a:cubicBezTo>
                  <a:cubicBezTo>
                    <a:pt x="3116581" y="5049520"/>
                    <a:pt x="3116581" y="5044440"/>
                    <a:pt x="3117851" y="5041900"/>
                  </a:cubicBezTo>
                  <a:cubicBezTo>
                    <a:pt x="3119121" y="5038090"/>
                    <a:pt x="3120391" y="5035550"/>
                    <a:pt x="3122931" y="5031740"/>
                  </a:cubicBezTo>
                  <a:lnTo>
                    <a:pt x="3131821" y="5040630"/>
                  </a:lnTo>
                  <a:cubicBezTo>
                    <a:pt x="3130550" y="5041900"/>
                    <a:pt x="3129281" y="5044440"/>
                    <a:pt x="3128010" y="5045710"/>
                  </a:cubicBezTo>
                  <a:cubicBezTo>
                    <a:pt x="3126740" y="5048250"/>
                    <a:pt x="3126740" y="5050790"/>
                    <a:pt x="3126740" y="5053330"/>
                  </a:cubicBezTo>
                  <a:cubicBezTo>
                    <a:pt x="3126740" y="5055871"/>
                    <a:pt x="3126740" y="5058410"/>
                    <a:pt x="3128010" y="5059680"/>
                  </a:cubicBezTo>
                  <a:cubicBezTo>
                    <a:pt x="3129281" y="5062221"/>
                    <a:pt x="3130550" y="5063490"/>
                    <a:pt x="3131821" y="5064760"/>
                  </a:cubicBezTo>
                  <a:cubicBezTo>
                    <a:pt x="3133091" y="5066030"/>
                    <a:pt x="3135631" y="5067300"/>
                    <a:pt x="3136900" y="5068570"/>
                  </a:cubicBezTo>
                  <a:cubicBezTo>
                    <a:pt x="3139440" y="5069840"/>
                    <a:pt x="3140710" y="5069840"/>
                    <a:pt x="3143250" y="5069840"/>
                  </a:cubicBezTo>
                  <a:cubicBezTo>
                    <a:pt x="3145790" y="5069840"/>
                    <a:pt x="3148330" y="5069840"/>
                    <a:pt x="3149600" y="5068570"/>
                  </a:cubicBezTo>
                  <a:cubicBezTo>
                    <a:pt x="3152140" y="5067300"/>
                    <a:pt x="3153410" y="5066030"/>
                    <a:pt x="3154680" y="5064760"/>
                  </a:cubicBezTo>
                  <a:cubicBezTo>
                    <a:pt x="3155950" y="5063491"/>
                    <a:pt x="3157220" y="5060950"/>
                    <a:pt x="3158490" y="5059680"/>
                  </a:cubicBezTo>
                  <a:cubicBezTo>
                    <a:pt x="3159760" y="5057140"/>
                    <a:pt x="3159760" y="5055871"/>
                    <a:pt x="3159760" y="5053330"/>
                  </a:cubicBezTo>
                  <a:cubicBezTo>
                    <a:pt x="3159760" y="5050790"/>
                    <a:pt x="3159760" y="5048250"/>
                    <a:pt x="3158490" y="5046980"/>
                  </a:cubicBezTo>
                  <a:cubicBezTo>
                    <a:pt x="3158490" y="5045710"/>
                    <a:pt x="3157220" y="5043171"/>
                    <a:pt x="3157220" y="5041900"/>
                  </a:cubicBezTo>
                  <a:lnTo>
                    <a:pt x="3148330" y="5041900"/>
                  </a:lnTo>
                  <a:lnTo>
                    <a:pt x="3148330" y="5052060"/>
                  </a:lnTo>
                  <a:lnTo>
                    <a:pt x="3136900" y="5052060"/>
                  </a:lnTo>
                  <a:lnTo>
                    <a:pt x="3136900" y="5030470"/>
                  </a:lnTo>
                  <a:lnTo>
                    <a:pt x="3167380" y="5030470"/>
                  </a:lnTo>
                  <a:close/>
                  <a:moveTo>
                    <a:pt x="3117850" y="5002530"/>
                  </a:moveTo>
                  <a:lnTo>
                    <a:pt x="3117850" y="4992370"/>
                  </a:lnTo>
                  <a:lnTo>
                    <a:pt x="3171190" y="4969510"/>
                  </a:lnTo>
                  <a:lnTo>
                    <a:pt x="3171190" y="4983480"/>
                  </a:lnTo>
                  <a:lnTo>
                    <a:pt x="3159760" y="4988560"/>
                  </a:lnTo>
                  <a:lnTo>
                    <a:pt x="3159760" y="5010150"/>
                  </a:lnTo>
                  <a:lnTo>
                    <a:pt x="3171190" y="5015230"/>
                  </a:lnTo>
                  <a:lnTo>
                    <a:pt x="3171190" y="5027930"/>
                  </a:lnTo>
                  <a:lnTo>
                    <a:pt x="3117850" y="5002530"/>
                  </a:lnTo>
                  <a:close/>
                  <a:moveTo>
                    <a:pt x="3133090" y="4997450"/>
                  </a:moveTo>
                  <a:lnTo>
                    <a:pt x="3149600" y="5003800"/>
                  </a:lnTo>
                  <a:lnTo>
                    <a:pt x="3149600" y="4991100"/>
                  </a:lnTo>
                  <a:lnTo>
                    <a:pt x="3133090" y="4997450"/>
                  </a:lnTo>
                  <a:close/>
                  <a:moveTo>
                    <a:pt x="3128010" y="4955540"/>
                  </a:moveTo>
                  <a:lnTo>
                    <a:pt x="3128010" y="4970780"/>
                  </a:lnTo>
                  <a:lnTo>
                    <a:pt x="3117850" y="4970780"/>
                  </a:lnTo>
                  <a:lnTo>
                    <a:pt x="3117850" y="4927600"/>
                  </a:lnTo>
                  <a:lnTo>
                    <a:pt x="3128010" y="4927600"/>
                  </a:lnTo>
                  <a:lnTo>
                    <a:pt x="3128010" y="4942840"/>
                  </a:lnTo>
                  <a:lnTo>
                    <a:pt x="3171190" y="4942840"/>
                  </a:lnTo>
                  <a:lnTo>
                    <a:pt x="3171190" y="4954270"/>
                  </a:lnTo>
                  <a:lnTo>
                    <a:pt x="3128010" y="4955540"/>
                  </a:lnTo>
                  <a:lnTo>
                    <a:pt x="3128010" y="4955540"/>
                  </a:lnTo>
                  <a:close/>
                  <a:moveTo>
                    <a:pt x="3117850" y="4917440"/>
                  </a:moveTo>
                  <a:lnTo>
                    <a:pt x="3117850" y="4906010"/>
                  </a:lnTo>
                  <a:lnTo>
                    <a:pt x="3171190" y="4906010"/>
                  </a:lnTo>
                  <a:lnTo>
                    <a:pt x="3171190" y="4917440"/>
                  </a:lnTo>
                  <a:lnTo>
                    <a:pt x="3117850" y="4917440"/>
                  </a:lnTo>
                  <a:close/>
                  <a:moveTo>
                    <a:pt x="3117850" y="4894580"/>
                  </a:moveTo>
                  <a:lnTo>
                    <a:pt x="3117850" y="4881880"/>
                  </a:lnTo>
                  <a:lnTo>
                    <a:pt x="3153410" y="4869180"/>
                  </a:lnTo>
                  <a:lnTo>
                    <a:pt x="3153410" y="4869180"/>
                  </a:lnTo>
                  <a:lnTo>
                    <a:pt x="3117850" y="4855210"/>
                  </a:lnTo>
                  <a:lnTo>
                    <a:pt x="3117850" y="4842510"/>
                  </a:lnTo>
                  <a:lnTo>
                    <a:pt x="3171190" y="4865370"/>
                  </a:lnTo>
                  <a:lnTo>
                    <a:pt x="3171190" y="4875530"/>
                  </a:lnTo>
                  <a:lnTo>
                    <a:pt x="3117850" y="4894580"/>
                  </a:lnTo>
                  <a:close/>
                  <a:moveTo>
                    <a:pt x="3117850" y="4829810"/>
                  </a:moveTo>
                  <a:lnTo>
                    <a:pt x="3117850" y="4792980"/>
                  </a:lnTo>
                  <a:lnTo>
                    <a:pt x="3129280" y="4792980"/>
                  </a:lnTo>
                  <a:lnTo>
                    <a:pt x="3129280" y="4818380"/>
                  </a:lnTo>
                  <a:lnTo>
                    <a:pt x="3139440" y="4818380"/>
                  </a:lnTo>
                  <a:lnTo>
                    <a:pt x="3139440" y="4795520"/>
                  </a:lnTo>
                  <a:lnTo>
                    <a:pt x="3150870" y="4795520"/>
                  </a:lnTo>
                  <a:lnTo>
                    <a:pt x="3150870" y="4818380"/>
                  </a:lnTo>
                  <a:lnTo>
                    <a:pt x="3162300" y="4818380"/>
                  </a:lnTo>
                  <a:lnTo>
                    <a:pt x="3162300" y="4791710"/>
                  </a:lnTo>
                  <a:lnTo>
                    <a:pt x="3173730" y="4791710"/>
                  </a:lnTo>
                  <a:lnTo>
                    <a:pt x="3173730" y="4829810"/>
                  </a:lnTo>
                  <a:lnTo>
                    <a:pt x="3117850" y="4829810"/>
                  </a:lnTo>
                  <a:close/>
                  <a:moveTo>
                    <a:pt x="30480" y="146050"/>
                  </a:moveTo>
                  <a:lnTo>
                    <a:pt x="1270" y="83820"/>
                  </a:lnTo>
                  <a:lnTo>
                    <a:pt x="6350" y="82550"/>
                  </a:lnTo>
                  <a:lnTo>
                    <a:pt x="30480" y="134620"/>
                  </a:lnTo>
                  <a:lnTo>
                    <a:pt x="53340" y="82550"/>
                  </a:lnTo>
                  <a:lnTo>
                    <a:pt x="58420" y="83820"/>
                  </a:lnTo>
                  <a:lnTo>
                    <a:pt x="30480" y="146050"/>
                  </a:lnTo>
                  <a:close/>
                  <a:moveTo>
                    <a:pt x="26670" y="0"/>
                  </a:moveTo>
                  <a:lnTo>
                    <a:pt x="31750" y="0"/>
                  </a:lnTo>
                  <a:lnTo>
                    <a:pt x="31750" y="139700"/>
                  </a:lnTo>
                  <a:lnTo>
                    <a:pt x="26670" y="139700"/>
                  </a:lnTo>
                  <a:lnTo>
                    <a:pt x="26670" y="0"/>
                  </a:lnTo>
                  <a:close/>
                  <a:moveTo>
                    <a:pt x="41910" y="246380"/>
                  </a:moveTo>
                  <a:lnTo>
                    <a:pt x="31750" y="234950"/>
                  </a:lnTo>
                  <a:lnTo>
                    <a:pt x="39370" y="228600"/>
                  </a:lnTo>
                  <a:lnTo>
                    <a:pt x="54610" y="246380"/>
                  </a:lnTo>
                  <a:lnTo>
                    <a:pt x="54610" y="256540"/>
                  </a:lnTo>
                  <a:lnTo>
                    <a:pt x="1270" y="256540"/>
                  </a:lnTo>
                  <a:lnTo>
                    <a:pt x="1270" y="246380"/>
                  </a:lnTo>
                  <a:lnTo>
                    <a:pt x="41910" y="246380"/>
                  </a:lnTo>
                  <a:close/>
                  <a:moveTo>
                    <a:pt x="34290" y="292100"/>
                  </a:moveTo>
                  <a:lnTo>
                    <a:pt x="34290" y="295910"/>
                  </a:lnTo>
                  <a:cubicBezTo>
                    <a:pt x="34290" y="297180"/>
                    <a:pt x="34290" y="298450"/>
                    <a:pt x="34290" y="298450"/>
                  </a:cubicBezTo>
                  <a:cubicBezTo>
                    <a:pt x="34290" y="298450"/>
                    <a:pt x="34290" y="300990"/>
                    <a:pt x="35560" y="300990"/>
                  </a:cubicBezTo>
                  <a:cubicBezTo>
                    <a:pt x="35560" y="302260"/>
                    <a:pt x="36830" y="302260"/>
                    <a:pt x="36830" y="303530"/>
                  </a:cubicBezTo>
                  <a:cubicBezTo>
                    <a:pt x="38100" y="303530"/>
                    <a:pt x="38100" y="304800"/>
                    <a:pt x="39370" y="304800"/>
                  </a:cubicBezTo>
                  <a:cubicBezTo>
                    <a:pt x="40640" y="304800"/>
                    <a:pt x="41910" y="303530"/>
                    <a:pt x="43180" y="302260"/>
                  </a:cubicBezTo>
                  <a:cubicBezTo>
                    <a:pt x="44450" y="300990"/>
                    <a:pt x="44450" y="299720"/>
                    <a:pt x="44450" y="297180"/>
                  </a:cubicBezTo>
                  <a:cubicBezTo>
                    <a:pt x="44450" y="295910"/>
                    <a:pt x="44450" y="293370"/>
                    <a:pt x="43180" y="293370"/>
                  </a:cubicBezTo>
                  <a:cubicBezTo>
                    <a:pt x="41910" y="293370"/>
                    <a:pt x="40640" y="290830"/>
                    <a:pt x="39370" y="290830"/>
                  </a:cubicBezTo>
                  <a:lnTo>
                    <a:pt x="41910" y="278130"/>
                  </a:lnTo>
                  <a:cubicBezTo>
                    <a:pt x="44450" y="278130"/>
                    <a:pt x="45720" y="279400"/>
                    <a:pt x="48260" y="280670"/>
                  </a:cubicBezTo>
                  <a:cubicBezTo>
                    <a:pt x="49530" y="281940"/>
                    <a:pt x="50800" y="283210"/>
                    <a:pt x="52070" y="284480"/>
                  </a:cubicBezTo>
                  <a:cubicBezTo>
                    <a:pt x="53340" y="285750"/>
                    <a:pt x="53340" y="288290"/>
                    <a:pt x="54610" y="289560"/>
                  </a:cubicBezTo>
                  <a:cubicBezTo>
                    <a:pt x="55880" y="290830"/>
                    <a:pt x="55880" y="293370"/>
                    <a:pt x="55880" y="295910"/>
                  </a:cubicBezTo>
                  <a:cubicBezTo>
                    <a:pt x="55880" y="298450"/>
                    <a:pt x="55880" y="300990"/>
                    <a:pt x="54610" y="302260"/>
                  </a:cubicBezTo>
                  <a:cubicBezTo>
                    <a:pt x="54610" y="304800"/>
                    <a:pt x="53340" y="306070"/>
                    <a:pt x="52070" y="308610"/>
                  </a:cubicBezTo>
                  <a:cubicBezTo>
                    <a:pt x="50800" y="309880"/>
                    <a:pt x="49530" y="311150"/>
                    <a:pt x="46990" y="312420"/>
                  </a:cubicBezTo>
                  <a:cubicBezTo>
                    <a:pt x="45720" y="313690"/>
                    <a:pt x="43180" y="313690"/>
                    <a:pt x="40640" y="313690"/>
                  </a:cubicBezTo>
                  <a:cubicBezTo>
                    <a:pt x="38100" y="313690"/>
                    <a:pt x="35560" y="312420"/>
                    <a:pt x="33020" y="311150"/>
                  </a:cubicBezTo>
                  <a:cubicBezTo>
                    <a:pt x="30480" y="309880"/>
                    <a:pt x="30480" y="309880"/>
                    <a:pt x="29210" y="307340"/>
                  </a:cubicBezTo>
                  <a:lnTo>
                    <a:pt x="29210" y="307340"/>
                  </a:lnTo>
                  <a:cubicBezTo>
                    <a:pt x="29210" y="308610"/>
                    <a:pt x="27940" y="309880"/>
                    <a:pt x="27940" y="311150"/>
                  </a:cubicBezTo>
                  <a:cubicBezTo>
                    <a:pt x="26670" y="312420"/>
                    <a:pt x="26670" y="313690"/>
                    <a:pt x="25400" y="313690"/>
                  </a:cubicBezTo>
                  <a:cubicBezTo>
                    <a:pt x="24130" y="314960"/>
                    <a:pt x="22860" y="314960"/>
                    <a:pt x="21590" y="316230"/>
                  </a:cubicBezTo>
                  <a:cubicBezTo>
                    <a:pt x="20320" y="316230"/>
                    <a:pt x="19050" y="317500"/>
                    <a:pt x="16510" y="317500"/>
                  </a:cubicBezTo>
                  <a:cubicBezTo>
                    <a:pt x="13970" y="317500"/>
                    <a:pt x="11430" y="317500"/>
                    <a:pt x="8890" y="316230"/>
                  </a:cubicBezTo>
                  <a:cubicBezTo>
                    <a:pt x="6350" y="314960"/>
                    <a:pt x="5080" y="313690"/>
                    <a:pt x="3810" y="312420"/>
                  </a:cubicBezTo>
                  <a:cubicBezTo>
                    <a:pt x="2540" y="311150"/>
                    <a:pt x="1270" y="308610"/>
                    <a:pt x="1270" y="306070"/>
                  </a:cubicBezTo>
                  <a:cubicBezTo>
                    <a:pt x="1270" y="303530"/>
                    <a:pt x="0" y="300990"/>
                    <a:pt x="0" y="297180"/>
                  </a:cubicBezTo>
                  <a:cubicBezTo>
                    <a:pt x="0" y="292100"/>
                    <a:pt x="1270" y="288290"/>
                    <a:pt x="3810" y="284480"/>
                  </a:cubicBezTo>
                  <a:cubicBezTo>
                    <a:pt x="6350" y="280670"/>
                    <a:pt x="10160" y="278130"/>
                    <a:pt x="13970" y="278130"/>
                  </a:cubicBezTo>
                  <a:lnTo>
                    <a:pt x="16510" y="289560"/>
                  </a:lnTo>
                  <a:cubicBezTo>
                    <a:pt x="13970" y="289560"/>
                    <a:pt x="12700" y="290830"/>
                    <a:pt x="11430" y="292100"/>
                  </a:cubicBezTo>
                  <a:cubicBezTo>
                    <a:pt x="10160" y="293370"/>
                    <a:pt x="10160" y="294640"/>
                    <a:pt x="10160" y="297180"/>
                  </a:cubicBezTo>
                  <a:cubicBezTo>
                    <a:pt x="10160" y="299720"/>
                    <a:pt x="11430" y="300990"/>
                    <a:pt x="12700" y="302260"/>
                  </a:cubicBezTo>
                  <a:cubicBezTo>
                    <a:pt x="13970" y="303530"/>
                    <a:pt x="15240" y="303530"/>
                    <a:pt x="17780" y="303530"/>
                  </a:cubicBezTo>
                  <a:cubicBezTo>
                    <a:pt x="19050" y="303530"/>
                    <a:pt x="20320" y="303530"/>
                    <a:pt x="21590" y="302260"/>
                  </a:cubicBezTo>
                  <a:cubicBezTo>
                    <a:pt x="22860" y="300990"/>
                    <a:pt x="22860" y="300990"/>
                    <a:pt x="22860" y="299720"/>
                  </a:cubicBezTo>
                  <a:cubicBezTo>
                    <a:pt x="22860" y="298450"/>
                    <a:pt x="24130" y="297180"/>
                    <a:pt x="24130" y="295910"/>
                  </a:cubicBezTo>
                  <a:cubicBezTo>
                    <a:pt x="24130" y="294640"/>
                    <a:pt x="24130" y="293370"/>
                    <a:pt x="24130" y="292100"/>
                  </a:cubicBezTo>
                  <a:lnTo>
                    <a:pt x="24130" y="289560"/>
                  </a:lnTo>
                  <a:lnTo>
                    <a:pt x="34290" y="289560"/>
                  </a:lnTo>
                  <a:lnTo>
                    <a:pt x="34290" y="292100"/>
                  </a:lnTo>
                  <a:close/>
                  <a:moveTo>
                    <a:pt x="30480" y="1762760"/>
                  </a:moveTo>
                  <a:lnTo>
                    <a:pt x="1270" y="1700530"/>
                  </a:lnTo>
                  <a:lnTo>
                    <a:pt x="6350" y="1697990"/>
                  </a:lnTo>
                  <a:lnTo>
                    <a:pt x="30480" y="1750060"/>
                  </a:lnTo>
                  <a:lnTo>
                    <a:pt x="53340" y="1697990"/>
                  </a:lnTo>
                  <a:lnTo>
                    <a:pt x="58420" y="1700530"/>
                  </a:lnTo>
                  <a:lnTo>
                    <a:pt x="30480" y="1762760"/>
                  </a:lnTo>
                  <a:close/>
                  <a:moveTo>
                    <a:pt x="26670" y="1616710"/>
                  </a:moveTo>
                  <a:lnTo>
                    <a:pt x="31750" y="1616710"/>
                  </a:lnTo>
                  <a:lnTo>
                    <a:pt x="31750" y="1756410"/>
                  </a:lnTo>
                  <a:lnTo>
                    <a:pt x="26670" y="1756410"/>
                  </a:lnTo>
                  <a:lnTo>
                    <a:pt x="26670" y="1616710"/>
                  </a:lnTo>
                  <a:close/>
                  <a:moveTo>
                    <a:pt x="41910" y="1863090"/>
                  </a:moveTo>
                  <a:lnTo>
                    <a:pt x="31750" y="1851660"/>
                  </a:lnTo>
                  <a:lnTo>
                    <a:pt x="39370" y="1845310"/>
                  </a:lnTo>
                  <a:lnTo>
                    <a:pt x="54610" y="1863090"/>
                  </a:lnTo>
                  <a:lnTo>
                    <a:pt x="54610" y="1873250"/>
                  </a:lnTo>
                  <a:lnTo>
                    <a:pt x="1270" y="1873250"/>
                  </a:lnTo>
                  <a:lnTo>
                    <a:pt x="1270" y="1861820"/>
                  </a:lnTo>
                  <a:lnTo>
                    <a:pt x="41910" y="1863090"/>
                  </a:lnTo>
                  <a:lnTo>
                    <a:pt x="41910" y="1863090"/>
                  </a:lnTo>
                  <a:close/>
                  <a:moveTo>
                    <a:pt x="34290" y="1908810"/>
                  </a:moveTo>
                  <a:lnTo>
                    <a:pt x="34290" y="1912620"/>
                  </a:lnTo>
                  <a:cubicBezTo>
                    <a:pt x="34290" y="1913890"/>
                    <a:pt x="34290" y="1915160"/>
                    <a:pt x="34290" y="1915160"/>
                  </a:cubicBezTo>
                  <a:cubicBezTo>
                    <a:pt x="34290" y="1915160"/>
                    <a:pt x="34290" y="1917700"/>
                    <a:pt x="35560" y="1917700"/>
                  </a:cubicBezTo>
                  <a:cubicBezTo>
                    <a:pt x="35560" y="1918970"/>
                    <a:pt x="36830" y="1918970"/>
                    <a:pt x="36830" y="1920240"/>
                  </a:cubicBezTo>
                  <a:cubicBezTo>
                    <a:pt x="38100" y="1920240"/>
                    <a:pt x="38100" y="1921510"/>
                    <a:pt x="39370" y="1921510"/>
                  </a:cubicBezTo>
                  <a:cubicBezTo>
                    <a:pt x="40640" y="1921510"/>
                    <a:pt x="41910" y="1920240"/>
                    <a:pt x="43180" y="1918970"/>
                  </a:cubicBezTo>
                  <a:cubicBezTo>
                    <a:pt x="44450" y="1917700"/>
                    <a:pt x="44450" y="1916430"/>
                    <a:pt x="44450" y="1913890"/>
                  </a:cubicBezTo>
                  <a:cubicBezTo>
                    <a:pt x="44450" y="1912620"/>
                    <a:pt x="44450" y="1910080"/>
                    <a:pt x="43180" y="1910080"/>
                  </a:cubicBezTo>
                  <a:cubicBezTo>
                    <a:pt x="41910" y="1910080"/>
                    <a:pt x="40640" y="1907540"/>
                    <a:pt x="39370" y="1907540"/>
                  </a:cubicBezTo>
                  <a:lnTo>
                    <a:pt x="41910" y="1894840"/>
                  </a:lnTo>
                  <a:cubicBezTo>
                    <a:pt x="44450" y="1894840"/>
                    <a:pt x="45720" y="1896110"/>
                    <a:pt x="48260" y="1897380"/>
                  </a:cubicBezTo>
                  <a:cubicBezTo>
                    <a:pt x="49530" y="1898650"/>
                    <a:pt x="50800" y="1899920"/>
                    <a:pt x="52070" y="1901190"/>
                  </a:cubicBezTo>
                  <a:cubicBezTo>
                    <a:pt x="53340" y="1902460"/>
                    <a:pt x="53340" y="1905000"/>
                    <a:pt x="54610" y="1906270"/>
                  </a:cubicBezTo>
                  <a:cubicBezTo>
                    <a:pt x="55880" y="1907540"/>
                    <a:pt x="55880" y="1910080"/>
                    <a:pt x="55880" y="1912620"/>
                  </a:cubicBezTo>
                  <a:cubicBezTo>
                    <a:pt x="55880" y="1915160"/>
                    <a:pt x="55880" y="1917700"/>
                    <a:pt x="54610" y="1918970"/>
                  </a:cubicBezTo>
                  <a:cubicBezTo>
                    <a:pt x="54610" y="1921510"/>
                    <a:pt x="53340" y="1922780"/>
                    <a:pt x="52070" y="1925320"/>
                  </a:cubicBezTo>
                  <a:cubicBezTo>
                    <a:pt x="50800" y="1926590"/>
                    <a:pt x="49530" y="1927860"/>
                    <a:pt x="46990" y="1929130"/>
                  </a:cubicBezTo>
                  <a:cubicBezTo>
                    <a:pt x="45720" y="1930400"/>
                    <a:pt x="43180" y="1930400"/>
                    <a:pt x="40640" y="1930400"/>
                  </a:cubicBezTo>
                  <a:cubicBezTo>
                    <a:pt x="38100" y="1930400"/>
                    <a:pt x="35560" y="1929130"/>
                    <a:pt x="33020" y="1927860"/>
                  </a:cubicBezTo>
                  <a:cubicBezTo>
                    <a:pt x="30480" y="1926590"/>
                    <a:pt x="29210" y="1924050"/>
                    <a:pt x="29210" y="1921510"/>
                  </a:cubicBezTo>
                  <a:lnTo>
                    <a:pt x="29210" y="1921510"/>
                  </a:lnTo>
                  <a:cubicBezTo>
                    <a:pt x="29210" y="1922780"/>
                    <a:pt x="27940" y="1924050"/>
                    <a:pt x="27940" y="1925320"/>
                  </a:cubicBezTo>
                  <a:cubicBezTo>
                    <a:pt x="26670" y="1926590"/>
                    <a:pt x="26670" y="1927860"/>
                    <a:pt x="25400" y="1927860"/>
                  </a:cubicBezTo>
                  <a:cubicBezTo>
                    <a:pt x="24130" y="1929130"/>
                    <a:pt x="22860" y="1929130"/>
                    <a:pt x="21590" y="1930400"/>
                  </a:cubicBezTo>
                  <a:cubicBezTo>
                    <a:pt x="20320" y="1930400"/>
                    <a:pt x="19050" y="1931670"/>
                    <a:pt x="16510" y="1931670"/>
                  </a:cubicBezTo>
                  <a:cubicBezTo>
                    <a:pt x="13970" y="1931670"/>
                    <a:pt x="11430" y="1931670"/>
                    <a:pt x="8890" y="1930400"/>
                  </a:cubicBezTo>
                  <a:cubicBezTo>
                    <a:pt x="6350" y="1929130"/>
                    <a:pt x="5080" y="1927860"/>
                    <a:pt x="3810" y="1926590"/>
                  </a:cubicBezTo>
                  <a:cubicBezTo>
                    <a:pt x="2540" y="1925320"/>
                    <a:pt x="1270" y="1922780"/>
                    <a:pt x="1270" y="1920240"/>
                  </a:cubicBezTo>
                  <a:cubicBezTo>
                    <a:pt x="1270" y="1917700"/>
                    <a:pt x="0" y="1915160"/>
                    <a:pt x="0" y="1912620"/>
                  </a:cubicBezTo>
                  <a:cubicBezTo>
                    <a:pt x="0" y="1907540"/>
                    <a:pt x="1270" y="1903730"/>
                    <a:pt x="3810" y="1899920"/>
                  </a:cubicBezTo>
                  <a:cubicBezTo>
                    <a:pt x="6350" y="1896110"/>
                    <a:pt x="10160" y="1893570"/>
                    <a:pt x="13970" y="1893570"/>
                  </a:cubicBezTo>
                  <a:lnTo>
                    <a:pt x="16510" y="1905000"/>
                  </a:lnTo>
                  <a:cubicBezTo>
                    <a:pt x="13970" y="1905000"/>
                    <a:pt x="12700" y="1906270"/>
                    <a:pt x="11430" y="1907540"/>
                  </a:cubicBezTo>
                  <a:cubicBezTo>
                    <a:pt x="10160" y="1908810"/>
                    <a:pt x="10160" y="1910080"/>
                    <a:pt x="10160" y="1912620"/>
                  </a:cubicBezTo>
                  <a:cubicBezTo>
                    <a:pt x="10160" y="1915160"/>
                    <a:pt x="11430" y="1916430"/>
                    <a:pt x="12700" y="1917700"/>
                  </a:cubicBezTo>
                  <a:cubicBezTo>
                    <a:pt x="13970" y="1918970"/>
                    <a:pt x="15240" y="1918970"/>
                    <a:pt x="17780" y="1918970"/>
                  </a:cubicBezTo>
                  <a:cubicBezTo>
                    <a:pt x="19050" y="1918970"/>
                    <a:pt x="20320" y="1918970"/>
                    <a:pt x="21590" y="1917700"/>
                  </a:cubicBezTo>
                  <a:cubicBezTo>
                    <a:pt x="22860" y="1916430"/>
                    <a:pt x="22860" y="1916430"/>
                    <a:pt x="22860" y="1915160"/>
                  </a:cubicBezTo>
                  <a:cubicBezTo>
                    <a:pt x="22860" y="1913890"/>
                    <a:pt x="24130" y="1912620"/>
                    <a:pt x="24130" y="1911350"/>
                  </a:cubicBezTo>
                  <a:cubicBezTo>
                    <a:pt x="24130" y="1910080"/>
                    <a:pt x="24130" y="1908810"/>
                    <a:pt x="24130" y="1907540"/>
                  </a:cubicBezTo>
                  <a:lnTo>
                    <a:pt x="24130" y="1905000"/>
                  </a:lnTo>
                  <a:lnTo>
                    <a:pt x="34290" y="1905000"/>
                  </a:lnTo>
                  <a:lnTo>
                    <a:pt x="34290" y="1908810"/>
                  </a:lnTo>
                  <a:close/>
                  <a:moveTo>
                    <a:pt x="54610" y="1996440"/>
                  </a:moveTo>
                  <a:lnTo>
                    <a:pt x="54610" y="2006600"/>
                  </a:lnTo>
                  <a:lnTo>
                    <a:pt x="1270" y="2029460"/>
                  </a:lnTo>
                  <a:lnTo>
                    <a:pt x="1270" y="2015490"/>
                  </a:lnTo>
                  <a:lnTo>
                    <a:pt x="12700" y="2010410"/>
                  </a:lnTo>
                  <a:lnTo>
                    <a:pt x="12700" y="1990090"/>
                  </a:lnTo>
                  <a:lnTo>
                    <a:pt x="1270" y="1985010"/>
                  </a:lnTo>
                  <a:lnTo>
                    <a:pt x="1270" y="1972310"/>
                  </a:lnTo>
                  <a:lnTo>
                    <a:pt x="54610" y="1996440"/>
                  </a:lnTo>
                  <a:close/>
                  <a:moveTo>
                    <a:pt x="39370" y="2000250"/>
                  </a:moveTo>
                  <a:lnTo>
                    <a:pt x="22860" y="1993900"/>
                  </a:lnTo>
                  <a:lnTo>
                    <a:pt x="22860" y="2006600"/>
                  </a:lnTo>
                  <a:lnTo>
                    <a:pt x="39370" y="2000250"/>
                  </a:lnTo>
                  <a:close/>
                  <a:moveTo>
                    <a:pt x="30480" y="3468370"/>
                  </a:moveTo>
                  <a:lnTo>
                    <a:pt x="1270" y="3406140"/>
                  </a:lnTo>
                  <a:lnTo>
                    <a:pt x="6350" y="3403600"/>
                  </a:lnTo>
                  <a:lnTo>
                    <a:pt x="30480" y="3455670"/>
                  </a:lnTo>
                  <a:lnTo>
                    <a:pt x="53340" y="3403600"/>
                  </a:lnTo>
                  <a:lnTo>
                    <a:pt x="58420" y="3406140"/>
                  </a:lnTo>
                  <a:lnTo>
                    <a:pt x="30480" y="3468370"/>
                  </a:lnTo>
                  <a:close/>
                  <a:moveTo>
                    <a:pt x="26670" y="3322320"/>
                  </a:moveTo>
                  <a:lnTo>
                    <a:pt x="31750" y="3322320"/>
                  </a:lnTo>
                  <a:lnTo>
                    <a:pt x="31750" y="3462020"/>
                  </a:lnTo>
                  <a:lnTo>
                    <a:pt x="26670" y="3462020"/>
                  </a:lnTo>
                  <a:lnTo>
                    <a:pt x="26670" y="3322320"/>
                  </a:lnTo>
                  <a:close/>
                  <a:moveTo>
                    <a:pt x="41910" y="3568700"/>
                  </a:moveTo>
                  <a:lnTo>
                    <a:pt x="31750" y="3557270"/>
                  </a:lnTo>
                  <a:lnTo>
                    <a:pt x="39370" y="3550920"/>
                  </a:lnTo>
                  <a:lnTo>
                    <a:pt x="54610" y="3568700"/>
                  </a:lnTo>
                  <a:lnTo>
                    <a:pt x="54610" y="3578860"/>
                  </a:lnTo>
                  <a:lnTo>
                    <a:pt x="1270" y="3578860"/>
                  </a:lnTo>
                  <a:lnTo>
                    <a:pt x="1270" y="3567430"/>
                  </a:lnTo>
                  <a:lnTo>
                    <a:pt x="41910" y="3567430"/>
                  </a:lnTo>
                  <a:lnTo>
                    <a:pt x="41910" y="3568700"/>
                  </a:lnTo>
                  <a:close/>
                  <a:moveTo>
                    <a:pt x="12700" y="3623310"/>
                  </a:moveTo>
                  <a:lnTo>
                    <a:pt x="12700" y="3599180"/>
                  </a:lnTo>
                  <a:lnTo>
                    <a:pt x="21590" y="3599180"/>
                  </a:lnTo>
                  <a:lnTo>
                    <a:pt x="54610" y="3620770"/>
                  </a:lnTo>
                  <a:lnTo>
                    <a:pt x="54610" y="3633470"/>
                  </a:lnTo>
                  <a:lnTo>
                    <a:pt x="21590" y="3633470"/>
                  </a:lnTo>
                  <a:lnTo>
                    <a:pt x="21590" y="3639820"/>
                  </a:lnTo>
                  <a:lnTo>
                    <a:pt x="12700" y="3639820"/>
                  </a:lnTo>
                  <a:lnTo>
                    <a:pt x="12700" y="3633470"/>
                  </a:lnTo>
                  <a:lnTo>
                    <a:pt x="1270" y="3633470"/>
                  </a:lnTo>
                  <a:lnTo>
                    <a:pt x="1270" y="3622040"/>
                  </a:lnTo>
                  <a:lnTo>
                    <a:pt x="12700" y="3623310"/>
                  </a:lnTo>
                  <a:lnTo>
                    <a:pt x="12700" y="3623310"/>
                  </a:lnTo>
                  <a:close/>
                  <a:moveTo>
                    <a:pt x="40640" y="3623310"/>
                  </a:moveTo>
                  <a:lnTo>
                    <a:pt x="40640" y="3623310"/>
                  </a:lnTo>
                  <a:lnTo>
                    <a:pt x="21590" y="3611880"/>
                  </a:lnTo>
                  <a:lnTo>
                    <a:pt x="21590" y="3624580"/>
                  </a:lnTo>
                  <a:lnTo>
                    <a:pt x="40640" y="3624580"/>
                  </a:lnTo>
                  <a:lnTo>
                    <a:pt x="40640" y="3623310"/>
                  </a:lnTo>
                  <a:close/>
                  <a:moveTo>
                    <a:pt x="30480" y="5085080"/>
                  </a:moveTo>
                  <a:lnTo>
                    <a:pt x="1270" y="5022850"/>
                  </a:lnTo>
                  <a:lnTo>
                    <a:pt x="6350" y="5020310"/>
                  </a:lnTo>
                  <a:lnTo>
                    <a:pt x="30480" y="5072380"/>
                  </a:lnTo>
                  <a:lnTo>
                    <a:pt x="53340" y="5020310"/>
                  </a:lnTo>
                  <a:lnTo>
                    <a:pt x="58420" y="5022850"/>
                  </a:lnTo>
                  <a:lnTo>
                    <a:pt x="30480" y="5085080"/>
                  </a:lnTo>
                  <a:close/>
                  <a:moveTo>
                    <a:pt x="26670" y="4939030"/>
                  </a:moveTo>
                  <a:lnTo>
                    <a:pt x="31750" y="4939030"/>
                  </a:lnTo>
                  <a:lnTo>
                    <a:pt x="31750" y="5078730"/>
                  </a:lnTo>
                  <a:lnTo>
                    <a:pt x="26670" y="5078730"/>
                  </a:lnTo>
                  <a:lnTo>
                    <a:pt x="26670" y="4939030"/>
                  </a:lnTo>
                  <a:close/>
                  <a:moveTo>
                    <a:pt x="41910" y="5185410"/>
                  </a:moveTo>
                  <a:lnTo>
                    <a:pt x="31750" y="5173980"/>
                  </a:lnTo>
                  <a:lnTo>
                    <a:pt x="39370" y="5167630"/>
                  </a:lnTo>
                  <a:lnTo>
                    <a:pt x="54610" y="5185410"/>
                  </a:lnTo>
                  <a:lnTo>
                    <a:pt x="54610" y="5195570"/>
                  </a:lnTo>
                  <a:lnTo>
                    <a:pt x="1270" y="5195570"/>
                  </a:lnTo>
                  <a:lnTo>
                    <a:pt x="1270" y="5184140"/>
                  </a:lnTo>
                  <a:lnTo>
                    <a:pt x="41910" y="5184140"/>
                  </a:lnTo>
                  <a:lnTo>
                    <a:pt x="41910" y="5185410"/>
                  </a:lnTo>
                  <a:close/>
                  <a:moveTo>
                    <a:pt x="12700" y="5240020"/>
                  </a:moveTo>
                  <a:lnTo>
                    <a:pt x="12700" y="5215890"/>
                  </a:lnTo>
                  <a:lnTo>
                    <a:pt x="21590" y="5215890"/>
                  </a:lnTo>
                  <a:lnTo>
                    <a:pt x="54610" y="5237480"/>
                  </a:lnTo>
                  <a:lnTo>
                    <a:pt x="54610" y="5250180"/>
                  </a:lnTo>
                  <a:lnTo>
                    <a:pt x="21590" y="5250180"/>
                  </a:lnTo>
                  <a:lnTo>
                    <a:pt x="21590" y="5256530"/>
                  </a:lnTo>
                  <a:lnTo>
                    <a:pt x="12700" y="5256530"/>
                  </a:lnTo>
                  <a:lnTo>
                    <a:pt x="12700" y="5250180"/>
                  </a:lnTo>
                  <a:lnTo>
                    <a:pt x="1270" y="5250180"/>
                  </a:lnTo>
                  <a:lnTo>
                    <a:pt x="1270" y="5238750"/>
                  </a:lnTo>
                  <a:lnTo>
                    <a:pt x="12700" y="5240020"/>
                  </a:lnTo>
                  <a:lnTo>
                    <a:pt x="12700" y="5240020"/>
                  </a:lnTo>
                  <a:close/>
                  <a:moveTo>
                    <a:pt x="40640" y="5240020"/>
                  </a:moveTo>
                  <a:lnTo>
                    <a:pt x="40640" y="5240020"/>
                  </a:lnTo>
                  <a:lnTo>
                    <a:pt x="21590" y="5227320"/>
                  </a:lnTo>
                  <a:lnTo>
                    <a:pt x="21590" y="5240020"/>
                  </a:lnTo>
                  <a:lnTo>
                    <a:pt x="40640" y="5240020"/>
                  </a:lnTo>
                  <a:close/>
                  <a:moveTo>
                    <a:pt x="54610" y="5317490"/>
                  </a:moveTo>
                  <a:lnTo>
                    <a:pt x="54610" y="5327650"/>
                  </a:lnTo>
                  <a:lnTo>
                    <a:pt x="1270" y="5351780"/>
                  </a:lnTo>
                  <a:lnTo>
                    <a:pt x="1270" y="5337810"/>
                  </a:lnTo>
                  <a:lnTo>
                    <a:pt x="12700" y="5332730"/>
                  </a:lnTo>
                  <a:lnTo>
                    <a:pt x="12700" y="5311140"/>
                  </a:lnTo>
                  <a:lnTo>
                    <a:pt x="1270" y="5306060"/>
                  </a:lnTo>
                  <a:lnTo>
                    <a:pt x="1270" y="5293360"/>
                  </a:lnTo>
                  <a:lnTo>
                    <a:pt x="54610" y="5317490"/>
                  </a:lnTo>
                  <a:close/>
                  <a:moveTo>
                    <a:pt x="39370" y="5322570"/>
                  </a:moveTo>
                  <a:lnTo>
                    <a:pt x="22860" y="5316220"/>
                  </a:lnTo>
                  <a:lnTo>
                    <a:pt x="22860" y="5328920"/>
                  </a:lnTo>
                  <a:lnTo>
                    <a:pt x="39370" y="5322570"/>
                  </a:lnTo>
                  <a:close/>
                </a:path>
              </a:pathLst>
            </a:custGeom>
            <a:solidFill>
              <a:srgbClr val="FF8718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146587" y="5712686"/>
            <a:ext cx="1225285" cy="15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89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1515" y="635635"/>
            <a:ext cx="10809605" cy="55867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68257" y="4656771"/>
            <a:ext cx="2396490" cy="2344420"/>
          </a:xfrm>
          <a:prstGeom prst="rect">
            <a:avLst/>
          </a:prstGeom>
        </p:spPr>
      </p:pic>
      <p:cxnSp>
        <p:nvCxnSpPr>
          <p:cNvPr id="21" name="直接连接符 18"/>
          <p:cNvCxnSpPr/>
          <p:nvPr/>
        </p:nvCxnSpPr>
        <p:spPr>
          <a:xfrm>
            <a:off x="3310259" y="1531105"/>
            <a:ext cx="0" cy="50496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菱形 19"/>
          <p:cNvSpPr/>
          <p:nvPr/>
        </p:nvSpPr>
        <p:spPr>
          <a:xfrm>
            <a:off x="2582681" y="2229638"/>
            <a:ext cx="1428750" cy="1428750"/>
          </a:xfrm>
          <a:prstGeom prst="diamond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339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cxnSp>
        <p:nvCxnSpPr>
          <p:cNvPr id="23" name="直接连接符 11"/>
          <p:cNvCxnSpPr/>
          <p:nvPr/>
        </p:nvCxnSpPr>
        <p:spPr>
          <a:xfrm>
            <a:off x="3296730" y="3809428"/>
            <a:ext cx="0" cy="336839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21624" y="2036072"/>
            <a:ext cx="7379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1515" y="635634"/>
            <a:ext cx="10809605" cy="58606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同侧圆角矩形 7"/>
          <p:cNvSpPr/>
          <p:nvPr/>
        </p:nvSpPr>
        <p:spPr>
          <a:xfrm rot="10800000">
            <a:off x="3725838" y="457200"/>
            <a:ext cx="4667534" cy="607060"/>
          </a:xfrm>
          <a:prstGeom prst="round2SameRect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2" name="图片 3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68257" y="4656771"/>
            <a:ext cx="2396490" cy="23444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52464" y="391398"/>
            <a:ext cx="43180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BÀI NÓI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74"/>
          <p:cNvCxnSpPr/>
          <p:nvPr/>
        </p:nvCxnSpPr>
        <p:spPr>
          <a:xfrm>
            <a:off x="1336808" y="1130062"/>
            <a:ext cx="0" cy="515816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75"/>
          <p:cNvSpPr/>
          <p:nvPr/>
        </p:nvSpPr>
        <p:spPr>
          <a:xfrm>
            <a:off x="1144721" y="1434085"/>
            <a:ext cx="384175" cy="384175"/>
          </a:xfrm>
          <a:prstGeom prst="ellipse">
            <a:avLst/>
          </a:prstGeom>
          <a:solidFill>
            <a:srgbClr val="33918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>
                <a:solidFill>
                  <a:prstClr val="white"/>
                </a:solidFill>
                <a:latin typeface="Calibri Light" panose="020F0302020204030204" charset="0"/>
              </a:rPr>
              <a:t>1</a:t>
            </a:r>
          </a:p>
        </p:txBody>
      </p:sp>
      <p:sp>
        <p:nvSpPr>
          <p:cNvPr id="24" name="Oval 77"/>
          <p:cNvSpPr/>
          <p:nvPr/>
        </p:nvSpPr>
        <p:spPr>
          <a:xfrm>
            <a:off x="1144721" y="3488519"/>
            <a:ext cx="384175" cy="384175"/>
          </a:xfrm>
          <a:prstGeom prst="ellipse">
            <a:avLst/>
          </a:prstGeom>
          <a:solidFill>
            <a:srgbClr val="33918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>
                <a:solidFill>
                  <a:prstClr val="white"/>
                </a:solidFill>
                <a:latin typeface="Calibri Light" panose="020F0302020204030204" charset="0"/>
              </a:rPr>
              <a:t>2</a:t>
            </a:r>
          </a:p>
        </p:txBody>
      </p:sp>
      <p:sp>
        <p:nvSpPr>
          <p:cNvPr id="25" name="Oval 78"/>
          <p:cNvSpPr/>
          <p:nvPr/>
        </p:nvSpPr>
        <p:spPr>
          <a:xfrm>
            <a:off x="1144721" y="5662947"/>
            <a:ext cx="384175" cy="384175"/>
          </a:xfrm>
          <a:prstGeom prst="ellipse">
            <a:avLst/>
          </a:prstGeom>
          <a:solidFill>
            <a:srgbClr val="33918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>
                <a:solidFill>
                  <a:prstClr val="white"/>
                </a:solidFill>
                <a:latin typeface="Calibri Light" panose="020F030202020403020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24158" y="1350702"/>
            <a:ext cx="1761234" cy="523220"/>
          </a:xfrm>
          <a:prstGeom prst="rect">
            <a:avLst/>
          </a:prstGeom>
          <a:solidFill>
            <a:srgbClr val="4FDD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1624" y="1090321"/>
            <a:ext cx="7001301" cy="954107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5723" y="2997495"/>
            <a:ext cx="1761234" cy="1384995"/>
          </a:xfrm>
          <a:prstGeom prst="rect">
            <a:avLst/>
          </a:prstGeom>
          <a:solidFill>
            <a:srgbClr val="4FDD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21624" y="2153611"/>
            <a:ext cx="7001301" cy="954107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21624" y="3244892"/>
            <a:ext cx="7001301" cy="954107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21624" y="4359256"/>
            <a:ext cx="7001301" cy="954107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15723" y="5412734"/>
            <a:ext cx="1761234" cy="954107"/>
          </a:xfrm>
          <a:prstGeom prst="rect">
            <a:avLst/>
          </a:prstGeom>
          <a:solidFill>
            <a:srgbClr val="4FDD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21624" y="5589891"/>
            <a:ext cx="7001301" cy="523220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26" idx="3"/>
            <a:endCxn id="27" idx="1"/>
          </p:cNvCxnSpPr>
          <p:nvPr/>
        </p:nvCxnSpPr>
        <p:spPr>
          <a:xfrm flipV="1">
            <a:off x="3485392" y="1567375"/>
            <a:ext cx="636232" cy="44937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9" idx="3"/>
          </p:cNvCxnSpPr>
          <p:nvPr/>
        </p:nvCxnSpPr>
        <p:spPr>
          <a:xfrm flipV="1">
            <a:off x="3476957" y="2574272"/>
            <a:ext cx="644667" cy="1115721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31" idx="1"/>
          </p:cNvCxnSpPr>
          <p:nvPr/>
        </p:nvCxnSpPr>
        <p:spPr>
          <a:xfrm>
            <a:off x="3485392" y="3689992"/>
            <a:ext cx="636232" cy="31954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76957" y="3680606"/>
            <a:ext cx="644667" cy="917177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8" idx="1"/>
          </p:cNvCxnSpPr>
          <p:nvPr/>
        </p:nvCxnSpPr>
        <p:spPr>
          <a:xfrm>
            <a:off x="3485392" y="5851501"/>
            <a:ext cx="636232" cy="0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27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54" b="154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174">
            <a:off x="10532471" y="2814788"/>
            <a:ext cx="3514717" cy="55389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20973" y="1189462"/>
            <a:ext cx="2333462" cy="12855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3455" y="1080213"/>
            <a:ext cx="10557164" cy="46975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video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71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同侧圆角矩形 8"/>
          <p:cNvSpPr/>
          <p:nvPr/>
        </p:nvSpPr>
        <p:spPr>
          <a:xfrm>
            <a:off x="4837113" y="4420870"/>
            <a:ext cx="2517140" cy="2138680"/>
          </a:xfrm>
          <a:prstGeom prst="round2SameRect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90855" y="5239385"/>
            <a:ext cx="1208405" cy="1179195"/>
          </a:xfrm>
          <a:prstGeom prst="roundRect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0475595" y="456565"/>
            <a:ext cx="1208405" cy="1179195"/>
          </a:xfrm>
          <a:prstGeom prst="roundRect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0880" y="612775"/>
            <a:ext cx="10809605" cy="558673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同侧圆角矩形 7"/>
          <p:cNvSpPr/>
          <p:nvPr/>
        </p:nvSpPr>
        <p:spPr>
          <a:xfrm rot="10800000">
            <a:off x="4837113" y="456565"/>
            <a:ext cx="2517140" cy="2138680"/>
          </a:xfrm>
          <a:prstGeom prst="round2SameRect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3092" y="531069"/>
            <a:ext cx="18522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charset="-122"/>
              </a:rPr>
              <a:t>Nói và nghe</a:t>
            </a:r>
            <a:endParaRPr lang="en-US" altLang="zh-CN" sz="4400" dirty="0">
              <a:solidFill>
                <a:schemeClr val="bg1"/>
              </a:solidFill>
              <a:latin typeface="Agency FB" panose="020B0503020202020204" pitchFamily="34" charset="0"/>
              <a:ea typeface="方正姚体" panose="02010601030101010101" charset="-122"/>
            </a:endParaRPr>
          </a:p>
        </p:txBody>
      </p:sp>
      <p:pic>
        <p:nvPicPr>
          <p:cNvPr id="16" name="图片 15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" flipH="1">
            <a:off x="867449" y="3002280"/>
            <a:ext cx="2900680" cy="2837180"/>
          </a:xfrm>
          <a:prstGeom prst="rect">
            <a:avLst/>
          </a:prstGeom>
        </p:spPr>
      </p:pic>
      <p:pic>
        <p:nvPicPr>
          <p:cNvPr id="18" name="图片 17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60000">
            <a:off x="8590460" y="3012693"/>
            <a:ext cx="2677160" cy="2946400"/>
          </a:xfrm>
          <a:prstGeom prst="rect">
            <a:avLst/>
          </a:prstGeom>
        </p:spPr>
      </p:pic>
      <p:pic>
        <p:nvPicPr>
          <p:cNvPr id="19" name="图片 18" descr="91a91957d94893cda4457f0efd2b5ba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195" y="4831715"/>
            <a:ext cx="2992755" cy="1586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395" y="2553434"/>
            <a:ext cx="6690878" cy="2657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0597791" y="5320317"/>
            <a:ext cx="1594209" cy="27188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24146">
            <a:off x="50136" y="3758814"/>
            <a:ext cx="1794691" cy="28121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554445" y="6089584"/>
            <a:ext cx="594907" cy="6379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9570" y="5640471"/>
            <a:ext cx="646515" cy="791944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340875" y="1000021"/>
            <a:ext cx="11647925" cy="1169966"/>
            <a:chOff x="0" y="0"/>
            <a:chExt cx="808511" cy="464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08511" cy="46498"/>
            </a:xfrm>
            <a:custGeom>
              <a:avLst/>
              <a:gdLst/>
              <a:ahLst/>
              <a:cxnLst/>
              <a:rect l="l" t="t" r="r" b="b"/>
              <a:pathLst>
                <a:path w="808511" h="46498">
                  <a:moveTo>
                    <a:pt x="6271" y="0"/>
                  </a:moveTo>
                  <a:lnTo>
                    <a:pt x="802241" y="0"/>
                  </a:lnTo>
                  <a:cubicBezTo>
                    <a:pt x="805704" y="0"/>
                    <a:pt x="808511" y="2807"/>
                    <a:pt x="808511" y="6271"/>
                  </a:cubicBezTo>
                  <a:lnTo>
                    <a:pt x="808511" y="40227"/>
                  </a:lnTo>
                  <a:cubicBezTo>
                    <a:pt x="808511" y="43691"/>
                    <a:pt x="805704" y="46498"/>
                    <a:pt x="802241" y="46498"/>
                  </a:cubicBezTo>
                  <a:lnTo>
                    <a:pt x="6271" y="46498"/>
                  </a:lnTo>
                  <a:cubicBezTo>
                    <a:pt x="2807" y="46498"/>
                    <a:pt x="0" y="43691"/>
                    <a:pt x="0" y="40227"/>
                  </a:cubicBezTo>
                  <a:lnTo>
                    <a:pt x="0" y="6271"/>
                  </a:lnTo>
                  <a:cubicBezTo>
                    <a:pt x="0" y="2807"/>
                    <a:pt x="2807" y="0"/>
                    <a:pt x="6271" y="0"/>
                  </a:cubicBezTo>
                  <a:close/>
                </a:path>
              </a:pathLst>
            </a:custGeom>
            <a:solidFill>
              <a:srgbClr val="AFE5E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9267" tIns="59267" rIns="59267" bIns="59267" rtlCol="0" anchor="ctr"/>
            <a:lstStyle/>
            <a:p>
              <a:pPr algn="ctr">
                <a:lnSpc>
                  <a:spcPts val="2948"/>
                </a:lnSpc>
              </a:pPr>
              <a:endParaRPr lang="en-US" sz="2200" dirty="0">
                <a:solidFill>
                  <a:srgbClr val="393F85"/>
                </a:solidFill>
                <a:latin typeface="Roboto Condense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76688" y="2088381"/>
            <a:ext cx="2202313" cy="2211471"/>
            <a:chOff x="0" y="0"/>
            <a:chExt cx="812800" cy="8161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6180"/>
            </a:xfrm>
            <a:custGeom>
              <a:avLst/>
              <a:gdLst/>
              <a:ahLst/>
              <a:cxnLst/>
              <a:rect l="l" t="t" r="r" b="b"/>
              <a:pathLst>
                <a:path w="812800" h="816180">
                  <a:moveTo>
                    <a:pt x="406400" y="0"/>
                  </a:moveTo>
                  <a:lnTo>
                    <a:pt x="485289" y="112451"/>
                  </a:lnTo>
                  <a:lnTo>
                    <a:pt x="609600" y="54674"/>
                  </a:lnTo>
                  <a:lnTo>
                    <a:pt x="621927" y="191667"/>
                  </a:lnTo>
                  <a:lnTo>
                    <a:pt x="758353" y="204045"/>
                  </a:lnTo>
                  <a:lnTo>
                    <a:pt x="700814" y="328873"/>
                  </a:lnTo>
                  <a:lnTo>
                    <a:pt x="812800" y="408090"/>
                  </a:lnTo>
                  <a:lnTo>
                    <a:pt x="700814" y="487307"/>
                  </a:lnTo>
                  <a:lnTo>
                    <a:pt x="758353" y="612135"/>
                  </a:lnTo>
                  <a:lnTo>
                    <a:pt x="621927" y="624513"/>
                  </a:lnTo>
                  <a:lnTo>
                    <a:pt x="609600" y="761506"/>
                  </a:lnTo>
                  <a:lnTo>
                    <a:pt x="485289" y="703728"/>
                  </a:lnTo>
                  <a:lnTo>
                    <a:pt x="406400" y="816180"/>
                  </a:lnTo>
                  <a:lnTo>
                    <a:pt x="327511" y="703728"/>
                  </a:lnTo>
                  <a:lnTo>
                    <a:pt x="203200" y="761506"/>
                  </a:lnTo>
                  <a:lnTo>
                    <a:pt x="190873" y="624513"/>
                  </a:lnTo>
                  <a:lnTo>
                    <a:pt x="54447" y="612135"/>
                  </a:lnTo>
                  <a:lnTo>
                    <a:pt x="111986" y="487307"/>
                  </a:lnTo>
                  <a:lnTo>
                    <a:pt x="0" y="408090"/>
                  </a:lnTo>
                  <a:lnTo>
                    <a:pt x="111986" y="328873"/>
                  </a:lnTo>
                  <a:lnTo>
                    <a:pt x="54447" y="204045"/>
                  </a:lnTo>
                  <a:lnTo>
                    <a:pt x="190873" y="191667"/>
                  </a:lnTo>
                  <a:lnTo>
                    <a:pt x="203200" y="54674"/>
                  </a:lnTo>
                  <a:lnTo>
                    <a:pt x="327511" y="11245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7000" y="50800"/>
              <a:ext cx="655492" cy="68936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173"/>
                </a:lnSpc>
              </a:pP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ai </a:t>
              </a: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967568" y="2752200"/>
            <a:ext cx="2294600" cy="2237197"/>
            <a:chOff x="0" y="0"/>
            <a:chExt cx="1021280" cy="9957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89818" cy="995731"/>
            </a:xfrm>
            <a:custGeom>
              <a:avLst/>
              <a:gdLst/>
              <a:ahLst/>
              <a:cxnLst/>
              <a:rect l="l" t="t" r="r" b="b"/>
              <a:pathLst>
                <a:path w="989818" h="995731">
                  <a:moveTo>
                    <a:pt x="494909" y="0"/>
                  </a:moveTo>
                  <a:lnTo>
                    <a:pt x="590978" y="137190"/>
                  </a:lnTo>
                  <a:lnTo>
                    <a:pt x="742363" y="66701"/>
                  </a:lnTo>
                  <a:lnTo>
                    <a:pt x="757374" y="233832"/>
                  </a:lnTo>
                  <a:lnTo>
                    <a:pt x="923512" y="248933"/>
                  </a:lnTo>
                  <a:lnTo>
                    <a:pt x="853442" y="401222"/>
                  </a:lnTo>
                  <a:lnTo>
                    <a:pt x="989818" y="497865"/>
                  </a:lnTo>
                  <a:lnTo>
                    <a:pt x="853442" y="594509"/>
                  </a:lnTo>
                  <a:lnTo>
                    <a:pt x="923512" y="746798"/>
                  </a:lnTo>
                  <a:lnTo>
                    <a:pt x="757374" y="761899"/>
                  </a:lnTo>
                  <a:lnTo>
                    <a:pt x="742363" y="929029"/>
                  </a:lnTo>
                  <a:lnTo>
                    <a:pt x="590978" y="858541"/>
                  </a:lnTo>
                  <a:lnTo>
                    <a:pt x="494909" y="995731"/>
                  </a:lnTo>
                  <a:lnTo>
                    <a:pt x="398839" y="858541"/>
                  </a:lnTo>
                  <a:lnTo>
                    <a:pt x="247454" y="929029"/>
                  </a:lnTo>
                  <a:lnTo>
                    <a:pt x="232443" y="761899"/>
                  </a:lnTo>
                  <a:lnTo>
                    <a:pt x="66305" y="746798"/>
                  </a:lnTo>
                  <a:lnTo>
                    <a:pt x="136375" y="594509"/>
                  </a:lnTo>
                  <a:lnTo>
                    <a:pt x="0" y="497865"/>
                  </a:lnTo>
                  <a:lnTo>
                    <a:pt x="136375" y="401222"/>
                  </a:lnTo>
                  <a:lnTo>
                    <a:pt x="66305" y="248933"/>
                  </a:lnTo>
                  <a:lnTo>
                    <a:pt x="232443" y="233832"/>
                  </a:lnTo>
                  <a:lnTo>
                    <a:pt x="247454" y="66701"/>
                  </a:lnTo>
                  <a:lnTo>
                    <a:pt x="398839" y="137190"/>
                  </a:lnTo>
                  <a:lnTo>
                    <a:pt x="494909" y="0"/>
                  </a:ln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27000" y="50800"/>
              <a:ext cx="894280" cy="6350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173"/>
                </a:lnSpc>
              </a:pP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ts val="3173"/>
                </a:lnSpc>
              </a:pP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354508" y="2888210"/>
            <a:ext cx="2959069" cy="2411331"/>
            <a:chOff x="0" y="0"/>
            <a:chExt cx="1270580" cy="10353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24466" cy="1035390"/>
            </a:xfrm>
            <a:custGeom>
              <a:avLst/>
              <a:gdLst/>
              <a:ahLst/>
              <a:cxnLst/>
              <a:rect l="l" t="t" r="r" b="b"/>
              <a:pathLst>
                <a:path w="1124466" h="1035390">
                  <a:moveTo>
                    <a:pt x="562233" y="0"/>
                  </a:moveTo>
                  <a:lnTo>
                    <a:pt x="671371" y="142654"/>
                  </a:lnTo>
                  <a:lnTo>
                    <a:pt x="843350" y="69358"/>
                  </a:lnTo>
                  <a:lnTo>
                    <a:pt x="860403" y="243145"/>
                  </a:lnTo>
                  <a:lnTo>
                    <a:pt x="1049141" y="258848"/>
                  </a:lnTo>
                  <a:lnTo>
                    <a:pt x="969539" y="417203"/>
                  </a:lnTo>
                  <a:lnTo>
                    <a:pt x="1124466" y="517695"/>
                  </a:lnTo>
                  <a:lnTo>
                    <a:pt x="969539" y="618188"/>
                  </a:lnTo>
                  <a:lnTo>
                    <a:pt x="1049141" y="776543"/>
                  </a:lnTo>
                  <a:lnTo>
                    <a:pt x="860403" y="792245"/>
                  </a:lnTo>
                  <a:lnTo>
                    <a:pt x="843350" y="966032"/>
                  </a:lnTo>
                  <a:lnTo>
                    <a:pt x="671371" y="892736"/>
                  </a:lnTo>
                  <a:lnTo>
                    <a:pt x="562233" y="1035390"/>
                  </a:lnTo>
                  <a:lnTo>
                    <a:pt x="453095" y="892736"/>
                  </a:lnTo>
                  <a:lnTo>
                    <a:pt x="281117" y="966032"/>
                  </a:lnTo>
                  <a:lnTo>
                    <a:pt x="264063" y="792245"/>
                  </a:lnTo>
                  <a:lnTo>
                    <a:pt x="75325" y="776543"/>
                  </a:lnTo>
                  <a:lnTo>
                    <a:pt x="154926" y="618188"/>
                  </a:lnTo>
                  <a:lnTo>
                    <a:pt x="0" y="517695"/>
                  </a:lnTo>
                  <a:lnTo>
                    <a:pt x="154926" y="417203"/>
                  </a:lnTo>
                  <a:lnTo>
                    <a:pt x="75325" y="258848"/>
                  </a:lnTo>
                  <a:lnTo>
                    <a:pt x="264063" y="243145"/>
                  </a:lnTo>
                  <a:lnTo>
                    <a:pt x="281117" y="69358"/>
                  </a:lnTo>
                  <a:lnTo>
                    <a:pt x="453095" y="142654"/>
                  </a:lnTo>
                  <a:lnTo>
                    <a:pt x="562233" y="0"/>
                  </a:ln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214093" y="200195"/>
              <a:ext cx="1056487" cy="6350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173"/>
                </a:lnSpc>
              </a:pP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(</a:t>
              </a: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266" b="1" dirty="0">
                <a:solidFill>
                  <a:schemeClr val="tx1">
                    <a:alpha val="7764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454299" y="3010272"/>
            <a:ext cx="3271691" cy="2748209"/>
            <a:chOff x="0" y="0"/>
            <a:chExt cx="1155731" cy="113153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23112" cy="1131533"/>
            </a:xfrm>
            <a:custGeom>
              <a:avLst/>
              <a:gdLst/>
              <a:ahLst/>
              <a:cxnLst/>
              <a:rect l="l" t="t" r="r" b="b"/>
              <a:pathLst>
                <a:path w="1123112" h="1131533">
                  <a:moveTo>
                    <a:pt x="561556" y="0"/>
                  </a:moveTo>
                  <a:lnTo>
                    <a:pt x="670563" y="155900"/>
                  </a:lnTo>
                  <a:lnTo>
                    <a:pt x="842334" y="75798"/>
                  </a:lnTo>
                  <a:lnTo>
                    <a:pt x="859367" y="265723"/>
                  </a:lnTo>
                  <a:lnTo>
                    <a:pt x="1047878" y="282883"/>
                  </a:lnTo>
                  <a:lnTo>
                    <a:pt x="968372" y="455942"/>
                  </a:lnTo>
                  <a:lnTo>
                    <a:pt x="1123112" y="565767"/>
                  </a:lnTo>
                  <a:lnTo>
                    <a:pt x="968372" y="675591"/>
                  </a:lnTo>
                  <a:lnTo>
                    <a:pt x="1047878" y="848650"/>
                  </a:lnTo>
                  <a:lnTo>
                    <a:pt x="859367" y="865810"/>
                  </a:lnTo>
                  <a:lnTo>
                    <a:pt x="842334" y="1055734"/>
                  </a:lnTo>
                  <a:lnTo>
                    <a:pt x="670563" y="975633"/>
                  </a:lnTo>
                  <a:lnTo>
                    <a:pt x="561556" y="1131533"/>
                  </a:lnTo>
                  <a:lnTo>
                    <a:pt x="452549" y="975633"/>
                  </a:lnTo>
                  <a:lnTo>
                    <a:pt x="280778" y="1055734"/>
                  </a:lnTo>
                  <a:lnTo>
                    <a:pt x="263745" y="865810"/>
                  </a:lnTo>
                  <a:lnTo>
                    <a:pt x="75234" y="848650"/>
                  </a:lnTo>
                  <a:lnTo>
                    <a:pt x="154740" y="675591"/>
                  </a:lnTo>
                  <a:lnTo>
                    <a:pt x="0" y="565767"/>
                  </a:lnTo>
                  <a:lnTo>
                    <a:pt x="154740" y="455942"/>
                  </a:lnTo>
                  <a:lnTo>
                    <a:pt x="75234" y="282883"/>
                  </a:lnTo>
                  <a:lnTo>
                    <a:pt x="263745" y="265723"/>
                  </a:lnTo>
                  <a:lnTo>
                    <a:pt x="280778" y="75798"/>
                  </a:lnTo>
                  <a:lnTo>
                    <a:pt x="452549" y="155900"/>
                  </a:lnTo>
                  <a:lnTo>
                    <a:pt x="561556" y="0"/>
                  </a:ln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82622" y="219390"/>
              <a:ext cx="973109" cy="6350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173"/>
                </a:lnSpc>
              </a:pP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(</a:t>
              </a: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3200" b="1" dirty="0">
                  <a:solidFill>
                    <a:schemeClr val="tx1">
                      <a:alpha val="77647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18D132B-E51F-778E-0D25-D91731CB90A7}"/>
              </a:ext>
            </a:extLst>
          </p:cNvPr>
          <p:cNvSpPr txBox="1"/>
          <p:nvPr/>
        </p:nvSpPr>
        <p:spPr>
          <a:xfrm>
            <a:off x="457201" y="1122756"/>
            <a:ext cx="11531599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b="1" dirty="0" err="1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Yêu</a:t>
            </a:r>
            <a:r>
              <a:rPr lang="en-US" sz="2667" b="1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cầu</a:t>
            </a:r>
            <a:r>
              <a:rPr lang="en-US" sz="2667" b="1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: </a:t>
            </a:r>
            <a:r>
              <a:rPr lang="en-US" sz="2667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HS </a:t>
            </a:r>
            <a:r>
              <a:rPr lang="en-US" sz="2667" dirty="0" err="1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theo</a:t>
            </a:r>
            <a:r>
              <a:rPr lang="en-US" sz="2667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dõi</a:t>
            </a:r>
            <a:r>
              <a:rPr lang="en-US" sz="2667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thông</a:t>
            </a:r>
            <a:r>
              <a:rPr lang="en-US" sz="2667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 tin SGK, </a:t>
            </a:r>
            <a:r>
              <a:rPr lang="en-US" sz="2667" dirty="0" err="1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trình</a:t>
            </a:r>
            <a:r>
              <a:rPr lang="en-US" sz="2667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bày</a:t>
            </a:r>
            <a:r>
              <a:rPr lang="en-US" sz="2667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cách</a:t>
            </a:r>
            <a:r>
              <a:rPr lang="en-US" sz="2667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thức</a:t>
            </a:r>
            <a:r>
              <a:rPr lang="en-US" sz="2667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trao</a:t>
            </a:r>
            <a:r>
              <a:rPr lang="en-US" sz="2667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đổi</a:t>
            </a:r>
            <a:r>
              <a:rPr lang="en-US" sz="2667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vấn</a:t>
            </a:r>
            <a:r>
              <a:rPr lang="en-US" sz="2667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đề</a:t>
            </a:r>
            <a:r>
              <a:rPr lang="en-US" sz="2667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mà</a:t>
            </a:r>
            <a:r>
              <a:rPr lang="en-US" sz="2667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em</a:t>
            </a:r>
            <a:r>
              <a:rPr lang="en-US" sz="2667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quan</a:t>
            </a:r>
            <a:r>
              <a:rPr lang="en-US" sz="2667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tâm</a:t>
            </a:r>
            <a:r>
              <a:rPr lang="en-US" sz="2667" dirty="0">
                <a:solidFill>
                  <a:srgbClr val="393F85"/>
                </a:solidFill>
                <a:latin typeface="Times New Roman" panose="02020603050405020304" pitchFamily="18" charset="0"/>
                <a:ea typeface="Roboto Condensed Bold" panose="02000000000000000000" charset="0"/>
                <a:cs typeface="Times New Roman" panose="02020603050405020304" pitchFamily="18" charset="0"/>
              </a:rPr>
              <a:t>.</a:t>
            </a:r>
            <a:endParaRPr lang="en-US" sz="2667" dirty="0">
              <a:latin typeface="Times New Roman" panose="02020603050405020304" pitchFamily="18" charset="0"/>
              <a:ea typeface="Roboto Condensed Bold" panose="0200000000000000000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71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1" t="152" b="157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2927770" y="254680"/>
            <a:ext cx="12208319" cy="77268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0007600" y="3429000"/>
            <a:ext cx="3467499" cy="49818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72101" y="4884768"/>
            <a:ext cx="1332614" cy="29582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033816">
            <a:off x="-1574316" y="2057400"/>
            <a:ext cx="2270085" cy="2743200"/>
          </a:xfrm>
          <a:prstGeom prst="rect">
            <a:avLst/>
          </a:prstGeom>
        </p:spPr>
      </p:pic>
      <p:graphicFrame>
        <p:nvGraphicFramePr>
          <p:cNvPr id="13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987114"/>
              </p:ext>
            </p:extLst>
          </p:nvPr>
        </p:nvGraphicFramePr>
        <p:xfrm>
          <a:off x="339441" y="239912"/>
          <a:ext cx="10476197" cy="6502384"/>
        </p:xfrm>
        <a:graphic>
          <a:graphicData uri="http://schemas.openxmlformats.org/drawingml/2006/table">
            <a:tbl>
              <a:tblPr/>
              <a:tblGrid>
                <a:gridCol w="2151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24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 b="1" dirty="0" err="1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100" b="1" dirty="0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100" b="1" dirty="0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 </a:t>
                      </a:r>
                      <a:r>
                        <a:rPr lang="en-US" sz="2100" b="1" dirty="0" err="1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100" b="1" dirty="0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B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/>
                      </a:pP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15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 b="1" dirty="0" err="1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100" b="1" dirty="0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100" b="1" dirty="0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100" b="1" dirty="0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100" b="1" dirty="0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B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/>
                      </a:pP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696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 b="1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cái gì?</a:t>
                      </a:r>
                      <a:endParaRPr lang="en-US" sz="2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B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/>
                      </a:pP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Thu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in-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 marL="60960" marR="60960" marT="30480" marB="30480" anchor="ctr">
                    <a:lnL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501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 b="1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như thế nào?</a:t>
                      </a:r>
                      <a:endParaRPr lang="en-US" sz="2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B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/>
                      </a:pP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...)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0960" marR="60960" marT="30480" marB="30480" anchor="ctr">
                    <a:lnL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370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1515" y="635635"/>
            <a:ext cx="10809605" cy="55867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2" name="图片 3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68257" y="4656771"/>
            <a:ext cx="2396490" cy="2344420"/>
          </a:xfrm>
          <a:prstGeom prst="rect">
            <a:avLst/>
          </a:prstGeom>
        </p:spPr>
      </p:pic>
      <p:cxnSp>
        <p:nvCxnSpPr>
          <p:cNvPr id="19" name="直接连接符 3"/>
          <p:cNvCxnSpPr/>
          <p:nvPr/>
        </p:nvCxnSpPr>
        <p:spPr>
          <a:xfrm>
            <a:off x="3297056" y="684213"/>
            <a:ext cx="0" cy="1119789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菱形 4"/>
          <p:cNvSpPr/>
          <p:nvPr/>
        </p:nvSpPr>
        <p:spPr>
          <a:xfrm>
            <a:off x="2514722" y="1981628"/>
            <a:ext cx="1523782" cy="1396296"/>
          </a:xfrm>
          <a:prstGeom prst="diamond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339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85954" y="1101125"/>
            <a:ext cx="771516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?...</a:t>
            </a:r>
          </a:p>
          <a:p>
            <a:pPr algn="just"/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185" y="1864574"/>
            <a:ext cx="1640132" cy="1191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308" y="1849698"/>
            <a:ext cx="1813388" cy="1206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687" y="1879450"/>
            <a:ext cx="1762442" cy="119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6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86564" y="472876"/>
            <a:ext cx="10809605" cy="55867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2" name="图片 3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68257" y="4656771"/>
            <a:ext cx="2396490" cy="2344420"/>
          </a:xfrm>
          <a:prstGeom prst="rect">
            <a:avLst/>
          </a:prstGeom>
        </p:spPr>
      </p:pic>
      <p:sp>
        <p:nvSpPr>
          <p:cNvPr id="20" name="菱形 4"/>
          <p:cNvSpPr/>
          <p:nvPr/>
        </p:nvSpPr>
        <p:spPr>
          <a:xfrm>
            <a:off x="2528056" y="2006181"/>
            <a:ext cx="1523782" cy="1396296"/>
          </a:xfrm>
          <a:prstGeom prst="diamond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339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6673" y="1746051"/>
            <a:ext cx="7379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878" y="4040170"/>
            <a:ext cx="2778990" cy="2019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6185" y="3993570"/>
            <a:ext cx="3034672" cy="2019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2420" y="4003290"/>
            <a:ext cx="3003209" cy="203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7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54" b="154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09604" y="2142855"/>
            <a:ext cx="5700565" cy="4403125"/>
            <a:chOff x="0" y="0"/>
            <a:chExt cx="2655322" cy="2050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55322" cy="2050975"/>
            </a:xfrm>
            <a:custGeom>
              <a:avLst/>
              <a:gdLst/>
              <a:ahLst/>
              <a:cxnLst/>
              <a:rect l="l" t="t" r="r" b="b"/>
              <a:pathLst>
                <a:path w="2655322" h="2050975">
                  <a:moveTo>
                    <a:pt x="2530861" y="2050975"/>
                  </a:moveTo>
                  <a:lnTo>
                    <a:pt x="124460" y="2050975"/>
                  </a:lnTo>
                  <a:cubicBezTo>
                    <a:pt x="55880" y="2050975"/>
                    <a:pt x="0" y="1995095"/>
                    <a:pt x="0" y="1926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30862" y="0"/>
                  </a:lnTo>
                  <a:cubicBezTo>
                    <a:pt x="2599442" y="0"/>
                    <a:pt x="2655322" y="55880"/>
                    <a:pt x="2655322" y="124460"/>
                  </a:cubicBezTo>
                  <a:lnTo>
                    <a:pt x="2655322" y="1926515"/>
                  </a:lnTo>
                  <a:cubicBezTo>
                    <a:pt x="2655322" y="1995095"/>
                    <a:pt x="2599442" y="2050975"/>
                    <a:pt x="2530862" y="2050975"/>
                  </a:cubicBezTo>
                  <a:close/>
                </a:path>
              </a:pathLst>
            </a:custGeom>
            <a:solidFill>
              <a:srgbClr val="DCEB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7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701252" y="1866779"/>
            <a:ext cx="1648217" cy="5521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648393" y="976222"/>
            <a:ext cx="770864" cy="9442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913308" y="1644110"/>
            <a:ext cx="867621" cy="9304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553121" flipH="1">
            <a:off x="6769123" y="2681907"/>
            <a:ext cx="3435367" cy="18894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464867">
            <a:off x="6134414" y="4269281"/>
            <a:ext cx="4210012" cy="23155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613618">
            <a:off x="6521737" y="975761"/>
            <a:ext cx="3435367" cy="18894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93620">
            <a:off x="9466388" y="2977478"/>
            <a:ext cx="4079625" cy="489911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7123755" y="1787961"/>
            <a:ext cx="254562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05"/>
              </a:lnSpc>
              <a:spcBef>
                <a:spcPct val="0"/>
              </a:spcBef>
            </a:pPr>
            <a:r>
              <a:rPr lang="en-US" sz="2266" spc="49" dirty="0">
                <a:solidFill>
                  <a:srgbClr val="393F85"/>
                </a:solidFill>
                <a:latin typeface="Roboto Condensed Bold"/>
              </a:rPr>
              <a:t>1. </a:t>
            </a:r>
            <a:r>
              <a:rPr lang="en-US" sz="2266" spc="49" dirty="0" err="1">
                <a:solidFill>
                  <a:srgbClr val="393F85"/>
                </a:solidFill>
                <a:latin typeface="Roboto Condensed Bold"/>
              </a:rPr>
              <a:t>Lựa</a:t>
            </a:r>
            <a:r>
              <a:rPr lang="en-US" sz="2266" spc="49" dirty="0">
                <a:solidFill>
                  <a:srgbClr val="393F85"/>
                </a:solidFill>
                <a:latin typeface="Roboto Condensed Bold"/>
              </a:rPr>
              <a:t> </a:t>
            </a:r>
            <a:r>
              <a:rPr lang="en-US" sz="2266" spc="49" dirty="0" err="1">
                <a:solidFill>
                  <a:srgbClr val="393F85"/>
                </a:solidFill>
                <a:latin typeface="Roboto Condensed Bold"/>
              </a:rPr>
              <a:t>chọn</a:t>
            </a:r>
            <a:r>
              <a:rPr lang="en-US" sz="2266" spc="49" dirty="0">
                <a:solidFill>
                  <a:srgbClr val="393F85"/>
                </a:solidFill>
                <a:latin typeface="Roboto Condensed Bold"/>
              </a:rPr>
              <a:t> </a:t>
            </a:r>
            <a:r>
              <a:rPr lang="en-US" sz="2266" spc="49" dirty="0" err="1">
                <a:solidFill>
                  <a:srgbClr val="393F85"/>
                </a:solidFill>
                <a:latin typeface="Roboto Condensed Bold"/>
              </a:rPr>
              <a:t>vấn</a:t>
            </a:r>
            <a:r>
              <a:rPr lang="en-US" sz="2266" spc="49" dirty="0">
                <a:solidFill>
                  <a:srgbClr val="393F85"/>
                </a:solidFill>
                <a:latin typeface="Roboto Condensed Bold"/>
              </a:rPr>
              <a:t> </a:t>
            </a:r>
            <a:r>
              <a:rPr lang="en-US" sz="2266" spc="49" dirty="0" err="1">
                <a:solidFill>
                  <a:srgbClr val="393F85"/>
                </a:solidFill>
                <a:latin typeface="Roboto Condensed Bold"/>
              </a:rPr>
              <a:t>đề</a:t>
            </a:r>
            <a:endParaRPr lang="en-US" sz="2266" spc="49" dirty="0">
              <a:solidFill>
                <a:srgbClr val="393F85"/>
              </a:solidFill>
              <a:latin typeface="Roboto Condensed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441571" y="4816503"/>
            <a:ext cx="2655976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5"/>
              </a:lnSpc>
              <a:spcBef>
                <a:spcPct val="0"/>
              </a:spcBef>
            </a:pPr>
            <a:r>
              <a:rPr lang="en-US" sz="2266" spc="49" dirty="0">
                <a:solidFill>
                  <a:srgbClr val="393F85"/>
                </a:solidFill>
                <a:latin typeface="Roboto Condensed Bold"/>
              </a:rPr>
              <a:t>3. </a:t>
            </a:r>
            <a:r>
              <a:rPr lang="en-US" sz="2266" spc="49" dirty="0" err="1">
                <a:solidFill>
                  <a:srgbClr val="393F85"/>
                </a:solidFill>
                <a:latin typeface="Roboto Condensed Bold"/>
              </a:rPr>
              <a:t>Ghi</a:t>
            </a:r>
            <a:r>
              <a:rPr lang="en-US" sz="2266" spc="49" dirty="0">
                <a:solidFill>
                  <a:srgbClr val="393F85"/>
                </a:solidFill>
                <a:latin typeface="Roboto Condensed Bold"/>
              </a:rPr>
              <a:t> </a:t>
            </a:r>
            <a:r>
              <a:rPr lang="en-US" sz="2266" spc="49" dirty="0" err="1">
                <a:solidFill>
                  <a:srgbClr val="393F85"/>
                </a:solidFill>
                <a:latin typeface="Roboto Condensed Bold"/>
              </a:rPr>
              <a:t>ngắn</a:t>
            </a:r>
            <a:r>
              <a:rPr lang="en-US" sz="2266" spc="49" dirty="0">
                <a:solidFill>
                  <a:srgbClr val="393F85"/>
                </a:solidFill>
                <a:latin typeface="Roboto Condensed Bold"/>
              </a:rPr>
              <a:t> </a:t>
            </a:r>
            <a:r>
              <a:rPr lang="en-US" sz="2266" spc="49" dirty="0" err="1">
                <a:solidFill>
                  <a:srgbClr val="393F85"/>
                </a:solidFill>
                <a:latin typeface="Roboto Condensed Bold"/>
              </a:rPr>
              <a:t>gọn</a:t>
            </a:r>
            <a:r>
              <a:rPr lang="en-US" sz="2266" spc="49" dirty="0">
                <a:solidFill>
                  <a:srgbClr val="393F85"/>
                </a:solidFill>
                <a:latin typeface="Roboto Condensed Bold"/>
              </a:rPr>
              <a:t> </a:t>
            </a:r>
            <a:r>
              <a:rPr lang="en-US" sz="2266" spc="49" dirty="0" err="1">
                <a:solidFill>
                  <a:srgbClr val="393F85"/>
                </a:solidFill>
                <a:latin typeface="Roboto Condensed Bold"/>
              </a:rPr>
              <a:t>những</a:t>
            </a:r>
            <a:r>
              <a:rPr lang="en-US" sz="2266" spc="49" dirty="0">
                <a:solidFill>
                  <a:srgbClr val="393F85"/>
                </a:solidFill>
                <a:latin typeface="Roboto Condensed Bold"/>
              </a:rPr>
              <a:t> ý </a:t>
            </a:r>
            <a:r>
              <a:rPr lang="en-US" sz="2266" spc="49" dirty="0" err="1">
                <a:solidFill>
                  <a:srgbClr val="393F85"/>
                </a:solidFill>
                <a:latin typeface="Roboto Condensed Bold"/>
              </a:rPr>
              <a:t>quan</a:t>
            </a:r>
            <a:r>
              <a:rPr lang="en-US" sz="2266" spc="49" dirty="0">
                <a:solidFill>
                  <a:srgbClr val="393F85"/>
                </a:solidFill>
                <a:latin typeface="Roboto Condensed Bold"/>
              </a:rPr>
              <a:t> </a:t>
            </a:r>
            <a:r>
              <a:rPr lang="en-US" sz="2266" spc="49" dirty="0" err="1">
                <a:solidFill>
                  <a:srgbClr val="393F85"/>
                </a:solidFill>
                <a:latin typeface="Roboto Condensed Bold"/>
              </a:rPr>
              <a:t>trọng</a:t>
            </a:r>
            <a:r>
              <a:rPr lang="en-US" sz="2266" spc="49" dirty="0">
                <a:solidFill>
                  <a:srgbClr val="393F85"/>
                </a:solidFill>
                <a:latin typeface="Roboto Condensed Bold"/>
              </a:rPr>
              <a:t> </a:t>
            </a:r>
            <a:r>
              <a:rPr lang="en-US" sz="2266" spc="49" dirty="0" err="1">
                <a:solidFill>
                  <a:srgbClr val="393F85"/>
                </a:solidFill>
                <a:latin typeface="Roboto Condensed Bold"/>
              </a:rPr>
              <a:t>của</a:t>
            </a:r>
            <a:r>
              <a:rPr lang="en-US" sz="2266" spc="49" dirty="0">
                <a:solidFill>
                  <a:srgbClr val="393F85"/>
                </a:solidFill>
                <a:latin typeface="Roboto Condensed Bold"/>
              </a:rPr>
              <a:t> </a:t>
            </a:r>
            <a:r>
              <a:rPr lang="en-US" sz="2266" spc="49" dirty="0" err="1">
                <a:solidFill>
                  <a:srgbClr val="393F85"/>
                </a:solidFill>
                <a:latin typeface="Roboto Condensed Bold"/>
              </a:rPr>
              <a:t>bài</a:t>
            </a:r>
            <a:r>
              <a:rPr lang="en-US" sz="2266" spc="49" dirty="0">
                <a:solidFill>
                  <a:srgbClr val="393F85"/>
                </a:solidFill>
                <a:latin typeface="Roboto Condensed Bold"/>
              </a:rPr>
              <a:t> </a:t>
            </a:r>
            <a:r>
              <a:rPr lang="en-US" sz="2266" spc="49" dirty="0" err="1">
                <a:solidFill>
                  <a:srgbClr val="393F85"/>
                </a:solidFill>
                <a:latin typeface="Roboto Condensed Bold"/>
              </a:rPr>
              <a:t>trình</a:t>
            </a:r>
            <a:r>
              <a:rPr lang="en-US" sz="2266" spc="49" dirty="0">
                <a:solidFill>
                  <a:srgbClr val="393F85"/>
                </a:solidFill>
                <a:latin typeface="Roboto Condensed Bold"/>
              </a:rPr>
              <a:t> </a:t>
            </a:r>
            <a:r>
              <a:rPr lang="en-US" sz="2266" spc="49" dirty="0" err="1">
                <a:solidFill>
                  <a:srgbClr val="393F85"/>
                </a:solidFill>
                <a:latin typeface="Roboto Condensed Bold"/>
              </a:rPr>
              <a:t>bày</a:t>
            </a:r>
            <a:endParaRPr lang="en-US" sz="2266" spc="49" dirty="0">
              <a:solidFill>
                <a:srgbClr val="393F85"/>
              </a:solidFill>
              <a:latin typeface="Roboto Condensed Bold"/>
            </a:endParaRPr>
          </a:p>
        </p:txBody>
      </p:sp>
      <p:sp>
        <p:nvSpPr>
          <p:cNvPr id="21" name="TextBox 21"/>
          <p:cNvSpPr txBox="1"/>
          <p:nvPr/>
        </p:nvSpPr>
        <p:spPr>
          <a:xfrm rot="-291286">
            <a:off x="7080939" y="3401709"/>
            <a:ext cx="2506591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5"/>
              </a:lnSpc>
              <a:spcBef>
                <a:spcPct val="0"/>
              </a:spcBef>
            </a:pPr>
            <a:r>
              <a:rPr lang="en-US" sz="2266" spc="49" dirty="0">
                <a:solidFill>
                  <a:srgbClr val="393F85"/>
                </a:solidFill>
                <a:latin typeface="Roboto Condensed Bold"/>
              </a:rPr>
              <a:t>2. Thu </a:t>
            </a:r>
            <a:r>
              <a:rPr lang="en-US" sz="2266" spc="49" dirty="0" err="1">
                <a:solidFill>
                  <a:srgbClr val="393F85"/>
                </a:solidFill>
                <a:latin typeface="Roboto Condensed Bold"/>
              </a:rPr>
              <a:t>thập</a:t>
            </a:r>
            <a:r>
              <a:rPr lang="en-US" sz="2266" spc="49" dirty="0">
                <a:solidFill>
                  <a:srgbClr val="393F85"/>
                </a:solidFill>
                <a:latin typeface="Roboto Condensed Bold"/>
              </a:rPr>
              <a:t> </a:t>
            </a:r>
            <a:r>
              <a:rPr lang="en-US" sz="2266" spc="49" dirty="0" err="1">
                <a:solidFill>
                  <a:srgbClr val="393F85"/>
                </a:solidFill>
                <a:latin typeface="Roboto Condensed Bold"/>
              </a:rPr>
              <a:t>tư</a:t>
            </a:r>
            <a:r>
              <a:rPr lang="en-US" sz="2266" spc="49" dirty="0">
                <a:solidFill>
                  <a:srgbClr val="393F85"/>
                </a:solidFill>
                <a:latin typeface="Roboto Condensed Bold"/>
              </a:rPr>
              <a:t> </a:t>
            </a:r>
            <a:r>
              <a:rPr lang="en-US" sz="2266" spc="49" dirty="0" err="1">
                <a:solidFill>
                  <a:srgbClr val="393F85"/>
                </a:solidFill>
                <a:latin typeface="Roboto Condensed Bold"/>
              </a:rPr>
              <a:t>liệu</a:t>
            </a:r>
            <a:endParaRPr lang="en-US" sz="2266" spc="49" dirty="0">
              <a:solidFill>
                <a:srgbClr val="393F85"/>
              </a:solidFill>
              <a:latin typeface="Roboto Condensed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53877" y="2702942"/>
            <a:ext cx="5624369" cy="328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197"/>
              </a:lnSpc>
            </a:pPr>
            <a:endParaRPr lang="en-US" sz="4000" b="1" spc="5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197"/>
              </a:lnSpc>
            </a:pPr>
            <a:r>
              <a:rPr lang="en-US" sz="4000" b="1" spc="5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spc="5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spc="5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3197"/>
              </a:lnSpc>
            </a:pPr>
            <a:endParaRPr lang="en-US" sz="4000" b="1" spc="5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197"/>
              </a:lnSpc>
            </a:pPr>
            <a:r>
              <a:rPr lang="en-US" sz="4000" b="1" spc="5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spc="5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spc="5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spc="5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spc="5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spc="5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b="1" spc="5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spc="5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spc="5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4000" b="1" spc="5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spc="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spc="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4000" b="1" spc="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b="1" spc="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spc="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spc="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3197"/>
              </a:lnSpc>
            </a:pPr>
            <a:endParaRPr lang="en-US" sz="2333" spc="51" dirty="0">
              <a:solidFill>
                <a:srgbClr val="446889"/>
              </a:solidFill>
              <a:latin typeface="Roboto Condensed"/>
            </a:endParaRPr>
          </a:p>
          <a:p>
            <a:pPr algn="just">
              <a:lnSpc>
                <a:spcPts val="3197"/>
              </a:lnSpc>
              <a:spcBef>
                <a:spcPct val="0"/>
              </a:spcBef>
            </a:pPr>
            <a:endParaRPr lang="en-US" sz="2333" spc="51" dirty="0">
              <a:solidFill>
                <a:srgbClr val="446889"/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73026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" b="157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703644" y="3432306"/>
            <a:ext cx="2749977" cy="10099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512517" y="4632985"/>
            <a:ext cx="3568589" cy="32182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57365">
            <a:off x="-2451158" y="85191"/>
            <a:ext cx="8874127" cy="57117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919154" y="1538074"/>
            <a:ext cx="1145335" cy="14029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661434">
            <a:off x="834530" y="6451179"/>
            <a:ext cx="1517945" cy="3891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259169">
            <a:off x="11572004" y="3763204"/>
            <a:ext cx="632037" cy="3481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518270">
            <a:off x="6016945" y="1275097"/>
            <a:ext cx="3625148" cy="51275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H="1">
            <a:off x="831038" y="2576096"/>
            <a:ext cx="4129139" cy="35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8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259169">
            <a:off x="5815439" y="-9615"/>
            <a:ext cx="2541319" cy="14000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343825" y="825494"/>
            <a:ext cx="2324751" cy="6574522"/>
          </a:xfrm>
          <a:prstGeom prst="rect">
            <a:avLst/>
          </a:prstGeom>
        </p:spPr>
      </p:pic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720413"/>
              </p:ext>
            </p:extLst>
          </p:nvPr>
        </p:nvGraphicFramePr>
        <p:xfrm>
          <a:off x="144448" y="1198349"/>
          <a:ext cx="11853588" cy="5327904"/>
        </p:xfrm>
        <a:graphic>
          <a:graphicData uri="http://schemas.openxmlformats.org/drawingml/2006/table">
            <a:tbl>
              <a:tblPr/>
              <a:tblGrid>
                <a:gridCol w="1375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357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defRPr/>
                      </a:pPr>
                      <a:r>
                        <a:rPr lang="en-US" sz="3200" dirty="0" smtClean="0">
                          <a:solidFill>
                            <a:srgbClr val="0E67A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BẠO</a:t>
                      </a:r>
                      <a:r>
                        <a:rPr lang="en-US" sz="3200" baseline="0" dirty="0" smtClean="0">
                          <a:solidFill>
                            <a:srgbClr val="0E67A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HÀNH VÀ XÂM HẠI TRẺ EM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38100" cap="flat" cmpd="sng" algn="ctr">
                      <a:solidFill>
                        <a:srgbClr val="3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bạo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3200" b="1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3200" b="1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nghiêm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</a:t>
                      </a:r>
                      <a:r>
                        <a:rPr lang="en-US" sz="3200" b="1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b="1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phán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200" b="1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200" b="1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nghiêm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bạo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393F8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  </a:t>
                      </a:r>
                    </a:p>
                  </a:txBody>
                  <a:tcPr marL="60960" marR="60960" marT="30480" marB="30480" anchor="ctr">
                    <a:lnL w="38100" cap="flat" cmpd="sng" algn="ctr">
                      <a:solidFill>
                        <a:srgbClr val="3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311771" y="933883"/>
            <a:ext cx="887354" cy="108695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802131" y="350566"/>
            <a:ext cx="8160328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57"/>
              </a:lnSpc>
              <a:spcBef>
                <a:spcPct val="0"/>
              </a:spcBef>
            </a:pPr>
            <a:r>
              <a:rPr lang="en-US" sz="3200" spc="41" dirty="0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spc="41" dirty="0" err="1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spc="41" dirty="0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1" dirty="0" err="1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spc="41" dirty="0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1" dirty="0" err="1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spc="41" dirty="0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1" dirty="0" err="1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spc="41" dirty="0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1" dirty="0" err="1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spc="41" dirty="0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1" dirty="0" err="1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spc="41" dirty="0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pc="41" dirty="0" err="1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spc="41" dirty="0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1" dirty="0" err="1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spc="41" dirty="0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1" dirty="0" err="1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spc="41" dirty="0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1" dirty="0" err="1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spc="41" dirty="0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1" dirty="0" err="1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spc="41" dirty="0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1" dirty="0" err="1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spc="41" dirty="0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1" dirty="0" err="1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spc="41" dirty="0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41" dirty="0" err="1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spc="41" dirty="0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spc="41" dirty="0" err="1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spc="41" dirty="0">
                <a:solidFill>
                  <a:srgbClr val="3D7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1936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759</Words>
  <Application>Microsoft Office PowerPoint</Application>
  <PresentationFormat>Widescreen</PresentationFormat>
  <Paragraphs>75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宋体</vt:lpstr>
      <vt:lpstr>Agency FB</vt:lpstr>
      <vt:lpstr>Arial</vt:lpstr>
      <vt:lpstr>Calibri</vt:lpstr>
      <vt:lpstr>Calibri Light</vt:lpstr>
      <vt:lpstr>等线</vt:lpstr>
      <vt:lpstr>方正姚体</vt:lpstr>
      <vt:lpstr>Roboto Condensed</vt:lpstr>
      <vt:lpstr>Roboto Condensed Bold</vt:lpstr>
      <vt:lpstr>Times New Roman</vt:lpstr>
      <vt:lpstr>第一PPT，www.1ppt.com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清新淡雅</dc:title>
  <dc:creator>第一PPT</dc:creator>
  <cp:keywords>www.1ppt.com</cp:keywords>
  <dc:description>www.1ppt.com</dc:description>
  <cp:lastModifiedBy>Tiep-Nguyen</cp:lastModifiedBy>
  <cp:revision>163</cp:revision>
  <dcterms:created xsi:type="dcterms:W3CDTF">2017-07-11T03:06:00Z</dcterms:created>
  <dcterms:modified xsi:type="dcterms:W3CDTF">2023-09-15T16:11:23Z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