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8" r:id="rId3"/>
    <p:sldId id="259" r:id="rId4"/>
    <p:sldId id="260" r:id="rId5"/>
    <p:sldId id="262" r:id="rId6"/>
    <p:sldId id="263" r:id="rId7"/>
    <p:sldId id="264" r:id="rId8"/>
    <p:sldId id="265"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Fraunces" pitchFamily="2" charset="77"/>
      <p:regular r:id="rId15"/>
      <p:bold r:id="rId16"/>
      <p:italic r:id="rId17"/>
      <p:boldItalic r:id="rId18"/>
    </p:embeddedFont>
    <p:embeddedFont>
      <p:font typeface="Roboto Condensed"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QluR7WHK8enc0yxzUJBLEq3pI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A589E4-D375-4ACD-9F39-98975E7632F1}">
  <a:tblStyle styleId="{4CA589E4-D375-4ACD-9F39-98975E7632F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67" d="100"/>
          <a:sy n="67" d="100"/>
        </p:scale>
        <p:origin x="90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ải Ngân Đinh" userId="b56d41eb1ff6fed2" providerId="LiveId" clId="{7535C915-C3B6-C24E-97E8-BF2FFE3CB85A}"/>
    <pc:docChg chg="undo addSld delSld">
      <pc:chgData name="Hải Ngân Đinh" userId="b56d41eb1ff6fed2" providerId="LiveId" clId="{7535C915-C3B6-C24E-97E8-BF2FFE3CB85A}" dt="2023-11-12T05:37:13.269" v="3" actId="2696"/>
      <pc:docMkLst>
        <pc:docMk/>
      </pc:docMkLst>
      <pc:sldChg chg="del">
        <pc:chgData name="Hải Ngân Đinh" userId="b56d41eb1ff6fed2" providerId="LiveId" clId="{7535C915-C3B6-C24E-97E8-BF2FFE3CB85A}" dt="2023-11-12T05:37:02.401" v="0" actId="2696"/>
        <pc:sldMkLst>
          <pc:docMk/>
          <pc:sldMk cId="0" sldId="257"/>
        </pc:sldMkLst>
      </pc:sldChg>
      <pc:sldChg chg="add del">
        <pc:chgData name="Hải Ngân Đinh" userId="b56d41eb1ff6fed2" providerId="LiveId" clId="{7535C915-C3B6-C24E-97E8-BF2FFE3CB85A}" dt="2023-11-12T05:37:07.805" v="2" actId="2696"/>
        <pc:sldMkLst>
          <pc:docMk/>
          <pc:sldMk cId="0" sldId="259"/>
        </pc:sldMkLst>
      </pc:sldChg>
      <pc:sldChg chg="del">
        <pc:chgData name="Hải Ngân Đinh" userId="b56d41eb1ff6fed2" providerId="LiveId" clId="{7535C915-C3B6-C24E-97E8-BF2FFE3CB85A}" dt="2023-11-12T05:37:13.269" v="3" actId="2696"/>
        <pc:sldMkLst>
          <pc:docMk/>
          <pc:sldMk cId="0" sldId="261"/>
        </pc:sldMkLst>
      </pc:sldChg>
    </pc:docChg>
  </pc:docChgLst>
  <pc:docChgLst>
    <pc:chgData name="Hải Ngân Đinh" userId="b56d41eb1ff6fed2" providerId="LiveId" clId="{B7724A28-3E96-364C-A2BC-09D43007223E}"/>
    <pc:docChg chg="undo custSel modSld">
      <pc:chgData name="Hải Ngân Đinh" userId="b56d41eb1ff6fed2" providerId="LiveId" clId="{B7724A28-3E96-364C-A2BC-09D43007223E}" dt="2023-09-25T15:06:11.546" v="85" actId="478"/>
      <pc:docMkLst>
        <pc:docMk/>
      </pc:docMkLst>
      <pc:sldChg chg="delSp modSp mod delAnim">
        <pc:chgData name="Hải Ngân Đinh" userId="b56d41eb1ff6fed2" providerId="LiveId" clId="{B7724A28-3E96-364C-A2BC-09D43007223E}" dt="2023-09-25T14:29:34.529" v="47" actId="1076"/>
        <pc:sldMkLst>
          <pc:docMk/>
          <pc:sldMk cId="0" sldId="258"/>
        </pc:sldMkLst>
        <pc:spChg chg="del">
          <ac:chgData name="Hải Ngân Đinh" userId="b56d41eb1ff6fed2" providerId="LiveId" clId="{B7724A28-3E96-364C-A2BC-09D43007223E}" dt="2023-09-25T14:28:56.899" v="0" actId="478"/>
          <ac:spMkLst>
            <pc:docMk/>
            <pc:sldMk cId="0" sldId="258"/>
            <ac:spMk id="142" creationId="{00000000-0000-0000-0000-000000000000}"/>
          </ac:spMkLst>
        </pc:spChg>
        <pc:spChg chg="del">
          <ac:chgData name="Hải Ngân Đinh" userId="b56d41eb1ff6fed2" providerId="LiveId" clId="{B7724A28-3E96-364C-A2BC-09D43007223E}" dt="2023-09-25T14:28:56.899" v="0" actId="478"/>
          <ac:spMkLst>
            <pc:docMk/>
            <pc:sldMk cId="0" sldId="258"/>
            <ac:spMk id="143" creationId="{00000000-0000-0000-0000-000000000000}"/>
          </ac:spMkLst>
        </pc:spChg>
        <pc:grpChg chg="mod">
          <ac:chgData name="Hải Ngân Đinh" userId="b56d41eb1ff6fed2" providerId="LiveId" clId="{B7724A28-3E96-364C-A2BC-09D43007223E}" dt="2023-09-25T14:29:31.542" v="46" actId="1036"/>
          <ac:grpSpMkLst>
            <pc:docMk/>
            <pc:sldMk cId="0" sldId="258"/>
            <ac:grpSpMk id="117" creationId="{00000000-0000-0000-0000-000000000000}"/>
          </ac:grpSpMkLst>
        </pc:grpChg>
        <pc:grpChg chg="mod">
          <ac:chgData name="Hải Ngân Đinh" userId="b56d41eb1ff6fed2" providerId="LiveId" clId="{B7724A28-3E96-364C-A2BC-09D43007223E}" dt="2023-09-25T14:29:31.542" v="46" actId="1036"/>
          <ac:grpSpMkLst>
            <pc:docMk/>
            <pc:sldMk cId="0" sldId="258"/>
            <ac:grpSpMk id="123" creationId="{00000000-0000-0000-0000-000000000000}"/>
          </ac:grpSpMkLst>
        </pc:grpChg>
        <pc:grpChg chg="mod">
          <ac:chgData name="Hải Ngân Đinh" userId="b56d41eb1ff6fed2" providerId="LiveId" clId="{B7724A28-3E96-364C-A2BC-09D43007223E}" dt="2023-09-25T14:29:31.542" v="46" actId="1036"/>
          <ac:grpSpMkLst>
            <pc:docMk/>
            <pc:sldMk cId="0" sldId="258"/>
            <ac:grpSpMk id="126" creationId="{00000000-0000-0000-0000-000000000000}"/>
          </ac:grpSpMkLst>
        </pc:grpChg>
        <pc:grpChg chg="mod">
          <ac:chgData name="Hải Ngân Đinh" userId="b56d41eb1ff6fed2" providerId="LiveId" clId="{B7724A28-3E96-364C-A2BC-09D43007223E}" dt="2023-09-25T14:29:31.542" v="46" actId="1036"/>
          <ac:grpSpMkLst>
            <pc:docMk/>
            <pc:sldMk cId="0" sldId="258"/>
            <ac:grpSpMk id="132" creationId="{00000000-0000-0000-0000-000000000000}"/>
          </ac:grpSpMkLst>
        </pc:grpChg>
        <pc:grpChg chg="mod">
          <ac:chgData name="Hải Ngân Đinh" userId="b56d41eb1ff6fed2" providerId="LiveId" clId="{B7724A28-3E96-364C-A2BC-09D43007223E}" dt="2023-09-25T14:29:31.542" v="46" actId="1036"/>
          <ac:grpSpMkLst>
            <pc:docMk/>
            <pc:sldMk cId="0" sldId="258"/>
            <ac:grpSpMk id="135" creationId="{00000000-0000-0000-0000-000000000000}"/>
          </ac:grpSpMkLst>
        </pc:grpChg>
        <pc:grpChg chg="mod">
          <ac:chgData name="Hải Ngân Đinh" userId="b56d41eb1ff6fed2" providerId="LiveId" clId="{B7724A28-3E96-364C-A2BC-09D43007223E}" dt="2023-09-25T14:29:31.542" v="46" actId="1036"/>
          <ac:grpSpMkLst>
            <pc:docMk/>
            <pc:sldMk cId="0" sldId="258"/>
            <ac:grpSpMk id="138" creationId="{00000000-0000-0000-0000-000000000000}"/>
          </ac:grpSpMkLst>
        </pc:grpChg>
        <pc:picChg chg="mod">
          <ac:chgData name="Hải Ngân Đinh" userId="b56d41eb1ff6fed2" providerId="LiveId" clId="{B7724A28-3E96-364C-A2BC-09D43007223E}" dt="2023-09-25T14:29:07.944" v="3" actId="1076"/>
          <ac:picMkLst>
            <pc:docMk/>
            <pc:sldMk cId="0" sldId="258"/>
            <ac:picMk id="115" creationId="{00000000-0000-0000-0000-000000000000}"/>
          </ac:picMkLst>
        </pc:picChg>
        <pc:picChg chg="mod">
          <ac:chgData name="Hải Ngân Đinh" userId="b56d41eb1ff6fed2" providerId="LiveId" clId="{B7724A28-3E96-364C-A2BC-09D43007223E}" dt="2023-09-25T14:29:25.493" v="15" actId="1036"/>
          <ac:picMkLst>
            <pc:docMk/>
            <pc:sldMk cId="0" sldId="258"/>
            <ac:picMk id="121" creationId="{00000000-0000-0000-0000-000000000000}"/>
          </ac:picMkLst>
        </pc:picChg>
        <pc:picChg chg="mod">
          <ac:chgData name="Hải Ngân Đinh" userId="b56d41eb1ff6fed2" providerId="LiveId" clId="{B7724A28-3E96-364C-A2BC-09D43007223E}" dt="2023-09-25T14:29:25.493" v="15" actId="1036"/>
          <ac:picMkLst>
            <pc:docMk/>
            <pc:sldMk cId="0" sldId="258"/>
            <ac:picMk id="122" creationId="{00000000-0000-0000-0000-000000000000}"/>
          </ac:picMkLst>
        </pc:picChg>
        <pc:picChg chg="mod">
          <ac:chgData name="Hải Ngân Đinh" userId="b56d41eb1ff6fed2" providerId="LiveId" clId="{B7724A28-3E96-364C-A2BC-09D43007223E}" dt="2023-09-25T14:29:34.529" v="47" actId="1076"/>
          <ac:picMkLst>
            <pc:docMk/>
            <pc:sldMk cId="0" sldId="258"/>
            <ac:picMk id="141" creationId="{00000000-0000-0000-0000-000000000000}"/>
          </ac:picMkLst>
        </pc:picChg>
        <pc:cxnChg chg="mod">
          <ac:chgData name="Hải Ngân Đinh" userId="b56d41eb1ff6fed2" providerId="LiveId" clId="{B7724A28-3E96-364C-A2BC-09D43007223E}" dt="2023-09-25T14:29:31.542" v="46" actId="1036"/>
          <ac:cxnSpMkLst>
            <pc:docMk/>
            <pc:sldMk cId="0" sldId="258"/>
            <ac:cxnSpMk id="116" creationId="{00000000-0000-0000-0000-000000000000}"/>
          </ac:cxnSpMkLst>
        </pc:cxnChg>
      </pc:sldChg>
      <pc:sldChg chg="delSp modSp mod delAnim">
        <pc:chgData name="Hải Ngân Đinh" userId="b56d41eb1ff6fed2" providerId="LiveId" clId="{B7724A28-3E96-364C-A2BC-09D43007223E}" dt="2023-09-25T14:31:59.980" v="65" actId="5793"/>
        <pc:sldMkLst>
          <pc:docMk/>
          <pc:sldMk cId="0" sldId="259"/>
        </pc:sldMkLst>
        <pc:spChg chg="del mod">
          <ac:chgData name="Hải Ngân Đinh" userId="b56d41eb1ff6fed2" providerId="LiveId" clId="{B7724A28-3E96-364C-A2BC-09D43007223E}" dt="2023-09-25T14:30:42.812" v="49" actId="478"/>
          <ac:spMkLst>
            <pc:docMk/>
            <pc:sldMk cId="0" sldId="259"/>
            <ac:spMk id="152" creationId="{00000000-0000-0000-0000-000000000000}"/>
          </ac:spMkLst>
        </pc:spChg>
        <pc:spChg chg="del mod">
          <ac:chgData name="Hải Ngân Đinh" userId="b56d41eb1ff6fed2" providerId="LiveId" clId="{B7724A28-3E96-364C-A2BC-09D43007223E}" dt="2023-09-25T14:30:42.812" v="49" actId="478"/>
          <ac:spMkLst>
            <pc:docMk/>
            <pc:sldMk cId="0" sldId="259"/>
            <ac:spMk id="153" creationId="{00000000-0000-0000-0000-000000000000}"/>
          </ac:spMkLst>
        </pc:spChg>
        <pc:spChg chg="mod">
          <ac:chgData name="Hải Ngân Đinh" userId="b56d41eb1ff6fed2" providerId="LiveId" clId="{B7724A28-3E96-364C-A2BC-09D43007223E}" dt="2023-09-25T14:30:57.581" v="55" actId="948"/>
          <ac:spMkLst>
            <pc:docMk/>
            <pc:sldMk cId="0" sldId="259"/>
            <ac:spMk id="156" creationId="{00000000-0000-0000-0000-000000000000}"/>
          </ac:spMkLst>
        </pc:spChg>
        <pc:spChg chg="mod">
          <ac:chgData name="Hải Ngân Đinh" userId="b56d41eb1ff6fed2" providerId="LiveId" clId="{B7724A28-3E96-364C-A2BC-09D43007223E}" dt="2023-09-25T14:31:59.980" v="65" actId="5793"/>
          <ac:spMkLst>
            <pc:docMk/>
            <pc:sldMk cId="0" sldId="259"/>
            <ac:spMk id="157" creationId="{00000000-0000-0000-0000-000000000000}"/>
          </ac:spMkLst>
        </pc:spChg>
        <pc:spChg chg="mod">
          <ac:chgData name="Hải Ngân Đinh" userId="b56d41eb1ff6fed2" providerId="LiveId" clId="{B7724A28-3E96-364C-A2BC-09D43007223E}" dt="2023-09-25T14:30:57.581" v="55" actId="948"/>
          <ac:spMkLst>
            <pc:docMk/>
            <pc:sldMk cId="0" sldId="259"/>
            <ac:spMk id="158" creationId="{00000000-0000-0000-0000-000000000000}"/>
          </ac:spMkLst>
        </pc:spChg>
        <pc:spChg chg="mod">
          <ac:chgData name="Hải Ngân Đinh" userId="b56d41eb1ff6fed2" providerId="LiveId" clId="{B7724A28-3E96-364C-A2BC-09D43007223E}" dt="2023-09-25T14:30:57.581" v="55" actId="948"/>
          <ac:spMkLst>
            <pc:docMk/>
            <pc:sldMk cId="0" sldId="259"/>
            <ac:spMk id="159" creationId="{00000000-0000-0000-0000-000000000000}"/>
          </ac:spMkLst>
        </pc:spChg>
        <pc:spChg chg="mod">
          <ac:chgData name="Hải Ngân Đinh" userId="b56d41eb1ff6fed2" providerId="LiveId" clId="{B7724A28-3E96-364C-A2BC-09D43007223E}" dt="2023-09-25T14:30:57.581" v="55" actId="948"/>
          <ac:spMkLst>
            <pc:docMk/>
            <pc:sldMk cId="0" sldId="259"/>
            <ac:spMk id="160" creationId="{00000000-0000-0000-0000-000000000000}"/>
          </ac:spMkLst>
        </pc:spChg>
        <pc:spChg chg="mod">
          <ac:chgData name="Hải Ngân Đinh" userId="b56d41eb1ff6fed2" providerId="LiveId" clId="{B7724A28-3E96-364C-A2BC-09D43007223E}" dt="2023-09-25T14:30:57.581" v="55" actId="948"/>
          <ac:spMkLst>
            <pc:docMk/>
            <pc:sldMk cId="0" sldId="259"/>
            <ac:spMk id="161" creationId="{00000000-0000-0000-0000-000000000000}"/>
          </ac:spMkLst>
        </pc:spChg>
        <pc:grpChg chg="mod">
          <ac:chgData name="Hải Ngân Đinh" userId="b56d41eb1ff6fed2" providerId="LiveId" clId="{B7724A28-3E96-364C-A2BC-09D43007223E}" dt="2023-09-25T14:31:09.412" v="57" actId="1076"/>
          <ac:grpSpMkLst>
            <pc:docMk/>
            <pc:sldMk cId="0" sldId="259"/>
            <ac:grpSpMk id="155" creationId="{00000000-0000-0000-0000-000000000000}"/>
          </ac:grpSpMkLst>
        </pc:grpChg>
      </pc:sldChg>
      <pc:sldChg chg="delSp modSp mod delAnim">
        <pc:chgData name="Hải Ngân Đinh" userId="b56d41eb1ff6fed2" providerId="LiveId" clId="{B7724A28-3E96-364C-A2BC-09D43007223E}" dt="2023-09-25T14:38:52.461" v="69" actId="1076"/>
        <pc:sldMkLst>
          <pc:docMk/>
          <pc:sldMk cId="0" sldId="260"/>
        </pc:sldMkLst>
        <pc:spChg chg="del">
          <ac:chgData name="Hải Ngân Đinh" userId="b56d41eb1ff6fed2" providerId="LiveId" clId="{B7724A28-3E96-364C-A2BC-09D43007223E}" dt="2023-09-25T14:38:23.785" v="66" actId="478"/>
          <ac:spMkLst>
            <pc:docMk/>
            <pc:sldMk cId="0" sldId="260"/>
            <ac:spMk id="170" creationId="{00000000-0000-0000-0000-000000000000}"/>
          </ac:spMkLst>
        </pc:spChg>
        <pc:graphicFrameChg chg="mod modGraphic">
          <ac:chgData name="Hải Ngân Đinh" userId="b56d41eb1ff6fed2" providerId="LiveId" clId="{B7724A28-3E96-364C-A2BC-09D43007223E}" dt="2023-09-25T14:38:52.461" v="69" actId="1076"/>
          <ac:graphicFrameMkLst>
            <pc:docMk/>
            <pc:sldMk cId="0" sldId="260"/>
            <ac:graphicFrameMk id="171" creationId="{00000000-0000-0000-0000-000000000000}"/>
          </ac:graphicFrameMkLst>
        </pc:graphicFrameChg>
      </pc:sldChg>
      <pc:sldChg chg="mod modShow">
        <pc:chgData name="Hải Ngân Đinh" userId="b56d41eb1ff6fed2" providerId="LiveId" clId="{B7724A28-3E96-364C-A2BC-09D43007223E}" dt="2023-09-25T14:58:06.650" v="70" actId="729"/>
        <pc:sldMkLst>
          <pc:docMk/>
          <pc:sldMk cId="0" sldId="261"/>
        </pc:sldMkLst>
      </pc:sldChg>
      <pc:sldChg chg="delSp modSp mod delAnim">
        <pc:chgData name="Hải Ngân Đinh" userId="b56d41eb1ff6fed2" providerId="LiveId" clId="{B7724A28-3E96-364C-A2BC-09D43007223E}" dt="2023-09-25T15:05:37.554" v="74" actId="20577"/>
        <pc:sldMkLst>
          <pc:docMk/>
          <pc:sldMk cId="0" sldId="262"/>
        </pc:sldMkLst>
        <pc:spChg chg="del">
          <ac:chgData name="Hải Ngân Đinh" userId="b56d41eb1ff6fed2" providerId="LiveId" clId="{B7724A28-3E96-364C-A2BC-09D43007223E}" dt="2023-09-25T15:05:10.556" v="71" actId="478"/>
          <ac:spMkLst>
            <pc:docMk/>
            <pc:sldMk cId="0" sldId="262"/>
            <ac:spMk id="199" creationId="{00000000-0000-0000-0000-000000000000}"/>
          </ac:spMkLst>
        </pc:spChg>
        <pc:graphicFrameChg chg="mod modGraphic">
          <ac:chgData name="Hải Ngân Đinh" userId="b56d41eb1ff6fed2" providerId="LiveId" clId="{B7724A28-3E96-364C-A2BC-09D43007223E}" dt="2023-09-25T15:05:37.554" v="74" actId="20577"/>
          <ac:graphicFrameMkLst>
            <pc:docMk/>
            <pc:sldMk cId="0" sldId="262"/>
            <ac:graphicFrameMk id="198" creationId="{00000000-0000-0000-0000-000000000000}"/>
          </ac:graphicFrameMkLst>
        </pc:graphicFrameChg>
      </pc:sldChg>
      <pc:sldChg chg="delSp modSp mod delAnim">
        <pc:chgData name="Hải Ngân Đinh" userId="b56d41eb1ff6fed2" providerId="LiveId" clId="{B7724A28-3E96-364C-A2BC-09D43007223E}" dt="2023-09-25T15:05:46.532" v="76" actId="1076"/>
        <pc:sldMkLst>
          <pc:docMk/>
          <pc:sldMk cId="0" sldId="263"/>
        </pc:sldMkLst>
        <pc:spChg chg="del">
          <ac:chgData name="Hải Ngân Đinh" userId="b56d41eb1ff6fed2" providerId="LiveId" clId="{B7724A28-3E96-364C-A2BC-09D43007223E}" dt="2023-09-25T15:05:42.089" v="75" actId="478"/>
          <ac:spMkLst>
            <pc:docMk/>
            <pc:sldMk cId="0" sldId="263"/>
            <ac:spMk id="213" creationId="{00000000-0000-0000-0000-000000000000}"/>
          </ac:spMkLst>
        </pc:spChg>
        <pc:grpChg chg="mod">
          <ac:chgData name="Hải Ngân Đinh" userId="b56d41eb1ff6fed2" providerId="LiveId" clId="{B7724A28-3E96-364C-A2BC-09D43007223E}" dt="2023-09-25T15:05:46.532" v="76" actId="1076"/>
          <ac:grpSpMkLst>
            <pc:docMk/>
            <pc:sldMk cId="0" sldId="263"/>
            <ac:grpSpMk id="214" creationId="{00000000-0000-0000-0000-000000000000}"/>
          </ac:grpSpMkLst>
        </pc:grpChg>
      </pc:sldChg>
      <pc:sldChg chg="delSp modSp mod delAnim">
        <pc:chgData name="Hải Ngân Đinh" userId="b56d41eb1ff6fed2" providerId="LiveId" clId="{B7724A28-3E96-364C-A2BC-09D43007223E}" dt="2023-09-25T15:06:07.267" v="84" actId="1076"/>
        <pc:sldMkLst>
          <pc:docMk/>
          <pc:sldMk cId="0" sldId="264"/>
        </pc:sldMkLst>
        <pc:spChg chg="del">
          <ac:chgData name="Hải Ngân Đinh" userId="b56d41eb1ff6fed2" providerId="LiveId" clId="{B7724A28-3E96-364C-A2BC-09D43007223E}" dt="2023-09-25T15:05:54.396" v="77" actId="478"/>
          <ac:spMkLst>
            <pc:docMk/>
            <pc:sldMk cId="0" sldId="264"/>
            <ac:spMk id="233" creationId="{00000000-0000-0000-0000-000000000000}"/>
          </ac:spMkLst>
        </pc:spChg>
        <pc:spChg chg="mod">
          <ac:chgData name="Hải Ngân Đinh" userId="b56d41eb1ff6fed2" providerId="LiveId" clId="{B7724A28-3E96-364C-A2BC-09D43007223E}" dt="2023-09-25T15:06:07.267" v="84" actId="1076"/>
          <ac:spMkLst>
            <pc:docMk/>
            <pc:sldMk cId="0" sldId="264"/>
            <ac:spMk id="234" creationId="{00000000-0000-0000-0000-000000000000}"/>
          </ac:spMkLst>
        </pc:spChg>
        <pc:grpChg chg="mod">
          <ac:chgData name="Hải Ngân Đinh" userId="b56d41eb1ff6fed2" providerId="LiveId" clId="{B7724A28-3E96-364C-A2BC-09D43007223E}" dt="2023-09-25T15:06:00.918" v="81" actId="14100"/>
          <ac:grpSpMkLst>
            <pc:docMk/>
            <pc:sldMk cId="0" sldId="264"/>
            <ac:grpSpMk id="228" creationId="{00000000-0000-0000-0000-000000000000}"/>
          </ac:grpSpMkLst>
        </pc:grpChg>
      </pc:sldChg>
      <pc:sldChg chg="delSp mod delAnim">
        <pc:chgData name="Hải Ngân Đinh" userId="b56d41eb1ff6fed2" providerId="LiveId" clId="{B7724A28-3E96-364C-A2BC-09D43007223E}" dt="2023-09-25T15:06:11.546" v="85" actId="478"/>
        <pc:sldMkLst>
          <pc:docMk/>
          <pc:sldMk cId="0" sldId="265"/>
        </pc:sldMkLst>
        <pc:spChg chg="del">
          <ac:chgData name="Hải Ngân Đinh" userId="b56d41eb1ff6fed2" providerId="LiveId" clId="{B7724A28-3E96-364C-A2BC-09D43007223E}" dt="2023-09-25T15:06:11.546" v="85" actId="478"/>
          <ac:spMkLst>
            <pc:docMk/>
            <pc:sldMk cId="0" sldId="265"/>
            <ac:spMk id="25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1121208" y="860216"/>
            <a:ext cx="16045583" cy="8566568"/>
          </a:xfrm>
          <a:prstGeom prst="rect">
            <a:avLst/>
          </a:prstGeom>
          <a:noFill/>
          <a:ln>
            <a:noFill/>
          </a:ln>
        </p:spPr>
      </p:pic>
      <p:pic>
        <p:nvPicPr>
          <p:cNvPr id="85" name="Google Shape;85;p1"/>
          <p:cNvPicPr preferRelativeResize="0"/>
          <p:nvPr/>
        </p:nvPicPr>
        <p:blipFill rotWithShape="1">
          <a:blip r:embed="rId4">
            <a:alphaModFix/>
          </a:blip>
          <a:srcRect/>
          <a:stretch/>
        </p:blipFill>
        <p:spPr>
          <a:xfrm rot="10800000">
            <a:off x="6954779" y="495326"/>
            <a:ext cx="4378441" cy="1066747"/>
          </a:xfrm>
          <a:prstGeom prst="rect">
            <a:avLst/>
          </a:prstGeom>
          <a:noFill/>
          <a:ln>
            <a:noFill/>
          </a:ln>
        </p:spPr>
      </p:pic>
      <p:pic>
        <p:nvPicPr>
          <p:cNvPr id="86" name="Google Shape;86;p1"/>
          <p:cNvPicPr preferRelativeResize="0"/>
          <p:nvPr/>
        </p:nvPicPr>
        <p:blipFill rotWithShape="1">
          <a:blip r:embed="rId5">
            <a:alphaModFix/>
          </a:blip>
          <a:srcRect/>
          <a:stretch/>
        </p:blipFill>
        <p:spPr>
          <a:xfrm>
            <a:off x="3866293" y="2616548"/>
            <a:ext cx="926459" cy="1163362"/>
          </a:xfrm>
          <a:prstGeom prst="rect">
            <a:avLst/>
          </a:prstGeom>
          <a:noFill/>
          <a:ln>
            <a:noFill/>
          </a:ln>
        </p:spPr>
      </p:pic>
      <p:pic>
        <p:nvPicPr>
          <p:cNvPr id="87" name="Google Shape;87;p1"/>
          <p:cNvPicPr preferRelativeResize="0"/>
          <p:nvPr/>
        </p:nvPicPr>
        <p:blipFill rotWithShape="1">
          <a:blip r:embed="rId6">
            <a:alphaModFix/>
          </a:blip>
          <a:srcRect/>
          <a:stretch/>
        </p:blipFill>
        <p:spPr>
          <a:xfrm>
            <a:off x="14466626" y="7586134"/>
            <a:ext cx="3054775" cy="2277196"/>
          </a:xfrm>
          <a:prstGeom prst="rect">
            <a:avLst/>
          </a:prstGeom>
          <a:noFill/>
          <a:ln>
            <a:noFill/>
          </a:ln>
        </p:spPr>
      </p:pic>
      <p:pic>
        <p:nvPicPr>
          <p:cNvPr id="88" name="Google Shape;88;p1"/>
          <p:cNvPicPr preferRelativeResize="0"/>
          <p:nvPr/>
        </p:nvPicPr>
        <p:blipFill rotWithShape="1">
          <a:blip r:embed="rId7">
            <a:alphaModFix/>
          </a:blip>
          <a:srcRect/>
          <a:stretch/>
        </p:blipFill>
        <p:spPr>
          <a:xfrm>
            <a:off x="404659" y="4229176"/>
            <a:ext cx="2330857" cy="2267288"/>
          </a:xfrm>
          <a:prstGeom prst="rect">
            <a:avLst/>
          </a:prstGeom>
          <a:noFill/>
          <a:ln>
            <a:noFill/>
          </a:ln>
        </p:spPr>
      </p:pic>
      <p:pic>
        <p:nvPicPr>
          <p:cNvPr id="89" name="Google Shape;89;p1"/>
          <p:cNvPicPr preferRelativeResize="0"/>
          <p:nvPr/>
        </p:nvPicPr>
        <p:blipFill rotWithShape="1">
          <a:blip r:embed="rId8">
            <a:alphaModFix/>
          </a:blip>
          <a:srcRect/>
          <a:stretch/>
        </p:blipFill>
        <p:spPr>
          <a:xfrm rot="10800000">
            <a:off x="7629803" y="9524594"/>
            <a:ext cx="3028394" cy="544122"/>
          </a:xfrm>
          <a:prstGeom prst="rect">
            <a:avLst/>
          </a:prstGeom>
          <a:noFill/>
          <a:ln>
            <a:noFill/>
          </a:ln>
        </p:spPr>
      </p:pic>
      <p:pic>
        <p:nvPicPr>
          <p:cNvPr id="90" name="Google Shape;90;p1"/>
          <p:cNvPicPr preferRelativeResize="0"/>
          <p:nvPr/>
        </p:nvPicPr>
        <p:blipFill rotWithShape="1">
          <a:blip r:embed="rId9">
            <a:alphaModFix/>
          </a:blip>
          <a:srcRect l="665" t="12429" r="13074" b="103"/>
          <a:stretch/>
        </p:blipFill>
        <p:spPr>
          <a:xfrm>
            <a:off x="14450549" y="0"/>
            <a:ext cx="3837451" cy="3629397"/>
          </a:xfrm>
          <a:prstGeom prst="rect">
            <a:avLst/>
          </a:prstGeom>
          <a:noFill/>
          <a:ln>
            <a:noFill/>
          </a:ln>
        </p:spPr>
      </p:pic>
      <p:pic>
        <p:nvPicPr>
          <p:cNvPr id="91" name="Google Shape;91;p1"/>
          <p:cNvPicPr preferRelativeResize="0"/>
          <p:nvPr/>
        </p:nvPicPr>
        <p:blipFill rotWithShape="1">
          <a:blip r:embed="rId10">
            <a:alphaModFix/>
          </a:blip>
          <a:srcRect/>
          <a:stretch/>
        </p:blipFill>
        <p:spPr>
          <a:xfrm rot="-7650384">
            <a:off x="14992736" y="4136109"/>
            <a:ext cx="1521321" cy="1264080"/>
          </a:xfrm>
          <a:prstGeom prst="rect">
            <a:avLst/>
          </a:prstGeom>
          <a:noFill/>
          <a:ln>
            <a:noFill/>
          </a:ln>
        </p:spPr>
      </p:pic>
      <p:sp>
        <p:nvSpPr>
          <p:cNvPr id="92" name="Google Shape;92;p1"/>
          <p:cNvSpPr txBox="1"/>
          <p:nvPr/>
        </p:nvSpPr>
        <p:spPr>
          <a:xfrm>
            <a:off x="5193803" y="2826271"/>
            <a:ext cx="8771652" cy="171677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0035" b="1" i="0" u="none" strike="noStrike" cap="none">
                <a:solidFill>
                  <a:srgbClr val="D479A2"/>
                </a:solidFill>
                <a:latin typeface="Fraunces"/>
                <a:ea typeface="Fraunces"/>
                <a:cs typeface="Fraunces"/>
                <a:sym typeface="Fraunces"/>
              </a:rPr>
              <a:t>KHỞI ĐỘNG</a:t>
            </a:r>
            <a:endParaRPr/>
          </a:p>
        </p:txBody>
      </p:sp>
      <p:sp>
        <p:nvSpPr>
          <p:cNvPr id="93" name="Google Shape;93;p1"/>
          <p:cNvSpPr txBox="1"/>
          <p:nvPr/>
        </p:nvSpPr>
        <p:spPr>
          <a:xfrm>
            <a:off x="4038600" y="4981575"/>
            <a:ext cx="10972799" cy="347787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800" b="0" i="0" u="none" strike="noStrike" cap="none">
                <a:solidFill>
                  <a:schemeClr val="dk2"/>
                </a:solidFill>
                <a:latin typeface="Roboto Condensed"/>
                <a:ea typeface="Roboto Condensed"/>
                <a:cs typeface="Roboto Condensed"/>
                <a:sym typeface="Roboto Condensed"/>
              </a:rPr>
              <a:t>Các em đã hoàn thành xong bài viết kể lại trải nghiệm của bản thân. Vậy nếu trải nghiệm đó được kể lại bằng hình thức nói thì sẽ có gì khác với hình thức viết?</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l="23714" t="22934"/>
          <a:stretch/>
        </p:blipFill>
        <p:spPr>
          <a:xfrm rot="10800000">
            <a:off x="15627505" y="7784091"/>
            <a:ext cx="2660495" cy="2502909"/>
          </a:xfrm>
          <a:prstGeom prst="rect">
            <a:avLst/>
          </a:prstGeom>
          <a:noFill/>
          <a:ln>
            <a:noFill/>
          </a:ln>
        </p:spPr>
      </p:pic>
      <p:pic>
        <p:nvPicPr>
          <p:cNvPr id="115" name="Google Shape;115;p3"/>
          <p:cNvPicPr preferRelativeResize="0"/>
          <p:nvPr/>
        </p:nvPicPr>
        <p:blipFill rotWithShape="1">
          <a:blip r:embed="rId4">
            <a:alphaModFix/>
          </a:blip>
          <a:srcRect l="521" b="7562"/>
          <a:stretch/>
        </p:blipFill>
        <p:spPr>
          <a:xfrm>
            <a:off x="-45498" y="5058223"/>
            <a:ext cx="1095507" cy="1747567"/>
          </a:xfrm>
          <a:prstGeom prst="rect">
            <a:avLst/>
          </a:prstGeom>
          <a:noFill/>
          <a:ln>
            <a:noFill/>
          </a:ln>
        </p:spPr>
      </p:pic>
      <p:cxnSp>
        <p:nvCxnSpPr>
          <p:cNvPr id="116" name="Google Shape;116;p3"/>
          <p:cNvCxnSpPr/>
          <p:nvPr/>
        </p:nvCxnSpPr>
        <p:spPr>
          <a:xfrm>
            <a:off x="33039" y="2420256"/>
            <a:ext cx="18221922" cy="0"/>
          </a:xfrm>
          <a:prstGeom prst="straightConnector1">
            <a:avLst/>
          </a:prstGeom>
          <a:noFill/>
          <a:ln w="47625" cap="flat" cmpd="sng">
            <a:solidFill>
              <a:srgbClr val="60699E"/>
            </a:solidFill>
            <a:prstDash val="solid"/>
            <a:round/>
            <a:headEnd type="none" w="sm" len="sm"/>
            <a:tailEnd type="none" w="sm" len="sm"/>
          </a:ln>
        </p:spPr>
      </p:cxnSp>
      <p:grpSp>
        <p:nvGrpSpPr>
          <p:cNvPr id="117" name="Google Shape;117;p3"/>
          <p:cNvGrpSpPr/>
          <p:nvPr/>
        </p:nvGrpSpPr>
        <p:grpSpPr>
          <a:xfrm>
            <a:off x="880961" y="1979888"/>
            <a:ext cx="3978834" cy="4393686"/>
            <a:chOff x="0" y="0"/>
            <a:chExt cx="5305112" cy="5858248"/>
          </a:xfrm>
        </p:grpSpPr>
        <p:pic>
          <p:nvPicPr>
            <p:cNvPr id="118" name="Google Shape;118;p3"/>
            <p:cNvPicPr preferRelativeResize="0"/>
            <p:nvPr/>
          </p:nvPicPr>
          <p:blipFill rotWithShape="1">
            <a:blip r:embed="rId5">
              <a:alphaModFix/>
            </a:blip>
            <a:srcRect/>
            <a:stretch/>
          </p:blipFill>
          <p:spPr>
            <a:xfrm>
              <a:off x="0" y="148245"/>
              <a:ext cx="5305112" cy="5710003"/>
            </a:xfrm>
            <a:prstGeom prst="rect">
              <a:avLst/>
            </a:prstGeom>
            <a:noFill/>
            <a:ln>
              <a:noFill/>
            </a:ln>
          </p:spPr>
        </p:pic>
        <p:pic>
          <p:nvPicPr>
            <p:cNvPr id="119" name="Google Shape;119;p3"/>
            <p:cNvPicPr preferRelativeResize="0"/>
            <p:nvPr/>
          </p:nvPicPr>
          <p:blipFill rotWithShape="1">
            <a:blip r:embed="rId6">
              <a:alphaModFix/>
            </a:blip>
            <a:srcRect/>
            <a:stretch/>
          </p:blipFill>
          <p:spPr>
            <a:xfrm>
              <a:off x="2652556" y="0"/>
              <a:ext cx="745954" cy="1003117"/>
            </a:xfrm>
            <a:prstGeom prst="rect">
              <a:avLst/>
            </a:prstGeom>
            <a:noFill/>
            <a:ln>
              <a:noFill/>
            </a:ln>
          </p:spPr>
        </p:pic>
      </p:grpSp>
      <p:pic>
        <p:nvPicPr>
          <p:cNvPr id="120" name="Google Shape;120;p3"/>
          <p:cNvPicPr preferRelativeResize="0"/>
          <p:nvPr/>
        </p:nvPicPr>
        <p:blipFill rotWithShape="1">
          <a:blip r:embed="rId7">
            <a:alphaModFix/>
          </a:blip>
          <a:srcRect/>
          <a:stretch/>
        </p:blipFill>
        <p:spPr>
          <a:xfrm>
            <a:off x="0" y="322538"/>
            <a:ext cx="926459" cy="1163362"/>
          </a:xfrm>
          <a:prstGeom prst="rect">
            <a:avLst/>
          </a:prstGeom>
          <a:noFill/>
          <a:ln>
            <a:noFill/>
          </a:ln>
        </p:spPr>
      </p:pic>
      <p:pic>
        <p:nvPicPr>
          <p:cNvPr id="121" name="Google Shape;121;p3"/>
          <p:cNvPicPr preferRelativeResize="0"/>
          <p:nvPr/>
        </p:nvPicPr>
        <p:blipFill rotWithShape="1">
          <a:blip r:embed="rId8">
            <a:alphaModFix/>
          </a:blip>
          <a:srcRect/>
          <a:stretch/>
        </p:blipFill>
        <p:spPr>
          <a:xfrm rot="10800000">
            <a:off x="16576055" y="3130976"/>
            <a:ext cx="3028394" cy="544122"/>
          </a:xfrm>
          <a:prstGeom prst="rect">
            <a:avLst/>
          </a:prstGeom>
          <a:noFill/>
          <a:ln>
            <a:noFill/>
          </a:ln>
        </p:spPr>
      </p:pic>
      <p:pic>
        <p:nvPicPr>
          <p:cNvPr id="122" name="Google Shape;122;p3"/>
          <p:cNvPicPr preferRelativeResize="0"/>
          <p:nvPr/>
        </p:nvPicPr>
        <p:blipFill rotWithShape="1">
          <a:blip r:embed="rId9">
            <a:alphaModFix/>
          </a:blip>
          <a:srcRect/>
          <a:stretch/>
        </p:blipFill>
        <p:spPr>
          <a:xfrm rot="-7650384">
            <a:off x="14866747" y="2954280"/>
            <a:ext cx="1080159" cy="897514"/>
          </a:xfrm>
          <a:prstGeom prst="rect">
            <a:avLst/>
          </a:prstGeom>
          <a:noFill/>
          <a:ln>
            <a:noFill/>
          </a:ln>
        </p:spPr>
      </p:pic>
      <p:grpSp>
        <p:nvGrpSpPr>
          <p:cNvPr id="123" name="Google Shape;123;p3"/>
          <p:cNvGrpSpPr/>
          <p:nvPr/>
        </p:nvGrpSpPr>
        <p:grpSpPr>
          <a:xfrm>
            <a:off x="5119668" y="2280840"/>
            <a:ext cx="3978834" cy="4393686"/>
            <a:chOff x="0" y="0"/>
            <a:chExt cx="5305112" cy="5858248"/>
          </a:xfrm>
        </p:grpSpPr>
        <p:pic>
          <p:nvPicPr>
            <p:cNvPr id="124" name="Google Shape;124;p3"/>
            <p:cNvPicPr preferRelativeResize="0"/>
            <p:nvPr/>
          </p:nvPicPr>
          <p:blipFill rotWithShape="1">
            <a:blip r:embed="rId5">
              <a:alphaModFix/>
            </a:blip>
            <a:srcRect/>
            <a:stretch/>
          </p:blipFill>
          <p:spPr>
            <a:xfrm>
              <a:off x="0" y="148245"/>
              <a:ext cx="5305112" cy="5710003"/>
            </a:xfrm>
            <a:prstGeom prst="rect">
              <a:avLst/>
            </a:prstGeom>
            <a:noFill/>
            <a:ln>
              <a:noFill/>
            </a:ln>
          </p:spPr>
        </p:pic>
        <p:pic>
          <p:nvPicPr>
            <p:cNvPr id="125" name="Google Shape;125;p3"/>
            <p:cNvPicPr preferRelativeResize="0"/>
            <p:nvPr/>
          </p:nvPicPr>
          <p:blipFill rotWithShape="1">
            <a:blip r:embed="rId6">
              <a:alphaModFix/>
            </a:blip>
            <a:srcRect/>
            <a:stretch/>
          </p:blipFill>
          <p:spPr>
            <a:xfrm>
              <a:off x="2652556" y="0"/>
              <a:ext cx="745954" cy="1003117"/>
            </a:xfrm>
            <a:prstGeom prst="rect">
              <a:avLst/>
            </a:prstGeom>
            <a:noFill/>
            <a:ln>
              <a:noFill/>
            </a:ln>
          </p:spPr>
        </p:pic>
      </p:grpSp>
      <p:grpSp>
        <p:nvGrpSpPr>
          <p:cNvPr id="126" name="Google Shape;126;p3"/>
          <p:cNvGrpSpPr/>
          <p:nvPr/>
        </p:nvGrpSpPr>
        <p:grpSpPr>
          <a:xfrm>
            <a:off x="9243266" y="1979888"/>
            <a:ext cx="3978834" cy="4393686"/>
            <a:chOff x="0" y="0"/>
            <a:chExt cx="5305112" cy="5858248"/>
          </a:xfrm>
        </p:grpSpPr>
        <p:pic>
          <p:nvPicPr>
            <p:cNvPr id="127" name="Google Shape;127;p3"/>
            <p:cNvPicPr preferRelativeResize="0"/>
            <p:nvPr/>
          </p:nvPicPr>
          <p:blipFill rotWithShape="1">
            <a:blip r:embed="rId5">
              <a:alphaModFix/>
            </a:blip>
            <a:srcRect/>
            <a:stretch/>
          </p:blipFill>
          <p:spPr>
            <a:xfrm>
              <a:off x="0" y="148245"/>
              <a:ext cx="5305112" cy="5710003"/>
            </a:xfrm>
            <a:prstGeom prst="rect">
              <a:avLst/>
            </a:prstGeom>
            <a:noFill/>
            <a:ln>
              <a:noFill/>
            </a:ln>
          </p:spPr>
        </p:pic>
        <p:pic>
          <p:nvPicPr>
            <p:cNvPr id="128" name="Google Shape;128;p3"/>
            <p:cNvPicPr preferRelativeResize="0"/>
            <p:nvPr/>
          </p:nvPicPr>
          <p:blipFill rotWithShape="1">
            <a:blip r:embed="rId6">
              <a:alphaModFix/>
            </a:blip>
            <a:srcRect/>
            <a:stretch/>
          </p:blipFill>
          <p:spPr>
            <a:xfrm>
              <a:off x="2652556" y="0"/>
              <a:ext cx="745954" cy="1003117"/>
            </a:xfrm>
            <a:prstGeom prst="rect">
              <a:avLst/>
            </a:prstGeom>
            <a:noFill/>
            <a:ln>
              <a:noFill/>
            </a:ln>
          </p:spPr>
        </p:pic>
      </p:grpSp>
      <p:grpSp>
        <p:nvGrpSpPr>
          <p:cNvPr id="129" name="Google Shape;129;p3"/>
          <p:cNvGrpSpPr/>
          <p:nvPr/>
        </p:nvGrpSpPr>
        <p:grpSpPr>
          <a:xfrm>
            <a:off x="1028700" y="7613187"/>
            <a:ext cx="16135319" cy="17269900"/>
            <a:chOff x="0" y="-57150"/>
            <a:chExt cx="812800" cy="869950"/>
          </a:xfrm>
        </p:grpSpPr>
        <p:sp>
          <p:nvSpPr>
            <p:cNvPr id="130" name="Google Shape;130;p3"/>
            <p:cNvSpPr/>
            <p:nvPr/>
          </p:nvSpPr>
          <p:spPr>
            <a:xfrm>
              <a:off x="0" y="0"/>
              <a:ext cx="503673" cy="63208"/>
            </a:xfrm>
            <a:custGeom>
              <a:avLst/>
              <a:gdLst/>
              <a:ahLst/>
              <a:cxnLst/>
              <a:rect l="l" t="t" r="r" b="b"/>
              <a:pathLst>
                <a:path w="503673" h="63208" extrusionOk="0">
                  <a:moveTo>
                    <a:pt x="0" y="0"/>
                  </a:moveTo>
                  <a:lnTo>
                    <a:pt x="503673" y="0"/>
                  </a:lnTo>
                  <a:lnTo>
                    <a:pt x="503673" y="63208"/>
                  </a:lnTo>
                  <a:lnTo>
                    <a:pt x="0" y="63208"/>
                  </a:lnTo>
                  <a:close/>
                </a:path>
              </a:pathLst>
            </a:custGeom>
            <a:solidFill>
              <a:srgbClr val="FDEBF0"/>
            </a:solidFill>
            <a:ln>
              <a:noFill/>
            </a:ln>
          </p:spPr>
          <p:txBody>
            <a:bodyPr/>
            <a:lstStyle/>
            <a:p>
              <a:endParaRPr lang="en-VN"/>
            </a:p>
          </p:txBody>
        </p:sp>
        <p:sp>
          <p:nvSpPr>
            <p:cNvPr id="131" name="Google Shape;131;p3"/>
            <p:cNvSpPr txBox="1"/>
            <p:nvPr/>
          </p:nvSpPr>
          <p:spPr>
            <a:xfrm>
              <a:off x="0" y="-57150"/>
              <a:ext cx="812800" cy="869950"/>
            </a:xfrm>
            <a:prstGeom prst="rect">
              <a:avLst/>
            </a:prstGeom>
            <a:noFill/>
            <a:ln>
              <a:noFill/>
            </a:ln>
          </p:spPr>
          <p:txBody>
            <a:bodyPr spcFirstLastPara="1" wrap="square" lIns="88900" tIns="88900" rIns="88900" bIns="88900" anchor="ctr" anchorCtr="0">
              <a:noAutofit/>
            </a:bodyPr>
            <a:lstStyle/>
            <a:p>
              <a:pPr marL="0" marR="0" lvl="0" indent="0" algn="ctr" rtl="0">
                <a:lnSpc>
                  <a:spcPct val="134000"/>
                </a:lnSpc>
                <a:spcBef>
                  <a:spcPts val="0"/>
                </a:spcBef>
                <a:spcAft>
                  <a:spcPts val="0"/>
                </a:spcAft>
                <a:buNone/>
              </a:pPr>
              <a:r>
                <a:rPr lang="en-US" sz="3100" b="0" i="0" u="none" strike="noStrike" cap="none">
                  <a:solidFill>
                    <a:srgbClr val="60699E"/>
                  </a:solidFill>
                  <a:latin typeface="Roboto Condensed"/>
                  <a:ea typeface="Roboto Condensed"/>
                  <a:cs typeface="Roboto Condensed"/>
                  <a:sym typeface="Roboto Condensed"/>
                </a:rPr>
                <a:t>Xem video và trả lời các câu hỏi https://www.youtube.com/watch?v=JsxM3BGZyBE</a:t>
              </a:r>
              <a:endParaRPr/>
            </a:p>
          </p:txBody>
        </p:sp>
      </p:grpSp>
      <p:grpSp>
        <p:nvGrpSpPr>
          <p:cNvPr id="132" name="Google Shape;132;p3"/>
          <p:cNvGrpSpPr/>
          <p:nvPr/>
        </p:nvGrpSpPr>
        <p:grpSpPr>
          <a:xfrm>
            <a:off x="1161803" y="2816608"/>
            <a:ext cx="3726857" cy="3053173"/>
            <a:chOff x="0" y="-76200"/>
            <a:chExt cx="812800" cy="665874"/>
          </a:xfrm>
        </p:grpSpPr>
        <p:sp>
          <p:nvSpPr>
            <p:cNvPr id="133" name="Google Shape;133;p3"/>
            <p:cNvSpPr/>
            <p:nvPr/>
          </p:nvSpPr>
          <p:spPr>
            <a:xfrm>
              <a:off x="0" y="0"/>
              <a:ext cx="812800" cy="589674"/>
            </a:xfrm>
            <a:custGeom>
              <a:avLst/>
              <a:gdLst/>
              <a:ahLst/>
              <a:cxnLst/>
              <a:rect l="l" t="t" r="r" b="b"/>
              <a:pathLst>
                <a:path w="812800" h="589674" extrusionOk="0">
                  <a:moveTo>
                    <a:pt x="0" y="0"/>
                  </a:moveTo>
                  <a:lnTo>
                    <a:pt x="812800" y="0"/>
                  </a:lnTo>
                  <a:lnTo>
                    <a:pt x="812800" y="589674"/>
                  </a:lnTo>
                  <a:lnTo>
                    <a:pt x="0" y="589674"/>
                  </a:lnTo>
                  <a:close/>
                </a:path>
              </a:pathLst>
            </a:custGeom>
            <a:solidFill>
              <a:srgbClr val="FFFFFF"/>
            </a:solidFill>
            <a:ln>
              <a:noFill/>
            </a:ln>
          </p:spPr>
          <p:txBody>
            <a:bodyPr/>
            <a:lstStyle/>
            <a:p>
              <a:endParaRPr lang="en-VN"/>
            </a:p>
          </p:txBody>
        </p:sp>
        <p:sp>
          <p:nvSpPr>
            <p:cNvPr id="134" name="Google Shape;134;p3"/>
            <p:cNvSpPr txBox="1"/>
            <p:nvPr/>
          </p:nvSpPr>
          <p:spPr>
            <a:xfrm>
              <a:off x="0" y="-76200"/>
              <a:ext cx="734995" cy="665874"/>
            </a:xfrm>
            <a:prstGeom prst="rect">
              <a:avLst/>
            </a:prstGeom>
            <a:noFill/>
            <a:ln>
              <a:noFill/>
            </a:ln>
          </p:spPr>
          <p:txBody>
            <a:bodyPr spcFirstLastPara="1" wrap="square" lIns="50800" tIns="50800" rIns="50800" bIns="50800" anchor="ctr" anchorCtr="0">
              <a:noAutofit/>
            </a:bodyPr>
            <a:lstStyle/>
            <a:p>
              <a:pPr marL="0" marR="0" lvl="0" indent="0" algn="ctr" rtl="0">
                <a:lnSpc>
                  <a:spcPct val="140011"/>
                </a:lnSpc>
                <a:spcBef>
                  <a:spcPts val="0"/>
                </a:spcBef>
                <a:spcAft>
                  <a:spcPts val="0"/>
                </a:spcAft>
                <a:buNone/>
              </a:pPr>
              <a:r>
                <a:rPr lang="en-US" sz="3399" b="1" i="0" u="none" strike="noStrike" cap="none">
                  <a:solidFill>
                    <a:srgbClr val="60699E"/>
                  </a:solidFill>
                  <a:latin typeface="Roboto Condensed"/>
                  <a:ea typeface="Roboto Condensed"/>
                  <a:cs typeface="Roboto Condensed"/>
                  <a:sym typeface="Roboto Condensed"/>
                </a:rPr>
                <a:t>THINK: </a:t>
              </a:r>
              <a:r>
                <a:rPr lang="en-US" sz="3399" b="0" i="0" u="none" strike="noStrike" cap="none">
                  <a:solidFill>
                    <a:srgbClr val="60699E"/>
                  </a:solidFill>
                  <a:latin typeface="Roboto Condensed"/>
                  <a:ea typeface="Roboto Condensed"/>
                  <a:cs typeface="Roboto Condensed"/>
                  <a:sym typeface="Roboto Condensed"/>
                </a:rPr>
                <a:t>cá nhân HS suy nghĩ, trả lời (2’)</a:t>
              </a:r>
              <a:endParaRPr/>
            </a:p>
          </p:txBody>
        </p:sp>
      </p:grpSp>
      <p:grpSp>
        <p:nvGrpSpPr>
          <p:cNvPr id="135" name="Google Shape;135;p3"/>
          <p:cNvGrpSpPr/>
          <p:nvPr/>
        </p:nvGrpSpPr>
        <p:grpSpPr>
          <a:xfrm>
            <a:off x="5655891" y="3524251"/>
            <a:ext cx="3196551" cy="2833381"/>
            <a:chOff x="0" y="-76200"/>
            <a:chExt cx="697144" cy="617939"/>
          </a:xfrm>
        </p:grpSpPr>
        <p:sp>
          <p:nvSpPr>
            <p:cNvPr id="136" name="Google Shape;136;p3"/>
            <p:cNvSpPr/>
            <p:nvPr/>
          </p:nvSpPr>
          <p:spPr>
            <a:xfrm>
              <a:off x="0" y="0"/>
              <a:ext cx="680360" cy="458286"/>
            </a:xfrm>
            <a:custGeom>
              <a:avLst/>
              <a:gdLst/>
              <a:ahLst/>
              <a:cxnLst/>
              <a:rect l="l" t="t" r="r" b="b"/>
              <a:pathLst>
                <a:path w="680360" h="458286" extrusionOk="0">
                  <a:moveTo>
                    <a:pt x="0" y="0"/>
                  </a:moveTo>
                  <a:lnTo>
                    <a:pt x="680360" y="0"/>
                  </a:lnTo>
                  <a:lnTo>
                    <a:pt x="680360" y="458286"/>
                  </a:lnTo>
                  <a:lnTo>
                    <a:pt x="0" y="458286"/>
                  </a:lnTo>
                  <a:close/>
                </a:path>
              </a:pathLst>
            </a:custGeom>
            <a:solidFill>
              <a:srgbClr val="FFFFFF"/>
            </a:solidFill>
            <a:ln>
              <a:noFill/>
            </a:ln>
          </p:spPr>
          <p:txBody>
            <a:bodyPr/>
            <a:lstStyle/>
            <a:p>
              <a:endParaRPr lang="en-VN"/>
            </a:p>
          </p:txBody>
        </p:sp>
        <p:sp>
          <p:nvSpPr>
            <p:cNvPr id="137" name="Google Shape;137;p3"/>
            <p:cNvSpPr txBox="1"/>
            <p:nvPr/>
          </p:nvSpPr>
          <p:spPr>
            <a:xfrm>
              <a:off x="0" y="-76200"/>
              <a:ext cx="697144" cy="617939"/>
            </a:xfrm>
            <a:prstGeom prst="rect">
              <a:avLst/>
            </a:prstGeom>
            <a:noFill/>
            <a:ln>
              <a:noFill/>
            </a:ln>
          </p:spPr>
          <p:txBody>
            <a:bodyPr spcFirstLastPara="1" wrap="square" lIns="50800" tIns="50800" rIns="50800" bIns="50800" anchor="ctr" anchorCtr="0">
              <a:noAutofit/>
            </a:bodyPr>
            <a:lstStyle/>
            <a:p>
              <a:pPr marL="0" marR="0" lvl="0" indent="0" algn="ctr" rtl="0">
                <a:lnSpc>
                  <a:spcPct val="140011"/>
                </a:lnSpc>
                <a:spcBef>
                  <a:spcPts val="0"/>
                </a:spcBef>
                <a:spcAft>
                  <a:spcPts val="0"/>
                </a:spcAft>
                <a:buNone/>
              </a:pPr>
              <a:r>
                <a:rPr lang="en-US" sz="3399" b="1" i="0" u="none" strike="noStrike" cap="none">
                  <a:solidFill>
                    <a:srgbClr val="60699E"/>
                  </a:solidFill>
                  <a:latin typeface="Roboto Condensed"/>
                  <a:ea typeface="Roboto Condensed"/>
                  <a:cs typeface="Roboto Condensed"/>
                  <a:sym typeface="Roboto Condensed"/>
                </a:rPr>
                <a:t>PAIR: </a:t>
              </a:r>
              <a:r>
                <a:rPr lang="en-US" sz="3399" b="0" i="0" u="none" strike="noStrike" cap="none">
                  <a:solidFill>
                    <a:srgbClr val="60699E"/>
                  </a:solidFill>
                  <a:latin typeface="Roboto Condensed"/>
                  <a:ea typeface="Roboto Condensed"/>
                  <a:cs typeface="Roboto Condensed"/>
                  <a:sym typeface="Roboto Condensed"/>
                </a:rPr>
                <a:t>HS trao đổi cặp đôi với bạn bên cạnh (1’)</a:t>
              </a:r>
              <a:endParaRPr/>
            </a:p>
          </p:txBody>
        </p:sp>
      </p:grpSp>
      <p:grpSp>
        <p:nvGrpSpPr>
          <p:cNvPr id="138" name="Google Shape;138;p3"/>
          <p:cNvGrpSpPr/>
          <p:nvPr/>
        </p:nvGrpSpPr>
        <p:grpSpPr>
          <a:xfrm>
            <a:off x="9546153" y="2464874"/>
            <a:ext cx="3457713" cy="3781874"/>
            <a:chOff x="0" y="-76200"/>
            <a:chExt cx="812800" cy="889000"/>
          </a:xfrm>
        </p:grpSpPr>
        <p:sp>
          <p:nvSpPr>
            <p:cNvPr id="139" name="Google Shape;13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FFFF"/>
            </a:solidFill>
            <a:ln>
              <a:noFill/>
            </a:ln>
          </p:spPr>
          <p:txBody>
            <a:bodyPr/>
            <a:lstStyle/>
            <a:p>
              <a:endParaRPr lang="en-VN"/>
            </a:p>
          </p:txBody>
        </p:sp>
        <p:sp>
          <p:nvSpPr>
            <p:cNvPr id="140" name="Google Shape;140;p3"/>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1"/>
                </a:lnSpc>
                <a:spcBef>
                  <a:spcPts val="0"/>
                </a:spcBef>
                <a:spcAft>
                  <a:spcPts val="0"/>
                </a:spcAft>
                <a:buNone/>
              </a:pPr>
              <a:r>
                <a:rPr lang="en-US" sz="3399" b="1" i="0" u="none" strike="noStrike" cap="none">
                  <a:solidFill>
                    <a:srgbClr val="60699E"/>
                  </a:solidFill>
                  <a:latin typeface="Roboto Condensed"/>
                  <a:ea typeface="Roboto Condensed"/>
                  <a:cs typeface="Roboto Condensed"/>
                  <a:sym typeface="Roboto Condensed"/>
                </a:rPr>
                <a:t>SHARE: </a:t>
              </a:r>
              <a:r>
                <a:rPr lang="en-US" sz="3399" b="0" i="0" u="none" strike="noStrike" cap="none">
                  <a:solidFill>
                    <a:srgbClr val="60699E"/>
                  </a:solidFill>
                  <a:latin typeface="Roboto Condensed"/>
                  <a:ea typeface="Roboto Condensed"/>
                  <a:cs typeface="Roboto Condensed"/>
                  <a:sym typeface="Roboto Condensed"/>
                </a:rPr>
                <a:t>Chia sẻ trước lớp khi được giáo viên mời</a:t>
              </a:r>
              <a:endParaRPr sz="3399" b="0" i="0" u="none" strike="noStrike" cap="none">
                <a:solidFill>
                  <a:srgbClr val="60699E"/>
                </a:solidFill>
                <a:latin typeface="Roboto Condensed"/>
                <a:ea typeface="Roboto Condensed"/>
                <a:cs typeface="Roboto Condensed"/>
                <a:sym typeface="Roboto Condensed"/>
              </a:endParaRPr>
            </a:p>
          </p:txBody>
        </p:sp>
      </p:grpSp>
      <p:pic>
        <p:nvPicPr>
          <p:cNvPr id="141" name="Google Shape;141;p3"/>
          <p:cNvPicPr preferRelativeResize="0"/>
          <p:nvPr/>
        </p:nvPicPr>
        <p:blipFill rotWithShape="1">
          <a:blip r:embed="rId10">
            <a:alphaModFix/>
          </a:blip>
          <a:srcRect/>
          <a:stretch/>
        </p:blipFill>
        <p:spPr>
          <a:xfrm rot="339696">
            <a:off x="12785367" y="629578"/>
            <a:ext cx="6692742" cy="94663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500"/>
                                        <p:tgtEl>
                                          <p:spTgt spid="1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Shape 147"/>
        <p:cNvGrpSpPr/>
        <p:nvPr/>
      </p:nvGrpSpPr>
      <p:grpSpPr>
        <a:xfrm>
          <a:off x="0" y="0"/>
          <a:ext cx="0" cy="0"/>
          <a:chOff x="0" y="0"/>
          <a:chExt cx="0" cy="0"/>
        </a:xfrm>
      </p:grpSpPr>
      <p:pic>
        <p:nvPicPr>
          <p:cNvPr id="148" name="Google Shape;148;p4"/>
          <p:cNvPicPr preferRelativeResize="0"/>
          <p:nvPr/>
        </p:nvPicPr>
        <p:blipFill rotWithShape="1">
          <a:blip r:embed="rId3">
            <a:alphaModFix/>
          </a:blip>
          <a:srcRect/>
          <a:stretch/>
        </p:blipFill>
        <p:spPr>
          <a:xfrm>
            <a:off x="14898398" y="5505761"/>
            <a:ext cx="463230" cy="581681"/>
          </a:xfrm>
          <a:prstGeom prst="rect">
            <a:avLst/>
          </a:prstGeom>
          <a:noFill/>
          <a:ln>
            <a:noFill/>
          </a:ln>
        </p:spPr>
      </p:pic>
      <p:pic>
        <p:nvPicPr>
          <p:cNvPr id="149" name="Google Shape;149;p4"/>
          <p:cNvPicPr preferRelativeResize="0"/>
          <p:nvPr/>
        </p:nvPicPr>
        <p:blipFill rotWithShape="1">
          <a:blip r:embed="rId4">
            <a:alphaModFix/>
          </a:blip>
          <a:srcRect l="665" t="12429" r="13074" b="103"/>
          <a:stretch/>
        </p:blipFill>
        <p:spPr>
          <a:xfrm>
            <a:off x="14110775" y="3241053"/>
            <a:ext cx="3837451" cy="3629397"/>
          </a:xfrm>
          <a:prstGeom prst="rect">
            <a:avLst/>
          </a:prstGeom>
          <a:noFill/>
          <a:ln>
            <a:noFill/>
          </a:ln>
        </p:spPr>
      </p:pic>
      <p:pic>
        <p:nvPicPr>
          <p:cNvPr id="150" name="Google Shape;150;p4"/>
          <p:cNvPicPr preferRelativeResize="0"/>
          <p:nvPr/>
        </p:nvPicPr>
        <p:blipFill rotWithShape="1">
          <a:blip r:embed="rId5">
            <a:alphaModFix/>
          </a:blip>
          <a:srcRect l="17735" b="22961"/>
          <a:stretch/>
        </p:blipFill>
        <p:spPr>
          <a:xfrm>
            <a:off x="7831" y="8411287"/>
            <a:ext cx="2084739" cy="1913260"/>
          </a:xfrm>
          <a:prstGeom prst="rect">
            <a:avLst/>
          </a:prstGeom>
          <a:noFill/>
          <a:ln>
            <a:noFill/>
          </a:ln>
        </p:spPr>
      </p:pic>
      <p:pic>
        <p:nvPicPr>
          <p:cNvPr id="151" name="Google Shape;151;p4"/>
          <p:cNvPicPr preferRelativeResize="0"/>
          <p:nvPr/>
        </p:nvPicPr>
        <p:blipFill rotWithShape="1">
          <a:blip r:embed="rId6">
            <a:alphaModFix/>
          </a:blip>
          <a:srcRect/>
          <a:stretch/>
        </p:blipFill>
        <p:spPr>
          <a:xfrm rot="-446954">
            <a:off x="16407355" y="8312905"/>
            <a:ext cx="1267245" cy="1214251"/>
          </a:xfrm>
          <a:prstGeom prst="rect">
            <a:avLst/>
          </a:prstGeom>
          <a:noFill/>
          <a:ln>
            <a:noFill/>
          </a:ln>
        </p:spPr>
      </p:pic>
      <p:pic>
        <p:nvPicPr>
          <p:cNvPr id="154" name="Google Shape;154;p4"/>
          <p:cNvPicPr preferRelativeResize="0"/>
          <p:nvPr/>
        </p:nvPicPr>
        <p:blipFill rotWithShape="1">
          <a:blip r:embed="rId7">
            <a:alphaModFix/>
          </a:blip>
          <a:srcRect/>
          <a:stretch/>
        </p:blipFill>
        <p:spPr>
          <a:xfrm rot="-941881">
            <a:off x="12313807" y="2635446"/>
            <a:ext cx="7431388" cy="6363126"/>
          </a:xfrm>
          <a:prstGeom prst="rect">
            <a:avLst/>
          </a:prstGeom>
          <a:noFill/>
          <a:ln>
            <a:noFill/>
          </a:ln>
        </p:spPr>
      </p:pic>
      <p:grpSp>
        <p:nvGrpSpPr>
          <p:cNvPr id="155" name="Google Shape;155;p4"/>
          <p:cNvGrpSpPr/>
          <p:nvPr/>
        </p:nvGrpSpPr>
        <p:grpSpPr>
          <a:xfrm>
            <a:off x="1440" y="1597914"/>
            <a:ext cx="17980750" cy="6915673"/>
            <a:chOff x="6089" y="1066851"/>
            <a:chExt cx="13845068" cy="5325026"/>
          </a:xfrm>
        </p:grpSpPr>
        <p:sp>
          <p:nvSpPr>
            <p:cNvPr id="156" name="Google Shape;156;p4"/>
            <p:cNvSpPr/>
            <p:nvPr/>
          </p:nvSpPr>
          <p:spPr>
            <a:xfrm>
              <a:off x="6089" y="1066851"/>
              <a:ext cx="5325026" cy="5325026"/>
            </a:xfrm>
            <a:prstGeom prst="ellipse">
              <a:avLst/>
            </a:prstGeom>
            <a:solidFill>
              <a:schemeClr val="accent4">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endParaRPr sz="1800"/>
            </a:p>
          </p:txBody>
        </p:sp>
        <p:sp>
          <p:nvSpPr>
            <p:cNvPr id="157" name="Google Shape;157;p4"/>
            <p:cNvSpPr txBox="1"/>
            <p:nvPr/>
          </p:nvSpPr>
          <p:spPr>
            <a:xfrm>
              <a:off x="785921" y="1846683"/>
              <a:ext cx="3765362" cy="3765362"/>
            </a:xfrm>
            <a:prstGeom prst="rect">
              <a:avLst/>
            </a:prstGeom>
            <a:noFill/>
            <a:ln>
              <a:noFill/>
            </a:ln>
          </p:spPr>
          <p:txBody>
            <a:bodyPr spcFirstLastPara="1" wrap="square" lIns="293050" tIns="41900" rIns="293050" bIns="41900" anchor="ctr" anchorCtr="0">
              <a:noAutofit/>
            </a:bodyPr>
            <a:lstStyle/>
            <a:p>
              <a:pPr marL="0" marR="0" lvl="0" indent="0" algn="ctr" rtl="0">
                <a:lnSpc>
                  <a:spcPct val="130000"/>
                </a:lnSpc>
                <a:spcBef>
                  <a:spcPts val="0"/>
                </a:spcBef>
                <a:spcAft>
                  <a:spcPts val="0"/>
                </a:spcAft>
                <a:buClr>
                  <a:schemeClr val="dk1"/>
                </a:buClr>
                <a:buSzPts val="3300"/>
                <a:buFont typeface="Roboto Condensed"/>
                <a:buNone/>
              </a:pPr>
              <a:r>
                <a:rPr lang="en-US" sz="4000" b="1" i="0" u="none" strike="noStrike" cap="none" dirty="0" err="1">
                  <a:solidFill>
                    <a:schemeClr val="dk1"/>
                  </a:solidFill>
                  <a:latin typeface="Roboto Condensed"/>
                  <a:ea typeface="Roboto Condensed"/>
                  <a:cs typeface="Roboto Condensed"/>
                  <a:sym typeface="Roboto Condensed"/>
                </a:rPr>
                <a:t>Bước</a:t>
              </a:r>
              <a:r>
                <a:rPr lang="en-US" sz="4000" b="1" i="0" u="none" strike="noStrike" cap="none" dirty="0">
                  <a:solidFill>
                    <a:schemeClr val="dk1"/>
                  </a:solidFill>
                  <a:latin typeface="Roboto Condensed"/>
                  <a:ea typeface="Roboto Condensed"/>
                  <a:cs typeface="Roboto Condensed"/>
                  <a:sym typeface="Roboto Condensed"/>
                </a:rPr>
                <a:t> 1: </a:t>
              </a:r>
              <a:r>
                <a:rPr lang="en-US" sz="4000" b="0" i="0" u="none" strike="noStrike" cap="none" dirty="0" err="1">
                  <a:solidFill>
                    <a:schemeClr val="dk1"/>
                  </a:solidFill>
                  <a:latin typeface="Roboto Condensed"/>
                  <a:ea typeface="Roboto Condensed"/>
                  <a:cs typeface="Roboto Condensed"/>
                  <a:sym typeface="Roboto Condensed"/>
                </a:rPr>
                <a:t>Chuẩn</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bị</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trước</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khi</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nói</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xác</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định</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đề</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tài</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không</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gian</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thời</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gian</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mục</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đích</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nói</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người</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nghe</a:t>
              </a:r>
              <a:endParaRPr lang="en-US" sz="4000" dirty="0">
                <a:solidFill>
                  <a:schemeClr val="dk1"/>
                </a:solidFill>
                <a:latin typeface="Roboto Condensed"/>
                <a:ea typeface="Roboto Condensed"/>
                <a:cs typeface="Roboto Condensed"/>
                <a:sym typeface="Roboto Condensed"/>
              </a:endParaRPr>
            </a:p>
            <a:p>
              <a:pPr marL="0" marR="0" lvl="0" indent="0" algn="ctr" rtl="0">
                <a:lnSpc>
                  <a:spcPct val="130000"/>
                </a:lnSpc>
                <a:spcBef>
                  <a:spcPts val="0"/>
                </a:spcBef>
                <a:spcAft>
                  <a:spcPts val="0"/>
                </a:spcAft>
                <a:buClr>
                  <a:schemeClr val="dk1"/>
                </a:buClr>
                <a:buSzPts val="3300"/>
                <a:buFont typeface="Roboto Condensed"/>
                <a:buNone/>
              </a:pPr>
              <a:r>
                <a:rPr lang="en-US" sz="4000" dirty="0">
                  <a:solidFill>
                    <a:schemeClr val="dk1"/>
                  </a:solidFill>
                  <a:latin typeface="Roboto Condensed"/>
                  <a:ea typeface="Roboto Condensed"/>
                  <a:cs typeface="Roboto Condensed"/>
                  <a:sym typeface="Wingdings" pitchFamily="2" charset="2"/>
                </a:rPr>
                <a:t></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tìm</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ý</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lập</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dàn</a:t>
              </a:r>
              <a:r>
                <a:rPr lang="en-US" sz="4000" b="0" i="0" u="none" strike="noStrike" cap="none" dirty="0">
                  <a:solidFill>
                    <a:schemeClr val="dk1"/>
                  </a:solidFill>
                  <a:latin typeface="Roboto Condensed"/>
                  <a:ea typeface="Roboto Condensed"/>
                  <a:cs typeface="Roboto Condensed"/>
                  <a:sym typeface="Roboto Condensed"/>
                </a:rPr>
                <a:t> </a:t>
              </a:r>
              <a:r>
                <a:rPr lang="en-US" sz="4000" b="0" i="0" u="none" strike="noStrike" cap="none" dirty="0" err="1">
                  <a:solidFill>
                    <a:schemeClr val="dk1"/>
                  </a:solidFill>
                  <a:latin typeface="Roboto Condensed"/>
                  <a:ea typeface="Roboto Condensed"/>
                  <a:cs typeface="Roboto Condensed"/>
                  <a:sym typeface="Roboto Condensed"/>
                </a:rPr>
                <a:t>ý</a:t>
              </a:r>
              <a:r>
                <a:rPr lang="en-US" sz="4000" b="0" i="0" u="none" strike="noStrike" cap="none" dirty="0">
                  <a:solidFill>
                    <a:schemeClr val="dk1"/>
                  </a:solidFill>
                  <a:latin typeface="Roboto Condensed"/>
                  <a:ea typeface="Roboto Condensed"/>
                  <a:cs typeface="Roboto Condensed"/>
                  <a:sym typeface="Roboto Condensed"/>
                </a:rPr>
                <a:t>)</a:t>
              </a:r>
              <a:endParaRPr sz="4000" b="0" i="0" u="none" strike="noStrike" cap="none" dirty="0">
                <a:solidFill>
                  <a:schemeClr val="dk1"/>
                </a:solidFill>
                <a:latin typeface="Calibri"/>
                <a:ea typeface="Calibri"/>
                <a:cs typeface="Calibri"/>
                <a:sym typeface="Calibri"/>
              </a:endParaRPr>
            </a:p>
          </p:txBody>
        </p:sp>
        <p:sp>
          <p:nvSpPr>
            <p:cNvPr id="158" name="Google Shape;158;p4"/>
            <p:cNvSpPr/>
            <p:nvPr/>
          </p:nvSpPr>
          <p:spPr>
            <a:xfrm>
              <a:off x="4266110" y="1066851"/>
              <a:ext cx="5325026" cy="5325026"/>
            </a:xfrm>
            <a:prstGeom prst="ellipse">
              <a:avLst/>
            </a:prstGeom>
            <a:solidFill>
              <a:srgbClr val="5665B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endParaRPr sz="1800"/>
            </a:p>
          </p:txBody>
        </p:sp>
        <p:sp>
          <p:nvSpPr>
            <p:cNvPr id="159" name="Google Shape;159;p4"/>
            <p:cNvSpPr txBox="1"/>
            <p:nvPr/>
          </p:nvSpPr>
          <p:spPr>
            <a:xfrm>
              <a:off x="5045942" y="1846683"/>
              <a:ext cx="3765362" cy="3765362"/>
            </a:xfrm>
            <a:prstGeom prst="rect">
              <a:avLst/>
            </a:prstGeom>
            <a:noFill/>
            <a:ln>
              <a:noFill/>
            </a:ln>
          </p:spPr>
          <p:txBody>
            <a:bodyPr spcFirstLastPara="1" wrap="square" lIns="293050" tIns="41900" rIns="293050" bIns="41900" anchor="ctr" anchorCtr="0">
              <a:noAutofit/>
            </a:bodyPr>
            <a:lstStyle/>
            <a:p>
              <a:pPr marL="0" marR="0" lvl="0" indent="0" algn="ctr" rtl="0">
                <a:lnSpc>
                  <a:spcPct val="130000"/>
                </a:lnSpc>
                <a:spcBef>
                  <a:spcPts val="0"/>
                </a:spcBef>
                <a:spcAft>
                  <a:spcPts val="0"/>
                </a:spcAft>
                <a:buClr>
                  <a:schemeClr val="dk1"/>
                </a:buClr>
                <a:buSzPts val="3300"/>
                <a:buFont typeface="Roboto Condensed"/>
                <a:buNone/>
              </a:pPr>
              <a:r>
                <a:rPr lang="en-US" sz="4000" b="1" i="0" u="none" strike="noStrike" cap="none">
                  <a:solidFill>
                    <a:schemeClr val="dk1"/>
                  </a:solidFill>
                  <a:latin typeface="Roboto Condensed"/>
                  <a:ea typeface="Roboto Condensed"/>
                  <a:cs typeface="Roboto Condensed"/>
                  <a:sym typeface="Roboto Condensed"/>
                </a:rPr>
                <a:t>Bước 2: </a:t>
              </a:r>
              <a:r>
                <a:rPr lang="en-US" sz="4000" b="0" i="0" u="none" strike="noStrike" cap="none">
                  <a:solidFill>
                    <a:schemeClr val="dk1"/>
                  </a:solidFill>
                  <a:latin typeface="Roboto Condensed"/>
                  <a:ea typeface="Roboto Condensed"/>
                  <a:cs typeface="Roboto Condensed"/>
                  <a:sym typeface="Roboto Condensed"/>
                </a:rPr>
                <a:t>Trình bày bài nói (Luyện tập và trình bày bài nói)</a:t>
              </a:r>
              <a:endParaRPr sz="1800"/>
            </a:p>
          </p:txBody>
        </p:sp>
        <p:sp>
          <p:nvSpPr>
            <p:cNvPr id="160" name="Google Shape;160;p4"/>
            <p:cNvSpPr/>
            <p:nvPr/>
          </p:nvSpPr>
          <p:spPr>
            <a:xfrm>
              <a:off x="8526131" y="1066851"/>
              <a:ext cx="5325026" cy="5325026"/>
            </a:xfrm>
            <a:prstGeom prst="ellipse">
              <a:avLst/>
            </a:prstGeom>
            <a:solidFill>
              <a:srgbClr val="4AA9C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endParaRPr sz="1800"/>
            </a:p>
          </p:txBody>
        </p:sp>
        <p:sp>
          <p:nvSpPr>
            <p:cNvPr id="161" name="Google Shape;161;p4"/>
            <p:cNvSpPr txBox="1"/>
            <p:nvPr/>
          </p:nvSpPr>
          <p:spPr>
            <a:xfrm>
              <a:off x="9305963" y="1846683"/>
              <a:ext cx="3765362" cy="3765362"/>
            </a:xfrm>
            <a:prstGeom prst="rect">
              <a:avLst/>
            </a:prstGeom>
            <a:noFill/>
            <a:ln>
              <a:noFill/>
            </a:ln>
          </p:spPr>
          <p:txBody>
            <a:bodyPr spcFirstLastPara="1" wrap="square" lIns="293050" tIns="41900" rIns="293050" bIns="41900" anchor="ctr" anchorCtr="0">
              <a:noAutofit/>
            </a:bodyPr>
            <a:lstStyle/>
            <a:p>
              <a:pPr marL="0" marR="0" lvl="0" indent="0" algn="ctr" rtl="0">
                <a:lnSpc>
                  <a:spcPct val="130000"/>
                </a:lnSpc>
                <a:spcBef>
                  <a:spcPts val="0"/>
                </a:spcBef>
                <a:spcAft>
                  <a:spcPts val="0"/>
                </a:spcAft>
                <a:buClr>
                  <a:schemeClr val="dk1"/>
                </a:buClr>
                <a:buSzPts val="3300"/>
                <a:buFont typeface="Roboto Condensed"/>
                <a:buNone/>
              </a:pPr>
              <a:r>
                <a:rPr lang="en-US" sz="4000" b="1" i="0" u="none" strike="noStrike" cap="none">
                  <a:solidFill>
                    <a:schemeClr val="dk1"/>
                  </a:solidFill>
                  <a:latin typeface="Roboto Condensed"/>
                  <a:ea typeface="Roboto Condensed"/>
                  <a:cs typeface="Roboto Condensed"/>
                  <a:sym typeface="Roboto Condensed"/>
                </a:rPr>
                <a:t>Bước 3: </a:t>
              </a:r>
              <a:r>
                <a:rPr lang="en-US" sz="4000" b="0" i="0" u="none" strike="noStrike" cap="none">
                  <a:solidFill>
                    <a:schemeClr val="dk1"/>
                  </a:solidFill>
                  <a:latin typeface="Roboto Condensed"/>
                  <a:ea typeface="Roboto Condensed"/>
                  <a:cs typeface="Roboto Condensed"/>
                  <a:sym typeface="Roboto Condensed"/>
                </a:rPr>
                <a:t>Trao đổi, đánh giá, rút kinh nghiệm sau khi nói (sử dụng bảng kiểm để tự nhận xét và nhận xét sản phẩm của bạn)</a:t>
              </a:r>
              <a:endParaRPr sz="180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Shape 165"/>
        <p:cNvGrpSpPr/>
        <p:nvPr/>
      </p:nvGrpSpPr>
      <p:grpSpPr>
        <a:xfrm>
          <a:off x="0" y="0"/>
          <a:ext cx="0" cy="0"/>
          <a:chOff x="0" y="0"/>
          <a:chExt cx="0" cy="0"/>
        </a:xfrm>
      </p:grpSpPr>
      <p:pic>
        <p:nvPicPr>
          <p:cNvPr id="166" name="Google Shape;166;p5"/>
          <p:cNvPicPr preferRelativeResize="0"/>
          <p:nvPr/>
        </p:nvPicPr>
        <p:blipFill rotWithShape="1">
          <a:blip r:embed="rId3">
            <a:alphaModFix/>
          </a:blip>
          <a:srcRect/>
          <a:stretch/>
        </p:blipFill>
        <p:spPr>
          <a:xfrm>
            <a:off x="-376006" y="6332693"/>
            <a:ext cx="1208273" cy="1517238"/>
          </a:xfrm>
          <a:prstGeom prst="rect">
            <a:avLst/>
          </a:prstGeom>
          <a:noFill/>
          <a:ln>
            <a:noFill/>
          </a:ln>
        </p:spPr>
      </p:pic>
      <p:pic>
        <p:nvPicPr>
          <p:cNvPr id="167" name="Google Shape;167;p5"/>
          <p:cNvPicPr preferRelativeResize="0"/>
          <p:nvPr/>
        </p:nvPicPr>
        <p:blipFill rotWithShape="1">
          <a:blip r:embed="rId4">
            <a:alphaModFix/>
          </a:blip>
          <a:srcRect r="26821" b="22084"/>
          <a:stretch/>
        </p:blipFill>
        <p:spPr>
          <a:xfrm>
            <a:off x="12022497" y="5917452"/>
            <a:ext cx="6265503" cy="4369548"/>
          </a:xfrm>
          <a:prstGeom prst="rect">
            <a:avLst/>
          </a:prstGeom>
          <a:noFill/>
          <a:ln>
            <a:noFill/>
          </a:ln>
        </p:spPr>
      </p:pic>
      <p:pic>
        <p:nvPicPr>
          <p:cNvPr id="168" name="Google Shape;168;p5"/>
          <p:cNvPicPr preferRelativeResize="0"/>
          <p:nvPr/>
        </p:nvPicPr>
        <p:blipFill rotWithShape="1">
          <a:blip r:embed="rId5">
            <a:alphaModFix/>
          </a:blip>
          <a:srcRect/>
          <a:stretch/>
        </p:blipFill>
        <p:spPr>
          <a:xfrm rot="-4792434">
            <a:off x="16410944" y="8778315"/>
            <a:ext cx="1155324" cy="959969"/>
          </a:xfrm>
          <a:prstGeom prst="rect">
            <a:avLst/>
          </a:prstGeom>
          <a:noFill/>
          <a:ln>
            <a:noFill/>
          </a:ln>
        </p:spPr>
      </p:pic>
      <p:pic>
        <p:nvPicPr>
          <p:cNvPr id="169" name="Google Shape;169;p5"/>
          <p:cNvPicPr preferRelativeResize="0"/>
          <p:nvPr/>
        </p:nvPicPr>
        <p:blipFill rotWithShape="1">
          <a:blip r:embed="rId6">
            <a:alphaModFix/>
          </a:blip>
          <a:srcRect/>
          <a:stretch/>
        </p:blipFill>
        <p:spPr>
          <a:xfrm rot="-2424433">
            <a:off x="15537769" y="-218337"/>
            <a:ext cx="1753535" cy="1457029"/>
          </a:xfrm>
          <a:prstGeom prst="rect">
            <a:avLst/>
          </a:prstGeom>
          <a:noFill/>
          <a:ln>
            <a:noFill/>
          </a:ln>
        </p:spPr>
      </p:pic>
      <p:graphicFrame>
        <p:nvGraphicFramePr>
          <p:cNvPr id="171" name="Google Shape;171;p5"/>
          <p:cNvGraphicFramePr/>
          <p:nvPr>
            <p:extLst>
              <p:ext uri="{D42A27DB-BD31-4B8C-83A1-F6EECF244321}">
                <p14:modId xmlns:p14="http://schemas.microsoft.com/office/powerpoint/2010/main" val="488955335"/>
              </p:ext>
            </p:extLst>
          </p:nvPr>
        </p:nvGraphicFramePr>
        <p:xfrm>
          <a:off x="1067962" y="1320500"/>
          <a:ext cx="16152075" cy="7646000"/>
        </p:xfrm>
        <a:graphic>
          <a:graphicData uri="http://schemas.openxmlformats.org/drawingml/2006/table">
            <a:tbl>
              <a:tblPr>
                <a:noFill/>
                <a:tableStyleId>{4CA589E4-D375-4ACD-9F39-98975E7632F1}</a:tableStyleId>
              </a:tblPr>
              <a:tblGrid>
                <a:gridCol w="13606525">
                  <a:extLst>
                    <a:ext uri="{9D8B030D-6E8A-4147-A177-3AD203B41FA5}">
                      <a16:colId xmlns:a16="http://schemas.microsoft.com/office/drawing/2014/main" val="20000"/>
                    </a:ext>
                  </a:extLst>
                </a:gridCol>
                <a:gridCol w="1205350">
                  <a:extLst>
                    <a:ext uri="{9D8B030D-6E8A-4147-A177-3AD203B41FA5}">
                      <a16:colId xmlns:a16="http://schemas.microsoft.com/office/drawing/2014/main" val="20001"/>
                    </a:ext>
                  </a:extLst>
                </a:gridCol>
                <a:gridCol w="1340200">
                  <a:extLst>
                    <a:ext uri="{9D8B030D-6E8A-4147-A177-3AD203B41FA5}">
                      <a16:colId xmlns:a16="http://schemas.microsoft.com/office/drawing/2014/main" val="20002"/>
                    </a:ext>
                  </a:extLst>
                </a:gridCol>
              </a:tblGrid>
              <a:tr h="764600">
                <a:tc>
                  <a:txBody>
                    <a:bodyPr/>
                    <a:lstStyle/>
                    <a:p>
                      <a:pPr marL="0" marR="0" lvl="0" indent="0" algn="ctr" rtl="0">
                        <a:spcBef>
                          <a:spcPts val="0"/>
                        </a:spcBef>
                        <a:spcAft>
                          <a:spcPts val="0"/>
                        </a:spcAft>
                        <a:buNone/>
                      </a:pPr>
                      <a:r>
                        <a:rPr lang="en-US" sz="3099" b="1" u="none" strike="noStrike" cap="none">
                          <a:solidFill>
                            <a:srgbClr val="FFFFFF"/>
                          </a:solidFill>
                          <a:latin typeface="Roboto Condensed"/>
                          <a:ea typeface="Roboto Condensed"/>
                          <a:cs typeface="Roboto Condensed"/>
                          <a:sym typeface="Roboto Condensed"/>
                        </a:rPr>
                        <a:t>MỘT TRẢI NGHIỆM CỦA BẢN THÂN</a:t>
                      </a:r>
                      <a:endParaRPr sz="1100" u="none" strike="noStrike" cap="none"/>
                    </a:p>
                  </a:txBody>
                  <a:tcPr marL="91450" marR="91450" marT="45725" marB="45725" anchor="ctr">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CFB8CF"/>
                    </a:solidFill>
                  </a:tcPr>
                </a:tc>
                <a:tc>
                  <a:txBody>
                    <a:bodyPr/>
                    <a:lstStyle/>
                    <a:p>
                      <a:pPr marL="0" marR="0" lvl="0" indent="0" algn="ctr" rtl="0">
                        <a:spcBef>
                          <a:spcPts val="0"/>
                        </a:spcBef>
                        <a:spcAft>
                          <a:spcPts val="0"/>
                        </a:spcAft>
                        <a:buNone/>
                      </a:pPr>
                      <a:r>
                        <a:rPr lang="en-US" sz="3099" b="1" u="none" strike="noStrike" cap="none">
                          <a:solidFill>
                            <a:srgbClr val="FFFFFF"/>
                          </a:solidFill>
                          <a:latin typeface="Roboto Condensed"/>
                          <a:ea typeface="Roboto Condensed"/>
                          <a:cs typeface="Roboto Condensed"/>
                          <a:sym typeface="Roboto Condensed"/>
                        </a:rPr>
                        <a:t>ĐẠT</a:t>
                      </a:r>
                      <a:endParaRPr sz="1100" u="none" strike="noStrike" cap="none"/>
                    </a:p>
                  </a:txBody>
                  <a:tcPr marL="91450" marR="91450" marT="45725" marB="45725" anchor="ctr">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CFB8CF"/>
                    </a:solidFill>
                  </a:tcPr>
                </a:tc>
                <a:tc>
                  <a:txBody>
                    <a:bodyPr/>
                    <a:lstStyle/>
                    <a:p>
                      <a:pPr marL="0" marR="0" lvl="0" indent="0" algn="ctr" rtl="0">
                        <a:spcBef>
                          <a:spcPts val="0"/>
                        </a:spcBef>
                        <a:spcAft>
                          <a:spcPts val="0"/>
                        </a:spcAft>
                        <a:buNone/>
                      </a:pPr>
                      <a:r>
                        <a:rPr lang="en-US" sz="3099" b="1" u="none" strike="noStrike" cap="none">
                          <a:solidFill>
                            <a:srgbClr val="FFFFFF"/>
                          </a:solidFill>
                          <a:latin typeface="Roboto Condensed"/>
                          <a:ea typeface="Roboto Condensed"/>
                          <a:cs typeface="Roboto Condensed"/>
                          <a:sym typeface="Roboto Condensed"/>
                        </a:rPr>
                        <a:t>KĐ</a:t>
                      </a:r>
                      <a:endParaRPr sz="1100" u="none" strike="noStrike" cap="none"/>
                    </a:p>
                  </a:txBody>
                  <a:tcPr marL="91450" marR="91450" marT="45725" marB="45725" anchor="ctr">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CFB8CF"/>
                    </a:solidFill>
                  </a:tcPr>
                </a:tc>
                <a:extLst>
                  <a:ext uri="{0D108BD9-81ED-4DB2-BD59-A6C34878D82A}">
                    <a16:rowId xmlns:a16="http://schemas.microsoft.com/office/drawing/2014/main" val="10000"/>
                  </a:ext>
                </a:extLst>
              </a:tr>
              <a:tr h="764600">
                <a:tc>
                  <a:txBody>
                    <a:bodyPr/>
                    <a:lstStyle/>
                    <a:p>
                      <a:pPr marL="0" marR="0" lvl="0" indent="0" algn="l" rtl="0">
                        <a:spcBef>
                          <a:spcPts val="0"/>
                        </a:spcBef>
                        <a:spcAft>
                          <a:spcPts val="0"/>
                        </a:spcAft>
                        <a:buNone/>
                      </a:pPr>
                      <a:r>
                        <a:rPr lang="en-US" sz="3099" u="none" strike="noStrike" cap="none" dirty="0" err="1">
                          <a:solidFill>
                            <a:srgbClr val="393F85"/>
                          </a:solidFill>
                          <a:latin typeface="Roboto Condensed"/>
                          <a:ea typeface="Roboto Condensed"/>
                          <a:cs typeface="Roboto Condensed"/>
                          <a:sym typeface="Roboto Condensed"/>
                        </a:rPr>
                        <a:t>Bài</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trình</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bày</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có</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đủ</a:t>
                      </a:r>
                      <a:r>
                        <a:rPr lang="en-US" sz="3099" u="none" strike="noStrike" cap="none" dirty="0">
                          <a:solidFill>
                            <a:srgbClr val="393F85"/>
                          </a:solidFill>
                          <a:latin typeface="Roboto Condensed"/>
                          <a:ea typeface="Roboto Condensed"/>
                          <a:cs typeface="Roboto Condensed"/>
                          <a:sym typeface="Roboto Condensed"/>
                        </a:rPr>
                        <a:t> 3 </a:t>
                      </a:r>
                      <a:r>
                        <a:rPr lang="en-US" sz="3099" u="none" strike="noStrike" cap="none" dirty="0" err="1">
                          <a:solidFill>
                            <a:srgbClr val="393F85"/>
                          </a:solidFill>
                          <a:latin typeface="Roboto Condensed"/>
                          <a:ea typeface="Roboto Condensed"/>
                          <a:cs typeface="Roboto Condensed"/>
                          <a:sym typeface="Roboto Condensed"/>
                        </a:rPr>
                        <a:t>phần</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giới</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thiệu</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nội</a:t>
                      </a:r>
                      <a:r>
                        <a:rPr lang="en-US" sz="3099" u="none" strike="noStrike" cap="none" dirty="0">
                          <a:solidFill>
                            <a:srgbClr val="393F85"/>
                          </a:solidFill>
                          <a:latin typeface="Roboto Condensed"/>
                          <a:ea typeface="Roboto Condensed"/>
                          <a:cs typeface="Roboto Condensed"/>
                          <a:sym typeface="Roboto Condensed"/>
                        </a:rPr>
                        <a:t> dung </a:t>
                      </a:r>
                      <a:r>
                        <a:rPr lang="en-US" sz="3099" u="none" strike="noStrike" cap="none" dirty="0" err="1">
                          <a:solidFill>
                            <a:srgbClr val="393F85"/>
                          </a:solidFill>
                          <a:latin typeface="Roboto Condensed"/>
                          <a:ea typeface="Roboto Condensed"/>
                          <a:cs typeface="Roboto Condensed"/>
                          <a:sym typeface="Roboto Condensed"/>
                        </a:rPr>
                        <a:t>và</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kết</a:t>
                      </a:r>
                      <a:r>
                        <a:rPr lang="en-US" sz="3099" u="none" strike="noStrike" cap="none" dirty="0">
                          <a:solidFill>
                            <a:srgbClr val="393F85"/>
                          </a:solidFill>
                          <a:latin typeface="Roboto Condensed"/>
                          <a:ea typeface="Roboto Condensed"/>
                          <a:cs typeface="Roboto Condensed"/>
                          <a:sym typeface="Roboto Condensed"/>
                        </a:rPr>
                        <a:t> </a:t>
                      </a:r>
                      <a:r>
                        <a:rPr lang="en-US" sz="3099" u="none" strike="noStrike" cap="none" dirty="0" err="1">
                          <a:solidFill>
                            <a:srgbClr val="393F85"/>
                          </a:solidFill>
                          <a:latin typeface="Roboto Condensed"/>
                          <a:ea typeface="Roboto Condensed"/>
                          <a:cs typeface="Roboto Condensed"/>
                          <a:sym typeface="Roboto Condensed"/>
                        </a:rPr>
                        <a:t>thúc</a:t>
                      </a:r>
                      <a:r>
                        <a:rPr lang="en-US" sz="3099" u="none" strike="noStrike" cap="none" dirty="0">
                          <a:solidFill>
                            <a:srgbClr val="393F85"/>
                          </a:solidFill>
                          <a:latin typeface="Roboto Condensed"/>
                          <a:ea typeface="Roboto Condensed"/>
                          <a:cs typeface="Roboto Condensed"/>
                          <a:sym typeface="Roboto Condensed"/>
                        </a:rPr>
                        <a:t>.</a:t>
                      </a:r>
                      <a:endParaRPr sz="1100" u="none" strike="noStrike" cap="none" dirty="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1"/>
                  </a:ext>
                </a:extLst>
              </a:tr>
              <a:tr h="764600">
                <a:tc>
                  <a:txBody>
                    <a:bodyPr/>
                    <a:lstStyle/>
                    <a:p>
                      <a:pPr marL="0" marR="0" lvl="0" indent="0" algn="l" rtl="0">
                        <a:spcBef>
                          <a:spcPts val="0"/>
                        </a:spcBef>
                        <a:spcAft>
                          <a:spcPts val="0"/>
                        </a:spcAft>
                        <a:buNone/>
                      </a:pPr>
                      <a:r>
                        <a:rPr lang="en-US" sz="3099">
                          <a:solidFill>
                            <a:srgbClr val="393F85"/>
                          </a:solidFill>
                          <a:latin typeface="Roboto Condensed"/>
                          <a:ea typeface="Roboto Condensed"/>
                          <a:cs typeface="Roboto Condensed"/>
                          <a:sym typeface="Roboto Condensed"/>
                        </a:rPr>
                        <a:t>Câu chuyện kể về trải nghiệm của người nói.</a:t>
                      </a:r>
                      <a:endParaRPr sz="11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2"/>
                  </a:ext>
                </a:extLst>
              </a:tr>
              <a:tr h="764600">
                <a:tc>
                  <a:txBody>
                    <a:bodyPr/>
                    <a:lstStyle/>
                    <a:p>
                      <a:pPr marL="0" marR="0" lvl="0" indent="0" algn="l" rtl="0">
                        <a:spcBef>
                          <a:spcPts val="0"/>
                        </a:spcBef>
                        <a:spcAft>
                          <a:spcPts val="0"/>
                        </a:spcAft>
                        <a:buNone/>
                      </a:pPr>
                      <a:r>
                        <a:rPr lang="en-US" sz="3099">
                          <a:solidFill>
                            <a:srgbClr val="393F85"/>
                          </a:solidFill>
                          <a:latin typeface="Roboto Condensed"/>
                          <a:ea typeface="Roboto Condensed"/>
                          <a:cs typeface="Roboto Condensed"/>
                          <a:sym typeface="Roboto Condensed"/>
                        </a:rPr>
                        <a:t>Câu chuyện được giới thiệu rõ ràng về (các) nhân vật, không gian, thời gian xảy ra.</a:t>
                      </a:r>
                      <a:endParaRPr sz="11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3"/>
                  </a:ext>
                </a:extLst>
              </a:tr>
              <a:tr h="764600">
                <a:tc>
                  <a:txBody>
                    <a:bodyPr/>
                    <a:lstStyle/>
                    <a:p>
                      <a:pPr marL="0" marR="0" lvl="0" indent="0" algn="l" rtl="0">
                        <a:spcBef>
                          <a:spcPts val="0"/>
                        </a:spcBef>
                        <a:spcAft>
                          <a:spcPts val="0"/>
                        </a:spcAft>
                        <a:buNone/>
                      </a:pPr>
                      <a:r>
                        <a:rPr lang="en-US" sz="3099">
                          <a:solidFill>
                            <a:srgbClr val="393F85"/>
                          </a:solidFill>
                          <a:latin typeface="Roboto Condensed"/>
                          <a:ea typeface="Roboto Condensed"/>
                          <a:cs typeface="Roboto Condensed"/>
                          <a:sym typeface="Roboto Condensed"/>
                        </a:rPr>
                        <a:t>Câu chuyện kể theo ngôi thứ nhất.</a:t>
                      </a:r>
                      <a:endParaRPr sz="11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4"/>
                  </a:ext>
                </a:extLst>
              </a:tr>
              <a:tr h="764600">
                <a:tc>
                  <a:txBody>
                    <a:bodyPr/>
                    <a:lstStyle/>
                    <a:p>
                      <a:pPr marL="0" marR="0" lvl="0" indent="0" algn="l" rtl="0">
                        <a:spcBef>
                          <a:spcPts val="0"/>
                        </a:spcBef>
                        <a:spcAft>
                          <a:spcPts val="0"/>
                        </a:spcAft>
                        <a:buNone/>
                      </a:pPr>
                      <a:r>
                        <a:rPr lang="en-US" sz="3099">
                          <a:solidFill>
                            <a:srgbClr val="393F85"/>
                          </a:solidFill>
                          <a:latin typeface="Roboto Condensed"/>
                          <a:ea typeface="Roboto Condensed"/>
                          <a:cs typeface="Roboto Condensed"/>
                          <a:sym typeface="Roboto Condensed"/>
                        </a:rPr>
                        <a:t>Các sự việc được kể theo trình tự hợp lí.</a:t>
                      </a:r>
                      <a:endParaRPr sz="11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5"/>
                  </a:ext>
                </a:extLst>
              </a:tr>
              <a:tr h="764600">
                <a:tc>
                  <a:txBody>
                    <a:bodyPr/>
                    <a:lstStyle/>
                    <a:p>
                      <a:pPr marL="0" marR="0" lvl="0" indent="0" algn="l" rtl="0">
                        <a:spcBef>
                          <a:spcPts val="0"/>
                        </a:spcBef>
                        <a:spcAft>
                          <a:spcPts val="0"/>
                        </a:spcAft>
                        <a:buNone/>
                      </a:pPr>
                      <a:r>
                        <a:rPr lang="en-US" sz="3099">
                          <a:solidFill>
                            <a:srgbClr val="393F85"/>
                          </a:solidFill>
                          <a:latin typeface="Roboto Condensed"/>
                          <a:ea typeface="Roboto Condensed"/>
                          <a:cs typeface="Roboto Condensed"/>
                          <a:sym typeface="Roboto Condensed"/>
                        </a:rPr>
                        <a:t>Kết hợp kể và tả.</a:t>
                      </a:r>
                      <a:endParaRPr sz="11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6"/>
                  </a:ext>
                </a:extLst>
              </a:tr>
              <a:tr h="764600">
                <a:tc>
                  <a:txBody>
                    <a:bodyPr/>
                    <a:lstStyle/>
                    <a:p>
                      <a:pPr marL="0" marR="0" lvl="0" indent="0" algn="l" rtl="0">
                        <a:spcBef>
                          <a:spcPts val="0"/>
                        </a:spcBef>
                        <a:spcAft>
                          <a:spcPts val="0"/>
                        </a:spcAft>
                        <a:buNone/>
                      </a:pPr>
                      <a:r>
                        <a:rPr lang="en-US" sz="3099">
                          <a:solidFill>
                            <a:srgbClr val="393F85"/>
                          </a:solidFill>
                          <a:latin typeface="Roboto Condensed"/>
                          <a:ea typeface="Roboto Condensed"/>
                          <a:cs typeface="Roboto Condensed"/>
                          <a:sym typeface="Roboto Condensed"/>
                        </a:rPr>
                        <a:t>Trình bày suy nghĩ/bài học rút ra từ câu chuyện.</a:t>
                      </a:r>
                      <a:endParaRPr sz="11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7"/>
                  </a:ext>
                </a:extLst>
              </a:tr>
              <a:tr h="764600">
                <a:tc>
                  <a:txBody>
                    <a:bodyPr/>
                    <a:lstStyle/>
                    <a:p>
                      <a:pPr marL="0" marR="0" lvl="0" indent="0" algn="l" rtl="0">
                        <a:spcBef>
                          <a:spcPts val="0"/>
                        </a:spcBef>
                        <a:spcAft>
                          <a:spcPts val="0"/>
                        </a:spcAft>
                        <a:buNone/>
                      </a:pPr>
                      <a:r>
                        <a:rPr lang="en-US" sz="3099">
                          <a:solidFill>
                            <a:srgbClr val="393F85"/>
                          </a:solidFill>
                          <a:latin typeface="Roboto Condensed"/>
                          <a:ea typeface="Roboto Condensed"/>
                          <a:cs typeface="Roboto Condensed"/>
                          <a:sym typeface="Roboto Condensed"/>
                        </a:rPr>
                        <a:t>Giọng kể to, rõ, mạch lạc, thể hiện cảm xúc phù hợp với nội dung câu chuyện.</a:t>
                      </a:r>
                      <a:endParaRPr sz="11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8"/>
                  </a:ext>
                </a:extLst>
              </a:tr>
              <a:tr h="764600">
                <a:tc>
                  <a:txBody>
                    <a:bodyPr/>
                    <a:lstStyle/>
                    <a:p>
                      <a:pPr marL="0" marR="0" lvl="0" indent="0" algn="l" rtl="0">
                        <a:spcBef>
                          <a:spcPts val="0"/>
                        </a:spcBef>
                        <a:spcAft>
                          <a:spcPts val="0"/>
                        </a:spcAft>
                        <a:buNone/>
                      </a:pPr>
                      <a:r>
                        <a:rPr lang="en-US" sz="3099">
                          <a:solidFill>
                            <a:srgbClr val="393F85"/>
                          </a:solidFill>
                          <a:latin typeface="Roboto Condensed"/>
                          <a:ea typeface="Roboto Condensed"/>
                          <a:cs typeface="Roboto Condensed"/>
                          <a:sym typeface="Roboto Condensed"/>
                        </a:rPr>
                        <a:t>Người nói tự tin, nhìn vào người nghe khi nói, sử dụng giọng kể, nét mặt, cử chỉ hợp lí.</a:t>
                      </a:r>
                      <a:endParaRPr sz="11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tc>
                  <a:txBody>
                    <a:bodyPr/>
                    <a:lstStyle/>
                    <a:p>
                      <a:pPr marL="0" marR="0" lvl="0" indent="0" algn="l" rtl="0">
                        <a:spcBef>
                          <a:spcPts val="0"/>
                        </a:spcBef>
                        <a:spcAft>
                          <a:spcPts val="0"/>
                        </a:spcAft>
                        <a:buNone/>
                      </a:pPr>
                      <a:endParaRPr sz="1800" dirty="0"/>
                    </a:p>
                  </a:txBody>
                  <a:tcPr marL="91450" marR="91450" marT="45725" marB="45725">
                    <a:lnL w="28575" cap="flat" cmpd="sng">
                      <a:solidFill>
                        <a:srgbClr val="CFB8CF"/>
                      </a:solidFill>
                      <a:prstDash val="solid"/>
                      <a:round/>
                      <a:headEnd type="none" w="sm" len="sm"/>
                      <a:tailEnd type="none" w="sm" len="sm"/>
                    </a:lnL>
                    <a:lnR w="28575" cap="flat" cmpd="sng">
                      <a:solidFill>
                        <a:srgbClr val="CFB8CF"/>
                      </a:solidFill>
                      <a:prstDash val="solid"/>
                      <a:round/>
                      <a:headEnd type="none" w="sm" len="sm"/>
                      <a:tailEnd type="none" w="sm" len="sm"/>
                    </a:lnR>
                    <a:lnT w="28575" cap="flat" cmpd="sng">
                      <a:solidFill>
                        <a:srgbClr val="CFB8CF"/>
                      </a:solidFill>
                      <a:prstDash val="solid"/>
                      <a:round/>
                      <a:headEnd type="none" w="sm" len="sm"/>
                      <a:tailEnd type="none" w="sm" len="sm"/>
                    </a:lnT>
                    <a:lnB w="28575" cap="flat" cmpd="sng">
                      <a:solidFill>
                        <a:srgbClr val="CFB8CF"/>
                      </a:solidFill>
                      <a:prstDash val="solid"/>
                      <a:round/>
                      <a:headEnd type="none" w="sm" len="sm"/>
                      <a:tailEnd type="none" w="sm" len="sm"/>
                    </a:lnB>
                    <a:solidFill>
                      <a:srgbClr val="FEFFFE"/>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Shape 191"/>
        <p:cNvGrpSpPr/>
        <p:nvPr/>
      </p:nvGrpSpPr>
      <p:grpSpPr>
        <a:xfrm>
          <a:off x="0" y="0"/>
          <a:ext cx="0" cy="0"/>
          <a:chOff x="0" y="0"/>
          <a:chExt cx="0" cy="0"/>
        </a:xfrm>
      </p:grpSpPr>
      <p:sp>
        <p:nvSpPr>
          <p:cNvPr id="192" name="Google Shape;192;p7"/>
          <p:cNvSpPr/>
          <p:nvPr/>
        </p:nvSpPr>
        <p:spPr>
          <a:xfrm>
            <a:off x="8911535" y="3977640"/>
            <a:ext cx="392812" cy="394573"/>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7"/>
          <p:cNvPicPr preferRelativeResize="0"/>
          <p:nvPr/>
        </p:nvPicPr>
        <p:blipFill rotWithShape="1">
          <a:blip r:embed="rId3">
            <a:alphaModFix/>
          </a:blip>
          <a:srcRect/>
          <a:stretch/>
        </p:blipFill>
        <p:spPr>
          <a:xfrm>
            <a:off x="7643430" y="4513509"/>
            <a:ext cx="361510" cy="453951"/>
          </a:xfrm>
          <a:prstGeom prst="rect">
            <a:avLst/>
          </a:prstGeom>
          <a:noFill/>
          <a:ln>
            <a:noFill/>
          </a:ln>
        </p:spPr>
      </p:pic>
      <p:pic>
        <p:nvPicPr>
          <p:cNvPr id="194" name="Google Shape;194;p7"/>
          <p:cNvPicPr preferRelativeResize="0"/>
          <p:nvPr/>
        </p:nvPicPr>
        <p:blipFill rotWithShape="1">
          <a:blip r:embed="rId4">
            <a:alphaModFix/>
          </a:blip>
          <a:srcRect/>
          <a:stretch/>
        </p:blipFill>
        <p:spPr>
          <a:xfrm>
            <a:off x="192141" y="5564894"/>
            <a:ext cx="798622" cy="844696"/>
          </a:xfrm>
          <a:prstGeom prst="rect">
            <a:avLst/>
          </a:prstGeom>
          <a:noFill/>
          <a:ln>
            <a:noFill/>
          </a:ln>
        </p:spPr>
      </p:pic>
      <p:pic>
        <p:nvPicPr>
          <p:cNvPr id="195" name="Google Shape;195;p7"/>
          <p:cNvPicPr preferRelativeResize="0"/>
          <p:nvPr/>
        </p:nvPicPr>
        <p:blipFill rotWithShape="1">
          <a:blip r:embed="rId5">
            <a:alphaModFix/>
          </a:blip>
          <a:srcRect/>
          <a:stretch/>
        </p:blipFill>
        <p:spPr>
          <a:xfrm>
            <a:off x="9107942" y="904219"/>
            <a:ext cx="1426810" cy="661521"/>
          </a:xfrm>
          <a:prstGeom prst="rect">
            <a:avLst/>
          </a:prstGeom>
          <a:noFill/>
          <a:ln>
            <a:noFill/>
          </a:ln>
        </p:spPr>
      </p:pic>
      <p:pic>
        <p:nvPicPr>
          <p:cNvPr id="196" name="Google Shape;196;p7"/>
          <p:cNvPicPr preferRelativeResize="0"/>
          <p:nvPr/>
        </p:nvPicPr>
        <p:blipFill rotWithShape="1">
          <a:blip r:embed="rId6">
            <a:alphaModFix/>
          </a:blip>
          <a:srcRect/>
          <a:stretch/>
        </p:blipFill>
        <p:spPr>
          <a:xfrm flipH="1">
            <a:off x="14197395" y="8322011"/>
            <a:ext cx="4090605" cy="1964989"/>
          </a:xfrm>
          <a:prstGeom prst="rect">
            <a:avLst/>
          </a:prstGeom>
          <a:noFill/>
          <a:ln>
            <a:noFill/>
          </a:ln>
        </p:spPr>
      </p:pic>
      <p:pic>
        <p:nvPicPr>
          <p:cNvPr id="197" name="Google Shape;197;p7"/>
          <p:cNvPicPr preferRelativeResize="0"/>
          <p:nvPr/>
        </p:nvPicPr>
        <p:blipFill rotWithShape="1">
          <a:blip r:embed="rId7">
            <a:alphaModFix/>
          </a:blip>
          <a:srcRect/>
          <a:stretch/>
        </p:blipFill>
        <p:spPr>
          <a:xfrm rot="-490225">
            <a:off x="-686860" y="2046422"/>
            <a:ext cx="1758003" cy="1866605"/>
          </a:xfrm>
          <a:prstGeom prst="rect">
            <a:avLst/>
          </a:prstGeom>
          <a:noFill/>
          <a:ln>
            <a:noFill/>
          </a:ln>
        </p:spPr>
      </p:pic>
      <p:graphicFrame>
        <p:nvGraphicFramePr>
          <p:cNvPr id="198" name="Google Shape;198;p7"/>
          <p:cNvGraphicFramePr/>
          <p:nvPr>
            <p:extLst>
              <p:ext uri="{D42A27DB-BD31-4B8C-83A1-F6EECF244321}">
                <p14:modId xmlns:p14="http://schemas.microsoft.com/office/powerpoint/2010/main" val="697952227"/>
              </p:ext>
            </p:extLst>
          </p:nvPr>
        </p:nvGraphicFramePr>
        <p:xfrm>
          <a:off x="591452" y="395365"/>
          <a:ext cx="17197784" cy="9579906"/>
        </p:xfrm>
        <a:graphic>
          <a:graphicData uri="http://schemas.openxmlformats.org/drawingml/2006/table">
            <a:tbl>
              <a:tblPr>
                <a:noFill/>
                <a:tableStyleId>{4CA589E4-D375-4ACD-9F39-98975E7632F1}</a:tableStyleId>
              </a:tblPr>
              <a:tblGrid>
                <a:gridCol w="2606582">
                  <a:extLst>
                    <a:ext uri="{9D8B030D-6E8A-4147-A177-3AD203B41FA5}">
                      <a16:colId xmlns:a16="http://schemas.microsoft.com/office/drawing/2014/main" val="20000"/>
                    </a:ext>
                  </a:extLst>
                </a:gridCol>
                <a:gridCol w="3263353">
                  <a:extLst>
                    <a:ext uri="{9D8B030D-6E8A-4147-A177-3AD203B41FA5}">
                      <a16:colId xmlns:a16="http://schemas.microsoft.com/office/drawing/2014/main" val="20001"/>
                    </a:ext>
                  </a:extLst>
                </a:gridCol>
                <a:gridCol w="4906383">
                  <a:extLst>
                    <a:ext uri="{9D8B030D-6E8A-4147-A177-3AD203B41FA5}">
                      <a16:colId xmlns:a16="http://schemas.microsoft.com/office/drawing/2014/main" val="20002"/>
                    </a:ext>
                  </a:extLst>
                </a:gridCol>
                <a:gridCol w="6421466">
                  <a:extLst>
                    <a:ext uri="{9D8B030D-6E8A-4147-A177-3AD203B41FA5}">
                      <a16:colId xmlns:a16="http://schemas.microsoft.com/office/drawing/2014/main" val="20003"/>
                    </a:ext>
                  </a:extLst>
                </a:gridCol>
              </a:tblGrid>
              <a:tr h="656693">
                <a:tc gridSpan="2">
                  <a:txBody>
                    <a:bodyPr/>
                    <a:lstStyle/>
                    <a:p>
                      <a:pPr marL="0" marR="0" lvl="0" indent="0" algn="ctr" rtl="0">
                        <a:spcBef>
                          <a:spcPts val="0"/>
                        </a:spcBef>
                        <a:spcAft>
                          <a:spcPts val="0"/>
                        </a:spcAft>
                        <a:buNone/>
                      </a:pPr>
                      <a:r>
                        <a:rPr lang="en-US" sz="2800" b="1" dirty="0">
                          <a:solidFill>
                            <a:srgbClr val="FEFFFE"/>
                          </a:solidFill>
                          <a:latin typeface="Roboto Condensed"/>
                          <a:ea typeface="Roboto Condensed"/>
                          <a:cs typeface="Roboto Condensed"/>
                          <a:sym typeface="Roboto Condensed"/>
                        </a:rPr>
                        <a:t>CÁC BƯỚC</a:t>
                      </a:r>
                      <a:endParaRPr sz="2800" dirty="0"/>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DF98B6"/>
                    </a:solidFill>
                  </a:tcPr>
                </a:tc>
                <a:tc hMerge="1">
                  <a:txBody>
                    <a:bodyPr/>
                    <a:lstStyle/>
                    <a:p>
                      <a:endParaRPr lang="en-VN"/>
                    </a:p>
                  </a:txBody>
                  <a:tcPr/>
                </a:tc>
                <a:tc>
                  <a:txBody>
                    <a:bodyPr/>
                    <a:lstStyle/>
                    <a:p>
                      <a:pPr marL="0" marR="0" lvl="0" indent="0" algn="ctr" rtl="0">
                        <a:spcBef>
                          <a:spcPts val="0"/>
                        </a:spcBef>
                        <a:spcAft>
                          <a:spcPts val="0"/>
                        </a:spcAft>
                        <a:buNone/>
                      </a:pPr>
                      <a:r>
                        <a:rPr lang="en-US" sz="2800" b="1">
                          <a:solidFill>
                            <a:srgbClr val="FEFFFE"/>
                          </a:solidFill>
                          <a:latin typeface="Roboto Condensed"/>
                          <a:ea typeface="Roboto Condensed"/>
                          <a:cs typeface="Roboto Condensed"/>
                          <a:sym typeface="Roboto Condensed"/>
                        </a:rPr>
                        <a:t>YÊU CẦU</a:t>
                      </a:r>
                      <a:endParaRPr sz="2800"/>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DF98B6"/>
                    </a:solidFill>
                  </a:tcPr>
                </a:tc>
                <a:tc>
                  <a:txBody>
                    <a:bodyPr/>
                    <a:lstStyle/>
                    <a:p>
                      <a:pPr marL="0" marR="0" lvl="0" indent="0" algn="ctr" rtl="0">
                        <a:spcBef>
                          <a:spcPts val="0"/>
                        </a:spcBef>
                        <a:spcAft>
                          <a:spcPts val="0"/>
                        </a:spcAft>
                        <a:buNone/>
                      </a:pPr>
                      <a:r>
                        <a:rPr lang="en-US" sz="2800" b="1">
                          <a:solidFill>
                            <a:srgbClr val="FEFFFE"/>
                          </a:solidFill>
                          <a:latin typeface="Roboto Condensed"/>
                          <a:ea typeface="Roboto Condensed"/>
                          <a:cs typeface="Roboto Condensed"/>
                          <a:sym typeface="Roboto Condensed"/>
                        </a:rPr>
                        <a:t>LƯU Ý</a:t>
                      </a:r>
                      <a:endParaRPr sz="2800"/>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DF98B6"/>
                    </a:solidFill>
                  </a:tcPr>
                </a:tc>
                <a:extLst>
                  <a:ext uri="{0D108BD9-81ED-4DB2-BD59-A6C34878D82A}">
                    <a16:rowId xmlns:a16="http://schemas.microsoft.com/office/drawing/2014/main" val="10000"/>
                  </a:ext>
                </a:extLst>
              </a:tr>
              <a:tr h="1197488">
                <a:tc rowSpan="5">
                  <a:txBody>
                    <a:bodyPr/>
                    <a:lstStyle/>
                    <a:p>
                      <a:pPr marL="0" marR="0" lvl="0" indent="0" algn="l" rtl="0">
                        <a:spcBef>
                          <a:spcPts val="0"/>
                        </a:spcBef>
                        <a:spcAft>
                          <a:spcPts val="0"/>
                        </a:spcAft>
                        <a:buNone/>
                      </a:pPr>
                      <a:r>
                        <a:rPr lang="en-US" sz="2800" b="1">
                          <a:solidFill>
                            <a:srgbClr val="000000"/>
                          </a:solidFill>
                          <a:latin typeface="Roboto Condensed"/>
                          <a:ea typeface="Roboto Condensed"/>
                          <a:cs typeface="Roboto Condensed"/>
                          <a:sym typeface="Roboto Condensed"/>
                        </a:rPr>
                        <a:t>Chuẩn bị trước</a:t>
                      </a:r>
                      <a:endParaRPr sz="2800" b="1">
                        <a:solidFill>
                          <a:srgbClr val="000000"/>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800" b="1">
                          <a:solidFill>
                            <a:srgbClr val="000000"/>
                          </a:solidFill>
                          <a:latin typeface="Roboto Condensed"/>
                          <a:ea typeface="Roboto Condensed"/>
                          <a:cs typeface="Roboto Condensed"/>
                          <a:sym typeface="Roboto Condensed"/>
                        </a:rPr>
                        <a:t>khi nói</a:t>
                      </a:r>
                      <a:endParaRPr sz="2800" b="1">
                        <a:solidFill>
                          <a:srgbClr val="000000"/>
                        </a:solidFill>
                        <a:latin typeface="Roboto Condensed"/>
                        <a:ea typeface="Roboto Condensed"/>
                        <a:cs typeface="Roboto Condensed"/>
                        <a:sym typeface="Roboto Condensed"/>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Xác định đề tài</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Kể lại một trải nghiệm của bản thân</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rowSpan="4">
                  <a:txBody>
                    <a:bodyPr/>
                    <a:lstStyle/>
                    <a:p>
                      <a:pPr marL="0" marR="0" lvl="0" indent="0" algn="just" rtl="0">
                        <a:spcBef>
                          <a:spcPts val="0"/>
                        </a:spcBef>
                        <a:spcAft>
                          <a:spcPts val="0"/>
                        </a:spcAft>
                        <a:buNone/>
                      </a:pPr>
                      <a:r>
                        <a:rPr lang="en-US" sz="2800">
                          <a:solidFill>
                            <a:srgbClr val="000000"/>
                          </a:solidFill>
                          <a:latin typeface="Roboto Condensed"/>
                          <a:ea typeface="Roboto Condensed"/>
                          <a:cs typeface="Roboto Condensed"/>
                          <a:sym typeface="Roboto Condensed"/>
                        </a:rPr>
                        <a:t>Trả lời những câu hỏi gợi ý để định hướng được nội dung bài nói, tăng hiệu quả giao tiếp</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197488">
                <a:tc vMerge="1">
                  <a:txBody>
                    <a:bodyPr/>
                    <a:lstStyle/>
                    <a:p>
                      <a:endParaRPr lang="en-VN"/>
                    </a:p>
                  </a:txBody>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Xác định không gian, thời gian</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Kể ở đâu? Thời gian kể bao lâu?</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vMerge="1">
                  <a:txBody>
                    <a:bodyPr/>
                    <a:lstStyle/>
                    <a:p>
                      <a:endParaRPr lang="en-VN"/>
                    </a:p>
                  </a:txBody>
                  <a:tcPr/>
                </a:tc>
                <a:extLst>
                  <a:ext uri="{0D108BD9-81ED-4DB2-BD59-A6C34878D82A}">
                    <a16:rowId xmlns:a16="http://schemas.microsoft.com/office/drawing/2014/main" val="10002"/>
                  </a:ext>
                </a:extLst>
              </a:tr>
              <a:tr h="656693">
                <a:tc vMerge="1">
                  <a:txBody>
                    <a:bodyPr/>
                    <a:lstStyle/>
                    <a:p>
                      <a:endParaRPr lang="en-VN"/>
                    </a:p>
                  </a:txBody>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Xác định người nghe</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Kể cho ai nghe?</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vMerge="1">
                  <a:txBody>
                    <a:bodyPr/>
                    <a:lstStyle/>
                    <a:p>
                      <a:endParaRPr lang="en-VN"/>
                    </a:p>
                  </a:txBody>
                  <a:tcPr/>
                </a:tc>
                <a:extLst>
                  <a:ext uri="{0D108BD9-81ED-4DB2-BD59-A6C34878D82A}">
                    <a16:rowId xmlns:a16="http://schemas.microsoft.com/office/drawing/2014/main" val="10003"/>
                  </a:ext>
                </a:extLst>
              </a:tr>
              <a:tr h="1197488">
                <a:tc vMerge="1">
                  <a:txBody>
                    <a:bodyPr/>
                    <a:lstStyle/>
                    <a:p>
                      <a:endParaRPr lang="en-VN"/>
                    </a:p>
                  </a:txBody>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Xác định mục đích nói</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Kể để làm gì?</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vMerge="1">
                  <a:txBody>
                    <a:bodyPr/>
                    <a:lstStyle/>
                    <a:p>
                      <a:endParaRPr lang="en-VN"/>
                    </a:p>
                  </a:txBody>
                  <a:tcPr/>
                </a:tc>
                <a:extLst>
                  <a:ext uri="{0D108BD9-81ED-4DB2-BD59-A6C34878D82A}">
                    <a16:rowId xmlns:a16="http://schemas.microsoft.com/office/drawing/2014/main" val="10004"/>
                  </a:ext>
                </a:extLst>
              </a:tr>
              <a:tr h="1738284">
                <a:tc vMerge="1">
                  <a:txBody>
                    <a:bodyPr/>
                    <a:lstStyle/>
                    <a:p>
                      <a:endParaRPr lang="en-VN"/>
                    </a:p>
                  </a:txBody>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Tìm ý, lập dàn ý</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Xem lại phần kĩ năng viết đã học</a:t>
                      </a:r>
                      <a:endParaRPr sz="2800">
                        <a:solidFill>
                          <a:srgbClr val="000000"/>
                        </a:solidFill>
                        <a:latin typeface="Roboto Condensed"/>
                        <a:ea typeface="Roboto Condensed"/>
                        <a:cs typeface="Roboto Condensed"/>
                        <a:sym typeface="Roboto Condensed"/>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2800" dirty="0" err="1">
                          <a:solidFill>
                            <a:srgbClr val="000000"/>
                          </a:solidFill>
                          <a:latin typeface="Roboto Condensed"/>
                          <a:ea typeface="Roboto Condensed"/>
                          <a:cs typeface="Roboto Condensed"/>
                          <a:sym typeface="Roboto Condensed"/>
                        </a:rPr>
                        <a:t>Có</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thể</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sử</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dụng</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thêm</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hình</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ảnh</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minh</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họa</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trang</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phục</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phối</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hợp</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để</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lời</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kể</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hấp</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dẫn</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sinh</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động</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hơn</a:t>
                      </a:r>
                      <a:endParaRPr dirty="0"/>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197488">
                <a:tc>
                  <a:txBody>
                    <a:bodyPr/>
                    <a:lstStyle/>
                    <a:p>
                      <a:pPr marL="0" marR="0" lvl="0" indent="0" algn="l" rtl="0">
                        <a:spcBef>
                          <a:spcPts val="0"/>
                        </a:spcBef>
                        <a:spcAft>
                          <a:spcPts val="0"/>
                        </a:spcAft>
                        <a:buNone/>
                      </a:pPr>
                      <a:r>
                        <a:rPr lang="en-US" sz="2800" b="1">
                          <a:solidFill>
                            <a:srgbClr val="000000"/>
                          </a:solidFill>
                          <a:latin typeface="Roboto Condensed"/>
                          <a:ea typeface="Roboto Condensed"/>
                          <a:cs typeface="Roboto Condensed"/>
                          <a:sym typeface="Roboto Condensed"/>
                        </a:rPr>
                        <a:t>Luyện tập và trình bày bài nói</a:t>
                      </a:r>
                      <a:endParaRPr sz="2800" b="1">
                        <a:solidFill>
                          <a:srgbClr val="000000"/>
                        </a:solidFill>
                        <a:latin typeface="Roboto Condensed"/>
                        <a:ea typeface="Roboto Condensed"/>
                        <a:cs typeface="Roboto Condensed"/>
                        <a:sym typeface="Roboto Condensed"/>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gridSpan="2">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Có thể đứng trước gương kể hoặc kể cho bạn nghe</a:t>
                      </a:r>
                      <a:endParaRPr sz="2800">
                        <a:solidFill>
                          <a:srgbClr val="000000"/>
                        </a:solidFill>
                        <a:latin typeface="Roboto Condensed"/>
                        <a:ea typeface="Roboto Condensed"/>
                        <a:cs typeface="Roboto Condensed"/>
                        <a:sym typeface="Roboto Condensed"/>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hMerge="1">
                  <a:txBody>
                    <a:bodyPr/>
                    <a:lstStyle/>
                    <a:p>
                      <a:endParaRPr lang="en-VN"/>
                    </a:p>
                  </a:txBody>
                  <a:tcPr/>
                </a:tc>
                <a:tc>
                  <a:txBody>
                    <a:bodyPr/>
                    <a:lstStyle/>
                    <a:p>
                      <a:pPr marL="0" marR="0" lvl="0" indent="0" algn="just" rtl="0">
                        <a:spcBef>
                          <a:spcPts val="0"/>
                        </a:spcBef>
                        <a:spcAft>
                          <a:spcPts val="0"/>
                        </a:spcAft>
                        <a:buNone/>
                      </a:pPr>
                      <a:r>
                        <a:rPr lang="en-US" sz="2800">
                          <a:solidFill>
                            <a:srgbClr val="000000"/>
                          </a:solidFill>
                          <a:latin typeface="Roboto Condensed"/>
                          <a:ea typeface="Roboto Condensed"/>
                          <a:cs typeface="Roboto Condensed"/>
                          <a:sym typeface="Roboto Condensed"/>
                        </a:rPr>
                        <a:t>Chú ý cách kết hợp giọng điệu, cử chỉ, nét mặt,… khi kể</a:t>
                      </a:r>
                      <a:endParaRPr sz="2800">
                        <a:solidFill>
                          <a:srgbClr val="000000"/>
                        </a:solidFill>
                        <a:latin typeface="Roboto Condensed"/>
                        <a:ea typeface="Roboto Condensed"/>
                        <a:cs typeface="Roboto Condensed"/>
                        <a:sym typeface="Roboto Condensed"/>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738284">
                <a:tc>
                  <a:txBody>
                    <a:bodyPr/>
                    <a:lstStyle/>
                    <a:p>
                      <a:pPr marL="0" marR="0" lvl="0" indent="0" algn="l" rtl="0">
                        <a:spcBef>
                          <a:spcPts val="0"/>
                        </a:spcBef>
                        <a:spcAft>
                          <a:spcPts val="0"/>
                        </a:spcAft>
                        <a:buNone/>
                      </a:pPr>
                      <a:r>
                        <a:rPr lang="en-US" sz="2800" b="1">
                          <a:solidFill>
                            <a:srgbClr val="000000"/>
                          </a:solidFill>
                          <a:latin typeface="Roboto Condensed"/>
                          <a:ea typeface="Roboto Condensed"/>
                          <a:cs typeface="Roboto Condensed"/>
                          <a:sym typeface="Roboto Condensed"/>
                        </a:rPr>
                        <a:t>Trao đổi, đánh giá, rút kinh nghiệm sau nói</a:t>
                      </a:r>
                      <a:endParaRPr sz="2800" b="1">
                        <a:solidFill>
                          <a:srgbClr val="000000"/>
                        </a:solidFill>
                        <a:latin typeface="Roboto Condensed"/>
                        <a:ea typeface="Roboto Condensed"/>
                        <a:cs typeface="Roboto Condensed"/>
                        <a:sym typeface="Roboto Condensed"/>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gridSpan="2">
                  <a:txBody>
                    <a:bodyPr/>
                    <a:lstStyle/>
                    <a:p>
                      <a:pPr marL="0" marR="0" lvl="0" indent="0" algn="l" rtl="0">
                        <a:spcBef>
                          <a:spcPts val="0"/>
                        </a:spcBef>
                        <a:spcAft>
                          <a:spcPts val="0"/>
                        </a:spcAft>
                        <a:buNone/>
                      </a:pPr>
                      <a:r>
                        <a:rPr lang="en-US" sz="2800">
                          <a:solidFill>
                            <a:srgbClr val="000000"/>
                          </a:solidFill>
                          <a:latin typeface="Roboto Condensed"/>
                          <a:ea typeface="Roboto Condensed"/>
                          <a:cs typeface="Roboto Condensed"/>
                          <a:sym typeface="Roboto Condensed"/>
                        </a:rPr>
                        <a:t>Sử dụng bảng kiểm để tự nhận xét và nhận xét cho bạn</a:t>
                      </a:r>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tc hMerge="1">
                  <a:txBody>
                    <a:bodyPr/>
                    <a:lstStyle/>
                    <a:p>
                      <a:endParaRPr lang="en-VN"/>
                    </a:p>
                  </a:txBody>
                  <a:tcPr/>
                </a:tc>
                <a:tc>
                  <a:txBody>
                    <a:bodyPr/>
                    <a:lstStyle/>
                    <a:p>
                      <a:pPr marL="0" marR="0" lvl="0" indent="0" algn="just" rtl="0">
                        <a:spcBef>
                          <a:spcPts val="0"/>
                        </a:spcBef>
                        <a:spcAft>
                          <a:spcPts val="0"/>
                        </a:spcAft>
                        <a:buNone/>
                      </a:pPr>
                      <a:r>
                        <a:rPr lang="en-US" sz="2800" dirty="0" err="1">
                          <a:solidFill>
                            <a:srgbClr val="000000"/>
                          </a:solidFill>
                          <a:latin typeface="Roboto Condensed"/>
                          <a:ea typeface="Roboto Condensed"/>
                          <a:cs typeface="Roboto Condensed"/>
                          <a:sym typeface="Roboto Condensed"/>
                        </a:rPr>
                        <a:t>Chú</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ý</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tính</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khách</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quan</a:t>
                      </a:r>
                      <a:r>
                        <a:rPr lang="en-US" sz="2800" dirty="0">
                          <a:solidFill>
                            <a:srgbClr val="000000"/>
                          </a:solidFill>
                          <a:latin typeface="Roboto Condensed"/>
                          <a:ea typeface="Roboto Condensed"/>
                          <a:cs typeface="Roboto Condensed"/>
                          <a:sym typeface="Roboto Condensed"/>
                        </a:rPr>
                        <a:t>, khoa </a:t>
                      </a:r>
                      <a:r>
                        <a:rPr lang="en-US" sz="2800" dirty="0" err="1">
                          <a:solidFill>
                            <a:srgbClr val="000000"/>
                          </a:solidFill>
                          <a:latin typeface="Roboto Condensed"/>
                          <a:ea typeface="Roboto Condensed"/>
                          <a:cs typeface="Roboto Condensed"/>
                          <a:sym typeface="Roboto Condensed"/>
                        </a:rPr>
                        <a:t>học</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tránh</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chủ</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quan</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cực</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đoan</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khi</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nhận</a:t>
                      </a:r>
                      <a:r>
                        <a:rPr lang="en-US" sz="2800" dirty="0">
                          <a:solidFill>
                            <a:srgbClr val="000000"/>
                          </a:solidFill>
                          <a:latin typeface="Roboto Condensed"/>
                          <a:ea typeface="Roboto Condensed"/>
                          <a:cs typeface="Roboto Condensed"/>
                          <a:sym typeface="Roboto Condensed"/>
                        </a:rPr>
                        <a:t> </a:t>
                      </a:r>
                      <a:r>
                        <a:rPr lang="en-US" sz="2800" dirty="0" err="1">
                          <a:solidFill>
                            <a:srgbClr val="000000"/>
                          </a:solidFill>
                          <a:latin typeface="Roboto Condensed"/>
                          <a:ea typeface="Roboto Condensed"/>
                          <a:cs typeface="Roboto Condensed"/>
                          <a:sym typeface="Roboto Condensed"/>
                        </a:rPr>
                        <a:t>xét</a:t>
                      </a:r>
                      <a:endParaRPr sz="2800" dirty="0">
                        <a:solidFill>
                          <a:srgbClr val="000000"/>
                        </a:solidFill>
                        <a:latin typeface="Roboto Condensed"/>
                        <a:ea typeface="Roboto Condensed"/>
                        <a:cs typeface="Roboto Condensed"/>
                        <a:sym typeface="Roboto Condensed"/>
                      </a:endParaRPr>
                    </a:p>
                  </a:txBody>
                  <a:tcPr marL="91450" marR="91450" marT="45725" marB="45725">
                    <a:lnL w="19050" cap="flat" cmpd="sng">
                      <a:solidFill>
                        <a:srgbClr val="D479A2"/>
                      </a:solidFill>
                      <a:prstDash val="solid"/>
                      <a:round/>
                      <a:headEnd type="none" w="sm" len="sm"/>
                      <a:tailEnd type="none" w="sm" len="sm"/>
                    </a:lnL>
                    <a:lnR w="19050" cap="flat" cmpd="sng">
                      <a:solidFill>
                        <a:srgbClr val="D479A2"/>
                      </a:solidFill>
                      <a:prstDash val="solid"/>
                      <a:round/>
                      <a:headEnd type="none" w="sm" len="sm"/>
                      <a:tailEnd type="none" w="sm" len="sm"/>
                    </a:lnR>
                    <a:lnT w="19050" cap="flat" cmpd="sng">
                      <a:solidFill>
                        <a:srgbClr val="D479A2"/>
                      </a:solidFill>
                      <a:prstDash val="solid"/>
                      <a:round/>
                      <a:headEnd type="none" w="sm" len="sm"/>
                      <a:tailEnd type="none" w="sm" len="sm"/>
                    </a:lnT>
                    <a:lnB w="19050" cap="flat" cmpd="sng">
                      <a:solidFill>
                        <a:srgbClr val="D479A2"/>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8"/>
          <p:cNvPicPr preferRelativeResize="0"/>
          <p:nvPr/>
        </p:nvPicPr>
        <p:blipFill rotWithShape="1">
          <a:blip r:embed="rId3">
            <a:alphaModFix/>
          </a:blip>
          <a:srcRect l="4589" t="11886" r="7788" b="22831"/>
          <a:stretch/>
        </p:blipFill>
        <p:spPr>
          <a:xfrm>
            <a:off x="0" y="0"/>
            <a:ext cx="18288000" cy="10287000"/>
          </a:xfrm>
          <a:prstGeom prst="rect">
            <a:avLst/>
          </a:prstGeom>
          <a:noFill/>
          <a:ln>
            <a:noFill/>
          </a:ln>
        </p:spPr>
      </p:pic>
      <p:pic>
        <p:nvPicPr>
          <p:cNvPr id="205" name="Google Shape;205;p8"/>
          <p:cNvPicPr preferRelativeResize="0"/>
          <p:nvPr/>
        </p:nvPicPr>
        <p:blipFill rotWithShape="1">
          <a:blip r:embed="rId4">
            <a:alphaModFix/>
          </a:blip>
          <a:srcRect/>
          <a:stretch/>
        </p:blipFill>
        <p:spPr>
          <a:xfrm>
            <a:off x="1679207" y="951583"/>
            <a:ext cx="14929585" cy="8383835"/>
          </a:xfrm>
          <a:prstGeom prst="rect">
            <a:avLst/>
          </a:prstGeom>
          <a:noFill/>
          <a:ln>
            <a:noFill/>
          </a:ln>
        </p:spPr>
      </p:pic>
      <p:pic>
        <p:nvPicPr>
          <p:cNvPr id="206" name="Google Shape;206;p8"/>
          <p:cNvPicPr preferRelativeResize="0"/>
          <p:nvPr/>
        </p:nvPicPr>
        <p:blipFill rotWithShape="1">
          <a:blip r:embed="rId5">
            <a:alphaModFix/>
          </a:blip>
          <a:srcRect/>
          <a:stretch/>
        </p:blipFill>
        <p:spPr>
          <a:xfrm>
            <a:off x="2007933" y="1136181"/>
            <a:ext cx="14272134" cy="8014637"/>
          </a:xfrm>
          <a:prstGeom prst="rect">
            <a:avLst/>
          </a:prstGeom>
          <a:noFill/>
          <a:ln>
            <a:noFill/>
          </a:ln>
        </p:spPr>
      </p:pic>
      <p:pic>
        <p:nvPicPr>
          <p:cNvPr id="207" name="Google Shape;207;p8"/>
          <p:cNvPicPr preferRelativeResize="0"/>
          <p:nvPr/>
        </p:nvPicPr>
        <p:blipFill rotWithShape="1">
          <a:blip r:embed="rId6">
            <a:alphaModFix/>
          </a:blip>
          <a:srcRect/>
          <a:stretch/>
        </p:blipFill>
        <p:spPr>
          <a:xfrm>
            <a:off x="15197782" y="8026734"/>
            <a:ext cx="1865919" cy="1646673"/>
          </a:xfrm>
          <a:prstGeom prst="rect">
            <a:avLst/>
          </a:prstGeom>
          <a:noFill/>
          <a:ln>
            <a:noFill/>
          </a:ln>
        </p:spPr>
      </p:pic>
      <p:pic>
        <p:nvPicPr>
          <p:cNvPr id="208" name="Google Shape;208;p8"/>
          <p:cNvPicPr preferRelativeResize="0"/>
          <p:nvPr/>
        </p:nvPicPr>
        <p:blipFill rotWithShape="1">
          <a:blip r:embed="rId7">
            <a:alphaModFix/>
          </a:blip>
          <a:srcRect/>
          <a:stretch/>
        </p:blipFill>
        <p:spPr>
          <a:xfrm rot="-5400000">
            <a:off x="15265234" y="3619766"/>
            <a:ext cx="3785256" cy="680110"/>
          </a:xfrm>
          <a:prstGeom prst="rect">
            <a:avLst/>
          </a:prstGeom>
          <a:noFill/>
          <a:ln>
            <a:noFill/>
          </a:ln>
        </p:spPr>
      </p:pic>
      <p:pic>
        <p:nvPicPr>
          <p:cNvPr id="209" name="Google Shape;209;p8"/>
          <p:cNvPicPr preferRelativeResize="0"/>
          <p:nvPr/>
        </p:nvPicPr>
        <p:blipFill rotWithShape="1">
          <a:blip r:embed="rId8">
            <a:alphaModFix/>
          </a:blip>
          <a:srcRect/>
          <a:stretch/>
        </p:blipFill>
        <p:spPr>
          <a:xfrm rot="-4678861">
            <a:off x="14128070" y="6788666"/>
            <a:ext cx="1058633" cy="879628"/>
          </a:xfrm>
          <a:prstGeom prst="rect">
            <a:avLst/>
          </a:prstGeom>
          <a:noFill/>
          <a:ln>
            <a:noFill/>
          </a:ln>
        </p:spPr>
      </p:pic>
      <p:pic>
        <p:nvPicPr>
          <p:cNvPr id="210" name="Google Shape;210;p8"/>
          <p:cNvPicPr preferRelativeResize="0"/>
          <p:nvPr/>
        </p:nvPicPr>
        <p:blipFill rotWithShape="1">
          <a:blip r:embed="rId9">
            <a:alphaModFix/>
          </a:blip>
          <a:srcRect/>
          <a:stretch/>
        </p:blipFill>
        <p:spPr>
          <a:xfrm>
            <a:off x="14027802" y="2067193"/>
            <a:ext cx="629585" cy="790575"/>
          </a:xfrm>
          <a:prstGeom prst="rect">
            <a:avLst/>
          </a:prstGeom>
          <a:noFill/>
          <a:ln>
            <a:noFill/>
          </a:ln>
        </p:spPr>
      </p:pic>
      <p:pic>
        <p:nvPicPr>
          <p:cNvPr id="211" name="Google Shape;211;p8"/>
          <p:cNvPicPr preferRelativeResize="0"/>
          <p:nvPr/>
        </p:nvPicPr>
        <p:blipFill rotWithShape="1">
          <a:blip r:embed="rId10">
            <a:alphaModFix/>
          </a:blip>
          <a:srcRect/>
          <a:stretch/>
        </p:blipFill>
        <p:spPr>
          <a:xfrm>
            <a:off x="8557878" y="7624859"/>
            <a:ext cx="1685119" cy="925283"/>
          </a:xfrm>
          <a:prstGeom prst="rect">
            <a:avLst/>
          </a:prstGeom>
          <a:noFill/>
          <a:ln>
            <a:noFill/>
          </a:ln>
        </p:spPr>
      </p:pic>
      <p:pic>
        <p:nvPicPr>
          <p:cNvPr id="212" name="Google Shape;212;p8"/>
          <p:cNvPicPr preferRelativeResize="0"/>
          <p:nvPr/>
        </p:nvPicPr>
        <p:blipFill rotWithShape="1">
          <a:blip r:embed="rId11">
            <a:alphaModFix/>
          </a:blip>
          <a:srcRect/>
          <a:stretch/>
        </p:blipFill>
        <p:spPr>
          <a:xfrm rot="1981402">
            <a:off x="2650865" y="1963956"/>
            <a:ext cx="750021" cy="750021"/>
          </a:xfrm>
          <a:prstGeom prst="rect">
            <a:avLst/>
          </a:prstGeom>
          <a:noFill/>
          <a:ln>
            <a:noFill/>
          </a:ln>
        </p:spPr>
      </p:pic>
      <p:grpSp>
        <p:nvGrpSpPr>
          <p:cNvPr id="214" name="Google Shape;214;p8"/>
          <p:cNvGrpSpPr/>
          <p:nvPr/>
        </p:nvGrpSpPr>
        <p:grpSpPr>
          <a:xfrm>
            <a:off x="2703368" y="2745594"/>
            <a:ext cx="12545508" cy="4784788"/>
            <a:chOff x="0" y="97611"/>
            <a:chExt cx="12545508" cy="4784788"/>
          </a:xfrm>
        </p:grpSpPr>
        <p:sp>
          <p:nvSpPr>
            <p:cNvPr id="215" name="Google Shape;215;p8"/>
            <p:cNvSpPr/>
            <p:nvPr/>
          </p:nvSpPr>
          <p:spPr>
            <a:xfrm>
              <a:off x="0" y="97611"/>
              <a:ext cx="12545508" cy="1520049"/>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txBox="1"/>
            <p:nvPr/>
          </p:nvSpPr>
          <p:spPr>
            <a:xfrm>
              <a:off x="74203" y="171814"/>
              <a:ext cx="12397102" cy="1371643"/>
            </a:xfrm>
            <a:prstGeom prst="rect">
              <a:avLst/>
            </a:prstGeom>
            <a:noFill/>
            <a:ln>
              <a:noFill/>
            </a:ln>
          </p:spPr>
          <p:txBody>
            <a:bodyPr spcFirstLastPara="1" wrap="square" lIns="148575" tIns="148575" rIns="148575" bIns="148575" anchor="ctr" anchorCtr="0">
              <a:noAutofit/>
            </a:bodyPr>
            <a:lstStyle/>
            <a:p>
              <a:pPr marL="0" marR="0" lvl="0" indent="0" algn="l" rtl="0">
                <a:lnSpc>
                  <a:spcPct val="90000"/>
                </a:lnSpc>
                <a:spcBef>
                  <a:spcPts val="0"/>
                </a:spcBef>
                <a:spcAft>
                  <a:spcPts val="0"/>
                </a:spcAft>
                <a:buClr>
                  <a:schemeClr val="lt1"/>
                </a:buClr>
                <a:buSzPts val="3900"/>
                <a:buFont typeface="Roboto Condensed"/>
                <a:buNone/>
              </a:pPr>
              <a:r>
                <a:rPr lang="en-US" sz="3900" b="0" i="0" u="none" strike="noStrike" cap="none">
                  <a:solidFill>
                    <a:schemeClr val="lt1"/>
                  </a:solidFill>
                  <a:latin typeface="Roboto Condensed"/>
                  <a:ea typeface="Roboto Condensed"/>
                  <a:cs typeface="Roboto Condensed"/>
                  <a:sym typeface="Roboto Condensed"/>
                </a:rPr>
                <a:t>- HS thực hiện trình bày bài nói theo nhóm</a:t>
              </a:r>
              <a:endParaRPr sz="3900" b="0" i="0" u="none" strike="noStrike" cap="none">
                <a:solidFill>
                  <a:schemeClr val="lt1"/>
                </a:solidFill>
                <a:latin typeface="Calibri"/>
                <a:ea typeface="Calibri"/>
                <a:cs typeface="Calibri"/>
                <a:sym typeface="Calibri"/>
              </a:endParaRPr>
            </a:p>
          </p:txBody>
        </p:sp>
        <p:sp>
          <p:nvSpPr>
            <p:cNvPr id="217" name="Google Shape;217;p8"/>
            <p:cNvSpPr/>
            <p:nvPr/>
          </p:nvSpPr>
          <p:spPr>
            <a:xfrm>
              <a:off x="0" y="1729981"/>
              <a:ext cx="12545508" cy="1520049"/>
            </a:xfrm>
            <a:prstGeom prst="roundRect">
              <a:avLst>
                <a:gd name="adj" fmla="val 16667"/>
              </a:avLst>
            </a:prstGeom>
            <a:solidFill>
              <a:srgbClr val="5665B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txBox="1"/>
            <p:nvPr/>
          </p:nvSpPr>
          <p:spPr>
            <a:xfrm>
              <a:off x="74203" y="1804184"/>
              <a:ext cx="12397102" cy="1371643"/>
            </a:xfrm>
            <a:prstGeom prst="rect">
              <a:avLst/>
            </a:prstGeom>
            <a:noFill/>
            <a:ln>
              <a:noFill/>
            </a:ln>
          </p:spPr>
          <p:txBody>
            <a:bodyPr spcFirstLastPara="1" wrap="square" lIns="148575" tIns="148575" rIns="148575" bIns="148575" anchor="ctr" anchorCtr="0">
              <a:noAutofit/>
            </a:bodyPr>
            <a:lstStyle/>
            <a:p>
              <a:pPr marL="0" marR="0" lvl="0" indent="0" algn="l" rtl="0">
                <a:lnSpc>
                  <a:spcPct val="90000"/>
                </a:lnSpc>
                <a:spcBef>
                  <a:spcPts val="0"/>
                </a:spcBef>
                <a:spcAft>
                  <a:spcPts val="0"/>
                </a:spcAft>
                <a:buClr>
                  <a:schemeClr val="lt1"/>
                </a:buClr>
                <a:buSzPts val="3900"/>
                <a:buFont typeface="Roboto Condensed"/>
                <a:buNone/>
              </a:pPr>
              <a:r>
                <a:rPr lang="en-US" sz="3900" b="0" i="0" u="none" strike="noStrike" cap="none">
                  <a:solidFill>
                    <a:schemeClr val="lt1"/>
                  </a:solidFill>
                  <a:latin typeface="Roboto Condensed"/>
                  <a:ea typeface="Roboto Condensed"/>
                  <a:cs typeface="Roboto Condensed"/>
                  <a:sym typeface="Roboto Condensed"/>
                </a:rPr>
                <a:t>- Các nhóm có 10 phút để luyện tập nói trong nhóm</a:t>
              </a:r>
              <a:endParaRPr sz="3900" b="0" i="0" u="none" strike="noStrike" cap="none">
                <a:solidFill>
                  <a:schemeClr val="lt1"/>
                </a:solidFill>
                <a:latin typeface="Roboto Condensed"/>
                <a:ea typeface="Roboto Condensed"/>
                <a:cs typeface="Roboto Condensed"/>
                <a:sym typeface="Roboto Condensed"/>
              </a:endParaRPr>
            </a:p>
          </p:txBody>
        </p:sp>
        <p:sp>
          <p:nvSpPr>
            <p:cNvPr id="219" name="Google Shape;219;p8"/>
            <p:cNvSpPr/>
            <p:nvPr/>
          </p:nvSpPr>
          <p:spPr>
            <a:xfrm>
              <a:off x="0" y="3362350"/>
              <a:ext cx="12545508" cy="1520049"/>
            </a:xfrm>
            <a:prstGeom prst="roundRect">
              <a:avLst>
                <a:gd name="adj" fmla="val 16667"/>
              </a:avLst>
            </a:prstGeom>
            <a:solidFill>
              <a:srgbClr val="4AA9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txBox="1"/>
            <p:nvPr/>
          </p:nvSpPr>
          <p:spPr>
            <a:xfrm>
              <a:off x="74203" y="3436553"/>
              <a:ext cx="12397102" cy="1371643"/>
            </a:xfrm>
            <a:prstGeom prst="rect">
              <a:avLst/>
            </a:prstGeom>
            <a:noFill/>
            <a:ln>
              <a:noFill/>
            </a:ln>
          </p:spPr>
          <p:txBody>
            <a:bodyPr spcFirstLastPara="1" wrap="square" lIns="148575" tIns="148575" rIns="148575" bIns="148575" anchor="ctr" anchorCtr="0">
              <a:noAutofit/>
            </a:bodyPr>
            <a:lstStyle/>
            <a:p>
              <a:pPr marL="0" marR="0" lvl="0" indent="0" algn="l" rtl="0">
                <a:lnSpc>
                  <a:spcPct val="90000"/>
                </a:lnSpc>
                <a:spcBef>
                  <a:spcPts val="0"/>
                </a:spcBef>
                <a:spcAft>
                  <a:spcPts val="0"/>
                </a:spcAft>
                <a:buClr>
                  <a:schemeClr val="lt1"/>
                </a:buClr>
                <a:buSzPts val="3900"/>
                <a:buFont typeface="Roboto Condensed"/>
                <a:buNone/>
              </a:pPr>
              <a:r>
                <a:rPr lang="en-US" sz="3900" b="0" i="0" u="none" strike="noStrike" cap="none">
                  <a:solidFill>
                    <a:schemeClr val="lt1"/>
                  </a:solidFill>
                  <a:latin typeface="Roboto Condensed"/>
                  <a:ea typeface="Roboto Condensed"/>
                  <a:cs typeface="Roboto Condensed"/>
                  <a:sym typeface="Roboto Condensed"/>
                </a:rPr>
                <a:t>- Mỗi nhóm có tối đa 5 phút trình bày bài nói và 5 phút để lắng nghe nhận xét cũng như phản hồi nhận xét của các nhóm</a:t>
              </a:r>
              <a:endParaRPr sz="3900" b="0" i="0" u="none" strike="noStrike" cap="none">
                <a:solidFill>
                  <a:schemeClr val="lt1"/>
                </a:solidFill>
                <a:latin typeface="Roboto Condensed"/>
                <a:ea typeface="Roboto Condensed"/>
                <a:cs typeface="Roboto Condensed"/>
                <a:sym typeface="Roboto Condensed"/>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Shape 224"/>
        <p:cNvGrpSpPr/>
        <p:nvPr/>
      </p:nvGrpSpPr>
      <p:grpSpPr>
        <a:xfrm>
          <a:off x="0" y="0"/>
          <a:ext cx="0" cy="0"/>
          <a:chOff x="0" y="0"/>
          <a:chExt cx="0" cy="0"/>
        </a:xfrm>
      </p:grpSpPr>
      <p:pic>
        <p:nvPicPr>
          <p:cNvPr id="225" name="Google Shape;225;p9"/>
          <p:cNvPicPr preferRelativeResize="0"/>
          <p:nvPr/>
        </p:nvPicPr>
        <p:blipFill rotWithShape="1">
          <a:blip r:embed="rId3">
            <a:alphaModFix/>
          </a:blip>
          <a:srcRect l="22643" t="29725"/>
          <a:stretch/>
        </p:blipFill>
        <p:spPr>
          <a:xfrm rot="10800000" flipH="1">
            <a:off x="0" y="8101341"/>
            <a:ext cx="2434716" cy="2167578"/>
          </a:xfrm>
          <a:prstGeom prst="rect">
            <a:avLst/>
          </a:prstGeom>
          <a:noFill/>
          <a:ln>
            <a:noFill/>
          </a:ln>
        </p:spPr>
      </p:pic>
      <p:pic>
        <p:nvPicPr>
          <p:cNvPr id="226" name="Google Shape;226;p9"/>
          <p:cNvPicPr preferRelativeResize="0"/>
          <p:nvPr/>
        </p:nvPicPr>
        <p:blipFill rotWithShape="1">
          <a:blip r:embed="rId4">
            <a:alphaModFix/>
          </a:blip>
          <a:srcRect/>
          <a:stretch/>
        </p:blipFill>
        <p:spPr>
          <a:xfrm rot="700157">
            <a:off x="7181183" y="-761934"/>
            <a:ext cx="2889438" cy="3067936"/>
          </a:xfrm>
          <a:prstGeom prst="rect">
            <a:avLst/>
          </a:prstGeom>
          <a:noFill/>
          <a:ln>
            <a:noFill/>
          </a:ln>
        </p:spPr>
      </p:pic>
      <p:pic>
        <p:nvPicPr>
          <p:cNvPr id="227" name="Google Shape;227;p9"/>
          <p:cNvPicPr preferRelativeResize="0"/>
          <p:nvPr/>
        </p:nvPicPr>
        <p:blipFill rotWithShape="1">
          <a:blip r:embed="rId5">
            <a:alphaModFix/>
          </a:blip>
          <a:srcRect l="36362" r="1841" b="38670"/>
          <a:stretch/>
        </p:blipFill>
        <p:spPr>
          <a:xfrm rot="5400000">
            <a:off x="-517976" y="517976"/>
            <a:ext cx="3083571" cy="2047619"/>
          </a:xfrm>
          <a:prstGeom prst="rect">
            <a:avLst/>
          </a:prstGeom>
          <a:noFill/>
          <a:ln>
            <a:noFill/>
          </a:ln>
        </p:spPr>
      </p:pic>
      <p:grpSp>
        <p:nvGrpSpPr>
          <p:cNvPr id="228" name="Google Shape;228;p9"/>
          <p:cNvGrpSpPr/>
          <p:nvPr/>
        </p:nvGrpSpPr>
        <p:grpSpPr>
          <a:xfrm>
            <a:off x="1217357" y="1851674"/>
            <a:ext cx="7543113" cy="6693810"/>
            <a:chOff x="1648745" y="4056264"/>
            <a:chExt cx="6505255" cy="4395688"/>
          </a:xfrm>
        </p:grpSpPr>
        <p:sp>
          <p:nvSpPr>
            <p:cNvPr id="229" name="Google Shape;229;p9"/>
            <p:cNvSpPr/>
            <p:nvPr/>
          </p:nvSpPr>
          <p:spPr>
            <a:xfrm>
              <a:off x="1648745" y="4339769"/>
              <a:ext cx="6505255" cy="4112183"/>
            </a:xfrm>
            <a:custGeom>
              <a:avLst/>
              <a:gdLst/>
              <a:ahLst/>
              <a:cxnLst/>
              <a:rect l="l" t="t" r="r" b="b"/>
              <a:pathLst>
                <a:path w="3630108" h="2294710" extrusionOk="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5B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1823322" y="4450460"/>
              <a:ext cx="6155353" cy="3890999"/>
            </a:xfrm>
            <a:custGeom>
              <a:avLst/>
              <a:gdLst/>
              <a:ahLst/>
              <a:cxnLst/>
              <a:rect l="l" t="t" r="r" b="b"/>
              <a:pathLst>
                <a:path w="3630108" h="2294710" extrusionOk="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FF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9"/>
            <p:cNvPicPr preferRelativeResize="0"/>
            <p:nvPr/>
          </p:nvPicPr>
          <p:blipFill rotWithShape="1">
            <a:blip r:embed="rId6">
              <a:alphaModFix/>
            </a:blip>
            <a:srcRect/>
            <a:stretch/>
          </p:blipFill>
          <p:spPr>
            <a:xfrm rot="10800000">
              <a:off x="2997699" y="4056264"/>
              <a:ext cx="3295266" cy="802847"/>
            </a:xfrm>
            <a:prstGeom prst="rect">
              <a:avLst/>
            </a:prstGeom>
            <a:noFill/>
            <a:ln>
              <a:noFill/>
            </a:ln>
          </p:spPr>
        </p:pic>
      </p:grpSp>
      <p:pic>
        <p:nvPicPr>
          <p:cNvPr id="232" name="Google Shape;232;p9"/>
          <p:cNvPicPr preferRelativeResize="0"/>
          <p:nvPr/>
        </p:nvPicPr>
        <p:blipFill rotWithShape="1">
          <a:blip r:embed="rId7">
            <a:alphaModFix/>
          </a:blip>
          <a:srcRect/>
          <a:stretch/>
        </p:blipFill>
        <p:spPr>
          <a:xfrm rot="-2113942">
            <a:off x="5492068" y="6895912"/>
            <a:ext cx="1382001" cy="1148317"/>
          </a:xfrm>
          <a:prstGeom prst="rect">
            <a:avLst/>
          </a:prstGeom>
          <a:noFill/>
          <a:ln>
            <a:noFill/>
          </a:ln>
        </p:spPr>
      </p:pic>
      <p:sp>
        <p:nvSpPr>
          <p:cNvPr id="234" name="Google Shape;234;p9"/>
          <p:cNvSpPr txBox="1"/>
          <p:nvPr/>
        </p:nvSpPr>
        <p:spPr>
          <a:xfrm>
            <a:off x="1796970" y="4489855"/>
            <a:ext cx="6760203" cy="2112630"/>
          </a:xfrm>
          <a:prstGeom prst="rect">
            <a:avLst/>
          </a:prstGeom>
          <a:noFill/>
          <a:ln>
            <a:noFill/>
          </a:ln>
        </p:spPr>
        <p:txBody>
          <a:bodyPr spcFirstLastPara="1" wrap="square" lIns="0" tIns="0" rIns="0" bIns="0" anchor="t" anchorCtr="0">
            <a:spAutoFit/>
          </a:bodyPr>
          <a:lstStyle/>
          <a:p>
            <a:pPr marL="0" marR="0" lvl="0" indent="0" algn="just" rtl="0">
              <a:lnSpc>
                <a:spcPct val="155805"/>
              </a:lnSpc>
              <a:spcBef>
                <a:spcPts val="0"/>
              </a:spcBef>
              <a:spcAft>
                <a:spcPts val="0"/>
              </a:spcAft>
              <a:buNone/>
            </a:pP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Đánh</a:t>
            </a: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giá</a:t>
            </a: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dựa</a:t>
            </a: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trên</a:t>
            </a: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bảng</a:t>
            </a: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kiểm</a:t>
            </a:r>
            <a:endParaRPr sz="4400" b="0" i="0" u="none" strike="noStrike" cap="none" dirty="0">
              <a:solidFill>
                <a:srgbClr val="000000"/>
              </a:solidFill>
              <a:latin typeface="Roboto Condensed"/>
              <a:ea typeface="Roboto Condensed"/>
              <a:cs typeface="Roboto Condensed"/>
              <a:sym typeface="Roboto Condensed"/>
            </a:endParaRPr>
          </a:p>
          <a:p>
            <a:pPr marL="0" marR="0" lvl="0" indent="0" algn="just" rtl="0">
              <a:lnSpc>
                <a:spcPct val="155805"/>
              </a:lnSpc>
              <a:spcBef>
                <a:spcPts val="0"/>
              </a:spcBef>
              <a:spcAft>
                <a:spcPts val="0"/>
              </a:spcAft>
              <a:buNone/>
            </a:pP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Rút</a:t>
            </a: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kinh</a:t>
            </a:r>
            <a:r>
              <a:rPr lang="en-US" sz="4400" b="0" i="0" u="none" strike="noStrike" cap="none" dirty="0">
                <a:solidFill>
                  <a:srgbClr val="000000"/>
                </a:solidFill>
                <a:latin typeface="Roboto Condensed"/>
                <a:ea typeface="Roboto Condensed"/>
                <a:cs typeface="Roboto Condensed"/>
                <a:sym typeface="Roboto Condensed"/>
              </a:rPr>
              <a:t> </a:t>
            </a:r>
            <a:r>
              <a:rPr lang="en-US" sz="4400" b="0" i="0" u="none" strike="noStrike" cap="none" dirty="0" err="1">
                <a:solidFill>
                  <a:srgbClr val="000000"/>
                </a:solidFill>
                <a:latin typeface="Roboto Condensed"/>
                <a:ea typeface="Roboto Condensed"/>
                <a:cs typeface="Roboto Condensed"/>
                <a:sym typeface="Roboto Condensed"/>
              </a:rPr>
              <a:t>nghiệm</a:t>
            </a:r>
            <a:endParaRPr sz="4400" b="0" i="0" u="none" strike="noStrike" cap="none" dirty="0">
              <a:solidFill>
                <a:srgbClr val="000000"/>
              </a:solidFill>
              <a:latin typeface="Roboto Condensed"/>
              <a:ea typeface="Roboto Condensed"/>
              <a:cs typeface="Roboto Condensed"/>
              <a:sym typeface="Roboto Condensed"/>
            </a:endParaRPr>
          </a:p>
        </p:txBody>
      </p:sp>
      <p:pic>
        <p:nvPicPr>
          <p:cNvPr id="235" name="Google Shape;235;p9"/>
          <p:cNvPicPr preferRelativeResize="0"/>
          <p:nvPr/>
        </p:nvPicPr>
        <p:blipFill rotWithShape="1">
          <a:blip r:embed="rId8">
            <a:alphaModFix amt="58000"/>
          </a:blip>
          <a:srcRect/>
          <a:stretch/>
        </p:blipFill>
        <p:spPr>
          <a:xfrm>
            <a:off x="10443790" y="-2336266"/>
            <a:ext cx="10482149" cy="10298712"/>
          </a:xfrm>
          <a:prstGeom prst="rect">
            <a:avLst/>
          </a:prstGeom>
          <a:noFill/>
          <a:ln>
            <a:noFill/>
          </a:ln>
        </p:spPr>
      </p:pic>
      <p:pic>
        <p:nvPicPr>
          <p:cNvPr id="236" name="Google Shape;236;p9"/>
          <p:cNvPicPr preferRelativeResize="0"/>
          <p:nvPr/>
        </p:nvPicPr>
        <p:blipFill rotWithShape="1">
          <a:blip r:embed="rId9">
            <a:alphaModFix/>
          </a:blip>
          <a:srcRect/>
          <a:stretch/>
        </p:blipFill>
        <p:spPr>
          <a:xfrm>
            <a:off x="17567073" y="2471569"/>
            <a:ext cx="1268667" cy="1828709"/>
          </a:xfrm>
          <a:prstGeom prst="rect">
            <a:avLst/>
          </a:prstGeom>
          <a:noFill/>
          <a:ln>
            <a:noFill/>
          </a:ln>
        </p:spPr>
      </p:pic>
      <p:pic>
        <p:nvPicPr>
          <p:cNvPr id="237" name="Google Shape;237;p9"/>
          <p:cNvPicPr preferRelativeResize="0"/>
          <p:nvPr/>
        </p:nvPicPr>
        <p:blipFill rotWithShape="1">
          <a:blip r:embed="rId10">
            <a:alphaModFix/>
          </a:blip>
          <a:srcRect/>
          <a:stretch/>
        </p:blipFill>
        <p:spPr>
          <a:xfrm>
            <a:off x="8853235" y="2033308"/>
            <a:ext cx="11616366" cy="128293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Shape 241"/>
        <p:cNvGrpSpPr/>
        <p:nvPr/>
      </p:nvGrpSpPr>
      <p:grpSpPr>
        <a:xfrm>
          <a:off x="0" y="0"/>
          <a:ext cx="0" cy="0"/>
          <a:chOff x="0" y="0"/>
          <a:chExt cx="0" cy="0"/>
        </a:xfrm>
      </p:grpSpPr>
      <p:grpSp>
        <p:nvGrpSpPr>
          <p:cNvPr id="242" name="Google Shape;242;p10"/>
          <p:cNvGrpSpPr/>
          <p:nvPr/>
        </p:nvGrpSpPr>
        <p:grpSpPr>
          <a:xfrm>
            <a:off x="804677" y="730469"/>
            <a:ext cx="16873723" cy="9220190"/>
            <a:chOff x="1679207" y="951584"/>
            <a:chExt cx="14122620" cy="7930677"/>
          </a:xfrm>
        </p:grpSpPr>
        <p:pic>
          <p:nvPicPr>
            <p:cNvPr id="243" name="Google Shape;243;p10"/>
            <p:cNvPicPr preferRelativeResize="0"/>
            <p:nvPr/>
          </p:nvPicPr>
          <p:blipFill rotWithShape="1">
            <a:blip r:embed="rId3">
              <a:alphaModFix/>
            </a:blip>
            <a:srcRect/>
            <a:stretch/>
          </p:blipFill>
          <p:spPr>
            <a:xfrm>
              <a:off x="1679207" y="951584"/>
              <a:ext cx="14122620" cy="7930677"/>
            </a:xfrm>
            <a:prstGeom prst="rect">
              <a:avLst/>
            </a:prstGeom>
            <a:noFill/>
            <a:ln>
              <a:noFill/>
            </a:ln>
          </p:spPr>
        </p:pic>
        <p:pic>
          <p:nvPicPr>
            <p:cNvPr id="244" name="Google Shape;244;p10"/>
            <p:cNvPicPr preferRelativeResize="0"/>
            <p:nvPr/>
          </p:nvPicPr>
          <p:blipFill rotWithShape="1">
            <a:blip r:embed="rId4">
              <a:alphaModFix/>
            </a:blip>
            <a:srcRect/>
            <a:stretch/>
          </p:blipFill>
          <p:spPr>
            <a:xfrm>
              <a:off x="2007933" y="1136181"/>
              <a:ext cx="13464927" cy="7561342"/>
            </a:xfrm>
            <a:prstGeom prst="rect">
              <a:avLst/>
            </a:prstGeom>
            <a:noFill/>
            <a:ln>
              <a:noFill/>
            </a:ln>
          </p:spPr>
        </p:pic>
      </p:grpSp>
      <p:pic>
        <p:nvPicPr>
          <p:cNvPr id="245" name="Google Shape;245;p10"/>
          <p:cNvPicPr preferRelativeResize="0"/>
          <p:nvPr/>
        </p:nvPicPr>
        <p:blipFill rotWithShape="1">
          <a:blip r:embed="rId5">
            <a:alphaModFix/>
          </a:blip>
          <a:srcRect/>
          <a:stretch/>
        </p:blipFill>
        <p:spPr>
          <a:xfrm>
            <a:off x="14667904" y="1878205"/>
            <a:ext cx="793653" cy="996597"/>
          </a:xfrm>
          <a:prstGeom prst="rect">
            <a:avLst/>
          </a:prstGeom>
          <a:noFill/>
          <a:ln>
            <a:noFill/>
          </a:ln>
        </p:spPr>
      </p:pic>
      <p:pic>
        <p:nvPicPr>
          <p:cNvPr id="246" name="Google Shape;246;p10"/>
          <p:cNvPicPr preferRelativeResize="0"/>
          <p:nvPr/>
        </p:nvPicPr>
        <p:blipFill rotWithShape="1">
          <a:blip r:embed="rId6">
            <a:alphaModFix/>
          </a:blip>
          <a:srcRect/>
          <a:stretch/>
        </p:blipFill>
        <p:spPr>
          <a:xfrm rot="2996376">
            <a:off x="16553246" y="4511171"/>
            <a:ext cx="1522018" cy="1264659"/>
          </a:xfrm>
          <a:prstGeom prst="rect">
            <a:avLst/>
          </a:prstGeom>
          <a:noFill/>
          <a:ln>
            <a:noFill/>
          </a:ln>
        </p:spPr>
      </p:pic>
      <p:pic>
        <p:nvPicPr>
          <p:cNvPr id="247" name="Google Shape;247;p10"/>
          <p:cNvPicPr preferRelativeResize="0"/>
          <p:nvPr/>
        </p:nvPicPr>
        <p:blipFill rotWithShape="1">
          <a:blip r:embed="rId7">
            <a:alphaModFix/>
          </a:blip>
          <a:srcRect/>
          <a:stretch/>
        </p:blipFill>
        <p:spPr>
          <a:xfrm rot="10800000">
            <a:off x="9109237" y="1511554"/>
            <a:ext cx="3785256" cy="680110"/>
          </a:xfrm>
          <a:prstGeom prst="rect">
            <a:avLst/>
          </a:prstGeom>
          <a:noFill/>
          <a:ln>
            <a:noFill/>
          </a:ln>
        </p:spPr>
      </p:pic>
      <p:pic>
        <p:nvPicPr>
          <p:cNvPr id="248" name="Google Shape;248;p10"/>
          <p:cNvPicPr preferRelativeResize="0"/>
          <p:nvPr/>
        </p:nvPicPr>
        <p:blipFill rotWithShape="1">
          <a:blip r:embed="rId8">
            <a:alphaModFix/>
          </a:blip>
          <a:srcRect/>
          <a:stretch/>
        </p:blipFill>
        <p:spPr>
          <a:xfrm>
            <a:off x="804677" y="730468"/>
            <a:ext cx="2203859" cy="1944906"/>
          </a:xfrm>
          <a:prstGeom prst="rect">
            <a:avLst/>
          </a:prstGeom>
          <a:noFill/>
          <a:ln>
            <a:noFill/>
          </a:ln>
        </p:spPr>
      </p:pic>
      <p:pic>
        <p:nvPicPr>
          <p:cNvPr id="249" name="Google Shape;249;p10"/>
          <p:cNvPicPr preferRelativeResize="0"/>
          <p:nvPr/>
        </p:nvPicPr>
        <p:blipFill rotWithShape="1">
          <a:blip r:embed="rId9">
            <a:alphaModFix/>
          </a:blip>
          <a:srcRect/>
          <a:stretch/>
        </p:blipFill>
        <p:spPr>
          <a:xfrm rot="1981402">
            <a:off x="12842248" y="9359623"/>
            <a:ext cx="616586" cy="616586"/>
          </a:xfrm>
          <a:prstGeom prst="rect">
            <a:avLst/>
          </a:prstGeom>
          <a:noFill/>
          <a:ln>
            <a:noFill/>
          </a:ln>
        </p:spPr>
      </p:pic>
      <p:sp>
        <p:nvSpPr>
          <p:cNvPr id="251" name="Google Shape;251;p10"/>
          <p:cNvSpPr txBox="1"/>
          <p:nvPr/>
        </p:nvSpPr>
        <p:spPr>
          <a:xfrm>
            <a:off x="1670645" y="2607201"/>
            <a:ext cx="14669864" cy="1942006"/>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3600" b="0" i="0" u="none" strike="noStrike" cap="none">
                <a:solidFill>
                  <a:srgbClr val="253140"/>
                </a:solidFill>
                <a:latin typeface="Roboto Condensed"/>
                <a:ea typeface="Roboto Condensed"/>
                <a:cs typeface="Roboto Condensed"/>
                <a:sym typeface="Roboto Condensed"/>
              </a:rPr>
              <a:t>- Mỗi HS thực hiện nhiệm vụ kể lại một trải nghiệm của bản thân – quay video gửi lại cho GV</a:t>
            </a:r>
            <a:endParaRPr/>
          </a:p>
          <a:p>
            <a:pPr marL="0" marR="0" lvl="0" indent="0" algn="just" rtl="0">
              <a:lnSpc>
                <a:spcPct val="120000"/>
              </a:lnSpc>
              <a:spcBef>
                <a:spcPts val="0"/>
              </a:spcBef>
              <a:spcAft>
                <a:spcPts val="0"/>
              </a:spcAft>
              <a:buNone/>
            </a:pPr>
            <a:r>
              <a:rPr lang="en-US" sz="3600" b="0" i="0" u="none" strike="noStrike" cap="none">
                <a:solidFill>
                  <a:srgbClr val="253140"/>
                </a:solidFill>
                <a:latin typeface="Roboto Condensed"/>
                <a:ea typeface="Roboto Condensed"/>
                <a:cs typeface="Roboto Condensed"/>
                <a:sym typeface="Roboto Condensed"/>
              </a:rPr>
              <a:t>- Yêu cầu:</a:t>
            </a:r>
            <a:endParaRPr/>
          </a:p>
        </p:txBody>
      </p:sp>
      <p:grpSp>
        <p:nvGrpSpPr>
          <p:cNvPr id="252" name="Google Shape;252;p10"/>
          <p:cNvGrpSpPr/>
          <p:nvPr/>
        </p:nvGrpSpPr>
        <p:grpSpPr>
          <a:xfrm>
            <a:off x="1699033" y="5271109"/>
            <a:ext cx="15437804" cy="3675667"/>
            <a:chOff x="1884" y="1132332"/>
            <a:chExt cx="15437804" cy="3675667"/>
          </a:xfrm>
        </p:grpSpPr>
        <p:sp>
          <p:nvSpPr>
            <p:cNvPr id="253" name="Google Shape;253;p10"/>
            <p:cNvSpPr/>
            <p:nvPr/>
          </p:nvSpPr>
          <p:spPr>
            <a:xfrm>
              <a:off x="1884" y="1132332"/>
              <a:ext cx="3675667" cy="3675667"/>
            </a:xfrm>
            <a:prstGeom prst="ellipse">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txBox="1"/>
            <p:nvPr/>
          </p:nvSpPr>
          <p:spPr>
            <a:xfrm>
              <a:off x="540173" y="1670621"/>
              <a:ext cx="2599089" cy="2599089"/>
            </a:xfrm>
            <a:prstGeom prst="rect">
              <a:avLst/>
            </a:prstGeom>
            <a:noFill/>
            <a:ln>
              <a:noFill/>
            </a:ln>
          </p:spPr>
          <p:txBody>
            <a:bodyPr spcFirstLastPara="1" wrap="square" lIns="202275" tIns="35550" rIns="202275" bIns="35550" anchor="ctr" anchorCtr="0">
              <a:noAutofit/>
            </a:bodyPr>
            <a:lstStyle/>
            <a:p>
              <a:pPr marL="0" marR="0" lvl="0" indent="0" algn="ctr" rtl="0">
                <a:lnSpc>
                  <a:spcPct val="120000"/>
                </a:lnSpc>
                <a:spcBef>
                  <a:spcPts val="0"/>
                </a:spcBef>
                <a:spcAft>
                  <a:spcPts val="0"/>
                </a:spcAft>
                <a:buClr>
                  <a:schemeClr val="dk1"/>
                </a:buClr>
                <a:buSzPts val="2800"/>
                <a:buFont typeface="Roboto Condensed"/>
                <a:buNone/>
              </a:pPr>
              <a:r>
                <a:rPr lang="en-US" sz="2800" b="0" i="0" u="none" strike="noStrike" cap="none">
                  <a:solidFill>
                    <a:schemeClr val="dk1"/>
                  </a:solidFill>
                  <a:latin typeface="Roboto Condensed"/>
                  <a:ea typeface="Roboto Condensed"/>
                  <a:cs typeface="Roboto Condensed"/>
                  <a:sym typeface="Roboto Condensed"/>
                </a:rPr>
                <a:t>HS vận dụng kĩ năng nói - nghe để kể lại 01 trải nghiệm của bản thân, không đọc,…</a:t>
              </a:r>
              <a:endParaRPr sz="2800" b="0" i="0" u="none" strike="noStrike" cap="none">
                <a:solidFill>
                  <a:schemeClr val="dk1"/>
                </a:solidFill>
                <a:latin typeface="Calibri"/>
                <a:ea typeface="Calibri"/>
                <a:cs typeface="Calibri"/>
                <a:sym typeface="Calibri"/>
              </a:endParaRPr>
            </a:p>
          </p:txBody>
        </p:sp>
        <p:sp>
          <p:nvSpPr>
            <p:cNvPr id="255" name="Google Shape;255;p10"/>
            <p:cNvSpPr/>
            <p:nvPr/>
          </p:nvSpPr>
          <p:spPr>
            <a:xfrm>
              <a:off x="2942419" y="1132332"/>
              <a:ext cx="3675667" cy="3675667"/>
            </a:xfrm>
            <a:prstGeom prst="ellipse">
              <a:avLst/>
            </a:prstGeom>
            <a:solidFill>
              <a:srgbClr val="5AB46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txBox="1"/>
            <p:nvPr/>
          </p:nvSpPr>
          <p:spPr>
            <a:xfrm>
              <a:off x="3480708" y="1670621"/>
              <a:ext cx="2599089" cy="2599089"/>
            </a:xfrm>
            <a:prstGeom prst="rect">
              <a:avLst/>
            </a:prstGeom>
            <a:noFill/>
            <a:ln>
              <a:noFill/>
            </a:ln>
          </p:spPr>
          <p:txBody>
            <a:bodyPr spcFirstLastPara="1" wrap="square" lIns="202275" tIns="35550" rIns="202275" bIns="35550" anchor="ctr" anchorCtr="0">
              <a:noAutofit/>
            </a:bodyPr>
            <a:lstStyle/>
            <a:p>
              <a:pPr marL="0" marR="0" lvl="0" indent="0" algn="ctr" rtl="0">
                <a:lnSpc>
                  <a:spcPct val="120000"/>
                </a:lnSpc>
                <a:spcBef>
                  <a:spcPts val="0"/>
                </a:spcBef>
                <a:spcAft>
                  <a:spcPts val="0"/>
                </a:spcAft>
                <a:buClr>
                  <a:schemeClr val="dk1"/>
                </a:buClr>
                <a:buSzPts val="2800"/>
                <a:buFont typeface="Roboto Condensed"/>
                <a:buNone/>
              </a:pPr>
              <a:r>
                <a:rPr lang="en-US" sz="2800" b="0" i="0" u="none" strike="noStrike" cap="none">
                  <a:solidFill>
                    <a:schemeClr val="dk1"/>
                  </a:solidFill>
                  <a:latin typeface="Roboto Condensed"/>
                  <a:ea typeface="Roboto Condensed"/>
                  <a:cs typeface="Roboto Condensed"/>
                  <a:sym typeface="Roboto Condensed"/>
                </a:rPr>
                <a:t>Video quay rõ tối thiểu là chân dung học sinh, quay ngang điện thoại</a:t>
              </a:r>
              <a:endParaRPr sz="2800" b="0" i="0" u="none" strike="noStrike" cap="none">
                <a:solidFill>
                  <a:schemeClr val="dk1"/>
                </a:solidFill>
                <a:latin typeface="Roboto Condensed"/>
                <a:ea typeface="Roboto Condensed"/>
                <a:cs typeface="Roboto Condensed"/>
                <a:sym typeface="Roboto Condensed"/>
              </a:endParaRPr>
            </a:p>
          </p:txBody>
        </p:sp>
        <p:sp>
          <p:nvSpPr>
            <p:cNvPr id="257" name="Google Shape;257;p10"/>
            <p:cNvSpPr/>
            <p:nvPr/>
          </p:nvSpPr>
          <p:spPr>
            <a:xfrm>
              <a:off x="5882953" y="1132332"/>
              <a:ext cx="3675667" cy="3675667"/>
            </a:xfrm>
            <a:prstGeom prst="ellipse">
              <a:avLst/>
            </a:prstGeom>
            <a:solidFill>
              <a:srgbClr val="5DAEA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txBox="1"/>
            <p:nvPr/>
          </p:nvSpPr>
          <p:spPr>
            <a:xfrm>
              <a:off x="6421242" y="1670621"/>
              <a:ext cx="2599089" cy="2599089"/>
            </a:xfrm>
            <a:prstGeom prst="rect">
              <a:avLst/>
            </a:prstGeom>
            <a:noFill/>
            <a:ln>
              <a:noFill/>
            </a:ln>
          </p:spPr>
          <p:txBody>
            <a:bodyPr spcFirstLastPara="1" wrap="square" lIns="202275" tIns="35550" rIns="202275" bIns="35550" anchor="ctr" anchorCtr="0">
              <a:noAutofit/>
            </a:bodyPr>
            <a:lstStyle/>
            <a:p>
              <a:pPr marL="0" marR="0" lvl="0" indent="0" algn="ctr" rtl="0">
                <a:lnSpc>
                  <a:spcPct val="120000"/>
                </a:lnSpc>
                <a:spcBef>
                  <a:spcPts val="0"/>
                </a:spcBef>
                <a:spcAft>
                  <a:spcPts val="0"/>
                </a:spcAft>
                <a:buClr>
                  <a:schemeClr val="dk1"/>
                </a:buClr>
                <a:buSzPts val="2800"/>
                <a:buFont typeface="Roboto Condensed"/>
                <a:buNone/>
              </a:pPr>
              <a:r>
                <a:rPr lang="en-US" sz="2800" b="0" i="0" u="none" strike="noStrike" cap="none">
                  <a:solidFill>
                    <a:schemeClr val="dk1"/>
                  </a:solidFill>
                  <a:latin typeface="Roboto Condensed"/>
                  <a:ea typeface="Roboto Condensed"/>
                  <a:cs typeface="Roboto Condensed"/>
                  <a:sym typeface="Roboto Condensed"/>
                </a:rPr>
                <a:t>Âm thanh rõ, không lẫn </a:t>
              </a:r>
              <a:endParaRPr/>
            </a:p>
            <a:p>
              <a:pPr marL="0" marR="0" lvl="0" indent="0" algn="ctr" rtl="0">
                <a:lnSpc>
                  <a:spcPct val="120000"/>
                </a:lnSpc>
                <a:spcBef>
                  <a:spcPts val="0"/>
                </a:spcBef>
                <a:spcAft>
                  <a:spcPts val="0"/>
                </a:spcAft>
                <a:buClr>
                  <a:schemeClr val="dk1"/>
                </a:buClr>
                <a:buSzPts val="2800"/>
                <a:buFont typeface="Roboto Condensed"/>
                <a:buNone/>
              </a:pPr>
              <a:r>
                <a:rPr lang="en-US" sz="2800" b="0" i="0" u="none" strike="noStrike" cap="none">
                  <a:solidFill>
                    <a:schemeClr val="dk1"/>
                  </a:solidFill>
                  <a:latin typeface="Roboto Condensed"/>
                  <a:ea typeface="Roboto Condensed"/>
                  <a:cs typeface="Roboto Condensed"/>
                  <a:sym typeface="Roboto Condensed"/>
                </a:rPr>
                <a:t>tạp âm</a:t>
              </a:r>
              <a:endParaRPr sz="2800" b="0" i="0" u="none" strike="noStrike" cap="none">
                <a:solidFill>
                  <a:schemeClr val="dk1"/>
                </a:solidFill>
                <a:latin typeface="Roboto Condensed"/>
                <a:ea typeface="Roboto Condensed"/>
                <a:cs typeface="Roboto Condensed"/>
                <a:sym typeface="Roboto Condensed"/>
              </a:endParaRPr>
            </a:p>
          </p:txBody>
        </p:sp>
        <p:sp>
          <p:nvSpPr>
            <p:cNvPr id="259" name="Google Shape;259;p10"/>
            <p:cNvSpPr/>
            <p:nvPr/>
          </p:nvSpPr>
          <p:spPr>
            <a:xfrm>
              <a:off x="8823487" y="1132332"/>
              <a:ext cx="3675667" cy="3675667"/>
            </a:xfrm>
            <a:prstGeom prst="ellipse">
              <a:avLst/>
            </a:prstGeom>
            <a:solidFill>
              <a:srgbClr val="6078A8">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txBox="1"/>
            <p:nvPr/>
          </p:nvSpPr>
          <p:spPr>
            <a:xfrm>
              <a:off x="9361776" y="1670621"/>
              <a:ext cx="2599089" cy="2599089"/>
            </a:xfrm>
            <a:prstGeom prst="rect">
              <a:avLst/>
            </a:prstGeom>
            <a:noFill/>
            <a:ln>
              <a:noFill/>
            </a:ln>
          </p:spPr>
          <p:txBody>
            <a:bodyPr spcFirstLastPara="1" wrap="square" lIns="202275" tIns="35550" rIns="202275" bIns="35550" anchor="ctr" anchorCtr="0">
              <a:noAutofit/>
            </a:bodyPr>
            <a:lstStyle/>
            <a:p>
              <a:pPr marL="0" marR="0" lvl="0" indent="0" algn="ctr" rtl="0">
                <a:lnSpc>
                  <a:spcPct val="120000"/>
                </a:lnSpc>
                <a:spcBef>
                  <a:spcPts val="0"/>
                </a:spcBef>
                <a:spcAft>
                  <a:spcPts val="0"/>
                </a:spcAft>
                <a:buClr>
                  <a:schemeClr val="dk1"/>
                </a:buClr>
                <a:buSzPts val="2800"/>
                <a:buFont typeface="Roboto Condensed"/>
                <a:buNone/>
              </a:pPr>
              <a:r>
                <a:rPr lang="en-US" sz="2800" b="0" i="0" u="none" strike="noStrike" cap="none">
                  <a:solidFill>
                    <a:schemeClr val="dk1"/>
                  </a:solidFill>
                  <a:latin typeface="Roboto Condensed"/>
                  <a:ea typeface="Roboto Condensed"/>
                  <a:cs typeface="Roboto Condensed"/>
                  <a:sym typeface="Roboto Condensed"/>
                </a:rPr>
                <a:t>Độ dài video không quá 10 phút</a:t>
              </a:r>
              <a:endParaRPr sz="2800" b="0" i="0" u="none" strike="noStrike" cap="none">
                <a:solidFill>
                  <a:schemeClr val="dk1"/>
                </a:solidFill>
                <a:latin typeface="Roboto Condensed"/>
                <a:ea typeface="Roboto Condensed"/>
                <a:cs typeface="Roboto Condensed"/>
                <a:sym typeface="Roboto Condensed"/>
              </a:endParaRPr>
            </a:p>
          </p:txBody>
        </p:sp>
        <p:sp>
          <p:nvSpPr>
            <p:cNvPr id="261" name="Google Shape;261;p10"/>
            <p:cNvSpPr/>
            <p:nvPr/>
          </p:nvSpPr>
          <p:spPr>
            <a:xfrm>
              <a:off x="11764021" y="1132332"/>
              <a:ext cx="3675667" cy="3675667"/>
            </a:xfrm>
            <a:prstGeom prst="ellipse">
              <a:avLst/>
            </a:prstGeom>
            <a:solidFill>
              <a:srgbClr val="7F63A1">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txBox="1"/>
            <p:nvPr/>
          </p:nvSpPr>
          <p:spPr>
            <a:xfrm>
              <a:off x="12302310" y="1670621"/>
              <a:ext cx="2599089" cy="2599089"/>
            </a:xfrm>
            <a:prstGeom prst="rect">
              <a:avLst/>
            </a:prstGeom>
            <a:noFill/>
            <a:ln>
              <a:noFill/>
            </a:ln>
          </p:spPr>
          <p:txBody>
            <a:bodyPr spcFirstLastPara="1" wrap="square" lIns="202275" tIns="35550" rIns="202275" bIns="35550" anchor="ctr" anchorCtr="0">
              <a:noAutofit/>
            </a:bodyPr>
            <a:lstStyle/>
            <a:p>
              <a:pPr marL="0" marR="0" lvl="0" indent="0" algn="ctr" rtl="0">
                <a:lnSpc>
                  <a:spcPct val="120000"/>
                </a:lnSpc>
                <a:spcBef>
                  <a:spcPts val="0"/>
                </a:spcBef>
                <a:spcAft>
                  <a:spcPts val="0"/>
                </a:spcAft>
                <a:buClr>
                  <a:schemeClr val="dk1"/>
                </a:buClr>
                <a:buSzPts val="2800"/>
                <a:buFont typeface="Roboto Condensed"/>
                <a:buNone/>
              </a:pPr>
              <a:r>
                <a:rPr lang="en-US" sz="2800" b="0" i="0" u="none" strike="noStrike" cap="none">
                  <a:solidFill>
                    <a:schemeClr val="dk1"/>
                  </a:solidFill>
                  <a:latin typeface="Roboto Condensed"/>
                  <a:ea typeface="Roboto Condensed"/>
                  <a:cs typeface="Roboto Condensed"/>
                  <a:sym typeface="Roboto Condensed"/>
                </a:rPr>
                <a:t>Hạn nộp: 1 tuần </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660</Words>
  <Application>Microsoft Macintosh PowerPoint</Application>
  <PresentationFormat>Custom</PresentationFormat>
  <Paragraphs>58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Fraunces</vt:lpstr>
      <vt:lpstr>Calibri</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Hải Ngân Đinh</cp:lastModifiedBy>
  <cp:revision>1</cp:revision>
  <dcterms:created xsi:type="dcterms:W3CDTF">2006-08-16T00:00:00Z</dcterms:created>
  <dcterms:modified xsi:type="dcterms:W3CDTF">2023-11-12T05:37:26Z</dcterms:modified>
</cp:coreProperties>
</file>