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48"/>
  </p:notesMasterIdLst>
  <p:sldIdLst>
    <p:sldId id="355" r:id="rId2"/>
    <p:sldId id="356" r:id="rId3"/>
    <p:sldId id="257" r:id="rId4"/>
    <p:sldId id="291" r:id="rId5"/>
    <p:sldId id="280" r:id="rId6"/>
    <p:sldId id="302" r:id="rId7"/>
    <p:sldId id="303" r:id="rId8"/>
    <p:sldId id="281" r:id="rId9"/>
    <p:sldId id="282" r:id="rId10"/>
    <p:sldId id="262" r:id="rId11"/>
    <p:sldId id="340" r:id="rId12"/>
    <p:sldId id="342" r:id="rId13"/>
    <p:sldId id="343" r:id="rId14"/>
    <p:sldId id="276" r:id="rId15"/>
    <p:sldId id="292" r:id="rId16"/>
    <p:sldId id="269" r:id="rId17"/>
    <p:sldId id="283" r:id="rId18"/>
    <p:sldId id="261" r:id="rId19"/>
    <p:sldId id="274" r:id="rId20"/>
    <p:sldId id="260" r:id="rId21"/>
    <p:sldId id="294" r:id="rId22"/>
    <p:sldId id="295" r:id="rId23"/>
    <p:sldId id="264" r:id="rId24"/>
    <p:sldId id="270" r:id="rId25"/>
    <p:sldId id="296" r:id="rId26"/>
    <p:sldId id="297" r:id="rId27"/>
    <p:sldId id="285" r:id="rId28"/>
    <p:sldId id="278" r:id="rId29"/>
    <p:sldId id="284" r:id="rId30"/>
    <p:sldId id="288" r:id="rId31"/>
    <p:sldId id="272" r:id="rId32"/>
    <p:sldId id="287" r:id="rId33"/>
    <p:sldId id="298" r:id="rId34"/>
    <p:sldId id="299" r:id="rId35"/>
    <p:sldId id="300" r:id="rId36"/>
    <p:sldId id="344" r:id="rId37"/>
    <p:sldId id="345" r:id="rId38"/>
    <p:sldId id="346" r:id="rId39"/>
    <p:sldId id="347" r:id="rId40"/>
    <p:sldId id="348" r:id="rId41"/>
    <p:sldId id="349" r:id="rId42"/>
    <p:sldId id="350" r:id="rId43"/>
    <p:sldId id="268" r:id="rId44"/>
    <p:sldId id="351" r:id="rId45"/>
    <p:sldId id="301" r:id="rId46"/>
    <p:sldId id="352" r:id="rId47"/>
  </p:sldIdLst>
  <p:sldSz cx="9144000" cy="5143500" type="screen16x9"/>
  <p:notesSz cx="6858000" cy="9144000"/>
  <p:embeddedFontLst>
    <p:embeddedFont>
      <p:font typeface="#9Slide03 Comfortaa Bold" pitchFamily="2" charset="0"/>
      <p:bold r:id="rId49"/>
    </p:embeddedFont>
    <p:embeddedFont>
      <p:font typeface="Arimo" panose="020B0604020202020204" pitchFamily="34" charset="0"/>
      <p:regular r:id="rId50"/>
      <p:bold r:id="rId51"/>
      <p:italic r:id="rId52"/>
      <p:boldItalic r:id="rId53"/>
    </p:embeddedFont>
    <p:embeddedFont>
      <p:font typeface="Cambria" panose="02040503050406030204" pitchFamily="18" charset="0"/>
      <p:regular r:id="rId54"/>
      <p:bold r:id="rId55"/>
      <p:italic r:id="rId56"/>
      <p:boldItalic r:id="rId57"/>
    </p:embeddedFont>
    <p:embeddedFont>
      <p:font typeface="Candara" panose="020E0502030303020204" pitchFamily="34" charset="0"/>
      <p:regular r:id="rId58"/>
      <p:bold r:id="rId59"/>
      <p:italic r:id="rId60"/>
      <p:boldItalic r:id="rId61"/>
    </p:embeddedFont>
    <p:embeddedFont>
      <p:font typeface="Titan One" panose="02000000000000000000" pitchFamily="2" charset="0"/>
      <p:regular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7964"/>
    <a:srgbClr val="788673"/>
    <a:srgbClr val="FFFFFF"/>
    <a:srgbClr val="000000"/>
    <a:srgbClr val="E88F0C"/>
    <a:srgbClr val="83947C"/>
    <a:srgbClr val="FBE085"/>
    <a:srgbClr val="FFD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7E1CF2-901A-7447-990D-8831FB73D360}" v="4" dt="2023-11-12T05:24:52.387"/>
  </p1510:revLst>
</p1510:revInfo>
</file>

<file path=ppt/tableStyles.xml><?xml version="1.0" encoding="utf-8"?>
<a:tblStyleLst xmlns:a="http://schemas.openxmlformats.org/drawingml/2006/main" def="{74360005-17D8-4793-82DB-B66CB60FB1D6}">
  <a:tblStyle styleId="{74360005-17D8-4793-82DB-B66CB60FB1D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89583"/>
  </p:normalViewPr>
  <p:slideViewPr>
    <p:cSldViewPr snapToGrid="0">
      <p:cViewPr varScale="1">
        <p:scale>
          <a:sx n="127" d="100"/>
          <a:sy n="127" d="100"/>
        </p:scale>
        <p:origin x="86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ải Ngân Đinh" userId="b56d41eb1ff6fed2" providerId="LiveId" clId="{43FAD3BE-97F8-CC4B-893B-9B9EF8A9CAE8}"/>
    <pc:docChg chg="undo custSel addSld delSld modSld sldOrd modMainMaster">
      <pc:chgData name="Hải Ngân Đinh" userId="b56d41eb1ff6fed2" providerId="LiveId" clId="{43FAD3BE-97F8-CC4B-893B-9B9EF8A9CAE8}" dt="2023-09-10T10:39:46.882" v="1186"/>
      <pc:docMkLst>
        <pc:docMk/>
      </pc:docMkLst>
      <pc:sldChg chg="addSp delSp modSp mod ord modTransition delAnim modAnim">
        <pc:chgData name="Hải Ngân Đinh" userId="b56d41eb1ff6fed2" providerId="LiveId" clId="{43FAD3BE-97F8-CC4B-893B-9B9EF8A9CAE8}" dt="2023-09-07T13:48:10.449" v="1044" actId="1076"/>
        <pc:sldMkLst>
          <pc:docMk/>
          <pc:sldMk cId="0" sldId="256"/>
        </pc:sldMkLst>
        <pc:spChg chg="del">
          <ac:chgData name="Hải Ngân Đinh" userId="b56d41eb1ff6fed2" providerId="LiveId" clId="{43FAD3BE-97F8-CC4B-893B-9B9EF8A9CAE8}" dt="2023-09-07T02:44:26.737" v="500" actId="478"/>
          <ac:spMkLst>
            <pc:docMk/>
            <pc:sldMk cId="0" sldId="256"/>
            <ac:spMk id="4" creationId="{6465FA38-8815-B9C4-8F7B-7D4A149D14AD}"/>
          </ac:spMkLst>
        </pc:spChg>
        <pc:spChg chg="add mod">
          <ac:chgData name="Hải Ngân Đinh" userId="b56d41eb1ff6fed2" providerId="LiveId" clId="{43FAD3BE-97F8-CC4B-893B-9B9EF8A9CAE8}" dt="2023-09-07T13:46:40.076" v="1025" actId="1036"/>
          <ac:spMkLst>
            <pc:docMk/>
            <pc:sldMk cId="0" sldId="256"/>
            <ac:spMk id="4" creationId="{F0964224-0B7D-7C3A-971E-DCBC5C314BD5}"/>
          </ac:spMkLst>
        </pc:spChg>
        <pc:spChg chg="del">
          <ac:chgData name="Hải Ngân Đinh" userId="b56d41eb1ff6fed2" providerId="LiveId" clId="{43FAD3BE-97F8-CC4B-893B-9B9EF8A9CAE8}" dt="2023-09-07T02:44:26.737" v="500" actId="478"/>
          <ac:spMkLst>
            <pc:docMk/>
            <pc:sldMk cId="0" sldId="256"/>
            <ac:spMk id="5" creationId="{86E13ABF-150E-A43F-987B-D6F098D9DB31}"/>
          </ac:spMkLst>
        </pc:spChg>
        <pc:spChg chg="add mod">
          <ac:chgData name="Hải Ngân Đinh" userId="b56d41eb1ff6fed2" providerId="LiveId" clId="{43FAD3BE-97F8-CC4B-893B-9B9EF8A9CAE8}" dt="2023-09-01T05:42:34.115" v="13" actId="14100"/>
          <ac:spMkLst>
            <pc:docMk/>
            <pc:sldMk cId="0" sldId="256"/>
            <ac:spMk id="6" creationId="{9BA25CFA-9666-5A21-9495-FE090721AC31}"/>
          </ac:spMkLst>
        </pc:spChg>
        <pc:spChg chg="add del mod">
          <ac:chgData name="Hải Ngân Đinh" userId="b56d41eb1ff6fed2" providerId="LiveId" clId="{43FAD3BE-97F8-CC4B-893B-9B9EF8A9CAE8}" dt="2023-09-07T13:47:21.459" v="1026" actId="478"/>
          <ac:spMkLst>
            <pc:docMk/>
            <pc:sldMk cId="0" sldId="256"/>
            <ac:spMk id="8" creationId="{9029E33E-95FA-5F9B-C375-22B2271CB464}"/>
          </ac:spMkLst>
        </pc:spChg>
        <pc:spChg chg="del">
          <ac:chgData name="Hải Ngân Đinh" userId="b56d41eb1ff6fed2" providerId="LiveId" clId="{43FAD3BE-97F8-CC4B-893B-9B9EF8A9CAE8}" dt="2023-09-07T02:44:26.737" v="500" actId="478"/>
          <ac:spMkLst>
            <pc:docMk/>
            <pc:sldMk cId="0" sldId="256"/>
            <ac:spMk id="8" creationId="{D3E0B652-2566-7016-B3CF-427CC9C96132}"/>
          </ac:spMkLst>
        </pc:spChg>
        <pc:picChg chg="add mod">
          <ac:chgData name="Hải Ngân Đinh" userId="b56d41eb1ff6fed2" providerId="LiveId" clId="{43FAD3BE-97F8-CC4B-893B-9B9EF8A9CAE8}" dt="2023-09-07T13:46:40.076" v="1025" actId="1036"/>
          <ac:picMkLst>
            <pc:docMk/>
            <pc:sldMk cId="0" sldId="256"/>
            <ac:picMk id="2" creationId="{1D581BF7-ACD2-E419-A6C2-5B5720BE6B2B}"/>
          </ac:picMkLst>
        </pc:picChg>
        <pc:picChg chg="add del mod">
          <ac:chgData name="Hải Ngân Đinh" userId="b56d41eb1ff6fed2" providerId="LiveId" clId="{43FAD3BE-97F8-CC4B-893B-9B9EF8A9CAE8}" dt="2023-09-01T05:42:08.693" v="2" actId="478"/>
          <ac:picMkLst>
            <pc:docMk/>
            <pc:sldMk cId="0" sldId="256"/>
            <ac:picMk id="3" creationId="{310E0046-9CD1-F679-7110-2EB7313FFABE}"/>
          </ac:picMkLst>
        </pc:picChg>
        <pc:picChg chg="add del mod">
          <ac:chgData name="Hải Ngân Đinh" userId="b56d41eb1ff6fed2" providerId="LiveId" clId="{43FAD3BE-97F8-CC4B-893B-9B9EF8A9CAE8}" dt="2023-09-07T13:44:20.575" v="996" actId="478"/>
          <ac:picMkLst>
            <pc:docMk/>
            <pc:sldMk cId="0" sldId="256"/>
            <ac:picMk id="3" creationId="{7E614AA3-E785-157F-744A-B6E6F9FBFED0}"/>
          </ac:picMkLst>
        </pc:picChg>
        <pc:picChg chg="add del mod">
          <ac:chgData name="Hải Ngân Đinh" userId="b56d41eb1ff6fed2" providerId="LiveId" clId="{43FAD3BE-97F8-CC4B-893B-9B9EF8A9CAE8}" dt="2023-09-07T13:45:42.922" v="1006" actId="478"/>
          <ac:picMkLst>
            <pc:docMk/>
            <pc:sldMk cId="0" sldId="256"/>
            <ac:picMk id="5" creationId="{A3110702-EC41-81DF-16D5-65DEDFFA439F}"/>
          </ac:picMkLst>
        </pc:picChg>
        <pc:picChg chg="add mod">
          <ac:chgData name="Hải Ngân Đinh" userId="b56d41eb1ff6fed2" providerId="LiveId" clId="{43FAD3BE-97F8-CC4B-893B-9B9EF8A9CAE8}" dt="2023-09-07T13:48:10.449" v="1044" actId="1076"/>
          <ac:picMkLst>
            <pc:docMk/>
            <pc:sldMk cId="0" sldId="256"/>
            <ac:picMk id="7" creationId="{436F561E-26B3-272A-D0BA-5BFE67CA3648}"/>
          </ac:picMkLst>
        </pc:picChg>
        <pc:picChg chg="add del mod">
          <ac:chgData name="Hải Ngân Đinh" userId="b56d41eb1ff6fed2" providerId="LiveId" clId="{43FAD3BE-97F8-CC4B-893B-9B9EF8A9CAE8}" dt="2023-09-07T13:44:20.575" v="996" actId="478"/>
          <ac:picMkLst>
            <pc:docMk/>
            <pc:sldMk cId="0" sldId="256"/>
            <ac:picMk id="9" creationId="{DD1F92CB-6FE4-BC8C-B5D7-DE59A835ADB5}"/>
          </ac:picMkLst>
        </pc:picChg>
        <pc:picChg chg="add del mod">
          <ac:chgData name="Hải Ngân Đinh" userId="b56d41eb1ff6fed2" providerId="LiveId" clId="{43FAD3BE-97F8-CC4B-893B-9B9EF8A9CAE8}" dt="2023-09-07T13:44:20.575" v="996" actId="478"/>
          <ac:picMkLst>
            <pc:docMk/>
            <pc:sldMk cId="0" sldId="256"/>
            <ac:picMk id="11" creationId="{9409CCEC-94D9-8F9D-80BE-9579A888A2BB}"/>
          </ac:picMkLst>
        </pc:picChg>
        <pc:picChg chg="add mod">
          <ac:chgData name="Hải Ngân Đinh" userId="b56d41eb1ff6fed2" providerId="LiveId" clId="{43FAD3BE-97F8-CC4B-893B-9B9EF8A9CAE8}" dt="2023-09-07T13:48:07.334" v="1043" actId="1038"/>
          <ac:picMkLst>
            <pc:docMk/>
            <pc:sldMk cId="0" sldId="256"/>
            <ac:picMk id="12" creationId="{17E85780-D4E3-3074-9A2E-FE137353FF4A}"/>
          </ac:picMkLst>
        </pc:picChg>
      </pc:sldChg>
      <pc:sldChg chg="addSp delSp modSp mod modTransition modAnim">
        <pc:chgData name="Hải Ngân Đinh" userId="b56d41eb1ff6fed2" providerId="LiveId" clId="{43FAD3BE-97F8-CC4B-893B-9B9EF8A9CAE8}" dt="2023-09-07T13:21:57.838" v="921"/>
        <pc:sldMkLst>
          <pc:docMk/>
          <pc:sldMk cId="0" sldId="257"/>
        </pc:sldMkLst>
        <pc:spChg chg="del">
          <ac:chgData name="Hải Ngân Đinh" userId="b56d41eb1ff6fed2" providerId="LiveId" clId="{43FAD3BE-97F8-CC4B-893B-9B9EF8A9CAE8}" dt="2023-09-01T13:38:58.669" v="34" actId="478"/>
          <ac:spMkLst>
            <pc:docMk/>
            <pc:sldMk cId="0" sldId="257"/>
            <ac:spMk id="20" creationId="{6FF4FD1E-9A02-3FBB-11B5-1606DC9D100C}"/>
          </ac:spMkLst>
        </pc:spChg>
        <pc:spChg chg="mod">
          <ac:chgData name="Hải Ngân Đinh" userId="b56d41eb1ff6fed2" providerId="LiveId" clId="{43FAD3BE-97F8-CC4B-893B-9B9EF8A9CAE8}" dt="2023-09-07T13:20:53.928" v="911" actId="1076"/>
          <ac:spMkLst>
            <pc:docMk/>
            <pc:sldMk cId="0" sldId="257"/>
            <ac:spMk id="21" creationId="{FCF72932-0F41-98BC-D194-775C01C10E59}"/>
          </ac:spMkLst>
        </pc:spChg>
        <pc:picChg chg="add mod">
          <ac:chgData name="Hải Ngân Đinh" userId="b56d41eb1ff6fed2" providerId="LiveId" clId="{43FAD3BE-97F8-CC4B-893B-9B9EF8A9CAE8}" dt="2023-09-07T13:21:05.897" v="917" actId="1076"/>
          <ac:picMkLst>
            <pc:docMk/>
            <pc:sldMk cId="0" sldId="257"/>
            <ac:picMk id="2" creationId="{648A37E1-8A3A-D196-A144-615C4FE08992}"/>
          </ac:picMkLst>
        </pc:picChg>
      </pc:sldChg>
      <pc:sldChg chg="modTransition">
        <pc:chgData name="Hải Ngân Đinh" userId="b56d41eb1ff6fed2" providerId="LiveId" clId="{43FAD3BE-97F8-CC4B-893B-9B9EF8A9CAE8}" dt="2023-09-07T13:21:57.838" v="921"/>
        <pc:sldMkLst>
          <pc:docMk/>
          <pc:sldMk cId="0" sldId="258"/>
        </pc:sldMkLst>
      </pc:sldChg>
      <pc:sldChg chg="modTransition">
        <pc:chgData name="Hải Ngân Đinh" userId="b56d41eb1ff6fed2" providerId="LiveId" clId="{43FAD3BE-97F8-CC4B-893B-9B9EF8A9CAE8}" dt="2023-09-07T13:21:57.838" v="921"/>
        <pc:sldMkLst>
          <pc:docMk/>
          <pc:sldMk cId="0" sldId="259"/>
        </pc:sldMkLst>
      </pc:sldChg>
      <pc:sldChg chg="modSp mod modTransition modAnim">
        <pc:chgData name="Hải Ngân Đinh" userId="b56d41eb1ff6fed2" providerId="LiveId" clId="{43FAD3BE-97F8-CC4B-893B-9B9EF8A9CAE8}" dt="2023-09-07T13:21:57.838" v="921"/>
        <pc:sldMkLst>
          <pc:docMk/>
          <pc:sldMk cId="0" sldId="260"/>
        </pc:sldMkLst>
        <pc:spChg chg="mod">
          <ac:chgData name="Hải Ngân Đinh" userId="b56d41eb1ff6fed2" providerId="LiveId" clId="{43FAD3BE-97F8-CC4B-893B-9B9EF8A9CAE8}" dt="2023-09-07T02:55:21.797" v="669" actId="403"/>
          <ac:spMkLst>
            <pc:docMk/>
            <pc:sldMk cId="0" sldId="260"/>
            <ac:spMk id="13" creationId="{F451E4CD-9C4C-D125-458C-FE01D057774E}"/>
          </ac:spMkLst>
        </pc:spChg>
        <pc:spChg chg="mod">
          <ac:chgData name="Hải Ngân Đinh" userId="b56d41eb1ff6fed2" providerId="LiveId" clId="{43FAD3BE-97F8-CC4B-893B-9B9EF8A9CAE8}" dt="2023-09-07T02:55:31.192" v="672" actId="113"/>
          <ac:spMkLst>
            <pc:docMk/>
            <pc:sldMk cId="0" sldId="260"/>
            <ac:spMk id="15" creationId="{C106B279-68AC-A82C-1929-1695BEBEA658}"/>
          </ac:spMkLst>
        </pc:spChg>
        <pc:picChg chg="mod">
          <ac:chgData name="Hải Ngân Đinh" userId="b56d41eb1ff6fed2" providerId="LiveId" clId="{43FAD3BE-97F8-CC4B-893B-9B9EF8A9CAE8}" dt="2023-09-07T02:55:19.203" v="668" actId="2711"/>
          <ac:picMkLst>
            <pc:docMk/>
            <pc:sldMk cId="0" sldId="260"/>
            <ac:picMk id="14" creationId="{EB7E50B0-D471-1220-5803-058C6AFB47FC}"/>
          </ac:picMkLst>
        </pc:picChg>
      </pc:sldChg>
      <pc:sldChg chg="addSp delSp modSp mod modTransition modAnim">
        <pc:chgData name="Hải Ngân Đinh" userId="b56d41eb1ff6fed2" providerId="LiveId" clId="{43FAD3BE-97F8-CC4B-893B-9B9EF8A9CAE8}" dt="2023-09-07T13:21:57.838" v="921"/>
        <pc:sldMkLst>
          <pc:docMk/>
          <pc:sldMk cId="0" sldId="261"/>
        </pc:sldMkLst>
        <pc:spChg chg="add mod">
          <ac:chgData name="Hải Ngân Đinh" userId="b56d41eb1ff6fed2" providerId="LiveId" clId="{43FAD3BE-97F8-CC4B-893B-9B9EF8A9CAE8}" dt="2023-09-07T13:20:12.216" v="904" actId="1076"/>
          <ac:spMkLst>
            <pc:docMk/>
            <pc:sldMk cId="0" sldId="261"/>
            <ac:spMk id="2" creationId="{C8155570-A999-E15B-1DE4-E0055580E4E7}"/>
          </ac:spMkLst>
        </pc:spChg>
        <pc:spChg chg="del">
          <ac:chgData name="Hải Ngân Đinh" userId="b56d41eb1ff6fed2" providerId="LiveId" clId="{43FAD3BE-97F8-CC4B-893B-9B9EF8A9CAE8}" dt="2023-09-01T13:43:56.168" v="179" actId="478"/>
          <ac:spMkLst>
            <pc:docMk/>
            <pc:sldMk cId="0" sldId="261"/>
            <ac:spMk id="6" creationId="{673C0589-6258-244C-FABB-A6CA9FB02D7C}"/>
          </ac:spMkLst>
        </pc:spChg>
        <pc:picChg chg="mod">
          <ac:chgData name="Hải Ngân Đinh" userId="b56d41eb1ff6fed2" providerId="LiveId" clId="{43FAD3BE-97F8-CC4B-893B-9B9EF8A9CAE8}" dt="2023-09-01T13:44:04.068" v="182" actId="1076"/>
          <ac:picMkLst>
            <pc:docMk/>
            <pc:sldMk cId="0" sldId="261"/>
            <ac:picMk id="3" creationId="{97852DD1-EC7C-073B-F2CC-DCA8A12EDBAA}"/>
          </ac:picMkLst>
        </pc:picChg>
        <pc:picChg chg="add mod">
          <ac:chgData name="Hải Ngân Đinh" userId="b56d41eb1ff6fed2" providerId="LiveId" clId="{43FAD3BE-97F8-CC4B-893B-9B9EF8A9CAE8}" dt="2023-09-07T13:20:08.912" v="903" actId="1076"/>
          <ac:picMkLst>
            <pc:docMk/>
            <pc:sldMk cId="0" sldId="261"/>
            <ac:picMk id="4" creationId="{0387BACA-A96E-354D-C371-6CB1BD4E01FB}"/>
          </ac:picMkLst>
        </pc:picChg>
      </pc:sldChg>
      <pc:sldChg chg="modSp modTransition modAnim">
        <pc:chgData name="Hải Ngân Đinh" userId="b56d41eb1ff6fed2" providerId="LiveId" clId="{43FAD3BE-97F8-CC4B-893B-9B9EF8A9CAE8}" dt="2023-09-07T13:21:57.838" v="921"/>
        <pc:sldMkLst>
          <pc:docMk/>
          <pc:sldMk cId="0" sldId="262"/>
        </pc:sldMkLst>
        <pc:spChg chg="mod">
          <ac:chgData name="Hải Ngân Đinh" userId="b56d41eb1ff6fed2" providerId="LiveId" clId="{43FAD3BE-97F8-CC4B-893B-9B9EF8A9CAE8}" dt="2023-09-07T02:47:20.299" v="553" actId="20577"/>
          <ac:spMkLst>
            <pc:docMk/>
            <pc:sldMk cId="0" sldId="262"/>
            <ac:spMk id="2" creationId="{26489D8E-18B1-0E92-221F-DC92CCC17705}"/>
          </ac:spMkLst>
        </pc:spChg>
        <pc:spChg chg="mod">
          <ac:chgData name="Hải Ngân Đinh" userId="b56d41eb1ff6fed2" providerId="LiveId" clId="{43FAD3BE-97F8-CC4B-893B-9B9EF8A9CAE8}" dt="2023-09-07T02:47:16.812" v="548" actId="2711"/>
          <ac:spMkLst>
            <pc:docMk/>
            <pc:sldMk cId="0" sldId="262"/>
            <ac:spMk id="3" creationId="{B748A766-C6F6-C4FD-3B60-1A733708372D}"/>
          </ac:spMkLst>
        </pc:spChg>
        <pc:spChg chg="mod">
          <ac:chgData name="Hải Ngân Đinh" userId="b56d41eb1ff6fed2" providerId="LiveId" clId="{43FAD3BE-97F8-CC4B-893B-9B9EF8A9CAE8}" dt="2023-09-07T02:47:16.812" v="548" actId="2711"/>
          <ac:spMkLst>
            <pc:docMk/>
            <pc:sldMk cId="0" sldId="262"/>
            <ac:spMk id="4" creationId="{E961A069-0E3F-879F-0829-AE40AA302951}"/>
          </ac:spMkLst>
        </pc:spChg>
        <pc:spChg chg="mod">
          <ac:chgData name="Hải Ngân Đinh" userId="b56d41eb1ff6fed2" providerId="LiveId" clId="{43FAD3BE-97F8-CC4B-893B-9B9EF8A9CAE8}" dt="2023-09-07T02:47:16.812" v="548" actId="2711"/>
          <ac:spMkLst>
            <pc:docMk/>
            <pc:sldMk cId="0" sldId="262"/>
            <ac:spMk id="5" creationId="{D62CF213-ECF4-B0CE-335F-EE37E0B93E7C}"/>
          </ac:spMkLst>
        </pc:spChg>
      </pc:sldChg>
      <pc:sldChg chg="modTransition">
        <pc:chgData name="Hải Ngân Đinh" userId="b56d41eb1ff6fed2" providerId="LiveId" clId="{43FAD3BE-97F8-CC4B-893B-9B9EF8A9CAE8}" dt="2023-09-07T13:21:57.838" v="921"/>
        <pc:sldMkLst>
          <pc:docMk/>
          <pc:sldMk cId="0" sldId="263"/>
        </pc:sldMkLst>
      </pc:sldChg>
      <pc:sldChg chg="addSp delSp modSp mod modTransition modAnim">
        <pc:chgData name="Hải Ngân Đinh" userId="b56d41eb1ff6fed2" providerId="LiveId" clId="{43FAD3BE-97F8-CC4B-893B-9B9EF8A9CAE8}" dt="2023-09-07T13:21:57.838" v="921"/>
        <pc:sldMkLst>
          <pc:docMk/>
          <pc:sldMk cId="0" sldId="264"/>
        </pc:sldMkLst>
        <pc:spChg chg="add mod">
          <ac:chgData name="Hải Ngân Đinh" userId="b56d41eb1ff6fed2" providerId="LiveId" clId="{43FAD3BE-97F8-CC4B-893B-9B9EF8A9CAE8}" dt="2023-09-07T02:54:54.383" v="664" actId="14100"/>
          <ac:spMkLst>
            <pc:docMk/>
            <pc:sldMk cId="0" sldId="264"/>
            <ac:spMk id="2" creationId="{91661247-28BF-D694-FAB6-0AA1F23CF030}"/>
          </ac:spMkLst>
        </pc:spChg>
        <pc:spChg chg="del">
          <ac:chgData name="Hải Ngân Đinh" userId="b56d41eb1ff6fed2" providerId="LiveId" clId="{43FAD3BE-97F8-CC4B-893B-9B9EF8A9CAE8}" dt="2023-09-01T13:44:36.266" v="270" actId="478"/>
          <ac:spMkLst>
            <pc:docMk/>
            <pc:sldMk cId="0" sldId="264"/>
            <ac:spMk id="6" creationId="{0AD76D3D-AA09-4F4B-36F8-F94AC2D83E48}"/>
          </ac:spMkLst>
        </pc:spChg>
        <pc:spChg chg="del">
          <ac:chgData name="Hải Ngân Đinh" userId="b56d41eb1ff6fed2" providerId="LiveId" clId="{43FAD3BE-97F8-CC4B-893B-9B9EF8A9CAE8}" dt="2023-09-01T13:44:36.266" v="270" actId="478"/>
          <ac:spMkLst>
            <pc:docMk/>
            <pc:sldMk cId="0" sldId="264"/>
            <ac:spMk id="7" creationId="{7EC0C311-EC35-6B5F-6E2D-FA10AFC6CA45}"/>
          </ac:spMkLst>
        </pc:spChg>
      </pc:sldChg>
      <pc:sldChg chg="modTransition">
        <pc:chgData name="Hải Ngân Đinh" userId="b56d41eb1ff6fed2" providerId="LiveId" clId="{43FAD3BE-97F8-CC4B-893B-9B9EF8A9CAE8}" dt="2023-09-07T13:21:57.838" v="921"/>
        <pc:sldMkLst>
          <pc:docMk/>
          <pc:sldMk cId="0" sldId="265"/>
        </pc:sldMkLst>
      </pc:sldChg>
      <pc:sldChg chg="modSp del modTransition modAnim">
        <pc:chgData name="Hải Ngân Đinh" userId="b56d41eb1ff6fed2" providerId="LiveId" clId="{43FAD3BE-97F8-CC4B-893B-9B9EF8A9CAE8}" dt="2023-09-07T13:42:33.059" v="966" actId="2696"/>
        <pc:sldMkLst>
          <pc:docMk/>
          <pc:sldMk cId="0" sldId="266"/>
        </pc:sldMkLst>
        <pc:spChg chg="mod">
          <ac:chgData name="Hải Ngân Đinh" userId="b56d41eb1ff6fed2" providerId="LiveId" clId="{43FAD3BE-97F8-CC4B-893B-9B9EF8A9CAE8}" dt="2023-09-07T02:43:16.460" v="499" actId="2711"/>
          <ac:spMkLst>
            <pc:docMk/>
            <pc:sldMk cId="0" sldId="266"/>
            <ac:spMk id="2" creationId="{831F3142-6253-4850-76D4-68B3AF79F03C}"/>
          </ac:spMkLst>
        </pc:spChg>
        <pc:spChg chg="mod">
          <ac:chgData name="Hải Ngân Đinh" userId="b56d41eb1ff6fed2" providerId="LiveId" clId="{43FAD3BE-97F8-CC4B-893B-9B9EF8A9CAE8}" dt="2023-09-07T02:43:16.460" v="499" actId="2711"/>
          <ac:spMkLst>
            <pc:docMk/>
            <pc:sldMk cId="0" sldId="266"/>
            <ac:spMk id="6" creationId="{E5CCDB08-7BEA-3FF4-34D9-C34F5B4C920D}"/>
          </ac:spMkLst>
        </pc:spChg>
        <pc:spChg chg="mod">
          <ac:chgData name="Hải Ngân Đinh" userId="b56d41eb1ff6fed2" providerId="LiveId" clId="{43FAD3BE-97F8-CC4B-893B-9B9EF8A9CAE8}" dt="2023-09-07T02:43:13.236" v="498" actId="2711"/>
          <ac:spMkLst>
            <pc:docMk/>
            <pc:sldMk cId="0" sldId="266"/>
            <ac:spMk id="426" creationId="{00000000-0000-0000-0000-000000000000}"/>
          </ac:spMkLst>
        </pc:spChg>
      </pc:sldChg>
      <pc:sldChg chg="modTransition">
        <pc:chgData name="Hải Ngân Đinh" userId="b56d41eb1ff6fed2" providerId="LiveId" clId="{43FAD3BE-97F8-CC4B-893B-9B9EF8A9CAE8}" dt="2023-09-07T13:21:57.838" v="921"/>
        <pc:sldMkLst>
          <pc:docMk/>
          <pc:sldMk cId="0" sldId="267"/>
        </pc:sldMkLst>
      </pc:sldChg>
      <pc:sldChg chg="modSp mod modTransition">
        <pc:chgData name="Hải Ngân Đinh" userId="b56d41eb1ff6fed2" providerId="LiveId" clId="{43FAD3BE-97F8-CC4B-893B-9B9EF8A9CAE8}" dt="2023-09-07T13:21:57.838" v="921"/>
        <pc:sldMkLst>
          <pc:docMk/>
          <pc:sldMk cId="2745012124" sldId="268"/>
        </pc:sldMkLst>
        <pc:spChg chg="mod">
          <ac:chgData name="Hải Ngân Đinh" userId="b56d41eb1ff6fed2" providerId="LiveId" clId="{43FAD3BE-97F8-CC4B-893B-9B9EF8A9CAE8}" dt="2023-09-07T03:02:36.609" v="802" actId="404"/>
          <ac:spMkLst>
            <pc:docMk/>
            <pc:sldMk cId="2745012124" sldId="268"/>
            <ac:spMk id="5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08.600" v="829" actId="2711"/>
          <ac:spMkLst>
            <pc:docMk/>
            <pc:sldMk cId="2745012124" sldId="268"/>
            <ac:spMk id="10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08.600" v="829" actId="2711"/>
          <ac:spMkLst>
            <pc:docMk/>
            <pc:sldMk cId="2745012124" sldId="268"/>
            <ac:spMk id="11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08.600" v="829" actId="2711"/>
          <ac:spMkLst>
            <pc:docMk/>
            <pc:sldMk cId="2745012124" sldId="268"/>
            <ac:spMk id="12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40.198" v="803" actId="255"/>
          <ac:spMkLst>
            <pc:docMk/>
            <pc:sldMk cId="2745012124" sldId="268"/>
            <ac:spMk id="13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40.198" v="803" actId="255"/>
          <ac:spMkLst>
            <pc:docMk/>
            <pc:sldMk cId="2745012124" sldId="268"/>
            <ac:spMk id="14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40.198" v="803" actId="255"/>
          <ac:spMkLst>
            <pc:docMk/>
            <pc:sldMk cId="2745012124" sldId="268"/>
            <ac:spMk id="16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08.600" v="829" actId="2711"/>
          <ac:spMkLst>
            <pc:docMk/>
            <pc:sldMk cId="2745012124" sldId="268"/>
            <ac:spMk id="17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08.600" v="829" actId="2711"/>
          <ac:spMkLst>
            <pc:docMk/>
            <pc:sldMk cId="2745012124" sldId="268"/>
            <ac:spMk id="18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08.600" v="829" actId="2711"/>
          <ac:spMkLst>
            <pc:docMk/>
            <pc:sldMk cId="2745012124" sldId="268"/>
            <ac:spMk id="19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08.600" v="829" actId="2711"/>
          <ac:spMkLst>
            <pc:docMk/>
            <pc:sldMk cId="2745012124" sldId="268"/>
            <ac:spMk id="20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40.198" v="803" actId="255"/>
          <ac:spMkLst>
            <pc:docMk/>
            <pc:sldMk cId="2745012124" sldId="268"/>
            <ac:spMk id="21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08.600" v="829" actId="2711"/>
          <ac:spMkLst>
            <pc:docMk/>
            <pc:sldMk cId="2745012124" sldId="268"/>
            <ac:spMk id="22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08.600" v="829" actId="2711"/>
          <ac:spMkLst>
            <pc:docMk/>
            <pc:sldMk cId="2745012124" sldId="268"/>
            <ac:spMk id="23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08.600" v="829" actId="2711"/>
          <ac:spMkLst>
            <pc:docMk/>
            <pc:sldMk cId="2745012124" sldId="268"/>
            <ac:spMk id="24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08.600" v="829" actId="2711"/>
          <ac:spMkLst>
            <pc:docMk/>
            <pc:sldMk cId="2745012124" sldId="268"/>
            <ac:spMk id="25" creationId="{00000000-0000-0000-0000-000000000000}"/>
          </ac:spMkLst>
        </pc:spChg>
      </pc:sldChg>
      <pc:sldChg chg="addSp delSp modSp mod modTransition modAnim">
        <pc:chgData name="Hải Ngân Đinh" userId="b56d41eb1ff6fed2" providerId="LiveId" clId="{43FAD3BE-97F8-CC4B-893B-9B9EF8A9CAE8}" dt="2023-09-07T13:21:57.838" v="921"/>
        <pc:sldMkLst>
          <pc:docMk/>
          <pc:sldMk cId="0" sldId="269"/>
        </pc:sldMkLst>
        <pc:spChg chg="del">
          <ac:chgData name="Hải Ngân Đinh" userId="b56d41eb1ff6fed2" providerId="LiveId" clId="{43FAD3BE-97F8-CC4B-893B-9B9EF8A9CAE8}" dt="2023-09-01T13:43:02.203" v="162" actId="478"/>
          <ac:spMkLst>
            <pc:docMk/>
            <pc:sldMk cId="0" sldId="269"/>
            <ac:spMk id="6" creationId="{E7232889-5AC1-F1D1-CC11-134607BF81C1}"/>
          </ac:spMkLst>
        </pc:spChg>
        <pc:spChg chg="mod">
          <ac:chgData name="Hải Ngân Đinh" userId="b56d41eb1ff6fed2" providerId="LiveId" clId="{43FAD3BE-97F8-CC4B-893B-9B9EF8A9CAE8}" dt="2023-09-07T13:20:32.781" v="908" actId="1076"/>
          <ac:spMkLst>
            <pc:docMk/>
            <pc:sldMk cId="0" sldId="269"/>
            <ac:spMk id="8" creationId="{C4C71116-8082-F3F0-A0AC-6C2311B50A34}"/>
          </ac:spMkLst>
        </pc:spChg>
        <pc:picChg chg="add del mod">
          <ac:chgData name="Hải Ngân Đinh" userId="b56d41eb1ff6fed2" providerId="LiveId" clId="{43FAD3BE-97F8-CC4B-893B-9B9EF8A9CAE8}" dt="2023-09-07T13:20:00.353" v="898" actId="21"/>
          <ac:picMkLst>
            <pc:docMk/>
            <pc:sldMk cId="0" sldId="269"/>
            <ac:picMk id="3" creationId="{85923B90-0F29-0914-9C70-5052DB36D180}"/>
          </ac:picMkLst>
        </pc:picChg>
        <pc:picChg chg="add mod">
          <ac:chgData name="Hải Ngân Đinh" userId="b56d41eb1ff6fed2" providerId="LiveId" clId="{43FAD3BE-97F8-CC4B-893B-9B9EF8A9CAE8}" dt="2023-09-07T13:20:29.870" v="907" actId="1076"/>
          <ac:picMkLst>
            <pc:docMk/>
            <pc:sldMk cId="0" sldId="269"/>
            <ac:picMk id="4" creationId="{E65909C9-96E7-67E7-B7DC-88EA3DAAC414}"/>
          </ac:picMkLst>
        </pc:picChg>
      </pc:sldChg>
      <pc:sldChg chg="delSp modSp mod modTransition modAnim">
        <pc:chgData name="Hải Ngân Đinh" userId="b56d41eb1ff6fed2" providerId="LiveId" clId="{43FAD3BE-97F8-CC4B-893B-9B9EF8A9CAE8}" dt="2023-09-07T13:21:57.838" v="921"/>
        <pc:sldMkLst>
          <pc:docMk/>
          <pc:sldMk cId="0" sldId="270"/>
        </pc:sldMkLst>
        <pc:spChg chg="mod">
          <ac:chgData name="Hải Ngân Đinh" userId="b56d41eb1ff6fed2" providerId="LiveId" clId="{43FAD3BE-97F8-CC4B-893B-9B9EF8A9CAE8}" dt="2023-09-07T02:56:25.562" v="686" actId="403"/>
          <ac:spMkLst>
            <pc:docMk/>
            <pc:sldMk cId="0" sldId="270"/>
            <ac:spMk id="2" creationId="{7C76A10E-D592-1ADA-94E1-8D6F88E9B85B}"/>
          </ac:spMkLst>
        </pc:spChg>
        <pc:spChg chg="mod">
          <ac:chgData name="Hải Ngân Đinh" userId="b56d41eb1ff6fed2" providerId="LiveId" clId="{43FAD3BE-97F8-CC4B-893B-9B9EF8A9CAE8}" dt="2023-09-07T02:56:40.855" v="692" actId="113"/>
          <ac:spMkLst>
            <pc:docMk/>
            <pc:sldMk cId="0" sldId="270"/>
            <ac:spMk id="3" creationId="{77BBBFB0-0812-7310-286F-A6D161BD16B7}"/>
          </ac:spMkLst>
        </pc:spChg>
        <pc:spChg chg="del">
          <ac:chgData name="Hải Ngân Đinh" userId="b56d41eb1ff6fed2" providerId="LiveId" clId="{43FAD3BE-97F8-CC4B-893B-9B9EF8A9CAE8}" dt="2023-09-01T13:48:48.214" v="340" actId="478"/>
          <ac:spMkLst>
            <pc:docMk/>
            <pc:sldMk cId="0" sldId="270"/>
            <ac:spMk id="7" creationId="{B4EAA37D-B191-13F7-EECE-FCE4112022AC}"/>
          </ac:spMkLst>
        </pc:spChg>
        <pc:spChg chg="mod">
          <ac:chgData name="Hải Ngân Đinh" userId="b56d41eb1ff6fed2" providerId="LiveId" clId="{43FAD3BE-97F8-CC4B-893B-9B9EF8A9CAE8}" dt="2023-09-07T02:56:47.246" v="693" actId="1076"/>
          <ac:spMkLst>
            <pc:docMk/>
            <pc:sldMk cId="0" sldId="270"/>
            <ac:spMk id="10" creationId="{0FB0AAEF-BC1E-1260-02FF-A03B2C74CDEC}"/>
          </ac:spMkLst>
        </pc:spChg>
        <pc:spChg chg="mod">
          <ac:chgData name="Hải Ngân Đinh" userId="b56d41eb1ff6fed2" providerId="LiveId" clId="{43FAD3BE-97F8-CC4B-893B-9B9EF8A9CAE8}" dt="2023-09-07T02:56:25.562" v="686" actId="403"/>
          <ac:spMkLst>
            <pc:docMk/>
            <pc:sldMk cId="0" sldId="270"/>
            <ac:spMk id="11" creationId="{7E0FB80C-3ADD-9F5F-1CC9-96D443A5F1DE}"/>
          </ac:spMkLst>
        </pc:spChg>
        <pc:spChg chg="mod">
          <ac:chgData name="Hải Ngân Đinh" userId="b56d41eb1ff6fed2" providerId="LiveId" clId="{43FAD3BE-97F8-CC4B-893B-9B9EF8A9CAE8}" dt="2023-09-07T02:56:40.855" v="692" actId="113"/>
          <ac:spMkLst>
            <pc:docMk/>
            <pc:sldMk cId="0" sldId="270"/>
            <ac:spMk id="12" creationId="{6C8818A4-1424-052D-545B-40D9C1C7AF44}"/>
          </ac:spMkLst>
        </pc:spChg>
        <pc:spChg chg="mod">
          <ac:chgData name="Hải Ngân Đinh" userId="b56d41eb1ff6fed2" providerId="LiveId" clId="{43FAD3BE-97F8-CC4B-893B-9B9EF8A9CAE8}" dt="2023-09-07T02:56:40.855" v="692" actId="113"/>
          <ac:spMkLst>
            <pc:docMk/>
            <pc:sldMk cId="0" sldId="270"/>
            <ac:spMk id="13" creationId="{36271D3C-6EBC-177D-C58D-A72E99F42082}"/>
          </ac:spMkLst>
        </pc:spChg>
      </pc:sldChg>
      <pc:sldChg chg="modTransition">
        <pc:chgData name="Hải Ngân Đinh" userId="b56d41eb1ff6fed2" providerId="LiveId" clId="{43FAD3BE-97F8-CC4B-893B-9B9EF8A9CAE8}" dt="2023-09-07T13:21:57.838" v="921"/>
        <pc:sldMkLst>
          <pc:docMk/>
          <pc:sldMk cId="0" sldId="271"/>
        </pc:sldMkLst>
      </pc:sldChg>
      <pc:sldChg chg="delSp modSp mod modTransition modAnim">
        <pc:chgData name="Hải Ngân Đinh" userId="b56d41eb1ff6fed2" providerId="LiveId" clId="{43FAD3BE-97F8-CC4B-893B-9B9EF8A9CAE8}" dt="2023-09-07T13:21:57.838" v="921"/>
        <pc:sldMkLst>
          <pc:docMk/>
          <pc:sldMk cId="0" sldId="272"/>
        </pc:sldMkLst>
        <pc:spChg chg="del">
          <ac:chgData name="Hải Ngân Đinh" userId="b56d41eb1ff6fed2" providerId="LiveId" clId="{43FAD3BE-97F8-CC4B-893B-9B9EF8A9CAE8}" dt="2023-09-01T13:57:36.213" v="436" actId="478"/>
          <ac:spMkLst>
            <pc:docMk/>
            <pc:sldMk cId="0" sldId="272"/>
            <ac:spMk id="2" creationId="{DFED7453-D8DB-BFDA-81BB-F41BD2C0A09D}"/>
          </ac:spMkLst>
        </pc:spChg>
        <pc:spChg chg="mod">
          <ac:chgData name="Hải Ngân Đinh" userId="b56d41eb1ff6fed2" providerId="LiveId" clId="{43FAD3BE-97F8-CC4B-893B-9B9EF8A9CAE8}" dt="2023-09-07T02:58:46.883" v="726" actId="1076"/>
          <ac:spMkLst>
            <pc:docMk/>
            <pc:sldMk cId="0" sldId="272"/>
            <ac:spMk id="6" creationId="{7FA456AC-6196-2260-EDA6-22CE5ABC02C6}"/>
          </ac:spMkLst>
        </pc:spChg>
        <pc:spChg chg="mod">
          <ac:chgData name="Hải Ngân Đinh" userId="b56d41eb1ff6fed2" providerId="LiveId" clId="{43FAD3BE-97F8-CC4B-893B-9B9EF8A9CAE8}" dt="2023-09-07T02:58:51.783" v="727" actId="1076"/>
          <ac:spMkLst>
            <pc:docMk/>
            <pc:sldMk cId="0" sldId="272"/>
            <ac:spMk id="8" creationId="{DDAD3378-B431-4ADC-7095-5C07F6725D5D}"/>
          </ac:spMkLst>
        </pc:spChg>
        <pc:graphicFrameChg chg="mod modGraphic">
          <ac:chgData name="Hải Ngân Đinh" userId="b56d41eb1ff6fed2" providerId="LiveId" clId="{43FAD3BE-97F8-CC4B-893B-9B9EF8A9CAE8}" dt="2023-09-07T02:59:00.856" v="731" actId="403"/>
          <ac:graphicFrameMkLst>
            <pc:docMk/>
            <pc:sldMk cId="0" sldId="272"/>
            <ac:graphicFrameMk id="7" creationId="{D8074A04-C92C-86B9-1253-0FE06E06B626}"/>
          </ac:graphicFrameMkLst>
        </pc:graphicFrameChg>
      </pc:sldChg>
      <pc:sldChg chg="modSp mod modTransition modAnim">
        <pc:chgData name="Hải Ngân Đinh" userId="b56d41eb1ff6fed2" providerId="LiveId" clId="{43FAD3BE-97F8-CC4B-893B-9B9EF8A9CAE8}" dt="2023-09-07T13:21:57.838" v="921"/>
        <pc:sldMkLst>
          <pc:docMk/>
          <pc:sldMk cId="0" sldId="274"/>
        </pc:sldMkLst>
        <pc:spChg chg="mod">
          <ac:chgData name="Hải Ngân Đinh" userId="b56d41eb1ff6fed2" providerId="LiveId" clId="{43FAD3BE-97F8-CC4B-893B-9B9EF8A9CAE8}" dt="2023-09-07T02:55:06.999" v="666" actId="403"/>
          <ac:spMkLst>
            <pc:docMk/>
            <pc:sldMk cId="0" sldId="274"/>
            <ac:spMk id="6" creationId="{CFC45D72-2491-3A25-1371-95F386427D4D}"/>
          </ac:spMkLst>
        </pc:spChg>
        <pc:spChg chg="mod">
          <ac:chgData name="Hải Ngân Đinh" userId="b56d41eb1ff6fed2" providerId="LiveId" clId="{43FAD3BE-97F8-CC4B-893B-9B9EF8A9CAE8}" dt="2023-09-07T02:55:37.268" v="673" actId="113"/>
          <ac:spMkLst>
            <pc:docMk/>
            <pc:sldMk cId="0" sldId="274"/>
            <ac:spMk id="7" creationId="{425887CD-0020-3E0A-57D7-21D45AC1397B}"/>
          </ac:spMkLst>
        </pc:spChg>
        <pc:spChg chg="mod">
          <ac:chgData name="Hải Ngân Đinh" userId="b56d41eb1ff6fed2" providerId="LiveId" clId="{43FAD3BE-97F8-CC4B-893B-9B9EF8A9CAE8}" dt="2023-09-07T02:55:37.268" v="673" actId="113"/>
          <ac:spMkLst>
            <pc:docMk/>
            <pc:sldMk cId="0" sldId="274"/>
            <ac:spMk id="8" creationId="{85480DD1-7057-25D7-86A9-C213A998B12D}"/>
          </ac:spMkLst>
        </pc:spChg>
        <pc:spChg chg="mod">
          <ac:chgData name="Hải Ngân Đinh" userId="b56d41eb1ff6fed2" providerId="LiveId" clId="{43FAD3BE-97F8-CC4B-893B-9B9EF8A9CAE8}" dt="2023-09-07T02:55:37.268" v="673" actId="113"/>
          <ac:spMkLst>
            <pc:docMk/>
            <pc:sldMk cId="0" sldId="274"/>
            <ac:spMk id="15" creationId="{3BCEBD73-1714-9244-EC2A-3D4EB80B6A4D}"/>
          </ac:spMkLst>
        </pc:spChg>
        <pc:spChg chg="mod">
          <ac:chgData name="Hải Ngân Đinh" userId="b56d41eb1ff6fed2" providerId="LiveId" clId="{43FAD3BE-97F8-CC4B-893B-9B9EF8A9CAE8}" dt="2023-09-07T02:55:37.268" v="673" actId="113"/>
          <ac:spMkLst>
            <pc:docMk/>
            <pc:sldMk cId="0" sldId="274"/>
            <ac:spMk id="18" creationId="{ECF775DE-4EEC-6680-CA3A-39D4AAC2BB57}"/>
          </ac:spMkLst>
        </pc:spChg>
        <pc:spChg chg="mod">
          <ac:chgData name="Hải Ngân Đinh" userId="b56d41eb1ff6fed2" providerId="LiveId" clId="{43FAD3BE-97F8-CC4B-893B-9B9EF8A9CAE8}" dt="2023-09-07T02:55:37.268" v="673" actId="113"/>
          <ac:spMkLst>
            <pc:docMk/>
            <pc:sldMk cId="0" sldId="274"/>
            <ac:spMk id="22" creationId="{53D81BC5-05B7-2E85-338E-8BBC553B3D24}"/>
          </ac:spMkLst>
        </pc:spChg>
        <pc:spChg chg="mod">
          <ac:chgData name="Hải Ngân Đinh" userId="b56d41eb1ff6fed2" providerId="LiveId" clId="{43FAD3BE-97F8-CC4B-893B-9B9EF8A9CAE8}" dt="2023-09-07T02:55:37.268" v="673" actId="113"/>
          <ac:spMkLst>
            <pc:docMk/>
            <pc:sldMk cId="0" sldId="274"/>
            <ac:spMk id="29" creationId="{F2B15C58-D457-605A-CB1B-88E74123F2E8}"/>
          </ac:spMkLst>
        </pc:spChg>
        <pc:spChg chg="mod">
          <ac:chgData name="Hải Ngân Đinh" userId="b56d41eb1ff6fed2" providerId="LiveId" clId="{43FAD3BE-97F8-CC4B-893B-9B9EF8A9CAE8}" dt="2023-09-07T02:55:37.268" v="673" actId="113"/>
          <ac:spMkLst>
            <pc:docMk/>
            <pc:sldMk cId="0" sldId="274"/>
            <ac:spMk id="35" creationId="{D840078A-3F1C-5B75-AB30-3BC2D6DB7D5E}"/>
          </ac:spMkLst>
        </pc:spChg>
        <pc:picChg chg="mod">
          <ac:chgData name="Hải Ngân Đinh" userId="b56d41eb1ff6fed2" providerId="LiveId" clId="{43FAD3BE-97F8-CC4B-893B-9B9EF8A9CAE8}" dt="2023-09-07T02:55:06.999" v="666" actId="403"/>
          <ac:picMkLst>
            <pc:docMk/>
            <pc:sldMk cId="0" sldId="274"/>
            <ac:picMk id="5" creationId="{8F87854E-B2D0-49CF-5558-28D23DEA907E}"/>
          </ac:picMkLst>
        </pc:picChg>
        <pc:cxnChg chg="mod">
          <ac:chgData name="Hải Ngân Đinh" userId="b56d41eb1ff6fed2" providerId="LiveId" clId="{43FAD3BE-97F8-CC4B-893B-9B9EF8A9CAE8}" dt="2023-09-07T02:55:06.999" v="666" actId="403"/>
          <ac:cxnSpMkLst>
            <pc:docMk/>
            <pc:sldMk cId="0" sldId="274"/>
            <ac:cxnSpMk id="10" creationId="{C1CF07DF-A260-052F-F593-15E962F34927}"/>
          </ac:cxnSpMkLst>
        </pc:cxnChg>
        <pc:cxnChg chg="mod">
          <ac:chgData name="Hải Ngân Đinh" userId="b56d41eb1ff6fed2" providerId="LiveId" clId="{43FAD3BE-97F8-CC4B-893B-9B9EF8A9CAE8}" dt="2023-09-07T02:55:06.999" v="666" actId="403"/>
          <ac:cxnSpMkLst>
            <pc:docMk/>
            <pc:sldMk cId="0" sldId="274"/>
            <ac:cxnSpMk id="17" creationId="{2ED6FEA0-0956-CFEA-3104-7CBD6D62E106}"/>
          </ac:cxnSpMkLst>
        </pc:cxnChg>
        <pc:cxnChg chg="mod">
          <ac:chgData name="Hải Ngân Đinh" userId="b56d41eb1ff6fed2" providerId="LiveId" clId="{43FAD3BE-97F8-CC4B-893B-9B9EF8A9CAE8}" dt="2023-09-07T02:55:06.999" v="666" actId="403"/>
          <ac:cxnSpMkLst>
            <pc:docMk/>
            <pc:sldMk cId="0" sldId="274"/>
            <ac:cxnSpMk id="20" creationId="{5A47583C-9495-5AF2-F989-403A7D2ADDD2}"/>
          </ac:cxnSpMkLst>
        </pc:cxnChg>
        <pc:cxnChg chg="mod">
          <ac:chgData name="Hải Ngân Đinh" userId="b56d41eb1ff6fed2" providerId="LiveId" clId="{43FAD3BE-97F8-CC4B-893B-9B9EF8A9CAE8}" dt="2023-09-07T02:55:06.999" v="666" actId="403"/>
          <ac:cxnSpMkLst>
            <pc:docMk/>
            <pc:sldMk cId="0" sldId="274"/>
            <ac:cxnSpMk id="24" creationId="{0467A79A-D7C2-8BF8-67D1-75D38918D9C0}"/>
          </ac:cxnSpMkLst>
        </pc:cxnChg>
        <pc:cxnChg chg="mod">
          <ac:chgData name="Hải Ngân Đinh" userId="b56d41eb1ff6fed2" providerId="LiveId" clId="{43FAD3BE-97F8-CC4B-893B-9B9EF8A9CAE8}" dt="2023-09-07T02:55:06.999" v="666" actId="403"/>
          <ac:cxnSpMkLst>
            <pc:docMk/>
            <pc:sldMk cId="0" sldId="274"/>
            <ac:cxnSpMk id="27" creationId="{2529871D-9166-A554-D356-397BB1CF10E9}"/>
          </ac:cxnSpMkLst>
        </pc:cxnChg>
        <pc:cxnChg chg="mod">
          <ac:chgData name="Hải Ngân Đinh" userId="b56d41eb1ff6fed2" providerId="LiveId" clId="{43FAD3BE-97F8-CC4B-893B-9B9EF8A9CAE8}" dt="2023-09-07T02:55:06.999" v="666" actId="403"/>
          <ac:cxnSpMkLst>
            <pc:docMk/>
            <pc:sldMk cId="0" sldId="274"/>
            <ac:cxnSpMk id="33" creationId="{D07C88C8-5CFF-A40E-3067-122DE74DF6D1}"/>
          </ac:cxnSpMkLst>
        </pc:cxnChg>
        <pc:cxnChg chg="mod">
          <ac:chgData name="Hải Ngân Đinh" userId="b56d41eb1ff6fed2" providerId="LiveId" clId="{43FAD3BE-97F8-CC4B-893B-9B9EF8A9CAE8}" dt="2023-09-07T02:55:10.250" v="667" actId="14100"/>
          <ac:cxnSpMkLst>
            <pc:docMk/>
            <pc:sldMk cId="0" sldId="274"/>
            <ac:cxnSpMk id="37" creationId="{201B2D00-53DF-869D-5029-0A66EDA25280}"/>
          </ac:cxnSpMkLst>
        </pc:cxnChg>
      </pc:sldChg>
      <pc:sldChg chg="addSp modSp mod modTransition modAnim modNotesTx">
        <pc:chgData name="Hải Ngân Đinh" userId="b56d41eb1ff6fed2" providerId="LiveId" clId="{43FAD3BE-97F8-CC4B-893B-9B9EF8A9CAE8}" dt="2023-09-07T13:52:34.489" v="1178"/>
        <pc:sldMkLst>
          <pc:docMk/>
          <pc:sldMk cId="0" sldId="276"/>
        </pc:sldMkLst>
        <pc:spChg chg="add mod">
          <ac:chgData name="Hải Ngân Đinh" userId="b56d41eb1ff6fed2" providerId="LiveId" clId="{43FAD3BE-97F8-CC4B-893B-9B9EF8A9CAE8}" dt="2023-09-07T13:52:16.008" v="1172" actId="164"/>
          <ac:spMkLst>
            <pc:docMk/>
            <pc:sldMk cId="0" sldId="276"/>
            <ac:spMk id="2" creationId="{B29C1827-4582-A9C5-0F91-D69E1E3BFD6B}"/>
          </ac:spMkLst>
        </pc:spChg>
        <pc:spChg chg="add mod">
          <ac:chgData name="Hải Ngân Đinh" userId="b56d41eb1ff6fed2" providerId="LiveId" clId="{43FAD3BE-97F8-CC4B-893B-9B9EF8A9CAE8}" dt="2023-09-07T13:52:17.394" v="1173" actId="164"/>
          <ac:spMkLst>
            <pc:docMk/>
            <pc:sldMk cId="0" sldId="276"/>
            <ac:spMk id="3" creationId="{CEF02957-13C4-9BAA-901A-636061857AAF}"/>
          </ac:spMkLst>
        </pc:spChg>
        <pc:spChg chg="add mod">
          <ac:chgData name="Hải Ngân Đinh" userId="b56d41eb1ff6fed2" providerId="LiveId" clId="{43FAD3BE-97F8-CC4B-893B-9B9EF8A9CAE8}" dt="2023-09-07T13:52:18.893" v="1174" actId="164"/>
          <ac:spMkLst>
            <pc:docMk/>
            <pc:sldMk cId="0" sldId="276"/>
            <ac:spMk id="4" creationId="{6DEB9C8D-425E-D88E-CB65-1F845FEC4321}"/>
          </ac:spMkLst>
        </pc:spChg>
        <pc:grpChg chg="add mod">
          <ac:chgData name="Hải Ngân Đinh" userId="b56d41eb1ff6fed2" providerId="LiveId" clId="{43FAD3BE-97F8-CC4B-893B-9B9EF8A9CAE8}" dt="2023-09-07T13:52:16.008" v="1172" actId="164"/>
          <ac:grpSpMkLst>
            <pc:docMk/>
            <pc:sldMk cId="0" sldId="276"/>
            <ac:grpSpMk id="5" creationId="{A937D270-1794-2104-3C4E-3B1D96D6EFB6}"/>
          </ac:grpSpMkLst>
        </pc:grpChg>
        <pc:grpChg chg="add mod">
          <ac:chgData name="Hải Ngân Đinh" userId="b56d41eb1ff6fed2" providerId="LiveId" clId="{43FAD3BE-97F8-CC4B-893B-9B9EF8A9CAE8}" dt="2023-09-07T13:52:17.394" v="1173" actId="164"/>
          <ac:grpSpMkLst>
            <pc:docMk/>
            <pc:sldMk cId="0" sldId="276"/>
            <ac:grpSpMk id="6" creationId="{03082B80-FAC7-2652-EF95-E2DD0EED6780}"/>
          </ac:grpSpMkLst>
        </pc:grpChg>
        <pc:grpChg chg="add mod">
          <ac:chgData name="Hải Ngân Đinh" userId="b56d41eb1ff6fed2" providerId="LiveId" clId="{43FAD3BE-97F8-CC4B-893B-9B9EF8A9CAE8}" dt="2023-09-07T13:52:18.893" v="1174" actId="164"/>
          <ac:grpSpMkLst>
            <pc:docMk/>
            <pc:sldMk cId="0" sldId="276"/>
            <ac:grpSpMk id="7" creationId="{AA13B38E-673B-8D92-B4AC-04BE89AAEB69}"/>
          </ac:grpSpMkLst>
        </pc:grpChg>
        <pc:picChg chg="mod">
          <ac:chgData name="Hải Ngân Đinh" userId="b56d41eb1ff6fed2" providerId="LiveId" clId="{43FAD3BE-97F8-CC4B-893B-9B9EF8A9CAE8}" dt="2023-09-07T13:52:17.394" v="1173" actId="164"/>
          <ac:picMkLst>
            <pc:docMk/>
            <pc:sldMk cId="0" sldId="276"/>
            <ac:picMk id="11" creationId="{02F4D5A6-2DA7-579F-913D-2F836EE724AE}"/>
          </ac:picMkLst>
        </pc:picChg>
        <pc:picChg chg="mod">
          <ac:chgData name="Hải Ngân Đinh" userId="b56d41eb1ff6fed2" providerId="LiveId" clId="{43FAD3BE-97F8-CC4B-893B-9B9EF8A9CAE8}" dt="2023-09-07T13:52:18.893" v="1174" actId="164"/>
          <ac:picMkLst>
            <pc:docMk/>
            <pc:sldMk cId="0" sldId="276"/>
            <ac:picMk id="12" creationId="{EB7803D1-3D84-FFC8-FB75-96E28DB90A5D}"/>
          </ac:picMkLst>
        </pc:picChg>
        <pc:picChg chg="mod">
          <ac:chgData name="Hải Ngân Đinh" userId="b56d41eb1ff6fed2" providerId="LiveId" clId="{43FAD3BE-97F8-CC4B-893B-9B9EF8A9CAE8}" dt="2023-09-07T13:52:16.008" v="1172" actId="164"/>
          <ac:picMkLst>
            <pc:docMk/>
            <pc:sldMk cId="0" sldId="276"/>
            <ac:picMk id="6146" creationId="{ADEACB0D-D406-2ED5-0E4E-E10C04DAEF85}"/>
          </ac:picMkLst>
        </pc:picChg>
      </pc:sldChg>
      <pc:sldChg chg="addSp delSp modSp mod modTransition modAnim modShow">
        <pc:chgData name="Hải Ngân Đinh" userId="b56d41eb1ff6fed2" providerId="LiveId" clId="{43FAD3BE-97F8-CC4B-893B-9B9EF8A9CAE8}" dt="2023-09-07T13:21:57.838" v="921"/>
        <pc:sldMkLst>
          <pc:docMk/>
          <pc:sldMk cId="0" sldId="278"/>
        </pc:sldMkLst>
        <pc:spChg chg="del">
          <ac:chgData name="Hải Ngân Đinh" userId="b56d41eb1ff6fed2" providerId="LiveId" clId="{43FAD3BE-97F8-CC4B-893B-9B9EF8A9CAE8}" dt="2023-09-01T13:51:20.572" v="375" actId="478"/>
          <ac:spMkLst>
            <pc:docMk/>
            <pc:sldMk cId="0" sldId="278"/>
            <ac:spMk id="2" creationId="{8B71E7B2-89FA-CA85-FFDD-E2DE7FB5F97A}"/>
          </ac:spMkLst>
        </pc:spChg>
        <pc:spChg chg="mod">
          <ac:chgData name="Hải Ngân Đinh" userId="b56d41eb1ff6fed2" providerId="LiveId" clId="{43FAD3BE-97F8-CC4B-893B-9B9EF8A9CAE8}" dt="2023-09-07T02:58:01.016" v="716" actId="403"/>
          <ac:spMkLst>
            <pc:docMk/>
            <pc:sldMk cId="0" sldId="278"/>
            <ac:spMk id="7" creationId="{FF1ECB59-AB06-FB62-F698-39D146A3AF62}"/>
          </ac:spMkLst>
        </pc:spChg>
        <pc:spChg chg="mod">
          <ac:chgData name="Hải Ngân Đinh" userId="b56d41eb1ff6fed2" providerId="LiveId" clId="{43FAD3BE-97F8-CC4B-893B-9B9EF8A9CAE8}" dt="2023-09-07T02:58:19.106" v="719" actId="255"/>
          <ac:spMkLst>
            <pc:docMk/>
            <pc:sldMk cId="0" sldId="278"/>
            <ac:spMk id="8" creationId="{281D0807-F3F1-9605-75AB-ADD8DDE51A37}"/>
          </ac:spMkLst>
        </pc:spChg>
        <pc:spChg chg="mod">
          <ac:chgData name="Hải Ngân Đinh" userId="b56d41eb1ff6fed2" providerId="LiveId" clId="{43FAD3BE-97F8-CC4B-893B-9B9EF8A9CAE8}" dt="2023-09-07T02:58:19.106" v="719" actId="255"/>
          <ac:spMkLst>
            <pc:docMk/>
            <pc:sldMk cId="0" sldId="278"/>
            <ac:spMk id="9" creationId="{4F5F4197-D2CA-7C85-0647-AE7E49AA97AE}"/>
          </ac:spMkLst>
        </pc:spChg>
        <pc:spChg chg="mod">
          <ac:chgData name="Hải Ngân Đinh" userId="b56d41eb1ff6fed2" providerId="LiveId" clId="{43FAD3BE-97F8-CC4B-893B-9B9EF8A9CAE8}" dt="2023-09-07T02:58:19.106" v="719" actId="255"/>
          <ac:spMkLst>
            <pc:docMk/>
            <pc:sldMk cId="0" sldId="278"/>
            <ac:spMk id="10" creationId="{D8B94171-16B5-7979-CCB9-BAF9767DF3AC}"/>
          </ac:spMkLst>
        </pc:spChg>
        <pc:spChg chg="mod">
          <ac:chgData name="Hải Ngân Đinh" userId="b56d41eb1ff6fed2" providerId="LiveId" clId="{43FAD3BE-97F8-CC4B-893B-9B9EF8A9CAE8}" dt="2023-09-07T02:58:11.053" v="718" actId="113"/>
          <ac:spMkLst>
            <pc:docMk/>
            <pc:sldMk cId="0" sldId="278"/>
            <ac:spMk id="28" creationId="{17CC7FF6-EFFA-091C-73A7-24145B79DA01}"/>
          </ac:spMkLst>
        </pc:spChg>
        <pc:spChg chg="mod">
          <ac:chgData name="Hải Ngân Đinh" userId="b56d41eb1ff6fed2" providerId="LiveId" clId="{43FAD3BE-97F8-CC4B-893B-9B9EF8A9CAE8}" dt="2023-09-07T02:58:11.053" v="718" actId="113"/>
          <ac:spMkLst>
            <pc:docMk/>
            <pc:sldMk cId="0" sldId="278"/>
            <ac:spMk id="31" creationId="{D0C3F4BC-3A24-96BE-B074-EFE8463C6E8E}"/>
          </ac:spMkLst>
        </pc:spChg>
        <pc:spChg chg="mod">
          <ac:chgData name="Hải Ngân Đinh" userId="b56d41eb1ff6fed2" providerId="LiveId" clId="{43FAD3BE-97F8-CC4B-893B-9B9EF8A9CAE8}" dt="2023-09-07T02:58:11.053" v="718" actId="113"/>
          <ac:spMkLst>
            <pc:docMk/>
            <pc:sldMk cId="0" sldId="278"/>
            <ac:spMk id="34" creationId="{C8ABC7DC-4EFC-28DF-064F-B75723298FA8}"/>
          </ac:spMkLst>
        </pc:spChg>
        <pc:cxnChg chg="del mod">
          <ac:chgData name="Hải Ngân Đinh" userId="b56d41eb1ff6fed2" providerId="LiveId" clId="{43FAD3BE-97F8-CC4B-893B-9B9EF8A9CAE8}" dt="2023-09-01T13:51:33.088" v="379" actId="478"/>
          <ac:cxnSpMkLst>
            <pc:docMk/>
            <pc:sldMk cId="0" sldId="278"/>
            <ac:cxnSpMk id="12" creationId="{A7BD5419-62BE-42A1-5B58-B4C95C6DE27A}"/>
          </ac:cxnSpMkLst>
        </pc:cxnChg>
        <pc:cxnChg chg="add mod">
          <ac:chgData name="Hải Ngân Đinh" userId="b56d41eb1ff6fed2" providerId="LiveId" clId="{43FAD3BE-97F8-CC4B-893B-9B9EF8A9CAE8}" dt="2023-09-07T02:57:47.709" v="709" actId="2711"/>
          <ac:cxnSpMkLst>
            <pc:docMk/>
            <pc:sldMk cId="0" sldId="278"/>
            <ac:cxnSpMk id="13" creationId="{ABAC4E40-2C5D-AB88-BD91-190F6CA60A3E}"/>
          </ac:cxnSpMkLst>
        </pc:cxnChg>
        <pc:cxnChg chg="mod">
          <ac:chgData name="Hải Ngân Đinh" userId="b56d41eb1ff6fed2" providerId="LiveId" clId="{43FAD3BE-97F8-CC4B-893B-9B9EF8A9CAE8}" dt="2023-09-07T02:57:47.709" v="709" actId="2711"/>
          <ac:cxnSpMkLst>
            <pc:docMk/>
            <pc:sldMk cId="0" sldId="278"/>
            <ac:cxnSpMk id="14" creationId="{743DAAEA-BBDE-BF2B-3E6E-F043140836D5}"/>
          </ac:cxnSpMkLst>
        </pc:cxnChg>
        <pc:cxnChg chg="mod">
          <ac:chgData name="Hải Ngân Đinh" userId="b56d41eb1ff6fed2" providerId="LiveId" clId="{43FAD3BE-97F8-CC4B-893B-9B9EF8A9CAE8}" dt="2023-09-07T02:57:47.709" v="709" actId="2711"/>
          <ac:cxnSpMkLst>
            <pc:docMk/>
            <pc:sldMk cId="0" sldId="278"/>
            <ac:cxnSpMk id="16" creationId="{3E69500C-92CD-C9CA-4859-7C459FF2DD52}"/>
          </ac:cxnSpMkLst>
        </pc:cxnChg>
        <pc:cxnChg chg="mod">
          <ac:chgData name="Hải Ngân Đinh" userId="b56d41eb1ff6fed2" providerId="LiveId" clId="{43FAD3BE-97F8-CC4B-893B-9B9EF8A9CAE8}" dt="2023-09-07T02:58:01.016" v="716" actId="403"/>
          <ac:cxnSpMkLst>
            <pc:docMk/>
            <pc:sldMk cId="0" sldId="278"/>
            <ac:cxnSpMk id="18" creationId="{EADD4D1D-336E-3A78-4E47-9549F236B17F}"/>
          </ac:cxnSpMkLst>
        </pc:cxnChg>
        <pc:cxnChg chg="mod">
          <ac:chgData name="Hải Ngân Đinh" userId="b56d41eb1ff6fed2" providerId="LiveId" clId="{43FAD3BE-97F8-CC4B-893B-9B9EF8A9CAE8}" dt="2023-09-07T02:57:47.709" v="709" actId="2711"/>
          <ac:cxnSpMkLst>
            <pc:docMk/>
            <pc:sldMk cId="0" sldId="278"/>
            <ac:cxnSpMk id="21" creationId="{A80B2BF9-3F14-5FD1-9BC9-DE1685B5CE71}"/>
          </ac:cxnSpMkLst>
        </pc:cxnChg>
        <pc:cxnChg chg="mod">
          <ac:chgData name="Hải Ngân Đinh" userId="b56d41eb1ff6fed2" providerId="LiveId" clId="{43FAD3BE-97F8-CC4B-893B-9B9EF8A9CAE8}" dt="2023-09-07T02:57:47.709" v="709" actId="2711"/>
          <ac:cxnSpMkLst>
            <pc:docMk/>
            <pc:sldMk cId="0" sldId="278"/>
            <ac:cxnSpMk id="23" creationId="{63A35C22-129F-3B93-AA4D-744A042D4462}"/>
          </ac:cxnSpMkLst>
        </pc:cxnChg>
        <pc:cxnChg chg="mod">
          <ac:chgData name="Hải Ngân Đinh" userId="b56d41eb1ff6fed2" providerId="LiveId" clId="{43FAD3BE-97F8-CC4B-893B-9B9EF8A9CAE8}" dt="2023-09-07T02:57:47.709" v="709" actId="2711"/>
          <ac:cxnSpMkLst>
            <pc:docMk/>
            <pc:sldMk cId="0" sldId="278"/>
            <ac:cxnSpMk id="30" creationId="{338AF144-E1FF-1028-1D10-20E54134DD65}"/>
          </ac:cxnSpMkLst>
        </pc:cxnChg>
        <pc:cxnChg chg="mod">
          <ac:chgData name="Hải Ngân Đinh" userId="b56d41eb1ff6fed2" providerId="LiveId" clId="{43FAD3BE-97F8-CC4B-893B-9B9EF8A9CAE8}" dt="2023-09-07T02:57:47.709" v="709" actId="2711"/>
          <ac:cxnSpMkLst>
            <pc:docMk/>
            <pc:sldMk cId="0" sldId="278"/>
            <ac:cxnSpMk id="33" creationId="{03B30A38-7FED-BCFA-F71B-3653AC8831E5}"/>
          </ac:cxnSpMkLst>
        </pc:cxnChg>
        <pc:cxnChg chg="mod">
          <ac:chgData name="Hải Ngân Đinh" userId="b56d41eb1ff6fed2" providerId="LiveId" clId="{43FAD3BE-97F8-CC4B-893B-9B9EF8A9CAE8}" dt="2023-09-07T02:57:47.709" v="709" actId="2711"/>
          <ac:cxnSpMkLst>
            <pc:docMk/>
            <pc:sldMk cId="0" sldId="278"/>
            <ac:cxnSpMk id="36" creationId="{DDF0D18B-9087-9008-F351-C62AC926C482}"/>
          </ac:cxnSpMkLst>
        </pc:cxnChg>
      </pc:sldChg>
      <pc:sldChg chg="modTransition">
        <pc:chgData name="Hải Ngân Đinh" userId="b56d41eb1ff6fed2" providerId="LiveId" clId="{43FAD3BE-97F8-CC4B-893B-9B9EF8A9CAE8}" dt="2023-09-07T13:21:57.838" v="921"/>
        <pc:sldMkLst>
          <pc:docMk/>
          <pc:sldMk cId="0" sldId="279"/>
        </pc:sldMkLst>
      </pc:sldChg>
      <pc:sldChg chg="delSp modSp mod modTransition modAnim">
        <pc:chgData name="Hải Ngân Đinh" userId="b56d41eb1ff6fed2" providerId="LiveId" clId="{43FAD3BE-97F8-CC4B-893B-9B9EF8A9CAE8}" dt="2023-09-07T13:21:57.838" v="921"/>
        <pc:sldMkLst>
          <pc:docMk/>
          <pc:sldMk cId="3675789341" sldId="280"/>
        </pc:sldMkLst>
        <pc:spChg chg="del">
          <ac:chgData name="Hải Ngân Đinh" userId="b56d41eb1ff6fed2" providerId="LiveId" clId="{43FAD3BE-97F8-CC4B-893B-9B9EF8A9CAE8}" dt="2023-09-01T13:39:09.563" v="37" actId="478"/>
          <ac:spMkLst>
            <pc:docMk/>
            <pc:sldMk cId="3675789341" sldId="280"/>
            <ac:spMk id="2" creationId="{9BBC389C-795E-059A-0A9D-7F7E19F492C7}"/>
          </ac:spMkLst>
        </pc:spChg>
        <pc:spChg chg="del">
          <ac:chgData name="Hải Ngân Đinh" userId="b56d41eb1ff6fed2" providerId="LiveId" clId="{43FAD3BE-97F8-CC4B-893B-9B9EF8A9CAE8}" dt="2023-09-01T13:39:09.563" v="37" actId="478"/>
          <ac:spMkLst>
            <pc:docMk/>
            <pc:sldMk cId="3675789341" sldId="280"/>
            <ac:spMk id="20" creationId="{6FF4FD1E-9A02-3FBB-11B5-1606DC9D100C}"/>
          </ac:spMkLst>
        </pc:spChg>
        <pc:picChg chg="mod">
          <ac:chgData name="Hải Ngân Đinh" userId="b56d41eb1ff6fed2" providerId="LiveId" clId="{43FAD3BE-97F8-CC4B-893B-9B9EF8A9CAE8}" dt="2023-09-01T13:39:12.419" v="38" actId="1076"/>
          <ac:picMkLst>
            <pc:docMk/>
            <pc:sldMk cId="3675789341" sldId="280"/>
            <ac:picMk id="5" creationId="{DFDB95F4-EDF8-B251-C002-BF0917A21895}"/>
          </ac:picMkLst>
        </pc:picChg>
      </pc:sldChg>
      <pc:sldChg chg="delSp modSp mod modTransition">
        <pc:chgData name="Hải Ngân Đinh" userId="b56d41eb1ff6fed2" providerId="LiveId" clId="{43FAD3BE-97F8-CC4B-893B-9B9EF8A9CAE8}" dt="2023-09-07T13:21:57.838" v="921"/>
        <pc:sldMkLst>
          <pc:docMk/>
          <pc:sldMk cId="345450800" sldId="281"/>
        </pc:sldMkLst>
        <pc:spChg chg="del">
          <ac:chgData name="Hải Ngân Đinh" userId="b56d41eb1ff6fed2" providerId="LiveId" clId="{43FAD3BE-97F8-CC4B-893B-9B9EF8A9CAE8}" dt="2023-09-01T13:41:04.303" v="79" actId="478"/>
          <ac:spMkLst>
            <pc:docMk/>
            <pc:sldMk cId="345450800" sldId="281"/>
            <ac:spMk id="2" creationId="{167D39FE-A682-0DA7-872D-5A5F7D401B31}"/>
          </ac:spMkLst>
        </pc:spChg>
        <pc:spChg chg="del">
          <ac:chgData name="Hải Ngân Đinh" userId="b56d41eb1ff6fed2" providerId="LiveId" clId="{43FAD3BE-97F8-CC4B-893B-9B9EF8A9CAE8}" dt="2023-09-01T13:41:04.303" v="79" actId="478"/>
          <ac:spMkLst>
            <pc:docMk/>
            <pc:sldMk cId="345450800" sldId="281"/>
            <ac:spMk id="4" creationId="{3776DA76-092C-91E0-FB61-0F7036A04F6C}"/>
          </ac:spMkLst>
        </pc:spChg>
        <pc:spChg chg="mod">
          <ac:chgData name="Hải Ngân Đinh" userId="b56d41eb1ff6fed2" providerId="LiveId" clId="{43FAD3BE-97F8-CC4B-893B-9B9EF8A9CAE8}" dt="2023-09-07T02:46:52.698" v="541" actId="14100"/>
          <ac:spMkLst>
            <pc:docMk/>
            <pc:sldMk cId="345450800" sldId="281"/>
            <ac:spMk id="7" creationId="{EB018996-8A5A-75AB-F21A-7A463F8987E0}"/>
          </ac:spMkLst>
        </pc:spChg>
        <pc:picChg chg="mod">
          <ac:chgData name="Hải Ngân Đinh" userId="b56d41eb1ff6fed2" providerId="LiveId" clId="{43FAD3BE-97F8-CC4B-893B-9B9EF8A9CAE8}" dt="2023-09-01T13:41:16.862" v="125" actId="14100"/>
          <ac:picMkLst>
            <pc:docMk/>
            <pc:sldMk cId="345450800" sldId="281"/>
            <ac:picMk id="6" creationId="{F6E4A5E4-73F1-1C2C-1897-18365ECC2090}"/>
          </ac:picMkLst>
        </pc:picChg>
      </pc:sldChg>
      <pc:sldChg chg="delSp modSp mod modTransition">
        <pc:chgData name="Hải Ngân Đinh" userId="b56d41eb1ff6fed2" providerId="LiveId" clId="{43FAD3BE-97F8-CC4B-893B-9B9EF8A9CAE8}" dt="2023-09-07T13:21:57.838" v="921"/>
        <pc:sldMkLst>
          <pc:docMk/>
          <pc:sldMk cId="942684763" sldId="282"/>
        </pc:sldMkLst>
        <pc:spChg chg="del">
          <ac:chgData name="Hải Ngân Đinh" userId="b56d41eb1ff6fed2" providerId="LiveId" clId="{43FAD3BE-97F8-CC4B-893B-9B9EF8A9CAE8}" dt="2023-09-01T13:41:42.587" v="132" actId="478"/>
          <ac:spMkLst>
            <pc:docMk/>
            <pc:sldMk cId="942684763" sldId="282"/>
            <ac:spMk id="2" creationId="{167D39FE-A682-0DA7-872D-5A5F7D401B31}"/>
          </ac:spMkLst>
        </pc:spChg>
        <pc:spChg chg="mod">
          <ac:chgData name="Hải Ngân Đinh" userId="b56d41eb1ff6fed2" providerId="LiveId" clId="{43FAD3BE-97F8-CC4B-893B-9B9EF8A9CAE8}" dt="2023-09-07T02:47:08.282" v="546" actId="403"/>
          <ac:spMkLst>
            <pc:docMk/>
            <pc:sldMk cId="942684763" sldId="282"/>
            <ac:spMk id="3" creationId="{34C2D897-BAD3-EB82-8988-48A2DAE07492}"/>
          </ac:spMkLst>
        </pc:spChg>
        <pc:spChg chg="del">
          <ac:chgData name="Hải Ngân Đinh" userId="b56d41eb1ff6fed2" providerId="LiveId" clId="{43FAD3BE-97F8-CC4B-893B-9B9EF8A9CAE8}" dt="2023-09-01T13:41:42.587" v="132" actId="478"/>
          <ac:spMkLst>
            <pc:docMk/>
            <pc:sldMk cId="942684763" sldId="282"/>
            <ac:spMk id="4" creationId="{3776DA76-092C-91E0-FB61-0F7036A04F6C}"/>
          </ac:spMkLst>
        </pc:spChg>
        <pc:spChg chg="mod">
          <ac:chgData name="Hải Ngân Đinh" userId="b56d41eb1ff6fed2" providerId="LiveId" clId="{43FAD3BE-97F8-CC4B-893B-9B9EF8A9CAE8}" dt="2023-09-07T02:47:00.476" v="542" actId="2711"/>
          <ac:spMkLst>
            <pc:docMk/>
            <pc:sldMk cId="942684763" sldId="282"/>
            <ac:spMk id="5" creationId="{176B4E9B-FB86-381C-8FD6-1040A1551C60}"/>
          </ac:spMkLst>
        </pc:spChg>
        <pc:spChg chg="mod">
          <ac:chgData name="Hải Ngân Đinh" userId="b56d41eb1ff6fed2" providerId="LiveId" clId="{43FAD3BE-97F8-CC4B-893B-9B9EF8A9CAE8}" dt="2023-09-07T02:47:00.476" v="542" actId="2711"/>
          <ac:spMkLst>
            <pc:docMk/>
            <pc:sldMk cId="942684763" sldId="282"/>
            <ac:spMk id="12" creationId="{BE304584-E716-71B7-9B46-DC404CB559AE}"/>
          </ac:spMkLst>
        </pc:spChg>
        <pc:spChg chg="mod">
          <ac:chgData name="Hải Ngân Đinh" userId="b56d41eb1ff6fed2" providerId="LiveId" clId="{43FAD3BE-97F8-CC4B-893B-9B9EF8A9CAE8}" dt="2023-09-07T02:47:00.476" v="542" actId="2711"/>
          <ac:spMkLst>
            <pc:docMk/>
            <pc:sldMk cId="942684763" sldId="282"/>
            <ac:spMk id="14" creationId="{D107A3D4-304E-40A4-EA64-188D163F728E}"/>
          </ac:spMkLst>
        </pc:spChg>
        <pc:spChg chg="mod">
          <ac:chgData name="Hải Ngân Đinh" userId="b56d41eb1ff6fed2" providerId="LiveId" clId="{43FAD3BE-97F8-CC4B-893B-9B9EF8A9CAE8}" dt="2023-09-07T02:47:00.476" v="542" actId="2711"/>
          <ac:spMkLst>
            <pc:docMk/>
            <pc:sldMk cId="942684763" sldId="282"/>
            <ac:spMk id="18" creationId="{CC94892D-B9B5-D154-0469-24FA9AC74108}"/>
          </ac:spMkLst>
        </pc:spChg>
        <pc:spChg chg="mod">
          <ac:chgData name="Hải Ngân Đinh" userId="b56d41eb1ff6fed2" providerId="LiveId" clId="{43FAD3BE-97F8-CC4B-893B-9B9EF8A9CAE8}" dt="2023-09-07T02:47:04.819" v="543" actId="403"/>
          <ac:spMkLst>
            <pc:docMk/>
            <pc:sldMk cId="942684763" sldId="282"/>
            <ac:spMk id="23" creationId="{B55888ED-0F14-A655-9C67-8518D86EBC34}"/>
          </ac:spMkLst>
        </pc:spChg>
        <pc:spChg chg="mod">
          <ac:chgData name="Hải Ngân Đinh" userId="b56d41eb1ff6fed2" providerId="LiveId" clId="{43FAD3BE-97F8-CC4B-893B-9B9EF8A9CAE8}" dt="2023-09-07T02:47:00.476" v="542" actId="2711"/>
          <ac:spMkLst>
            <pc:docMk/>
            <pc:sldMk cId="942684763" sldId="282"/>
            <ac:spMk id="37" creationId="{7580FC65-9532-824B-1211-55D6394A43B6}"/>
          </ac:spMkLst>
        </pc:spChg>
        <pc:spChg chg="mod">
          <ac:chgData name="Hải Ngân Đinh" userId="b56d41eb1ff6fed2" providerId="LiveId" clId="{43FAD3BE-97F8-CC4B-893B-9B9EF8A9CAE8}" dt="2023-09-07T02:47:10.788" v="547" actId="403"/>
          <ac:spMkLst>
            <pc:docMk/>
            <pc:sldMk cId="942684763" sldId="282"/>
            <ac:spMk id="38" creationId="{FD328E4A-B783-4044-C316-811CBE0B4EC2}"/>
          </ac:spMkLst>
        </pc:spChg>
        <pc:grpChg chg="mod">
          <ac:chgData name="Hải Ngân Đinh" userId="b56d41eb1ff6fed2" providerId="LiveId" clId="{43FAD3BE-97F8-CC4B-893B-9B9EF8A9CAE8}" dt="2023-09-01T13:41:54.291" v="142" actId="1038"/>
          <ac:grpSpMkLst>
            <pc:docMk/>
            <pc:sldMk cId="942684763" sldId="282"/>
            <ac:grpSpMk id="35" creationId="{581AF874-9FD2-6191-8950-4E9C96524044}"/>
          </ac:grpSpMkLst>
        </pc:grpChg>
        <pc:grpChg chg="mod">
          <ac:chgData name="Hải Ngân Đinh" userId="b56d41eb1ff6fed2" providerId="LiveId" clId="{43FAD3BE-97F8-CC4B-893B-9B9EF8A9CAE8}" dt="2023-09-01T13:41:54.291" v="142" actId="1038"/>
          <ac:grpSpMkLst>
            <pc:docMk/>
            <pc:sldMk cId="942684763" sldId="282"/>
            <ac:grpSpMk id="36" creationId="{9ADA70EE-9393-9C73-8434-C60488E6E0F2}"/>
          </ac:grpSpMkLst>
        </pc:grpChg>
      </pc:sldChg>
      <pc:sldChg chg="addSp delSp modSp mod modTransition delAnim modAnim">
        <pc:chgData name="Hải Ngân Đinh" userId="b56d41eb1ff6fed2" providerId="LiveId" clId="{43FAD3BE-97F8-CC4B-893B-9B9EF8A9CAE8}" dt="2023-09-07T13:21:57.838" v="921"/>
        <pc:sldMkLst>
          <pc:docMk/>
          <pc:sldMk cId="1841152224" sldId="283"/>
        </pc:sldMkLst>
        <pc:spChg chg="del">
          <ac:chgData name="Hải Ngân Đinh" userId="b56d41eb1ff6fed2" providerId="LiveId" clId="{43FAD3BE-97F8-CC4B-893B-9B9EF8A9CAE8}" dt="2023-09-01T13:43:14.881" v="166" actId="478"/>
          <ac:spMkLst>
            <pc:docMk/>
            <pc:sldMk cId="1841152224" sldId="283"/>
            <ac:spMk id="2" creationId="{B365FA94-3885-EEFF-2F45-F35F82DD0684}"/>
          </ac:spMkLst>
        </pc:spChg>
        <pc:spChg chg="del mod">
          <ac:chgData name="Hải Ngân Đinh" userId="b56d41eb1ff6fed2" providerId="LiveId" clId="{43FAD3BE-97F8-CC4B-893B-9B9EF8A9CAE8}" dt="2023-09-07T02:52:29.022" v="626" actId="478"/>
          <ac:spMkLst>
            <pc:docMk/>
            <pc:sldMk cId="1841152224" sldId="283"/>
            <ac:spMk id="4" creationId="{62175A6C-E463-D736-6F9B-E17BD361AE02}"/>
          </ac:spMkLst>
        </pc:spChg>
        <pc:spChg chg="del mod">
          <ac:chgData name="Hải Ngân Đinh" userId="b56d41eb1ff6fed2" providerId="LiveId" clId="{43FAD3BE-97F8-CC4B-893B-9B9EF8A9CAE8}" dt="2023-09-07T02:52:29.022" v="626" actId="478"/>
          <ac:spMkLst>
            <pc:docMk/>
            <pc:sldMk cId="1841152224" sldId="283"/>
            <ac:spMk id="7" creationId="{C71F1B6A-BE81-5ABE-285E-BA20841D26F7}"/>
          </ac:spMkLst>
        </pc:spChg>
        <pc:spChg chg="del mod">
          <ac:chgData name="Hải Ngân Đinh" userId="b56d41eb1ff6fed2" providerId="LiveId" clId="{43FAD3BE-97F8-CC4B-893B-9B9EF8A9CAE8}" dt="2023-09-07T02:52:29.022" v="626" actId="478"/>
          <ac:spMkLst>
            <pc:docMk/>
            <pc:sldMk cId="1841152224" sldId="283"/>
            <ac:spMk id="8" creationId="{933FBB1C-080E-66E9-6F65-67648EDD9EB4}"/>
          </ac:spMkLst>
        </pc:spChg>
        <pc:spChg chg="del mod">
          <ac:chgData name="Hải Ngân Đinh" userId="b56d41eb1ff6fed2" providerId="LiveId" clId="{43FAD3BE-97F8-CC4B-893B-9B9EF8A9CAE8}" dt="2023-09-07T02:52:29.022" v="626" actId="478"/>
          <ac:spMkLst>
            <pc:docMk/>
            <pc:sldMk cId="1841152224" sldId="283"/>
            <ac:spMk id="18" creationId="{6F8CA619-3085-3240-F08C-9F8EF4AB9152}"/>
          </ac:spMkLst>
        </pc:spChg>
        <pc:spChg chg="del mod">
          <ac:chgData name="Hải Ngân Đinh" userId="b56d41eb1ff6fed2" providerId="LiveId" clId="{43FAD3BE-97F8-CC4B-893B-9B9EF8A9CAE8}" dt="2023-09-07T02:52:29.022" v="626" actId="478"/>
          <ac:spMkLst>
            <pc:docMk/>
            <pc:sldMk cId="1841152224" sldId="283"/>
            <ac:spMk id="19" creationId="{24F72DE0-C7C7-21EB-07D1-A1344C5FC37B}"/>
          </ac:spMkLst>
        </pc:spChg>
        <pc:picChg chg="add mod">
          <ac:chgData name="Hải Ngân Đinh" userId="b56d41eb1ff6fed2" providerId="LiveId" clId="{43FAD3BE-97F8-CC4B-893B-9B9EF8A9CAE8}" dt="2023-09-07T02:52:47.963" v="632" actId="1076"/>
          <ac:picMkLst>
            <pc:docMk/>
            <pc:sldMk cId="1841152224" sldId="283"/>
            <ac:picMk id="3" creationId="{CD2A9C12-E031-13C0-0512-C1AFD9CF96F7}"/>
          </ac:picMkLst>
        </pc:picChg>
        <pc:picChg chg="add mod">
          <ac:chgData name="Hải Ngân Đinh" userId="b56d41eb1ff6fed2" providerId="LiveId" clId="{43FAD3BE-97F8-CC4B-893B-9B9EF8A9CAE8}" dt="2023-09-07T02:52:50.448" v="633" actId="1076"/>
          <ac:picMkLst>
            <pc:docMk/>
            <pc:sldMk cId="1841152224" sldId="283"/>
            <ac:picMk id="6" creationId="{7B2C6C14-C58D-2778-475A-726F194DBEE2}"/>
          </ac:picMkLst>
        </pc:picChg>
        <pc:picChg chg="add mod">
          <ac:chgData name="Hải Ngân Đinh" userId="b56d41eb1ff6fed2" providerId="LiveId" clId="{43FAD3BE-97F8-CC4B-893B-9B9EF8A9CAE8}" dt="2023-09-07T02:52:53.646" v="634" actId="1076"/>
          <ac:picMkLst>
            <pc:docMk/>
            <pc:sldMk cId="1841152224" sldId="283"/>
            <ac:picMk id="10" creationId="{2CF9C0D4-50CB-AA9C-95DD-CD76BAF8D3F7}"/>
          </ac:picMkLst>
        </pc:picChg>
        <pc:picChg chg="add mod">
          <ac:chgData name="Hải Ngân Đinh" userId="b56d41eb1ff6fed2" providerId="LiveId" clId="{43FAD3BE-97F8-CC4B-893B-9B9EF8A9CAE8}" dt="2023-09-07T02:52:44.214" v="630" actId="1076"/>
          <ac:picMkLst>
            <pc:docMk/>
            <pc:sldMk cId="1841152224" sldId="283"/>
            <ac:picMk id="12" creationId="{4E945F4C-0B75-9BBF-4143-85475A9A9D70}"/>
          </ac:picMkLst>
        </pc:picChg>
        <pc:picChg chg="add mod">
          <ac:chgData name="Hải Ngân Đinh" userId="b56d41eb1ff6fed2" providerId="LiveId" clId="{43FAD3BE-97F8-CC4B-893B-9B9EF8A9CAE8}" dt="2023-09-07T02:52:41.494" v="629" actId="1076"/>
          <ac:picMkLst>
            <pc:docMk/>
            <pc:sldMk cId="1841152224" sldId="283"/>
            <ac:picMk id="14" creationId="{D80A250C-6A6A-EF28-C8AB-B92A8A5AC3C7}"/>
          </ac:picMkLst>
        </pc:picChg>
        <pc:picChg chg="mod">
          <ac:chgData name="Hải Ngân Đinh" userId="b56d41eb1ff6fed2" providerId="LiveId" clId="{43FAD3BE-97F8-CC4B-893B-9B9EF8A9CAE8}" dt="2023-09-01T13:43:21" v="176" actId="1038"/>
          <ac:picMkLst>
            <pc:docMk/>
            <pc:sldMk cId="1841152224" sldId="283"/>
            <ac:picMk id="21" creationId="{6118F651-7342-E1C9-A0C3-CC32F56F48AB}"/>
          </ac:picMkLst>
        </pc:picChg>
        <pc:picChg chg="mod">
          <ac:chgData name="Hải Ngân Đinh" userId="b56d41eb1ff6fed2" providerId="LiveId" clId="{43FAD3BE-97F8-CC4B-893B-9B9EF8A9CAE8}" dt="2023-09-01T13:43:21" v="176" actId="1038"/>
          <ac:picMkLst>
            <pc:docMk/>
            <pc:sldMk cId="1841152224" sldId="283"/>
            <ac:picMk id="23" creationId="{98B4D353-45B1-502F-8C96-F077AECC27BA}"/>
          </ac:picMkLst>
        </pc:picChg>
        <pc:picChg chg="mod">
          <ac:chgData name="Hải Ngân Đinh" userId="b56d41eb1ff6fed2" providerId="LiveId" clId="{43FAD3BE-97F8-CC4B-893B-9B9EF8A9CAE8}" dt="2023-09-01T13:43:21" v="176" actId="1038"/>
          <ac:picMkLst>
            <pc:docMk/>
            <pc:sldMk cId="1841152224" sldId="283"/>
            <ac:picMk id="25" creationId="{29EACFDB-64A1-FA01-442F-DBFA9293E911}"/>
          </ac:picMkLst>
        </pc:picChg>
        <pc:picChg chg="mod">
          <ac:chgData name="Hải Ngân Đinh" userId="b56d41eb1ff6fed2" providerId="LiveId" clId="{43FAD3BE-97F8-CC4B-893B-9B9EF8A9CAE8}" dt="2023-09-01T13:43:21" v="176" actId="1038"/>
          <ac:picMkLst>
            <pc:docMk/>
            <pc:sldMk cId="1841152224" sldId="283"/>
            <ac:picMk id="27" creationId="{FFE27921-8BA7-F5C5-5414-E5B7A2343D0F}"/>
          </ac:picMkLst>
        </pc:picChg>
        <pc:picChg chg="mod">
          <ac:chgData name="Hải Ngân Đinh" userId="b56d41eb1ff6fed2" providerId="LiveId" clId="{43FAD3BE-97F8-CC4B-893B-9B9EF8A9CAE8}" dt="2023-09-01T13:43:21" v="176" actId="1038"/>
          <ac:picMkLst>
            <pc:docMk/>
            <pc:sldMk cId="1841152224" sldId="283"/>
            <ac:picMk id="28" creationId="{0517AAF9-1732-5D6A-E39C-CB73D719FECC}"/>
          </ac:picMkLst>
        </pc:picChg>
      </pc:sldChg>
      <pc:sldChg chg="mod modTransition modAnim modShow">
        <pc:chgData name="Hải Ngân Đinh" userId="b56d41eb1ff6fed2" providerId="LiveId" clId="{43FAD3BE-97F8-CC4B-893B-9B9EF8A9CAE8}" dt="2023-09-10T10:39:46.882" v="1186"/>
        <pc:sldMkLst>
          <pc:docMk/>
          <pc:sldMk cId="2285458282" sldId="284"/>
        </pc:sldMkLst>
      </pc:sldChg>
      <pc:sldChg chg="delSp modSp mod modTransition modAnim">
        <pc:chgData name="Hải Ngân Đinh" userId="b56d41eb1ff6fed2" providerId="LiveId" clId="{43FAD3BE-97F8-CC4B-893B-9B9EF8A9CAE8}" dt="2023-09-07T13:21:57.838" v="921"/>
        <pc:sldMkLst>
          <pc:docMk/>
          <pc:sldMk cId="2493489344" sldId="285"/>
        </pc:sldMkLst>
        <pc:spChg chg="mod">
          <ac:chgData name="Hải Ngân Đinh" userId="b56d41eb1ff6fed2" providerId="LiveId" clId="{43FAD3BE-97F8-CC4B-893B-9B9EF8A9CAE8}" dt="2023-09-07T02:57:38.651" v="708" actId="1076"/>
          <ac:spMkLst>
            <pc:docMk/>
            <pc:sldMk cId="2493489344" sldId="285"/>
            <ac:spMk id="2" creationId="{B502ED41-5F13-C5D5-CF5E-4E1599F34BBB}"/>
          </ac:spMkLst>
        </pc:spChg>
        <pc:spChg chg="del">
          <ac:chgData name="Hải Ngân Đinh" userId="b56d41eb1ff6fed2" providerId="LiveId" clId="{43FAD3BE-97F8-CC4B-893B-9B9EF8A9CAE8}" dt="2023-09-01T13:50:41.207" v="372" actId="478"/>
          <ac:spMkLst>
            <pc:docMk/>
            <pc:sldMk cId="2493489344" sldId="285"/>
            <ac:spMk id="4" creationId="{AB09C96E-BD72-E5EA-F22B-8EC3F63071B6}"/>
          </ac:spMkLst>
        </pc:spChg>
      </pc:sldChg>
      <pc:sldChg chg="modTransition">
        <pc:chgData name="Hải Ngân Đinh" userId="b56d41eb1ff6fed2" providerId="LiveId" clId="{43FAD3BE-97F8-CC4B-893B-9B9EF8A9CAE8}" dt="2023-09-07T13:21:57.838" v="921"/>
        <pc:sldMkLst>
          <pc:docMk/>
          <pc:sldMk cId="3835447144" sldId="286"/>
        </pc:sldMkLst>
      </pc:sldChg>
      <pc:sldChg chg="delSp modSp mod modTransition modAnim">
        <pc:chgData name="Hải Ngân Đinh" userId="b56d41eb1ff6fed2" providerId="LiveId" clId="{43FAD3BE-97F8-CC4B-893B-9B9EF8A9CAE8}" dt="2023-09-07T13:21:57.838" v="921"/>
        <pc:sldMkLst>
          <pc:docMk/>
          <pc:sldMk cId="398118013" sldId="287"/>
        </pc:sldMkLst>
        <pc:spChg chg="mod">
          <ac:chgData name="Hải Ngân Đinh" userId="b56d41eb1ff6fed2" providerId="LiveId" clId="{43FAD3BE-97F8-CC4B-893B-9B9EF8A9CAE8}" dt="2023-09-07T02:59:34.583" v="744" actId="1076"/>
          <ac:spMkLst>
            <pc:docMk/>
            <pc:sldMk cId="398118013" sldId="287"/>
            <ac:spMk id="3" creationId="{FC89DCA0-BF77-54B1-88CA-DB27C15D1CFE}"/>
          </ac:spMkLst>
        </pc:spChg>
        <pc:spChg chg="del">
          <ac:chgData name="Hải Ngân Đinh" userId="b56d41eb1ff6fed2" providerId="LiveId" clId="{43FAD3BE-97F8-CC4B-893B-9B9EF8A9CAE8}" dt="2023-09-01T13:57:58.681" v="444" actId="478"/>
          <ac:spMkLst>
            <pc:docMk/>
            <pc:sldMk cId="398118013" sldId="287"/>
            <ac:spMk id="5" creationId="{D73FFF12-1FFE-820B-4EF4-CC389139B009}"/>
          </ac:spMkLst>
        </pc:spChg>
        <pc:spChg chg="mod">
          <ac:chgData name="Hải Ngân Đinh" userId="b56d41eb1ff6fed2" providerId="LiveId" clId="{43FAD3BE-97F8-CC4B-893B-9B9EF8A9CAE8}" dt="2023-09-07T02:59:32.083" v="743" actId="1076"/>
          <ac:spMkLst>
            <pc:docMk/>
            <pc:sldMk cId="398118013" sldId="287"/>
            <ac:spMk id="8" creationId="{C7D10660-9CAA-104C-5042-B745F823874B}"/>
          </ac:spMkLst>
        </pc:spChg>
        <pc:spChg chg="mod">
          <ac:chgData name="Hải Ngân Đinh" userId="b56d41eb1ff6fed2" providerId="LiveId" clId="{43FAD3BE-97F8-CC4B-893B-9B9EF8A9CAE8}" dt="2023-09-07T02:59:41.750" v="746" actId="1076"/>
          <ac:spMkLst>
            <pc:docMk/>
            <pc:sldMk cId="398118013" sldId="287"/>
            <ac:spMk id="9" creationId="{B21CF454-7A51-656B-8721-5B0170AA1867}"/>
          </ac:spMkLst>
        </pc:spChg>
        <pc:spChg chg="mod">
          <ac:chgData name="Hải Ngân Đinh" userId="b56d41eb1ff6fed2" providerId="LiveId" clId="{43FAD3BE-97F8-CC4B-893B-9B9EF8A9CAE8}" dt="2023-09-07T02:59:44.415" v="747" actId="1076"/>
          <ac:spMkLst>
            <pc:docMk/>
            <pc:sldMk cId="398118013" sldId="287"/>
            <ac:spMk id="10" creationId="{5ED63F5E-6C5D-B4C1-71FF-87BD41E84CA3}"/>
          </ac:spMkLst>
        </pc:spChg>
        <pc:spChg chg="mod">
          <ac:chgData name="Hải Ngân Đinh" userId="b56d41eb1ff6fed2" providerId="LiveId" clId="{43FAD3BE-97F8-CC4B-893B-9B9EF8A9CAE8}" dt="2023-09-07T02:59:28.886" v="742" actId="255"/>
          <ac:spMkLst>
            <pc:docMk/>
            <pc:sldMk cId="398118013" sldId="287"/>
            <ac:spMk id="11" creationId="{165B853F-7B6D-DE26-2127-4765182E77A3}"/>
          </ac:spMkLst>
        </pc:spChg>
        <pc:spChg chg="mod">
          <ac:chgData name="Hải Ngân Đinh" userId="b56d41eb1ff6fed2" providerId="LiveId" clId="{43FAD3BE-97F8-CC4B-893B-9B9EF8A9CAE8}" dt="2023-09-07T02:59:38.666" v="745" actId="1076"/>
          <ac:spMkLst>
            <pc:docMk/>
            <pc:sldMk cId="398118013" sldId="287"/>
            <ac:spMk id="12" creationId="{4C2495CF-E169-32F6-FB0D-1C56D4514891}"/>
          </ac:spMkLst>
        </pc:spChg>
        <pc:graphicFrameChg chg="mod modGraphic">
          <ac:chgData name="Hải Ngân Đinh" userId="b56d41eb1ff6fed2" providerId="LiveId" clId="{43FAD3BE-97F8-CC4B-893B-9B9EF8A9CAE8}" dt="2023-09-07T02:59:21.243" v="738" actId="255"/>
          <ac:graphicFrameMkLst>
            <pc:docMk/>
            <pc:sldMk cId="398118013" sldId="287"/>
            <ac:graphicFrameMk id="2" creationId="{43C67037-84F3-CB08-0408-565D1B362667}"/>
          </ac:graphicFrameMkLst>
        </pc:graphicFrameChg>
      </pc:sldChg>
      <pc:sldChg chg="delSp modSp mod modTransition modAnim">
        <pc:chgData name="Hải Ngân Đinh" userId="b56d41eb1ff6fed2" providerId="LiveId" clId="{43FAD3BE-97F8-CC4B-893B-9B9EF8A9CAE8}" dt="2023-09-07T13:21:57.838" v="921"/>
        <pc:sldMkLst>
          <pc:docMk/>
          <pc:sldMk cId="3801404874" sldId="288"/>
        </pc:sldMkLst>
        <pc:spChg chg="del">
          <ac:chgData name="Hải Ngân Đinh" userId="b56d41eb1ff6fed2" providerId="LiveId" clId="{43FAD3BE-97F8-CC4B-893B-9B9EF8A9CAE8}" dt="2023-09-01T13:54:32.739" v="427" actId="478"/>
          <ac:spMkLst>
            <pc:docMk/>
            <pc:sldMk cId="3801404874" sldId="288"/>
            <ac:spMk id="2" creationId="{E31AE656-C1E9-52F0-0942-D4F7E65B19F7}"/>
          </ac:spMkLst>
        </pc:spChg>
        <pc:spChg chg="mod">
          <ac:chgData name="Hải Ngân Đinh" userId="b56d41eb1ff6fed2" providerId="LiveId" clId="{43FAD3BE-97F8-CC4B-893B-9B9EF8A9CAE8}" dt="2023-09-07T02:58:30.338" v="721" actId="403"/>
          <ac:spMkLst>
            <pc:docMk/>
            <pc:sldMk cId="3801404874" sldId="288"/>
            <ac:spMk id="8" creationId="{DDAD3378-B431-4ADC-7095-5C07F6725D5D}"/>
          </ac:spMkLst>
        </pc:spChg>
      </pc:sldChg>
      <pc:sldChg chg="modTransition">
        <pc:chgData name="Hải Ngân Đinh" userId="b56d41eb1ff6fed2" providerId="LiveId" clId="{43FAD3BE-97F8-CC4B-893B-9B9EF8A9CAE8}" dt="2023-09-07T13:21:57.838" v="921"/>
        <pc:sldMkLst>
          <pc:docMk/>
          <pc:sldMk cId="1911092047" sldId="289"/>
        </pc:sldMkLst>
      </pc:sldChg>
      <pc:sldChg chg="modTransition">
        <pc:chgData name="Hải Ngân Đinh" userId="b56d41eb1ff6fed2" providerId="LiveId" clId="{43FAD3BE-97F8-CC4B-893B-9B9EF8A9CAE8}" dt="2023-09-07T13:21:57.838" v="921"/>
        <pc:sldMkLst>
          <pc:docMk/>
          <pc:sldMk cId="746867238" sldId="290"/>
        </pc:sldMkLst>
      </pc:sldChg>
      <pc:sldChg chg="addSp delSp modSp mod modTransition modAnim">
        <pc:chgData name="Hải Ngân Đinh" userId="b56d41eb1ff6fed2" providerId="LiveId" clId="{43FAD3BE-97F8-CC4B-893B-9B9EF8A9CAE8}" dt="2023-09-07T13:50:23.072" v="1096" actId="1076"/>
        <pc:sldMkLst>
          <pc:docMk/>
          <pc:sldMk cId="1798193368" sldId="291"/>
        </pc:sldMkLst>
        <pc:spChg chg="del">
          <ac:chgData name="Hải Ngân Đinh" userId="b56d41eb1ff6fed2" providerId="LiveId" clId="{43FAD3BE-97F8-CC4B-893B-9B9EF8A9CAE8}" dt="2023-09-01T13:39:05.233" v="36" actId="478"/>
          <ac:spMkLst>
            <pc:docMk/>
            <pc:sldMk cId="1798193368" sldId="291"/>
            <ac:spMk id="20" creationId="{6FF4FD1E-9A02-3FBB-11B5-1606DC9D100C}"/>
          </ac:spMkLst>
        </pc:spChg>
        <pc:spChg chg="mod">
          <ac:chgData name="Hải Ngân Đinh" userId="b56d41eb1ff6fed2" providerId="LiveId" clId="{43FAD3BE-97F8-CC4B-893B-9B9EF8A9CAE8}" dt="2023-09-07T13:50:23.072" v="1096" actId="1076"/>
          <ac:spMkLst>
            <pc:docMk/>
            <pc:sldMk cId="1798193368" sldId="291"/>
            <ac:spMk id="21" creationId="{FCF72932-0F41-98BC-D194-775C01C10E59}"/>
          </ac:spMkLst>
        </pc:spChg>
        <pc:picChg chg="add mod">
          <ac:chgData name="Hải Ngân Đinh" userId="b56d41eb1ff6fed2" providerId="LiveId" clId="{43FAD3BE-97F8-CC4B-893B-9B9EF8A9CAE8}" dt="2023-09-07T13:19:35.102" v="895" actId="1076"/>
          <ac:picMkLst>
            <pc:docMk/>
            <pc:sldMk cId="1798193368" sldId="291"/>
            <ac:picMk id="7" creationId="{233A3843-708F-EA24-BC73-316347BB6575}"/>
          </ac:picMkLst>
        </pc:picChg>
      </pc:sldChg>
      <pc:sldChg chg="delSp modSp mod modTransition">
        <pc:chgData name="Hải Ngân Đinh" userId="b56d41eb1ff6fed2" providerId="LiveId" clId="{43FAD3BE-97F8-CC4B-893B-9B9EF8A9CAE8}" dt="2023-09-07T13:21:57.838" v="921"/>
        <pc:sldMkLst>
          <pc:docMk/>
          <pc:sldMk cId="134476899" sldId="292"/>
        </pc:sldMkLst>
        <pc:spChg chg="del">
          <ac:chgData name="Hải Ngân Đinh" userId="b56d41eb1ff6fed2" providerId="LiveId" clId="{43FAD3BE-97F8-CC4B-893B-9B9EF8A9CAE8}" dt="2023-09-01T13:42:45.034" v="154" actId="478"/>
          <ac:spMkLst>
            <pc:docMk/>
            <pc:sldMk cId="134476899" sldId="292"/>
            <ac:spMk id="4" creationId="{DA955A9A-158E-61B2-7F4E-8DCA6DDE14D8}"/>
          </ac:spMkLst>
        </pc:spChg>
        <pc:spChg chg="mod">
          <ac:chgData name="Hải Ngân Đinh" userId="b56d41eb1ff6fed2" providerId="LiveId" clId="{43FAD3BE-97F8-CC4B-893B-9B9EF8A9CAE8}" dt="2023-09-07T02:51:30.748" v="619" actId="1076"/>
          <ac:spMkLst>
            <pc:docMk/>
            <pc:sldMk cId="134476899" sldId="292"/>
            <ac:spMk id="6" creationId="{7DB3D836-EED8-0667-07FB-6CA35BF86AFA}"/>
          </ac:spMkLst>
        </pc:spChg>
        <pc:picChg chg="mod">
          <ac:chgData name="Hải Ngân Đinh" userId="b56d41eb1ff6fed2" providerId="LiveId" clId="{43FAD3BE-97F8-CC4B-893B-9B9EF8A9CAE8}" dt="2023-09-01T13:42:52.513" v="159" actId="1076"/>
          <ac:picMkLst>
            <pc:docMk/>
            <pc:sldMk cId="134476899" sldId="292"/>
            <ac:picMk id="5" creationId="{3FCD1307-8F1E-7E31-3FDC-CDC859F1F7B8}"/>
          </ac:picMkLst>
        </pc:picChg>
      </pc:sldChg>
      <pc:sldChg chg="modTransition">
        <pc:chgData name="Hải Ngân Đinh" userId="b56d41eb1ff6fed2" providerId="LiveId" clId="{43FAD3BE-97F8-CC4B-893B-9B9EF8A9CAE8}" dt="2023-09-07T13:21:57.838" v="921"/>
        <pc:sldMkLst>
          <pc:docMk/>
          <pc:sldMk cId="469793428" sldId="293"/>
        </pc:sldMkLst>
      </pc:sldChg>
      <pc:sldChg chg="modSp modTransition modAnim">
        <pc:chgData name="Hải Ngân Đinh" userId="b56d41eb1ff6fed2" providerId="LiveId" clId="{43FAD3BE-97F8-CC4B-893B-9B9EF8A9CAE8}" dt="2023-09-07T13:21:57.838" v="921"/>
        <pc:sldMkLst>
          <pc:docMk/>
          <pc:sldMk cId="1301900284" sldId="294"/>
        </pc:sldMkLst>
        <pc:spChg chg="mod">
          <ac:chgData name="Hải Ngân Đinh" userId="b56d41eb1ff6fed2" providerId="LiveId" clId="{43FAD3BE-97F8-CC4B-893B-9B9EF8A9CAE8}" dt="2023-09-07T02:56:01.711" v="681" actId="403"/>
          <ac:spMkLst>
            <pc:docMk/>
            <pc:sldMk cId="1301900284" sldId="294"/>
            <ac:spMk id="4" creationId="{067445BE-C91F-F4E0-8768-68E750B03540}"/>
          </ac:spMkLst>
        </pc:spChg>
        <pc:spChg chg="mod">
          <ac:chgData name="Hải Ngân Đinh" userId="b56d41eb1ff6fed2" providerId="LiveId" clId="{43FAD3BE-97F8-CC4B-893B-9B9EF8A9CAE8}" dt="2023-09-07T02:55:56.813" v="679" actId="113"/>
          <ac:spMkLst>
            <pc:docMk/>
            <pc:sldMk cId="1301900284" sldId="294"/>
            <ac:spMk id="5" creationId="{B168497E-F1C1-FD41-EA5E-321124E40E2D}"/>
          </ac:spMkLst>
        </pc:spChg>
        <pc:spChg chg="mod">
          <ac:chgData name="Hải Ngân Đinh" userId="b56d41eb1ff6fed2" providerId="LiveId" clId="{43FAD3BE-97F8-CC4B-893B-9B9EF8A9CAE8}" dt="2023-09-07T02:55:56.813" v="679" actId="113"/>
          <ac:spMkLst>
            <pc:docMk/>
            <pc:sldMk cId="1301900284" sldId="294"/>
            <ac:spMk id="6" creationId="{9EFBBBAF-DDDC-2D17-DA00-EE3F657A261E}"/>
          </ac:spMkLst>
        </pc:spChg>
        <pc:spChg chg="mod">
          <ac:chgData name="Hải Ngân Đinh" userId="b56d41eb1ff6fed2" providerId="LiveId" clId="{43FAD3BE-97F8-CC4B-893B-9B9EF8A9CAE8}" dt="2023-09-07T02:55:56.813" v="679" actId="113"/>
          <ac:spMkLst>
            <pc:docMk/>
            <pc:sldMk cId="1301900284" sldId="294"/>
            <ac:spMk id="7" creationId="{C33488D5-164D-DADF-C382-6F844878EE06}"/>
          </ac:spMkLst>
        </pc:spChg>
        <pc:spChg chg="mod">
          <ac:chgData name="Hải Ngân Đinh" userId="b56d41eb1ff6fed2" providerId="LiveId" clId="{43FAD3BE-97F8-CC4B-893B-9B9EF8A9CAE8}" dt="2023-09-07T02:55:59.767" v="680" actId="403"/>
          <ac:spMkLst>
            <pc:docMk/>
            <pc:sldMk cId="1301900284" sldId="294"/>
            <ac:spMk id="15" creationId="{C696494A-5346-2415-7452-89FFA4AED596}"/>
          </ac:spMkLst>
        </pc:spChg>
        <pc:spChg chg="mod">
          <ac:chgData name="Hải Ngân Đinh" userId="b56d41eb1ff6fed2" providerId="LiveId" clId="{43FAD3BE-97F8-CC4B-893B-9B9EF8A9CAE8}" dt="2023-09-07T02:56:08.003" v="684" actId="403"/>
          <ac:spMkLst>
            <pc:docMk/>
            <pc:sldMk cId="1301900284" sldId="294"/>
            <ac:spMk id="16" creationId="{71F2E373-2A5C-37E8-3506-B8900EF1AC75}"/>
          </ac:spMkLst>
        </pc:spChg>
        <pc:spChg chg="mod">
          <ac:chgData name="Hải Ngân Đinh" userId="b56d41eb1ff6fed2" providerId="LiveId" clId="{43FAD3BE-97F8-CC4B-893B-9B9EF8A9CAE8}" dt="2023-09-07T02:56:08.003" v="684" actId="403"/>
          <ac:spMkLst>
            <pc:docMk/>
            <pc:sldMk cId="1301900284" sldId="294"/>
            <ac:spMk id="17" creationId="{472ACF67-90A8-777B-8807-6E9953EC5B13}"/>
          </ac:spMkLst>
        </pc:spChg>
        <pc:picChg chg="mod">
          <ac:chgData name="Hải Ngân Đinh" userId="b56d41eb1ff6fed2" providerId="LiveId" clId="{43FAD3BE-97F8-CC4B-893B-9B9EF8A9CAE8}" dt="2023-09-07T02:55:42.419" v="674" actId="2711"/>
          <ac:picMkLst>
            <pc:docMk/>
            <pc:sldMk cId="1301900284" sldId="294"/>
            <ac:picMk id="14" creationId="{5EAA36E9-3481-C142-ABC6-1001497E3112}"/>
          </ac:picMkLst>
        </pc:picChg>
        <pc:cxnChg chg="mod">
          <ac:chgData name="Hải Ngân Đinh" userId="b56d41eb1ff6fed2" providerId="LiveId" clId="{43FAD3BE-97F8-CC4B-893B-9B9EF8A9CAE8}" dt="2023-09-07T02:56:01.711" v="681" actId="403"/>
          <ac:cxnSpMkLst>
            <pc:docMk/>
            <pc:sldMk cId="1301900284" sldId="294"/>
            <ac:cxnSpMk id="9" creationId="{71F56D96-BD07-536A-5DC2-FF150B5620FE}"/>
          </ac:cxnSpMkLst>
        </pc:cxnChg>
        <pc:cxnChg chg="mod">
          <ac:chgData name="Hải Ngân Đinh" userId="b56d41eb1ff6fed2" providerId="LiveId" clId="{43FAD3BE-97F8-CC4B-893B-9B9EF8A9CAE8}" dt="2023-09-07T02:56:01.711" v="681" actId="403"/>
          <ac:cxnSpMkLst>
            <pc:docMk/>
            <pc:sldMk cId="1301900284" sldId="294"/>
            <ac:cxnSpMk id="11" creationId="{811EAA06-D3FF-9405-F175-98F79085E4FF}"/>
          </ac:cxnSpMkLst>
        </pc:cxnChg>
        <pc:cxnChg chg="mod">
          <ac:chgData name="Hải Ngân Đinh" userId="b56d41eb1ff6fed2" providerId="LiveId" clId="{43FAD3BE-97F8-CC4B-893B-9B9EF8A9CAE8}" dt="2023-09-07T02:56:01.711" v="681" actId="403"/>
          <ac:cxnSpMkLst>
            <pc:docMk/>
            <pc:sldMk cId="1301900284" sldId="294"/>
            <ac:cxnSpMk id="13" creationId="{8EF0D3E4-74EB-3A1F-5A04-E41F4443CBA9}"/>
          </ac:cxnSpMkLst>
        </pc:cxnChg>
        <pc:cxnChg chg="mod">
          <ac:chgData name="Hải Ngân Đinh" userId="b56d41eb1ff6fed2" providerId="LiveId" clId="{43FAD3BE-97F8-CC4B-893B-9B9EF8A9CAE8}" dt="2023-09-07T02:55:59.767" v="680" actId="403"/>
          <ac:cxnSpMkLst>
            <pc:docMk/>
            <pc:sldMk cId="1301900284" sldId="294"/>
            <ac:cxnSpMk id="19" creationId="{7995C6D0-AF34-7413-6D0C-2DBB73720F49}"/>
          </ac:cxnSpMkLst>
        </pc:cxnChg>
        <pc:cxnChg chg="mod">
          <ac:chgData name="Hải Ngân Đinh" userId="b56d41eb1ff6fed2" providerId="LiveId" clId="{43FAD3BE-97F8-CC4B-893B-9B9EF8A9CAE8}" dt="2023-09-07T02:55:59.767" v="680" actId="403"/>
          <ac:cxnSpMkLst>
            <pc:docMk/>
            <pc:sldMk cId="1301900284" sldId="294"/>
            <ac:cxnSpMk id="21" creationId="{08BEDBB0-73C8-2B1D-A44E-2621779BC6C0}"/>
          </ac:cxnSpMkLst>
        </pc:cxnChg>
      </pc:sldChg>
      <pc:sldChg chg="modSp mod modTransition modAnim">
        <pc:chgData name="Hải Ngân Đinh" userId="b56d41eb1ff6fed2" providerId="LiveId" clId="{43FAD3BE-97F8-CC4B-893B-9B9EF8A9CAE8}" dt="2023-09-07T13:21:57.838" v="921"/>
        <pc:sldMkLst>
          <pc:docMk/>
          <pc:sldMk cId="2556141628" sldId="295"/>
        </pc:sldMkLst>
        <pc:spChg chg="mod">
          <ac:chgData name="Hải Ngân Đinh" userId="b56d41eb1ff6fed2" providerId="LiveId" clId="{43FAD3BE-97F8-CC4B-893B-9B9EF8A9CAE8}" dt="2023-09-07T02:54:45.597" v="659" actId="1076"/>
          <ac:spMkLst>
            <pc:docMk/>
            <pc:sldMk cId="2556141628" sldId="295"/>
            <ac:spMk id="7" creationId="{192B5500-3CF6-9A87-9115-4E333894642C}"/>
          </ac:spMkLst>
        </pc:spChg>
      </pc:sldChg>
      <pc:sldChg chg="delSp modSp mod modTransition modAnim">
        <pc:chgData name="Hải Ngân Đinh" userId="b56d41eb1ff6fed2" providerId="LiveId" clId="{43FAD3BE-97F8-CC4B-893B-9B9EF8A9CAE8}" dt="2023-09-07T13:21:57.838" v="921"/>
        <pc:sldMkLst>
          <pc:docMk/>
          <pc:sldMk cId="2116766915" sldId="296"/>
        </pc:sldMkLst>
        <pc:spChg chg="del">
          <ac:chgData name="Hải Ngân Đinh" userId="b56d41eb1ff6fed2" providerId="LiveId" clId="{43FAD3BE-97F8-CC4B-893B-9B9EF8A9CAE8}" dt="2023-09-01T13:49:15.061" v="350" actId="478"/>
          <ac:spMkLst>
            <pc:docMk/>
            <pc:sldMk cId="2116766915" sldId="296"/>
            <ac:spMk id="4" creationId="{6FABD60C-0139-420B-353F-B70FC1AB20F3}"/>
          </ac:spMkLst>
        </pc:spChg>
        <pc:spChg chg="mod">
          <ac:chgData name="Hải Ngân Đinh" userId="b56d41eb1ff6fed2" providerId="LiveId" clId="{43FAD3BE-97F8-CC4B-893B-9B9EF8A9CAE8}" dt="2023-09-07T02:56:54.760" v="695" actId="403"/>
          <ac:spMkLst>
            <pc:docMk/>
            <pc:sldMk cId="2116766915" sldId="296"/>
            <ac:spMk id="5" creationId="{9CBF1E28-0293-DD28-FF05-DEEEC403424A}"/>
          </ac:spMkLst>
        </pc:spChg>
        <pc:spChg chg="mod">
          <ac:chgData name="Hải Ngân Đinh" userId="b56d41eb1ff6fed2" providerId="LiveId" clId="{43FAD3BE-97F8-CC4B-893B-9B9EF8A9CAE8}" dt="2023-09-07T02:56:59.305" v="696" actId="255"/>
          <ac:spMkLst>
            <pc:docMk/>
            <pc:sldMk cId="2116766915" sldId="296"/>
            <ac:spMk id="6" creationId="{260C422E-4424-4B5A-E56D-F489FE317F7D}"/>
          </ac:spMkLst>
        </pc:spChg>
        <pc:spChg chg="mod">
          <ac:chgData name="Hải Ngân Đinh" userId="b56d41eb1ff6fed2" providerId="LiveId" clId="{43FAD3BE-97F8-CC4B-893B-9B9EF8A9CAE8}" dt="2023-09-07T02:56:59.305" v="696" actId="255"/>
          <ac:spMkLst>
            <pc:docMk/>
            <pc:sldMk cId="2116766915" sldId="296"/>
            <ac:spMk id="7" creationId="{670927C3-ACF4-9988-A0BF-DBC84A20F4A2}"/>
          </ac:spMkLst>
        </pc:spChg>
        <pc:spChg chg="mod">
          <ac:chgData name="Hải Ngân Đinh" userId="b56d41eb1ff6fed2" providerId="LiveId" clId="{43FAD3BE-97F8-CC4B-893B-9B9EF8A9CAE8}" dt="2023-09-07T02:57:02.119" v="697" actId="113"/>
          <ac:spMkLst>
            <pc:docMk/>
            <pc:sldMk cId="2116766915" sldId="296"/>
            <ac:spMk id="8" creationId="{B8C3594B-4F9C-1BEA-EDE0-87BF997BE541}"/>
          </ac:spMkLst>
        </pc:spChg>
        <pc:spChg chg="mod">
          <ac:chgData name="Hải Ngân Đinh" userId="b56d41eb1ff6fed2" providerId="LiveId" clId="{43FAD3BE-97F8-CC4B-893B-9B9EF8A9CAE8}" dt="2023-09-07T02:57:13.331" v="699" actId="403"/>
          <ac:spMkLst>
            <pc:docMk/>
            <pc:sldMk cId="2116766915" sldId="296"/>
            <ac:spMk id="12" creationId="{5E2D5DB6-C3CB-85AF-EFB7-E879E6BB0BCE}"/>
          </ac:spMkLst>
        </pc:spChg>
        <pc:picChg chg="mod">
          <ac:chgData name="Hải Ngân Đinh" userId="b56d41eb1ff6fed2" providerId="LiveId" clId="{43FAD3BE-97F8-CC4B-893B-9B9EF8A9CAE8}" dt="2023-09-07T02:56:52.807" v="694" actId="2711"/>
          <ac:picMkLst>
            <pc:docMk/>
            <pc:sldMk cId="2116766915" sldId="296"/>
            <ac:picMk id="15" creationId="{CC220E77-C1CD-3B29-66D1-45771B5457CF}"/>
          </ac:picMkLst>
        </pc:picChg>
        <pc:picChg chg="mod">
          <ac:chgData name="Hải Ngân Đinh" userId="b56d41eb1ff6fed2" providerId="LiveId" clId="{43FAD3BE-97F8-CC4B-893B-9B9EF8A9CAE8}" dt="2023-09-07T02:57:08.817" v="698" actId="1076"/>
          <ac:picMkLst>
            <pc:docMk/>
            <pc:sldMk cId="2116766915" sldId="296"/>
            <ac:picMk id="16" creationId="{E64AC294-9137-B51A-0922-0E165B3F59DC}"/>
          </ac:picMkLst>
        </pc:picChg>
        <pc:cxnChg chg="mod">
          <ac:chgData name="Hải Ngân Đinh" userId="b56d41eb1ff6fed2" providerId="LiveId" clId="{43FAD3BE-97F8-CC4B-893B-9B9EF8A9CAE8}" dt="2023-09-07T02:56:52.807" v="694" actId="2711"/>
          <ac:cxnSpMkLst>
            <pc:docMk/>
            <pc:sldMk cId="2116766915" sldId="296"/>
            <ac:cxnSpMk id="10" creationId="{685E7EA5-EDAF-898F-2C8F-3356AF8C3683}"/>
          </ac:cxnSpMkLst>
        </pc:cxnChg>
        <pc:cxnChg chg="mod">
          <ac:chgData name="Hải Ngân Đinh" userId="b56d41eb1ff6fed2" providerId="LiveId" clId="{43FAD3BE-97F8-CC4B-893B-9B9EF8A9CAE8}" dt="2023-09-07T02:56:52.807" v="694" actId="2711"/>
          <ac:cxnSpMkLst>
            <pc:docMk/>
            <pc:sldMk cId="2116766915" sldId="296"/>
            <ac:cxnSpMk id="14" creationId="{6891BC7C-9A8F-7D9B-ACC0-44C6654DA4EF}"/>
          </ac:cxnSpMkLst>
        </pc:cxnChg>
      </pc:sldChg>
      <pc:sldChg chg="modSp mod modTransition modAnim">
        <pc:chgData name="Hải Ngân Đinh" userId="b56d41eb1ff6fed2" providerId="LiveId" clId="{43FAD3BE-97F8-CC4B-893B-9B9EF8A9CAE8}" dt="2023-09-07T13:21:57.838" v="921"/>
        <pc:sldMkLst>
          <pc:docMk/>
          <pc:sldMk cId="140467476" sldId="297"/>
        </pc:sldMkLst>
        <pc:spChg chg="mod">
          <ac:chgData name="Hải Ngân Đinh" userId="b56d41eb1ff6fed2" providerId="LiveId" clId="{43FAD3BE-97F8-CC4B-893B-9B9EF8A9CAE8}" dt="2023-09-07T02:57:25.248" v="703" actId="1076"/>
          <ac:spMkLst>
            <pc:docMk/>
            <pc:sldMk cId="140467476" sldId="297"/>
            <ac:spMk id="7" creationId="{192B5500-3CF6-9A87-9115-4E333894642C}"/>
          </ac:spMkLst>
        </pc:spChg>
      </pc:sldChg>
      <pc:sldChg chg="delSp modSp mod modTransition modAnim">
        <pc:chgData name="Hải Ngân Đinh" userId="b56d41eb1ff6fed2" providerId="LiveId" clId="{43FAD3BE-97F8-CC4B-893B-9B9EF8A9CAE8}" dt="2023-09-07T13:21:57.838" v="921"/>
        <pc:sldMkLst>
          <pc:docMk/>
          <pc:sldMk cId="720179873" sldId="298"/>
        </pc:sldMkLst>
        <pc:spChg chg="del">
          <ac:chgData name="Hải Ngân Đinh" userId="b56d41eb1ff6fed2" providerId="LiveId" clId="{43FAD3BE-97F8-CC4B-893B-9B9EF8A9CAE8}" dt="2023-09-01T13:58:15.440" v="448" actId="478"/>
          <ac:spMkLst>
            <pc:docMk/>
            <pc:sldMk cId="720179873" sldId="298"/>
            <ac:spMk id="4" creationId="{A1E1DF3C-F2BA-A473-8D67-BCD7629AFE57}"/>
          </ac:spMkLst>
        </pc:spChg>
        <pc:spChg chg="mod">
          <ac:chgData name="Hải Ngân Đinh" userId="b56d41eb1ff6fed2" providerId="LiveId" clId="{43FAD3BE-97F8-CC4B-893B-9B9EF8A9CAE8}" dt="2023-09-07T02:59:51.175" v="749" actId="122"/>
          <ac:spMkLst>
            <pc:docMk/>
            <pc:sldMk cId="720179873" sldId="298"/>
            <ac:spMk id="5" creationId="{31A9C6BE-662F-AECC-7E87-31EB839C6627}"/>
          </ac:spMkLst>
        </pc:spChg>
        <pc:picChg chg="mod">
          <ac:chgData name="Hải Ngân Đinh" userId="b56d41eb1ff6fed2" providerId="LiveId" clId="{43FAD3BE-97F8-CC4B-893B-9B9EF8A9CAE8}" dt="2023-09-01T13:58:28.510" v="457" actId="1076"/>
          <ac:picMkLst>
            <pc:docMk/>
            <pc:sldMk cId="720179873" sldId="298"/>
            <ac:picMk id="6" creationId="{D24D45B9-CFCA-628D-1BBC-A765DAA5FC07}"/>
          </ac:picMkLst>
        </pc:picChg>
      </pc:sldChg>
      <pc:sldChg chg="delSp modSp mod modTransition modAnim">
        <pc:chgData name="Hải Ngân Đinh" userId="b56d41eb1ff6fed2" providerId="LiveId" clId="{43FAD3BE-97F8-CC4B-893B-9B9EF8A9CAE8}" dt="2023-09-07T13:21:57.838" v="921"/>
        <pc:sldMkLst>
          <pc:docMk/>
          <pc:sldMk cId="2650960759" sldId="299"/>
        </pc:sldMkLst>
        <pc:spChg chg="mod">
          <ac:chgData name="Hải Ngân Đinh" userId="b56d41eb1ff6fed2" providerId="LiveId" clId="{43FAD3BE-97F8-CC4B-893B-9B9EF8A9CAE8}" dt="2023-09-07T03:00:14.669" v="764" actId="1035"/>
          <ac:spMkLst>
            <pc:docMk/>
            <pc:sldMk cId="2650960759" sldId="299"/>
            <ac:spMk id="3" creationId="{EB620878-212B-3B0C-C46F-F2979B3E719E}"/>
          </ac:spMkLst>
        </pc:spChg>
        <pc:spChg chg="mod">
          <ac:chgData name="Hải Ngân Đinh" userId="b56d41eb1ff6fed2" providerId="LiveId" clId="{43FAD3BE-97F8-CC4B-893B-9B9EF8A9CAE8}" dt="2023-09-07T03:00:04.579" v="753" actId="403"/>
          <ac:spMkLst>
            <pc:docMk/>
            <pc:sldMk cId="2650960759" sldId="299"/>
            <ac:spMk id="4" creationId="{AD3ABFBC-06BC-86B1-B8C9-DE781236A705}"/>
          </ac:spMkLst>
        </pc:spChg>
        <pc:picChg chg="del">
          <ac:chgData name="Hải Ngân Đinh" userId="b56d41eb1ff6fed2" providerId="LiveId" clId="{43FAD3BE-97F8-CC4B-893B-9B9EF8A9CAE8}" dt="2023-09-01T14:00:18.370" v="486" actId="478"/>
          <ac:picMkLst>
            <pc:docMk/>
            <pc:sldMk cId="2650960759" sldId="299"/>
            <ac:picMk id="16" creationId="{03295C14-8DCC-FF34-6280-C84FECFCFAF4}"/>
          </ac:picMkLst>
        </pc:picChg>
      </pc:sldChg>
      <pc:sldChg chg="modSp modTransition modAnim">
        <pc:chgData name="Hải Ngân Đinh" userId="b56d41eb1ff6fed2" providerId="LiveId" clId="{43FAD3BE-97F8-CC4B-893B-9B9EF8A9CAE8}" dt="2023-09-07T13:21:57.838" v="921"/>
        <pc:sldMkLst>
          <pc:docMk/>
          <pc:sldMk cId="2733757912" sldId="300"/>
        </pc:sldMkLst>
        <pc:spChg chg="mod">
          <ac:chgData name="Hải Ngân Đinh" userId="b56d41eb1ff6fed2" providerId="LiveId" clId="{43FAD3BE-97F8-CC4B-893B-9B9EF8A9CAE8}" dt="2023-09-07T03:00:19.007" v="765" actId="2711"/>
          <ac:spMkLst>
            <pc:docMk/>
            <pc:sldMk cId="2733757912" sldId="300"/>
            <ac:spMk id="2" creationId="{08545F0C-AA84-4B2B-56C0-E91E3B32CF6A}"/>
          </ac:spMkLst>
        </pc:spChg>
        <pc:spChg chg="mod">
          <ac:chgData name="Hải Ngân Đinh" userId="b56d41eb1ff6fed2" providerId="LiveId" clId="{43FAD3BE-97F8-CC4B-893B-9B9EF8A9CAE8}" dt="2023-09-07T03:00:19.007" v="765" actId="2711"/>
          <ac:spMkLst>
            <pc:docMk/>
            <pc:sldMk cId="2733757912" sldId="300"/>
            <ac:spMk id="3" creationId="{CAC73577-C061-C776-9EEB-8DF895B72557}"/>
          </ac:spMkLst>
        </pc:spChg>
      </pc:sldChg>
      <pc:sldChg chg="modSp mod modTransition modAnim modShow">
        <pc:chgData name="Hải Ngân Đinh" userId="b56d41eb1ff6fed2" providerId="LiveId" clId="{43FAD3BE-97F8-CC4B-893B-9B9EF8A9CAE8}" dt="2023-09-07T13:57:40.749" v="1181" actId="729"/>
        <pc:sldMkLst>
          <pc:docMk/>
          <pc:sldMk cId="450531278" sldId="301"/>
        </pc:sldMkLst>
        <pc:spChg chg="mod">
          <ac:chgData name="Hải Ngân Đinh" userId="b56d41eb1ff6fed2" providerId="LiveId" clId="{43FAD3BE-97F8-CC4B-893B-9B9EF8A9CAE8}" dt="2023-09-07T03:03:03.709" v="813" actId="403"/>
          <ac:spMkLst>
            <pc:docMk/>
            <pc:sldMk cId="450531278" sldId="301"/>
            <ac:spMk id="3" creationId="{689B840D-921D-1F06-59E0-194796A6F7FD}"/>
          </ac:spMkLst>
        </pc:spChg>
        <pc:spChg chg="mod">
          <ac:chgData name="Hải Ngân Đinh" userId="b56d41eb1ff6fed2" providerId="LiveId" clId="{43FAD3BE-97F8-CC4B-893B-9B9EF8A9CAE8}" dt="2023-09-07T03:03:13.930" v="817" actId="1076"/>
          <ac:spMkLst>
            <pc:docMk/>
            <pc:sldMk cId="450531278" sldId="301"/>
            <ac:spMk id="4" creationId="{6A6AE86E-B1E0-F6C2-EE7E-2892DC259BF4}"/>
          </ac:spMkLst>
        </pc:spChg>
      </pc:sldChg>
      <pc:sldChg chg="delSp modSp mod modTransition modAnim">
        <pc:chgData name="Hải Ngân Đinh" userId="b56d41eb1ff6fed2" providerId="LiveId" clId="{43FAD3BE-97F8-CC4B-893B-9B9EF8A9CAE8}" dt="2023-09-07T13:21:57.838" v="921"/>
        <pc:sldMkLst>
          <pc:docMk/>
          <pc:sldMk cId="3170957757" sldId="302"/>
        </pc:sldMkLst>
        <pc:spChg chg="del">
          <ac:chgData name="Hải Ngân Đinh" userId="b56d41eb1ff6fed2" providerId="LiveId" clId="{43FAD3BE-97F8-CC4B-893B-9B9EF8A9CAE8}" dt="2023-09-01T13:39:21.526" v="39" actId="478"/>
          <ac:spMkLst>
            <pc:docMk/>
            <pc:sldMk cId="3170957757" sldId="302"/>
            <ac:spMk id="7" creationId="{0C9AFE6D-072A-5D9B-9CD4-F528F744C834}"/>
          </ac:spMkLst>
        </pc:spChg>
        <pc:spChg chg="mod">
          <ac:chgData name="Hải Ngân Đinh" userId="b56d41eb1ff6fed2" providerId="LiveId" clId="{43FAD3BE-97F8-CC4B-893B-9B9EF8A9CAE8}" dt="2023-09-07T02:46:38.294" v="535" actId="1076"/>
          <ac:spMkLst>
            <pc:docMk/>
            <pc:sldMk cId="3170957757" sldId="302"/>
            <ac:spMk id="13" creationId="{A2FDF437-6B72-878E-9A21-4D0DBE00D2F5}"/>
          </ac:spMkLst>
        </pc:spChg>
      </pc:sldChg>
      <pc:sldChg chg="delSp modSp mod modTransition modAnim">
        <pc:chgData name="Hải Ngân Đinh" userId="b56d41eb1ff6fed2" providerId="LiveId" clId="{43FAD3BE-97F8-CC4B-893B-9B9EF8A9CAE8}" dt="2023-09-07T13:21:57.838" v="921"/>
        <pc:sldMkLst>
          <pc:docMk/>
          <pc:sldMk cId="1968004065" sldId="303"/>
        </pc:sldMkLst>
        <pc:spChg chg="del">
          <ac:chgData name="Hải Ngân Đinh" userId="b56d41eb1ff6fed2" providerId="LiveId" clId="{43FAD3BE-97F8-CC4B-893B-9B9EF8A9CAE8}" dt="2023-09-01T13:40:44.150" v="72" actId="478"/>
          <ac:spMkLst>
            <pc:docMk/>
            <pc:sldMk cId="1968004065" sldId="303"/>
            <ac:spMk id="7" creationId="{0C9AFE6D-072A-5D9B-9CD4-F528F744C834}"/>
          </ac:spMkLst>
        </pc:spChg>
        <pc:spChg chg="mod">
          <ac:chgData name="Hải Ngân Đinh" userId="b56d41eb1ff6fed2" providerId="LiveId" clId="{43FAD3BE-97F8-CC4B-893B-9B9EF8A9CAE8}" dt="2023-09-07T02:46:45.729" v="539" actId="1076"/>
          <ac:spMkLst>
            <pc:docMk/>
            <pc:sldMk cId="1968004065" sldId="303"/>
            <ac:spMk id="13" creationId="{A2FDF437-6B72-878E-9A21-4D0DBE00D2F5}"/>
          </ac:spMkLst>
        </pc:spChg>
      </pc:sldChg>
      <pc:sldChg chg="modSp mod modTransition modAnim">
        <pc:chgData name="Hải Ngân Đinh" userId="b56d41eb1ff6fed2" providerId="LiveId" clId="{43FAD3BE-97F8-CC4B-893B-9B9EF8A9CAE8}" dt="2023-09-07T13:21:57.838" v="921"/>
        <pc:sldMkLst>
          <pc:docMk/>
          <pc:sldMk cId="2487064699" sldId="340"/>
        </pc:sldMkLst>
        <pc:spChg chg="mod">
          <ac:chgData name="Hải Ngân Đinh" userId="b56d41eb1ff6fed2" providerId="LiveId" clId="{43FAD3BE-97F8-CC4B-893B-9B9EF8A9CAE8}" dt="2023-09-07T02:47:46.725" v="559" actId="403"/>
          <ac:spMkLst>
            <pc:docMk/>
            <pc:sldMk cId="2487064699" sldId="340"/>
            <ac:spMk id="4" creationId="{00000000-0000-0000-0000-000000000000}"/>
          </ac:spMkLst>
        </pc:spChg>
      </pc:sldChg>
      <pc:sldChg chg="modSp mod modTransition modAnim">
        <pc:chgData name="Hải Ngân Đinh" userId="b56d41eb1ff6fed2" providerId="LiveId" clId="{43FAD3BE-97F8-CC4B-893B-9B9EF8A9CAE8}" dt="2023-09-07T13:21:57.838" v="921"/>
        <pc:sldMkLst>
          <pc:docMk/>
          <pc:sldMk cId="2101470217" sldId="342"/>
        </pc:sldMkLst>
        <pc:spChg chg="mod">
          <ac:chgData name="Hải Ngân Đinh" userId="b56d41eb1ff6fed2" providerId="LiveId" clId="{43FAD3BE-97F8-CC4B-893B-9B9EF8A9CAE8}" dt="2023-09-07T02:47:39.876" v="558" actId="27636"/>
          <ac:spMkLst>
            <pc:docMk/>
            <pc:sldMk cId="2101470217" sldId="342"/>
            <ac:spMk id="9" creationId="{10F8CA2D-1D68-4A93-9DA6-E91ACED32BDA}"/>
          </ac:spMkLst>
        </pc:spChg>
        <pc:picChg chg="mod">
          <ac:chgData name="Hải Ngân Đinh" userId="b56d41eb1ff6fed2" providerId="LiveId" clId="{43FAD3BE-97F8-CC4B-893B-9B9EF8A9CAE8}" dt="2023-09-07T02:47:33.599" v="555" actId="1076"/>
          <ac:picMkLst>
            <pc:docMk/>
            <pc:sldMk cId="2101470217" sldId="342"/>
            <ac:picMk id="5122" creationId="{B0E24B99-317B-4318-AA2B-3F24C96BAB1D}"/>
          </ac:picMkLst>
        </pc:picChg>
      </pc:sldChg>
      <pc:sldChg chg="modSp mod modTransition modAnim modNotesTx">
        <pc:chgData name="Hải Ngân Đinh" userId="b56d41eb1ff6fed2" providerId="LiveId" clId="{43FAD3BE-97F8-CC4B-893B-9B9EF8A9CAE8}" dt="2023-09-07T13:51:03.489" v="1097" actId="20577"/>
        <pc:sldMkLst>
          <pc:docMk/>
          <pc:sldMk cId="1399535284" sldId="343"/>
        </pc:sldMkLst>
        <pc:spChg chg="mod">
          <ac:chgData name="Hải Ngân Đinh" userId="b56d41eb1ff6fed2" providerId="LiveId" clId="{43FAD3BE-97F8-CC4B-893B-9B9EF8A9CAE8}" dt="2023-09-07T02:47:51.423" v="562" actId="27636"/>
          <ac:spMkLst>
            <pc:docMk/>
            <pc:sldMk cId="1399535284" sldId="343"/>
            <ac:spMk id="4" creationId="{00000000-0000-0000-0000-000000000000}"/>
          </ac:spMkLst>
        </pc:spChg>
      </pc:sldChg>
      <pc:sldChg chg="modTransition modNotes modNotesTx">
        <pc:chgData name="Hải Ngân Đinh" userId="b56d41eb1ff6fed2" providerId="LiveId" clId="{43FAD3BE-97F8-CC4B-893B-9B9EF8A9CAE8}" dt="2023-09-07T13:57:20.985" v="1180" actId="20577"/>
        <pc:sldMkLst>
          <pc:docMk/>
          <pc:sldMk cId="3678729007" sldId="344"/>
        </pc:sldMkLst>
      </pc:sldChg>
      <pc:sldChg chg="modSp mod modTransition">
        <pc:chgData name="Hải Ngân Đinh" userId="b56d41eb1ff6fed2" providerId="LiveId" clId="{43FAD3BE-97F8-CC4B-893B-9B9EF8A9CAE8}" dt="2023-09-07T13:21:57.838" v="921"/>
        <pc:sldMkLst>
          <pc:docMk/>
          <pc:sldMk cId="4028400936" sldId="345"/>
        </pc:sldMkLst>
        <pc:spChg chg="mod">
          <ac:chgData name="Hải Ngân Đinh" userId="b56d41eb1ff6fed2" providerId="LiveId" clId="{43FAD3BE-97F8-CC4B-893B-9B9EF8A9CAE8}" dt="2023-09-07T03:00:28.658" v="767" actId="403"/>
          <ac:spMkLst>
            <pc:docMk/>
            <pc:sldMk cId="4028400936" sldId="345"/>
            <ac:spMk id="5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0:25.521" v="766" actId="2711"/>
          <ac:spMkLst>
            <pc:docMk/>
            <pc:sldMk cId="4028400936" sldId="345"/>
            <ac:spMk id="10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0:25.521" v="766" actId="2711"/>
          <ac:spMkLst>
            <pc:docMk/>
            <pc:sldMk cId="4028400936" sldId="345"/>
            <ac:spMk id="11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0:25.521" v="766" actId="2711"/>
          <ac:spMkLst>
            <pc:docMk/>
            <pc:sldMk cId="4028400936" sldId="345"/>
            <ac:spMk id="12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0:25.521" v="766" actId="2711"/>
          <ac:spMkLst>
            <pc:docMk/>
            <pc:sldMk cId="4028400936" sldId="345"/>
            <ac:spMk id="13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0:25.521" v="766" actId="2711"/>
          <ac:spMkLst>
            <pc:docMk/>
            <pc:sldMk cId="4028400936" sldId="345"/>
            <ac:spMk id="14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0:25.521" v="766" actId="2711"/>
          <ac:spMkLst>
            <pc:docMk/>
            <pc:sldMk cId="4028400936" sldId="345"/>
            <ac:spMk id="15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0:25.521" v="766" actId="2711"/>
          <ac:spMkLst>
            <pc:docMk/>
            <pc:sldMk cId="4028400936" sldId="345"/>
            <ac:spMk id="16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0:25.521" v="766" actId="2711"/>
          <ac:spMkLst>
            <pc:docMk/>
            <pc:sldMk cId="4028400936" sldId="345"/>
            <ac:spMk id="17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0:25.521" v="766" actId="2711"/>
          <ac:spMkLst>
            <pc:docMk/>
            <pc:sldMk cId="4028400936" sldId="345"/>
            <ac:spMk id="18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0:25.521" v="766" actId="2711"/>
          <ac:spMkLst>
            <pc:docMk/>
            <pc:sldMk cId="4028400936" sldId="345"/>
            <ac:spMk id="19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0:25.521" v="766" actId="2711"/>
          <ac:spMkLst>
            <pc:docMk/>
            <pc:sldMk cId="4028400936" sldId="345"/>
            <ac:spMk id="20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0:25.521" v="766" actId="2711"/>
          <ac:spMkLst>
            <pc:docMk/>
            <pc:sldMk cId="4028400936" sldId="345"/>
            <ac:spMk id="21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0:25.521" v="766" actId="2711"/>
          <ac:spMkLst>
            <pc:docMk/>
            <pc:sldMk cId="4028400936" sldId="345"/>
            <ac:spMk id="22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0:25.521" v="766" actId="2711"/>
          <ac:spMkLst>
            <pc:docMk/>
            <pc:sldMk cId="4028400936" sldId="345"/>
            <ac:spMk id="23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0:25.521" v="766" actId="2711"/>
          <ac:spMkLst>
            <pc:docMk/>
            <pc:sldMk cId="4028400936" sldId="345"/>
            <ac:spMk id="24" creationId="{00000000-0000-0000-0000-000000000000}"/>
          </ac:spMkLst>
        </pc:spChg>
        <pc:picChg chg="mod">
          <ac:chgData name="Hải Ngân Đinh" userId="b56d41eb1ff6fed2" providerId="LiveId" clId="{43FAD3BE-97F8-CC4B-893B-9B9EF8A9CAE8}" dt="2023-09-07T03:00:25.521" v="766" actId="2711"/>
          <ac:picMkLst>
            <pc:docMk/>
            <pc:sldMk cId="4028400936" sldId="345"/>
            <ac:picMk id="9" creationId="{00000000-0000-0000-0000-000000000000}"/>
          </ac:picMkLst>
        </pc:picChg>
        <pc:picChg chg="mod">
          <ac:chgData name="Hải Ngân Đinh" userId="b56d41eb1ff6fed2" providerId="LiveId" clId="{43FAD3BE-97F8-CC4B-893B-9B9EF8A9CAE8}" dt="2023-09-07T03:00:25.521" v="766" actId="2711"/>
          <ac:picMkLst>
            <pc:docMk/>
            <pc:sldMk cId="4028400936" sldId="345"/>
            <ac:picMk id="25" creationId="{00000000-0000-0000-0000-000000000000}"/>
          </ac:picMkLst>
        </pc:picChg>
      </pc:sldChg>
      <pc:sldChg chg="modSp mod modTransition">
        <pc:chgData name="Hải Ngân Đinh" userId="b56d41eb1ff6fed2" providerId="LiveId" clId="{43FAD3BE-97F8-CC4B-893B-9B9EF8A9CAE8}" dt="2023-09-07T13:21:57.838" v="921"/>
        <pc:sldMkLst>
          <pc:docMk/>
          <pc:sldMk cId="244579054" sldId="346"/>
        </pc:sldMkLst>
        <pc:spChg chg="mod">
          <ac:chgData name="Hải Ngân Đinh" userId="b56d41eb1ff6fed2" providerId="LiveId" clId="{43FAD3BE-97F8-CC4B-893B-9B9EF8A9CAE8}" dt="2023-09-07T03:00:37.684" v="769" actId="403"/>
          <ac:spMkLst>
            <pc:docMk/>
            <pc:sldMk cId="244579054" sldId="346"/>
            <ac:spMk id="5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45.628" v="825" actId="2711"/>
          <ac:spMkLst>
            <pc:docMk/>
            <pc:sldMk cId="244579054" sldId="346"/>
            <ac:spMk id="10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45.628" v="825" actId="2711"/>
          <ac:spMkLst>
            <pc:docMk/>
            <pc:sldMk cId="244579054" sldId="346"/>
            <ac:spMk id="11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45.628" v="825" actId="2711"/>
          <ac:spMkLst>
            <pc:docMk/>
            <pc:sldMk cId="244579054" sldId="346"/>
            <ac:spMk id="12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0:48.520" v="771" actId="113"/>
          <ac:spMkLst>
            <pc:docMk/>
            <pc:sldMk cId="244579054" sldId="346"/>
            <ac:spMk id="13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0:48.520" v="771" actId="113"/>
          <ac:spMkLst>
            <pc:docMk/>
            <pc:sldMk cId="244579054" sldId="346"/>
            <ac:spMk id="14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0:48.520" v="771" actId="113"/>
          <ac:spMkLst>
            <pc:docMk/>
            <pc:sldMk cId="244579054" sldId="346"/>
            <ac:spMk id="15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0:48.520" v="771" actId="113"/>
          <ac:spMkLst>
            <pc:docMk/>
            <pc:sldMk cId="244579054" sldId="346"/>
            <ac:spMk id="16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45.628" v="825" actId="2711"/>
          <ac:spMkLst>
            <pc:docMk/>
            <pc:sldMk cId="244579054" sldId="346"/>
            <ac:spMk id="17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45.628" v="825" actId="2711"/>
          <ac:spMkLst>
            <pc:docMk/>
            <pc:sldMk cId="244579054" sldId="346"/>
            <ac:spMk id="18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45.628" v="825" actId="2711"/>
          <ac:spMkLst>
            <pc:docMk/>
            <pc:sldMk cId="244579054" sldId="346"/>
            <ac:spMk id="19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45.628" v="825" actId="2711"/>
          <ac:spMkLst>
            <pc:docMk/>
            <pc:sldMk cId="244579054" sldId="346"/>
            <ac:spMk id="20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45.628" v="825" actId="2711"/>
          <ac:spMkLst>
            <pc:docMk/>
            <pc:sldMk cId="244579054" sldId="346"/>
            <ac:spMk id="22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45.628" v="825" actId="2711"/>
          <ac:spMkLst>
            <pc:docMk/>
            <pc:sldMk cId="244579054" sldId="346"/>
            <ac:spMk id="23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45.628" v="825" actId="2711"/>
          <ac:spMkLst>
            <pc:docMk/>
            <pc:sldMk cId="244579054" sldId="346"/>
            <ac:spMk id="24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45.628" v="825" actId="2711"/>
          <ac:spMkLst>
            <pc:docMk/>
            <pc:sldMk cId="244579054" sldId="346"/>
            <ac:spMk id="25" creationId="{00000000-0000-0000-0000-000000000000}"/>
          </ac:spMkLst>
        </pc:spChg>
      </pc:sldChg>
      <pc:sldChg chg="modSp mod modTransition">
        <pc:chgData name="Hải Ngân Đinh" userId="b56d41eb1ff6fed2" providerId="LiveId" clId="{43FAD3BE-97F8-CC4B-893B-9B9EF8A9CAE8}" dt="2023-09-07T13:21:57.838" v="921"/>
        <pc:sldMkLst>
          <pc:docMk/>
          <pc:sldMk cId="2680327467" sldId="347"/>
        </pc:sldMkLst>
        <pc:spChg chg="mod">
          <ac:chgData name="Hải Ngân Đinh" userId="b56d41eb1ff6fed2" providerId="LiveId" clId="{43FAD3BE-97F8-CC4B-893B-9B9EF8A9CAE8}" dt="2023-09-07T03:01:01.618" v="773" actId="403"/>
          <ac:spMkLst>
            <pc:docMk/>
            <pc:sldMk cId="2680327467" sldId="347"/>
            <ac:spMk id="5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49.712" v="826" actId="2711"/>
          <ac:spMkLst>
            <pc:docMk/>
            <pc:sldMk cId="2680327467" sldId="347"/>
            <ac:spMk id="10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49.712" v="826" actId="2711"/>
          <ac:spMkLst>
            <pc:docMk/>
            <pc:sldMk cId="2680327467" sldId="347"/>
            <ac:spMk id="11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49.712" v="826" actId="2711"/>
          <ac:spMkLst>
            <pc:docMk/>
            <pc:sldMk cId="2680327467" sldId="347"/>
            <ac:spMk id="12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0:59.438" v="772" actId="2711"/>
          <ac:spMkLst>
            <pc:docMk/>
            <pc:sldMk cId="2680327467" sldId="347"/>
            <ac:spMk id="13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0:59.438" v="772" actId="2711"/>
          <ac:spMkLst>
            <pc:docMk/>
            <pc:sldMk cId="2680327467" sldId="347"/>
            <ac:spMk id="14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0:59.438" v="772" actId="2711"/>
          <ac:spMkLst>
            <pc:docMk/>
            <pc:sldMk cId="2680327467" sldId="347"/>
            <ac:spMk id="15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0:59.438" v="772" actId="2711"/>
          <ac:spMkLst>
            <pc:docMk/>
            <pc:sldMk cId="2680327467" sldId="347"/>
            <ac:spMk id="16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49.712" v="826" actId="2711"/>
          <ac:spMkLst>
            <pc:docMk/>
            <pc:sldMk cId="2680327467" sldId="347"/>
            <ac:spMk id="18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49.712" v="826" actId="2711"/>
          <ac:spMkLst>
            <pc:docMk/>
            <pc:sldMk cId="2680327467" sldId="347"/>
            <ac:spMk id="19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49.712" v="826" actId="2711"/>
          <ac:spMkLst>
            <pc:docMk/>
            <pc:sldMk cId="2680327467" sldId="347"/>
            <ac:spMk id="20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49.712" v="826" actId="2711"/>
          <ac:spMkLst>
            <pc:docMk/>
            <pc:sldMk cId="2680327467" sldId="347"/>
            <ac:spMk id="21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49.712" v="826" actId="2711"/>
          <ac:spMkLst>
            <pc:docMk/>
            <pc:sldMk cId="2680327467" sldId="347"/>
            <ac:spMk id="22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49.712" v="826" actId="2711"/>
          <ac:spMkLst>
            <pc:docMk/>
            <pc:sldMk cId="2680327467" sldId="347"/>
            <ac:spMk id="23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49.712" v="826" actId="2711"/>
          <ac:spMkLst>
            <pc:docMk/>
            <pc:sldMk cId="2680327467" sldId="347"/>
            <ac:spMk id="24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49.712" v="826" actId="2711"/>
          <ac:spMkLst>
            <pc:docMk/>
            <pc:sldMk cId="2680327467" sldId="347"/>
            <ac:spMk id="25" creationId="{00000000-0000-0000-0000-000000000000}"/>
          </ac:spMkLst>
        </pc:spChg>
      </pc:sldChg>
      <pc:sldChg chg="modSp mod modTransition">
        <pc:chgData name="Hải Ngân Đinh" userId="b56d41eb1ff6fed2" providerId="LiveId" clId="{43FAD3BE-97F8-CC4B-893B-9B9EF8A9CAE8}" dt="2023-09-07T13:21:57.838" v="921"/>
        <pc:sldMkLst>
          <pc:docMk/>
          <pc:sldMk cId="2562317755" sldId="348"/>
        </pc:sldMkLst>
        <pc:spChg chg="mod">
          <ac:chgData name="Hải Ngân Đinh" userId="b56d41eb1ff6fed2" providerId="LiveId" clId="{43FAD3BE-97F8-CC4B-893B-9B9EF8A9CAE8}" dt="2023-09-07T03:01:28.868" v="780" actId="3064"/>
          <ac:spMkLst>
            <pc:docMk/>
            <pc:sldMk cId="2562317755" sldId="348"/>
            <ac:spMk id="5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54.028" v="827" actId="2711"/>
          <ac:spMkLst>
            <pc:docMk/>
            <pc:sldMk cId="2562317755" sldId="348"/>
            <ac:spMk id="10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54.028" v="827" actId="2711"/>
          <ac:spMkLst>
            <pc:docMk/>
            <pc:sldMk cId="2562317755" sldId="348"/>
            <ac:spMk id="11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54.028" v="827" actId="2711"/>
          <ac:spMkLst>
            <pc:docMk/>
            <pc:sldMk cId="2562317755" sldId="348"/>
            <ac:spMk id="12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1:51.410" v="787" actId="404"/>
          <ac:spMkLst>
            <pc:docMk/>
            <pc:sldMk cId="2562317755" sldId="348"/>
            <ac:spMk id="13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1:51.410" v="787" actId="404"/>
          <ac:spMkLst>
            <pc:docMk/>
            <pc:sldMk cId="2562317755" sldId="348"/>
            <ac:spMk id="14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1:51.410" v="787" actId="404"/>
          <ac:spMkLst>
            <pc:docMk/>
            <pc:sldMk cId="2562317755" sldId="348"/>
            <ac:spMk id="16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54.028" v="827" actId="2711"/>
          <ac:spMkLst>
            <pc:docMk/>
            <pc:sldMk cId="2562317755" sldId="348"/>
            <ac:spMk id="17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54.028" v="827" actId="2711"/>
          <ac:spMkLst>
            <pc:docMk/>
            <pc:sldMk cId="2562317755" sldId="348"/>
            <ac:spMk id="18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54.028" v="827" actId="2711"/>
          <ac:spMkLst>
            <pc:docMk/>
            <pc:sldMk cId="2562317755" sldId="348"/>
            <ac:spMk id="19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54.028" v="827" actId="2711"/>
          <ac:spMkLst>
            <pc:docMk/>
            <pc:sldMk cId="2562317755" sldId="348"/>
            <ac:spMk id="20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1:51.410" v="787" actId="404"/>
          <ac:spMkLst>
            <pc:docMk/>
            <pc:sldMk cId="2562317755" sldId="348"/>
            <ac:spMk id="21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54.028" v="827" actId="2711"/>
          <ac:spMkLst>
            <pc:docMk/>
            <pc:sldMk cId="2562317755" sldId="348"/>
            <ac:spMk id="22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54.028" v="827" actId="2711"/>
          <ac:spMkLst>
            <pc:docMk/>
            <pc:sldMk cId="2562317755" sldId="348"/>
            <ac:spMk id="23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54.028" v="827" actId="2711"/>
          <ac:spMkLst>
            <pc:docMk/>
            <pc:sldMk cId="2562317755" sldId="348"/>
            <ac:spMk id="24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5:54.028" v="827" actId="2711"/>
          <ac:spMkLst>
            <pc:docMk/>
            <pc:sldMk cId="2562317755" sldId="348"/>
            <ac:spMk id="25" creationId="{00000000-0000-0000-0000-000000000000}"/>
          </ac:spMkLst>
        </pc:spChg>
      </pc:sldChg>
      <pc:sldChg chg="modSp mod modTransition">
        <pc:chgData name="Hải Ngân Đinh" userId="b56d41eb1ff6fed2" providerId="LiveId" clId="{43FAD3BE-97F8-CC4B-893B-9B9EF8A9CAE8}" dt="2023-09-07T13:21:57.838" v="921"/>
        <pc:sldMkLst>
          <pc:docMk/>
          <pc:sldMk cId="3350171972" sldId="349"/>
        </pc:sldMkLst>
        <pc:spChg chg="mod">
          <ac:chgData name="Hải Ngân Đinh" userId="b56d41eb1ff6fed2" providerId="LiveId" clId="{43FAD3BE-97F8-CC4B-893B-9B9EF8A9CAE8}" dt="2023-09-07T03:02:10.452" v="795" actId="3064"/>
          <ac:spMkLst>
            <pc:docMk/>
            <pc:sldMk cId="3350171972" sldId="349"/>
            <ac:spMk id="5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00.169" v="828" actId="2711"/>
          <ac:spMkLst>
            <pc:docMk/>
            <pc:sldMk cId="3350171972" sldId="349"/>
            <ac:spMk id="10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00.169" v="828" actId="2711"/>
          <ac:spMkLst>
            <pc:docMk/>
            <pc:sldMk cId="3350171972" sldId="349"/>
            <ac:spMk id="11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00.169" v="828" actId="2711"/>
          <ac:spMkLst>
            <pc:docMk/>
            <pc:sldMk cId="3350171972" sldId="349"/>
            <ac:spMk id="12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04.519" v="790" actId="403"/>
          <ac:spMkLst>
            <pc:docMk/>
            <pc:sldMk cId="3350171972" sldId="349"/>
            <ac:spMk id="13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04.519" v="790" actId="403"/>
          <ac:spMkLst>
            <pc:docMk/>
            <pc:sldMk cId="3350171972" sldId="349"/>
            <ac:spMk id="14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04.519" v="790" actId="403"/>
          <ac:spMkLst>
            <pc:docMk/>
            <pc:sldMk cId="3350171972" sldId="349"/>
            <ac:spMk id="15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04.519" v="790" actId="403"/>
          <ac:spMkLst>
            <pc:docMk/>
            <pc:sldMk cId="3350171972" sldId="349"/>
            <ac:spMk id="16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00.169" v="828" actId="2711"/>
          <ac:spMkLst>
            <pc:docMk/>
            <pc:sldMk cId="3350171972" sldId="349"/>
            <ac:spMk id="17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00.169" v="828" actId="2711"/>
          <ac:spMkLst>
            <pc:docMk/>
            <pc:sldMk cId="3350171972" sldId="349"/>
            <ac:spMk id="18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00.169" v="828" actId="2711"/>
          <ac:spMkLst>
            <pc:docMk/>
            <pc:sldMk cId="3350171972" sldId="349"/>
            <ac:spMk id="19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00.169" v="828" actId="2711"/>
          <ac:spMkLst>
            <pc:docMk/>
            <pc:sldMk cId="3350171972" sldId="349"/>
            <ac:spMk id="20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00.169" v="828" actId="2711"/>
          <ac:spMkLst>
            <pc:docMk/>
            <pc:sldMk cId="3350171972" sldId="349"/>
            <ac:spMk id="22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00.169" v="828" actId="2711"/>
          <ac:spMkLst>
            <pc:docMk/>
            <pc:sldMk cId="3350171972" sldId="349"/>
            <ac:spMk id="23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00.169" v="828" actId="2711"/>
          <ac:spMkLst>
            <pc:docMk/>
            <pc:sldMk cId="3350171972" sldId="349"/>
            <ac:spMk id="24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00.169" v="828" actId="2711"/>
          <ac:spMkLst>
            <pc:docMk/>
            <pc:sldMk cId="3350171972" sldId="349"/>
            <ac:spMk id="25" creationId="{00000000-0000-0000-0000-000000000000}"/>
          </ac:spMkLst>
        </pc:spChg>
      </pc:sldChg>
      <pc:sldChg chg="modSp mod modTransition">
        <pc:chgData name="Hải Ngân Đinh" userId="b56d41eb1ff6fed2" providerId="LiveId" clId="{43FAD3BE-97F8-CC4B-893B-9B9EF8A9CAE8}" dt="2023-09-07T13:21:57.838" v="921"/>
        <pc:sldMkLst>
          <pc:docMk/>
          <pc:sldMk cId="2144259286" sldId="350"/>
        </pc:sldMkLst>
        <pc:spChg chg="mod">
          <ac:chgData name="Hải Ngân Đinh" userId="b56d41eb1ff6fed2" providerId="LiveId" clId="{43FAD3BE-97F8-CC4B-893B-9B9EF8A9CAE8}" dt="2023-09-07T03:02:24.462" v="798" actId="403"/>
          <ac:spMkLst>
            <pc:docMk/>
            <pc:sldMk cId="2144259286" sldId="350"/>
            <ac:spMk id="5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21.903" v="797" actId="2711"/>
          <ac:spMkLst>
            <pc:docMk/>
            <pc:sldMk cId="2144259286" sldId="350"/>
            <ac:spMk id="10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21.903" v="797" actId="2711"/>
          <ac:spMkLst>
            <pc:docMk/>
            <pc:sldMk cId="2144259286" sldId="350"/>
            <ac:spMk id="11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21.903" v="797" actId="2711"/>
          <ac:spMkLst>
            <pc:docMk/>
            <pc:sldMk cId="2144259286" sldId="350"/>
            <ac:spMk id="12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21.903" v="797" actId="2711"/>
          <ac:spMkLst>
            <pc:docMk/>
            <pc:sldMk cId="2144259286" sldId="350"/>
            <ac:spMk id="13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21.903" v="797" actId="2711"/>
          <ac:spMkLst>
            <pc:docMk/>
            <pc:sldMk cId="2144259286" sldId="350"/>
            <ac:spMk id="14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21.903" v="797" actId="2711"/>
          <ac:spMkLst>
            <pc:docMk/>
            <pc:sldMk cId="2144259286" sldId="350"/>
            <ac:spMk id="15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21.903" v="797" actId="2711"/>
          <ac:spMkLst>
            <pc:docMk/>
            <pc:sldMk cId="2144259286" sldId="350"/>
            <ac:spMk id="16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21.903" v="797" actId="2711"/>
          <ac:spMkLst>
            <pc:docMk/>
            <pc:sldMk cId="2144259286" sldId="350"/>
            <ac:spMk id="17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21.903" v="797" actId="2711"/>
          <ac:spMkLst>
            <pc:docMk/>
            <pc:sldMk cId="2144259286" sldId="350"/>
            <ac:spMk id="18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21.903" v="797" actId="2711"/>
          <ac:spMkLst>
            <pc:docMk/>
            <pc:sldMk cId="2144259286" sldId="350"/>
            <ac:spMk id="19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21.903" v="797" actId="2711"/>
          <ac:spMkLst>
            <pc:docMk/>
            <pc:sldMk cId="2144259286" sldId="350"/>
            <ac:spMk id="20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21.903" v="797" actId="2711"/>
          <ac:spMkLst>
            <pc:docMk/>
            <pc:sldMk cId="2144259286" sldId="350"/>
            <ac:spMk id="21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21.903" v="797" actId="2711"/>
          <ac:spMkLst>
            <pc:docMk/>
            <pc:sldMk cId="2144259286" sldId="350"/>
            <ac:spMk id="22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21.903" v="797" actId="2711"/>
          <ac:spMkLst>
            <pc:docMk/>
            <pc:sldMk cId="2144259286" sldId="350"/>
            <ac:spMk id="23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21.903" v="797" actId="2711"/>
          <ac:spMkLst>
            <pc:docMk/>
            <pc:sldMk cId="2144259286" sldId="350"/>
            <ac:spMk id="24" creationId="{00000000-0000-0000-0000-000000000000}"/>
          </ac:spMkLst>
        </pc:spChg>
        <pc:picChg chg="mod">
          <ac:chgData name="Hải Ngân Đinh" userId="b56d41eb1ff6fed2" providerId="LiveId" clId="{43FAD3BE-97F8-CC4B-893B-9B9EF8A9CAE8}" dt="2023-09-07T03:02:21.903" v="797" actId="2711"/>
          <ac:picMkLst>
            <pc:docMk/>
            <pc:sldMk cId="2144259286" sldId="350"/>
            <ac:picMk id="9" creationId="{00000000-0000-0000-0000-000000000000}"/>
          </ac:picMkLst>
        </pc:picChg>
        <pc:picChg chg="mod">
          <ac:chgData name="Hải Ngân Đinh" userId="b56d41eb1ff6fed2" providerId="LiveId" clId="{43FAD3BE-97F8-CC4B-893B-9B9EF8A9CAE8}" dt="2023-09-07T03:02:21.903" v="797" actId="2711"/>
          <ac:picMkLst>
            <pc:docMk/>
            <pc:sldMk cId="2144259286" sldId="350"/>
            <ac:picMk id="25" creationId="{00000000-0000-0000-0000-000000000000}"/>
          </ac:picMkLst>
        </pc:picChg>
      </pc:sldChg>
      <pc:sldChg chg="modSp mod modTransition">
        <pc:chgData name="Hải Ngân Đinh" userId="b56d41eb1ff6fed2" providerId="LiveId" clId="{43FAD3BE-97F8-CC4B-893B-9B9EF8A9CAE8}" dt="2023-09-07T13:21:57.838" v="921"/>
        <pc:sldMkLst>
          <pc:docMk/>
          <pc:sldMk cId="1121310070" sldId="351"/>
        </pc:sldMkLst>
        <pc:spChg chg="mod">
          <ac:chgData name="Hải Ngân Đinh" userId="b56d41eb1ff6fed2" providerId="LiveId" clId="{43FAD3BE-97F8-CC4B-893B-9B9EF8A9CAE8}" dt="2023-09-07T03:02:50.400" v="805" actId="403"/>
          <ac:spMkLst>
            <pc:docMk/>
            <pc:sldMk cId="1121310070" sldId="351"/>
            <ac:spMk id="5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13.192" v="830" actId="2711"/>
          <ac:spMkLst>
            <pc:docMk/>
            <pc:sldMk cId="1121310070" sldId="351"/>
            <ac:spMk id="10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13.192" v="830" actId="2711"/>
          <ac:spMkLst>
            <pc:docMk/>
            <pc:sldMk cId="1121310070" sldId="351"/>
            <ac:spMk id="11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13.192" v="830" actId="2711"/>
          <ac:spMkLst>
            <pc:docMk/>
            <pc:sldMk cId="1121310070" sldId="351"/>
            <ac:spMk id="12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54.047" v="808" actId="403"/>
          <ac:spMkLst>
            <pc:docMk/>
            <pc:sldMk cId="1121310070" sldId="351"/>
            <ac:spMk id="13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54.047" v="808" actId="403"/>
          <ac:spMkLst>
            <pc:docMk/>
            <pc:sldMk cId="1121310070" sldId="351"/>
            <ac:spMk id="14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54.047" v="808" actId="403"/>
          <ac:spMkLst>
            <pc:docMk/>
            <pc:sldMk cId="1121310070" sldId="351"/>
            <ac:spMk id="15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2:54.047" v="808" actId="403"/>
          <ac:spMkLst>
            <pc:docMk/>
            <pc:sldMk cId="1121310070" sldId="351"/>
            <ac:spMk id="16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13.192" v="830" actId="2711"/>
          <ac:spMkLst>
            <pc:docMk/>
            <pc:sldMk cId="1121310070" sldId="351"/>
            <ac:spMk id="18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13.192" v="830" actId="2711"/>
          <ac:spMkLst>
            <pc:docMk/>
            <pc:sldMk cId="1121310070" sldId="351"/>
            <ac:spMk id="19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13.192" v="830" actId="2711"/>
          <ac:spMkLst>
            <pc:docMk/>
            <pc:sldMk cId="1121310070" sldId="351"/>
            <ac:spMk id="20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13.192" v="830" actId="2711"/>
          <ac:spMkLst>
            <pc:docMk/>
            <pc:sldMk cId="1121310070" sldId="351"/>
            <ac:spMk id="21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13.192" v="830" actId="2711"/>
          <ac:spMkLst>
            <pc:docMk/>
            <pc:sldMk cId="1121310070" sldId="351"/>
            <ac:spMk id="22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13.192" v="830" actId="2711"/>
          <ac:spMkLst>
            <pc:docMk/>
            <pc:sldMk cId="1121310070" sldId="351"/>
            <ac:spMk id="23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13.192" v="830" actId="2711"/>
          <ac:spMkLst>
            <pc:docMk/>
            <pc:sldMk cId="1121310070" sldId="351"/>
            <ac:spMk id="24" creationId="{00000000-0000-0000-0000-000000000000}"/>
          </ac:spMkLst>
        </pc:spChg>
        <pc:spChg chg="mod">
          <ac:chgData name="Hải Ngân Đinh" userId="b56d41eb1ff6fed2" providerId="LiveId" clId="{43FAD3BE-97F8-CC4B-893B-9B9EF8A9CAE8}" dt="2023-09-07T03:06:13.192" v="830" actId="2711"/>
          <ac:spMkLst>
            <pc:docMk/>
            <pc:sldMk cId="1121310070" sldId="351"/>
            <ac:spMk id="25" creationId="{00000000-0000-0000-0000-000000000000}"/>
          </ac:spMkLst>
        </pc:spChg>
      </pc:sldChg>
      <pc:sldChg chg="addSp delSp modSp mod modTransition modAnim">
        <pc:chgData name="Hải Ngân Đinh" userId="b56d41eb1ff6fed2" providerId="LiveId" clId="{43FAD3BE-97F8-CC4B-893B-9B9EF8A9CAE8}" dt="2023-09-07T13:21:57.838" v="921"/>
        <pc:sldMkLst>
          <pc:docMk/>
          <pc:sldMk cId="2886878010" sldId="352"/>
        </pc:sldMkLst>
        <pc:spChg chg="mod">
          <ac:chgData name="Hải Ngân Đinh" userId="b56d41eb1ff6fed2" providerId="LiveId" clId="{43FAD3BE-97F8-CC4B-893B-9B9EF8A9CAE8}" dt="2023-09-07T03:03:23.712" v="820" actId="113"/>
          <ac:spMkLst>
            <pc:docMk/>
            <pc:sldMk cId="2886878010" sldId="352"/>
            <ac:spMk id="3" creationId="{F86A33E2-2DDC-6C34-A0B8-F5658363C23E}"/>
          </ac:spMkLst>
        </pc:spChg>
        <pc:spChg chg="mod">
          <ac:chgData name="Hải Ngân Đinh" userId="b56d41eb1ff6fed2" providerId="LiveId" clId="{43FAD3BE-97F8-CC4B-893B-9B9EF8A9CAE8}" dt="2023-09-07T03:03:34.214" v="824" actId="404"/>
          <ac:spMkLst>
            <pc:docMk/>
            <pc:sldMk cId="2886878010" sldId="352"/>
            <ac:spMk id="11" creationId="{003E3C18-191F-C021-747B-89F95AB8A53C}"/>
          </ac:spMkLst>
        </pc:spChg>
        <pc:spChg chg="mod">
          <ac:chgData name="Hải Ngân Đinh" userId="b56d41eb1ff6fed2" providerId="LiveId" clId="{43FAD3BE-97F8-CC4B-893B-9B9EF8A9CAE8}" dt="2023-09-07T03:03:34.214" v="824" actId="404"/>
          <ac:spMkLst>
            <pc:docMk/>
            <pc:sldMk cId="2886878010" sldId="352"/>
            <ac:spMk id="12" creationId="{A8AFBB8C-95AB-89DB-D4D4-26828DC695CA}"/>
          </ac:spMkLst>
        </pc:spChg>
        <pc:spChg chg="mod">
          <ac:chgData name="Hải Ngân Đinh" userId="b56d41eb1ff6fed2" providerId="LiveId" clId="{43FAD3BE-97F8-CC4B-893B-9B9EF8A9CAE8}" dt="2023-09-07T03:03:34.214" v="824" actId="404"/>
          <ac:spMkLst>
            <pc:docMk/>
            <pc:sldMk cId="2886878010" sldId="352"/>
            <ac:spMk id="13" creationId="{25CB4CD9-3BEC-3ABF-FFD8-19B0F07672F4}"/>
          </ac:spMkLst>
        </pc:spChg>
        <pc:spChg chg="mod">
          <ac:chgData name="Hải Ngân Đinh" userId="b56d41eb1ff6fed2" providerId="LiveId" clId="{43FAD3BE-97F8-CC4B-893B-9B9EF8A9CAE8}" dt="2023-09-07T03:03:34.214" v="824" actId="404"/>
          <ac:spMkLst>
            <pc:docMk/>
            <pc:sldMk cId="2886878010" sldId="352"/>
            <ac:spMk id="14" creationId="{FE2C56AA-1602-ED37-9578-4CDC5ED1EC79}"/>
          </ac:spMkLst>
        </pc:spChg>
        <pc:spChg chg="mod">
          <ac:chgData name="Hải Ngân Đinh" userId="b56d41eb1ff6fed2" providerId="LiveId" clId="{43FAD3BE-97F8-CC4B-893B-9B9EF8A9CAE8}" dt="2023-09-07T03:03:34.214" v="824" actId="404"/>
          <ac:spMkLst>
            <pc:docMk/>
            <pc:sldMk cId="2886878010" sldId="352"/>
            <ac:spMk id="23" creationId="{0DB3575F-860A-7343-1189-3C5C9BD9B51C}"/>
          </ac:spMkLst>
        </pc:spChg>
        <pc:spChg chg="mod">
          <ac:chgData name="Hải Ngân Đinh" userId="b56d41eb1ff6fed2" providerId="LiveId" clId="{43FAD3BE-97F8-CC4B-893B-9B9EF8A9CAE8}" dt="2023-09-07T03:03:34.214" v="824" actId="404"/>
          <ac:spMkLst>
            <pc:docMk/>
            <pc:sldMk cId="2886878010" sldId="352"/>
            <ac:spMk id="24" creationId="{D1BF06EE-0DE3-7861-977F-94147D1DC2F5}"/>
          </ac:spMkLst>
        </pc:spChg>
        <pc:spChg chg="mod">
          <ac:chgData name="Hải Ngân Đinh" userId="b56d41eb1ff6fed2" providerId="LiveId" clId="{43FAD3BE-97F8-CC4B-893B-9B9EF8A9CAE8}" dt="2023-09-07T03:03:34.214" v="824" actId="404"/>
          <ac:spMkLst>
            <pc:docMk/>
            <pc:sldMk cId="2886878010" sldId="352"/>
            <ac:spMk id="25" creationId="{92A6F56A-C186-E2F3-F287-C3A4977888AC}"/>
          </ac:spMkLst>
        </pc:spChg>
        <pc:spChg chg="mod">
          <ac:chgData name="Hải Ngân Đinh" userId="b56d41eb1ff6fed2" providerId="LiveId" clId="{43FAD3BE-97F8-CC4B-893B-9B9EF8A9CAE8}" dt="2023-09-07T03:03:34.214" v="824" actId="404"/>
          <ac:spMkLst>
            <pc:docMk/>
            <pc:sldMk cId="2886878010" sldId="352"/>
            <ac:spMk id="26" creationId="{FB5C5E87-860D-58FF-1D1D-C72E59BEB9F2}"/>
          </ac:spMkLst>
        </pc:spChg>
        <pc:spChg chg="mod">
          <ac:chgData name="Hải Ngân Đinh" userId="b56d41eb1ff6fed2" providerId="LiveId" clId="{43FAD3BE-97F8-CC4B-893B-9B9EF8A9CAE8}" dt="2023-09-07T03:03:34.214" v="824" actId="404"/>
          <ac:spMkLst>
            <pc:docMk/>
            <pc:sldMk cId="2886878010" sldId="352"/>
            <ac:spMk id="28" creationId="{45180300-B2A5-2527-CE16-368DC3A2C67B}"/>
          </ac:spMkLst>
        </pc:spChg>
        <pc:spChg chg="mod">
          <ac:chgData name="Hải Ngân Đinh" userId="b56d41eb1ff6fed2" providerId="LiveId" clId="{43FAD3BE-97F8-CC4B-893B-9B9EF8A9CAE8}" dt="2023-09-07T03:03:34.214" v="824" actId="404"/>
          <ac:spMkLst>
            <pc:docMk/>
            <pc:sldMk cId="2886878010" sldId="352"/>
            <ac:spMk id="29" creationId="{46BA67B0-A07C-D051-FB4F-E2F161FBE103}"/>
          </ac:spMkLst>
        </pc:spChg>
        <pc:spChg chg="mod">
          <ac:chgData name="Hải Ngân Đinh" userId="b56d41eb1ff6fed2" providerId="LiveId" clId="{43FAD3BE-97F8-CC4B-893B-9B9EF8A9CAE8}" dt="2023-09-07T03:03:34.214" v="824" actId="404"/>
          <ac:spMkLst>
            <pc:docMk/>
            <pc:sldMk cId="2886878010" sldId="352"/>
            <ac:spMk id="30" creationId="{3AFFE8F6-BB9F-83C4-EF9B-E5812E181FCB}"/>
          </ac:spMkLst>
        </pc:spChg>
        <pc:spChg chg="mod">
          <ac:chgData name="Hải Ngân Đinh" userId="b56d41eb1ff6fed2" providerId="LiveId" clId="{43FAD3BE-97F8-CC4B-893B-9B9EF8A9CAE8}" dt="2023-09-07T03:03:34.214" v="824" actId="404"/>
          <ac:spMkLst>
            <pc:docMk/>
            <pc:sldMk cId="2886878010" sldId="352"/>
            <ac:spMk id="31" creationId="{9E3D864A-EFFC-FCE4-9748-F90EC3BA4567}"/>
          </ac:spMkLst>
        </pc:spChg>
        <pc:grpChg chg="mod">
          <ac:chgData name="Hải Ngân Đinh" userId="b56d41eb1ff6fed2" providerId="LiveId" clId="{43FAD3BE-97F8-CC4B-893B-9B9EF8A9CAE8}" dt="2023-09-01T13:59:14.193" v="472" actId="1076"/>
          <ac:grpSpMkLst>
            <pc:docMk/>
            <pc:sldMk cId="2886878010" sldId="352"/>
            <ac:grpSpMk id="15" creationId="{16BB5CB8-CE55-9C6F-9CBF-0BD9A4D4B46C}"/>
          </ac:grpSpMkLst>
        </pc:grpChg>
        <pc:picChg chg="add del mod">
          <ac:chgData name="Hải Ngân Đinh" userId="b56d41eb1ff6fed2" providerId="LiveId" clId="{43FAD3BE-97F8-CC4B-893B-9B9EF8A9CAE8}" dt="2023-09-01T08:25:08.781" v="17" actId="478"/>
          <ac:picMkLst>
            <pc:docMk/>
            <pc:sldMk cId="2886878010" sldId="352"/>
            <ac:picMk id="4" creationId="{BC1161A4-2BDC-CE01-BF33-F3E46D58CCFF}"/>
          </ac:picMkLst>
        </pc:picChg>
      </pc:sldChg>
      <pc:sldChg chg="addSp delSp modSp new mod ord modTransition delAnim modAnim">
        <pc:chgData name="Hải Ngân Đinh" userId="b56d41eb1ff6fed2" providerId="LiveId" clId="{43FAD3BE-97F8-CC4B-893B-9B9EF8A9CAE8}" dt="2023-09-07T13:53:26.061" v="1179"/>
        <pc:sldMkLst>
          <pc:docMk/>
          <pc:sldMk cId="21380590" sldId="353"/>
        </pc:sldMkLst>
        <pc:spChg chg="del">
          <ac:chgData name="Hải Ngân Đinh" userId="b56d41eb1ff6fed2" providerId="LiveId" clId="{43FAD3BE-97F8-CC4B-893B-9B9EF8A9CAE8}" dt="2023-09-07T13:14:44.917" v="833" actId="478"/>
          <ac:spMkLst>
            <pc:docMk/>
            <pc:sldMk cId="21380590" sldId="353"/>
            <ac:spMk id="2" creationId="{947CC19A-3D46-D262-FA46-512B7A364E25}"/>
          </ac:spMkLst>
        </pc:spChg>
        <pc:spChg chg="add del mod">
          <ac:chgData name="Hải Ngân Đinh" userId="b56d41eb1ff6fed2" providerId="LiveId" clId="{43FAD3BE-97F8-CC4B-893B-9B9EF8A9CAE8}" dt="2023-09-07T13:15:08.765" v="841" actId="478"/>
          <ac:spMkLst>
            <pc:docMk/>
            <pc:sldMk cId="21380590" sldId="353"/>
            <ac:spMk id="3" creationId="{4DC1D27D-5692-5C44-EEE5-02665D9E64B2}"/>
          </ac:spMkLst>
        </pc:spChg>
        <pc:spChg chg="add mod">
          <ac:chgData name="Hải Ngân Đinh" userId="b56d41eb1ff6fed2" providerId="LiveId" clId="{43FAD3BE-97F8-CC4B-893B-9B9EF8A9CAE8}" dt="2023-09-07T13:15:30.384" v="851" actId="14100"/>
          <ac:spMkLst>
            <pc:docMk/>
            <pc:sldMk cId="21380590" sldId="353"/>
            <ac:spMk id="4" creationId="{34D80F90-FE4A-13FE-D3F0-4E5BAC1353CD}"/>
          </ac:spMkLst>
        </pc:spChg>
        <pc:spChg chg="add mod">
          <ac:chgData name="Hải Ngân Đinh" userId="b56d41eb1ff6fed2" providerId="LiveId" clId="{43FAD3BE-97F8-CC4B-893B-9B9EF8A9CAE8}" dt="2023-09-07T13:15:10.937" v="843" actId="1076"/>
          <ac:spMkLst>
            <pc:docMk/>
            <pc:sldMk cId="21380590" sldId="353"/>
            <ac:spMk id="6" creationId="{7A7C223B-69BD-8714-84D9-14AC8B81A367}"/>
          </ac:spMkLst>
        </pc:spChg>
        <pc:picChg chg="add del mod">
          <ac:chgData name="Hải Ngân Đinh" userId="b56d41eb1ff6fed2" providerId="LiveId" clId="{43FAD3BE-97F8-CC4B-893B-9B9EF8A9CAE8}" dt="2023-09-07T13:39:15.275" v="965" actId="478"/>
          <ac:picMkLst>
            <pc:docMk/>
            <pc:sldMk cId="21380590" sldId="353"/>
            <ac:picMk id="5" creationId="{6F8A82B9-6F33-CFFC-514F-C60C4FEFBF1D}"/>
          </ac:picMkLst>
        </pc:picChg>
        <pc:picChg chg="add mod">
          <ac:chgData name="Hải Ngân Đinh" userId="b56d41eb1ff6fed2" providerId="LiveId" clId="{43FAD3BE-97F8-CC4B-893B-9B9EF8A9CAE8}" dt="2023-09-07T13:48:54.750" v="1047" actId="1076"/>
          <ac:picMkLst>
            <pc:docMk/>
            <pc:sldMk cId="21380590" sldId="353"/>
            <ac:picMk id="7" creationId="{C6C760D7-A9B6-E17B-5FB1-057650107D18}"/>
          </ac:picMkLst>
        </pc:picChg>
      </pc:sldChg>
      <pc:sldChg chg="addSp delSp modSp new del mod modTransition setBg delAnim modAnim">
        <pc:chgData name="Hải Ngân Đinh" userId="b56d41eb1ff6fed2" providerId="LiveId" clId="{43FAD3BE-97F8-CC4B-893B-9B9EF8A9CAE8}" dt="2023-09-07T13:44:30.827" v="998" actId="2696"/>
        <pc:sldMkLst>
          <pc:docMk/>
          <pc:sldMk cId="821320272" sldId="354"/>
        </pc:sldMkLst>
        <pc:spChg chg="del">
          <ac:chgData name="Hải Ngân Đinh" userId="b56d41eb1ff6fed2" providerId="LiveId" clId="{43FAD3BE-97F8-CC4B-893B-9B9EF8A9CAE8}" dt="2023-09-07T13:16:03.057" v="853" actId="478"/>
          <ac:spMkLst>
            <pc:docMk/>
            <pc:sldMk cId="821320272" sldId="354"/>
            <ac:spMk id="2" creationId="{5CDEC5CD-5947-82E1-E4BE-05EE7E947FB3}"/>
          </ac:spMkLst>
        </pc:spChg>
        <pc:spChg chg="del">
          <ac:chgData name="Hải Ngân Đinh" userId="b56d41eb1ff6fed2" providerId="LiveId" clId="{43FAD3BE-97F8-CC4B-893B-9B9EF8A9CAE8}" dt="2023-09-07T13:16:03.057" v="853" actId="478"/>
          <ac:spMkLst>
            <pc:docMk/>
            <pc:sldMk cId="821320272" sldId="354"/>
            <ac:spMk id="3" creationId="{A971A89C-871C-30BF-B291-6E01723B4DB8}"/>
          </ac:spMkLst>
        </pc:spChg>
        <pc:spChg chg="add mod">
          <ac:chgData name="Hải Ngân Đinh" userId="b56d41eb1ff6fed2" providerId="LiveId" clId="{43FAD3BE-97F8-CC4B-893B-9B9EF8A9CAE8}" dt="2023-09-07T13:30:24.624" v="953" actId="1076"/>
          <ac:spMkLst>
            <pc:docMk/>
            <pc:sldMk cId="821320272" sldId="354"/>
            <ac:spMk id="5" creationId="{96262345-124A-A3BD-DCEA-483AC402C722}"/>
          </ac:spMkLst>
        </pc:spChg>
        <pc:picChg chg="add mod">
          <ac:chgData name="Hải Ngân Đinh" userId="b56d41eb1ff6fed2" providerId="LiveId" clId="{43FAD3BE-97F8-CC4B-893B-9B9EF8A9CAE8}" dt="2023-09-07T13:30:54.445" v="964" actId="14100"/>
          <ac:picMkLst>
            <pc:docMk/>
            <pc:sldMk cId="821320272" sldId="354"/>
            <ac:picMk id="4" creationId="{9BA4C3BC-12CB-14AE-F1FC-74BFAE6E0B53}"/>
          </ac:picMkLst>
        </pc:picChg>
        <pc:picChg chg="add del mod">
          <ac:chgData name="Hải Ngân Đinh" userId="b56d41eb1ff6fed2" providerId="LiveId" clId="{43FAD3BE-97F8-CC4B-893B-9B9EF8A9CAE8}" dt="2023-09-07T13:27:49.344" v="940" actId="478"/>
          <ac:picMkLst>
            <pc:docMk/>
            <pc:sldMk cId="821320272" sldId="354"/>
            <ac:picMk id="7" creationId="{8CC1FDA0-492B-9664-2C10-2A37E0A2D04F}"/>
          </ac:picMkLst>
        </pc:picChg>
        <pc:picChg chg="add del mod">
          <ac:chgData name="Hải Ngân Đinh" userId="b56d41eb1ff6fed2" providerId="LiveId" clId="{43FAD3BE-97F8-CC4B-893B-9B9EF8A9CAE8}" dt="2023-09-07T13:44:10.448" v="994" actId="478"/>
          <ac:picMkLst>
            <pc:docMk/>
            <pc:sldMk cId="821320272" sldId="354"/>
            <ac:picMk id="8" creationId="{7BCF010C-9CD6-A26F-DF75-FB2293ED4B40}"/>
          </ac:picMkLst>
        </pc:picChg>
        <pc:picChg chg="add mod">
          <ac:chgData name="Hải Ngân Đinh" userId="b56d41eb1ff6fed2" providerId="LiveId" clId="{43FAD3BE-97F8-CC4B-893B-9B9EF8A9CAE8}" dt="2023-09-07T13:30:46.471" v="961" actId="1076"/>
          <ac:picMkLst>
            <pc:docMk/>
            <pc:sldMk cId="821320272" sldId="354"/>
            <ac:picMk id="10" creationId="{67EEA950-016B-F1D9-C14A-31495FD02295}"/>
          </ac:picMkLst>
        </pc:picChg>
        <pc:picChg chg="add mod">
          <ac:chgData name="Hải Ngân Đinh" userId="b56d41eb1ff6fed2" providerId="LiveId" clId="{43FAD3BE-97F8-CC4B-893B-9B9EF8A9CAE8}" dt="2023-09-07T13:30:38.533" v="956" actId="1076"/>
          <ac:picMkLst>
            <pc:docMk/>
            <pc:sldMk cId="821320272" sldId="354"/>
            <ac:picMk id="12" creationId="{F0901C42-AAA1-A89E-C94A-C4B295E3B8E6}"/>
          </ac:picMkLst>
        </pc:picChg>
        <pc:picChg chg="add del mod">
          <ac:chgData name="Hải Ngân Đinh" userId="b56d41eb1ff6fed2" providerId="LiveId" clId="{43FAD3BE-97F8-CC4B-893B-9B9EF8A9CAE8}" dt="2023-09-07T13:44:08.994" v="993" actId="167"/>
          <ac:picMkLst>
            <pc:docMk/>
            <pc:sldMk cId="821320272" sldId="354"/>
            <ac:picMk id="14" creationId="{45EFDC76-ED52-8A28-41E0-A47F66AAF1BF}"/>
          </ac:picMkLst>
        </pc:picChg>
      </pc:sldChg>
      <pc:sldChg chg="addSp delSp modSp new mod modTransition">
        <pc:chgData name="Hải Ngân Đinh" userId="b56d41eb1ff6fed2" providerId="LiveId" clId="{43FAD3BE-97F8-CC4B-893B-9B9EF8A9CAE8}" dt="2023-09-07T13:21:57.838" v="921"/>
        <pc:sldMkLst>
          <pc:docMk/>
          <pc:sldMk cId="916682516" sldId="355"/>
        </pc:sldMkLst>
        <pc:spChg chg="del">
          <ac:chgData name="Hải Ngân Đinh" userId="b56d41eb1ff6fed2" providerId="LiveId" clId="{43FAD3BE-97F8-CC4B-893B-9B9EF8A9CAE8}" dt="2023-09-07T13:18:16.760" v="870" actId="478"/>
          <ac:spMkLst>
            <pc:docMk/>
            <pc:sldMk cId="916682516" sldId="355"/>
            <ac:spMk id="2" creationId="{B4EB93B9-3109-E943-6ACB-4D423C30A41E}"/>
          </ac:spMkLst>
        </pc:spChg>
        <pc:spChg chg="add mod">
          <ac:chgData name="Hải Ngân Đinh" userId="b56d41eb1ff6fed2" providerId="LiveId" clId="{43FAD3BE-97F8-CC4B-893B-9B9EF8A9CAE8}" dt="2023-09-07T13:18:48.648" v="883" actId="1076"/>
          <ac:spMkLst>
            <pc:docMk/>
            <pc:sldMk cId="916682516" sldId="355"/>
            <ac:spMk id="3" creationId="{8AF33E2C-4960-40E3-DB90-63C8FD1EADDE}"/>
          </ac:spMkLst>
        </pc:spChg>
        <pc:picChg chg="add mod">
          <ac:chgData name="Hải Ngân Đinh" userId="b56d41eb1ff6fed2" providerId="LiveId" clId="{43FAD3BE-97F8-CC4B-893B-9B9EF8A9CAE8}" dt="2023-09-07T13:18:54.729" v="887" actId="1076"/>
          <ac:picMkLst>
            <pc:docMk/>
            <pc:sldMk cId="916682516" sldId="355"/>
            <ac:picMk id="4" creationId="{006200A3-B16A-88A8-8BEA-6DBC653B294C}"/>
          </ac:picMkLst>
        </pc:picChg>
      </pc:sldChg>
      <pc:sldChg chg="add modTransition modNotesTx">
        <pc:chgData name="Hải Ngân Đinh" userId="b56d41eb1ff6fed2" providerId="LiveId" clId="{43FAD3BE-97F8-CC4B-893B-9B9EF8A9CAE8}" dt="2023-09-07T13:50:06.940" v="1095" actId="20577"/>
        <pc:sldMkLst>
          <pc:docMk/>
          <pc:sldMk cId="0" sldId="356"/>
        </pc:sldMkLst>
      </pc:sldChg>
      <pc:sldMasterChg chg="modTransition delSldLayout modSldLayout">
        <pc:chgData name="Hải Ngân Đinh" userId="b56d41eb1ff6fed2" providerId="LiveId" clId="{43FAD3BE-97F8-CC4B-893B-9B9EF8A9CAE8}" dt="2023-09-07T13:42:33.063" v="967" actId="2696"/>
        <pc:sldMasterMkLst>
          <pc:docMk/>
          <pc:sldMasterMk cId="0" sldId="2147483683"/>
        </pc:sldMasterMkLst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48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49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50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51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52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53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54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55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56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57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58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59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60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61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63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64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65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66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67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68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69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70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71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73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74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75"/>
          </pc:sldLayoutMkLst>
        </pc:sldLayoutChg>
        <pc:sldLayoutChg chg="del modTransition">
          <pc:chgData name="Hải Ngân Đinh" userId="b56d41eb1ff6fed2" providerId="LiveId" clId="{43FAD3BE-97F8-CC4B-893B-9B9EF8A9CAE8}" dt="2023-09-07T13:42:33.063" v="967" actId="2696"/>
          <pc:sldLayoutMkLst>
            <pc:docMk/>
            <pc:sldMasterMk cId="0" sldId="2147483683"/>
            <pc:sldLayoutMk cId="0" sldId="2147483676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77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79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0" sldId="2147483680"/>
          </pc:sldLayoutMkLst>
        </pc:sldLayoutChg>
        <pc:sldLayoutChg chg="modTransition">
          <pc:chgData name="Hải Ngân Đinh" userId="b56d41eb1ff6fed2" providerId="LiveId" clId="{43FAD3BE-97F8-CC4B-893B-9B9EF8A9CAE8}" dt="2023-09-07T13:21:57.838" v="921"/>
          <pc:sldLayoutMkLst>
            <pc:docMk/>
            <pc:sldMasterMk cId="0" sldId="2147483683"/>
            <pc:sldLayoutMk cId="1259434034" sldId="2147483684"/>
          </pc:sldLayoutMkLst>
        </pc:sldLayoutChg>
      </pc:sldMasterChg>
    </pc:docChg>
  </pc:docChgLst>
  <pc:docChgLst>
    <pc:chgData name="Hải Ngân Đinh" userId="b56d41eb1ff6fed2" providerId="LiveId" clId="{527E1CF2-901A-7447-990D-8831FB73D360}"/>
    <pc:docChg chg="undo custSel delSld modSld">
      <pc:chgData name="Hải Ngân Đinh" userId="b56d41eb1ff6fed2" providerId="LiveId" clId="{527E1CF2-901A-7447-990D-8831FB73D360}" dt="2023-11-12T05:24:58.429" v="36" actId="1076"/>
      <pc:docMkLst>
        <pc:docMk/>
      </pc:docMkLst>
      <pc:sldChg chg="del">
        <pc:chgData name="Hải Ngân Đinh" userId="b56d41eb1ff6fed2" providerId="LiveId" clId="{527E1CF2-901A-7447-990D-8831FB73D360}" dt="2023-11-12T05:23:07.085" v="0" actId="2696"/>
        <pc:sldMkLst>
          <pc:docMk/>
          <pc:sldMk cId="0" sldId="256"/>
        </pc:sldMkLst>
      </pc:sldChg>
      <pc:sldChg chg="del">
        <pc:chgData name="Hải Ngân Đinh" userId="b56d41eb1ff6fed2" providerId="LiveId" clId="{527E1CF2-901A-7447-990D-8831FB73D360}" dt="2023-11-12T05:23:11.149" v="2" actId="2696"/>
        <pc:sldMkLst>
          <pc:docMk/>
          <pc:sldMk cId="0" sldId="258"/>
        </pc:sldMkLst>
      </pc:sldChg>
      <pc:sldChg chg="del">
        <pc:chgData name="Hải Ngân Đinh" userId="b56d41eb1ff6fed2" providerId="LiveId" clId="{527E1CF2-901A-7447-990D-8831FB73D360}" dt="2023-11-12T05:23:32.542" v="10" actId="2696"/>
        <pc:sldMkLst>
          <pc:docMk/>
          <pc:sldMk cId="0" sldId="259"/>
        </pc:sldMkLst>
      </pc:sldChg>
      <pc:sldChg chg="del">
        <pc:chgData name="Hải Ngân Đinh" userId="b56d41eb1ff6fed2" providerId="LiveId" clId="{527E1CF2-901A-7447-990D-8831FB73D360}" dt="2023-11-12T05:23:34.796" v="12" actId="2696"/>
        <pc:sldMkLst>
          <pc:docMk/>
          <pc:sldMk cId="0" sldId="263"/>
        </pc:sldMkLst>
      </pc:sldChg>
      <pc:sldChg chg="del">
        <pc:chgData name="Hải Ngân Đinh" userId="b56d41eb1ff6fed2" providerId="LiveId" clId="{527E1CF2-901A-7447-990D-8831FB73D360}" dt="2023-11-12T05:23:27.327" v="7" actId="2696"/>
        <pc:sldMkLst>
          <pc:docMk/>
          <pc:sldMk cId="0" sldId="265"/>
        </pc:sldMkLst>
      </pc:sldChg>
      <pc:sldChg chg="del">
        <pc:chgData name="Hải Ngân Đinh" userId="b56d41eb1ff6fed2" providerId="LiveId" clId="{527E1CF2-901A-7447-990D-8831FB73D360}" dt="2023-11-12T05:23:22.237" v="6" actId="2696"/>
        <pc:sldMkLst>
          <pc:docMk/>
          <pc:sldMk cId="0" sldId="267"/>
        </pc:sldMkLst>
      </pc:sldChg>
      <pc:sldChg chg="modNotesTx">
        <pc:chgData name="Hải Ngân Đinh" userId="b56d41eb1ff6fed2" providerId="LiveId" clId="{527E1CF2-901A-7447-990D-8831FB73D360}" dt="2023-11-12T05:24:38.069" v="25" actId="20577"/>
        <pc:sldMkLst>
          <pc:docMk/>
          <pc:sldMk cId="2745012124" sldId="268"/>
        </pc:sldMkLst>
      </pc:sldChg>
      <pc:sldChg chg="del">
        <pc:chgData name="Hải Ngân Đinh" userId="b56d41eb1ff6fed2" providerId="LiveId" clId="{527E1CF2-901A-7447-990D-8831FB73D360}" dt="2023-11-12T05:23:48.669" v="16" actId="2696"/>
        <pc:sldMkLst>
          <pc:docMk/>
          <pc:sldMk cId="0" sldId="271"/>
        </pc:sldMkLst>
      </pc:sldChg>
      <pc:sldChg chg="del">
        <pc:chgData name="Hải Ngân Đinh" userId="b56d41eb1ff6fed2" providerId="LiveId" clId="{527E1CF2-901A-7447-990D-8831FB73D360}" dt="2023-11-12T05:23:18.505" v="4" actId="2696"/>
        <pc:sldMkLst>
          <pc:docMk/>
          <pc:sldMk cId="0" sldId="279"/>
        </pc:sldMkLst>
      </pc:sldChg>
      <pc:sldChg chg="del">
        <pc:chgData name="Hải Ngân Đinh" userId="b56d41eb1ff6fed2" providerId="LiveId" clId="{527E1CF2-901A-7447-990D-8831FB73D360}" dt="2023-11-12T05:23:36.515" v="14" actId="2696"/>
        <pc:sldMkLst>
          <pc:docMk/>
          <pc:sldMk cId="3835447144" sldId="286"/>
        </pc:sldMkLst>
      </pc:sldChg>
      <pc:sldChg chg="del">
        <pc:chgData name="Hải Ngân Đinh" userId="b56d41eb1ff6fed2" providerId="LiveId" clId="{527E1CF2-901A-7447-990D-8831FB73D360}" dt="2023-11-12T05:23:46.874" v="15" actId="2696"/>
        <pc:sldMkLst>
          <pc:docMk/>
          <pc:sldMk cId="1911092047" sldId="289"/>
        </pc:sldMkLst>
      </pc:sldChg>
      <pc:sldChg chg="del">
        <pc:chgData name="Hải Ngân Đinh" userId="b56d41eb1ff6fed2" providerId="LiveId" clId="{527E1CF2-901A-7447-990D-8831FB73D360}" dt="2023-11-12T05:23:49.017" v="18" actId="2696"/>
        <pc:sldMkLst>
          <pc:docMk/>
          <pc:sldMk cId="746867238" sldId="290"/>
        </pc:sldMkLst>
      </pc:sldChg>
      <pc:sldChg chg="del">
        <pc:chgData name="Hải Ngân Đinh" userId="b56d41eb1ff6fed2" providerId="LiveId" clId="{527E1CF2-901A-7447-990D-8831FB73D360}" dt="2023-11-12T05:23:28.455" v="9" actId="2696"/>
        <pc:sldMkLst>
          <pc:docMk/>
          <pc:sldMk cId="469793428" sldId="293"/>
        </pc:sldMkLst>
      </pc:sldChg>
      <pc:sldChg chg="addSp delSp modSp mod modAnim modShow">
        <pc:chgData name="Hải Ngân Đinh" userId="b56d41eb1ff6fed2" providerId="LiveId" clId="{527E1CF2-901A-7447-990D-8831FB73D360}" dt="2023-11-12T05:24:58.429" v="36" actId="1076"/>
        <pc:sldMkLst>
          <pc:docMk/>
          <pc:sldMk cId="450531278" sldId="301"/>
        </pc:sldMkLst>
        <pc:spChg chg="mod">
          <ac:chgData name="Hải Ngân Đinh" userId="b56d41eb1ff6fed2" providerId="LiveId" clId="{527E1CF2-901A-7447-990D-8831FB73D360}" dt="2023-11-12T05:24:58.429" v="36" actId="1076"/>
          <ac:spMkLst>
            <pc:docMk/>
            <pc:sldMk cId="450531278" sldId="301"/>
            <ac:spMk id="3" creationId="{689B840D-921D-1F06-59E0-194796A6F7FD}"/>
          </ac:spMkLst>
        </pc:spChg>
        <pc:spChg chg="mod">
          <ac:chgData name="Hải Ngân Đinh" userId="b56d41eb1ff6fed2" providerId="LiveId" clId="{527E1CF2-901A-7447-990D-8831FB73D360}" dt="2023-11-12T05:24:55.200" v="35" actId="1076"/>
          <ac:spMkLst>
            <pc:docMk/>
            <pc:sldMk cId="450531278" sldId="301"/>
            <ac:spMk id="4" creationId="{6A6AE86E-B1E0-F6C2-EE7E-2892DC259BF4}"/>
          </ac:spMkLst>
        </pc:spChg>
        <pc:picChg chg="add del mod">
          <ac:chgData name="Hải Ngân Đinh" userId="b56d41eb1ff6fed2" providerId="LiveId" clId="{527E1CF2-901A-7447-990D-8831FB73D360}" dt="2023-11-12T05:24:49.942" v="31" actId="478"/>
          <ac:picMkLst>
            <pc:docMk/>
            <pc:sldMk cId="450531278" sldId="301"/>
            <ac:picMk id="6" creationId="{5DDDACC1-3DA5-0D50-E6DD-55E97B837C76}"/>
          </ac:picMkLst>
        </pc:picChg>
      </pc:sldChg>
      <pc:sldChg chg="modNotesTx">
        <pc:chgData name="Hải Ngân Đinh" userId="b56d41eb1ff6fed2" providerId="LiveId" clId="{527E1CF2-901A-7447-990D-8831FB73D360}" dt="2023-11-12T05:24:21.185" v="19" actId="20577"/>
        <pc:sldMkLst>
          <pc:docMk/>
          <pc:sldMk cId="4028400936" sldId="345"/>
        </pc:sldMkLst>
      </pc:sldChg>
      <pc:sldChg chg="modNotesTx">
        <pc:chgData name="Hải Ngân Đinh" userId="b56d41eb1ff6fed2" providerId="LiveId" clId="{527E1CF2-901A-7447-990D-8831FB73D360}" dt="2023-11-12T05:24:26.051" v="20" actId="20577"/>
        <pc:sldMkLst>
          <pc:docMk/>
          <pc:sldMk cId="244579054" sldId="346"/>
        </pc:sldMkLst>
      </pc:sldChg>
      <pc:sldChg chg="modNotesTx">
        <pc:chgData name="Hải Ngân Đinh" userId="b56d41eb1ff6fed2" providerId="LiveId" clId="{527E1CF2-901A-7447-990D-8831FB73D360}" dt="2023-11-12T05:24:29.611" v="21" actId="20577"/>
        <pc:sldMkLst>
          <pc:docMk/>
          <pc:sldMk cId="2680327467" sldId="347"/>
        </pc:sldMkLst>
      </pc:sldChg>
      <pc:sldChg chg="modNotesTx">
        <pc:chgData name="Hải Ngân Đinh" userId="b56d41eb1ff6fed2" providerId="LiveId" clId="{527E1CF2-901A-7447-990D-8831FB73D360}" dt="2023-11-12T05:24:32.818" v="22" actId="20577"/>
        <pc:sldMkLst>
          <pc:docMk/>
          <pc:sldMk cId="2562317755" sldId="348"/>
        </pc:sldMkLst>
      </pc:sldChg>
      <pc:sldChg chg="modNotesTx">
        <pc:chgData name="Hải Ngân Đinh" userId="b56d41eb1ff6fed2" providerId="LiveId" clId="{527E1CF2-901A-7447-990D-8831FB73D360}" dt="2023-11-12T05:24:34.336" v="23" actId="20577"/>
        <pc:sldMkLst>
          <pc:docMk/>
          <pc:sldMk cId="3350171972" sldId="349"/>
        </pc:sldMkLst>
      </pc:sldChg>
      <pc:sldChg chg="modNotesTx">
        <pc:chgData name="Hải Ngân Đinh" userId="b56d41eb1ff6fed2" providerId="LiveId" clId="{527E1CF2-901A-7447-990D-8831FB73D360}" dt="2023-11-12T05:24:36.048" v="24" actId="20577"/>
        <pc:sldMkLst>
          <pc:docMk/>
          <pc:sldMk cId="2144259286" sldId="350"/>
        </pc:sldMkLst>
      </pc:sldChg>
      <pc:sldChg chg="modNotesTx">
        <pc:chgData name="Hải Ngân Đinh" userId="b56d41eb1ff6fed2" providerId="LiveId" clId="{527E1CF2-901A-7447-990D-8831FB73D360}" dt="2023-11-12T05:24:40.287" v="26" actId="20577"/>
        <pc:sldMkLst>
          <pc:docMk/>
          <pc:sldMk cId="1121310070" sldId="351"/>
        </pc:sldMkLst>
      </pc:sldChg>
      <pc:sldMasterChg chg="delSldLayout">
        <pc:chgData name="Hải Ngân Đinh" userId="b56d41eb1ff6fed2" providerId="LiveId" clId="{527E1CF2-901A-7447-990D-8831FB73D360}" dt="2023-11-12T05:23:48.671" v="17" actId="2696"/>
        <pc:sldMasterMkLst>
          <pc:docMk/>
          <pc:sldMasterMk cId="0" sldId="2147483683"/>
        </pc:sldMasterMkLst>
        <pc:sldLayoutChg chg="del">
          <pc:chgData name="Hải Ngân Đinh" userId="b56d41eb1ff6fed2" providerId="LiveId" clId="{527E1CF2-901A-7447-990D-8831FB73D360}" dt="2023-11-12T05:23:07.086" v="1" actId="2696"/>
          <pc:sldLayoutMkLst>
            <pc:docMk/>
            <pc:sldMasterMk cId="0" sldId="2147483683"/>
            <pc:sldLayoutMk cId="0" sldId="2147483648"/>
          </pc:sldLayoutMkLst>
        </pc:sldLayoutChg>
        <pc:sldLayoutChg chg="del">
          <pc:chgData name="Hải Ngân Đinh" userId="b56d41eb1ff6fed2" providerId="LiveId" clId="{527E1CF2-901A-7447-990D-8831FB73D360}" dt="2023-11-12T05:23:11.150" v="3" actId="2696"/>
          <pc:sldLayoutMkLst>
            <pc:docMk/>
            <pc:sldMasterMk cId="0" sldId="2147483683"/>
            <pc:sldLayoutMk cId="0" sldId="2147483649"/>
          </pc:sldLayoutMkLst>
        </pc:sldLayoutChg>
        <pc:sldLayoutChg chg="del">
          <pc:chgData name="Hải Ngân Đinh" userId="b56d41eb1ff6fed2" providerId="LiveId" clId="{527E1CF2-901A-7447-990D-8831FB73D360}" dt="2023-11-12T05:23:18.507" v="5" actId="2696"/>
          <pc:sldLayoutMkLst>
            <pc:docMk/>
            <pc:sldMasterMk cId="0" sldId="2147483683"/>
            <pc:sldLayoutMk cId="0" sldId="2147483650"/>
          </pc:sldLayoutMkLst>
        </pc:sldLayoutChg>
        <pc:sldLayoutChg chg="del">
          <pc:chgData name="Hải Ngân Đinh" userId="b56d41eb1ff6fed2" providerId="LiveId" clId="{527E1CF2-901A-7447-990D-8831FB73D360}" dt="2023-11-12T05:23:27.329" v="8" actId="2696"/>
          <pc:sldLayoutMkLst>
            <pc:docMk/>
            <pc:sldMasterMk cId="0" sldId="2147483683"/>
            <pc:sldLayoutMk cId="0" sldId="2147483660"/>
          </pc:sldLayoutMkLst>
        </pc:sldLayoutChg>
        <pc:sldLayoutChg chg="del">
          <pc:chgData name="Hải Ngân Đinh" userId="b56d41eb1ff6fed2" providerId="LiveId" clId="{527E1CF2-901A-7447-990D-8831FB73D360}" dt="2023-11-12T05:23:48.671" v="17" actId="2696"/>
          <pc:sldLayoutMkLst>
            <pc:docMk/>
            <pc:sldMasterMk cId="0" sldId="2147483683"/>
            <pc:sldLayoutMk cId="0" sldId="2147483661"/>
          </pc:sldLayoutMkLst>
        </pc:sldLayoutChg>
        <pc:sldLayoutChg chg="del">
          <pc:chgData name="Hải Ngân Đinh" userId="b56d41eb1ff6fed2" providerId="LiveId" clId="{527E1CF2-901A-7447-990D-8831FB73D360}" dt="2023-11-12T05:23:32.544" v="11" actId="2696"/>
          <pc:sldLayoutMkLst>
            <pc:docMk/>
            <pc:sldMasterMk cId="0" sldId="2147483683"/>
            <pc:sldLayoutMk cId="0" sldId="2147483667"/>
          </pc:sldLayoutMkLst>
        </pc:sldLayoutChg>
        <pc:sldLayoutChg chg="del">
          <pc:chgData name="Hải Ngân Đinh" userId="b56d41eb1ff6fed2" providerId="LiveId" clId="{527E1CF2-901A-7447-990D-8831FB73D360}" dt="2023-11-12T05:23:34.799" v="13" actId="2696"/>
          <pc:sldLayoutMkLst>
            <pc:docMk/>
            <pc:sldMasterMk cId="0" sldId="2147483683"/>
            <pc:sldLayoutMk cId="0" sldId="2147483670"/>
          </pc:sldLayoutMkLst>
        </pc:sldLayoutChg>
      </pc:sldMasterChg>
    </pc:docChg>
  </pc:docChgLst>
  <pc:docChgLst>
    <pc:chgData name="Hải Ngân Đinh" userId="b56d41eb1ff6fed2" providerId="LiveId" clId="{6327D348-1256-B540-9587-08054F9E92D9}"/>
    <pc:docChg chg="undo custSel addSld modSld sldOrd modMainMaster">
      <pc:chgData name="Hải Ngân Đinh" userId="b56d41eb1ff6fed2" providerId="LiveId" clId="{6327D348-1256-B540-9587-08054F9E92D9}" dt="2023-07-21T07:13:32.760" v="1402" actId="1076"/>
      <pc:docMkLst>
        <pc:docMk/>
      </pc:docMkLst>
      <pc:sldChg chg="addSp delSp modSp mod">
        <pc:chgData name="Hải Ngân Đinh" userId="b56d41eb1ff6fed2" providerId="LiveId" clId="{6327D348-1256-B540-9587-08054F9E92D9}" dt="2023-07-21T07:13:32.760" v="1402" actId="1076"/>
        <pc:sldMkLst>
          <pc:docMk/>
          <pc:sldMk cId="0" sldId="256"/>
        </pc:sldMkLst>
        <pc:spChg chg="add del mod">
          <ac:chgData name="Hải Ngân Đinh" userId="b56d41eb1ff6fed2" providerId="LiveId" clId="{6327D348-1256-B540-9587-08054F9E92D9}" dt="2023-07-21T06:29:45.275" v="345" actId="478"/>
          <ac:spMkLst>
            <pc:docMk/>
            <pc:sldMk cId="0" sldId="256"/>
            <ac:spMk id="3" creationId="{CA2359DA-CDFF-E3D2-D147-816494F979FC}"/>
          </ac:spMkLst>
        </pc:spChg>
        <pc:spChg chg="add mod">
          <ac:chgData name="Hải Ngân Đinh" userId="b56d41eb1ff6fed2" providerId="LiveId" clId="{6327D348-1256-B540-9587-08054F9E92D9}" dt="2023-07-21T07:12:34.345" v="1312" actId="404"/>
          <ac:spMkLst>
            <pc:docMk/>
            <pc:sldMk cId="0" sldId="256"/>
            <ac:spMk id="4" creationId="{6465FA38-8815-B9C4-8F7B-7D4A149D14AD}"/>
          </ac:spMkLst>
        </pc:spChg>
        <pc:spChg chg="add mod">
          <ac:chgData name="Hải Ngân Đinh" userId="b56d41eb1ff6fed2" providerId="LiveId" clId="{6327D348-1256-B540-9587-08054F9E92D9}" dt="2023-07-21T07:12:37.010" v="1313" actId="14100"/>
          <ac:spMkLst>
            <pc:docMk/>
            <pc:sldMk cId="0" sldId="256"/>
            <ac:spMk id="5" creationId="{86E13ABF-150E-A43F-987B-D6F098D9DB31}"/>
          </ac:spMkLst>
        </pc:spChg>
        <pc:spChg chg="add mod">
          <ac:chgData name="Hải Ngân Đinh" userId="b56d41eb1ff6fed2" providerId="LiveId" clId="{6327D348-1256-B540-9587-08054F9E92D9}" dt="2023-07-21T07:13:32.760" v="1402" actId="1076"/>
          <ac:spMkLst>
            <pc:docMk/>
            <pc:sldMk cId="0" sldId="256"/>
            <ac:spMk id="8" creationId="{D3E0B652-2566-7016-B3CF-427CC9C96132}"/>
          </ac:spMkLst>
        </pc:spChg>
        <pc:spChg chg="del">
          <ac:chgData name="Hải Ngân Đinh" userId="b56d41eb1ff6fed2" providerId="LiveId" clId="{6327D348-1256-B540-9587-08054F9E92D9}" dt="2023-07-21T06:29:43.950" v="344" actId="478"/>
          <ac:spMkLst>
            <pc:docMk/>
            <pc:sldMk cId="0" sldId="256"/>
            <ac:spMk id="326" creationId="{00000000-0000-0000-0000-000000000000}"/>
          </ac:spMkLst>
        </pc:spChg>
        <pc:picChg chg="add del mod">
          <ac:chgData name="Hải Ngân Đinh" userId="b56d41eb1ff6fed2" providerId="LiveId" clId="{6327D348-1256-B540-9587-08054F9E92D9}" dt="2023-07-21T07:12:21.721" v="1307" actId="478"/>
          <ac:picMkLst>
            <pc:docMk/>
            <pc:sldMk cId="0" sldId="256"/>
            <ac:picMk id="7" creationId="{CA702BA8-EB27-A20C-738B-4FD60E6F17D8}"/>
          </ac:picMkLst>
        </pc:picChg>
        <pc:picChg chg="del">
          <ac:chgData name="Hải Ngân Đinh" userId="b56d41eb1ff6fed2" providerId="LiveId" clId="{6327D348-1256-B540-9587-08054F9E92D9}" dt="2023-07-21T06:30:01.458" v="377" actId="478"/>
          <ac:picMkLst>
            <pc:docMk/>
            <pc:sldMk cId="0" sldId="256"/>
            <ac:picMk id="325" creationId="{00000000-0000-0000-0000-000000000000}"/>
          </ac:picMkLst>
        </pc:picChg>
        <pc:picChg chg="del">
          <ac:chgData name="Hải Ngân Đinh" userId="b56d41eb1ff6fed2" providerId="LiveId" clId="{6327D348-1256-B540-9587-08054F9E92D9}" dt="2023-07-21T06:30:01.458" v="377" actId="478"/>
          <ac:picMkLst>
            <pc:docMk/>
            <pc:sldMk cId="0" sldId="256"/>
            <ac:picMk id="327" creationId="{00000000-0000-0000-0000-000000000000}"/>
          </ac:picMkLst>
        </pc:picChg>
      </pc:sldChg>
      <pc:sldChg chg="addSp delSp modSp mod">
        <pc:chgData name="Hải Ngân Đinh" userId="b56d41eb1ff6fed2" providerId="LiveId" clId="{6327D348-1256-B540-9587-08054F9E92D9}" dt="2023-07-21T06:59:02.378" v="895" actId="14100"/>
        <pc:sldMkLst>
          <pc:docMk/>
          <pc:sldMk cId="0" sldId="257"/>
        </pc:sldMkLst>
        <pc:spChg chg="add del mod">
          <ac:chgData name="Hải Ngân Đinh" userId="b56d41eb1ff6fed2" providerId="LiveId" clId="{6327D348-1256-B540-9587-08054F9E92D9}" dt="2023-07-21T06:47:01.561" v="581" actId="478"/>
          <ac:spMkLst>
            <pc:docMk/>
            <pc:sldMk cId="0" sldId="257"/>
            <ac:spMk id="3" creationId="{BA87C34D-C270-16BD-1FE0-922320D22BF9}"/>
          </ac:spMkLst>
        </pc:spChg>
        <pc:spChg chg="add del mod">
          <ac:chgData name="Hải Ngân Đinh" userId="b56d41eb1ff6fed2" providerId="LiveId" clId="{6327D348-1256-B540-9587-08054F9E92D9}" dt="2023-07-21T06:47:01.561" v="581" actId="478"/>
          <ac:spMkLst>
            <pc:docMk/>
            <pc:sldMk cId="0" sldId="257"/>
            <ac:spMk id="5" creationId="{111AE781-5BD3-573E-E9B2-7DC1DDE64D75}"/>
          </ac:spMkLst>
        </pc:spChg>
        <pc:spChg chg="add del mod">
          <ac:chgData name="Hải Ngân Đinh" userId="b56d41eb1ff6fed2" providerId="LiveId" clId="{6327D348-1256-B540-9587-08054F9E92D9}" dt="2023-07-21T06:47:01.561" v="581" actId="478"/>
          <ac:spMkLst>
            <pc:docMk/>
            <pc:sldMk cId="0" sldId="257"/>
            <ac:spMk id="7" creationId="{2B78A131-1DE0-0000-F705-9F9BC59BB829}"/>
          </ac:spMkLst>
        </pc:spChg>
        <pc:spChg chg="add del mod">
          <ac:chgData name="Hải Ngân Đinh" userId="b56d41eb1ff6fed2" providerId="LiveId" clId="{6327D348-1256-B540-9587-08054F9E92D9}" dt="2023-07-21T06:47:01.561" v="581" actId="478"/>
          <ac:spMkLst>
            <pc:docMk/>
            <pc:sldMk cId="0" sldId="257"/>
            <ac:spMk id="9" creationId="{FE9D4346-16CE-783C-5EB6-AE2552E38BAA}"/>
          </ac:spMkLst>
        </pc:spChg>
        <pc:spChg chg="add del mod">
          <ac:chgData name="Hải Ngân Đinh" userId="b56d41eb1ff6fed2" providerId="LiveId" clId="{6327D348-1256-B540-9587-08054F9E92D9}" dt="2023-07-21T06:47:01.561" v="581" actId="478"/>
          <ac:spMkLst>
            <pc:docMk/>
            <pc:sldMk cId="0" sldId="257"/>
            <ac:spMk id="11" creationId="{724EF024-8716-1C9B-22B1-0895E5D925FB}"/>
          </ac:spMkLst>
        </pc:spChg>
        <pc:spChg chg="add del mod">
          <ac:chgData name="Hải Ngân Đinh" userId="b56d41eb1ff6fed2" providerId="LiveId" clId="{6327D348-1256-B540-9587-08054F9E92D9}" dt="2023-07-21T06:47:01.561" v="581" actId="478"/>
          <ac:spMkLst>
            <pc:docMk/>
            <pc:sldMk cId="0" sldId="257"/>
            <ac:spMk id="13" creationId="{B5A7AD96-02E2-1364-A12D-947D421E42E6}"/>
          </ac:spMkLst>
        </pc:spChg>
        <pc:spChg chg="add del mod">
          <ac:chgData name="Hải Ngân Đinh" userId="b56d41eb1ff6fed2" providerId="LiveId" clId="{6327D348-1256-B540-9587-08054F9E92D9}" dt="2023-07-21T06:47:01.561" v="581" actId="478"/>
          <ac:spMkLst>
            <pc:docMk/>
            <pc:sldMk cId="0" sldId="257"/>
            <ac:spMk id="15" creationId="{CD8AA71C-2388-161A-487C-C60DB1E46DAB}"/>
          </ac:spMkLst>
        </pc:spChg>
        <pc:spChg chg="add del mod">
          <ac:chgData name="Hải Ngân Đinh" userId="b56d41eb1ff6fed2" providerId="LiveId" clId="{6327D348-1256-B540-9587-08054F9E92D9}" dt="2023-07-21T06:47:01.561" v="581" actId="478"/>
          <ac:spMkLst>
            <pc:docMk/>
            <pc:sldMk cId="0" sldId="257"/>
            <ac:spMk id="17" creationId="{751CD170-A53D-F351-5F2B-4E9C08C7BDBF}"/>
          </ac:spMkLst>
        </pc:spChg>
        <pc:spChg chg="add del mod">
          <ac:chgData name="Hải Ngân Đinh" userId="b56d41eb1ff6fed2" providerId="LiveId" clId="{6327D348-1256-B540-9587-08054F9E92D9}" dt="2023-07-21T06:47:01.561" v="581" actId="478"/>
          <ac:spMkLst>
            <pc:docMk/>
            <pc:sldMk cId="0" sldId="257"/>
            <ac:spMk id="19" creationId="{A8D616B1-883A-E28D-B7E0-38736D8F84DE}"/>
          </ac:spMkLst>
        </pc:spChg>
        <pc:spChg chg="add mod">
          <ac:chgData name="Hải Ngân Đinh" userId="b56d41eb1ff6fed2" providerId="LiveId" clId="{6327D348-1256-B540-9587-08054F9E92D9}" dt="2023-07-21T06:59:02.378" v="895" actId="14100"/>
          <ac:spMkLst>
            <pc:docMk/>
            <pc:sldMk cId="0" sldId="257"/>
            <ac:spMk id="20" creationId="{6FF4FD1E-9A02-3FBB-11B5-1606DC9D100C}"/>
          </ac:spMkLst>
        </pc:spChg>
        <pc:spChg chg="add mod">
          <ac:chgData name="Hải Ngân Đinh" userId="b56d41eb1ff6fed2" providerId="LiveId" clId="{6327D348-1256-B540-9587-08054F9E92D9}" dt="2023-07-21T06:50:25.633" v="780" actId="1076"/>
          <ac:spMkLst>
            <pc:docMk/>
            <pc:sldMk cId="0" sldId="257"/>
            <ac:spMk id="21" creationId="{FCF72932-0F41-98BC-D194-775C01C10E59}"/>
          </ac:spMkLst>
        </pc:spChg>
        <pc:spChg chg="del">
          <ac:chgData name="Hải Ngân Đinh" userId="b56d41eb1ff6fed2" providerId="LiveId" clId="{6327D348-1256-B540-9587-08054F9E92D9}" dt="2023-07-21T06:47:16.627" v="582" actId="478"/>
          <ac:spMkLst>
            <pc:docMk/>
            <pc:sldMk cId="0" sldId="257"/>
            <ac:spMk id="332" creationId="{00000000-0000-0000-0000-000000000000}"/>
          </ac:spMkLst>
        </pc:spChg>
        <pc:spChg chg="del">
          <ac:chgData name="Hải Ngân Đinh" userId="b56d41eb1ff6fed2" providerId="LiveId" clId="{6327D348-1256-B540-9587-08054F9E92D9}" dt="2023-07-21T06:46:58.964" v="580" actId="478"/>
          <ac:spMkLst>
            <pc:docMk/>
            <pc:sldMk cId="0" sldId="257"/>
            <ac:spMk id="333" creationId="{00000000-0000-0000-0000-000000000000}"/>
          </ac:spMkLst>
        </pc:spChg>
        <pc:spChg chg="del">
          <ac:chgData name="Hải Ngân Đinh" userId="b56d41eb1ff6fed2" providerId="LiveId" clId="{6327D348-1256-B540-9587-08054F9E92D9}" dt="2023-07-21T06:46:58.964" v="580" actId="478"/>
          <ac:spMkLst>
            <pc:docMk/>
            <pc:sldMk cId="0" sldId="257"/>
            <ac:spMk id="334" creationId="{00000000-0000-0000-0000-000000000000}"/>
          </ac:spMkLst>
        </pc:spChg>
        <pc:spChg chg="del">
          <ac:chgData name="Hải Ngân Đinh" userId="b56d41eb1ff6fed2" providerId="LiveId" clId="{6327D348-1256-B540-9587-08054F9E92D9}" dt="2023-07-21T06:46:58.964" v="580" actId="478"/>
          <ac:spMkLst>
            <pc:docMk/>
            <pc:sldMk cId="0" sldId="257"/>
            <ac:spMk id="335" creationId="{00000000-0000-0000-0000-000000000000}"/>
          </ac:spMkLst>
        </pc:spChg>
        <pc:spChg chg="del">
          <ac:chgData name="Hải Ngân Đinh" userId="b56d41eb1ff6fed2" providerId="LiveId" clId="{6327D348-1256-B540-9587-08054F9E92D9}" dt="2023-07-21T06:46:58.964" v="580" actId="478"/>
          <ac:spMkLst>
            <pc:docMk/>
            <pc:sldMk cId="0" sldId="257"/>
            <ac:spMk id="336" creationId="{00000000-0000-0000-0000-000000000000}"/>
          </ac:spMkLst>
        </pc:spChg>
        <pc:spChg chg="del">
          <ac:chgData name="Hải Ngân Đinh" userId="b56d41eb1ff6fed2" providerId="LiveId" clId="{6327D348-1256-B540-9587-08054F9E92D9}" dt="2023-07-21T06:46:58.964" v="580" actId="478"/>
          <ac:spMkLst>
            <pc:docMk/>
            <pc:sldMk cId="0" sldId="257"/>
            <ac:spMk id="337" creationId="{00000000-0000-0000-0000-000000000000}"/>
          </ac:spMkLst>
        </pc:spChg>
        <pc:spChg chg="del">
          <ac:chgData name="Hải Ngân Đinh" userId="b56d41eb1ff6fed2" providerId="LiveId" clId="{6327D348-1256-B540-9587-08054F9E92D9}" dt="2023-07-21T06:46:58.964" v="580" actId="478"/>
          <ac:spMkLst>
            <pc:docMk/>
            <pc:sldMk cId="0" sldId="257"/>
            <ac:spMk id="338" creationId="{00000000-0000-0000-0000-000000000000}"/>
          </ac:spMkLst>
        </pc:spChg>
        <pc:spChg chg="del">
          <ac:chgData name="Hải Ngân Đinh" userId="b56d41eb1ff6fed2" providerId="LiveId" clId="{6327D348-1256-B540-9587-08054F9E92D9}" dt="2023-07-21T06:46:58.964" v="580" actId="478"/>
          <ac:spMkLst>
            <pc:docMk/>
            <pc:sldMk cId="0" sldId="257"/>
            <ac:spMk id="339" creationId="{00000000-0000-0000-0000-000000000000}"/>
          </ac:spMkLst>
        </pc:spChg>
        <pc:spChg chg="del">
          <ac:chgData name="Hải Ngân Đinh" userId="b56d41eb1ff6fed2" providerId="LiveId" clId="{6327D348-1256-B540-9587-08054F9E92D9}" dt="2023-07-21T06:46:58.964" v="580" actId="478"/>
          <ac:spMkLst>
            <pc:docMk/>
            <pc:sldMk cId="0" sldId="257"/>
            <ac:spMk id="340" creationId="{00000000-0000-0000-0000-000000000000}"/>
          </ac:spMkLst>
        </pc:spChg>
        <pc:spChg chg="del">
          <ac:chgData name="Hải Ngân Đinh" userId="b56d41eb1ff6fed2" providerId="LiveId" clId="{6327D348-1256-B540-9587-08054F9E92D9}" dt="2023-07-21T06:46:58.964" v="580" actId="478"/>
          <ac:spMkLst>
            <pc:docMk/>
            <pc:sldMk cId="0" sldId="257"/>
            <ac:spMk id="341" creationId="{00000000-0000-0000-0000-000000000000}"/>
          </ac:spMkLst>
        </pc:spChg>
        <pc:picChg chg="add mod">
          <ac:chgData name="Hải Ngân Đinh" userId="b56d41eb1ff6fed2" providerId="LiveId" clId="{6327D348-1256-B540-9587-08054F9E92D9}" dt="2023-07-21T06:50:29.351" v="782" actId="1076"/>
          <ac:picMkLst>
            <pc:docMk/>
            <pc:sldMk cId="0" sldId="257"/>
            <ac:picMk id="22" creationId="{70D8480D-0BA3-227C-876F-692659A4087B}"/>
          </ac:picMkLst>
        </pc:picChg>
      </pc:sldChg>
      <pc:sldChg chg="addSp delSp modSp mod ord">
        <pc:chgData name="Hải Ngân Đinh" userId="b56d41eb1ff6fed2" providerId="LiveId" clId="{6327D348-1256-B540-9587-08054F9E92D9}" dt="2023-07-21T06:46:51.636" v="579" actId="1076"/>
        <pc:sldMkLst>
          <pc:docMk/>
          <pc:sldMk cId="0" sldId="258"/>
        </pc:sldMkLst>
        <pc:spChg chg="mod">
          <ac:chgData name="Hải Ngân Đinh" userId="b56d41eb1ff6fed2" providerId="LiveId" clId="{6327D348-1256-B540-9587-08054F9E92D9}" dt="2023-07-21T06:44:57.473" v="572" actId="403"/>
          <ac:spMkLst>
            <pc:docMk/>
            <pc:sldMk cId="0" sldId="258"/>
            <ac:spMk id="346" creationId="{00000000-0000-0000-0000-000000000000}"/>
          </ac:spMkLst>
        </pc:spChg>
        <pc:spChg chg="mod">
          <ac:chgData name="Hải Ngân Đinh" userId="b56d41eb1ff6fed2" providerId="LiveId" clId="{6327D348-1256-B540-9587-08054F9E92D9}" dt="2023-07-21T06:44:15.577" v="565" actId="2711"/>
          <ac:spMkLst>
            <pc:docMk/>
            <pc:sldMk cId="0" sldId="258"/>
            <ac:spMk id="347" creationId="{00000000-0000-0000-0000-000000000000}"/>
          </ac:spMkLst>
        </pc:spChg>
        <pc:picChg chg="add del mod">
          <ac:chgData name="Hải Ngân Đinh" userId="b56d41eb1ff6fed2" providerId="LiveId" clId="{6327D348-1256-B540-9587-08054F9E92D9}" dt="2023-07-21T06:45:16.891" v="573" actId="478"/>
          <ac:picMkLst>
            <pc:docMk/>
            <pc:sldMk cId="0" sldId="258"/>
            <ac:picMk id="3" creationId="{15F17F4F-D053-5714-E0B2-4EB1D04DE2B3}"/>
          </ac:picMkLst>
        </pc:picChg>
        <pc:picChg chg="add mod">
          <ac:chgData name="Hải Ngân Đinh" userId="b56d41eb1ff6fed2" providerId="LiveId" clId="{6327D348-1256-B540-9587-08054F9E92D9}" dt="2023-07-21T06:46:51.636" v="579" actId="1076"/>
          <ac:picMkLst>
            <pc:docMk/>
            <pc:sldMk cId="0" sldId="258"/>
            <ac:picMk id="5" creationId="{258E8EB8-AF3C-3331-3B36-47968581F5C8}"/>
          </ac:picMkLst>
        </pc:picChg>
        <pc:picChg chg="del">
          <ac:chgData name="Hải Ngân Đinh" userId="b56d41eb1ff6fed2" providerId="LiveId" clId="{6327D348-1256-B540-9587-08054F9E92D9}" dt="2023-07-21T06:43:14.732" v="531" actId="478"/>
          <ac:picMkLst>
            <pc:docMk/>
            <pc:sldMk cId="0" sldId="258"/>
            <ac:picMk id="348" creationId="{00000000-0000-0000-0000-000000000000}"/>
          </ac:picMkLst>
        </pc:picChg>
      </pc:sldChg>
      <pc:sldChg chg="addSp delSp modSp mod ord">
        <pc:chgData name="Hải Ngân Đinh" userId="b56d41eb1ff6fed2" providerId="LiveId" clId="{6327D348-1256-B540-9587-08054F9E92D9}" dt="2023-07-21T06:54:38.015" v="850" actId="1076"/>
        <pc:sldMkLst>
          <pc:docMk/>
          <pc:sldMk cId="0" sldId="265"/>
        </pc:sldMkLst>
        <pc:spChg chg="add del mod">
          <ac:chgData name="Hải Ngân Đinh" userId="b56d41eb1ff6fed2" providerId="LiveId" clId="{6327D348-1256-B540-9587-08054F9E92D9}" dt="2023-07-21T06:51:41.848" v="791" actId="478"/>
          <ac:spMkLst>
            <pc:docMk/>
            <pc:sldMk cId="0" sldId="265"/>
            <ac:spMk id="3" creationId="{1CAFA2DC-335A-74EF-6B9D-768E7B82DED8}"/>
          </ac:spMkLst>
        </pc:spChg>
        <pc:spChg chg="add del mod">
          <ac:chgData name="Hải Ngân Đinh" userId="b56d41eb1ff6fed2" providerId="LiveId" clId="{6327D348-1256-B540-9587-08054F9E92D9}" dt="2023-07-21T06:51:41.848" v="791" actId="478"/>
          <ac:spMkLst>
            <pc:docMk/>
            <pc:sldMk cId="0" sldId="265"/>
            <ac:spMk id="5" creationId="{6F0E6A9C-F371-01B7-EE12-0AB0D3621D6F}"/>
          </ac:spMkLst>
        </pc:spChg>
        <pc:spChg chg="add mod">
          <ac:chgData name="Hải Ngân Đinh" userId="b56d41eb1ff6fed2" providerId="LiveId" clId="{6327D348-1256-B540-9587-08054F9E92D9}" dt="2023-07-21T06:54:30.531" v="847" actId="14100"/>
          <ac:spMkLst>
            <pc:docMk/>
            <pc:sldMk cId="0" sldId="265"/>
            <ac:spMk id="6" creationId="{F0C26644-045B-0C67-B2C9-23714E93E29C}"/>
          </ac:spMkLst>
        </pc:spChg>
        <pc:spChg chg="add mod">
          <ac:chgData name="Hải Ngân Đinh" userId="b56d41eb1ff6fed2" providerId="LiveId" clId="{6327D348-1256-B540-9587-08054F9E92D9}" dt="2023-07-21T06:54:32.381" v="848" actId="14100"/>
          <ac:spMkLst>
            <pc:docMk/>
            <pc:sldMk cId="0" sldId="265"/>
            <ac:spMk id="7" creationId="{3A3B4DB4-25E0-E559-A80D-7CAD02947FE0}"/>
          </ac:spMkLst>
        </pc:spChg>
        <pc:spChg chg="del">
          <ac:chgData name="Hải Ngân Đinh" userId="b56d41eb1ff6fed2" providerId="LiveId" clId="{6327D348-1256-B540-9587-08054F9E92D9}" dt="2023-07-21T06:51:40.754" v="790" actId="478"/>
          <ac:spMkLst>
            <pc:docMk/>
            <pc:sldMk cId="0" sldId="265"/>
            <ac:spMk id="418" creationId="{00000000-0000-0000-0000-000000000000}"/>
          </ac:spMkLst>
        </pc:spChg>
        <pc:spChg chg="del">
          <ac:chgData name="Hải Ngân Đinh" userId="b56d41eb1ff6fed2" providerId="LiveId" clId="{6327D348-1256-B540-9587-08054F9E92D9}" dt="2023-07-21T06:51:40.754" v="790" actId="478"/>
          <ac:spMkLst>
            <pc:docMk/>
            <pc:sldMk cId="0" sldId="265"/>
            <ac:spMk id="419" creationId="{00000000-0000-0000-0000-000000000000}"/>
          </ac:spMkLst>
        </pc:spChg>
        <pc:picChg chg="add mod modCrop">
          <ac:chgData name="Hải Ngân Đinh" userId="b56d41eb1ff6fed2" providerId="LiveId" clId="{6327D348-1256-B540-9587-08054F9E92D9}" dt="2023-07-21T06:54:38.015" v="850" actId="1076"/>
          <ac:picMkLst>
            <pc:docMk/>
            <pc:sldMk cId="0" sldId="265"/>
            <ac:picMk id="9" creationId="{66A41768-7ACE-9933-33D4-92BED634945A}"/>
          </ac:picMkLst>
        </pc:picChg>
        <pc:picChg chg="del">
          <ac:chgData name="Hải Ngân Đinh" userId="b56d41eb1ff6fed2" providerId="LiveId" clId="{6327D348-1256-B540-9587-08054F9E92D9}" dt="2023-07-21T06:51:43.030" v="792" actId="478"/>
          <ac:picMkLst>
            <pc:docMk/>
            <pc:sldMk cId="0" sldId="265"/>
            <ac:picMk id="420" creationId="{00000000-0000-0000-0000-000000000000}"/>
          </ac:picMkLst>
        </pc:picChg>
      </pc:sldChg>
      <pc:sldChg chg="addSp delSp modSp mod">
        <pc:chgData name="Hải Ngân Đinh" userId="b56d41eb1ff6fed2" providerId="LiveId" clId="{6327D348-1256-B540-9587-08054F9E92D9}" dt="2023-07-21T07:12:08.571" v="1252" actId="478"/>
        <pc:sldMkLst>
          <pc:docMk/>
          <pc:sldMk cId="0" sldId="266"/>
        </pc:sldMkLst>
        <pc:spChg chg="add del mod">
          <ac:chgData name="Hải Ngân Đinh" userId="b56d41eb1ff6fed2" providerId="LiveId" clId="{6327D348-1256-B540-9587-08054F9E92D9}" dt="2023-07-21T07:12:08.571" v="1252" actId="478"/>
          <ac:spMkLst>
            <pc:docMk/>
            <pc:sldMk cId="0" sldId="266"/>
            <ac:spMk id="4" creationId="{1E4755C9-AE51-174F-A3FE-B77E66BDFA82}"/>
          </ac:spMkLst>
        </pc:spChg>
        <pc:spChg chg="mod">
          <ac:chgData name="Hải Ngân Đinh" userId="b56d41eb1ff6fed2" providerId="LiveId" clId="{6327D348-1256-B540-9587-08054F9E92D9}" dt="2023-07-21T06:22:23.384" v="253" actId="1076"/>
          <ac:spMkLst>
            <pc:docMk/>
            <pc:sldMk cId="0" sldId="266"/>
            <ac:spMk id="426" creationId="{00000000-0000-0000-0000-000000000000}"/>
          </ac:spMkLst>
        </pc:spChg>
        <pc:picChg chg="add del mod">
          <ac:chgData name="Hải Ngân Đinh" userId="b56d41eb1ff6fed2" providerId="LiveId" clId="{6327D348-1256-B540-9587-08054F9E92D9}" dt="2023-07-21T07:12:08.571" v="1252" actId="478"/>
          <ac:picMkLst>
            <pc:docMk/>
            <pc:sldMk cId="0" sldId="266"/>
            <ac:picMk id="3" creationId="{86A10D6F-D3E2-57A7-D355-55F8D88E7BDF}"/>
          </ac:picMkLst>
        </pc:picChg>
        <pc:picChg chg="add del">
          <ac:chgData name="Hải Ngân Đinh" userId="b56d41eb1ff6fed2" providerId="LiveId" clId="{6327D348-1256-B540-9587-08054F9E92D9}" dt="2023-07-21T06:10:59.071" v="49"/>
          <ac:picMkLst>
            <pc:docMk/>
            <pc:sldMk cId="0" sldId="266"/>
            <ac:picMk id="19458" creationId="{25496D27-1D5D-F224-E87E-0C337F643048}"/>
          </ac:picMkLst>
        </pc:picChg>
        <pc:picChg chg="add del mod">
          <ac:chgData name="Hải Ngân Đinh" userId="b56d41eb1ff6fed2" providerId="LiveId" clId="{6327D348-1256-B540-9587-08054F9E92D9}" dt="2023-07-21T07:12:08.571" v="1252" actId="478"/>
          <ac:picMkLst>
            <pc:docMk/>
            <pc:sldMk cId="0" sldId="266"/>
            <ac:picMk id="19460" creationId="{24A5853E-671A-C829-960A-AA65D451F2C4}"/>
          </ac:picMkLst>
        </pc:picChg>
      </pc:sldChg>
      <pc:sldChg chg="addSp delSp modSp mod ord">
        <pc:chgData name="Hải Ngân Đinh" userId="b56d41eb1ff6fed2" providerId="LiveId" clId="{6327D348-1256-B540-9587-08054F9E92D9}" dt="2023-07-21T07:07:38.306" v="1251" actId="1076"/>
        <pc:sldMkLst>
          <pc:docMk/>
          <pc:sldMk cId="0" sldId="279"/>
        </pc:sldMkLst>
        <pc:spChg chg="add del mod">
          <ac:chgData name="Hải Ngân Đinh" userId="b56d41eb1ff6fed2" providerId="LiveId" clId="{6327D348-1256-B540-9587-08054F9E92D9}" dt="2023-07-21T06:51:15.872" v="786" actId="478"/>
          <ac:spMkLst>
            <pc:docMk/>
            <pc:sldMk cId="0" sldId="279"/>
            <ac:spMk id="3" creationId="{C43767D3-191F-641A-E66F-CA8F1A735B37}"/>
          </ac:spMkLst>
        </pc:spChg>
        <pc:spChg chg="add del mod">
          <ac:chgData name="Hải Ngân Đinh" userId="b56d41eb1ff6fed2" providerId="LiveId" clId="{6327D348-1256-B540-9587-08054F9E92D9}" dt="2023-07-21T06:51:15.872" v="786" actId="478"/>
          <ac:spMkLst>
            <pc:docMk/>
            <pc:sldMk cId="0" sldId="279"/>
            <ac:spMk id="5" creationId="{DDEB3941-719F-8A2B-EA9B-5887B8B932B6}"/>
          </ac:spMkLst>
        </pc:spChg>
        <pc:spChg chg="add del mod">
          <ac:chgData name="Hải Ngân Đinh" userId="b56d41eb1ff6fed2" providerId="LiveId" clId="{6327D348-1256-B540-9587-08054F9E92D9}" dt="2023-07-21T06:51:18.828" v="788" actId="478"/>
          <ac:spMkLst>
            <pc:docMk/>
            <pc:sldMk cId="0" sldId="279"/>
            <ac:spMk id="7" creationId="{EB08031A-9F81-C966-8300-46EC433EE710}"/>
          </ac:spMkLst>
        </pc:spChg>
        <pc:spChg chg="add del mod">
          <ac:chgData name="Hải Ngân Đinh" userId="b56d41eb1ff6fed2" providerId="LiveId" clId="{6327D348-1256-B540-9587-08054F9E92D9}" dt="2023-07-21T06:51:18.828" v="788" actId="478"/>
          <ac:spMkLst>
            <pc:docMk/>
            <pc:sldMk cId="0" sldId="279"/>
            <ac:spMk id="9" creationId="{A4C69BA7-81D9-3AE3-143B-47173353267F}"/>
          </ac:spMkLst>
        </pc:spChg>
        <pc:spChg chg="add mod">
          <ac:chgData name="Hải Ngân Đinh" userId="b56d41eb1ff6fed2" providerId="LiveId" clId="{6327D348-1256-B540-9587-08054F9E92D9}" dt="2023-07-21T07:04:13.742" v="1063" actId="1076"/>
          <ac:spMkLst>
            <pc:docMk/>
            <pc:sldMk cId="0" sldId="279"/>
            <ac:spMk id="10" creationId="{BE7C2234-0D15-F2EF-1161-8A581BB2690D}"/>
          </ac:spMkLst>
        </pc:spChg>
        <pc:spChg chg="add mod">
          <ac:chgData name="Hải Ngân Đinh" userId="b56d41eb1ff6fed2" providerId="LiveId" clId="{6327D348-1256-B540-9587-08054F9E92D9}" dt="2023-07-21T07:07:29.195" v="1249" actId="1035"/>
          <ac:spMkLst>
            <pc:docMk/>
            <pc:sldMk cId="0" sldId="279"/>
            <ac:spMk id="11" creationId="{F89BB9E1-88E8-E651-2570-08A155414214}"/>
          </ac:spMkLst>
        </pc:spChg>
        <pc:spChg chg="add mod">
          <ac:chgData name="Hải Ngân Đinh" userId="b56d41eb1ff6fed2" providerId="LiveId" clId="{6327D348-1256-B540-9587-08054F9E92D9}" dt="2023-07-21T07:07:29.195" v="1249" actId="1035"/>
          <ac:spMkLst>
            <pc:docMk/>
            <pc:sldMk cId="0" sldId="279"/>
            <ac:spMk id="12" creationId="{0B894D76-CBFA-DC50-3358-62CD0B758110}"/>
          </ac:spMkLst>
        </pc:spChg>
        <pc:spChg chg="add mod">
          <ac:chgData name="Hải Ngân Đinh" userId="b56d41eb1ff6fed2" providerId="LiveId" clId="{6327D348-1256-B540-9587-08054F9E92D9}" dt="2023-07-21T07:07:29.195" v="1249" actId="1035"/>
          <ac:spMkLst>
            <pc:docMk/>
            <pc:sldMk cId="0" sldId="279"/>
            <ac:spMk id="13" creationId="{7BB92C38-722D-6DA3-E1F0-05806EDE9864}"/>
          </ac:spMkLst>
        </pc:spChg>
        <pc:spChg chg="add mod">
          <ac:chgData name="Hải Ngân Đinh" userId="b56d41eb1ff6fed2" providerId="LiveId" clId="{6327D348-1256-B540-9587-08054F9E92D9}" dt="2023-07-21T07:07:29.195" v="1249" actId="1035"/>
          <ac:spMkLst>
            <pc:docMk/>
            <pc:sldMk cId="0" sldId="279"/>
            <ac:spMk id="14" creationId="{97BA944E-8958-1479-68EB-DCF755151EA1}"/>
          </ac:spMkLst>
        </pc:spChg>
        <pc:spChg chg="add mod">
          <ac:chgData name="Hải Ngân Đinh" userId="b56d41eb1ff6fed2" providerId="LiveId" clId="{6327D348-1256-B540-9587-08054F9E92D9}" dt="2023-07-21T07:07:29.195" v="1249" actId="1035"/>
          <ac:spMkLst>
            <pc:docMk/>
            <pc:sldMk cId="0" sldId="279"/>
            <ac:spMk id="15" creationId="{43B0E3C0-FA95-B15E-0421-1418BD9F0AB7}"/>
          </ac:spMkLst>
        </pc:spChg>
        <pc:spChg chg="add mod">
          <ac:chgData name="Hải Ngân Đinh" userId="b56d41eb1ff6fed2" providerId="LiveId" clId="{6327D348-1256-B540-9587-08054F9E92D9}" dt="2023-07-21T07:07:29.195" v="1249" actId="1035"/>
          <ac:spMkLst>
            <pc:docMk/>
            <pc:sldMk cId="0" sldId="279"/>
            <ac:spMk id="16" creationId="{B9C7A8A9-CB65-DDE8-D13B-5C421B2ECFF6}"/>
          </ac:spMkLst>
        </pc:spChg>
        <pc:spChg chg="add mod">
          <ac:chgData name="Hải Ngân Đinh" userId="b56d41eb1ff6fed2" providerId="LiveId" clId="{6327D348-1256-B540-9587-08054F9E92D9}" dt="2023-07-21T07:07:29.195" v="1249" actId="1035"/>
          <ac:spMkLst>
            <pc:docMk/>
            <pc:sldMk cId="0" sldId="279"/>
            <ac:spMk id="17" creationId="{F4BB96A7-A228-F6B6-86DF-E808FD601D57}"/>
          </ac:spMkLst>
        </pc:spChg>
        <pc:spChg chg="add mod">
          <ac:chgData name="Hải Ngân Đinh" userId="b56d41eb1ff6fed2" providerId="LiveId" clId="{6327D348-1256-B540-9587-08054F9E92D9}" dt="2023-07-21T07:05:32.907" v="1202" actId="1076"/>
          <ac:spMkLst>
            <pc:docMk/>
            <pc:sldMk cId="0" sldId="279"/>
            <ac:spMk id="18" creationId="{0E68A2E4-CE58-BF0E-F2F0-69679242F3BC}"/>
          </ac:spMkLst>
        </pc:spChg>
        <pc:spChg chg="add mod">
          <ac:chgData name="Hải Ngân Đinh" userId="b56d41eb1ff6fed2" providerId="LiveId" clId="{6327D348-1256-B540-9587-08054F9E92D9}" dt="2023-07-21T07:07:38.306" v="1251" actId="1076"/>
          <ac:spMkLst>
            <pc:docMk/>
            <pc:sldMk cId="0" sldId="279"/>
            <ac:spMk id="19" creationId="{20C56503-F88E-7042-CF16-9FCC90E7AE5F}"/>
          </ac:spMkLst>
        </pc:spChg>
        <pc:spChg chg="add del">
          <ac:chgData name="Hải Ngân Đinh" userId="b56d41eb1ff6fed2" providerId="LiveId" clId="{6327D348-1256-B540-9587-08054F9E92D9}" dt="2023-07-21T06:51:16.897" v="787" actId="478"/>
          <ac:spMkLst>
            <pc:docMk/>
            <pc:sldMk cId="0" sldId="279"/>
            <ac:spMk id="593" creationId="{00000000-0000-0000-0000-000000000000}"/>
          </ac:spMkLst>
        </pc:spChg>
        <pc:spChg chg="add del">
          <ac:chgData name="Hải Ngân Đinh" userId="b56d41eb1ff6fed2" providerId="LiveId" clId="{6327D348-1256-B540-9587-08054F9E92D9}" dt="2023-07-21T06:51:16.897" v="787" actId="478"/>
          <ac:spMkLst>
            <pc:docMk/>
            <pc:sldMk cId="0" sldId="279"/>
            <ac:spMk id="594" creationId="{00000000-0000-0000-0000-000000000000}"/>
          </ac:spMkLst>
        </pc:spChg>
        <pc:spChg chg="add del">
          <ac:chgData name="Hải Ngân Đinh" userId="b56d41eb1ff6fed2" providerId="LiveId" clId="{6327D348-1256-B540-9587-08054F9E92D9}" dt="2023-07-21T06:51:16.897" v="787" actId="478"/>
          <ac:spMkLst>
            <pc:docMk/>
            <pc:sldMk cId="0" sldId="279"/>
            <ac:spMk id="595" creationId="{00000000-0000-0000-0000-000000000000}"/>
          </ac:spMkLst>
        </pc:spChg>
        <pc:grpChg chg="add del">
          <ac:chgData name="Hải Ngân Đinh" userId="b56d41eb1ff6fed2" providerId="LiveId" clId="{6327D348-1256-B540-9587-08054F9E92D9}" dt="2023-07-21T06:51:15.872" v="786" actId="478"/>
          <ac:grpSpMkLst>
            <pc:docMk/>
            <pc:sldMk cId="0" sldId="279"/>
            <ac:grpSpMk id="596" creationId="{00000000-0000-0000-0000-000000000000}"/>
          </ac:grpSpMkLst>
        </pc:grpChg>
      </pc:sldChg>
      <pc:sldChg chg="addSp delSp modSp add mod delAnim modAnim">
        <pc:chgData name="Hải Ngân Đinh" userId="b56d41eb1ff6fed2" providerId="LiveId" clId="{6327D348-1256-B540-9587-08054F9E92D9}" dt="2023-07-21T07:12:10.620" v="1253" actId="478"/>
        <pc:sldMkLst>
          <pc:docMk/>
          <pc:sldMk cId="4267240186" sldId="280"/>
        </pc:sldMkLst>
        <pc:spChg chg="del mod">
          <ac:chgData name="Hải Ngân Đinh" userId="b56d41eb1ff6fed2" providerId="LiveId" clId="{6327D348-1256-B540-9587-08054F9E92D9}" dt="2023-07-21T07:12:10.620" v="1253" actId="478"/>
          <ac:spMkLst>
            <pc:docMk/>
            <pc:sldMk cId="4267240186" sldId="280"/>
            <ac:spMk id="4" creationId="{1E4755C9-AE51-174F-A3FE-B77E66BDFA82}"/>
          </ac:spMkLst>
        </pc:spChg>
        <pc:picChg chg="add del mod">
          <ac:chgData name="Hải Ngân Đinh" userId="b56d41eb1ff6fed2" providerId="LiveId" clId="{6327D348-1256-B540-9587-08054F9E92D9}" dt="2023-07-21T07:12:10.620" v="1253" actId="478"/>
          <ac:picMkLst>
            <pc:docMk/>
            <pc:sldMk cId="4267240186" sldId="280"/>
            <ac:picMk id="2" creationId="{E04D422B-492F-27F8-2883-1B77838EF05F}"/>
          </ac:picMkLst>
        </pc:picChg>
        <pc:picChg chg="del">
          <ac:chgData name="Hải Ngân Đinh" userId="b56d41eb1ff6fed2" providerId="LiveId" clId="{6327D348-1256-B540-9587-08054F9E92D9}" dt="2023-07-21T06:23:14.906" v="261" actId="478"/>
          <ac:picMkLst>
            <pc:docMk/>
            <pc:sldMk cId="4267240186" sldId="280"/>
            <ac:picMk id="3" creationId="{86A10D6F-D3E2-57A7-D355-55F8D88E7BDF}"/>
          </ac:picMkLst>
        </pc:picChg>
        <pc:picChg chg="del">
          <ac:chgData name="Hải Ngân Đinh" userId="b56d41eb1ff6fed2" providerId="LiveId" clId="{6327D348-1256-B540-9587-08054F9E92D9}" dt="2023-07-21T06:23:14.906" v="261" actId="478"/>
          <ac:picMkLst>
            <pc:docMk/>
            <pc:sldMk cId="4267240186" sldId="280"/>
            <ac:picMk id="19460" creationId="{24A5853E-671A-C829-960A-AA65D451F2C4}"/>
          </ac:picMkLst>
        </pc:picChg>
      </pc:sldChg>
      <pc:sldMasterChg chg="modSldLayout">
        <pc:chgData name="Hải Ngân Đinh" userId="b56d41eb1ff6fed2" providerId="LiveId" clId="{6327D348-1256-B540-9587-08054F9E92D9}" dt="2023-07-21T06:41:11.553" v="498" actId="1035"/>
        <pc:sldMasterMkLst>
          <pc:docMk/>
          <pc:sldMasterMk cId="0" sldId="2147483683"/>
        </pc:sldMasterMkLst>
        <pc:sldLayoutChg chg="modSp mod">
          <pc:chgData name="Hải Ngân Đinh" userId="b56d41eb1ff6fed2" providerId="LiveId" clId="{6327D348-1256-B540-9587-08054F9E92D9}" dt="2023-07-21T06:41:11.553" v="498" actId="1035"/>
          <pc:sldLayoutMkLst>
            <pc:docMk/>
            <pc:sldMasterMk cId="0" sldId="2147483683"/>
            <pc:sldLayoutMk cId="0" sldId="2147483648"/>
          </pc:sldLayoutMkLst>
          <pc:spChg chg="mod">
            <ac:chgData name="Hải Ngân Đinh" userId="b56d41eb1ff6fed2" providerId="LiveId" clId="{6327D348-1256-B540-9587-08054F9E92D9}" dt="2023-07-21T06:41:11.553" v="498" actId="1035"/>
            <ac:spMkLst>
              <pc:docMk/>
              <pc:sldMasterMk cId="0" sldId="2147483683"/>
              <pc:sldLayoutMk cId="0" sldId="2147483648"/>
              <ac:spMk id="19" creationId="{00000000-0000-0000-0000-000000000000}"/>
            </ac:spMkLst>
          </pc:spChg>
        </pc:sldLayoutChg>
      </pc:sldMasterChg>
    </pc:docChg>
  </pc:docChgLst>
  <pc:docChgLst>
    <pc:chgData name="Hải Ngân Đinh" userId="b56d41eb1ff6fed2" providerId="LiveId" clId="{9894DBC9-58DE-B943-8355-9D0039FB9335}"/>
    <pc:docChg chg="custSel delSld modSld sldOrd delMainMaster">
      <pc:chgData name="Hải Ngân Đinh" userId="b56d41eb1ff6fed2" providerId="LiveId" clId="{9894DBC9-58DE-B943-8355-9D0039FB9335}" dt="2023-07-21T05:56:20.153" v="39" actId="20577"/>
      <pc:docMkLst>
        <pc:docMk/>
      </pc:docMkLst>
      <pc:sldChg chg="addSp delSp modSp mod ord">
        <pc:chgData name="Hải Ngân Đinh" userId="b56d41eb1ff6fed2" providerId="LiveId" clId="{9894DBC9-58DE-B943-8355-9D0039FB9335}" dt="2023-07-21T05:56:20.153" v="39" actId="20577"/>
        <pc:sldMkLst>
          <pc:docMk/>
          <pc:sldMk cId="0" sldId="266"/>
        </pc:sldMkLst>
        <pc:spChg chg="add del mod">
          <ac:chgData name="Hải Ngân Đinh" userId="b56d41eb1ff6fed2" providerId="LiveId" clId="{9894DBC9-58DE-B943-8355-9D0039FB9335}" dt="2023-07-21T05:56:12.932" v="31" actId="478"/>
          <ac:spMkLst>
            <pc:docMk/>
            <pc:sldMk cId="0" sldId="266"/>
            <ac:spMk id="3" creationId="{EF6630AD-0FA1-1E96-A54D-F1728E2DE83D}"/>
          </ac:spMkLst>
        </pc:spChg>
        <pc:spChg chg="add del mod">
          <ac:chgData name="Hải Ngân Đinh" userId="b56d41eb1ff6fed2" providerId="LiveId" clId="{9894DBC9-58DE-B943-8355-9D0039FB9335}" dt="2023-07-21T05:56:12.932" v="31" actId="478"/>
          <ac:spMkLst>
            <pc:docMk/>
            <pc:sldMk cId="0" sldId="266"/>
            <ac:spMk id="5" creationId="{E75B1E4D-94AD-CC63-A124-388588590DCF}"/>
          </ac:spMkLst>
        </pc:spChg>
        <pc:spChg chg="add del mod">
          <ac:chgData name="Hải Ngân Đinh" userId="b56d41eb1ff6fed2" providerId="LiveId" clId="{9894DBC9-58DE-B943-8355-9D0039FB9335}" dt="2023-07-21T05:56:12.932" v="31" actId="478"/>
          <ac:spMkLst>
            <pc:docMk/>
            <pc:sldMk cId="0" sldId="266"/>
            <ac:spMk id="7" creationId="{57AD9CA8-48FB-EE7F-7BE3-9B8A6768772E}"/>
          </ac:spMkLst>
        </pc:spChg>
        <pc:spChg chg="add del mod">
          <ac:chgData name="Hải Ngân Đinh" userId="b56d41eb1ff6fed2" providerId="LiveId" clId="{9894DBC9-58DE-B943-8355-9D0039FB9335}" dt="2023-07-21T05:56:17.628" v="33" actId="478"/>
          <ac:spMkLst>
            <pc:docMk/>
            <pc:sldMk cId="0" sldId="266"/>
            <ac:spMk id="9" creationId="{BC32E792-8503-C79A-F67E-69219F74CA4F}"/>
          </ac:spMkLst>
        </pc:spChg>
        <pc:spChg chg="mod">
          <ac:chgData name="Hải Ngân Đinh" userId="b56d41eb1ff6fed2" providerId="LiveId" clId="{9894DBC9-58DE-B943-8355-9D0039FB9335}" dt="2023-07-21T05:56:20.153" v="39" actId="20577"/>
          <ac:spMkLst>
            <pc:docMk/>
            <pc:sldMk cId="0" sldId="266"/>
            <ac:spMk id="426" creationId="{00000000-0000-0000-0000-000000000000}"/>
          </ac:spMkLst>
        </pc:spChg>
        <pc:spChg chg="del">
          <ac:chgData name="Hải Ngân Đinh" userId="b56d41eb1ff6fed2" providerId="LiveId" clId="{9894DBC9-58DE-B943-8355-9D0039FB9335}" dt="2023-07-21T05:56:11.559" v="30" actId="478"/>
          <ac:spMkLst>
            <pc:docMk/>
            <pc:sldMk cId="0" sldId="266"/>
            <ac:spMk id="427" creationId="{00000000-0000-0000-0000-000000000000}"/>
          </ac:spMkLst>
        </pc:spChg>
        <pc:spChg chg="del">
          <ac:chgData name="Hải Ngân Đinh" userId="b56d41eb1ff6fed2" providerId="LiveId" clId="{9894DBC9-58DE-B943-8355-9D0039FB9335}" dt="2023-07-21T05:56:11.559" v="30" actId="478"/>
          <ac:spMkLst>
            <pc:docMk/>
            <pc:sldMk cId="0" sldId="266"/>
            <ac:spMk id="428" creationId="{00000000-0000-0000-0000-000000000000}"/>
          </ac:spMkLst>
        </pc:spChg>
        <pc:spChg chg="del">
          <ac:chgData name="Hải Ngân Đinh" userId="b56d41eb1ff6fed2" providerId="LiveId" clId="{9894DBC9-58DE-B943-8355-9D0039FB9335}" dt="2023-07-21T05:56:11.559" v="30" actId="478"/>
          <ac:spMkLst>
            <pc:docMk/>
            <pc:sldMk cId="0" sldId="266"/>
            <ac:spMk id="429" creationId="{00000000-0000-0000-0000-000000000000}"/>
          </ac:spMkLst>
        </pc:spChg>
        <pc:spChg chg="del">
          <ac:chgData name="Hải Ngân Đinh" userId="b56d41eb1ff6fed2" providerId="LiveId" clId="{9894DBC9-58DE-B943-8355-9D0039FB9335}" dt="2023-07-21T05:56:16.566" v="32" actId="478"/>
          <ac:spMkLst>
            <pc:docMk/>
            <pc:sldMk cId="0" sldId="266"/>
            <ac:spMk id="430" creationId="{00000000-0000-0000-0000-000000000000}"/>
          </ac:spMkLst>
        </pc:spChg>
        <pc:cxnChg chg="del">
          <ac:chgData name="Hải Ngân Đinh" userId="b56d41eb1ff6fed2" providerId="LiveId" clId="{9894DBC9-58DE-B943-8355-9D0039FB9335}" dt="2023-07-21T05:56:11.559" v="30" actId="478"/>
          <ac:cxnSpMkLst>
            <pc:docMk/>
            <pc:sldMk cId="0" sldId="266"/>
            <ac:cxnSpMk id="425" creationId="{00000000-0000-0000-0000-000000000000}"/>
          </ac:cxnSpMkLst>
        </pc:cxnChg>
      </pc:sldChg>
      <pc:sldChg chg="del">
        <pc:chgData name="Hải Ngân Đinh" userId="b56d41eb1ff6fed2" providerId="LiveId" clId="{9894DBC9-58DE-B943-8355-9D0039FB9335}" dt="2023-07-21T05:54:14.435" v="7" actId="2696"/>
        <pc:sldMkLst>
          <pc:docMk/>
          <pc:sldMk cId="4267240186" sldId="280"/>
        </pc:sldMkLst>
      </pc:sldChg>
      <pc:sldChg chg="del">
        <pc:chgData name="Hải Ngân Đinh" userId="b56d41eb1ff6fed2" providerId="LiveId" clId="{9894DBC9-58DE-B943-8355-9D0039FB9335}" dt="2023-07-21T05:54:14.449" v="8" actId="2696"/>
        <pc:sldMkLst>
          <pc:docMk/>
          <pc:sldMk cId="345450800" sldId="281"/>
        </pc:sldMkLst>
      </pc:sldChg>
      <pc:sldChg chg="modSp del mod">
        <pc:chgData name="Hải Ngân Đinh" userId="b56d41eb1ff6fed2" providerId="LiveId" clId="{9894DBC9-58DE-B943-8355-9D0039FB9335}" dt="2023-07-21T05:54:14.461" v="9" actId="2696"/>
        <pc:sldMkLst>
          <pc:docMk/>
          <pc:sldMk cId="942684763" sldId="282"/>
        </pc:sldMkLst>
        <pc:spChg chg="mod">
          <ac:chgData name="Hải Ngân Đinh" userId="b56d41eb1ff6fed2" providerId="LiveId" clId="{9894DBC9-58DE-B943-8355-9D0039FB9335}" dt="2023-07-21T05:54:09.668" v="6" actId="207"/>
          <ac:spMkLst>
            <pc:docMk/>
            <pc:sldMk cId="942684763" sldId="282"/>
            <ac:spMk id="628" creationId="{00000000-0000-0000-0000-000000000000}"/>
          </ac:spMkLst>
        </pc:spChg>
      </pc:sldChg>
      <pc:sldChg chg="del">
        <pc:chgData name="Hải Ngân Đinh" userId="b56d41eb1ff6fed2" providerId="LiveId" clId="{9894DBC9-58DE-B943-8355-9D0039FB9335}" dt="2023-07-21T05:54:14.480" v="10" actId="2696"/>
        <pc:sldMkLst>
          <pc:docMk/>
          <pc:sldMk cId="1841152224" sldId="283"/>
        </pc:sldMkLst>
      </pc:sldChg>
      <pc:sldChg chg="del">
        <pc:chgData name="Hải Ngân Đinh" userId="b56d41eb1ff6fed2" providerId="LiveId" clId="{9894DBC9-58DE-B943-8355-9D0039FB9335}" dt="2023-07-21T05:54:14.591" v="11" actId="2696"/>
        <pc:sldMkLst>
          <pc:docMk/>
          <pc:sldMk cId="2888529645" sldId="284"/>
        </pc:sldMkLst>
      </pc:sldChg>
      <pc:sldChg chg="del">
        <pc:chgData name="Hải Ngân Đinh" userId="b56d41eb1ff6fed2" providerId="LiveId" clId="{9894DBC9-58DE-B943-8355-9D0039FB9335}" dt="2023-07-21T05:54:14.798" v="12" actId="2696"/>
        <pc:sldMkLst>
          <pc:docMk/>
          <pc:sldMk cId="2493489344" sldId="285"/>
        </pc:sldMkLst>
      </pc:sldChg>
      <pc:sldChg chg="del">
        <pc:chgData name="Hải Ngân Đinh" userId="b56d41eb1ff6fed2" providerId="LiveId" clId="{9894DBC9-58DE-B943-8355-9D0039FB9335}" dt="2023-07-21T05:54:14.861" v="13" actId="2696"/>
        <pc:sldMkLst>
          <pc:docMk/>
          <pc:sldMk cId="3835447144" sldId="286"/>
        </pc:sldMkLst>
      </pc:sldChg>
      <pc:sldChg chg="modSp del modNotes">
        <pc:chgData name="Hải Ngân Đinh" userId="b56d41eb1ff6fed2" providerId="LiveId" clId="{9894DBC9-58DE-B943-8355-9D0039FB9335}" dt="2023-07-21T05:54:15.245" v="28"/>
        <pc:sldMkLst>
          <pc:docMk/>
          <pc:sldMk cId="398118013" sldId="287"/>
        </pc:sldMkLst>
        <pc:graphicFrameChg chg="mod">
          <ac:chgData name="Hải Ngân Đinh" userId="b56d41eb1ff6fed2" providerId="LiveId" clId="{9894DBC9-58DE-B943-8355-9D0039FB9335}" dt="2023-07-21T05:54:15.245" v="28"/>
          <ac:graphicFrameMkLst>
            <pc:docMk/>
            <pc:sldMk cId="398118013" sldId="287"/>
            <ac:graphicFrameMk id="3640" creationId="{00000000-0000-0000-0000-000000000000}"/>
          </ac:graphicFrameMkLst>
        </pc:graphicFrameChg>
        <pc:graphicFrameChg chg="mod">
          <ac:chgData name="Hải Ngân Đinh" userId="b56d41eb1ff6fed2" providerId="LiveId" clId="{9894DBC9-58DE-B943-8355-9D0039FB9335}" dt="2023-07-21T05:54:15.245" v="28"/>
          <ac:graphicFrameMkLst>
            <pc:docMk/>
            <pc:sldMk cId="398118013" sldId="287"/>
            <ac:graphicFrameMk id="3692" creationId="{00000000-0000-0000-0000-000000000000}"/>
          </ac:graphicFrameMkLst>
        </pc:graphicFrameChg>
        <pc:graphicFrameChg chg="mod">
          <ac:chgData name="Hải Ngân Đinh" userId="b56d41eb1ff6fed2" providerId="LiveId" clId="{9894DBC9-58DE-B943-8355-9D0039FB9335}" dt="2023-07-21T05:54:15.245" v="28"/>
          <ac:graphicFrameMkLst>
            <pc:docMk/>
            <pc:sldMk cId="398118013" sldId="287"/>
            <ac:graphicFrameMk id="3693" creationId="{00000000-0000-0000-0000-000000000000}"/>
          </ac:graphicFrameMkLst>
        </pc:graphicFrameChg>
        <pc:graphicFrameChg chg="mod">
          <ac:chgData name="Hải Ngân Đinh" userId="b56d41eb1ff6fed2" providerId="LiveId" clId="{9894DBC9-58DE-B943-8355-9D0039FB9335}" dt="2023-07-21T05:54:15.245" v="28"/>
          <ac:graphicFrameMkLst>
            <pc:docMk/>
            <pc:sldMk cId="398118013" sldId="287"/>
            <ac:graphicFrameMk id="3736" creationId="{00000000-0000-0000-0000-000000000000}"/>
          </ac:graphicFrameMkLst>
        </pc:graphicFrameChg>
      </pc:sldChg>
      <pc:sldChg chg="del">
        <pc:chgData name="Hải Ngân Đinh" userId="b56d41eb1ff6fed2" providerId="LiveId" clId="{9894DBC9-58DE-B943-8355-9D0039FB9335}" dt="2023-07-21T05:54:14.919" v="15" actId="2696"/>
        <pc:sldMkLst>
          <pc:docMk/>
          <pc:sldMk cId="3801404874" sldId="288"/>
        </pc:sldMkLst>
      </pc:sldChg>
      <pc:sldChg chg="del">
        <pc:chgData name="Hải Ngân Đinh" userId="b56d41eb1ff6fed2" providerId="LiveId" clId="{9894DBC9-58DE-B943-8355-9D0039FB9335}" dt="2023-07-21T05:54:14.951" v="16" actId="2696"/>
        <pc:sldMkLst>
          <pc:docMk/>
          <pc:sldMk cId="1911092047" sldId="289"/>
        </pc:sldMkLst>
      </pc:sldChg>
      <pc:sldChg chg="del">
        <pc:chgData name="Hải Ngân Đinh" userId="b56d41eb1ff6fed2" providerId="LiveId" clId="{9894DBC9-58DE-B943-8355-9D0039FB9335}" dt="2023-07-21T05:54:14.991" v="17" actId="2696"/>
        <pc:sldMkLst>
          <pc:docMk/>
          <pc:sldMk cId="746867238" sldId="290"/>
        </pc:sldMkLst>
      </pc:sldChg>
      <pc:sldChg chg="del">
        <pc:chgData name="Hải Ngân Đinh" userId="b56d41eb1ff6fed2" providerId="LiveId" clId="{9894DBC9-58DE-B943-8355-9D0039FB9335}" dt="2023-07-21T05:54:15.032" v="18" actId="2696"/>
        <pc:sldMkLst>
          <pc:docMk/>
          <pc:sldMk cId="1579023221" sldId="291"/>
        </pc:sldMkLst>
      </pc:sldChg>
      <pc:sldChg chg="del">
        <pc:chgData name="Hải Ngân Đinh" userId="b56d41eb1ff6fed2" providerId="LiveId" clId="{9894DBC9-58DE-B943-8355-9D0039FB9335}" dt="2023-07-21T05:54:15.082" v="19" actId="2696"/>
        <pc:sldMkLst>
          <pc:docMk/>
          <pc:sldMk cId="1771528559" sldId="292"/>
        </pc:sldMkLst>
      </pc:sldChg>
      <pc:sldChg chg="del">
        <pc:chgData name="Hải Ngân Đinh" userId="b56d41eb1ff6fed2" providerId="LiveId" clId="{9894DBC9-58DE-B943-8355-9D0039FB9335}" dt="2023-07-21T05:54:15.134" v="20" actId="2696"/>
        <pc:sldMkLst>
          <pc:docMk/>
          <pc:sldMk cId="469793428" sldId="293"/>
        </pc:sldMkLst>
      </pc:sldChg>
      <pc:sldChg chg="del">
        <pc:chgData name="Hải Ngân Đinh" userId="b56d41eb1ff6fed2" providerId="LiveId" clId="{9894DBC9-58DE-B943-8355-9D0039FB9335}" dt="2023-07-21T05:54:15.176" v="21" actId="2696"/>
        <pc:sldMkLst>
          <pc:docMk/>
          <pc:sldMk cId="1301900284" sldId="294"/>
        </pc:sldMkLst>
      </pc:sldChg>
      <pc:sldChg chg="del">
        <pc:chgData name="Hải Ngân Đinh" userId="b56d41eb1ff6fed2" providerId="LiveId" clId="{9894DBC9-58DE-B943-8355-9D0039FB9335}" dt="2023-07-21T05:54:15.207" v="22" actId="2696"/>
        <pc:sldMkLst>
          <pc:docMk/>
          <pc:sldMk cId="2556141628" sldId="295"/>
        </pc:sldMkLst>
      </pc:sldChg>
      <pc:sldChg chg="del">
        <pc:chgData name="Hải Ngân Đinh" userId="b56d41eb1ff6fed2" providerId="LiveId" clId="{9894DBC9-58DE-B943-8355-9D0039FB9335}" dt="2023-07-21T05:54:15.227" v="23" actId="2696"/>
        <pc:sldMkLst>
          <pc:docMk/>
          <pc:sldMk cId="2116766915" sldId="296"/>
        </pc:sldMkLst>
      </pc:sldChg>
      <pc:sldChg chg="del modNotes">
        <pc:chgData name="Hải Ngân Đinh" userId="b56d41eb1ff6fed2" providerId="LiveId" clId="{9894DBC9-58DE-B943-8355-9D0039FB9335}" dt="2023-07-21T05:54:15.245" v="28"/>
        <pc:sldMkLst>
          <pc:docMk/>
          <pc:sldMk cId="140467476" sldId="297"/>
        </pc:sldMkLst>
      </pc:sldChg>
      <pc:sldMasterChg chg="del delSldLayout">
        <pc:chgData name="Hải Ngân Đinh" userId="b56d41eb1ff6fed2" providerId="LiveId" clId="{9894DBC9-58DE-B943-8355-9D0039FB9335}" dt="2023-07-21T05:54:15.245" v="27" actId="2696"/>
        <pc:sldMasterMkLst>
          <pc:docMk/>
          <pc:sldMasterMk cId="0" sldId="2147483684"/>
        </pc:sldMasterMkLst>
        <pc:sldLayoutChg chg="del">
          <pc:chgData name="Hải Ngân Đinh" userId="b56d41eb1ff6fed2" providerId="LiveId" clId="{9894DBC9-58DE-B943-8355-9D0039FB9335}" dt="2023-07-21T05:54:15.243" v="26" actId="2696"/>
          <pc:sldLayoutMkLst>
            <pc:docMk/>
            <pc:sldMasterMk cId="0" sldId="2147483684"/>
            <pc:sldLayoutMk cId="0" sldId="2147483681"/>
          </pc:sldLayoutMkLst>
        </pc:sldLayoutChg>
        <pc:sldLayoutChg chg="del">
          <pc:chgData name="Hải Ngân Đinh" userId="b56d41eb1ff6fed2" providerId="LiveId" clId="{9894DBC9-58DE-B943-8355-9D0039FB9335}" dt="2023-07-21T05:54:15.229" v="24" actId="2696"/>
          <pc:sldLayoutMkLst>
            <pc:docMk/>
            <pc:sldMasterMk cId="0" sldId="2147483684"/>
            <pc:sldLayoutMk cId="0" sldId="2147483682"/>
          </pc:sldLayoutMkLst>
        </pc:sldLayoutChg>
      </pc:sldMasterChg>
    </pc:docChg>
  </pc:docChgLst>
  <pc:docChgLst>
    <pc:chgData name="Hải Ngân Đinh" userId="b56d41eb1ff6fed2" providerId="LiveId" clId="{EB69B01B-73EE-0242-8DE0-1C9331464A9F}"/>
    <pc:docChg chg="undo redo custSel addSld delSld modSld sldOrd modMainMaster">
      <pc:chgData name="Hải Ngân Đinh" userId="b56d41eb1ff6fed2" providerId="LiveId" clId="{EB69B01B-73EE-0242-8DE0-1C9331464A9F}" dt="2023-07-25T14:33:08.793" v="7601" actId="20577"/>
      <pc:docMkLst>
        <pc:docMk/>
      </pc:docMkLst>
      <pc:sldChg chg="addSp delSp modSp mod modTransition">
        <pc:chgData name="Hải Ngân Đinh" userId="b56d41eb1ff6fed2" providerId="LiveId" clId="{EB69B01B-73EE-0242-8DE0-1C9331464A9F}" dt="2023-07-21T08:48:12.108" v="2553"/>
        <pc:sldMkLst>
          <pc:docMk/>
          <pc:sldMk cId="0" sldId="256"/>
        </pc:sldMkLst>
        <pc:picChg chg="add mod">
          <ac:chgData name="Hải Ngân Đinh" userId="b56d41eb1ff6fed2" providerId="LiveId" clId="{EB69B01B-73EE-0242-8DE0-1C9331464A9F}" dt="2023-07-21T07:27:37.622" v="38" actId="1076"/>
          <ac:picMkLst>
            <pc:docMk/>
            <pc:sldMk cId="0" sldId="256"/>
            <ac:picMk id="3" creationId="{B75FA81B-73A4-3A4B-0DC4-E12EDB50365B}"/>
          </ac:picMkLst>
        </pc:picChg>
        <pc:picChg chg="add del mod">
          <ac:chgData name="Hải Ngân Đinh" userId="b56d41eb1ff6fed2" providerId="LiveId" clId="{EB69B01B-73EE-0242-8DE0-1C9331464A9F}" dt="2023-07-21T07:19:53.995" v="4"/>
          <ac:picMkLst>
            <pc:docMk/>
            <pc:sldMk cId="0" sldId="256"/>
            <ac:picMk id="1026" creationId="{49D3A657-4942-F38F-5561-3E7B397104E6}"/>
          </ac:picMkLst>
        </pc:picChg>
        <pc:picChg chg="add del mod">
          <ac:chgData name="Hải Ngân Đinh" userId="b56d41eb1ff6fed2" providerId="LiveId" clId="{EB69B01B-73EE-0242-8DE0-1C9331464A9F}" dt="2023-07-21T07:23:12.629" v="20"/>
          <ac:picMkLst>
            <pc:docMk/>
            <pc:sldMk cId="0" sldId="256"/>
            <ac:picMk id="1028" creationId="{3FF9A30B-845C-6059-F621-516514A6AD5C}"/>
          </ac:picMkLst>
        </pc:picChg>
        <pc:picChg chg="add del mod">
          <ac:chgData name="Hải Ngân Đinh" userId="b56d41eb1ff6fed2" providerId="LiveId" clId="{EB69B01B-73EE-0242-8DE0-1C9331464A9F}" dt="2023-07-21T07:24:18.001" v="25" actId="478"/>
          <ac:picMkLst>
            <pc:docMk/>
            <pc:sldMk cId="0" sldId="256"/>
            <ac:picMk id="1030" creationId="{28EA379E-6D2D-6D09-36A6-69383B5B1265}"/>
          </ac:picMkLst>
        </pc:picChg>
      </pc:sldChg>
      <pc:sldChg chg="addSp delSp modSp mod modTransition">
        <pc:chgData name="Hải Ngân Đinh" userId="b56d41eb1ff6fed2" providerId="LiveId" clId="{EB69B01B-73EE-0242-8DE0-1C9331464A9F}" dt="2023-07-21T08:48:12.108" v="2553"/>
        <pc:sldMkLst>
          <pc:docMk/>
          <pc:sldMk cId="0" sldId="257"/>
        </pc:sldMkLst>
        <pc:spChg chg="mod">
          <ac:chgData name="Hải Ngân Đinh" userId="b56d41eb1ff6fed2" providerId="LiveId" clId="{EB69B01B-73EE-0242-8DE0-1C9331464A9F}" dt="2023-07-21T07:41:17.040" v="672" actId="1076"/>
          <ac:spMkLst>
            <pc:docMk/>
            <pc:sldMk cId="0" sldId="257"/>
            <ac:spMk id="20" creationId="{6FF4FD1E-9A02-3FBB-11B5-1606DC9D100C}"/>
          </ac:spMkLst>
        </pc:spChg>
        <pc:spChg chg="add del mod">
          <ac:chgData name="Hải Ngân Đinh" userId="b56d41eb1ff6fed2" providerId="LiveId" clId="{EB69B01B-73EE-0242-8DE0-1C9331464A9F}" dt="2023-07-21T07:41:19.482" v="673" actId="1076"/>
          <ac:spMkLst>
            <pc:docMk/>
            <pc:sldMk cId="0" sldId="257"/>
            <ac:spMk id="21" creationId="{FCF72932-0F41-98BC-D194-775C01C10E59}"/>
          </ac:spMkLst>
        </pc:spChg>
        <pc:picChg chg="add mod">
          <ac:chgData name="Hải Ngân Đinh" userId="b56d41eb1ff6fed2" providerId="LiveId" clId="{EB69B01B-73EE-0242-8DE0-1C9331464A9F}" dt="2023-07-21T07:39:16.600" v="503" actId="1582"/>
          <ac:picMkLst>
            <pc:docMk/>
            <pc:sldMk cId="0" sldId="257"/>
            <ac:picMk id="3" creationId="{FAF261B0-CAF9-7481-C805-E4024403BCAC}"/>
          </ac:picMkLst>
        </pc:picChg>
        <pc:picChg chg="del">
          <ac:chgData name="Hải Ngân Đinh" userId="b56d41eb1ff6fed2" providerId="LiveId" clId="{EB69B01B-73EE-0242-8DE0-1C9331464A9F}" dt="2023-07-21T07:37:14.196" v="488" actId="478"/>
          <ac:picMkLst>
            <pc:docMk/>
            <pc:sldMk cId="0" sldId="257"/>
            <ac:picMk id="22" creationId="{70D8480D-0BA3-227C-876F-692659A4087B}"/>
          </ac:picMkLst>
        </pc:picChg>
      </pc:sldChg>
      <pc:sldChg chg="addSp delSp modSp mod modTransition">
        <pc:chgData name="Hải Ngân Đinh" userId="b56d41eb1ff6fed2" providerId="LiveId" clId="{EB69B01B-73EE-0242-8DE0-1C9331464A9F}" dt="2023-07-21T08:48:12.108" v="2553"/>
        <pc:sldMkLst>
          <pc:docMk/>
          <pc:sldMk cId="0" sldId="258"/>
        </pc:sldMkLst>
        <pc:spChg chg="mod">
          <ac:chgData name="Hải Ngân Đinh" userId="b56d41eb1ff6fed2" providerId="LiveId" clId="{EB69B01B-73EE-0242-8DE0-1C9331464A9F}" dt="2023-07-21T07:35:13.036" v="463" actId="20577"/>
          <ac:spMkLst>
            <pc:docMk/>
            <pc:sldMk cId="0" sldId="258"/>
            <ac:spMk id="346" creationId="{00000000-0000-0000-0000-000000000000}"/>
          </ac:spMkLst>
        </pc:spChg>
        <pc:picChg chg="add mod">
          <ac:chgData name="Hải Ngân Đinh" userId="b56d41eb1ff6fed2" providerId="LiveId" clId="{EB69B01B-73EE-0242-8DE0-1C9331464A9F}" dt="2023-07-21T07:36:49.753" v="466" actId="1076"/>
          <ac:picMkLst>
            <pc:docMk/>
            <pc:sldMk cId="0" sldId="258"/>
            <ac:picMk id="3" creationId="{1ABC3303-CE80-A86F-6B7D-7EC9B77436CA}"/>
          </ac:picMkLst>
        </pc:picChg>
        <pc:picChg chg="del">
          <ac:chgData name="Hải Ngân Đinh" userId="b56d41eb1ff6fed2" providerId="LiveId" clId="{EB69B01B-73EE-0242-8DE0-1C9331464A9F}" dt="2023-07-21T07:35:14.846" v="464" actId="478"/>
          <ac:picMkLst>
            <pc:docMk/>
            <pc:sldMk cId="0" sldId="258"/>
            <ac:picMk id="5" creationId="{258E8EB8-AF3C-3331-3B36-47968581F5C8}"/>
          </ac:picMkLst>
        </pc:picChg>
      </pc:sldChg>
      <pc:sldChg chg="addSp delSp modSp mod modTransition">
        <pc:chgData name="Hải Ngân Đinh" userId="b56d41eb1ff6fed2" providerId="LiveId" clId="{EB69B01B-73EE-0242-8DE0-1C9331464A9F}" dt="2023-07-21T11:18:07.653" v="4590" actId="14100"/>
        <pc:sldMkLst>
          <pc:docMk/>
          <pc:sldMk cId="0" sldId="259"/>
        </pc:sldMkLst>
        <pc:spChg chg="add del mod">
          <ac:chgData name="Hải Ngân Đinh" userId="b56d41eb1ff6fed2" providerId="LiveId" clId="{EB69B01B-73EE-0242-8DE0-1C9331464A9F}" dt="2023-07-21T11:14:26.483" v="4379" actId="478"/>
          <ac:spMkLst>
            <pc:docMk/>
            <pc:sldMk cId="0" sldId="259"/>
            <ac:spMk id="3" creationId="{AB909CB3-C7BF-C9F4-5753-47513B423499}"/>
          </ac:spMkLst>
        </pc:spChg>
        <pc:spChg chg="add del mod">
          <ac:chgData name="Hải Ngân Đinh" userId="b56d41eb1ff6fed2" providerId="LiveId" clId="{EB69B01B-73EE-0242-8DE0-1C9331464A9F}" dt="2023-07-21T11:14:26.483" v="4379" actId="478"/>
          <ac:spMkLst>
            <pc:docMk/>
            <pc:sldMk cId="0" sldId="259"/>
            <ac:spMk id="5" creationId="{9578ABBF-0679-2C69-40E2-AFA09E855AC9}"/>
          </ac:spMkLst>
        </pc:spChg>
        <pc:spChg chg="add mod">
          <ac:chgData name="Hải Ngân Đinh" userId="b56d41eb1ff6fed2" providerId="LiveId" clId="{EB69B01B-73EE-0242-8DE0-1C9331464A9F}" dt="2023-07-21T11:14:36.810" v="4383" actId="1076"/>
          <ac:spMkLst>
            <pc:docMk/>
            <pc:sldMk cId="0" sldId="259"/>
            <ac:spMk id="6" creationId="{56BA79EF-5457-469A-BE6B-28F95A9F6A61}"/>
          </ac:spMkLst>
        </pc:spChg>
        <pc:spChg chg="add">
          <ac:chgData name="Hải Ngân Đinh" userId="b56d41eb1ff6fed2" providerId="LiveId" clId="{EB69B01B-73EE-0242-8DE0-1C9331464A9F}" dt="2023-07-21T11:14:57.247" v="4384" actId="11529"/>
          <ac:spMkLst>
            <pc:docMk/>
            <pc:sldMk cId="0" sldId="259"/>
            <ac:spMk id="7" creationId="{256946D9-598A-841C-8351-85E886F3D9A0}"/>
          </ac:spMkLst>
        </pc:spChg>
        <pc:spChg chg="add mod">
          <ac:chgData name="Hải Ngân Đinh" userId="b56d41eb1ff6fed2" providerId="LiveId" clId="{EB69B01B-73EE-0242-8DE0-1C9331464A9F}" dt="2023-07-21T11:15:09.793" v="4410" actId="1076"/>
          <ac:spMkLst>
            <pc:docMk/>
            <pc:sldMk cId="0" sldId="259"/>
            <ac:spMk id="8" creationId="{626474F3-778F-4F70-5F20-F5FA402233F2}"/>
          </ac:spMkLst>
        </pc:spChg>
        <pc:spChg chg="add mod">
          <ac:chgData name="Hải Ngân Đinh" userId="b56d41eb1ff6fed2" providerId="LiveId" clId="{EB69B01B-73EE-0242-8DE0-1C9331464A9F}" dt="2023-07-21T11:18:07.653" v="4590" actId="14100"/>
          <ac:spMkLst>
            <pc:docMk/>
            <pc:sldMk cId="0" sldId="259"/>
            <ac:spMk id="9" creationId="{E4CFDC07-F048-F0EA-22FE-E9EFC749D95E}"/>
          </ac:spMkLst>
        </pc:spChg>
        <pc:spChg chg="del">
          <ac:chgData name="Hải Ngân Đinh" userId="b56d41eb1ff6fed2" providerId="LiveId" clId="{EB69B01B-73EE-0242-8DE0-1C9331464A9F}" dt="2023-07-21T11:14:25.963" v="4378" actId="478"/>
          <ac:spMkLst>
            <pc:docMk/>
            <pc:sldMk cId="0" sldId="259"/>
            <ac:spMk id="353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1:14:25.963" v="4378" actId="478"/>
          <ac:spMkLst>
            <pc:docMk/>
            <pc:sldMk cId="0" sldId="259"/>
            <ac:spMk id="354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1:14:25.963" v="4378" actId="478"/>
          <ac:spMkLst>
            <pc:docMk/>
            <pc:sldMk cId="0" sldId="259"/>
            <ac:spMk id="355" creationId="{00000000-0000-0000-0000-000000000000}"/>
          </ac:spMkLst>
        </pc:spChg>
        <pc:picChg chg="add mod">
          <ac:chgData name="Hải Ngân Đinh" userId="b56d41eb1ff6fed2" providerId="LiveId" clId="{EB69B01B-73EE-0242-8DE0-1C9331464A9F}" dt="2023-07-21T11:17:37.460" v="4586" actId="1076"/>
          <ac:picMkLst>
            <pc:docMk/>
            <pc:sldMk cId="0" sldId="259"/>
            <ac:picMk id="11" creationId="{CD02FA28-8870-A98F-9CEC-175CA8C5478E}"/>
          </ac:picMkLst>
        </pc:picChg>
        <pc:picChg chg="del">
          <ac:chgData name="Hải Ngân Đinh" userId="b56d41eb1ff6fed2" providerId="LiveId" clId="{EB69B01B-73EE-0242-8DE0-1C9331464A9F}" dt="2023-07-21T11:14:25.963" v="4378" actId="478"/>
          <ac:picMkLst>
            <pc:docMk/>
            <pc:sldMk cId="0" sldId="259"/>
            <ac:picMk id="356" creationId="{00000000-0000-0000-0000-000000000000}"/>
          </ac:picMkLst>
        </pc:picChg>
      </pc:sldChg>
      <pc:sldChg chg="addSp delSp modSp mod ord modTransition">
        <pc:chgData name="Hải Ngân Đinh" userId="b56d41eb1ff6fed2" providerId="LiveId" clId="{EB69B01B-73EE-0242-8DE0-1C9331464A9F}" dt="2023-07-21T11:12:14.761" v="4377" actId="1076"/>
        <pc:sldMkLst>
          <pc:docMk/>
          <pc:sldMk cId="0" sldId="260"/>
        </pc:sldMkLst>
        <pc:spChg chg="add del mod">
          <ac:chgData name="Hải Ngân Đinh" userId="b56d41eb1ff6fed2" providerId="LiveId" clId="{EB69B01B-73EE-0242-8DE0-1C9331464A9F}" dt="2023-07-21T11:00:27.629" v="4117" actId="478"/>
          <ac:spMkLst>
            <pc:docMk/>
            <pc:sldMk cId="0" sldId="260"/>
            <ac:spMk id="3" creationId="{8A4D1023-CC43-56B1-8D46-89607F8C5B67}"/>
          </ac:spMkLst>
        </pc:spChg>
        <pc:spChg chg="add del mod">
          <ac:chgData name="Hải Ngân Đinh" userId="b56d41eb1ff6fed2" providerId="LiveId" clId="{EB69B01B-73EE-0242-8DE0-1C9331464A9F}" dt="2023-07-21T11:00:27.629" v="4117" actId="478"/>
          <ac:spMkLst>
            <pc:docMk/>
            <pc:sldMk cId="0" sldId="260"/>
            <ac:spMk id="5" creationId="{2D9A384E-98D1-E7CB-1465-C2FF76BB2E18}"/>
          </ac:spMkLst>
        </pc:spChg>
        <pc:spChg chg="add del mod">
          <ac:chgData name="Hải Ngân Đinh" userId="b56d41eb1ff6fed2" providerId="LiveId" clId="{EB69B01B-73EE-0242-8DE0-1C9331464A9F}" dt="2023-07-21T11:00:27.629" v="4117" actId="478"/>
          <ac:spMkLst>
            <pc:docMk/>
            <pc:sldMk cId="0" sldId="260"/>
            <ac:spMk id="7" creationId="{F3DFC4A4-DFA5-E1B4-3A63-55501222AD42}"/>
          </ac:spMkLst>
        </pc:spChg>
        <pc:spChg chg="add del mod">
          <ac:chgData name="Hải Ngân Đinh" userId="b56d41eb1ff6fed2" providerId="LiveId" clId="{EB69B01B-73EE-0242-8DE0-1C9331464A9F}" dt="2023-07-21T11:00:27.629" v="4117" actId="478"/>
          <ac:spMkLst>
            <pc:docMk/>
            <pc:sldMk cId="0" sldId="260"/>
            <ac:spMk id="9" creationId="{CAF71460-9896-99B1-E02C-BE02067C1254}"/>
          </ac:spMkLst>
        </pc:spChg>
        <pc:spChg chg="add del mod">
          <ac:chgData name="Hải Ngân Đinh" userId="b56d41eb1ff6fed2" providerId="LiveId" clId="{EB69B01B-73EE-0242-8DE0-1C9331464A9F}" dt="2023-07-21T11:00:27.629" v="4117" actId="478"/>
          <ac:spMkLst>
            <pc:docMk/>
            <pc:sldMk cId="0" sldId="260"/>
            <ac:spMk id="11" creationId="{1BD701CA-82C2-F3F9-381B-80DF177017D5}"/>
          </ac:spMkLst>
        </pc:spChg>
        <pc:spChg chg="add mod">
          <ac:chgData name="Hải Ngân Đinh" userId="b56d41eb1ff6fed2" providerId="LiveId" clId="{EB69B01B-73EE-0242-8DE0-1C9331464A9F}" dt="2023-07-21T11:12:05.265" v="4375" actId="1076"/>
          <ac:spMkLst>
            <pc:docMk/>
            <pc:sldMk cId="0" sldId="260"/>
            <ac:spMk id="12" creationId="{EDC5F57F-DB29-FD8F-17D7-7F0F1CC7DA35}"/>
          </ac:spMkLst>
        </pc:spChg>
        <pc:spChg chg="add mod">
          <ac:chgData name="Hải Ngân Đinh" userId="b56d41eb1ff6fed2" providerId="LiveId" clId="{EB69B01B-73EE-0242-8DE0-1C9331464A9F}" dt="2023-07-21T11:12:09.182" v="4376" actId="1076"/>
          <ac:spMkLst>
            <pc:docMk/>
            <pc:sldMk cId="0" sldId="260"/>
            <ac:spMk id="13" creationId="{F451E4CD-9C4C-D125-458C-FE01D057774E}"/>
          </ac:spMkLst>
        </pc:spChg>
        <pc:spChg chg="add mod">
          <ac:chgData name="Hải Ngân Đinh" userId="b56d41eb1ff6fed2" providerId="LiveId" clId="{EB69B01B-73EE-0242-8DE0-1C9331464A9F}" dt="2023-07-21T11:12:14.761" v="4377" actId="1076"/>
          <ac:spMkLst>
            <pc:docMk/>
            <pc:sldMk cId="0" sldId="260"/>
            <ac:spMk id="15" creationId="{C106B279-68AC-A82C-1929-1695BEBEA658}"/>
          </ac:spMkLst>
        </pc:spChg>
        <pc:spChg chg="del">
          <ac:chgData name="Hải Ngân Đinh" userId="b56d41eb1ff6fed2" providerId="LiveId" clId="{EB69B01B-73EE-0242-8DE0-1C9331464A9F}" dt="2023-07-21T11:00:27.256" v="4116" actId="478"/>
          <ac:spMkLst>
            <pc:docMk/>
            <pc:sldMk cId="0" sldId="260"/>
            <ac:spMk id="361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1:00:27.256" v="4116" actId="478"/>
          <ac:spMkLst>
            <pc:docMk/>
            <pc:sldMk cId="0" sldId="260"/>
            <ac:spMk id="362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1:00:27.256" v="4116" actId="478"/>
          <ac:spMkLst>
            <pc:docMk/>
            <pc:sldMk cId="0" sldId="260"/>
            <ac:spMk id="363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1:00:27.256" v="4116" actId="478"/>
          <ac:spMkLst>
            <pc:docMk/>
            <pc:sldMk cId="0" sldId="260"/>
            <ac:spMk id="364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1:00:27.256" v="4116" actId="478"/>
          <ac:spMkLst>
            <pc:docMk/>
            <pc:sldMk cId="0" sldId="260"/>
            <ac:spMk id="365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1:00:27.256" v="4116" actId="478"/>
          <ac:spMkLst>
            <pc:docMk/>
            <pc:sldMk cId="0" sldId="260"/>
            <ac:spMk id="366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1:00:27.256" v="4116" actId="478"/>
          <ac:spMkLst>
            <pc:docMk/>
            <pc:sldMk cId="0" sldId="260"/>
            <ac:spMk id="367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1:00:27.256" v="4116" actId="478"/>
          <ac:spMkLst>
            <pc:docMk/>
            <pc:sldMk cId="0" sldId="260"/>
            <ac:spMk id="368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1:00:27.256" v="4116" actId="478"/>
          <ac:spMkLst>
            <pc:docMk/>
            <pc:sldMk cId="0" sldId="260"/>
            <ac:spMk id="369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1:00:27.256" v="4116" actId="478"/>
          <ac:spMkLst>
            <pc:docMk/>
            <pc:sldMk cId="0" sldId="260"/>
            <ac:spMk id="370" creationId="{00000000-0000-0000-0000-000000000000}"/>
          </ac:spMkLst>
        </pc:spChg>
        <pc:picChg chg="add mod">
          <ac:chgData name="Hải Ngân Đinh" userId="b56d41eb1ff6fed2" providerId="LiveId" clId="{EB69B01B-73EE-0242-8DE0-1C9331464A9F}" dt="2023-07-21T11:01:22.579" v="4199" actId="1076"/>
          <ac:picMkLst>
            <pc:docMk/>
            <pc:sldMk cId="0" sldId="260"/>
            <ac:picMk id="14" creationId="{EB7E50B0-D471-1220-5803-058C6AFB47FC}"/>
          </ac:picMkLst>
        </pc:picChg>
        <pc:picChg chg="del">
          <ac:chgData name="Hải Ngân Đinh" userId="b56d41eb1ff6fed2" providerId="LiveId" clId="{EB69B01B-73EE-0242-8DE0-1C9331464A9F}" dt="2023-07-21T11:00:27.256" v="4116" actId="478"/>
          <ac:picMkLst>
            <pc:docMk/>
            <pc:sldMk cId="0" sldId="260"/>
            <ac:picMk id="371" creationId="{00000000-0000-0000-0000-000000000000}"/>
          </ac:picMkLst>
        </pc:picChg>
      </pc:sldChg>
      <pc:sldChg chg="addSp delSp modSp mod ord modTransition">
        <pc:chgData name="Hải Ngân Đinh" userId="b56d41eb1ff6fed2" providerId="LiveId" clId="{EB69B01B-73EE-0242-8DE0-1C9331464A9F}" dt="2023-07-21T13:37:10.009" v="5100" actId="1076"/>
        <pc:sldMkLst>
          <pc:docMk/>
          <pc:sldMk cId="0" sldId="261"/>
        </pc:sldMkLst>
        <pc:spChg chg="add del mod">
          <ac:chgData name="Hải Ngân Đinh" userId="b56d41eb1ff6fed2" providerId="LiveId" clId="{EB69B01B-73EE-0242-8DE0-1C9331464A9F}" dt="2023-07-21T09:08:25.692" v="3546" actId="478"/>
          <ac:spMkLst>
            <pc:docMk/>
            <pc:sldMk cId="0" sldId="261"/>
            <ac:spMk id="3" creationId="{17949C9A-CD4F-6698-F875-DA87F0BD7EFC}"/>
          </ac:spMkLst>
        </pc:spChg>
        <pc:spChg chg="add del mod">
          <ac:chgData name="Hải Ngân Đinh" userId="b56d41eb1ff6fed2" providerId="LiveId" clId="{EB69B01B-73EE-0242-8DE0-1C9331464A9F}" dt="2023-07-21T09:08:25.692" v="3546" actId="478"/>
          <ac:spMkLst>
            <pc:docMk/>
            <pc:sldMk cId="0" sldId="261"/>
            <ac:spMk id="5" creationId="{42891B1E-ED45-08B7-CFAA-CBC7B733883E}"/>
          </ac:spMkLst>
        </pc:spChg>
        <pc:spChg chg="add mod">
          <ac:chgData name="Hải Ngân Đinh" userId="b56d41eb1ff6fed2" providerId="LiveId" clId="{EB69B01B-73EE-0242-8DE0-1C9331464A9F}" dt="2023-07-21T10:06:30.204" v="3706" actId="1076"/>
          <ac:spMkLst>
            <pc:docMk/>
            <pc:sldMk cId="0" sldId="261"/>
            <ac:spMk id="6" creationId="{673C0589-6258-244C-FABB-A6CA9FB02D7C}"/>
          </ac:spMkLst>
        </pc:spChg>
        <pc:spChg chg="add mod">
          <ac:chgData name="Hải Ngân Đinh" userId="b56d41eb1ff6fed2" providerId="LiveId" clId="{EB69B01B-73EE-0242-8DE0-1C9331464A9F}" dt="2023-07-21T10:06:33.672" v="3707" actId="1076"/>
          <ac:spMkLst>
            <pc:docMk/>
            <pc:sldMk cId="0" sldId="261"/>
            <ac:spMk id="8" creationId="{C65933BC-AC22-7E6E-EEED-D071D16BC70A}"/>
          </ac:spMkLst>
        </pc:spChg>
        <pc:spChg chg="add del mod">
          <ac:chgData name="Hải Ngân Đinh" userId="b56d41eb1ff6fed2" providerId="LiveId" clId="{EB69B01B-73EE-0242-8DE0-1C9331464A9F}" dt="2023-07-21T10:04:08.774" v="3656" actId="478"/>
          <ac:spMkLst>
            <pc:docMk/>
            <pc:sldMk cId="0" sldId="261"/>
            <ac:spMk id="9" creationId="{C826D668-8C24-4DD8-7978-1F03CD6AF646}"/>
          </ac:spMkLst>
        </pc:spChg>
        <pc:spChg chg="add del mod">
          <ac:chgData name="Hải Ngân Đinh" userId="b56d41eb1ff6fed2" providerId="LiveId" clId="{EB69B01B-73EE-0242-8DE0-1C9331464A9F}" dt="2023-07-21T10:04:08.774" v="3656" actId="478"/>
          <ac:spMkLst>
            <pc:docMk/>
            <pc:sldMk cId="0" sldId="261"/>
            <ac:spMk id="10" creationId="{321E7792-ACD9-14D5-3011-EC8C9891C52D}"/>
          </ac:spMkLst>
        </pc:spChg>
        <pc:spChg chg="add del mod">
          <ac:chgData name="Hải Ngân Đinh" userId="b56d41eb1ff6fed2" providerId="LiveId" clId="{EB69B01B-73EE-0242-8DE0-1C9331464A9F}" dt="2023-07-21T10:06:11.192" v="3704" actId="478"/>
          <ac:spMkLst>
            <pc:docMk/>
            <pc:sldMk cId="0" sldId="261"/>
            <ac:spMk id="12" creationId="{8ED703A3-CD8C-545D-378C-5769AB182E17}"/>
          </ac:spMkLst>
        </pc:spChg>
        <pc:spChg chg="del">
          <ac:chgData name="Hải Ngân Đinh" userId="b56d41eb1ff6fed2" providerId="LiveId" clId="{EB69B01B-73EE-0242-8DE0-1C9331464A9F}" dt="2023-07-21T09:08:24.103" v="3545" actId="478"/>
          <ac:spMkLst>
            <pc:docMk/>
            <pc:sldMk cId="0" sldId="261"/>
            <ac:spMk id="381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09:08:24.103" v="3545" actId="478"/>
          <ac:spMkLst>
            <pc:docMk/>
            <pc:sldMk cId="0" sldId="261"/>
            <ac:spMk id="382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09:08:24.103" v="3545" actId="478"/>
          <ac:spMkLst>
            <pc:docMk/>
            <pc:sldMk cId="0" sldId="261"/>
            <ac:spMk id="383" creationId="{00000000-0000-0000-0000-000000000000}"/>
          </ac:spMkLst>
        </pc:spChg>
        <pc:picChg chg="add del mod">
          <ac:chgData name="Hải Ngân Đinh" userId="b56d41eb1ff6fed2" providerId="LiveId" clId="{EB69B01B-73EE-0242-8DE0-1C9331464A9F}" dt="2023-07-21T10:55:13.547" v="4112" actId="478"/>
          <ac:picMkLst>
            <pc:docMk/>
            <pc:sldMk cId="0" sldId="261"/>
            <ac:picMk id="7" creationId="{3E3EC594-9327-AABB-2901-D1F9F9466C12}"/>
          </ac:picMkLst>
        </pc:picChg>
        <pc:picChg chg="add del mod">
          <ac:chgData name="Hải Ngân Đinh" userId="b56d41eb1ff6fed2" providerId="LiveId" clId="{EB69B01B-73EE-0242-8DE0-1C9331464A9F}" dt="2023-07-21T10:05:34.228" v="3658" actId="21"/>
          <ac:picMkLst>
            <pc:docMk/>
            <pc:sldMk cId="0" sldId="261"/>
            <ac:picMk id="11" creationId="{850CE321-E3A6-C4DF-0410-13D1E4299CD7}"/>
          </ac:picMkLst>
        </pc:picChg>
        <pc:picChg chg="add del mod">
          <ac:chgData name="Hải Ngân Đinh" userId="b56d41eb1ff6fed2" providerId="LiveId" clId="{EB69B01B-73EE-0242-8DE0-1C9331464A9F}" dt="2023-07-21T13:36:56.857" v="5098" actId="478"/>
          <ac:picMkLst>
            <pc:docMk/>
            <pc:sldMk cId="0" sldId="261"/>
            <ac:picMk id="14" creationId="{62C95195-4146-9801-2FAA-0D9699192DCF}"/>
          </ac:picMkLst>
        </pc:picChg>
        <pc:picChg chg="add mod">
          <ac:chgData name="Hải Ngân Đinh" userId="b56d41eb1ff6fed2" providerId="LiveId" clId="{EB69B01B-73EE-0242-8DE0-1C9331464A9F}" dt="2023-07-21T13:37:10.009" v="5100" actId="1076"/>
          <ac:picMkLst>
            <pc:docMk/>
            <pc:sldMk cId="0" sldId="261"/>
            <ac:picMk id="16" creationId="{7B4CC3E7-0D48-24E6-F063-763D360FE316}"/>
          </ac:picMkLst>
        </pc:picChg>
        <pc:picChg chg="del">
          <ac:chgData name="Hải Ngân Đinh" userId="b56d41eb1ff6fed2" providerId="LiveId" clId="{EB69B01B-73EE-0242-8DE0-1C9331464A9F}" dt="2023-07-21T09:08:24.103" v="3545" actId="478"/>
          <ac:picMkLst>
            <pc:docMk/>
            <pc:sldMk cId="0" sldId="261"/>
            <ac:picMk id="384" creationId="{00000000-0000-0000-0000-000000000000}"/>
          </ac:picMkLst>
        </pc:picChg>
      </pc:sldChg>
      <pc:sldChg chg="addSp delSp modSp mod ord modTransition">
        <pc:chgData name="Hải Ngân Đinh" userId="b56d41eb1ff6fed2" providerId="LiveId" clId="{EB69B01B-73EE-0242-8DE0-1C9331464A9F}" dt="2023-07-21T08:48:12.108" v="2553"/>
        <pc:sldMkLst>
          <pc:docMk/>
          <pc:sldMk cId="0" sldId="262"/>
        </pc:sldMkLst>
        <pc:spChg chg="add del mod">
          <ac:chgData name="Hải Ngân Đinh" userId="b56d41eb1ff6fed2" providerId="LiveId" clId="{EB69B01B-73EE-0242-8DE0-1C9331464A9F}" dt="2023-07-21T07:55:14.280" v="1234" actId="478"/>
          <ac:spMkLst>
            <pc:docMk/>
            <pc:sldMk cId="0" sldId="262"/>
            <ac:spMk id="3" creationId="{05680801-28EE-6F5C-2CF7-220C6F8B1661}"/>
          </ac:spMkLst>
        </pc:spChg>
        <pc:spChg chg="add del mod">
          <ac:chgData name="Hải Ngân Đinh" userId="b56d41eb1ff6fed2" providerId="LiveId" clId="{EB69B01B-73EE-0242-8DE0-1C9331464A9F}" dt="2023-07-21T07:55:15.676" v="1235" actId="478"/>
          <ac:spMkLst>
            <pc:docMk/>
            <pc:sldMk cId="0" sldId="262"/>
            <ac:spMk id="5" creationId="{51FCE2E9-C394-A5E6-7A6D-B7F2662DE60D}"/>
          </ac:spMkLst>
        </pc:spChg>
        <pc:spChg chg="add mod">
          <ac:chgData name="Hải Ngân Đinh" userId="b56d41eb1ff6fed2" providerId="LiveId" clId="{EB69B01B-73EE-0242-8DE0-1C9331464A9F}" dt="2023-07-21T08:03:55.871" v="1743" actId="1076"/>
          <ac:spMkLst>
            <pc:docMk/>
            <pc:sldMk cId="0" sldId="262"/>
            <ac:spMk id="6" creationId="{76C9D011-4CED-57FF-AA96-10775F1EE475}"/>
          </ac:spMkLst>
        </pc:spChg>
        <pc:spChg chg="add mod">
          <ac:chgData name="Hải Ngân Đinh" userId="b56d41eb1ff6fed2" providerId="LiveId" clId="{EB69B01B-73EE-0242-8DE0-1C9331464A9F}" dt="2023-07-21T08:03:58.260" v="1744" actId="1076"/>
          <ac:spMkLst>
            <pc:docMk/>
            <pc:sldMk cId="0" sldId="262"/>
            <ac:spMk id="7" creationId="{6EF19443-279C-6F27-510B-853937070B66}"/>
          </ac:spMkLst>
        </pc:spChg>
        <pc:spChg chg="add mod">
          <ac:chgData name="Hải Ngân Đinh" userId="b56d41eb1ff6fed2" providerId="LiveId" clId="{EB69B01B-73EE-0242-8DE0-1C9331464A9F}" dt="2023-07-21T08:04:07.964" v="1746" actId="207"/>
          <ac:spMkLst>
            <pc:docMk/>
            <pc:sldMk cId="0" sldId="262"/>
            <ac:spMk id="8" creationId="{8E82CD8E-6552-B8C9-008F-5C1F6E6EA6A0}"/>
          </ac:spMkLst>
        </pc:spChg>
        <pc:spChg chg="del mod">
          <ac:chgData name="Hải Ngân Đinh" userId="b56d41eb1ff6fed2" providerId="LiveId" clId="{EB69B01B-73EE-0242-8DE0-1C9331464A9F}" dt="2023-07-21T07:55:13.169" v="1233" actId="478"/>
          <ac:spMkLst>
            <pc:docMk/>
            <pc:sldMk cId="0" sldId="262"/>
            <ac:spMk id="394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07:55:14.280" v="1234" actId="478"/>
          <ac:spMkLst>
            <pc:docMk/>
            <pc:sldMk cId="0" sldId="262"/>
            <ac:spMk id="395" creationId="{00000000-0000-0000-0000-000000000000}"/>
          </ac:spMkLst>
        </pc:spChg>
        <pc:spChg chg="del mod">
          <ac:chgData name="Hải Ngân Đinh" userId="b56d41eb1ff6fed2" providerId="LiveId" clId="{EB69B01B-73EE-0242-8DE0-1C9331464A9F}" dt="2023-07-21T07:55:13.169" v="1233" actId="478"/>
          <ac:spMkLst>
            <pc:docMk/>
            <pc:sldMk cId="0" sldId="262"/>
            <ac:spMk id="396" creationId="{00000000-0000-0000-0000-000000000000}"/>
          </ac:spMkLst>
        </pc:spChg>
        <pc:grpChg chg="mod">
          <ac:chgData name="Hải Ngân Đinh" userId="b56d41eb1ff6fed2" providerId="LiveId" clId="{EB69B01B-73EE-0242-8DE0-1C9331464A9F}" dt="2023-07-21T08:01:59.901" v="1606" actId="1076"/>
          <ac:grpSpMkLst>
            <pc:docMk/>
            <pc:sldMk cId="0" sldId="262"/>
            <ac:grpSpMk id="389" creationId="{00000000-0000-0000-0000-000000000000}"/>
          </ac:grpSpMkLst>
        </pc:grpChg>
        <pc:picChg chg="del">
          <ac:chgData name="Hải Ngân Đinh" userId="b56d41eb1ff6fed2" providerId="LiveId" clId="{EB69B01B-73EE-0242-8DE0-1C9331464A9F}" dt="2023-07-21T07:55:11.068" v="1231" actId="478"/>
          <ac:picMkLst>
            <pc:docMk/>
            <pc:sldMk cId="0" sldId="262"/>
            <ac:picMk id="397" creationId="{00000000-0000-0000-0000-000000000000}"/>
          </ac:picMkLst>
        </pc:picChg>
        <pc:picChg chg="add mod">
          <ac:chgData name="Hải Ngân Đinh" userId="b56d41eb1ff6fed2" providerId="LiveId" clId="{EB69B01B-73EE-0242-8DE0-1C9331464A9F}" dt="2023-07-21T08:03:47.040" v="1740" actId="1076"/>
          <ac:picMkLst>
            <pc:docMk/>
            <pc:sldMk cId="0" sldId="262"/>
            <ac:picMk id="5122" creationId="{9C45D419-5B54-52CB-03BA-F7CC013456FA}"/>
          </ac:picMkLst>
        </pc:picChg>
      </pc:sldChg>
      <pc:sldChg chg="addSp delSp modSp mod modTransition">
        <pc:chgData name="Hải Ngân Đinh" userId="b56d41eb1ff6fed2" providerId="LiveId" clId="{EB69B01B-73EE-0242-8DE0-1C9331464A9F}" dt="2023-07-21T11:38:10.583" v="5093" actId="1076"/>
        <pc:sldMkLst>
          <pc:docMk/>
          <pc:sldMk cId="0" sldId="263"/>
        </pc:sldMkLst>
        <pc:spChg chg="add del mod">
          <ac:chgData name="Hải Ngân Đinh" userId="b56d41eb1ff6fed2" providerId="LiveId" clId="{EB69B01B-73EE-0242-8DE0-1C9331464A9F}" dt="2023-07-21T11:35:43.679" v="4978" actId="478"/>
          <ac:spMkLst>
            <pc:docMk/>
            <pc:sldMk cId="0" sldId="263"/>
            <ac:spMk id="3" creationId="{9D5907F6-39B7-12F8-29F3-330CC938813F}"/>
          </ac:spMkLst>
        </pc:spChg>
        <pc:spChg chg="add del mod">
          <ac:chgData name="Hải Ngân Đinh" userId="b56d41eb1ff6fed2" providerId="LiveId" clId="{EB69B01B-73EE-0242-8DE0-1C9331464A9F}" dt="2023-07-21T11:35:43.679" v="4978" actId="478"/>
          <ac:spMkLst>
            <pc:docMk/>
            <pc:sldMk cId="0" sldId="263"/>
            <ac:spMk id="5" creationId="{D5816A51-DA0E-6C58-ADC6-0618ABD0F405}"/>
          </ac:spMkLst>
        </pc:spChg>
        <pc:spChg chg="add mod">
          <ac:chgData name="Hải Ngân Đinh" userId="b56d41eb1ff6fed2" providerId="LiveId" clId="{EB69B01B-73EE-0242-8DE0-1C9331464A9F}" dt="2023-07-21T11:38:10.583" v="5093" actId="1076"/>
          <ac:spMkLst>
            <pc:docMk/>
            <pc:sldMk cId="0" sldId="263"/>
            <ac:spMk id="6" creationId="{E99D7DD2-B043-8E0D-49B1-EE85574A3891}"/>
          </ac:spMkLst>
        </pc:spChg>
        <pc:spChg chg="add mod">
          <ac:chgData name="Hải Ngân Đinh" userId="b56d41eb1ff6fed2" providerId="LiveId" clId="{EB69B01B-73EE-0242-8DE0-1C9331464A9F}" dt="2023-07-21T11:36:01.780" v="4981"/>
          <ac:spMkLst>
            <pc:docMk/>
            <pc:sldMk cId="0" sldId="263"/>
            <ac:spMk id="7" creationId="{C9EA3D50-1A30-F916-BE54-E7DCDD5D5590}"/>
          </ac:spMkLst>
        </pc:spChg>
        <pc:spChg chg="add mod">
          <ac:chgData name="Hải Ngân Đinh" userId="b56d41eb1ff6fed2" providerId="LiveId" clId="{EB69B01B-73EE-0242-8DE0-1C9331464A9F}" dt="2023-07-21T11:36:01.780" v="4981"/>
          <ac:spMkLst>
            <pc:docMk/>
            <pc:sldMk cId="0" sldId="263"/>
            <ac:spMk id="8" creationId="{3632AD1D-2FF2-7F77-7CD0-B70F809564FF}"/>
          </ac:spMkLst>
        </pc:spChg>
        <pc:spChg chg="add mod">
          <ac:chgData name="Hải Ngân Đinh" userId="b56d41eb1ff6fed2" providerId="LiveId" clId="{EB69B01B-73EE-0242-8DE0-1C9331464A9F}" dt="2023-07-21T11:38:03.399" v="5092" actId="1076"/>
          <ac:spMkLst>
            <pc:docMk/>
            <pc:sldMk cId="0" sldId="263"/>
            <ac:spMk id="9" creationId="{D1AA33B7-9042-FB5D-E013-4270F27D1AB9}"/>
          </ac:spMkLst>
        </pc:spChg>
        <pc:spChg chg="del">
          <ac:chgData name="Hải Ngân Đinh" userId="b56d41eb1ff6fed2" providerId="LiveId" clId="{EB69B01B-73EE-0242-8DE0-1C9331464A9F}" dt="2023-07-21T11:35:43.218" v="4977" actId="478"/>
          <ac:spMkLst>
            <pc:docMk/>
            <pc:sldMk cId="0" sldId="263"/>
            <ac:spMk id="402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1:35:43.218" v="4977" actId="478"/>
          <ac:spMkLst>
            <pc:docMk/>
            <pc:sldMk cId="0" sldId="263"/>
            <ac:spMk id="403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1:35:43.218" v="4977" actId="478"/>
          <ac:spMkLst>
            <pc:docMk/>
            <pc:sldMk cId="0" sldId="263"/>
            <ac:spMk id="404" creationId="{00000000-0000-0000-0000-000000000000}"/>
          </ac:spMkLst>
        </pc:spChg>
        <pc:picChg chg="add mod">
          <ac:chgData name="Hải Ngân Đinh" userId="b56d41eb1ff6fed2" providerId="LiveId" clId="{EB69B01B-73EE-0242-8DE0-1C9331464A9F}" dt="2023-07-21T11:37:52.632" v="5090" actId="1076"/>
          <ac:picMkLst>
            <pc:docMk/>
            <pc:sldMk cId="0" sldId="263"/>
            <ac:picMk id="11" creationId="{1845B98D-01D6-C419-3E4B-69C7612EDB2C}"/>
          </ac:picMkLst>
        </pc:picChg>
        <pc:picChg chg="del">
          <ac:chgData name="Hải Ngân Đinh" userId="b56d41eb1ff6fed2" providerId="LiveId" clId="{EB69B01B-73EE-0242-8DE0-1C9331464A9F}" dt="2023-07-21T11:35:43.218" v="4977" actId="478"/>
          <ac:picMkLst>
            <pc:docMk/>
            <pc:sldMk cId="0" sldId="263"/>
            <ac:picMk id="405" creationId="{00000000-0000-0000-0000-000000000000}"/>
          </ac:picMkLst>
        </pc:picChg>
      </pc:sldChg>
      <pc:sldChg chg="addSp delSp modSp mod ord modTransition">
        <pc:chgData name="Hải Ngân Đinh" userId="b56d41eb1ff6fed2" providerId="LiveId" clId="{EB69B01B-73EE-0242-8DE0-1C9331464A9F}" dt="2023-07-21T11:28:20.562" v="4628" actId="1076"/>
        <pc:sldMkLst>
          <pc:docMk/>
          <pc:sldMk cId="0" sldId="264"/>
        </pc:sldMkLst>
        <pc:spChg chg="add del mod">
          <ac:chgData name="Hải Ngân Đinh" userId="b56d41eb1ff6fed2" providerId="LiveId" clId="{EB69B01B-73EE-0242-8DE0-1C9331464A9F}" dt="2023-07-21T11:21:44.315" v="4593" actId="478"/>
          <ac:spMkLst>
            <pc:docMk/>
            <pc:sldMk cId="0" sldId="264"/>
            <ac:spMk id="3" creationId="{E94FE16D-C89D-3389-9111-CCAA9D477971}"/>
          </ac:spMkLst>
        </pc:spChg>
        <pc:spChg chg="add del mod">
          <ac:chgData name="Hải Ngân Đinh" userId="b56d41eb1ff6fed2" providerId="LiveId" clId="{EB69B01B-73EE-0242-8DE0-1C9331464A9F}" dt="2023-07-21T11:21:44.315" v="4593" actId="478"/>
          <ac:spMkLst>
            <pc:docMk/>
            <pc:sldMk cId="0" sldId="264"/>
            <ac:spMk id="5" creationId="{52DC1BF8-91F2-D890-F2EE-C3D4DFA93C64}"/>
          </ac:spMkLst>
        </pc:spChg>
        <pc:spChg chg="add mod">
          <ac:chgData name="Hải Ngân Đinh" userId="b56d41eb1ff6fed2" providerId="LiveId" clId="{EB69B01B-73EE-0242-8DE0-1C9331464A9F}" dt="2023-07-21T11:28:18.283" v="4627" actId="1076"/>
          <ac:spMkLst>
            <pc:docMk/>
            <pc:sldMk cId="0" sldId="264"/>
            <ac:spMk id="6" creationId="{0AD76D3D-AA09-4F4B-36F8-F94AC2D83E48}"/>
          </ac:spMkLst>
        </pc:spChg>
        <pc:spChg chg="add mod">
          <ac:chgData name="Hải Ngân Đinh" userId="b56d41eb1ff6fed2" providerId="LiveId" clId="{EB69B01B-73EE-0242-8DE0-1C9331464A9F}" dt="2023-07-21T11:28:18.283" v="4627" actId="1076"/>
          <ac:spMkLst>
            <pc:docMk/>
            <pc:sldMk cId="0" sldId="264"/>
            <ac:spMk id="7" creationId="{7EC0C311-EC35-6B5F-6E2D-FA10AFC6CA45}"/>
          </ac:spMkLst>
        </pc:spChg>
        <pc:spChg chg="del">
          <ac:chgData name="Hải Ngân Đinh" userId="b56d41eb1ff6fed2" providerId="LiveId" clId="{EB69B01B-73EE-0242-8DE0-1C9331464A9F}" dt="2023-07-21T11:21:43.859" v="4592" actId="478"/>
          <ac:spMkLst>
            <pc:docMk/>
            <pc:sldMk cId="0" sldId="264"/>
            <ac:spMk id="410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1:21:43.859" v="4592" actId="478"/>
          <ac:spMkLst>
            <pc:docMk/>
            <pc:sldMk cId="0" sldId="264"/>
            <ac:spMk id="411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1:21:43.859" v="4592" actId="478"/>
          <ac:spMkLst>
            <pc:docMk/>
            <pc:sldMk cId="0" sldId="264"/>
            <ac:spMk id="412" creationId="{00000000-0000-0000-0000-000000000000}"/>
          </ac:spMkLst>
        </pc:spChg>
        <pc:picChg chg="add del mod modCrop">
          <ac:chgData name="Hải Ngân Đinh" userId="b56d41eb1ff6fed2" providerId="LiveId" clId="{EB69B01B-73EE-0242-8DE0-1C9331464A9F}" dt="2023-07-21T11:28:13.825" v="4626" actId="478"/>
          <ac:picMkLst>
            <pc:docMk/>
            <pc:sldMk cId="0" sldId="264"/>
            <ac:picMk id="8" creationId="{0B567762-E90F-D188-C46C-0AC9DD83C97E}"/>
          </ac:picMkLst>
        </pc:picChg>
        <pc:picChg chg="add mod">
          <ac:chgData name="Hải Ngân Đinh" userId="b56d41eb1ff6fed2" providerId="LiveId" clId="{EB69B01B-73EE-0242-8DE0-1C9331464A9F}" dt="2023-07-21T11:28:20.562" v="4628" actId="1076"/>
          <ac:picMkLst>
            <pc:docMk/>
            <pc:sldMk cId="0" sldId="264"/>
            <ac:picMk id="10" creationId="{73F761C1-E414-32A4-4B4B-8ACF992AF22D}"/>
          </ac:picMkLst>
        </pc:picChg>
        <pc:picChg chg="del">
          <ac:chgData name="Hải Ngân Đinh" userId="b56d41eb1ff6fed2" providerId="LiveId" clId="{EB69B01B-73EE-0242-8DE0-1C9331464A9F}" dt="2023-07-21T11:21:43.859" v="4592" actId="478"/>
          <ac:picMkLst>
            <pc:docMk/>
            <pc:sldMk cId="0" sldId="264"/>
            <ac:picMk id="413" creationId="{00000000-0000-0000-0000-000000000000}"/>
          </ac:picMkLst>
        </pc:picChg>
      </pc:sldChg>
      <pc:sldChg chg="modSp mod modTransition">
        <pc:chgData name="Hải Ngân Đinh" userId="b56d41eb1ff6fed2" providerId="LiveId" clId="{EB69B01B-73EE-0242-8DE0-1C9331464A9F}" dt="2023-07-21T08:48:12.108" v="2553"/>
        <pc:sldMkLst>
          <pc:docMk/>
          <pc:sldMk cId="0" sldId="265"/>
        </pc:sldMkLst>
        <pc:spChg chg="mod">
          <ac:chgData name="Hải Ngân Đinh" userId="b56d41eb1ff6fed2" providerId="LiveId" clId="{EB69B01B-73EE-0242-8DE0-1C9331464A9F}" dt="2023-07-21T07:54:55.327" v="1229" actId="20577"/>
          <ac:spMkLst>
            <pc:docMk/>
            <pc:sldMk cId="0" sldId="265"/>
            <ac:spMk id="6" creationId="{F0C26644-045B-0C67-B2C9-23714E93E29C}"/>
          </ac:spMkLst>
        </pc:spChg>
      </pc:sldChg>
      <pc:sldChg chg="addSp delSp modSp mod modTransition">
        <pc:chgData name="Hải Ngân Đinh" userId="b56d41eb1ff6fed2" providerId="LiveId" clId="{EB69B01B-73EE-0242-8DE0-1C9331464A9F}" dt="2023-07-25T14:33:08.793" v="7601" actId="20577"/>
        <pc:sldMkLst>
          <pc:docMk/>
          <pc:sldMk cId="0" sldId="266"/>
        </pc:sldMkLst>
        <pc:spChg chg="add mod">
          <ac:chgData name="Hải Ngân Đinh" userId="b56d41eb1ff6fed2" providerId="LiveId" clId="{EB69B01B-73EE-0242-8DE0-1C9331464A9F}" dt="2023-07-21T07:31:23.064" v="380" actId="2711"/>
          <ac:spMkLst>
            <pc:docMk/>
            <pc:sldMk cId="0" sldId="266"/>
            <ac:spMk id="2" creationId="{831F3142-6253-4850-76D4-68B3AF79F03C}"/>
          </ac:spMkLst>
        </pc:spChg>
        <pc:spChg chg="add mod">
          <ac:chgData name="Hải Ngân Đinh" userId="b56d41eb1ff6fed2" providerId="LiveId" clId="{EB69B01B-73EE-0242-8DE0-1C9331464A9F}" dt="2023-07-21T07:31:10.426" v="377" actId="1038"/>
          <ac:spMkLst>
            <pc:docMk/>
            <pc:sldMk cId="0" sldId="266"/>
            <ac:spMk id="3" creationId="{10351EA0-70D0-C36E-233B-F4FEE923D670}"/>
          </ac:spMkLst>
        </pc:spChg>
        <pc:spChg chg="add mod">
          <ac:chgData name="Hải Ngân Đinh" userId="b56d41eb1ff6fed2" providerId="LiveId" clId="{EB69B01B-73EE-0242-8DE0-1C9331464A9F}" dt="2023-07-21T07:31:10.426" v="377" actId="1038"/>
          <ac:spMkLst>
            <pc:docMk/>
            <pc:sldMk cId="0" sldId="266"/>
            <ac:spMk id="4" creationId="{5EE879F1-0081-F18F-5A65-4C54488B6093}"/>
          </ac:spMkLst>
        </pc:spChg>
        <pc:spChg chg="add mod">
          <ac:chgData name="Hải Ngân Đinh" userId="b56d41eb1ff6fed2" providerId="LiveId" clId="{EB69B01B-73EE-0242-8DE0-1C9331464A9F}" dt="2023-07-21T07:31:10.426" v="377" actId="1038"/>
          <ac:spMkLst>
            <pc:docMk/>
            <pc:sldMk cId="0" sldId="266"/>
            <ac:spMk id="5" creationId="{DBE60E6D-B27F-35C2-35AD-07AC05452BF3}"/>
          </ac:spMkLst>
        </pc:spChg>
        <pc:spChg chg="add mod">
          <ac:chgData name="Hải Ngân Đinh" userId="b56d41eb1ff6fed2" providerId="LiveId" clId="{EB69B01B-73EE-0242-8DE0-1C9331464A9F}" dt="2023-07-21T07:31:10.426" v="377" actId="1038"/>
          <ac:spMkLst>
            <pc:docMk/>
            <pc:sldMk cId="0" sldId="266"/>
            <ac:spMk id="6" creationId="{E5CCDB08-7BEA-3FF4-34D9-C34F5B4C920D}"/>
          </ac:spMkLst>
        </pc:spChg>
        <pc:spChg chg="add mod">
          <ac:chgData name="Hải Ngân Đinh" userId="b56d41eb1ff6fed2" providerId="LiveId" clId="{EB69B01B-73EE-0242-8DE0-1C9331464A9F}" dt="2023-07-21T07:34:11.371" v="412" actId="478"/>
          <ac:spMkLst>
            <pc:docMk/>
            <pc:sldMk cId="0" sldId="266"/>
            <ac:spMk id="7" creationId="{EAFD972A-56BB-C66A-9F9A-405EE742E25A}"/>
          </ac:spMkLst>
        </pc:spChg>
        <pc:spChg chg="add mod">
          <ac:chgData name="Hải Ngân Đinh" userId="b56d41eb1ff6fed2" providerId="LiveId" clId="{EB69B01B-73EE-0242-8DE0-1C9331464A9F}" dt="2023-07-21T07:34:11.371" v="412" actId="478"/>
          <ac:spMkLst>
            <pc:docMk/>
            <pc:sldMk cId="0" sldId="266"/>
            <ac:spMk id="8" creationId="{84B2F943-9B27-4A5F-1D5C-24A4BCD7C849}"/>
          </ac:spMkLst>
        </pc:spChg>
        <pc:spChg chg="mod">
          <ac:chgData name="Hải Ngân Đinh" userId="b56d41eb1ff6fed2" providerId="LiveId" clId="{EB69B01B-73EE-0242-8DE0-1C9331464A9F}" dt="2023-07-25T14:33:08.793" v="7601" actId="20577"/>
          <ac:spMkLst>
            <pc:docMk/>
            <pc:sldMk cId="0" sldId="266"/>
            <ac:spMk id="426" creationId="{00000000-0000-0000-0000-000000000000}"/>
          </ac:spMkLst>
        </pc:spChg>
        <pc:grpChg chg="add del mod">
          <ac:chgData name="Hải Ngân Đinh" userId="b56d41eb1ff6fed2" providerId="LiveId" clId="{EB69B01B-73EE-0242-8DE0-1C9331464A9F}" dt="2023-07-21T07:34:12.723" v="413" actId="478"/>
          <ac:grpSpMkLst>
            <pc:docMk/>
            <pc:sldMk cId="0" sldId="266"/>
            <ac:grpSpMk id="9" creationId="{E563E67D-9B1C-B524-7868-751A8AC0308B}"/>
          </ac:grpSpMkLst>
        </pc:grpChg>
        <pc:picChg chg="add mod">
          <ac:chgData name="Hải Ngân Đinh" userId="b56d41eb1ff6fed2" providerId="LiveId" clId="{EB69B01B-73EE-0242-8DE0-1C9331464A9F}" dt="2023-07-21T07:34:51.187" v="417" actId="1076"/>
          <ac:picMkLst>
            <pc:docMk/>
            <pc:sldMk cId="0" sldId="266"/>
            <ac:picMk id="11" creationId="{63FE09ED-E02E-08DF-A642-0469590DE9BD}"/>
          </ac:picMkLst>
        </pc:picChg>
        <pc:picChg chg="add del mod">
          <ac:chgData name="Hải Ngân Đinh" userId="b56d41eb1ff6fed2" providerId="LiveId" clId="{EB69B01B-73EE-0242-8DE0-1C9331464A9F}" dt="2023-07-21T07:34:11.371" v="412" actId="478"/>
          <ac:picMkLst>
            <pc:docMk/>
            <pc:sldMk cId="0" sldId="266"/>
            <ac:picMk id="2050" creationId="{A1285E95-2BBF-7556-DD31-687C18317754}"/>
          </ac:picMkLst>
        </pc:picChg>
      </pc:sldChg>
      <pc:sldChg chg="addSp delSp modSp mod ord modTransition">
        <pc:chgData name="Hải Ngân Đinh" userId="b56d41eb1ff6fed2" providerId="LiveId" clId="{EB69B01B-73EE-0242-8DE0-1C9331464A9F}" dt="2023-07-21T08:48:12.108" v="2553"/>
        <pc:sldMkLst>
          <pc:docMk/>
          <pc:sldMk cId="0" sldId="267"/>
        </pc:sldMkLst>
        <pc:spChg chg="add del mod">
          <ac:chgData name="Hải Ngân Đinh" userId="b56d41eb1ff6fed2" providerId="LiveId" clId="{EB69B01B-73EE-0242-8DE0-1C9331464A9F}" dt="2023-07-21T08:21:54.208" v="2017" actId="478"/>
          <ac:spMkLst>
            <pc:docMk/>
            <pc:sldMk cId="0" sldId="267"/>
            <ac:spMk id="3" creationId="{19D2BBE3-6160-7C48-FD15-640543E1B372}"/>
          </ac:spMkLst>
        </pc:spChg>
        <pc:spChg chg="add mod">
          <ac:chgData name="Hải Ngân Đinh" userId="b56d41eb1ff6fed2" providerId="LiveId" clId="{EB69B01B-73EE-0242-8DE0-1C9331464A9F}" dt="2023-07-21T08:25:21.928" v="2219" actId="1036"/>
          <ac:spMkLst>
            <pc:docMk/>
            <pc:sldMk cId="0" sldId="267"/>
            <ac:spMk id="4" creationId="{3F2118BD-6852-4C50-BEED-46A91E6FFFCD}"/>
          </ac:spMkLst>
        </pc:spChg>
        <pc:spChg chg="add mod">
          <ac:chgData name="Hải Ngân Đinh" userId="b56d41eb1ff6fed2" providerId="LiveId" clId="{EB69B01B-73EE-0242-8DE0-1C9331464A9F}" dt="2023-07-21T08:25:21.928" v="2219" actId="1036"/>
          <ac:spMkLst>
            <pc:docMk/>
            <pc:sldMk cId="0" sldId="267"/>
            <ac:spMk id="5" creationId="{A0C14DAF-6D22-96E0-4FF5-F91BDC01A757}"/>
          </ac:spMkLst>
        </pc:spChg>
        <pc:spChg chg="add mod">
          <ac:chgData name="Hải Ngân Đinh" userId="b56d41eb1ff6fed2" providerId="LiveId" clId="{EB69B01B-73EE-0242-8DE0-1C9331464A9F}" dt="2023-07-21T08:40:25.266" v="2551" actId="1076"/>
          <ac:spMkLst>
            <pc:docMk/>
            <pc:sldMk cId="0" sldId="267"/>
            <ac:spMk id="6" creationId="{ACA9889E-FB31-0D79-0B9F-DBBDAEF5468B}"/>
          </ac:spMkLst>
        </pc:spChg>
        <pc:spChg chg="add del mod">
          <ac:chgData name="Hải Ngân Đinh" userId="b56d41eb1ff6fed2" providerId="LiveId" clId="{EB69B01B-73EE-0242-8DE0-1C9331464A9F}" dt="2023-07-21T08:24:13.354" v="2108"/>
          <ac:spMkLst>
            <pc:docMk/>
            <pc:sldMk cId="0" sldId="267"/>
            <ac:spMk id="7" creationId="{3D7C9809-1D3F-E23B-51A3-E9D3F7850C6E}"/>
          </ac:spMkLst>
        </pc:spChg>
        <pc:spChg chg="add mod">
          <ac:chgData name="Hải Ngân Đinh" userId="b56d41eb1ff6fed2" providerId="LiveId" clId="{EB69B01B-73EE-0242-8DE0-1C9331464A9F}" dt="2023-07-21T08:40:15.685" v="2548" actId="1076"/>
          <ac:spMkLst>
            <pc:docMk/>
            <pc:sldMk cId="0" sldId="267"/>
            <ac:spMk id="8" creationId="{3C8105C0-96CB-BDF0-C5AF-596D7B613686}"/>
          </ac:spMkLst>
        </pc:spChg>
        <pc:spChg chg="add mod">
          <ac:chgData name="Hải Ngân Đinh" userId="b56d41eb1ff6fed2" providerId="LiveId" clId="{EB69B01B-73EE-0242-8DE0-1C9331464A9F}" dt="2023-07-21T08:40:18.219" v="2549" actId="1076"/>
          <ac:spMkLst>
            <pc:docMk/>
            <pc:sldMk cId="0" sldId="267"/>
            <ac:spMk id="9" creationId="{D769E444-3DAC-B88D-6149-D9F36B018465}"/>
          </ac:spMkLst>
        </pc:spChg>
        <pc:spChg chg="add mod">
          <ac:chgData name="Hải Ngân Đinh" userId="b56d41eb1ff6fed2" providerId="LiveId" clId="{EB69B01B-73EE-0242-8DE0-1C9331464A9F}" dt="2023-07-21T08:40:23.551" v="2550" actId="1076"/>
          <ac:spMkLst>
            <pc:docMk/>
            <pc:sldMk cId="0" sldId="267"/>
            <ac:spMk id="10" creationId="{EB80DD36-0F36-19D5-E77D-E49119A7796F}"/>
          </ac:spMkLst>
        </pc:spChg>
        <pc:spChg chg="del">
          <ac:chgData name="Hải Ngân Đinh" userId="b56d41eb1ff6fed2" providerId="LiveId" clId="{EB69B01B-73EE-0242-8DE0-1C9331464A9F}" dt="2023-07-21T08:21:53.707" v="2016" actId="478"/>
          <ac:spMkLst>
            <pc:docMk/>
            <pc:sldMk cId="0" sldId="267"/>
            <ac:spMk id="435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08:21:53.707" v="2016" actId="478"/>
          <ac:spMkLst>
            <pc:docMk/>
            <pc:sldMk cId="0" sldId="267"/>
            <ac:spMk id="436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08:21:53.707" v="2016" actId="478"/>
          <ac:spMkLst>
            <pc:docMk/>
            <pc:sldMk cId="0" sldId="267"/>
            <ac:spMk id="437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08:21:53.707" v="2016" actId="478"/>
          <ac:spMkLst>
            <pc:docMk/>
            <pc:sldMk cId="0" sldId="267"/>
            <ac:spMk id="438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08:21:53.707" v="2016" actId="478"/>
          <ac:spMkLst>
            <pc:docMk/>
            <pc:sldMk cId="0" sldId="267"/>
            <ac:spMk id="439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08:21:53.707" v="2016" actId="478"/>
          <ac:spMkLst>
            <pc:docMk/>
            <pc:sldMk cId="0" sldId="267"/>
            <ac:spMk id="442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08:21:53.707" v="2016" actId="478"/>
          <ac:spMkLst>
            <pc:docMk/>
            <pc:sldMk cId="0" sldId="267"/>
            <ac:spMk id="446" creationId="{00000000-0000-0000-0000-000000000000}"/>
          </ac:spMkLst>
        </pc:spChg>
        <pc:grpChg chg="del">
          <ac:chgData name="Hải Ngân Đinh" userId="b56d41eb1ff6fed2" providerId="LiveId" clId="{EB69B01B-73EE-0242-8DE0-1C9331464A9F}" dt="2023-07-21T08:21:53.707" v="2016" actId="478"/>
          <ac:grpSpMkLst>
            <pc:docMk/>
            <pc:sldMk cId="0" sldId="267"/>
            <ac:grpSpMk id="443" creationId="{00000000-0000-0000-0000-000000000000}"/>
          </ac:grpSpMkLst>
        </pc:grpChg>
        <pc:grpChg chg="del">
          <ac:chgData name="Hải Ngân Đinh" userId="b56d41eb1ff6fed2" providerId="LiveId" clId="{EB69B01B-73EE-0242-8DE0-1C9331464A9F}" dt="2023-07-21T08:21:53.707" v="2016" actId="478"/>
          <ac:grpSpMkLst>
            <pc:docMk/>
            <pc:sldMk cId="0" sldId="267"/>
            <ac:grpSpMk id="447" creationId="{00000000-0000-0000-0000-000000000000}"/>
          </ac:grpSpMkLst>
        </pc:grpChg>
        <pc:cxnChg chg="del mod">
          <ac:chgData name="Hải Ngân Đinh" userId="b56d41eb1ff6fed2" providerId="LiveId" clId="{EB69B01B-73EE-0242-8DE0-1C9331464A9F}" dt="2023-07-21T08:21:53.707" v="2016" actId="478"/>
          <ac:cxnSpMkLst>
            <pc:docMk/>
            <pc:sldMk cId="0" sldId="267"/>
            <ac:cxnSpMk id="440" creationId="{00000000-0000-0000-0000-000000000000}"/>
          </ac:cxnSpMkLst>
        </pc:cxnChg>
        <pc:cxnChg chg="del mod">
          <ac:chgData name="Hải Ngân Đinh" userId="b56d41eb1ff6fed2" providerId="LiveId" clId="{EB69B01B-73EE-0242-8DE0-1C9331464A9F}" dt="2023-07-21T08:21:53.707" v="2016" actId="478"/>
          <ac:cxnSpMkLst>
            <pc:docMk/>
            <pc:sldMk cId="0" sldId="267"/>
            <ac:cxnSpMk id="441" creationId="{00000000-0000-0000-0000-000000000000}"/>
          </ac:cxnSpMkLst>
        </pc:cxnChg>
      </pc:sldChg>
      <pc:sldChg chg="addSp delSp modSp del mod ord modTransition">
        <pc:chgData name="Hải Ngân Đinh" userId="b56d41eb1ff6fed2" providerId="LiveId" clId="{EB69B01B-73EE-0242-8DE0-1C9331464A9F}" dt="2023-07-21T10:15:57.996" v="3853" actId="2696"/>
        <pc:sldMkLst>
          <pc:docMk/>
          <pc:sldMk cId="2745012124" sldId="268"/>
        </pc:sldMkLst>
        <pc:spChg chg="add del mod">
          <ac:chgData name="Hải Ngân Đinh" userId="b56d41eb1ff6fed2" providerId="LiveId" clId="{EB69B01B-73EE-0242-8DE0-1C9331464A9F}" dt="2023-07-21T10:07:04.124" v="3713" actId="478"/>
          <ac:spMkLst>
            <pc:docMk/>
            <pc:sldMk cId="2745012124" sldId="268"/>
            <ac:spMk id="3" creationId="{FE497004-1317-7A24-7430-E0F545940277}"/>
          </ac:spMkLst>
        </pc:spChg>
        <pc:spChg chg="add del mod">
          <ac:chgData name="Hải Ngân Đinh" userId="b56d41eb1ff6fed2" providerId="LiveId" clId="{EB69B01B-73EE-0242-8DE0-1C9331464A9F}" dt="2023-07-21T10:07:04.124" v="3713" actId="478"/>
          <ac:spMkLst>
            <pc:docMk/>
            <pc:sldMk cId="2745012124" sldId="268"/>
            <ac:spMk id="5" creationId="{48EA964F-897C-BA9F-CDD9-CDC347FDE4D7}"/>
          </ac:spMkLst>
        </pc:spChg>
        <pc:spChg chg="add del mod">
          <ac:chgData name="Hải Ngân Đinh" userId="b56d41eb1ff6fed2" providerId="LiveId" clId="{EB69B01B-73EE-0242-8DE0-1C9331464A9F}" dt="2023-07-21T10:07:20.189" v="3718" actId="478"/>
          <ac:spMkLst>
            <pc:docMk/>
            <pc:sldMk cId="2745012124" sldId="268"/>
            <ac:spMk id="6" creationId="{8B895E65-B67C-19C2-C5C1-237A7939BD62}"/>
          </ac:spMkLst>
        </pc:spChg>
        <pc:spChg chg="add mod">
          <ac:chgData name="Hải Ngân Đinh" userId="b56d41eb1ff6fed2" providerId="LiveId" clId="{EB69B01B-73EE-0242-8DE0-1C9331464A9F}" dt="2023-07-21T10:07:30.719" v="3720" actId="207"/>
          <ac:spMkLst>
            <pc:docMk/>
            <pc:sldMk cId="2745012124" sldId="268"/>
            <ac:spMk id="7" creationId="{78F3BA50-65E1-D204-A2EA-91785F0B46A6}"/>
          </ac:spMkLst>
        </pc:spChg>
        <pc:spChg chg="add del">
          <ac:chgData name="Hải Ngân Đinh" userId="b56d41eb1ff6fed2" providerId="LiveId" clId="{EB69B01B-73EE-0242-8DE0-1C9331464A9F}" dt="2023-07-21T10:07:54.913" v="3722" actId="22"/>
          <ac:spMkLst>
            <pc:docMk/>
            <pc:sldMk cId="2745012124" sldId="268"/>
            <ac:spMk id="9" creationId="{E518D09F-2F80-C874-20D0-31006C735937}"/>
          </ac:spMkLst>
        </pc:spChg>
        <pc:spChg chg="add del">
          <ac:chgData name="Hải Ngân Đinh" userId="b56d41eb1ff6fed2" providerId="LiveId" clId="{EB69B01B-73EE-0242-8DE0-1C9331464A9F}" dt="2023-07-21T10:08:15.912" v="3724" actId="22"/>
          <ac:spMkLst>
            <pc:docMk/>
            <pc:sldMk cId="2745012124" sldId="268"/>
            <ac:spMk id="11" creationId="{1D9E946F-2407-DFC4-4C05-3F27D3CE7769}"/>
          </ac:spMkLst>
        </pc:spChg>
        <pc:spChg chg="add del">
          <ac:chgData name="Hải Ngân Đinh" userId="b56d41eb1ff6fed2" providerId="LiveId" clId="{EB69B01B-73EE-0242-8DE0-1C9331464A9F}" dt="2023-07-21T10:11:18.208" v="3742" actId="22"/>
          <ac:spMkLst>
            <pc:docMk/>
            <pc:sldMk cId="2745012124" sldId="268"/>
            <ac:spMk id="15" creationId="{31160C14-AFC7-4C23-5D90-AF794A501786}"/>
          </ac:spMkLst>
        </pc:spChg>
        <pc:spChg chg="add del">
          <ac:chgData name="Hải Ngân Đinh" userId="b56d41eb1ff6fed2" providerId="LiveId" clId="{EB69B01B-73EE-0242-8DE0-1C9331464A9F}" dt="2023-07-21T10:11:43.099" v="3744" actId="22"/>
          <ac:spMkLst>
            <pc:docMk/>
            <pc:sldMk cId="2745012124" sldId="268"/>
            <ac:spMk id="17" creationId="{E41AEA70-F20C-3BBA-1B83-FC4640987928}"/>
          </ac:spMkLst>
        </pc:spChg>
        <pc:spChg chg="add del mod">
          <ac:chgData name="Hải Ngân Đinh" userId="b56d41eb1ff6fed2" providerId="LiveId" clId="{EB69B01B-73EE-0242-8DE0-1C9331464A9F}" dt="2023-07-21T10:15:52.300" v="3850" actId="21"/>
          <ac:spMkLst>
            <pc:docMk/>
            <pc:sldMk cId="2745012124" sldId="268"/>
            <ac:spMk id="18" creationId="{F10E1F83-6C06-A8D0-0076-693F63CE0813}"/>
          </ac:spMkLst>
        </pc:spChg>
        <pc:spChg chg="add mod">
          <ac:chgData name="Hải Ngân Đinh" userId="b56d41eb1ff6fed2" providerId="LiveId" clId="{EB69B01B-73EE-0242-8DE0-1C9331464A9F}" dt="2023-07-21T10:14:18.960" v="3800" actId="207"/>
          <ac:spMkLst>
            <pc:docMk/>
            <pc:sldMk cId="2745012124" sldId="268"/>
            <ac:spMk id="19" creationId="{0F4BCF4C-3B6A-605B-C274-08529A89465F}"/>
          </ac:spMkLst>
        </pc:spChg>
        <pc:spChg chg="add mod">
          <ac:chgData name="Hải Ngân Đinh" userId="b56d41eb1ff6fed2" providerId="LiveId" clId="{EB69B01B-73EE-0242-8DE0-1C9331464A9F}" dt="2023-07-21T10:14:54.104" v="3838" actId="207"/>
          <ac:spMkLst>
            <pc:docMk/>
            <pc:sldMk cId="2745012124" sldId="268"/>
            <ac:spMk id="28" creationId="{4B5D31D0-9F21-8496-CA7A-99EA7A2FB2DD}"/>
          </ac:spMkLst>
        </pc:spChg>
        <pc:spChg chg="del">
          <ac:chgData name="Hải Ngân Đinh" userId="b56d41eb1ff6fed2" providerId="LiveId" clId="{EB69B01B-73EE-0242-8DE0-1C9331464A9F}" dt="2023-07-21T10:07:02.794" v="3712" actId="478"/>
          <ac:spMkLst>
            <pc:docMk/>
            <pc:sldMk cId="2745012124" sldId="268"/>
            <ac:spMk id="459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0:07:02.794" v="3712" actId="478"/>
          <ac:spMkLst>
            <pc:docMk/>
            <pc:sldMk cId="2745012124" sldId="268"/>
            <ac:spMk id="460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0:07:02.794" v="3712" actId="478"/>
          <ac:spMkLst>
            <pc:docMk/>
            <pc:sldMk cId="2745012124" sldId="268"/>
            <ac:spMk id="461" creationId="{00000000-0000-0000-0000-000000000000}"/>
          </ac:spMkLst>
        </pc:spChg>
        <pc:picChg chg="add del mod">
          <ac:chgData name="Hải Ngân Đinh" userId="b56d41eb1ff6fed2" providerId="LiveId" clId="{EB69B01B-73EE-0242-8DE0-1C9331464A9F}" dt="2023-07-21T10:15:41.488" v="3843" actId="21"/>
          <ac:picMkLst>
            <pc:docMk/>
            <pc:sldMk cId="2745012124" sldId="268"/>
            <ac:picMk id="12" creationId="{D41331FD-9B9C-EF8D-D667-5F20F09ACD5A}"/>
          </ac:picMkLst>
        </pc:picChg>
        <pc:picChg chg="add del mod">
          <ac:chgData name="Hải Ngân Đinh" userId="b56d41eb1ff6fed2" providerId="LiveId" clId="{EB69B01B-73EE-0242-8DE0-1C9331464A9F}" dt="2023-07-21T10:11:07.914" v="3740"/>
          <ac:picMkLst>
            <pc:docMk/>
            <pc:sldMk cId="2745012124" sldId="268"/>
            <ac:picMk id="13" creationId="{D57C1BF3-42E1-8135-C57A-A6E2A9494637}"/>
          </ac:picMkLst>
        </pc:picChg>
        <pc:picChg chg="del">
          <ac:chgData name="Hải Ngân Đinh" userId="b56d41eb1ff6fed2" providerId="LiveId" clId="{EB69B01B-73EE-0242-8DE0-1C9331464A9F}" dt="2023-07-21T10:07:02.794" v="3712" actId="478"/>
          <ac:picMkLst>
            <pc:docMk/>
            <pc:sldMk cId="2745012124" sldId="268"/>
            <ac:picMk id="462" creationId="{00000000-0000-0000-0000-000000000000}"/>
          </ac:picMkLst>
        </pc:picChg>
        <pc:picChg chg="add del">
          <ac:chgData name="Hải Ngân Đinh" userId="b56d41eb1ff6fed2" providerId="LiveId" clId="{EB69B01B-73EE-0242-8DE0-1C9331464A9F}" dt="2023-07-21T10:08:34.822" v="3726"/>
          <ac:picMkLst>
            <pc:docMk/>
            <pc:sldMk cId="2745012124" sldId="268"/>
            <ac:picMk id="17410" creationId="{4A730F8C-0D4C-7BA8-3D76-0F61C5752BD8}"/>
          </ac:picMkLst>
        </pc:picChg>
        <pc:cxnChg chg="add del">
          <ac:chgData name="Hải Ngân Đinh" userId="b56d41eb1ff6fed2" providerId="LiveId" clId="{EB69B01B-73EE-0242-8DE0-1C9331464A9F}" dt="2023-07-21T10:13:35.514" v="3791" actId="478"/>
          <ac:cxnSpMkLst>
            <pc:docMk/>
            <pc:sldMk cId="2745012124" sldId="268"/>
            <ac:cxnSpMk id="21" creationId="{01538545-F83B-DF10-41B1-594BDE25D6A3}"/>
          </ac:cxnSpMkLst>
        </pc:cxnChg>
        <pc:cxnChg chg="add mod">
          <ac:chgData name="Hải Ngân Đinh" userId="b56d41eb1ff6fed2" providerId="LiveId" clId="{EB69B01B-73EE-0242-8DE0-1C9331464A9F}" dt="2023-07-21T10:13:57.035" v="3796" actId="13822"/>
          <ac:cxnSpMkLst>
            <pc:docMk/>
            <pc:sldMk cId="2745012124" sldId="268"/>
            <ac:cxnSpMk id="23" creationId="{8D92CEBE-5925-B483-2858-616E13003150}"/>
          </ac:cxnSpMkLst>
        </pc:cxnChg>
        <pc:cxnChg chg="add mod">
          <ac:chgData name="Hải Ngân Đinh" userId="b56d41eb1ff6fed2" providerId="LiveId" clId="{EB69B01B-73EE-0242-8DE0-1C9331464A9F}" dt="2023-07-21T10:14:09.202" v="3797" actId="692"/>
          <ac:cxnSpMkLst>
            <pc:docMk/>
            <pc:sldMk cId="2745012124" sldId="268"/>
            <ac:cxnSpMk id="25" creationId="{2D6F99AE-EE58-BFE9-D211-0EABFC47A456}"/>
          </ac:cxnSpMkLst>
        </pc:cxnChg>
      </pc:sldChg>
      <pc:sldChg chg="addSp delSp modSp mod ord modTransition">
        <pc:chgData name="Hải Ngân Đinh" userId="b56d41eb1ff6fed2" providerId="LiveId" clId="{EB69B01B-73EE-0242-8DE0-1C9331464A9F}" dt="2023-07-21T09:07:45.172" v="3543" actId="207"/>
        <pc:sldMkLst>
          <pc:docMk/>
          <pc:sldMk cId="0" sldId="269"/>
        </pc:sldMkLst>
        <pc:spChg chg="add del mod">
          <ac:chgData name="Hải Ngân Đinh" userId="b56d41eb1ff6fed2" providerId="LiveId" clId="{EB69B01B-73EE-0242-8DE0-1C9331464A9F}" dt="2023-07-21T08:48:32.168" v="2556" actId="478"/>
          <ac:spMkLst>
            <pc:docMk/>
            <pc:sldMk cId="0" sldId="269"/>
            <ac:spMk id="3" creationId="{BDF5CCE3-F14B-2A4C-980C-E98421622FBF}"/>
          </ac:spMkLst>
        </pc:spChg>
        <pc:spChg chg="add del mod">
          <ac:chgData name="Hải Ngân Đinh" userId="b56d41eb1ff6fed2" providerId="LiveId" clId="{EB69B01B-73EE-0242-8DE0-1C9331464A9F}" dt="2023-07-21T08:48:32.168" v="2556" actId="478"/>
          <ac:spMkLst>
            <pc:docMk/>
            <pc:sldMk cId="0" sldId="269"/>
            <ac:spMk id="5" creationId="{0B60B73F-4EFF-346E-3E69-557227643850}"/>
          </ac:spMkLst>
        </pc:spChg>
        <pc:spChg chg="add mod">
          <ac:chgData name="Hải Ngân Đinh" userId="b56d41eb1ff6fed2" providerId="LiveId" clId="{EB69B01B-73EE-0242-8DE0-1C9331464A9F}" dt="2023-07-21T08:55:15.168" v="3220" actId="1076"/>
          <ac:spMkLst>
            <pc:docMk/>
            <pc:sldMk cId="0" sldId="269"/>
            <ac:spMk id="6" creationId="{E7232889-5AC1-F1D1-CC11-134607BF81C1}"/>
          </ac:spMkLst>
        </pc:spChg>
        <pc:spChg chg="add mod">
          <ac:chgData name="Hải Ngân Đinh" userId="b56d41eb1ff6fed2" providerId="LiveId" clId="{EB69B01B-73EE-0242-8DE0-1C9331464A9F}" dt="2023-07-21T08:55:17.318" v="3221" actId="1076"/>
          <ac:spMkLst>
            <pc:docMk/>
            <pc:sldMk cId="0" sldId="269"/>
            <ac:spMk id="8" creationId="{C4C71116-8082-F3F0-A0AC-6C2311B50A34}"/>
          </ac:spMkLst>
        </pc:spChg>
        <pc:spChg chg="add mod">
          <ac:chgData name="Hải Ngân Đinh" userId="b56d41eb1ff6fed2" providerId="LiveId" clId="{EB69B01B-73EE-0242-8DE0-1C9331464A9F}" dt="2023-07-21T09:07:45.172" v="3543" actId="207"/>
          <ac:spMkLst>
            <pc:docMk/>
            <pc:sldMk cId="0" sldId="269"/>
            <ac:spMk id="9" creationId="{8185D650-880F-4ECB-D797-746C2010B720}"/>
          </ac:spMkLst>
        </pc:spChg>
        <pc:spChg chg="add mod">
          <ac:chgData name="Hải Ngân Đinh" userId="b56d41eb1ff6fed2" providerId="LiveId" clId="{EB69B01B-73EE-0242-8DE0-1C9331464A9F}" dt="2023-07-21T09:07:45.172" v="3543" actId="207"/>
          <ac:spMkLst>
            <pc:docMk/>
            <pc:sldMk cId="0" sldId="269"/>
            <ac:spMk id="10" creationId="{EE715F40-9E3D-2B7D-A84A-2603D74DB80C}"/>
          </ac:spMkLst>
        </pc:spChg>
        <pc:spChg chg="add mod">
          <ac:chgData name="Hải Ngân Đinh" userId="b56d41eb1ff6fed2" providerId="LiveId" clId="{EB69B01B-73EE-0242-8DE0-1C9331464A9F}" dt="2023-07-21T09:07:45.172" v="3543" actId="207"/>
          <ac:spMkLst>
            <pc:docMk/>
            <pc:sldMk cId="0" sldId="269"/>
            <ac:spMk id="11" creationId="{26B9A04E-E3BE-CF6C-9DB2-C0538D86D860}"/>
          </ac:spMkLst>
        </pc:spChg>
        <pc:spChg chg="add mod">
          <ac:chgData name="Hải Ngân Đinh" userId="b56d41eb1ff6fed2" providerId="LiveId" clId="{EB69B01B-73EE-0242-8DE0-1C9331464A9F}" dt="2023-07-21T09:07:45.172" v="3543" actId="207"/>
          <ac:spMkLst>
            <pc:docMk/>
            <pc:sldMk cId="0" sldId="269"/>
            <ac:spMk id="12" creationId="{B3364D78-DAC7-BF62-7960-F2B7DD38FFA3}"/>
          </ac:spMkLst>
        </pc:spChg>
        <pc:spChg chg="add mod">
          <ac:chgData name="Hải Ngân Đinh" userId="b56d41eb1ff6fed2" providerId="LiveId" clId="{EB69B01B-73EE-0242-8DE0-1C9331464A9F}" dt="2023-07-21T09:07:45.172" v="3543" actId="207"/>
          <ac:spMkLst>
            <pc:docMk/>
            <pc:sldMk cId="0" sldId="269"/>
            <ac:spMk id="13" creationId="{6208124C-29AD-3D68-296A-56DFBC908A53}"/>
          </ac:spMkLst>
        </pc:spChg>
        <pc:spChg chg="add mod">
          <ac:chgData name="Hải Ngân Đinh" userId="b56d41eb1ff6fed2" providerId="LiveId" clId="{EB69B01B-73EE-0242-8DE0-1C9331464A9F}" dt="2023-07-21T09:07:45.172" v="3543" actId="207"/>
          <ac:spMkLst>
            <pc:docMk/>
            <pc:sldMk cId="0" sldId="269"/>
            <ac:spMk id="14" creationId="{4E302755-7FBF-38B4-CD8B-61305C59DA12}"/>
          </ac:spMkLst>
        </pc:spChg>
        <pc:spChg chg="add mod">
          <ac:chgData name="Hải Ngân Đinh" userId="b56d41eb1ff6fed2" providerId="LiveId" clId="{EB69B01B-73EE-0242-8DE0-1C9331464A9F}" dt="2023-07-21T09:07:45.172" v="3543" actId="207"/>
          <ac:spMkLst>
            <pc:docMk/>
            <pc:sldMk cId="0" sldId="269"/>
            <ac:spMk id="15" creationId="{F77FE109-9575-63DF-4392-F0F9592555C4}"/>
          </ac:spMkLst>
        </pc:spChg>
        <pc:spChg chg="add mod">
          <ac:chgData name="Hải Ngân Đinh" userId="b56d41eb1ff6fed2" providerId="LiveId" clId="{EB69B01B-73EE-0242-8DE0-1C9331464A9F}" dt="2023-07-21T09:07:45.172" v="3543" actId="207"/>
          <ac:spMkLst>
            <pc:docMk/>
            <pc:sldMk cId="0" sldId="269"/>
            <ac:spMk id="16" creationId="{C6C17A4A-0D18-BC2E-DDC3-A297AA2BC2A2}"/>
          </ac:spMkLst>
        </pc:spChg>
        <pc:spChg chg="del">
          <ac:chgData name="Hải Ngân Đinh" userId="b56d41eb1ff6fed2" providerId="LiveId" clId="{EB69B01B-73EE-0242-8DE0-1C9331464A9F}" dt="2023-07-21T08:48:31.607" v="2555" actId="478"/>
          <ac:spMkLst>
            <pc:docMk/>
            <pc:sldMk cId="0" sldId="269"/>
            <ac:spMk id="472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08:48:31.607" v="2555" actId="478"/>
          <ac:spMkLst>
            <pc:docMk/>
            <pc:sldMk cId="0" sldId="269"/>
            <ac:spMk id="473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08:48:31.607" v="2555" actId="478"/>
          <ac:spMkLst>
            <pc:docMk/>
            <pc:sldMk cId="0" sldId="269"/>
            <ac:spMk id="474" creationId="{00000000-0000-0000-0000-000000000000}"/>
          </ac:spMkLst>
        </pc:spChg>
        <pc:grpChg chg="del">
          <ac:chgData name="Hải Ngân Đinh" userId="b56d41eb1ff6fed2" providerId="LiveId" clId="{EB69B01B-73EE-0242-8DE0-1C9331464A9F}" dt="2023-07-21T08:48:31.607" v="2555" actId="478"/>
          <ac:grpSpMkLst>
            <pc:docMk/>
            <pc:sldMk cId="0" sldId="269"/>
            <ac:grpSpMk id="467" creationId="{00000000-0000-0000-0000-000000000000}"/>
          </ac:grpSpMkLst>
        </pc:grpChg>
        <pc:picChg chg="add del mod">
          <ac:chgData name="Hải Ngân Đinh" userId="b56d41eb1ff6fed2" providerId="LiveId" clId="{EB69B01B-73EE-0242-8DE0-1C9331464A9F}" dt="2023-07-21T08:51:47.792" v="2668" actId="478"/>
          <ac:picMkLst>
            <pc:docMk/>
            <pc:sldMk cId="0" sldId="269"/>
            <ac:picMk id="7" creationId="{AD1B0464-E060-4731-9994-934420794CD0}"/>
          </ac:picMkLst>
        </pc:picChg>
        <pc:picChg chg="del">
          <ac:chgData name="Hải Ngân Đinh" userId="b56d41eb1ff6fed2" providerId="LiveId" clId="{EB69B01B-73EE-0242-8DE0-1C9331464A9F}" dt="2023-07-21T08:48:31.607" v="2555" actId="478"/>
          <ac:picMkLst>
            <pc:docMk/>
            <pc:sldMk cId="0" sldId="269"/>
            <ac:picMk id="475" creationId="{00000000-0000-0000-0000-000000000000}"/>
          </ac:picMkLst>
        </pc:picChg>
      </pc:sldChg>
      <pc:sldChg chg="addSp delSp modSp mod ord modTransition">
        <pc:chgData name="Hải Ngân Đinh" userId="b56d41eb1ff6fed2" providerId="LiveId" clId="{EB69B01B-73EE-0242-8DE0-1C9331464A9F}" dt="2023-07-22T05:28:32.362" v="5696" actId="1076"/>
        <pc:sldMkLst>
          <pc:docMk/>
          <pc:sldMk cId="0" sldId="270"/>
        </pc:sldMkLst>
        <pc:spChg chg="add del mod">
          <ac:chgData name="Hải Ngân Đinh" userId="b56d41eb1ff6fed2" providerId="LiveId" clId="{EB69B01B-73EE-0242-8DE0-1C9331464A9F}" dt="2023-07-21T11:28:58.539" v="4632" actId="478"/>
          <ac:spMkLst>
            <pc:docMk/>
            <pc:sldMk cId="0" sldId="270"/>
            <ac:spMk id="3" creationId="{7D5BD86A-5FC1-3AA4-BE41-37B6A02E4096}"/>
          </ac:spMkLst>
        </pc:spChg>
        <pc:spChg chg="add del mod">
          <ac:chgData name="Hải Ngân Đinh" userId="b56d41eb1ff6fed2" providerId="LiveId" clId="{EB69B01B-73EE-0242-8DE0-1C9331464A9F}" dt="2023-07-21T11:28:58.539" v="4632" actId="478"/>
          <ac:spMkLst>
            <pc:docMk/>
            <pc:sldMk cId="0" sldId="270"/>
            <ac:spMk id="5" creationId="{63550739-FA0A-2D9E-319D-5941CEC15E75}"/>
          </ac:spMkLst>
        </pc:spChg>
        <pc:spChg chg="add del mod">
          <ac:chgData name="Hải Ngân Đinh" userId="b56d41eb1ff6fed2" providerId="LiveId" clId="{EB69B01B-73EE-0242-8DE0-1C9331464A9F}" dt="2023-07-21T11:29:07.630" v="4637" actId="478"/>
          <ac:spMkLst>
            <pc:docMk/>
            <pc:sldMk cId="0" sldId="270"/>
            <ac:spMk id="6" creationId="{280232F8-EACA-3D21-4FE5-F7FC4FD3A611}"/>
          </ac:spMkLst>
        </pc:spChg>
        <pc:spChg chg="add mod">
          <ac:chgData name="Hải Ngân Đinh" userId="b56d41eb1ff6fed2" providerId="LiveId" clId="{EB69B01B-73EE-0242-8DE0-1C9331464A9F}" dt="2023-07-21T11:29:10.167" v="4638" actId="1076"/>
          <ac:spMkLst>
            <pc:docMk/>
            <pc:sldMk cId="0" sldId="270"/>
            <ac:spMk id="7" creationId="{B4EAA37D-B191-13F7-EECE-FCE4112022AC}"/>
          </ac:spMkLst>
        </pc:spChg>
        <pc:spChg chg="add mod">
          <ac:chgData name="Hải Ngân Đinh" userId="b56d41eb1ff6fed2" providerId="LiveId" clId="{EB69B01B-73EE-0242-8DE0-1C9331464A9F}" dt="2023-07-21T11:32:12.816" v="4860" actId="1076"/>
          <ac:spMkLst>
            <pc:docMk/>
            <pc:sldMk cId="0" sldId="270"/>
            <ac:spMk id="10" creationId="{0FB0AAEF-BC1E-1260-02FF-A03B2C74CDEC}"/>
          </ac:spMkLst>
        </pc:spChg>
        <pc:spChg chg="add mod">
          <ac:chgData name="Hải Ngân Đinh" userId="b56d41eb1ff6fed2" providerId="LiveId" clId="{EB69B01B-73EE-0242-8DE0-1C9331464A9F}" dt="2023-07-22T05:28:32.362" v="5696" actId="1076"/>
          <ac:spMkLst>
            <pc:docMk/>
            <pc:sldMk cId="0" sldId="270"/>
            <ac:spMk id="11" creationId="{7E0FB80C-3ADD-9F5F-1CC9-96D443A5F1DE}"/>
          </ac:spMkLst>
        </pc:spChg>
        <pc:spChg chg="add mod">
          <ac:chgData name="Hải Ngân Đinh" userId="b56d41eb1ff6fed2" providerId="LiveId" clId="{EB69B01B-73EE-0242-8DE0-1C9331464A9F}" dt="2023-07-21T11:32:17.149" v="4861" actId="1076"/>
          <ac:spMkLst>
            <pc:docMk/>
            <pc:sldMk cId="0" sldId="270"/>
            <ac:spMk id="12" creationId="{6C8818A4-1424-052D-545B-40D9C1C7AF44}"/>
          </ac:spMkLst>
        </pc:spChg>
        <pc:spChg chg="add mod">
          <ac:chgData name="Hải Ngân Đinh" userId="b56d41eb1ff6fed2" providerId="LiveId" clId="{EB69B01B-73EE-0242-8DE0-1C9331464A9F}" dt="2023-07-22T05:28:26.678" v="5695" actId="1076"/>
          <ac:spMkLst>
            <pc:docMk/>
            <pc:sldMk cId="0" sldId="270"/>
            <ac:spMk id="13" creationId="{36271D3C-6EBC-177D-C58D-A72E99F42082}"/>
          </ac:spMkLst>
        </pc:spChg>
        <pc:spChg chg="del">
          <ac:chgData name="Hải Ngân Đinh" userId="b56d41eb1ff6fed2" providerId="LiveId" clId="{EB69B01B-73EE-0242-8DE0-1C9331464A9F}" dt="2023-07-21T11:28:57.298" v="4631" actId="478"/>
          <ac:spMkLst>
            <pc:docMk/>
            <pc:sldMk cId="0" sldId="270"/>
            <ac:spMk id="485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1:28:57.298" v="4631" actId="478"/>
          <ac:spMkLst>
            <pc:docMk/>
            <pc:sldMk cId="0" sldId="270"/>
            <ac:spMk id="486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1:28:57.298" v="4631" actId="478"/>
          <ac:spMkLst>
            <pc:docMk/>
            <pc:sldMk cId="0" sldId="270"/>
            <ac:spMk id="487" creationId="{00000000-0000-0000-0000-000000000000}"/>
          </ac:spMkLst>
        </pc:spChg>
        <pc:grpChg chg="del">
          <ac:chgData name="Hải Ngân Đinh" userId="b56d41eb1ff6fed2" providerId="LiveId" clId="{EB69B01B-73EE-0242-8DE0-1C9331464A9F}" dt="2023-07-21T11:28:57.298" v="4631" actId="478"/>
          <ac:grpSpMkLst>
            <pc:docMk/>
            <pc:sldMk cId="0" sldId="270"/>
            <ac:grpSpMk id="480" creationId="{00000000-0000-0000-0000-000000000000}"/>
          </ac:grpSpMkLst>
        </pc:grpChg>
        <pc:picChg chg="add mod">
          <ac:chgData name="Hải Ngân Đinh" userId="b56d41eb1ff6fed2" providerId="LiveId" clId="{EB69B01B-73EE-0242-8DE0-1C9331464A9F}" dt="2023-07-21T11:32:26.815" v="4864" actId="1076"/>
          <ac:picMkLst>
            <pc:docMk/>
            <pc:sldMk cId="0" sldId="270"/>
            <ac:picMk id="9" creationId="{4E129A30-C152-0CC1-32BD-02E04E6F8302}"/>
          </ac:picMkLst>
        </pc:picChg>
        <pc:picChg chg="del">
          <ac:chgData name="Hải Ngân Đinh" userId="b56d41eb1ff6fed2" providerId="LiveId" clId="{EB69B01B-73EE-0242-8DE0-1C9331464A9F}" dt="2023-07-21T11:28:57.298" v="4631" actId="478"/>
          <ac:picMkLst>
            <pc:docMk/>
            <pc:sldMk cId="0" sldId="270"/>
            <ac:picMk id="488" creationId="{00000000-0000-0000-0000-000000000000}"/>
          </ac:picMkLst>
        </pc:picChg>
      </pc:sldChg>
      <pc:sldChg chg="addSp delSp modSp mod modTransition">
        <pc:chgData name="Hải Ngân Đinh" userId="b56d41eb1ff6fed2" providerId="LiveId" clId="{EB69B01B-73EE-0242-8DE0-1C9331464A9F}" dt="2023-07-22T06:22:56.453" v="7145" actId="1076"/>
        <pc:sldMkLst>
          <pc:docMk/>
          <pc:sldMk cId="0" sldId="271"/>
        </pc:sldMkLst>
        <pc:spChg chg="add del mod">
          <ac:chgData name="Hải Ngân Đinh" userId="b56d41eb1ff6fed2" providerId="LiveId" clId="{EB69B01B-73EE-0242-8DE0-1C9331464A9F}" dt="2023-07-22T06:20:05.024" v="7124" actId="478"/>
          <ac:spMkLst>
            <pc:docMk/>
            <pc:sldMk cId="0" sldId="271"/>
            <ac:spMk id="3" creationId="{E4965CB0-1524-7199-6943-F6AC208A460E}"/>
          </ac:spMkLst>
        </pc:spChg>
        <pc:spChg chg="add del mod">
          <ac:chgData name="Hải Ngân Đinh" userId="b56d41eb1ff6fed2" providerId="LiveId" clId="{EB69B01B-73EE-0242-8DE0-1C9331464A9F}" dt="2023-07-22T06:20:05.024" v="7124" actId="478"/>
          <ac:spMkLst>
            <pc:docMk/>
            <pc:sldMk cId="0" sldId="271"/>
            <ac:spMk id="5" creationId="{98B4A266-77F8-4B42-BB43-2E758D9322CC}"/>
          </ac:spMkLst>
        </pc:spChg>
        <pc:spChg chg="add mod">
          <ac:chgData name="Hải Ngân Đinh" userId="b56d41eb1ff6fed2" providerId="LiveId" clId="{EB69B01B-73EE-0242-8DE0-1C9331464A9F}" dt="2023-07-22T06:20:21.469" v="7140" actId="14100"/>
          <ac:spMkLst>
            <pc:docMk/>
            <pc:sldMk cId="0" sldId="271"/>
            <ac:spMk id="6" creationId="{EDA52F31-F6B9-CFAC-C6D1-F85E411260F6}"/>
          </ac:spMkLst>
        </pc:spChg>
        <pc:spChg chg="add mod">
          <ac:chgData name="Hải Ngân Đinh" userId="b56d41eb1ff6fed2" providerId="LiveId" clId="{EB69B01B-73EE-0242-8DE0-1C9331464A9F}" dt="2023-07-22T06:20:16.741" v="7127" actId="20577"/>
          <ac:spMkLst>
            <pc:docMk/>
            <pc:sldMk cId="0" sldId="271"/>
            <ac:spMk id="7" creationId="{852A841C-4BD6-3BC6-762F-5E7B10EB98A2}"/>
          </ac:spMkLst>
        </pc:spChg>
        <pc:spChg chg="del mod">
          <ac:chgData name="Hải Ngân Đinh" userId="b56d41eb1ff6fed2" providerId="LiveId" clId="{EB69B01B-73EE-0242-8DE0-1C9331464A9F}" dt="2023-07-22T06:20:03.790" v="7123" actId="478"/>
          <ac:spMkLst>
            <pc:docMk/>
            <pc:sldMk cId="0" sldId="271"/>
            <ac:spMk id="493" creationId="{00000000-0000-0000-0000-000000000000}"/>
          </ac:spMkLst>
        </pc:spChg>
        <pc:spChg chg="del mod">
          <ac:chgData name="Hải Ngân Đinh" userId="b56d41eb1ff6fed2" providerId="LiveId" clId="{EB69B01B-73EE-0242-8DE0-1C9331464A9F}" dt="2023-07-22T06:20:03.790" v="7123" actId="478"/>
          <ac:spMkLst>
            <pc:docMk/>
            <pc:sldMk cId="0" sldId="271"/>
            <ac:spMk id="494" creationId="{00000000-0000-0000-0000-000000000000}"/>
          </ac:spMkLst>
        </pc:spChg>
        <pc:picChg chg="add mod">
          <ac:chgData name="Hải Ngân Đinh" userId="b56d41eb1ff6fed2" providerId="LiveId" clId="{EB69B01B-73EE-0242-8DE0-1C9331464A9F}" dt="2023-07-22T06:22:56.453" v="7145" actId="1076"/>
          <ac:picMkLst>
            <pc:docMk/>
            <pc:sldMk cId="0" sldId="271"/>
            <ac:picMk id="9" creationId="{51E884C1-1780-58B7-7C2C-BC934C15E205}"/>
          </ac:picMkLst>
        </pc:picChg>
        <pc:picChg chg="del">
          <ac:chgData name="Hải Ngân Đinh" userId="b56d41eb1ff6fed2" providerId="LiveId" clId="{EB69B01B-73EE-0242-8DE0-1C9331464A9F}" dt="2023-07-22T06:20:03.790" v="7123" actId="478"/>
          <ac:picMkLst>
            <pc:docMk/>
            <pc:sldMk cId="0" sldId="271"/>
            <ac:picMk id="495" creationId="{00000000-0000-0000-0000-000000000000}"/>
          </ac:picMkLst>
        </pc:picChg>
      </pc:sldChg>
      <pc:sldChg chg="addSp delSp modSp mod ord modTransition">
        <pc:chgData name="Hải Ngân Đinh" userId="b56d41eb1ff6fed2" providerId="LiveId" clId="{EB69B01B-73EE-0242-8DE0-1C9331464A9F}" dt="2023-07-22T05:54:08.436" v="6479" actId="14100"/>
        <pc:sldMkLst>
          <pc:docMk/>
          <pc:sldMk cId="0" sldId="272"/>
        </pc:sldMkLst>
        <pc:spChg chg="add del mod">
          <ac:chgData name="Hải Ngân Đinh" userId="b56d41eb1ff6fed2" providerId="LiveId" clId="{EB69B01B-73EE-0242-8DE0-1C9331464A9F}" dt="2023-07-22T05:10:07.606" v="5103" actId="478"/>
          <ac:spMkLst>
            <pc:docMk/>
            <pc:sldMk cId="0" sldId="272"/>
            <ac:spMk id="3" creationId="{ECBA8653-AB73-9A03-843A-60909E5069F4}"/>
          </ac:spMkLst>
        </pc:spChg>
        <pc:spChg chg="add mod">
          <ac:chgData name="Hải Ngân Đinh" userId="b56d41eb1ff6fed2" providerId="LiveId" clId="{EB69B01B-73EE-0242-8DE0-1C9331464A9F}" dt="2023-07-22T05:10:30.029" v="5157" actId="1076"/>
          <ac:spMkLst>
            <pc:docMk/>
            <pc:sldMk cId="0" sldId="272"/>
            <ac:spMk id="4" creationId="{76C211C8-6DC9-C087-A116-80C1D8022D9F}"/>
          </ac:spMkLst>
        </pc:spChg>
        <pc:spChg chg="add mod">
          <ac:chgData name="Hải Ngân Đinh" userId="b56d41eb1ff6fed2" providerId="LiveId" clId="{EB69B01B-73EE-0242-8DE0-1C9331464A9F}" dt="2023-07-22T05:53:42.987" v="6430" actId="1076"/>
          <ac:spMkLst>
            <pc:docMk/>
            <pc:sldMk cId="0" sldId="272"/>
            <ac:spMk id="6" creationId="{7FA456AC-6196-2260-EDA6-22CE5ABC02C6}"/>
          </ac:spMkLst>
        </pc:spChg>
        <pc:spChg chg="add mod">
          <ac:chgData name="Hải Ngân Đinh" userId="b56d41eb1ff6fed2" providerId="LiveId" clId="{EB69B01B-73EE-0242-8DE0-1C9331464A9F}" dt="2023-07-22T05:54:01.537" v="6476" actId="1076"/>
          <ac:spMkLst>
            <pc:docMk/>
            <pc:sldMk cId="0" sldId="272"/>
            <ac:spMk id="8" creationId="{DDAD3378-B431-4ADC-7095-5C07F6725D5D}"/>
          </ac:spMkLst>
        </pc:spChg>
        <pc:spChg chg="del">
          <ac:chgData name="Hải Ngân Đinh" userId="b56d41eb1ff6fed2" providerId="LiveId" clId="{EB69B01B-73EE-0242-8DE0-1C9331464A9F}" dt="2023-07-22T05:10:06.200" v="5102" actId="478"/>
          <ac:spMkLst>
            <pc:docMk/>
            <pc:sldMk cId="0" sldId="272"/>
            <ac:spMk id="501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2T05:10:06.200" v="5102" actId="478"/>
          <ac:spMkLst>
            <pc:docMk/>
            <pc:sldMk cId="0" sldId="272"/>
            <ac:spMk id="502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2T05:10:06.200" v="5102" actId="478"/>
          <ac:spMkLst>
            <pc:docMk/>
            <pc:sldMk cId="0" sldId="272"/>
            <ac:spMk id="504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2T05:10:06.200" v="5102" actId="478"/>
          <ac:spMkLst>
            <pc:docMk/>
            <pc:sldMk cId="0" sldId="272"/>
            <ac:spMk id="505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2T05:10:06.200" v="5102" actId="478"/>
          <ac:spMkLst>
            <pc:docMk/>
            <pc:sldMk cId="0" sldId="272"/>
            <ac:spMk id="506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2T05:10:06.200" v="5102" actId="478"/>
          <ac:spMkLst>
            <pc:docMk/>
            <pc:sldMk cId="0" sldId="272"/>
            <ac:spMk id="507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2T05:10:06.200" v="5102" actId="478"/>
          <ac:spMkLst>
            <pc:docMk/>
            <pc:sldMk cId="0" sldId="272"/>
            <ac:spMk id="508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2T05:10:06.200" v="5102" actId="478"/>
          <ac:spMkLst>
            <pc:docMk/>
            <pc:sldMk cId="0" sldId="272"/>
            <ac:spMk id="509" creationId="{00000000-0000-0000-0000-000000000000}"/>
          </ac:spMkLst>
        </pc:spChg>
        <pc:graphicFrameChg chg="add mod modGraphic">
          <ac:chgData name="Hải Ngân Đinh" userId="b56d41eb1ff6fed2" providerId="LiveId" clId="{EB69B01B-73EE-0242-8DE0-1C9331464A9F}" dt="2023-07-22T05:54:04.621" v="6477" actId="1076"/>
          <ac:graphicFrameMkLst>
            <pc:docMk/>
            <pc:sldMk cId="0" sldId="272"/>
            <ac:graphicFrameMk id="7" creationId="{D8074A04-C92C-86B9-1253-0FE06E06B626}"/>
          </ac:graphicFrameMkLst>
        </pc:graphicFrameChg>
        <pc:picChg chg="add mod">
          <ac:chgData name="Hải Ngân Đinh" userId="b56d41eb1ff6fed2" providerId="LiveId" clId="{EB69B01B-73EE-0242-8DE0-1C9331464A9F}" dt="2023-07-22T05:54:08.436" v="6479" actId="14100"/>
          <ac:picMkLst>
            <pc:docMk/>
            <pc:sldMk cId="0" sldId="272"/>
            <ac:picMk id="5" creationId="{95003427-7AA7-6CEB-EFA3-CB6AE61CA169}"/>
          </ac:picMkLst>
        </pc:picChg>
        <pc:picChg chg="del">
          <ac:chgData name="Hải Ngân Đinh" userId="b56d41eb1ff6fed2" providerId="LiveId" clId="{EB69B01B-73EE-0242-8DE0-1C9331464A9F}" dt="2023-07-22T05:10:06.200" v="5102" actId="478"/>
          <ac:picMkLst>
            <pc:docMk/>
            <pc:sldMk cId="0" sldId="272"/>
            <ac:picMk id="503" creationId="{00000000-0000-0000-0000-000000000000}"/>
          </ac:picMkLst>
        </pc:picChg>
      </pc:sldChg>
      <pc:sldChg chg="addSp delSp modSp mod ord modTransition">
        <pc:chgData name="Hải Ngân Đinh" userId="b56d41eb1ff6fed2" providerId="LiveId" clId="{EB69B01B-73EE-0242-8DE0-1C9331464A9F}" dt="2023-07-22T06:13:24.352" v="7096" actId="1076"/>
        <pc:sldMkLst>
          <pc:docMk/>
          <pc:sldMk cId="0" sldId="273"/>
        </pc:sldMkLst>
        <pc:spChg chg="add del mod">
          <ac:chgData name="Hải Ngân Đinh" userId="b56d41eb1ff6fed2" providerId="LiveId" clId="{EB69B01B-73EE-0242-8DE0-1C9331464A9F}" dt="2023-07-22T06:11:22.808" v="6973" actId="478"/>
          <ac:spMkLst>
            <pc:docMk/>
            <pc:sldMk cId="0" sldId="273"/>
            <ac:spMk id="3" creationId="{846FFFAF-BEFF-819E-3732-34F9062CA388}"/>
          </ac:spMkLst>
        </pc:spChg>
        <pc:spChg chg="add mod">
          <ac:chgData name="Hải Ngân Đinh" userId="b56d41eb1ff6fed2" providerId="LiveId" clId="{EB69B01B-73EE-0242-8DE0-1C9331464A9F}" dt="2023-07-22T06:13:19.637" v="7093" actId="1076"/>
          <ac:spMkLst>
            <pc:docMk/>
            <pc:sldMk cId="0" sldId="273"/>
            <ac:spMk id="4" creationId="{9AF833F3-9D10-00AF-BF37-6B77ED609C7B}"/>
          </ac:spMkLst>
        </pc:spChg>
        <pc:spChg chg="add mod">
          <ac:chgData name="Hải Ngân Đinh" userId="b56d41eb1ff6fed2" providerId="LiveId" clId="{EB69B01B-73EE-0242-8DE0-1C9331464A9F}" dt="2023-07-22T06:13:21.637" v="7094" actId="1076"/>
          <ac:spMkLst>
            <pc:docMk/>
            <pc:sldMk cId="0" sldId="273"/>
            <ac:spMk id="5" creationId="{AD49ED52-4915-AC29-CE4C-81BFCF382E97}"/>
          </ac:spMkLst>
        </pc:spChg>
        <pc:spChg chg="del">
          <ac:chgData name="Hải Ngân Đinh" userId="b56d41eb1ff6fed2" providerId="LiveId" clId="{EB69B01B-73EE-0242-8DE0-1C9331464A9F}" dt="2023-07-22T06:11:22.296" v="6972" actId="478"/>
          <ac:spMkLst>
            <pc:docMk/>
            <pc:sldMk cId="0" sldId="273"/>
            <ac:spMk id="514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2T06:11:22.296" v="6972" actId="478"/>
          <ac:spMkLst>
            <pc:docMk/>
            <pc:sldMk cId="0" sldId="273"/>
            <ac:spMk id="515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2T06:11:22.296" v="6972" actId="478"/>
          <ac:spMkLst>
            <pc:docMk/>
            <pc:sldMk cId="0" sldId="273"/>
            <ac:spMk id="516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2T06:11:22.296" v="6972" actId="478"/>
          <ac:spMkLst>
            <pc:docMk/>
            <pc:sldMk cId="0" sldId="273"/>
            <ac:spMk id="517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2T06:11:22.296" v="6972" actId="478"/>
          <ac:spMkLst>
            <pc:docMk/>
            <pc:sldMk cId="0" sldId="273"/>
            <ac:spMk id="518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2T06:11:22.296" v="6972" actId="478"/>
          <ac:spMkLst>
            <pc:docMk/>
            <pc:sldMk cId="0" sldId="273"/>
            <ac:spMk id="519" creationId="{00000000-0000-0000-0000-000000000000}"/>
          </ac:spMkLst>
        </pc:spChg>
        <pc:grpChg chg="del">
          <ac:chgData name="Hải Ngân Đinh" userId="b56d41eb1ff6fed2" providerId="LiveId" clId="{EB69B01B-73EE-0242-8DE0-1C9331464A9F}" dt="2023-07-22T06:11:22.296" v="6972" actId="478"/>
          <ac:grpSpMkLst>
            <pc:docMk/>
            <pc:sldMk cId="0" sldId="273"/>
            <ac:grpSpMk id="521" creationId="{00000000-0000-0000-0000-000000000000}"/>
          </ac:grpSpMkLst>
        </pc:grpChg>
        <pc:picChg chg="add del mod">
          <ac:chgData name="Hải Ngân Đinh" userId="b56d41eb1ff6fed2" providerId="LiveId" clId="{EB69B01B-73EE-0242-8DE0-1C9331464A9F}" dt="2023-07-22T06:13:00.839" v="7087" actId="478"/>
          <ac:picMkLst>
            <pc:docMk/>
            <pc:sldMk cId="0" sldId="273"/>
            <ac:picMk id="6" creationId="{AF181B71-9FFC-8000-9387-CA3C856D60BC}"/>
          </ac:picMkLst>
        </pc:picChg>
        <pc:picChg chg="del">
          <ac:chgData name="Hải Ngân Đinh" userId="b56d41eb1ff6fed2" providerId="LiveId" clId="{EB69B01B-73EE-0242-8DE0-1C9331464A9F}" dt="2023-07-22T06:11:22.296" v="6972" actId="478"/>
          <ac:picMkLst>
            <pc:docMk/>
            <pc:sldMk cId="0" sldId="273"/>
            <ac:picMk id="520" creationId="{00000000-0000-0000-0000-000000000000}"/>
          </ac:picMkLst>
        </pc:picChg>
        <pc:picChg chg="add mod">
          <ac:chgData name="Hải Ngân Đinh" userId="b56d41eb1ff6fed2" providerId="LiveId" clId="{EB69B01B-73EE-0242-8DE0-1C9331464A9F}" dt="2023-07-22T06:13:24.352" v="7096" actId="1076"/>
          <ac:picMkLst>
            <pc:docMk/>
            <pc:sldMk cId="0" sldId="273"/>
            <ac:picMk id="6146" creationId="{ACC30640-3A91-142E-AA79-B7C03AB5A217}"/>
          </ac:picMkLst>
        </pc:picChg>
      </pc:sldChg>
      <pc:sldChg chg="addSp delSp modSp mod ord modTransition">
        <pc:chgData name="Hải Ngân Đinh" userId="b56d41eb1ff6fed2" providerId="LiveId" clId="{EB69B01B-73EE-0242-8DE0-1C9331464A9F}" dt="2023-07-21T10:25:02.844" v="4111" actId="14100"/>
        <pc:sldMkLst>
          <pc:docMk/>
          <pc:sldMk cId="0" sldId="274"/>
        </pc:sldMkLst>
        <pc:spChg chg="add del mod">
          <ac:chgData name="Hải Ngân Đinh" userId="b56d41eb1ff6fed2" providerId="LiveId" clId="{EB69B01B-73EE-0242-8DE0-1C9331464A9F}" dt="2023-07-21T10:15:33.561" v="3841" actId="478"/>
          <ac:spMkLst>
            <pc:docMk/>
            <pc:sldMk cId="0" sldId="274"/>
            <ac:spMk id="3" creationId="{6E5297DB-D892-AF0F-146C-4A8C0C8E5A5F}"/>
          </ac:spMkLst>
        </pc:spChg>
        <pc:spChg chg="add mod">
          <ac:chgData name="Hải Ngân Đinh" userId="b56d41eb1ff6fed2" providerId="LiveId" clId="{EB69B01B-73EE-0242-8DE0-1C9331464A9F}" dt="2023-07-21T10:21:24.760" v="4007" actId="1076"/>
          <ac:spMkLst>
            <pc:docMk/>
            <pc:sldMk cId="0" sldId="274"/>
            <ac:spMk id="4" creationId="{AE909036-E071-F263-492E-4378C4208290}"/>
          </ac:spMkLst>
        </pc:spChg>
        <pc:spChg chg="add mod">
          <ac:chgData name="Hải Ngân Đinh" userId="b56d41eb1ff6fed2" providerId="LiveId" clId="{EB69B01B-73EE-0242-8DE0-1C9331464A9F}" dt="2023-07-21T10:24:50.966" v="4108" actId="1076"/>
          <ac:spMkLst>
            <pc:docMk/>
            <pc:sldMk cId="0" sldId="274"/>
            <ac:spMk id="6" creationId="{CFC45D72-2491-3A25-1371-95F386427D4D}"/>
          </ac:spMkLst>
        </pc:spChg>
        <pc:spChg chg="add mod">
          <ac:chgData name="Hải Ngân Đinh" userId="b56d41eb1ff6fed2" providerId="LiveId" clId="{EB69B01B-73EE-0242-8DE0-1C9331464A9F}" dt="2023-07-21T10:24:31.792" v="4101" actId="1076"/>
          <ac:spMkLst>
            <pc:docMk/>
            <pc:sldMk cId="0" sldId="274"/>
            <ac:spMk id="7" creationId="{425887CD-0020-3E0A-57D7-21D45AC1397B}"/>
          </ac:spMkLst>
        </pc:spChg>
        <pc:spChg chg="add mod">
          <ac:chgData name="Hải Ngân Đinh" userId="b56d41eb1ff6fed2" providerId="LiveId" clId="{EB69B01B-73EE-0242-8DE0-1C9331464A9F}" dt="2023-07-21T10:22:02.460" v="4013" actId="1076"/>
          <ac:spMkLst>
            <pc:docMk/>
            <pc:sldMk cId="0" sldId="274"/>
            <ac:spMk id="8" creationId="{85480DD1-7057-25D7-86A9-C213A998B12D}"/>
          </ac:spMkLst>
        </pc:spChg>
        <pc:spChg chg="add mod">
          <ac:chgData name="Hải Ngân Đinh" userId="b56d41eb1ff6fed2" providerId="LiveId" clId="{EB69B01B-73EE-0242-8DE0-1C9331464A9F}" dt="2023-07-21T10:24:24.044" v="4097" actId="1076"/>
          <ac:spMkLst>
            <pc:docMk/>
            <pc:sldMk cId="0" sldId="274"/>
            <ac:spMk id="15" creationId="{3BCEBD73-1714-9244-EC2A-3D4EB80B6A4D}"/>
          </ac:spMkLst>
        </pc:spChg>
        <pc:spChg chg="add mod">
          <ac:chgData name="Hải Ngân Đinh" userId="b56d41eb1ff6fed2" providerId="LiveId" clId="{EB69B01B-73EE-0242-8DE0-1C9331464A9F}" dt="2023-07-21T10:22:16.094" v="4017" actId="1076"/>
          <ac:spMkLst>
            <pc:docMk/>
            <pc:sldMk cId="0" sldId="274"/>
            <ac:spMk id="18" creationId="{ECF775DE-4EEC-6680-CA3A-39D4AAC2BB57}"/>
          </ac:spMkLst>
        </pc:spChg>
        <pc:spChg chg="add mod">
          <ac:chgData name="Hải Ngân Đinh" userId="b56d41eb1ff6fed2" providerId="LiveId" clId="{EB69B01B-73EE-0242-8DE0-1C9331464A9F}" dt="2023-07-21T10:24:59.873" v="4110" actId="1076"/>
          <ac:spMkLst>
            <pc:docMk/>
            <pc:sldMk cId="0" sldId="274"/>
            <ac:spMk id="22" creationId="{53D81BC5-05B7-2E85-338E-8BBC553B3D24}"/>
          </ac:spMkLst>
        </pc:spChg>
        <pc:spChg chg="add mod">
          <ac:chgData name="Hải Ngân Đinh" userId="b56d41eb1ff6fed2" providerId="LiveId" clId="{EB69B01B-73EE-0242-8DE0-1C9331464A9F}" dt="2023-07-21T10:24:48.822" v="4106" actId="1076"/>
          <ac:spMkLst>
            <pc:docMk/>
            <pc:sldMk cId="0" sldId="274"/>
            <ac:spMk id="29" creationId="{F2B15C58-D457-605A-CB1B-88E74123F2E8}"/>
          </ac:spMkLst>
        </pc:spChg>
        <pc:spChg chg="add mod">
          <ac:chgData name="Hải Ngân Đinh" userId="b56d41eb1ff6fed2" providerId="LiveId" clId="{EB69B01B-73EE-0242-8DE0-1C9331464A9F}" dt="2023-07-21T10:24:37.789" v="4103" actId="1076"/>
          <ac:spMkLst>
            <pc:docMk/>
            <pc:sldMk cId="0" sldId="274"/>
            <ac:spMk id="35" creationId="{D840078A-3F1C-5B75-AB30-3BC2D6DB7D5E}"/>
          </ac:spMkLst>
        </pc:spChg>
        <pc:spChg chg="del">
          <ac:chgData name="Hải Ngân Đinh" userId="b56d41eb1ff6fed2" providerId="LiveId" clId="{EB69B01B-73EE-0242-8DE0-1C9331464A9F}" dt="2023-07-21T10:15:33.086" v="3840" actId="478"/>
          <ac:spMkLst>
            <pc:docMk/>
            <pc:sldMk cId="0" sldId="274"/>
            <ac:spMk id="530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0:15:33.086" v="3840" actId="478"/>
          <ac:spMkLst>
            <pc:docMk/>
            <pc:sldMk cId="0" sldId="274"/>
            <ac:spMk id="531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0:15:33.086" v="3840" actId="478"/>
          <ac:spMkLst>
            <pc:docMk/>
            <pc:sldMk cId="0" sldId="274"/>
            <ac:spMk id="532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0:15:33.086" v="3840" actId="478"/>
          <ac:spMkLst>
            <pc:docMk/>
            <pc:sldMk cId="0" sldId="274"/>
            <ac:spMk id="533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0:15:33.086" v="3840" actId="478"/>
          <ac:spMkLst>
            <pc:docMk/>
            <pc:sldMk cId="0" sldId="274"/>
            <ac:spMk id="534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0:15:33.086" v="3840" actId="478"/>
          <ac:spMkLst>
            <pc:docMk/>
            <pc:sldMk cId="0" sldId="274"/>
            <ac:spMk id="535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10:15:33.086" v="3840" actId="478"/>
          <ac:spMkLst>
            <pc:docMk/>
            <pc:sldMk cId="0" sldId="274"/>
            <ac:spMk id="536" creationId="{00000000-0000-0000-0000-000000000000}"/>
          </ac:spMkLst>
        </pc:spChg>
        <pc:picChg chg="add mod">
          <ac:chgData name="Hải Ngân Đinh" userId="b56d41eb1ff6fed2" providerId="LiveId" clId="{EB69B01B-73EE-0242-8DE0-1C9331464A9F}" dt="2023-07-21T10:24:26.560" v="4099" actId="1076"/>
          <ac:picMkLst>
            <pc:docMk/>
            <pc:sldMk cId="0" sldId="274"/>
            <ac:picMk id="5" creationId="{8F87854E-B2D0-49CF-5558-28D23DEA907E}"/>
          </ac:picMkLst>
        </pc:picChg>
        <pc:picChg chg="del">
          <ac:chgData name="Hải Ngân Đinh" userId="b56d41eb1ff6fed2" providerId="LiveId" clId="{EB69B01B-73EE-0242-8DE0-1C9331464A9F}" dt="2023-07-21T10:15:33.086" v="3840" actId="478"/>
          <ac:picMkLst>
            <pc:docMk/>
            <pc:sldMk cId="0" sldId="274"/>
            <ac:picMk id="537" creationId="{00000000-0000-0000-0000-000000000000}"/>
          </ac:picMkLst>
        </pc:picChg>
        <pc:cxnChg chg="add mod">
          <ac:chgData name="Hải Ngân Đinh" userId="b56d41eb1ff6fed2" providerId="LiveId" clId="{EB69B01B-73EE-0242-8DE0-1C9331464A9F}" dt="2023-07-21T10:24:34.976" v="4102" actId="14100"/>
          <ac:cxnSpMkLst>
            <pc:docMk/>
            <pc:sldMk cId="0" sldId="274"/>
            <ac:cxnSpMk id="10" creationId="{C1CF07DF-A260-052F-F593-15E962F34927}"/>
          </ac:cxnSpMkLst>
        </pc:cxnChg>
        <pc:cxnChg chg="add del mod">
          <ac:chgData name="Hải Ngân Đinh" userId="b56d41eb1ff6fed2" providerId="LiveId" clId="{EB69B01B-73EE-0242-8DE0-1C9331464A9F}" dt="2023-07-21T10:22:00.246" v="4012" actId="478"/>
          <ac:cxnSpMkLst>
            <pc:docMk/>
            <pc:sldMk cId="0" sldId="274"/>
            <ac:cxnSpMk id="12" creationId="{578B2D63-E2EA-FD0F-3250-437CB9A75C1A}"/>
          </ac:cxnSpMkLst>
        </pc:cxnChg>
        <pc:cxnChg chg="add mod">
          <ac:chgData name="Hải Ngân Đinh" userId="b56d41eb1ff6fed2" providerId="LiveId" clId="{EB69B01B-73EE-0242-8DE0-1C9331464A9F}" dt="2023-07-21T10:24:28.959" v="4100" actId="14100"/>
          <ac:cxnSpMkLst>
            <pc:docMk/>
            <pc:sldMk cId="0" sldId="274"/>
            <ac:cxnSpMk id="17" creationId="{2ED6FEA0-0956-CFEA-3104-7CBD6D62E106}"/>
          </ac:cxnSpMkLst>
        </pc:cxnChg>
        <pc:cxnChg chg="add mod">
          <ac:chgData name="Hải Ngân Đinh" userId="b56d41eb1ff6fed2" providerId="LiveId" clId="{EB69B01B-73EE-0242-8DE0-1C9331464A9F}" dt="2023-07-21T10:22:18.491" v="4018" actId="14100"/>
          <ac:cxnSpMkLst>
            <pc:docMk/>
            <pc:sldMk cId="0" sldId="274"/>
            <ac:cxnSpMk id="20" creationId="{5A47583C-9495-5AF2-F989-403A7D2ADDD2}"/>
          </ac:cxnSpMkLst>
        </pc:cxnChg>
        <pc:cxnChg chg="add mod">
          <ac:chgData name="Hải Ngân Đinh" userId="b56d41eb1ff6fed2" providerId="LiveId" clId="{EB69B01B-73EE-0242-8DE0-1C9331464A9F}" dt="2023-07-21T10:25:02.844" v="4111" actId="14100"/>
          <ac:cxnSpMkLst>
            <pc:docMk/>
            <pc:sldMk cId="0" sldId="274"/>
            <ac:cxnSpMk id="24" creationId="{0467A79A-D7C2-8BF8-67D1-75D38918D9C0}"/>
          </ac:cxnSpMkLst>
        </pc:cxnChg>
        <pc:cxnChg chg="add mod">
          <ac:chgData name="Hải Ngân Đinh" userId="b56d41eb1ff6fed2" providerId="LiveId" clId="{EB69B01B-73EE-0242-8DE0-1C9331464A9F}" dt="2023-07-21T10:22:11.224" v="4016" actId="692"/>
          <ac:cxnSpMkLst>
            <pc:docMk/>
            <pc:sldMk cId="0" sldId="274"/>
            <ac:cxnSpMk id="27" creationId="{2529871D-9166-A554-D356-397BB1CF10E9}"/>
          </ac:cxnSpMkLst>
        </pc:cxnChg>
        <pc:cxnChg chg="add mod">
          <ac:chgData name="Hải Ngân Đinh" userId="b56d41eb1ff6fed2" providerId="LiveId" clId="{EB69B01B-73EE-0242-8DE0-1C9331464A9F}" dt="2023-07-21T10:24:54.710" v="4109" actId="14100"/>
          <ac:cxnSpMkLst>
            <pc:docMk/>
            <pc:sldMk cId="0" sldId="274"/>
            <ac:cxnSpMk id="33" creationId="{D07C88C8-5CFF-A40E-3067-122DE74DF6D1}"/>
          </ac:cxnSpMkLst>
        </pc:cxnChg>
        <pc:cxnChg chg="add mod">
          <ac:chgData name="Hải Ngân Đinh" userId="b56d41eb1ff6fed2" providerId="LiveId" clId="{EB69B01B-73EE-0242-8DE0-1C9331464A9F}" dt="2023-07-21T10:24:44.143" v="4105" actId="14100"/>
          <ac:cxnSpMkLst>
            <pc:docMk/>
            <pc:sldMk cId="0" sldId="274"/>
            <ac:cxnSpMk id="37" creationId="{201B2D00-53DF-869D-5029-0A66EDA25280}"/>
          </ac:cxnSpMkLst>
        </pc:cxnChg>
      </pc:sldChg>
      <pc:sldChg chg="del modTransition">
        <pc:chgData name="Hải Ngân Đinh" userId="b56d41eb1ff6fed2" providerId="LiveId" clId="{EB69B01B-73EE-0242-8DE0-1C9331464A9F}" dt="2023-07-22T06:27:36.292" v="7581" actId="2696"/>
        <pc:sldMkLst>
          <pc:docMk/>
          <pc:sldMk cId="0" sldId="275"/>
        </pc:sldMkLst>
      </pc:sldChg>
      <pc:sldChg chg="addSp delSp modSp mod ord modTransition">
        <pc:chgData name="Hải Ngân Đinh" userId="b56d41eb1ff6fed2" providerId="LiveId" clId="{EB69B01B-73EE-0242-8DE0-1C9331464A9F}" dt="2023-07-21T08:48:12.108" v="2553"/>
        <pc:sldMkLst>
          <pc:docMk/>
          <pc:sldMk cId="0" sldId="276"/>
        </pc:sldMkLst>
        <pc:spChg chg="add del mod">
          <ac:chgData name="Hải Ngân Đinh" userId="b56d41eb1ff6fed2" providerId="LiveId" clId="{EB69B01B-73EE-0242-8DE0-1C9331464A9F}" dt="2023-07-21T08:05:43.335" v="1748" actId="478"/>
          <ac:spMkLst>
            <pc:docMk/>
            <pc:sldMk cId="0" sldId="276"/>
            <ac:spMk id="3" creationId="{93696B69-6016-B2C1-E843-F0E45D0C10AB}"/>
          </ac:spMkLst>
        </pc:spChg>
        <pc:spChg chg="add mod">
          <ac:chgData name="Hải Ngân Đinh" userId="b56d41eb1ff6fed2" providerId="LiveId" clId="{EB69B01B-73EE-0242-8DE0-1C9331464A9F}" dt="2023-07-21T08:06:16.595" v="1767" actId="1035"/>
          <ac:spMkLst>
            <pc:docMk/>
            <pc:sldMk cId="0" sldId="276"/>
            <ac:spMk id="4" creationId="{02E2AAAB-C516-3F4D-C57F-EBF7806111DA}"/>
          </ac:spMkLst>
        </pc:spChg>
        <pc:spChg chg="add mod">
          <ac:chgData name="Hải Ngân Đinh" userId="b56d41eb1ff6fed2" providerId="LiveId" clId="{EB69B01B-73EE-0242-8DE0-1C9331464A9F}" dt="2023-07-21T08:06:16.595" v="1767" actId="1035"/>
          <ac:spMkLst>
            <pc:docMk/>
            <pc:sldMk cId="0" sldId="276"/>
            <ac:spMk id="5" creationId="{F455FC46-5EC1-8FAD-FD35-D7411D0CF198}"/>
          </ac:spMkLst>
        </pc:spChg>
        <pc:spChg chg="add del mod">
          <ac:chgData name="Hải Ngân Đinh" userId="b56d41eb1ff6fed2" providerId="LiveId" clId="{EB69B01B-73EE-0242-8DE0-1C9331464A9F}" dt="2023-07-21T08:05:58.783" v="1753"/>
          <ac:spMkLst>
            <pc:docMk/>
            <pc:sldMk cId="0" sldId="276"/>
            <ac:spMk id="6" creationId="{A9BA831C-5432-755E-AA8E-1E527BF4158B}"/>
          </ac:spMkLst>
        </pc:spChg>
        <pc:spChg chg="add del mod">
          <ac:chgData name="Hải Ngân Đinh" userId="b56d41eb1ff6fed2" providerId="LiveId" clId="{EB69B01B-73EE-0242-8DE0-1C9331464A9F}" dt="2023-07-21T08:05:58.783" v="1753"/>
          <ac:spMkLst>
            <pc:docMk/>
            <pc:sldMk cId="0" sldId="276"/>
            <ac:spMk id="7" creationId="{39876FA3-DF08-F628-116B-F276CE232B21}"/>
          </ac:spMkLst>
        </pc:spChg>
        <pc:spChg chg="del">
          <ac:chgData name="Hải Ngân Đinh" userId="b56d41eb1ff6fed2" providerId="LiveId" clId="{EB69B01B-73EE-0242-8DE0-1C9331464A9F}" dt="2023-07-21T08:05:42.648" v="1747" actId="478"/>
          <ac:spMkLst>
            <pc:docMk/>
            <pc:sldMk cId="0" sldId="276"/>
            <ac:spMk id="549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08:05:42.648" v="1747" actId="478"/>
          <ac:spMkLst>
            <pc:docMk/>
            <pc:sldMk cId="0" sldId="276"/>
            <ac:spMk id="550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08:05:42.648" v="1747" actId="478"/>
          <ac:spMkLst>
            <pc:docMk/>
            <pc:sldMk cId="0" sldId="276"/>
            <ac:spMk id="551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08:05:42.648" v="1747" actId="478"/>
          <ac:spMkLst>
            <pc:docMk/>
            <pc:sldMk cId="0" sldId="276"/>
            <ac:spMk id="552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08:05:42.648" v="1747" actId="478"/>
          <ac:spMkLst>
            <pc:docMk/>
            <pc:sldMk cId="0" sldId="276"/>
            <ac:spMk id="553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08:05:42.648" v="1747" actId="478"/>
          <ac:spMkLst>
            <pc:docMk/>
            <pc:sldMk cId="0" sldId="276"/>
            <ac:spMk id="554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08:05:42.648" v="1747" actId="478"/>
          <ac:spMkLst>
            <pc:docMk/>
            <pc:sldMk cId="0" sldId="276"/>
            <ac:spMk id="555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1T08:05:42.648" v="1747" actId="478"/>
          <ac:spMkLst>
            <pc:docMk/>
            <pc:sldMk cId="0" sldId="276"/>
            <ac:spMk id="556" creationId="{00000000-0000-0000-0000-000000000000}"/>
          </ac:spMkLst>
        </pc:spChg>
        <pc:picChg chg="add del mod">
          <ac:chgData name="Hải Ngân Đinh" userId="b56d41eb1ff6fed2" providerId="LiveId" clId="{EB69B01B-73EE-0242-8DE0-1C9331464A9F}" dt="2023-07-21T08:09:06.997" v="1775" actId="478"/>
          <ac:picMkLst>
            <pc:docMk/>
            <pc:sldMk cId="0" sldId="276"/>
            <ac:picMk id="9" creationId="{C8E8369F-10AC-BCEF-5B4F-C476356726BC}"/>
          </ac:picMkLst>
        </pc:picChg>
        <pc:picChg chg="add mod modCrop">
          <ac:chgData name="Hải Ngân Đinh" userId="b56d41eb1ff6fed2" providerId="LiveId" clId="{EB69B01B-73EE-0242-8DE0-1C9331464A9F}" dt="2023-07-21T08:10:44.873" v="1823" actId="1035"/>
          <ac:picMkLst>
            <pc:docMk/>
            <pc:sldMk cId="0" sldId="276"/>
            <ac:picMk id="11" creationId="{02F4D5A6-2DA7-579F-913D-2F836EE724AE}"/>
          </ac:picMkLst>
        </pc:picChg>
        <pc:picChg chg="add mod">
          <ac:chgData name="Hải Ngân Đinh" userId="b56d41eb1ff6fed2" providerId="LiveId" clId="{EB69B01B-73EE-0242-8DE0-1C9331464A9F}" dt="2023-07-21T08:10:44.873" v="1823" actId="1035"/>
          <ac:picMkLst>
            <pc:docMk/>
            <pc:sldMk cId="0" sldId="276"/>
            <ac:picMk id="12" creationId="{EB7803D1-3D84-FFC8-FB75-96E28DB90A5D}"/>
          </ac:picMkLst>
        </pc:picChg>
        <pc:picChg chg="add mod">
          <ac:chgData name="Hải Ngân Đinh" userId="b56d41eb1ff6fed2" providerId="LiveId" clId="{EB69B01B-73EE-0242-8DE0-1C9331464A9F}" dt="2023-07-21T08:10:44.873" v="1823" actId="1035"/>
          <ac:picMkLst>
            <pc:docMk/>
            <pc:sldMk cId="0" sldId="276"/>
            <ac:picMk id="6146" creationId="{ADEACB0D-D406-2ED5-0E4E-E10C04DAEF85}"/>
          </ac:picMkLst>
        </pc:picChg>
      </pc:sldChg>
      <pc:sldChg chg="del modTransition">
        <pc:chgData name="Hải Ngân Đinh" userId="b56d41eb1ff6fed2" providerId="LiveId" clId="{EB69B01B-73EE-0242-8DE0-1C9331464A9F}" dt="2023-07-22T06:27:36.320" v="7583" actId="2696"/>
        <pc:sldMkLst>
          <pc:docMk/>
          <pc:sldMk cId="0" sldId="277"/>
        </pc:sldMkLst>
      </pc:sldChg>
      <pc:sldChg chg="addSp delSp modSp add del mod ord modTransition">
        <pc:chgData name="Hải Ngân Đinh" userId="b56d41eb1ff6fed2" providerId="LiveId" clId="{EB69B01B-73EE-0242-8DE0-1C9331464A9F}" dt="2023-07-22T05:42:22.105" v="6299" actId="478"/>
        <pc:sldMkLst>
          <pc:docMk/>
          <pc:sldMk cId="0" sldId="278"/>
        </pc:sldMkLst>
        <pc:spChg chg="add del mod">
          <ac:chgData name="Hải Ngân Đinh" userId="b56d41eb1ff6fed2" providerId="LiveId" clId="{EB69B01B-73EE-0242-8DE0-1C9331464A9F}" dt="2023-07-22T05:26:25.439" v="5577" actId="478"/>
          <ac:spMkLst>
            <pc:docMk/>
            <pc:sldMk cId="0" sldId="278"/>
            <ac:spMk id="3" creationId="{4A146DE3-4484-AAC2-211A-5CB2B5F311F0}"/>
          </ac:spMkLst>
        </pc:spChg>
        <pc:spChg chg="add del mod">
          <ac:chgData name="Hải Ngân Đinh" userId="b56d41eb1ff6fed2" providerId="LiveId" clId="{EB69B01B-73EE-0242-8DE0-1C9331464A9F}" dt="2023-07-22T05:26:25.439" v="5577" actId="478"/>
          <ac:spMkLst>
            <pc:docMk/>
            <pc:sldMk cId="0" sldId="278"/>
            <ac:spMk id="5" creationId="{317E8C91-A1AA-8AD9-C29F-B106543B7666}"/>
          </ac:spMkLst>
        </pc:spChg>
        <pc:spChg chg="add del mod">
          <ac:chgData name="Hải Ngân Đinh" userId="b56d41eb1ff6fed2" providerId="LiveId" clId="{EB69B01B-73EE-0242-8DE0-1C9331464A9F}" dt="2023-07-22T05:41:47.534" v="6294" actId="478"/>
          <ac:spMkLst>
            <pc:docMk/>
            <pc:sldMk cId="0" sldId="278"/>
            <ac:spMk id="6" creationId="{5FDBD6E6-7EC5-F4A3-C810-CA07AB7CEFD0}"/>
          </ac:spMkLst>
        </pc:spChg>
        <pc:spChg chg="add mod">
          <ac:chgData name="Hải Ngân Đinh" userId="b56d41eb1ff6fed2" providerId="LiveId" clId="{EB69B01B-73EE-0242-8DE0-1C9331464A9F}" dt="2023-07-22T05:26:53.395" v="5668" actId="1076"/>
          <ac:spMkLst>
            <pc:docMk/>
            <pc:sldMk cId="0" sldId="278"/>
            <ac:spMk id="7" creationId="{FF1ECB59-AB06-FB62-F698-39D146A3AF62}"/>
          </ac:spMkLst>
        </pc:spChg>
        <pc:spChg chg="add mod">
          <ac:chgData name="Hải Ngân Đinh" userId="b56d41eb1ff6fed2" providerId="LiveId" clId="{EB69B01B-73EE-0242-8DE0-1C9331464A9F}" dt="2023-07-22T05:29:39.603" v="5798" actId="1036"/>
          <ac:spMkLst>
            <pc:docMk/>
            <pc:sldMk cId="0" sldId="278"/>
            <ac:spMk id="8" creationId="{281D0807-F3F1-9605-75AB-ADD8DDE51A37}"/>
          </ac:spMkLst>
        </pc:spChg>
        <pc:spChg chg="add mod">
          <ac:chgData name="Hải Ngân Đinh" userId="b56d41eb1ff6fed2" providerId="LiveId" clId="{EB69B01B-73EE-0242-8DE0-1C9331464A9F}" dt="2023-07-22T05:30:04.871" v="5804" actId="171"/>
          <ac:spMkLst>
            <pc:docMk/>
            <pc:sldMk cId="0" sldId="278"/>
            <ac:spMk id="9" creationId="{4F5F4197-D2CA-7C85-0647-AE7E49AA97AE}"/>
          </ac:spMkLst>
        </pc:spChg>
        <pc:spChg chg="add mod">
          <ac:chgData name="Hải Ngân Đinh" userId="b56d41eb1ff6fed2" providerId="LiveId" clId="{EB69B01B-73EE-0242-8DE0-1C9331464A9F}" dt="2023-07-22T05:29:39.603" v="5798" actId="1036"/>
          <ac:spMkLst>
            <pc:docMk/>
            <pc:sldMk cId="0" sldId="278"/>
            <ac:spMk id="10" creationId="{D8B94171-16B5-7979-CCB9-BAF9767DF3AC}"/>
          </ac:spMkLst>
        </pc:spChg>
        <pc:spChg chg="add mod">
          <ac:chgData name="Hải Ngân Đinh" userId="b56d41eb1ff6fed2" providerId="LiveId" clId="{EB69B01B-73EE-0242-8DE0-1C9331464A9F}" dt="2023-07-22T05:31:36.828" v="5890" actId="1076"/>
          <ac:spMkLst>
            <pc:docMk/>
            <pc:sldMk cId="0" sldId="278"/>
            <ac:spMk id="28" creationId="{17CC7FF6-EFFA-091C-73A7-24145B79DA01}"/>
          </ac:spMkLst>
        </pc:spChg>
        <pc:spChg chg="add mod">
          <ac:chgData name="Hải Ngân Đinh" userId="b56d41eb1ff6fed2" providerId="LiveId" clId="{EB69B01B-73EE-0242-8DE0-1C9331464A9F}" dt="2023-07-22T05:32:32.151" v="5980" actId="207"/>
          <ac:spMkLst>
            <pc:docMk/>
            <pc:sldMk cId="0" sldId="278"/>
            <ac:spMk id="31" creationId="{D0C3F4BC-3A24-96BE-B074-EFE8463C6E8E}"/>
          </ac:spMkLst>
        </pc:spChg>
        <pc:spChg chg="add mod">
          <ac:chgData name="Hải Ngân Đinh" userId="b56d41eb1ff6fed2" providerId="LiveId" clId="{EB69B01B-73EE-0242-8DE0-1C9331464A9F}" dt="2023-07-22T05:35:08.843" v="6052" actId="207"/>
          <ac:spMkLst>
            <pc:docMk/>
            <pc:sldMk cId="0" sldId="278"/>
            <ac:spMk id="34" creationId="{C8ABC7DC-4EFC-28DF-064F-B75723298FA8}"/>
          </ac:spMkLst>
        </pc:spChg>
        <pc:spChg chg="add del mod">
          <ac:chgData name="Hải Ngân Đinh" userId="b56d41eb1ff6fed2" providerId="LiveId" clId="{EB69B01B-73EE-0242-8DE0-1C9331464A9F}" dt="2023-07-22T05:42:22.105" v="6299" actId="478"/>
          <ac:spMkLst>
            <pc:docMk/>
            <pc:sldMk cId="0" sldId="278"/>
            <ac:spMk id="37" creationId="{1597DBE2-B571-FED8-29BF-F9037212787D}"/>
          </ac:spMkLst>
        </pc:spChg>
        <pc:spChg chg="del">
          <ac:chgData name="Hải Ngân Đinh" userId="b56d41eb1ff6fed2" providerId="LiveId" clId="{EB69B01B-73EE-0242-8DE0-1C9331464A9F}" dt="2023-07-22T05:26:24.906" v="5576" actId="478"/>
          <ac:spMkLst>
            <pc:docMk/>
            <pc:sldMk cId="0" sldId="278"/>
            <ac:spMk id="585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2T05:26:24.906" v="5576" actId="478"/>
          <ac:spMkLst>
            <pc:docMk/>
            <pc:sldMk cId="0" sldId="278"/>
            <ac:spMk id="586" creationId="{00000000-0000-0000-0000-000000000000}"/>
          </ac:spMkLst>
        </pc:spChg>
        <pc:spChg chg="del">
          <ac:chgData name="Hải Ngân Đinh" userId="b56d41eb1ff6fed2" providerId="LiveId" clId="{EB69B01B-73EE-0242-8DE0-1C9331464A9F}" dt="2023-07-22T05:26:24.906" v="5576" actId="478"/>
          <ac:spMkLst>
            <pc:docMk/>
            <pc:sldMk cId="0" sldId="278"/>
            <ac:spMk id="587" creationId="{00000000-0000-0000-0000-000000000000}"/>
          </ac:spMkLst>
        </pc:spChg>
        <pc:picChg chg="add del mod">
          <ac:chgData name="Hải Ngân Đinh" userId="b56d41eb1ff6fed2" providerId="LiveId" clId="{EB69B01B-73EE-0242-8DE0-1C9331464A9F}" dt="2023-07-21T11:28:48.050" v="4629" actId="478"/>
          <ac:picMkLst>
            <pc:docMk/>
            <pc:sldMk cId="0" sldId="278"/>
            <ac:picMk id="2" creationId="{499628F6-9550-C766-B1DE-93DBED464B26}"/>
          </ac:picMkLst>
        </pc:picChg>
        <pc:picChg chg="del">
          <ac:chgData name="Hải Ngân Đinh" userId="b56d41eb1ff6fed2" providerId="LiveId" clId="{EB69B01B-73EE-0242-8DE0-1C9331464A9F}" dt="2023-07-22T05:26:24.906" v="5576" actId="478"/>
          <ac:picMkLst>
            <pc:docMk/>
            <pc:sldMk cId="0" sldId="278"/>
            <ac:picMk id="584" creationId="{00000000-0000-0000-0000-000000000000}"/>
          </ac:picMkLst>
        </pc:picChg>
        <pc:picChg chg="del">
          <ac:chgData name="Hải Ngân Đinh" userId="b56d41eb1ff6fed2" providerId="LiveId" clId="{EB69B01B-73EE-0242-8DE0-1C9331464A9F}" dt="2023-07-22T05:26:24.906" v="5576" actId="478"/>
          <ac:picMkLst>
            <pc:docMk/>
            <pc:sldMk cId="0" sldId="278"/>
            <ac:picMk id="588" creationId="{00000000-0000-0000-0000-000000000000}"/>
          </ac:picMkLst>
        </pc:picChg>
        <pc:cxnChg chg="add mod">
          <ac:chgData name="Hải Ngân Đinh" userId="b56d41eb1ff6fed2" providerId="LiveId" clId="{EB69B01B-73EE-0242-8DE0-1C9331464A9F}" dt="2023-07-22T05:30:38.945" v="5813" actId="13822"/>
          <ac:cxnSpMkLst>
            <pc:docMk/>
            <pc:sldMk cId="0" sldId="278"/>
            <ac:cxnSpMk id="12" creationId="{A7BD5419-62BE-42A1-5B58-B4C95C6DE27A}"/>
          </ac:cxnSpMkLst>
        </pc:cxnChg>
        <pc:cxnChg chg="add mod">
          <ac:chgData name="Hải Ngân Đinh" userId="b56d41eb1ff6fed2" providerId="LiveId" clId="{EB69B01B-73EE-0242-8DE0-1C9331464A9F}" dt="2023-07-22T05:30:34.095" v="5811" actId="13822"/>
          <ac:cxnSpMkLst>
            <pc:docMk/>
            <pc:sldMk cId="0" sldId="278"/>
            <ac:cxnSpMk id="14" creationId="{743DAAEA-BBDE-BF2B-3E6E-F043140836D5}"/>
          </ac:cxnSpMkLst>
        </pc:cxnChg>
        <pc:cxnChg chg="add mod">
          <ac:chgData name="Hải Ngân Đinh" userId="b56d41eb1ff6fed2" providerId="LiveId" clId="{EB69B01B-73EE-0242-8DE0-1C9331464A9F}" dt="2023-07-22T05:30:34.095" v="5811" actId="13822"/>
          <ac:cxnSpMkLst>
            <pc:docMk/>
            <pc:sldMk cId="0" sldId="278"/>
            <ac:cxnSpMk id="16" creationId="{3E69500C-92CD-C9CA-4859-7C459FF2DD52}"/>
          </ac:cxnSpMkLst>
        </pc:cxnChg>
        <pc:cxnChg chg="add mod">
          <ac:chgData name="Hải Ngân Đinh" userId="b56d41eb1ff6fed2" providerId="LiveId" clId="{EB69B01B-73EE-0242-8DE0-1C9331464A9F}" dt="2023-07-22T05:30:45.558" v="5817" actId="167"/>
          <ac:cxnSpMkLst>
            <pc:docMk/>
            <pc:sldMk cId="0" sldId="278"/>
            <ac:cxnSpMk id="18" creationId="{EADD4D1D-336E-3A78-4E47-9549F236B17F}"/>
          </ac:cxnSpMkLst>
        </pc:cxnChg>
        <pc:cxnChg chg="add mod">
          <ac:chgData name="Hải Ngân Đinh" userId="b56d41eb1ff6fed2" providerId="LiveId" clId="{EB69B01B-73EE-0242-8DE0-1C9331464A9F}" dt="2023-07-22T05:30:34.095" v="5811" actId="13822"/>
          <ac:cxnSpMkLst>
            <pc:docMk/>
            <pc:sldMk cId="0" sldId="278"/>
            <ac:cxnSpMk id="21" creationId="{A80B2BF9-3F14-5FD1-9BC9-DE1685B5CE71}"/>
          </ac:cxnSpMkLst>
        </pc:cxnChg>
        <pc:cxnChg chg="add mod">
          <ac:chgData name="Hải Ngân Đinh" userId="b56d41eb1ff6fed2" providerId="LiveId" clId="{EB69B01B-73EE-0242-8DE0-1C9331464A9F}" dt="2023-07-22T05:30:34.095" v="5811" actId="13822"/>
          <ac:cxnSpMkLst>
            <pc:docMk/>
            <pc:sldMk cId="0" sldId="278"/>
            <ac:cxnSpMk id="23" creationId="{63A35C22-129F-3B93-AA4D-744A042D4462}"/>
          </ac:cxnSpMkLst>
        </pc:cxnChg>
        <pc:cxnChg chg="add mod">
          <ac:chgData name="Hải Ngân Đinh" userId="b56d41eb1ff6fed2" providerId="LiveId" clId="{EB69B01B-73EE-0242-8DE0-1C9331464A9F}" dt="2023-07-22T05:31:47.296" v="5893" actId="692"/>
          <ac:cxnSpMkLst>
            <pc:docMk/>
            <pc:sldMk cId="0" sldId="278"/>
            <ac:cxnSpMk id="30" creationId="{338AF144-E1FF-1028-1D10-20E54134DD65}"/>
          </ac:cxnSpMkLst>
        </pc:cxnChg>
        <pc:cxnChg chg="add mod">
          <ac:chgData name="Hải Ngân Đinh" userId="b56d41eb1ff6fed2" providerId="LiveId" clId="{EB69B01B-73EE-0242-8DE0-1C9331464A9F}" dt="2023-07-22T05:34:33.396" v="5983" actId="692"/>
          <ac:cxnSpMkLst>
            <pc:docMk/>
            <pc:sldMk cId="0" sldId="278"/>
            <ac:cxnSpMk id="33" creationId="{03B30A38-7FED-BCFA-F71B-3653AC8831E5}"/>
          </ac:cxnSpMkLst>
        </pc:cxnChg>
        <pc:cxnChg chg="add mod">
          <ac:chgData name="Hải Ngân Đinh" userId="b56d41eb1ff6fed2" providerId="LiveId" clId="{EB69B01B-73EE-0242-8DE0-1C9331464A9F}" dt="2023-07-22T05:35:18.746" v="6055" actId="692"/>
          <ac:cxnSpMkLst>
            <pc:docMk/>
            <pc:sldMk cId="0" sldId="278"/>
            <ac:cxnSpMk id="36" creationId="{DDF0D18B-9087-9008-F351-C62AC926C482}"/>
          </ac:cxnSpMkLst>
        </pc:cxnChg>
      </pc:sldChg>
      <pc:sldChg chg="addSp delSp modSp mod ord modTransition">
        <pc:chgData name="Hải Ngân Đinh" userId="b56d41eb1ff6fed2" providerId="LiveId" clId="{EB69B01B-73EE-0242-8DE0-1C9331464A9F}" dt="2023-07-21T08:48:12.108" v="2553"/>
        <pc:sldMkLst>
          <pc:docMk/>
          <pc:sldMk cId="0" sldId="279"/>
        </pc:sldMkLst>
        <pc:spChg chg="add mod">
          <ac:chgData name="Hải Ngân Đinh" userId="b56d41eb1ff6fed2" providerId="LiveId" clId="{EB69B01B-73EE-0242-8DE0-1C9331464A9F}" dt="2023-07-21T07:50:30.329" v="788" actId="1076"/>
          <ac:spMkLst>
            <pc:docMk/>
            <pc:sldMk cId="0" sldId="279"/>
            <ac:spMk id="2" creationId="{4540818B-450A-4CC3-F738-31A3A0FEC231}"/>
          </ac:spMkLst>
        </pc:spChg>
        <pc:spChg chg="add mod">
          <ac:chgData name="Hải Ngân Đinh" userId="b56d41eb1ff6fed2" providerId="LiveId" clId="{EB69B01B-73EE-0242-8DE0-1C9331464A9F}" dt="2023-07-21T07:50:32.163" v="789" actId="1076"/>
          <ac:spMkLst>
            <pc:docMk/>
            <pc:sldMk cId="0" sldId="279"/>
            <ac:spMk id="3" creationId="{39E560FA-3AA9-7017-4975-A111C26892DF}"/>
          </ac:spMkLst>
        </pc:spChg>
        <pc:spChg chg="add mod">
          <ac:chgData name="Hải Ngân Đinh" userId="b56d41eb1ff6fed2" providerId="LiveId" clId="{EB69B01B-73EE-0242-8DE0-1C9331464A9F}" dt="2023-07-21T07:53:22.611" v="1163" actId="1076"/>
          <ac:spMkLst>
            <pc:docMk/>
            <pc:sldMk cId="0" sldId="279"/>
            <ac:spMk id="6" creationId="{AC42FECF-163B-7461-2458-4684A11826F3}"/>
          </ac:spMkLst>
        </pc:spChg>
        <pc:spChg chg="del">
          <ac:chgData name="Hải Ngân Đinh" userId="b56d41eb1ff6fed2" providerId="LiveId" clId="{EB69B01B-73EE-0242-8DE0-1C9331464A9F}" dt="2023-07-21T07:50:06.658" v="784" actId="478"/>
          <ac:spMkLst>
            <pc:docMk/>
            <pc:sldMk cId="0" sldId="279"/>
            <ac:spMk id="10" creationId="{BE7C2234-0D15-F2EF-1161-8A581BB2690D}"/>
          </ac:spMkLst>
        </pc:spChg>
        <pc:spChg chg="del">
          <ac:chgData name="Hải Ngân Đinh" userId="b56d41eb1ff6fed2" providerId="LiveId" clId="{EB69B01B-73EE-0242-8DE0-1C9331464A9F}" dt="2023-07-21T07:50:06.658" v="784" actId="478"/>
          <ac:spMkLst>
            <pc:docMk/>
            <pc:sldMk cId="0" sldId="279"/>
            <ac:spMk id="11" creationId="{F89BB9E1-88E8-E651-2570-08A155414214}"/>
          </ac:spMkLst>
        </pc:spChg>
        <pc:spChg chg="del">
          <ac:chgData name="Hải Ngân Đinh" userId="b56d41eb1ff6fed2" providerId="LiveId" clId="{EB69B01B-73EE-0242-8DE0-1C9331464A9F}" dt="2023-07-21T07:50:06.658" v="784" actId="478"/>
          <ac:spMkLst>
            <pc:docMk/>
            <pc:sldMk cId="0" sldId="279"/>
            <ac:spMk id="12" creationId="{0B894D76-CBFA-DC50-3358-62CD0B758110}"/>
          </ac:spMkLst>
        </pc:spChg>
        <pc:spChg chg="del">
          <ac:chgData name="Hải Ngân Đinh" userId="b56d41eb1ff6fed2" providerId="LiveId" clId="{EB69B01B-73EE-0242-8DE0-1C9331464A9F}" dt="2023-07-21T07:50:06.658" v="784" actId="478"/>
          <ac:spMkLst>
            <pc:docMk/>
            <pc:sldMk cId="0" sldId="279"/>
            <ac:spMk id="13" creationId="{7BB92C38-722D-6DA3-E1F0-05806EDE9864}"/>
          </ac:spMkLst>
        </pc:spChg>
        <pc:spChg chg="del">
          <ac:chgData name="Hải Ngân Đinh" userId="b56d41eb1ff6fed2" providerId="LiveId" clId="{EB69B01B-73EE-0242-8DE0-1C9331464A9F}" dt="2023-07-21T07:50:06.658" v="784" actId="478"/>
          <ac:spMkLst>
            <pc:docMk/>
            <pc:sldMk cId="0" sldId="279"/>
            <ac:spMk id="14" creationId="{97BA944E-8958-1479-68EB-DCF755151EA1}"/>
          </ac:spMkLst>
        </pc:spChg>
        <pc:spChg chg="del">
          <ac:chgData name="Hải Ngân Đinh" userId="b56d41eb1ff6fed2" providerId="LiveId" clId="{EB69B01B-73EE-0242-8DE0-1C9331464A9F}" dt="2023-07-21T07:50:06.658" v="784" actId="478"/>
          <ac:spMkLst>
            <pc:docMk/>
            <pc:sldMk cId="0" sldId="279"/>
            <ac:spMk id="15" creationId="{43B0E3C0-FA95-B15E-0421-1418BD9F0AB7}"/>
          </ac:spMkLst>
        </pc:spChg>
        <pc:spChg chg="del">
          <ac:chgData name="Hải Ngân Đinh" userId="b56d41eb1ff6fed2" providerId="LiveId" clId="{EB69B01B-73EE-0242-8DE0-1C9331464A9F}" dt="2023-07-21T07:50:06.658" v="784" actId="478"/>
          <ac:spMkLst>
            <pc:docMk/>
            <pc:sldMk cId="0" sldId="279"/>
            <ac:spMk id="16" creationId="{B9C7A8A9-CB65-DDE8-D13B-5C421B2ECFF6}"/>
          </ac:spMkLst>
        </pc:spChg>
        <pc:spChg chg="del">
          <ac:chgData name="Hải Ngân Đinh" userId="b56d41eb1ff6fed2" providerId="LiveId" clId="{EB69B01B-73EE-0242-8DE0-1C9331464A9F}" dt="2023-07-21T07:50:06.658" v="784" actId="478"/>
          <ac:spMkLst>
            <pc:docMk/>
            <pc:sldMk cId="0" sldId="279"/>
            <ac:spMk id="17" creationId="{F4BB96A7-A228-F6B6-86DF-E808FD601D57}"/>
          </ac:spMkLst>
        </pc:spChg>
        <pc:spChg chg="del">
          <ac:chgData name="Hải Ngân Đinh" userId="b56d41eb1ff6fed2" providerId="LiveId" clId="{EB69B01B-73EE-0242-8DE0-1C9331464A9F}" dt="2023-07-21T07:50:06.658" v="784" actId="478"/>
          <ac:spMkLst>
            <pc:docMk/>
            <pc:sldMk cId="0" sldId="279"/>
            <ac:spMk id="18" creationId="{0E68A2E4-CE58-BF0E-F2F0-69679242F3BC}"/>
          </ac:spMkLst>
        </pc:spChg>
        <pc:spChg chg="del">
          <ac:chgData name="Hải Ngân Đinh" userId="b56d41eb1ff6fed2" providerId="LiveId" clId="{EB69B01B-73EE-0242-8DE0-1C9331464A9F}" dt="2023-07-21T07:50:06.658" v="784" actId="478"/>
          <ac:spMkLst>
            <pc:docMk/>
            <pc:sldMk cId="0" sldId="279"/>
            <ac:spMk id="19" creationId="{20C56503-F88E-7042-CF16-9FCC90E7AE5F}"/>
          </ac:spMkLst>
        </pc:spChg>
        <pc:picChg chg="add mod">
          <ac:chgData name="Hải Ngân Đinh" userId="b56d41eb1ff6fed2" providerId="LiveId" clId="{EB69B01B-73EE-0242-8DE0-1C9331464A9F}" dt="2023-07-21T07:53:16.728" v="1162" actId="1076"/>
          <ac:picMkLst>
            <pc:docMk/>
            <pc:sldMk cId="0" sldId="279"/>
            <ac:picMk id="5" creationId="{44864EAC-1BF7-E61B-6D41-EE5D4AE68E97}"/>
          </ac:picMkLst>
        </pc:picChg>
      </pc:sldChg>
      <pc:sldChg chg="addSp delSp modSp add mod modTransition modNotesTx">
        <pc:chgData name="Hải Ngân Đinh" userId="b56d41eb1ff6fed2" providerId="LiveId" clId="{EB69B01B-73EE-0242-8DE0-1C9331464A9F}" dt="2023-07-21T13:36:05.010" v="5097" actId="14100"/>
        <pc:sldMkLst>
          <pc:docMk/>
          <pc:sldMk cId="3675789341" sldId="280"/>
        </pc:sldMkLst>
        <pc:spChg chg="add mod">
          <ac:chgData name="Hải Ngân Đinh" userId="b56d41eb1ff6fed2" providerId="LiveId" clId="{EB69B01B-73EE-0242-8DE0-1C9331464A9F}" dt="2023-07-21T08:00:14.209" v="1577" actId="1076"/>
          <ac:spMkLst>
            <pc:docMk/>
            <pc:sldMk cId="3675789341" sldId="280"/>
            <ac:spMk id="2" creationId="{9BBC389C-795E-059A-0A9D-7F7E19F492C7}"/>
          </ac:spMkLst>
        </pc:spChg>
        <pc:spChg chg="mod">
          <ac:chgData name="Hải Ngân Đinh" userId="b56d41eb1ff6fed2" providerId="LiveId" clId="{EB69B01B-73EE-0242-8DE0-1C9331464A9F}" dt="2023-07-21T08:00:15.576" v="1578" actId="1076"/>
          <ac:spMkLst>
            <pc:docMk/>
            <pc:sldMk cId="3675789341" sldId="280"/>
            <ac:spMk id="20" creationId="{6FF4FD1E-9A02-3FBB-11B5-1606DC9D100C}"/>
          </ac:spMkLst>
        </pc:spChg>
        <pc:spChg chg="del">
          <ac:chgData name="Hải Ngân Đinh" userId="b56d41eb1ff6fed2" providerId="LiveId" clId="{EB69B01B-73EE-0242-8DE0-1C9331464A9F}" dt="2023-07-21T07:41:37.637" v="695" actId="478"/>
          <ac:spMkLst>
            <pc:docMk/>
            <pc:sldMk cId="3675789341" sldId="280"/>
            <ac:spMk id="21" creationId="{FCF72932-0F41-98BC-D194-775C01C10E59}"/>
          </ac:spMkLst>
        </pc:spChg>
        <pc:picChg chg="del">
          <ac:chgData name="Hải Ngân Đinh" userId="b56d41eb1ff6fed2" providerId="LiveId" clId="{EB69B01B-73EE-0242-8DE0-1C9331464A9F}" dt="2023-07-21T07:41:38.498" v="696" actId="478"/>
          <ac:picMkLst>
            <pc:docMk/>
            <pc:sldMk cId="3675789341" sldId="280"/>
            <ac:picMk id="3" creationId="{FAF261B0-CAF9-7481-C805-E4024403BCAC}"/>
          </ac:picMkLst>
        </pc:picChg>
        <pc:picChg chg="add del mod">
          <ac:chgData name="Hải Ngân Đinh" userId="b56d41eb1ff6fed2" providerId="LiveId" clId="{EB69B01B-73EE-0242-8DE0-1C9331464A9F}" dt="2023-07-21T07:46:57.809" v="747" actId="478"/>
          <ac:picMkLst>
            <pc:docMk/>
            <pc:sldMk cId="3675789341" sldId="280"/>
            <ac:picMk id="4" creationId="{49E100F2-DF98-149B-910A-F1343A4F0098}"/>
          </ac:picMkLst>
        </pc:picChg>
        <pc:picChg chg="add mod">
          <ac:chgData name="Hải Ngân Đinh" userId="b56d41eb1ff6fed2" providerId="LiveId" clId="{EB69B01B-73EE-0242-8DE0-1C9331464A9F}" dt="2023-07-21T13:36:05.010" v="5097" actId="14100"/>
          <ac:picMkLst>
            <pc:docMk/>
            <pc:sldMk cId="3675789341" sldId="280"/>
            <ac:picMk id="5" creationId="{DFDB95F4-EDF8-B251-C002-BF0917A21895}"/>
          </ac:picMkLst>
        </pc:picChg>
        <pc:picChg chg="add del mod">
          <ac:chgData name="Hải Ngân Đinh" userId="b56d41eb1ff6fed2" providerId="LiveId" clId="{EB69B01B-73EE-0242-8DE0-1C9331464A9F}" dt="2023-07-21T07:45:21.208" v="741" actId="478"/>
          <ac:picMkLst>
            <pc:docMk/>
            <pc:sldMk cId="3675789341" sldId="280"/>
            <ac:picMk id="3074" creationId="{7821A632-23ED-AA86-8AF7-3FF841DD5EAB}"/>
          </ac:picMkLst>
        </pc:picChg>
        <pc:picChg chg="add del mod">
          <ac:chgData name="Hải Ngân Đinh" userId="b56d41eb1ff6fed2" providerId="LiveId" clId="{EB69B01B-73EE-0242-8DE0-1C9331464A9F}" dt="2023-07-21T07:57:57.330" v="1474" actId="478"/>
          <ac:picMkLst>
            <pc:docMk/>
            <pc:sldMk cId="3675789341" sldId="280"/>
            <ac:picMk id="3076" creationId="{96731A13-2E8C-D554-FC65-FEB34A88FDCB}"/>
          </ac:picMkLst>
        </pc:picChg>
        <pc:picChg chg="add del mod">
          <ac:chgData name="Hải Ngân Đinh" userId="b56d41eb1ff6fed2" providerId="LiveId" clId="{EB69B01B-73EE-0242-8DE0-1C9331464A9F}" dt="2023-07-21T07:57:57.330" v="1474" actId="478"/>
          <ac:picMkLst>
            <pc:docMk/>
            <pc:sldMk cId="3675789341" sldId="280"/>
            <ac:picMk id="3078" creationId="{9292EC06-2C3A-4140-BF57-0526BB530F49}"/>
          </ac:picMkLst>
        </pc:picChg>
        <pc:picChg chg="add mod">
          <ac:chgData name="Hải Ngân Đinh" userId="b56d41eb1ff6fed2" providerId="LiveId" clId="{EB69B01B-73EE-0242-8DE0-1C9331464A9F}" dt="2023-07-21T13:36:02.781" v="5095" actId="1076"/>
          <ac:picMkLst>
            <pc:docMk/>
            <pc:sldMk cId="3675789341" sldId="280"/>
            <ac:picMk id="3080" creationId="{420C26DA-6781-1959-9E74-C32B7C5FBDD5}"/>
          </ac:picMkLst>
        </pc:picChg>
      </pc:sldChg>
      <pc:sldChg chg="del">
        <pc:chgData name="Hải Ngân Đinh" userId="b56d41eb1ff6fed2" providerId="LiveId" clId="{EB69B01B-73EE-0242-8DE0-1C9331464A9F}" dt="2023-07-21T07:19:26.264" v="0" actId="2696"/>
        <pc:sldMkLst>
          <pc:docMk/>
          <pc:sldMk cId="4267240186" sldId="280"/>
        </pc:sldMkLst>
      </pc:sldChg>
      <pc:sldChg chg="addSp delSp modSp add mod ord modTransition">
        <pc:chgData name="Hải Ngân Đinh" userId="b56d41eb1ff6fed2" providerId="LiveId" clId="{EB69B01B-73EE-0242-8DE0-1C9331464A9F}" dt="2023-07-21T08:48:12.108" v="2553"/>
        <pc:sldMkLst>
          <pc:docMk/>
          <pc:sldMk cId="345450800" sldId="281"/>
        </pc:sldMkLst>
        <pc:spChg chg="add mod">
          <ac:chgData name="Hải Ngân Đinh" userId="b56d41eb1ff6fed2" providerId="LiveId" clId="{EB69B01B-73EE-0242-8DE0-1C9331464A9F}" dt="2023-07-21T08:21:18.463" v="2011" actId="1076"/>
          <ac:spMkLst>
            <pc:docMk/>
            <pc:sldMk cId="345450800" sldId="281"/>
            <ac:spMk id="2" creationId="{167D39FE-A682-0DA7-872D-5A5F7D401B31}"/>
          </ac:spMkLst>
        </pc:spChg>
        <pc:spChg chg="add mod">
          <ac:chgData name="Hải Ngân Đinh" userId="b56d41eb1ff6fed2" providerId="LiveId" clId="{EB69B01B-73EE-0242-8DE0-1C9331464A9F}" dt="2023-07-21T08:21:30.915" v="2014" actId="1076"/>
          <ac:spMkLst>
            <pc:docMk/>
            <pc:sldMk cId="345450800" sldId="281"/>
            <ac:spMk id="4" creationId="{3776DA76-092C-91E0-FB61-0F7036A04F6C}"/>
          </ac:spMkLst>
        </pc:spChg>
        <pc:spChg chg="add mod">
          <ac:chgData name="Hải Ngân Đinh" userId="b56d41eb1ff6fed2" providerId="LiveId" clId="{EB69B01B-73EE-0242-8DE0-1C9331464A9F}" dt="2023-07-21T08:38:59.834" v="2500" actId="1076"/>
          <ac:spMkLst>
            <pc:docMk/>
            <pc:sldMk cId="345450800" sldId="281"/>
            <ac:spMk id="7" creationId="{EB018996-8A5A-75AB-F21A-7A463F8987E0}"/>
          </ac:spMkLst>
        </pc:spChg>
        <pc:spChg chg="del">
          <ac:chgData name="Hải Ngân Đinh" userId="b56d41eb1ff6fed2" providerId="LiveId" clId="{EB69B01B-73EE-0242-8DE0-1C9331464A9F}" dt="2023-07-21T08:13:35.405" v="1826" actId="478"/>
          <ac:spMkLst>
            <pc:docMk/>
            <pc:sldMk cId="345450800" sldId="281"/>
            <ac:spMk id="20" creationId="{6FF4FD1E-9A02-3FBB-11B5-1606DC9D100C}"/>
          </ac:spMkLst>
        </pc:spChg>
        <pc:spChg chg="del">
          <ac:chgData name="Hải Ngân Đinh" userId="b56d41eb1ff6fed2" providerId="LiveId" clId="{EB69B01B-73EE-0242-8DE0-1C9331464A9F}" dt="2023-07-21T08:13:35.405" v="1826" actId="478"/>
          <ac:spMkLst>
            <pc:docMk/>
            <pc:sldMk cId="345450800" sldId="281"/>
            <ac:spMk id="21" creationId="{FCF72932-0F41-98BC-D194-775C01C10E59}"/>
          </ac:spMkLst>
        </pc:spChg>
        <pc:picChg chg="del">
          <ac:chgData name="Hải Ngân Đinh" userId="b56d41eb1ff6fed2" providerId="LiveId" clId="{EB69B01B-73EE-0242-8DE0-1C9331464A9F}" dt="2023-07-21T08:13:36.223" v="1827" actId="478"/>
          <ac:picMkLst>
            <pc:docMk/>
            <pc:sldMk cId="345450800" sldId="281"/>
            <ac:picMk id="3" creationId="{FAF261B0-CAF9-7481-C805-E4024403BCAC}"/>
          </ac:picMkLst>
        </pc:picChg>
        <pc:picChg chg="add mod modCrop">
          <ac:chgData name="Hải Ngân Đinh" userId="b56d41eb1ff6fed2" providerId="LiveId" clId="{EB69B01B-73EE-0242-8DE0-1C9331464A9F}" dt="2023-07-21T08:19:38.709" v="1891" actId="14100"/>
          <ac:picMkLst>
            <pc:docMk/>
            <pc:sldMk cId="345450800" sldId="281"/>
            <ac:picMk id="6" creationId="{F6E4A5E4-73F1-1C2C-1897-18365ECC2090}"/>
          </ac:picMkLst>
        </pc:picChg>
      </pc:sldChg>
      <pc:sldChg chg="addSp delSp modSp add mod modTransition">
        <pc:chgData name="Hải Ngân Đinh" userId="b56d41eb1ff6fed2" providerId="LiveId" clId="{EB69B01B-73EE-0242-8DE0-1C9331464A9F}" dt="2023-07-21T08:48:12.108" v="2553"/>
        <pc:sldMkLst>
          <pc:docMk/>
          <pc:sldMk cId="942684763" sldId="282"/>
        </pc:sldMkLst>
        <pc:spChg chg="mod">
          <ac:chgData name="Hải Ngân Đinh" userId="b56d41eb1ff6fed2" providerId="LiveId" clId="{EB69B01B-73EE-0242-8DE0-1C9331464A9F}" dt="2023-07-21T08:25:44.556" v="2230" actId="1035"/>
          <ac:spMkLst>
            <pc:docMk/>
            <pc:sldMk cId="942684763" sldId="282"/>
            <ac:spMk id="2" creationId="{167D39FE-A682-0DA7-872D-5A5F7D401B31}"/>
          </ac:spMkLst>
        </pc:spChg>
        <pc:spChg chg="add mod">
          <ac:chgData name="Hải Ngân Đinh" userId="b56d41eb1ff6fed2" providerId="LiveId" clId="{EB69B01B-73EE-0242-8DE0-1C9331464A9F}" dt="2023-07-21T08:26:02.496" v="2264" actId="1076"/>
          <ac:spMkLst>
            <pc:docMk/>
            <pc:sldMk cId="942684763" sldId="282"/>
            <ac:spMk id="3" creationId="{34C2D897-BAD3-EB82-8988-48A2DAE07492}"/>
          </ac:spMkLst>
        </pc:spChg>
        <pc:spChg chg="mod">
          <ac:chgData name="Hải Ngân Đinh" userId="b56d41eb1ff6fed2" providerId="LiveId" clId="{EB69B01B-73EE-0242-8DE0-1C9331464A9F}" dt="2023-07-21T08:25:46.793" v="2231" actId="1076"/>
          <ac:spMkLst>
            <pc:docMk/>
            <pc:sldMk cId="942684763" sldId="282"/>
            <ac:spMk id="4" creationId="{3776DA76-092C-91E0-FB61-0F7036A04F6C}"/>
          </ac:spMkLst>
        </pc:spChg>
        <pc:spChg chg="add mod topLvl">
          <ac:chgData name="Hải Ngân Đinh" userId="b56d41eb1ff6fed2" providerId="LiveId" clId="{EB69B01B-73EE-0242-8DE0-1C9331464A9F}" dt="2023-07-21T08:32:19.159" v="2338" actId="14100"/>
          <ac:spMkLst>
            <pc:docMk/>
            <pc:sldMk cId="942684763" sldId="282"/>
            <ac:spMk id="5" creationId="{176B4E9B-FB86-381C-8FD6-1040A1551C60}"/>
          </ac:spMkLst>
        </pc:spChg>
        <pc:spChg chg="del">
          <ac:chgData name="Hải Ngân Đinh" userId="b56d41eb1ff6fed2" providerId="LiveId" clId="{EB69B01B-73EE-0242-8DE0-1C9331464A9F}" dt="2023-07-21T08:25:41.385" v="2222" actId="478"/>
          <ac:spMkLst>
            <pc:docMk/>
            <pc:sldMk cId="942684763" sldId="282"/>
            <ac:spMk id="7" creationId="{EB018996-8A5A-75AB-F21A-7A463F8987E0}"/>
          </ac:spMkLst>
        </pc:spChg>
        <pc:spChg chg="add del mod">
          <ac:chgData name="Hải Ngân Đinh" userId="b56d41eb1ff6fed2" providerId="LiveId" clId="{EB69B01B-73EE-0242-8DE0-1C9331464A9F}" dt="2023-07-21T08:28:41.194" v="2286" actId="478"/>
          <ac:spMkLst>
            <pc:docMk/>
            <pc:sldMk cId="942684763" sldId="282"/>
            <ac:spMk id="8" creationId="{F8EAABE3-0C18-F3DC-D581-6FCBC2BEE904}"/>
          </ac:spMkLst>
        </pc:spChg>
        <pc:spChg chg="add del mod topLvl">
          <ac:chgData name="Hải Ngân Đinh" userId="b56d41eb1ff6fed2" providerId="LiveId" clId="{EB69B01B-73EE-0242-8DE0-1C9331464A9F}" dt="2023-07-21T08:28:42.195" v="2289" actId="478"/>
          <ac:spMkLst>
            <pc:docMk/>
            <pc:sldMk cId="942684763" sldId="282"/>
            <ac:spMk id="9" creationId="{C809A3DA-6014-A27E-09AE-F41172B4CD52}"/>
          </ac:spMkLst>
        </pc:spChg>
        <pc:spChg chg="add del mod topLvl">
          <ac:chgData name="Hải Ngân Đinh" userId="b56d41eb1ff6fed2" providerId="LiveId" clId="{EB69B01B-73EE-0242-8DE0-1C9331464A9F}" dt="2023-07-21T08:28:42.195" v="2289" actId="478"/>
          <ac:spMkLst>
            <pc:docMk/>
            <pc:sldMk cId="942684763" sldId="282"/>
            <ac:spMk id="10" creationId="{6E489852-2133-AE01-226A-B613391E2810}"/>
          </ac:spMkLst>
        </pc:spChg>
        <pc:spChg chg="add del mod topLvl">
          <ac:chgData name="Hải Ngân Đinh" userId="b56d41eb1ff6fed2" providerId="LiveId" clId="{EB69B01B-73EE-0242-8DE0-1C9331464A9F}" dt="2023-07-21T08:28:42.195" v="2289" actId="478"/>
          <ac:spMkLst>
            <pc:docMk/>
            <pc:sldMk cId="942684763" sldId="282"/>
            <ac:spMk id="11" creationId="{F2CC7CA4-06A6-B0C9-61B8-6F5FB655BAF7}"/>
          </ac:spMkLst>
        </pc:spChg>
        <pc:spChg chg="add mod topLvl">
          <ac:chgData name="Hải Ngân Đinh" userId="b56d41eb1ff6fed2" providerId="LiveId" clId="{EB69B01B-73EE-0242-8DE0-1C9331464A9F}" dt="2023-07-21T08:33:29.906" v="2399" actId="1076"/>
          <ac:spMkLst>
            <pc:docMk/>
            <pc:sldMk cId="942684763" sldId="282"/>
            <ac:spMk id="12" creationId="{BE304584-E716-71B7-9B46-DC404CB559AE}"/>
          </ac:spMkLst>
        </pc:spChg>
        <pc:spChg chg="add del mod topLvl">
          <ac:chgData name="Hải Ngân Đinh" userId="b56d41eb1ff6fed2" providerId="LiveId" clId="{EB69B01B-73EE-0242-8DE0-1C9331464A9F}" dt="2023-07-21T08:28:41.728" v="2288" actId="478"/>
          <ac:spMkLst>
            <pc:docMk/>
            <pc:sldMk cId="942684763" sldId="282"/>
            <ac:spMk id="13" creationId="{9F3FEF31-8486-D724-EB1F-2BD924C9FF08}"/>
          </ac:spMkLst>
        </pc:spChg>
        <pc:spChg chg="add del mod topLvl">
          <ac:chgData name="Hải Ngân Đinh" userId="b56d41eb1ff6fed2" providerId="LiveId" clId="{EB69B01B-73EE-0242-8DE0-1C9331464A9F}" dt="2023-07-21T08:32:22.140" v="2339" actId="1076"/>
          <ac:spMkLst>
            <pc:docMk/>
            <pc:sldMk cId="942684763" sldId="282"/>
            <ac:spMk id="14" creationId="{D107A3D4-304E-40A4-EA64-188D163F728E}"/>
          </ac:spMkLst>
        </pc:spChg>
        <pc:spChg chg="add del mod topLvl">
          <ac:chgData name="Hải Ngân Đinh" userId="b56d41eb1ff6fed2" providerId="LiveId" clId="{EB69B01B-73EE-0242-8DE0-1C9331464A9F}" dt="2023-07-21T08:28:42.195" v="2289" actId="478"/>
          <ac:spMkLst>
            <pc:docMk/>
            <pc:sldMk cId="942684763" sldId="282"/>
            <ac:spMk id="15" creationId="{0A4541F7-0DF3-D1A9-B0E5-EAF235CF8226}"/>
          </ac:spMkLst>
        </pc:spChg>
        <pc:spChg chg="add del mod topLvl">
          <ac:chgData name="Hải Ngân Đinh" userId="b56d41eb1ff6fed2" providerId="LiveId" clId="{EB69B01B-73EE-0242-8DE0-1C9331464A9F}" dt="2023-07-21T08:28:42.195" v="2289" actId="478"/>
          <ac:spMkLst>
            <pc:docMk/>
            <pc:sldMk cId="942684763" sldId="282"/>
            <ac:spMk id="16" creationId="{21F55A71-FA4F-D075-BE84-FB989A321712}"/>
          </ac:spMkLst>
        </pc:spChg>
        <pc:spChg chg="add del mod topLvl">
          <ac:chgData name="Hải Ngân Đinh" userId="b56d41eb1ff6fed2" providerId="LiveId" clId="{EB69B01B-73EE-0242-8DE0-1C9331464A9F}" dt="2023-07-21T08:28:42.195" v="2289" actId="478"/>
          <ac:spMkLst>
            <pc:docMk/>
            <pc:sldMk cId="942684763" sldId="282"/>
            <ac:spMk id="17" creationId="{33ABF749-CFE0-0FD1-6850-DEB00CD36BA5}"/>
          </ac:spMkLst>
        </pc:spChg>
        <pc:spChg chg="add mod topLvl">
          <ac:chgData name="Hải Ngân Đinh" userId="b56d41eb1ff6fed2" providerId="LiveId" clId="{EB69B01B-73EE-0242-8DE0-1C9331464A9F}" dt="2023-07-21T08:32:25.006" v="2340" actId="1076"/>
          <ac:spMkLst>
            <pc:docMk/>
            <pc:sldMk cId="942684763" sldId="282"/>
            <ac:spMk id="18" creationId="{CC94892D-B9B5-D154-0469-24FA9AC74108}"/>
          </ac:spMkLst>
        </pc:spChg>
        <pc:spChg chg="add del mod topLvl">
          <ac:chgData name="Hải Ngân Đinh" userId="b56d41eb1ff6fed2" providerId="LiveId" clId="{EB69B01B-73EE-0242-8DE0-1C9331464A9F}" dt="2023-07-21T08:28:42.195" v="2289" actId="478"/>
          <ac:spMkLst>
            <pc:docMk/>
            <pc:sldMk cId="942684763" sldId="282"/>
            <ac:spMk id="19" creationId="{DF47565E-B0B6-17CE-B8FB-C43DA705A069}"/>
          </ac:spMkLst>
        </pc:spChg>
        <pc:spChg chg="add del mod topLvl">
          <ac:chgData name="Hải Ngân Đinh" userId="b56d41eb1ff6fed2" providerId="LiveId" clId="{EB69B01B-73EE-0242-8DE0-1C9331464A9F}" dt="2023-07-21T08:28:42.195" v="2289" actId="478"/>
          <ac:spMkLst>
            <pc:docMk/>
            <pc:sldMk cId="942684763" sldId="282"/>
            <ac:spMk id="20" creationId="{85364839-6D91-7573-4A93-55A1A50C09A4}"/>
          </ac:spMkLst>
        </pc:spChg>
        <pc:spChg chg="add del mod topLvl">
          <ac:chgData name="Hải Ngân Đinh" userId="b56d41eb1ff6fed2" providerId="LiveId" clId="{EB69B01B-73EE-0242-8DE0-1C9331464A9F}" dt="2023-07-21T08:28:41.728" v="2288" actId="478"/>
          <ac:spMkLst>
            <pc:docMk/>
            <pc:sldMk cId="942684763" sldId="282"/>
            <ac:spMk id="21" creationId="{2647CF17-1A31-58C4-40A4-2E6CD8928C52}"/>
          </ac:spMkLst>
        </pc:spChg>
        <pc:spChg chg="add del mod topLvl">
          <ac:chgData name="Hải Ngân Đinh" userId="b56d41eb1ff6fed2" providerId="LiveId" clId="{EB69B01B-73EE-0242-8DE0-1C9331464A9F}" dt="2023-07-21T08:28:42.195" v="2289" actId="478"/>
          <ac:spMkLst>
            <pc:docMk/>
            <pc:sldMk cId="942684763" sldId="282"/>
            <ac:spMk id="22" creationId="{ECD5A318-44C2-C811-C85A-B429583D782E}"/>
          </ac:spMkLst>
        </pc:spChg>
        <pc:spChg chg="add mod topLvl">
          <ac:chgData name="Hải Ngân Đinh" userId="b56d41eb1ff6fed2" providerId="LiveId" clId="{EB69B01B-73EE-0242-8DE0-1C9331464A9F}" dt="2023-07-21T08:33:34.634" v="2400" actId="1076"/>
          <ac:spMkLst>
            <pc:docMk/>
            <pc:sldMk cId="942684763" sldId="282"/>
            <ac:spMk id="23" creationId="{B55888ED-0F14-A655-9C67-8518D86EBC34}"/>
          </ac:spMkLst>
        </pc:spChg>
        <pc:spChg chg="add del mod topLvl">
          <ac:chgData name="Hải Ngân Đinh" userId="b56d41eb1ff6fed2" providerId="LiveId" clId="{EB69B01B-73EE-0242-8DE0-1C9331464A9F}" dt="2023-07-21T08:28:41.728" v="2288" actId="478"/>
          <ac:spMkLst>
            <pc:docMk/>
            <pc:sldMk cId="942684763" sldId="282"/>
            <ac:spMk id="24" creationId="{4BDF9CB8-CF8A-7420-F99E-02A7BD734A55}"/>
          </ac:spMkLst>
        </pc:spChg>
        <pc:spChg chg="add del mod topLvl">
          <ac:chgData name="Hải Ngân Đinh" userId="b56d41eb1ff6fed2" providerId="LiveId" clId="{EB69B01B-73EE-0242-8DE0-1C9331464A9F}" dt="2023-07-21T08:28:42.195" v="2289" actId="478"/>
          <ac:spMkLst>
            <pc:docMk/>
            <pc:sldMk cId="942684763" sldId="282"/>
            <ac:spMk id="25" creationId="{49A8C0C1-D404-0777-23C3-433BE9879D1A}"/>
          </ac:spMkLst>
        </pc:spChg>
        <pc:spChg chg="add del mod topLvl">
          <ac:chgData name="Hải Ngân Đinh" userId="b56d41eb1ff6fed2" providerId="LiveId" clId="{EB69B01B-73EE-0242-8DE0-1C9331464A9F}" dt="2023-07-21T08:28:48.382" v="2292" actId="478"/>
          <ac:spMkLst>
            <pc:docMk/>
            <pc:sldMk cId="942684763" sldId="282"/>
            <ac:spMk id="26" creationId="{CD84B490-4452-86A8-F00E-209D1D0A8C07}"/>
          </ac:spMkLst>
        </pc:spChg>
        <pc:spChg chg="add del mod topLvl">
          <ac:chgData name="Hải Ngân Đinh" userId="b56d41eb1ff6fed2" providerId="LiveId" clId="{EB69B01B-73EE-0242-8DE0-1C9331464A9F}" dt="2023-07-21T08:28:42.195" v="2289" actId="478"/>
          <ac:spMkLst>
            <pc:docMk/>
            <pc:sldMk cId="942684763" sldId="282"/>
            <ac:spMk id="27" creationId="{CFF1B641-2FF9-90A5-9437-CCBD8DB56AC1}"/>
          </ac:spMkLst>
        </pc:spChg>
        <pc:spChg chg="add del mod topLvl">
          <ac:chgData name="Hải Ngân Đinh" userId="b56d41eb1ff6fed2" providerId="LiveId" clId="{EB69B01B-73EE-0242-8DE0-1C9331464A9F}" dt="2023-07-21T08:28:42.195" v="2289" actId="478"/>
          <ac:spMkLst>
            <pc:docMk/>
            <pc:sldMk cId="942684763" sldId="282"/>
            <ac:spMk id="28" creationId="{DC3F24E7-D02D-BAC6-E2ED-3DE518890115}"/>
          </ac:spMkLst>
        </pc:spChg>
        <pc:spChg chg="add mod">
          <ac:chgData name="Hải Ngân Đinh" userId="b56d41eb1ff6fed2" providerId="LiveId" clId="{EB69B01B-73EE-0242-8DE0-1C9331464A9F}" dt="2023-07-21T08:31:57.332" v="2336" actId="165"/>
          <ac:spMkLst>
            <pc:docMk/>
            <pc:sldMk cId="942684763" sldId="282"/>
            <ac:spMk id="31" creationId="{4A24A774-A058-1C59-D147-526C7BF09EBF}"/>
          </ac:spMkLst>
        </pc:spChg>
        <pc:spChg chg="add mod">
          <ac:chgData name="Hải Ngân Đinh" userId="b56d41eb1ff6fed2" providerId="LiveId" clId="{EB69B01B-73EE-0242-8DE0-1C9331464A9F}" dt="2023-07-21T08:31:57.332" v="2336" actId="165"/>
          <ac:spMkLst>
            <pc:docMk/>
            <pc:sldMk cId="942684763" sldId="282"/>
            <ac:spMk id="32" creationId="{6C6D5A99-A154-2C9B-BEE3-1374ACCBF2FC}"/>
          </ac:spMkLst>
        </pc:spChg>
        <pc:spChg chg="mod">
          <ac:chgData name="Hải Ngân Đinh" userId="b56d41eb1ff6fed2" providerId="LiveId" clId="{EB69B01B-73EE-0242-8DE0-1C9331464A9F}" dt="2023-07-21T08:32:31.777" v="2343"/>
          <ac:spMkLst>
            <pc:docMk/>
            <pc:sldMk cId="942684763" sldId="282"/>
            <ac:spMk id="37" creationId="{7580FC65-9532-824B-1211-55D6394A43B6}"/>
          </ac:spMkLst>
        </pc:spChg>
        <pc:spChg chg="mod">
          <ac:chgData name="Hải Ngân Đinh" userId="b56d41eb1ff6fed2" providerId="LiveId" clId="{EB69B01B-73EE-0242-8DE0-1C9331464A9F}" dt="2023-07-21T08:35:28.617" v="2476" actId="948"/>
          <ac:spMkLst>
            <pc:docMk/>
            <pc:sldMk cId="942684763" sldId="282"/>
            <ac:spMk id="38" creationId="{FD328E4A-B783-4044-C316-811CBE0B4EC2}"/>
          </ac:spMkLst>
        </pc:spChg>
        <pc:grpChg chg="add del mod">
          <ac:chgData name="Hải Ngân Đinh" userId="b56d41eb1ff6fed2" providerId="LiveId" clId="{EB69B01B-73EE-0242-8DE0-1C9331464A9F}" dt="2023-07-21T08:28:41.314" v="2287" actId="165"/>
          <ac:grpSpMkLst>
            <pc:docMk/>
            <pc:sldMk cId="942684763" sldId="282"/>
            <ac:grpSpMk id="29" creationId="{F0AEC380-F0B3-9F8B-B2BD-A4834B6EECDE}"/>
          </ac:grpSpMkLst>
        </pc:grpChg>
        <pc:grpChg chg="add del mod topLvl">
          <ac:chgData name="Hải Ngân Đinh" userId="b56d41eb1ff6fed2" providerId="LiveId" clId="{EB69B01B-73EE-0242-8DE0-1C9331464A9F}" dt="2023-07-21T08:32:03.015" v="2337" actId="165"/>
          <ac:grpSpMkLst>
            <pc:docMk/>
            <pc:sldMk cId="942684763" sldId="282"/>
            <ac:grpSpMk id="30" creationId="{3C949911-5E5E-2090-FF31-20F93941E4E7}"/>
          </ac:grpSpMkLst>
        </pc:grpChg>
        <pc:grpChg chg="add del mod topLvl">
          <ac:chgData name="Hải Ngân Đinh" userId="b56d41eb1ff6fed2" providerId="LiveId" clId="{EB69B01B-73EE-0242-8DE0-1C9331464A9F}" dt="2023-07-21T08:32:28.552" v="2341" actId="478"/>
          <ac:grpSpMkLst>
            <pc:docMk/>
            <pc:sldMk cId="942684763" sldId="282"/>
            <ac:grpSpMk id="33" creationId="{3BDF7A01-379D-DA9C-0754-AE7DBD099EB5}"/>
          </ac:grpSpMkLst>
        </pc:grpChg>
        <pc:grpChg chg="add del mod">
          <ac:chgData name="Hải Ngân Đinh" userId="b56d41eb1ff6fed2" providerId="LiveId" clId="{EB69B01B-73EE-0242-8DE0-1C9331464A9F}" dt="2023-07-21T08:31:57.332" v="2336" actId="165"/>
          <ac:grpSpMkLst>
            <pc:docMk/>
            <pc:sldMk cId="942684763" sldId="282"/>
            <ac:grpSpMk id="34" creationId="{130AF0DD-8C7C-526B-2E37-816E54C73AD3}"/>
          </ac:grpSpMkLst>
        </pc:grpChg>
        <pc:grpChg chg="add mod">
          <ac:chgData name="Hải Ngân Đinh" userId="b56d41eb1ff6fed2" providerId="LiveId" clId="{EB69B01B-73EE-0242-8DE0-1C9331464A9F}" dt="2023-07-21T08:32:30.840" v="2342" actId="164"/>
          <ac:grpSpMkLst>
            <pc:docMk/>
            <pc:sldMk cId="942684763" sldId="282"/>
            <ac:grpSpMk id="35" creationId="{581AF874-9FD2-6191-8950-4E9C96524044}"/>
          </ac:grpSpMkLst>
        </pc:grpChg>
        <pc:grpChg chg="add mod">
          <ac:chgData name="Hải Ngân Đinh" userId="b56d41eb1ff6fed2" providerId="LiveId" clId="{EB69B01B-73EE-0242-8DE0-1C9331464A9F}" dt="2023-07-21T08:34:17.217" v="2405" actId="1076"/>
          <ac:grpSpMkLst>
            <pc:docMk/>
            <pc:sldMk cId="942684763" sldId="282"/>
            <ac:grpSpMk id="36" creationId="{9ADA70EE-9393-9C73-8434-C60488E6E0F2}"/>
          </ac:grpSpMkLst>
        </pc:grpChg>
        <pc:picChg chg="del">
          <ac:chgData name="Hải Ngân Đinh" userId="b56d41eb1ff6fed2" providerId="LiveId" clId="{EB69B01B-73EE-0242-8DE0-1C9331464A9F}" dt="2023-07-21T08:25:41.385" v="2222" actId="478"/>
          <ac:picMkLst>
            <pc:docMk/>
            <pc:sldMk cId="942684763" sldId="282"/>
            <ac:picMk id="6" creationId="{F6E4A5E4-73F1-1C2C-1897-18365ECC2090}"/>
          </ac:picMkLst>
        </pc:picChg>
        <pc:picChg chg="add mod">
          <ac:chgData name="Hải Ngân Đinh" userId="b56d41eb1ff6fed2" providerId="LiveId" clId="{EB69B01B-73EE-0242-8DE0-1C9331464A9F}" dt="2023-07-21T08:37:22.570" v="2480" actId="14100"/>
          <ac:picMkLst>
            <pc:docMk/>
            <pc:sldMk cId="942684763" sldId="282"/>
            <ac:picMk id="40" creationId="{48C49D32-C705-D845-C078-3043BF1F5249}"/>
          </ac:picMkLst>
        </pc:picChg>
      </pc:sldChg>
      <pc:sldChg chg="addSp delSp modSp add mod">
        <pc:chgData name="Hải Ngân Đinh" userId="b56d41eb1ff6fed2" providerId="LiveId" clId="{EB69B01B-73EE-0242-8DE0-1C9331464A9F}" dt="2023-07-21T09:07:39.041" v="3542" actId="207"/>
        <pc:sldMkLst>
          <pc:docMk/>
          <pc:sldMk cId="1841152224" sldId="283"/>
        </pc:sldMkLst>
        <pc:spChg chg="mod">
          <ac:chgData name="Hải Ngân Đinh" userId="b56d41eb1ff6fed2" providerId="LiveId" clId="{EB69B01B-73EE-0242-8DE0-1C9331464A9F}" dt="2023-07-21T09:04:00.962" v="3519" actId="1076"/>
          <ac:spMkLst>
            <pc:docMk/>
            <pc:sldMk cId="1841152224" sldId="283"/>
            <ac:spMk id="6" creationId="{E7232889-5AC1-F1D1-CC11-134607BF81C1}"/>
          </ac:spMkLst>
        </pc:spChg>
        <pc:spChg chg="del">
          <ac:chgData name="Hải Ngân Đinh" userId="b56d41eb1ff6fed2" providerId="LiveId" clId="{EB69B01B-73EE-0242-8DE0-1C9331464A9F}" dt="2023-07-21T09:00:11.950" v="3417" actId="478"/>
          <ac:spMkLst>
            <pc:docMk/>
            <pc:sldMk cId="1841152224" sldId="283"/>
            <ac:spMk id="8" creationId="{C4C71116-8082-F3F0-A0AC-6C2311B50A34}"/>
          </ac:spMkLst>
        </pc:spChg>
        <pc:spChg chg="mod">
          <ac:chgData name="Hải Ngân Đinh" userId="b56d41eb1ff6fed2" providerId="LiveId" clId="{EB69B01B-73EE-0242-8DE0-1C9331464A9F}" dt="2023-07-21T09:07:39.041" v="3542" actId="207"/>
          <ac:spMkLst>
            <pc:docMk/>
            <pc:sldMk cId="1841152224" sldId="283"/>
            <ac:spMk id="9" creationId="{8185D650-880F-4ECB-D797-746C2010B720}"/>
          </ac:spMkLst>
        </pc:spChg>
        <pc:spChg chg="mod">
          <ac:chgData name="Hải Ngân Đinh" userId="b56d41eb1ff6fed2" providerId="LiveId" clId="{EB69B01B-73EE-0242-8DE0-1C9331464A9F}" dt="2023-07-21T09:07:39.041" v="3542" actId="207"/>
          <ac:spMkLst>
            <pc:docMk/>
            <pc:sldMk cId="1841152224" sldId="283"/>
            <ac:spMk id="10" creationId="{EE715F40-9E3D-2B7D-A84A-2603D74DB80C}"/>
          </ac:spMkLst>
        </pc:spChg>
        <pc:spChg chg="mod">
          <ac:chgData name="Hải Ngân Đinh" userId="b56d41eb1ff6fed2" providerId="LiveId" clId="{EB69B01B-73EE-0242-8DE0-1C9331464A9F}" dt="2023-07-21T09:07:39.041" v="3542" actId="207"/>
          <ac:spMkLst>
            <pc:docMk/>
            <pc:sldMk cId="1841152224" sldId="283"/>
            <ac:spMk id="11" creationId="{26B9A04E-E3BE-CF6C-9DB2-C0538D86D860}"/>
          </ac:spMkLst>
        </pc:spChg>
        <pc:spChg chg="mod">
          <ac:chgData name="Hải Ngân Đinh" userId="b56d41eb1ff6fed2" providerId="LiveId" clId="{EB69B01B-73EE-0242-8DE0-1C9331464A9F}" dt="2023-07-21T09:07:39.041" v="3542" actId="207"/>
          <ac:spMkLst>
            <pc:docMk/>
            <pc:sldMk cId="1841152224" sldId="283"/>
            <ac:spMk id="12" creationId="{B3364D78-DAC7-BF62-7960-F2B7DD38FFA3}"/>
          </ac:spMkLst>
        </pc:spChg>
        <pc:spChg chg="mod">
          <ac:chgData name="Hải Ngân Đinh" userId="b56d41eb1ff6fed2" providerId="LiveId" clId="{EB69B01B-73EE-0242-8DE0-1C9331464A9F}" dt="2023-07-21T09:07:39.041" v="3542" actId="207"/>
          <ac:spMkLst>
            <pc:docMk/>
            <pc:sldMk cId="1841152224" sldId="283"/>
            <ac:spMk id="13" creationId="{6208124C-29AD-3D68-296A-56DFBC908A53}"/>
          </ac:spMkLst>
        </pc:spChg>
        <pc:spChg chg="mod">
          <ac:chgData name="Hải Ngân Đinh" userId="b56d41eb1ff6fed2" providerId="LiveId" clId="{EB69B01B-73EE-0242-8DE0-1C9331464A9F}" dt="2023-07-21T09:07:39.041" v="3542" actId="207"/>
          <ac:spMkLst>
            <pc:docMk/>
            <pc:sldMk cId="1841152224" sldId="283"/>
            <ac:spMk id="14" creationId="{4E302755-7FBF-38B4-CD8B-61305C59DA12}"/>
          </ac:spMkLst>
        </pc:spChg>
        <pc:spChg chg="mod">
          <ac:chgData name="Hải Ngân Đinh" userId="b56d41eb1ff6fed2" providerId="LiveId" clId="{EB69B01B-73EE-0242-8DE0-1C9331464A9F}" dt="2023-07-21T09:07:39.041" v="3542" actId="207"/>
          <ac:spMkLst>
            <pc:docMk/>
            <pc:sldMk cId="1841152224" sldId="283"/>
            <ac:spMk id="15" creationId="{F77FE109-9575-63DF-4392-F0F9592555C4}"/>
          </ac:spMkLst>
        </pc:spChg>
        <pc:spChg chg="mod">
          <ac:chgData name="Hải Ngân Đinh" userId="b56d41eb1ff6fed2" providerId="LiveId" clId="{EB69B01B-73EE-0242-8DE0-1C9331464A9F}" dt="2023-07-21T09:07:39.041" v="3542" actId="207"/>
          <ac:spMkLst>
            <pc:docMk/>
            <pc:sldMk cId="1841152224" sldId="283"/>
            <ac:spMk id="16" creationId="{C6C17A4A-0D18-BC2E-DDC3-A297AA2BC2A2}"/>
          </ac:spMkLst>
        </pc:spChg>
        <pc:spChg chg="add mod">
          <ac:chgData name="Hải Ngân Đinh" userId="b56d41eb1ff6fed2" providerId="LiveId" clId="{EB69B01B-73EE-0242-8DE0-1C9331464A9F}" dt="2023-07-21T09:06:17.493" v="3531" actId="164"/>
          <ac:spMkLst>
            <pc:docMk/>
            <pc:sldMk cId="1841152224" sldId="283"/>
            <ac:spMk id="30" creationId="{CF1A702A-9BA1-446C-9575-BEA717542528}"/>
          </ac:spMkLst>
        </pc:spChg>
        <pc:grpChg chg="add mod">
          <ac:chgData name="Hải Ngân Đinh" userId="b56d41eb1ff6fed2" providerId="LiveId" clId="{EB69B01B-73EE-0242-8DE0-1C9331464A9F}" dt="2023-07-21T09:06:39.860" v="3538" actId="1076"/>
          <ac:grpSpMkLst>
            <pc:docMk/>
            <pc:sldMk cId="1841152224" sldId="283"/>
            <ac:grpSpMk id="31" creationId="{F58C2EE9-B5FC-005A-1212-817767727223}"/>
          </ac:grpSpMkLst>
        </pc:grpChg>
        <pc:picChg chg="add del">
          <ac:chgData name="Hải Ngân Đinh" userId="b56d41eb1ff6fed2" providerId="LiveId" clId="{EB69B01B-73EE-0242-8DE0-1C9331464A9F}" dt="2023-07-21T09:04:39.536" v="3521"/>
          <ac:picMkLst>
            <pc:docMk/>
            <pc:sldMk cId="1841152224" sldId="283"/>
            <ac:picMk id="27" creationId="{C5440BBA-DC41-E22A-E7A7-33836BED1023}"/>
          </ac:picMkLst>
        </pc:picChg>
        <pc:picChg chg="add mod">
          <ac:chgData name="Hải Ngân Đinh" userId="b56d41eb1ff6fed2" providerId="LiveId" clId="{EB69B01B-73EE-0242-8DE0-1C9331464A9F}" dt="2023-07-21T09:06:17.493" v="3531" actId="164"/>
          <ac:picMkLst>
            <pc:docMk/>
            <pc:sldMk cId="1841152224" sldId="283"/>
            <ac:picMk id="29" creationId="{4D7FAC0A-6BD0-0F7D-2D3E-EAAA61B3DC3C}"/>
          </ac:picMkLst>
        </pc:picChg>
        <pc:cxnChg chg="add mod">
          <ac:chgData name="Hải Ngân Đinh" userId="b56d41eb1ff6fed2" providerId="LiveId" clId="{EB69B01B-73EE-0242-8DE0-1C9331464A9F}" dt="2023-07-21T09:03:58.043" v="3518" actId="1036"/>
          <ac:cxnSpMkLst>
            <pc:docMk/>
            <pc:sldMk cId="1841152224" sldId="283"/>
            <ac:cxnSpMk id="3" creationId="{9D0FC9CE-6A2D-FF1B-4800-F54DA57297AA}"/>
          </ac:cxnSpMkLst>
        </pc:cxnChg>
        <pc:cxnChg chg="add mod">
          <ac:chgData name="Hải Ngân Đinh" userId="b56d41eb1ff6fed2" providerId="LiveId" clId="{EB69B01B-73EE-0242-8DE0-1C9331464A9F}" dt="2023-07-21T09:03:58.043" v="3518" actId="1036"/>
          <ac:cxnSpMkLst>
            <pc:docMk/>
            <pc:sldMk cId="1841152224" sldId="283"/>
            <ac:cxnSpMk id="5" creationId="{859905FC-381D-AB79-83AA-68A24BB34F11}"/>
          </ac:cxnSpMkLst>
        </pc:cxnChg>
        <pc:cxnChg chg="add mod">
          <ac:chgData name="Hải Ngân Đinh" userId="b56d41eb1ff6fed2" providerId="LiveId" clId="{EB69B01B-73EE-0242-8DE0-1C9331464A9F}" dt="2023-07-21T09:03:58.043" v="3518" actId="1036"/>
          <ac:cxnSpMkLst>
            <pc:docMk/>
            <pc:sldMk cId="1841152224" sldId="283"/>
            <ac:cxnSpMk id="17" creationId="{B3353451-151D-5BBD-0E10-ED8799B5CF73}"/>
          </ac:cxnSpMkLst>
        </pc:cxnChg>
        <pc:cxnChg chg="add mod">
          <ac:chgData name="Hải Ngân Đinh" userId="b56d41eb1ff6fed2" providerId="LiveId" clId="{EB69B01B-73EE-0242-8DE0-1C9331464A9F}" dt="2023-07-21T09:03:58.043" v="3518" actId="1036"/>
          <ac:cxnSpMkLst>
            <pc:docMk/>
            <pc:sldMk cId="1841152224" sldId="283"/>
            <ac:cxnSpMk id="20" creationId="{0150E086-3068-F047-BD40-8117306CF0FC}"/>
          </ac:cxnSpMkLst>
        </pc:cxnChg>
        <pc:cxnChg chg="add mod">
          <ac:chgData name="Hải Ngân Đinh" userId="b56d41eb1ff6fed2" providerId="LiveId" clId="{EB69B01B-73EE-0242-8DE0-1C9331464A9F}" dt="2023-07-21T09:03:58.043" v="3518" actId="1036"/>
          <ac:cxnSpMkLst>
            <pc:docMk/>
            <pc:sldMk cId="1841152224" sldId="283"/>
            <ac:cxnSpMk id="22" creationId="{582A3711-FD90-C725-9001-70E425783E63}"/>
          </ac:cxnSpMkLst>
        </pc:cxnChg>
        <pc:cxnChg chg="add mod">
          <ac:chgData name="Hải Ngân Đinh" userId="b56d41eb1ff6fed2" providerId="LiveId" clId="{EB69B01B-73EE-0242-8DE0-1C9331464A9F}" dt="2023-07-21T09:03:58.043" v="3518" actId="1036"/>
          <ac:cxnSpMkLst>
            <pc:docMk/>
            <pc:sldMk cId="1841152224" sldId="283"/>
            <ac:cxnSpMk id="24" creationId="{8BBC70F6-8AC2-4768-4492-18338C826152}"/>
          </ac:cxnSpMkLst>
        </pc:cxnChg>
        <pc:cxnChg chg="add mod">
          <ac:chgData name="Hải Ngân Đinh" userId="b56d41eb1ff6fed2" providerId="LiveId" clId="{EB69B01B-73EE-0242-8DE0-1C9331464A9F}" dt="2023-07-21T09:03:58.043" v="3518" actId="1036"/>
          <ac:cxnSpMkLst>
            <pc:docMk/>
            <pc:sldMk cId="1841152224" sldId="283"/>
            <ac:cxnSpMk id="26" creationId="{27E39BBF-265F-41F9-5A70-461FA2C85F5B}"/>
          </ac:cxnSpMkLst>
        </pc:cxnChg>
      </pc:sldChg>
      <pc:sldChg chg="addSp delSp modSp add mod ord">
        <pc:chgData name="Hải Ngân Đinh" userId="b56d41eb1ff6fed2" providerId="LiveId" clId="{EB69B01B-73EE-0242-8DE0-1C9331464A9F}" dt="2023-07-22T05:19:37.593" v="5437" actId="1076"/>
        <pc:sldMkLst>
          <pc:docMk/>
          <pc:sldMk cId="2285458282" sldId="284"/>
        </pc:sldMkLst>
        <pc:spChg chg="del">
          <ac:chgData name="Hải Ngân Đinh" userId="b56d41eb1ff6fed2" providerId="LiveId" clId="{EB69B01B-73EE-0242-8DE0-1C9331464A9F}" dt="2023-07-22T05:15:10.861" v="5162" actId="478"/>
          <ac:spMkLst>
            <pc:docMk/>
            <pc:sldMk cId="2285458282" sldId="284"/>
            <ac:spMk id="7" creationId="{B4EAA37D-B191-13F7-EECE-FCE4112022AC}"/>
          </ac:spMkLst>
        </pc:spChg>
        <pc:spChg chg="add mod">
          <ac:chgData name="Hải Ngân Đinh" userId="b56d41eb1ff6fed2" providerId="LiveId" clId="{EB69B01B-73EE-0242-8DE0-1C9331464A9F}" dt="2023-07-22T05:18:12.896" v="5194" actId="1076"/>
          <ac:spMkLst>
            <pc:docMk/>
            <pc:sldMk cId="2285458282" sldId="284"/>
            <ac:spMk id="8" creationId="{1779D168-C313-A98D-28C0-7627FC93E1E6}"/>
          </ac:spMkLst>
        </pc:spChg>
        <pc:spChg chg="del">
          <ac:chgData name="Hải Ngân Đinh" userId="b56d41eb1ff6fed2" providerId="LiveId" clId="{EB69B01B-73EE-0242-8DE0-1C9331464A9F}" dt="2023-07-22T05:15:10.861" v="5162" actId="478"/>
          <ac:spMkLst>
            <pc:docMk/>
            <pc:sldMk cId="2285458282" sldId="284"/>
            <ac:spMk id="10" creationId="{0FB0AAEF-BC1E-1260-02FF-A03B2C74CDEC}"/>
          </ac:spMkLst>
        </pc:spChg>
        <pc:spChg chg="del">
          <ac:chgData name="Hải Ngân Đinh" userId="b56d41eb1ff6fed2" providerId="LiveId" clId="{EB69B01B-73EE-0242-8DE0-1C9331464A9F}" dt="2023-07-22T05:15:10.861" v="5162" actId="478"/>
          <ac:spMkLst>
            <pc:docMk/>
            <pc:sldMk cId="2285458282" sldId="284"/>
            <ac:spMk id="11" creationId="{7E0FB80C-3ADD-9F5F-1CC9-96D443A5F1DE}"/>
          </ac:spMkLst>
        </pc:spChg>
        <pc:spChg chg="del">
          <ac:chgData name="Hải Ngân Đinh" userId="b56d41eb1ff6fed2" providerId="LiveId" clId="{EB69B01B-73EE-0242-8DE0-1C9331464A9F}" dt="2023-07-22T05:15:10.861" v="5162" actId="478"/>
          <ac:spMkLst>
            <pc:docMk/>
            <pc:sldMk cId="2285458282" sldId="284"/>
            <ac:spMk id="12" creationId="{6C8818A4-1424-052D-545B-40D9C1C7AF44}"/>
          </ac:spMkLst>
        </pc:spChg>
        <pc:spChg chg="del">
          <ac:chgData name="Hải Ngân Đinh" userId="b56d41eb1ff6fed2" providerId="LiveId" clId="{EB69B01B-73EE-0242-8DE0-1C9331464A9F}" dt="2023-07-22T05:15:10.861" v="5162" actId="478"/>
          <ac:spMkLst>
            <pc:docMk/>
            <pc:sldMk cId="2285458282" sldId="284"/>
            <ac:spMk id="13" creationId="{36271D3C-6EBC-177D-C58D-A72E99F42082}"/>
          </ac:spMkLst>
        </pc:spChg>
        <pc:spChg chg="add del mod">
          <ac:chgData name="Hải Ngân Đinh" userId="b56d41eb1ff6fed2" providerId="LiveId" clId="{EB69B01B-73EE-0242-8DE0-1C9331464A9F}" dt="2023-07-22T05:18:01.840" v="5191"/>
          <ac:spMkLst>
            <pc:docMk/>
            <pc:sldMk cId="2285458282" sldId="284"/>
            <ac:spMk id="14" creationId="{CC92BFC9-5252-DE47-D0A7-36CA06D93AC8}"/>
          </ac:spMkLst>
        </pc:spChg>
        <pc:spChg chg="add mod">
          <ac:chgData name="Hải Ngân Đinh" userId="b56d41eb1ff6fed2" providerId="LiveId" clId="{EB69B01B-73EE-0242-8DE0-1C9331464A9F}" dt="2023-07-22T05:19:37.593" v="5437" actId="1076"/>
          <ac:spMkLst>
            <pc:docMk/>
            <pc:sldMk cId="2285458282" sldId="284"/>
            <ac:spMk id="15" creationId="{290D977C-99C3-4E81-F8B9-F024AF0F96C8}"/>
          </ac:spMkLst>
        </pc:spChg>
        <pc:picChg chg="add del">
          <ac:chgData name="Hải Ngân Đinh" userId="b56d41eb1ff6fed2" providerId="LiveId" clId="{EB69B01B-73EE-0242-8DE0-1C9331464A9F}" dt="2023-07-22T05:17:23.211" v="5165" actId="478"/>
          <ac:picMkLst>
            <pc:docMk/>
            <pc:sldMk cId="2285458282" sldId="284"/>
            <ac:picMk id="2" creationId="{6B510D5D-0999-F812-0021-B2205A054129}"/>
          </ac:picMkLst>
        </pc:picChg>
        <pc:picChg chg="add mod">
          <ac:chgData name="Hải Ngân Đinh" userId="b56d41eb1ff6fed2" providerId="LiveId" clId="{EB69B01B-73EE-0242-8DE0-1C9331464A9F}" dt="2023-07-22T05:18:55.295" v="5332" actId="1076"/>
          <ac:picMkLst>
            <pc:docMk/>
            <pc:sldMk cId="2285458282" sldId="284"/>
            <ac:picMk id="4" creationId="{A8D7130E-DC87-7D65-A485-7B7FC9B5D532}"/>
          </ac:picMkLst>
        </pc:picChg>
        <pc:picChg chg="add mod">
          <ac:chgData name="Hải Ngân Đinh" userId="b56d41eb1ff6fed2" providerId="LiveId" clId="{EB69B01B-73EE-0242-8DE0-1C9331464A9F}" dt="2023-07-22T05:19:08.345" v="5336" actId="14100"/>
          <ac:picMkLst>
            <pc:docMk/>
            <pc:sldMk cId="2285458282" sldId="284"/>
            <ac:picMk id="6" creationId="{E0307F28-6C21-3392-75FB-D4430505F63F}"/>
          </ac:picMkLst>
        </pc:picChg>
        <pc:picChg chg="del">
          <ac:chgData name="Hải Ngân Đinh" userId="b56d41eb1ff6fed2" providerId="LiveId" clId="{EB69B01B-73EE-0242-8DE0-1C9331464A9F}" dt="2023-07-22T05:15:13.891" v="5163" actId="478"/>
          <ac:picMkLst>
            <pc:docMk/>
            <pc:sldMk cId="2285458282" sldId="284"/>
            <ac:picMk id="9" creationId="{4E129A30-C152-0CC1-32BD-02E04E6F8302}"/>
          </ac:picMkLst>
        </pc:picChg>
      </pc:sldChg>
      <pc:sldChg chg="delSp modSp add del mod">
        <pc:chgData name="Hải Ngân Đinh" userId="b56d41eb1ff6fed2" providerId="LiveId" clId="{EB69B01B-73EE-0242-8DE0-1C9331464A9F}" dt="2023-07-21T10:07:09.820" v="3714" actId="2696"/>
        <pc:sldMkLst>
          <pc:docMk/>
          <pc:sldMk cId="2888529645" sldId="284"/>
        </pc:sldMkLst>
        <pc:spChg chg="mod">
          <ac:chgData name="Hải Ngân Đinh" userId="b56d41eb1ff6fed2" providerId="LiveId" clId="{EB69B01B-73EE-0242-8DE0-1C9331464A9F}" dt="2023-07-21T10:06:51.822" v="3710" actId="1076"/>
          <ac:spMkLst>
            <pc:docMk/>
            <pc:sldMk cId="2888529645" sldId="284"/>
            <ac:spMk id="6" creationId="{673C0589-6258-244C-FABB-A6CA9FB02D7C}"/>
          </ac:spMkLst>
        </pc:spChg>
        <pc:picChg chg="del">
          <ac:chgData name="Hải Ngân Đinh" userId="b56d41eb1ff6fed2" providerId="LiveId" clId="{EB69B01B-73EE-0242-8DE0-1C9331464A9F}" dt="2023-07-21T10:06:48.577" v="3709" actId="478"/>
          <ac:picMkLst>
            <pc:docMk/>
            <pc:sldMk cId="2888529645" sldId="284"/>
            <ac:picMk id="7" creationId="{3E3EC594-9327-AABB-2901-D1F9F9466C12}"/>
          </ac:picMkLst>
        </pc:picChg>
      </pc:sldChg>
      <pc:sldChg chg="addSp delSp modSp add mod ord">
        <pc:chgData name="Hải Ngân Đinh" userId="b56d41eb1ff6fed2" providerId="LiveId" clId="{EB69B01B-73EE-0242-8DE0-1C9331464A9F}" dt="2023-07-22T05:41:39.379" v="6292" actId="1076"/>
        <pc:sldMkLst>
          <pc:docMk/>
          <pc:sldMk cId="2493489344" sldId="285"/>
        </pc:sldMkLst>
        <pc:spChg chg="add mod">
          <ac:chgData name="Hải Ngân Đinh" userId="b56d41eb1ff6fed2" providerId="LiveId" clId="{EB69B01B-73EE-0242-8DE0-1C9331464A9F}" dt="2023-07-22T05:39:48.416" v="6173" actId="1076"/>
          <ac:spMkLst>
            <pc:docMk/>
            <pc:sldMk cId="2493489344" sldId="285"/>
            <ac:spMk id="2" creationId="{B502ED41-5F13-C5D5-CF5E-4E1599F34BBB}"/>
          </ac:spMkLst>
        </pc:spChg>
        <pc:spChg chg="add mod">
          <ac:chgData name="Hải Ngân Đinh" userId="b56d41eb1ff6fed2" providerId="LiveId" clId="{EB69B01B-73EE-0242-8DE0-1C9331464A9F}" dt="2023-07-22T05:41:39.379" v="6292" actId="1076"/>
          <ac:spMkLst>
            <pc:docMk/>
            <pc:sldMk cId="2493489344" sldId="285"/>
            <ac:spMk id="3" creationId="{7515D05F-BC39-F618-932F-38DE812D56EA}"/>
          </ac:spMkLst>
        </pc:spChg>
        <pc:spChg chg="del mod">
          <ac:chgData name="Hải Ngân Đinh" userId="b56d41eb1ff6fed2" providerId="LiveId" clId="{EB69B01B-73EE-0242-8DE0-1C9331464A9F}" dt="2023-07-22T05:41:35.719" v="6290" actId="478"/>
          <ac:spMkLst>
            <pc:docMk/>
            <pc:sldMk cId="2493489344" sldId="285"/>
            <ac:spMk id="6" creationId="{5FDBD6E6-7EC5-F4A3-C810-CA07AB7CEFD0}"/>
          </ac:spMkLst>
        </pc:spChg>
        <pc:spChg chg="del">
          <ac:chgData name="Hải Ngân Đinh" userId="b56d41eb1ff6fed2" providerId="LiveId" clId="{EB69B01B-73EE-0242-8DE0-1C9331464A9F}" dt="2023-07-22T05:36:25.373" v="6058" actId="478"/>
          <ac:spMkLst>
            <pc:docMk/>
            <pc:sldMk cId="2493489344" sldId="285"/>
            <ac:spMk id="7" creationId="{FF1ECB59-AB06-FB62-F698-39D146A3AF62}"/>
          </ac:spMkLst>
        </pc:spChg>
        <pc:spChg chg="del">
          <ac:chgData name="Hải Ngân Đinh" userId="b56d41eb1ff6fed2" providerId="LiveId" clId="{EB69B01B-73EE-0242-8DE0-1C9331464A9F}" dt="2023-07-22T05:36:27.361" v="6059" actId="478"/>
          <ac:spMkLst>
            <pc:docMk/>
            <pc:sldMk cId="2493489344" sldId="285"/>
            <ac:spMk id="8" creationId="{281D0807-F3F1-9605-75AB-ADD8DDE51A37}"/>
          </ac:spMkLst>
        </pc:spChg>
        <pc:spChg chg="del">
          <ac:chgData name="Hải Ngân Đinh" userId="b56d41eb1ff6fed2" providerId="LiveId" clId="{EB69B01B-73EE-0242-8DE0-1C9331464A9F}" dt="2023-07-22T05:36:25.373" v="6058" actId="478"/>
          <ac:spMkLst>
            <pc:docMk/>
            <pc:sldMk cId="2493489344" sldId="285"/>
            <ac:spMk id="9" creationId="{4F5F4197-D2CA-7C85-0647-AE7E49AA97AE}"/>
          </ac:spMkLst>
        </pc:spChg>
        <pc:spChg chg="del">
          <ac:chgData name="Hải Ngân Đinh" userId="b56d41eb1ff6fed2" providerId="LiveId" clId="{EB69B01B-73EE-0242-8DE0-1C9331464A9F}" dt="2023-07-22T05:36:25.373" v="6058" actId="478"/>
          <ac:spMkLst>
            <pc:docMk/>
            <pc:sldMk cId="2493489344" sldId="285"/>
            <ac:spMk id="10" creationId="{D8B94171-16B5-7979-CCB9-BAF9767DF3AC}"/>
          </ac:spMkLst>
        </pc:spChg>
        <pc:spChg chg="del">
          <ac:chgData name="Hải Ngân Đinh" userId="b56d41eb1ff6fed2" providerId="LiveId" clId="{EB69B01B-73EE-0242-8DE0-1C9331464A9F}" dt="2023-07-22T05:36:27.361" v="6059" actId="478"/>
          <ac:spMkLst>
            <pc:docMk/>
            <pc:sldMk cId="2493489344" sldId="285"/>
            <ac:spMk id="28" creationId="{17CC7FF6-EFFA-091C-73A7-24145B79DA01}"/>
          </ac:spMkLst>
        </pc:spChg>
        <pc:spChg chg="del">
          <ac:chgData name="Hải Ngân Đinh" userId="b56d41eb1ff6fed2" providerId="LiveId" clId="{EB69B01B-73EE-0242-8DE0-1C9331464A9F}" dt="2023-07-22T05:36:25.373" v="6058" actId="478"/>
          <ac:spMkLst>
            <pc:docMk/>
            <pc:sldMk cId="2493489344" sldId="285"/>
            <ac:spMk id="31" creationId="{D0C3F4BC-3A24-96BE-B074-EFE8463C6E8E}"/>
          </ac:spMkLst>
        </pc:spChg>
        <pc:spChg chg="del">
          <ac:chgData name="Hải Ngân Đinh" userId="b56d41eb1ff6fed2" providerId="LiveId" clId="{EB69B01B-73EE-0242-8DE0-1C9331464A9F}" dt="2023-07-22T05:36:25.373" v="6058" actId="478"/>
          <ac:spMkLst>
            <pc:docMk/>
            <pc:sldMk cId="2493489344" sldId="285"/>
            <ac:spMk id="34" creationId="{C8ABC7DC-4EFC-28DF-064F-B75723298FA8}"/>
          </ac:spMkLst>
        </pc:spChg>
        <pc:picChg chg="add mod">
          <ac:chgData name="Hải Ngân Đinh" userId="b56d41eb1ff6fed2" providerId="LiveId" clId="{EB69B01B-73EE-0242-8DE0-1C9331464A9F}" dt="2023-07-22T05:39:11.695" v="6064" actId="1582"/>
          <ac:picMkLst>
            <pc:docMk/>
            <pc:sldMk cId="2493489344" sldId="285"/>
            <ac:picMk id="1026" creationId="{DDF4AD17-F62D-7A1B-3C57-F01D2B2152C0}"/>
          </ac:picMkLst>
        </pc:picChg>
        <pc:cxnChg chg="del mod">
          <ac:chgData name="Hải Ngân Đinh" userId="b56d41eb1ff6fed2" providerId="LiveId" clId="{EB69B01B-73EE-0242-8DE0-1C9331464A9F}" dt="2023-07-22T05:36:25.373" v="6058" actId="478"/>
          <ac:cxnSpMkLst>
            <pc:docMk/>
            <pc:sldMk cId="2493489344" sldId="285"/>
            <ac:cxnSpMk id="12" creationId="{A7BD5419-62BE-42A1-5B58-B4C95C6DE27A}"/>
          </ac:cxnSpMkLst>
        </pc:cxnChg>
        <pc:cxnChg chg="del">
          <ac:chgData name="Hải Ngân Đinh" userId="b56d41eb1ff6fed2" providerId="LiveId" clId="{EB69B01B-73EE-0242-8DE0-1C9331464A9F}" dt="2023-07-22T05:36:25.373" v="6058" actId="478"/>
          <ac:cxnSpMkLst>
            <pc:docMk/>
            <pc:sldMk cId="2493489344" sldId="285"/>
            <ac:cxnSpMk id="14" creationId="{743DAAEA-BBDE-BF2B-3E6E-F043140836D5}"/>
          </ac:cxnSpMkLst>
        </pc:cxnChg>
        <pc:cxnChg chg="del mod">
          <ac:chgData name="Hải Ngân Đinh" userId="b56d41eb1ff6fed2" providerId="LiveId" clId="{EB69B01B-73EE-0242-8DE0-1C9331464A9F}" dt="2023-07-22T05:36:25.373" v="6058" actId="478"/>
          <ac:cxnSpMkLst>
            <pc:docMk/>
            <pc:sldMk cId="2493489344" sldId="285"/>
            <ac:cxnSpMk id="16" creationId="{3E69500C-92CD-C9CA-4859-7C459FF2DD52}"/>
          </ac:cxnSpMkLst>
        </pc:cxnChg>
        <pc:cxnChg chg="del">
          <ac:chgData name="Hải Ngân Đinh" userId="b56d41eb1ff6fed2" providerId="LiveId" clId="{EB69B01B-73EE-0242-8DE0-1C9331464A9F}" dt="2023-07-22T05:36:25.373" v="6058" actId="478"/>
          <ac:cxnSpMkLst>
            <pc:docMk/>
            <pc:sldMk cId="2493489344" sldId="285"/>
            <ac:cxnSpMk id="18" creationId="{EADD4D1D-336E-3A78-4E47-9549F236B17F}"/>
          </ac:cxnSpMkLst>
        </pc:cxnChg>
        <pc:cxnChg chg="del">
          <ac:chgData name="Hải Ngân Đinh" userId="b56d41eb1ff6fed2" providerId="LiveId" clId="{EB69B01B-73EE-0242-8DE0-1C9331464A9F}" dt="2023-07-22T05:36:25.373" v="6058" actId="478"/>
          <ac:cxnSpMkLst>
            <pc:docMk/>
            <pc:sldMk cId="2493489344" sldId="285"/>
            <ac:cxnSpMk id="21" creationId="{A80B2BF9-3F14-5FD1-9BC9-DE1685B5CE71}"/>
          </ac:cxnSpMkLst>
        </pc:cxnChg>
        <pc:cxnChg chg="del mod">
          <ac:chgData name="Hải Ngân Đinh" userId="b56d41eb1ff6fed2" providerId="LiveId" clId="{EB69B01B-73EE-0242-8DE0-1C9331464A9F}" dt="2023-07-22T05:36:25.373" v="6058" actId="478"/>
          <ac:cxnSpMkLst>
            <pc:docMk/>
            <pc:sldMk cId="2493489344" sldId="285"/>
            <ac:cxnSpMk id="23" creationId="{63A35C22-129F-3B93-AA4D-744A042D4462}"/>
          </ac:cxnSpMkLst>
        </pc:cxnChg>
        <pc:cxnChg chg="del mod">
          <ac:chgData name="Hải Ngân Đinh" userId="b56d41eb1ff6fed2" providerId="LiveId" clId="{EB69B01B-73EE-0242-8DE0-1C9331464A9F}" dt="2023-07-22T05:36:25.373" v="6058" actId="478"/>
          <ac:cxnSpMkLst>
            <pc:docMk/>
            <pc:sldMk cId="2493489344" sldId="285"/>
            <ac:cxnSpMk id="30" creationId="{338AF144-E1FF-1028-1D10-20E54134DD65}"/>
          </ac:cxnSpMkLst>
        </pc:cxnChg>
        <pc:cxnChg chg="del mod">
          <ac:chgData name="Hải Ngân Đinh" userId="b56d41eb1ff6fed2" providerId="LiveId" clId="{EB69B01B-73EE-0242-8DE0-1C9331464A9F}" dt="2023-07-22T05:36:25.373" v="6058" actId="478"/>
          <ac:cxnSpMkLst>
            <pc:docMk/>
            <pc:sldMk cId="2493489344" sldId="285"/>
            <ac:cxnSpMk id="33" creationId="{03B30A38-7FED-BCFA-F71B-3653AC8831E5}"/>
          </ac:cxnSpMkLst>
        </pc:cxnChg>
        <pc:cxnChg chg="del mod">
          <ac:chgData name="Hải Ngân Đinh" userId="b56d41eb1ff6fed2" providerId="LiveId" clId="{EB69B01B-73EE-0242-8DE0-1C9331464A9F}" dt="2023-07-22T05:36:25.373" v="6058" actId="478"/>
          <ac:cxnSpMkLst>
            <pc:docMk/>
            <pc:sldMk cId="2493489344" sldId="285"/>
            <ac:cxnSpMk id="36" creationId="{DDF0D18B-9087-9008-F351-C62AC926C482}"/>
          </ac:cxnSpMkLst>
        </pc:cxnChg>
      </pc:sldChg>
      <pc:sldChg chg="addSp delSp modSp add mod ord">
        <pc:chgData name="Hải Ngân Đinh" userId="b56d41eb1ff6fed2" providerId="LiveId" clId="{EB69B01B-73EE-0242-8DE0-1C9331464A9F}" dt="2023-07-22T05:45:49.509" v="6315" actId="1076"/>
        <pc:sldMkLst>
          <pc:docMk/>
          <pc:sldMk cId="3835447144" sldId="286"/>
        </pc:sldMkLst>
        <pc:spChg chg="add mod">
          <ac:chgData name="Hải Ngân Đinh" userId="b56d41eb1ff6fed2" providerId="LiveId" clId="{EB69B01B-73EE-0242-8DE0-1C9331464A9F}" dt="2023-07-22T05:40:29.332" v="6179"/>
          <ac:spMkLst>
            <pc:docMk/>
            <pc:sldMk cId="3835447144" sldId="286"/>
            <ac:spMk id="2" creationId="{59E939CE-95EE-7BE1-0506-581573BE163A}"/>
          </ac:spMkLst>
        </pc:spChg>
        <pc:spChg chg="add mod">
          <ac:chgData name="Hải Ngân Đinh" userId="b56d41eb1ff6fed2" providerId="LiveId" clId="{EB69B01B-73EE-0242-8DE0-1C9331464A9F}" dt="2023-07-22T05:42:32.678" v="6305" actId="114"/>
          <ac:spMkLst>
            <pc:docMk/>
            <pc:sldMk cId="3835447144" sldId="286"/>
            <ac:spMk id="3" creationId="{F52D77BA-AB9A-C377-29B8-2B002148752F}"/>
          </ac:spMkLst>
        </pc:spChg>
        <pc:spChg chg="add mod">
          <ac:chgData name="Hải Ngân Đinh" userId="b56d41eb1ff6fed2" providerId="LiveId" clId="{EB69B01B-73EE-0242-8DE0-1C9331464A9F}" dt="2023-07-22T05:42:27.761" v="6302" actId="1076"/>
          <ac:spMkLst>
            <pc:docMk/>
            <pc:sldMk cId="3835447144" sldId="286"/>
            <ac:spMk id="4" creationId="{DE2C729B-FA4F-0309-43CC-9E832407E68A}"/>
          </ac:spMkLst>
        </pc:spChg>
        <pc:spChg chg="del mod">
          <ac:chgData name="Hải Ngân Đinh" userId="b56d41eb1ff6fed2" providerId="LiveId" clId="{EB69B01B-73EE-0242-8DE0-1C9331464A9F}" dt="2023-07-22T05:42:25.715" v="6300" actId="478"/>
          <ac:spMkLst>
            <pc:docMk/>
            <pc:sldMk cId="3835447144" sldId="286"/>
            <ac:spMk id="6" creationId="{5FDBD6E6-7EC5-F4A3-C810-CA07AB7CEFD0}"/>
          </ac:spMkLst>
        </pc:spChg>
        <pc:spChg chg="mod">
          <ac:chgData name="Hải Ngân Đinh" userId="b56d41eb1ff6fed2" providerId="LiveId" clId="{EB69B01B-73EE-0242-8DE0-1C9331464A9F}" dt="2023-07-22T05:40:33.080" v="6180" actId="1076"/>
          <ac:spMkLst>
            <pc:docMk/>
            <pc:sldMk cId="3835447144" sldId="286"/>
            <ac:spMk id="7" creationId="{FF1ECB59-AB06-FB62-F698-39D146A3AF62}"/>
          </ac:spMkLst>
        </pc:spChg>
        <pc:spChg chg="del">
          <ac:chgData name="Hải Ngân Đinh" userId="b56d41eb1ff6fed2" providerId="LiveId" clId="{EB69B01B-73EE-0242-8DE0-1C9331464A9F}" dt="2023-07-22T05:40:23.287" v="6178" actId="478"/>
          <ac:spMkLst>
            <pc:docMk/>
            <pc:sldMk cId="3835447144" sldId="286"/>
            <ac:spMk id="8" creationId="{281D0807-F3F1-9605-75AB-ADD8DDE51A37}"/>
          </ac:spMkLst>
        </pc:spChg>
        <pc:spChg chg="del">
          <ac:chgData name="Hải Ngân Đinh" userId="b56d41eb1ff6fed2" providerId="LiveId" clId="{EB69B01B-73EE-0242-8DE0-1C9331464A9F}" dt="2023-07-22T05:40:23.287" v="6178" actId="478"/>
          <ac:spMkLst>
            <pc:docMk/>
            <pc:sldMk cId="3835447144" sldId="286"/>
            <ac:spMk id="9" creationId="{4F5F4197-D2CA-7C85-0647-AE7E49AA97AE}"/>
          </ac:spMkLst>
        </pc:spChg>
        <pc:spChg chg="del">
          <ac:chgData name="Hải Ngân Đinh" userId="b56d41eb1ff6fed2" providerId="LiveId" clId="{EB69B01B-73EE-0242-8DE0-1C9331464A9F}" dt="2023-07-22T05:40:23.287" v="6178" actId="478"/>
          <ac:spMkLst>
            <pc:docMk/>
            <pc:sldMk cId="3835447144" sldId="286"/>
            <ac:spMk id="10" creationId="{D8B94171-16B5-7979-CCB9-BAF9767DF3AC}"/>
          </ac:spMkLst>
        </pc:spChg>
        <pc:spChg chg="del">
          <ac:chgData name="Hải Ngân Đinh" userId="b56d41eb1ff6fed2" providerId="LiveId" clId="{EB69B01B-73EE-0242-8DE0-1C9331464A9F}" dt="2023-07-22T05:40:23.287" v="6178" actId="478"/>
          <ac:spMkLst>
            <pc:docMk/>
            <pc:sldMk cId="3835447144" sldId="286"/>
            <ac:spMk id="28" creationId="{17CC7FF6-EFFA-091C-73A7-24145B79DA01}"/>
          </ac:spMkLst>
        </pc:spChg>
        <pc:spChg chg="del">
          <ac:chgData name="Hải Ngân Đinh" userId="b56d41eb1ff6fed2" providerId="LiveId" clId="{EB69B01B-73EE-0242-8DE0-1C9331464A9F}" dt="2023-07-22T05:40:23.287" v="6178" actId="478"/>
          <ac:spMkLst>
            <pc:docMk/>
            <pc:sldMk cId="3835447144" sldId="286"/>
            <ac:spMk id="31" creationId="{D0C3F4BC-3A24-96BE-B074-EFE8463C6E8E}"/>
          </ac:spMkLst>
        </pc:spChg>
        <pc:spChg chg="del">
          <ac:chgData name="Hải Ngân Đinh" userId="b56d41eb1ff6fed2" providerId="LiveId" clId="{EB69B01B-73EE-0242-8DE0-1C9331464A9F}" dt="2023-07-22T05:40:23.287" v="6178" actId="478"/>
          <ac:spMkLst>
            <pc:docMk/>
            <pc:sldMk cId="3835447144" sldId="286"/>
            <ac:spMk id="34" creationId="{C8ABC7DC-4EFC-28DF-064F-B75723298FA8}"/>
          </ac:spMkLst>
        </pc:spChg>
        <pc:picChg chg="add del mod">
          <ac:chgData name="Hải Ngân Đinh" userId="b56d41eb1ff6fed2" providerId="LiveId" clId="{EB69B01B-73EE-0242-8DE0-1C9331464A9F}" dt="2023-07-22T05:45:28.845" v="6308" actId="478"/>
          <ac:picMkLst>
            <pc:docMk/>
            <pc:sldMk cId="3835447144" sldId="286"/>
            <ac:picMk id="11" creationId="{FFFFDED0-2CEC-9155-C21E-7891ACE5BEDA}"/>
          </ac:picMkLst>
        </pc:picChg>
        <pc:picChg chg="add mod modCrop">
          <ac:chgData name="Hải Ngân Đinh" userId="b56d41eb1ff6fed2" providerId="LiveId" clId="{EB69B01B-73EE-0242-8DE0-1C9331464A9F}" dt="2023-07-22T05:45:49.509" v="6315" actId="1076"/>
          <ac:picMkLst>
            <pc:docMk/>
            <pc:sldMk cId="3835447144" sldId="286"/>
            <ac:picMk id="15" creationId="{33AD1190-3C0C-0A9A-A4B9-ECE1D3013B61}"/>
          </ac:picMkLst>
        </pc:picChg>
        <pc:cxnChg chg="del mod">
          <ac:chgData name="Hải Ngân Đinh" userId="b56d41eb1ff6fed2" providerId="LiveId" clId="{EB69B01B-73EE-0242-8DE0-1C9331464A9F}" dt="2023-07-22T05:40:23.287" v="6178" actId="478"/>
          <ac:cxnSpMkLst>
            <pc:docMk/>
            <pc:sldMk cId="3835447144" sldId="286"/>
            <ac:cxnSpMk id="12" creationId="{A7BD5419-62BE-42A1-5B58-B4C95C6DE27A}"/>
          </ac:cxnSpMkLst>
        </pc:cxnChg>
        <pc:cxnChg chg="del">
          <ac:chgData name="Hải Ngân Đinh" userId="b56d41eb1ff6fed2" providerId="LiveId" clId="{EB69B01B-73EE-0242-8DE0-1C9331464A9F}" dt="2023-07-22T05:40:23.287" v="6178" actId="478"/>
          <ac:cxnSpMkLst>
            <pc:docMk/>
            <pc:sldMk cId="3835447144" sldId="286"/>
            <ac:cxnSpMk id="14" creationId="{743DAAEA-BBDE-BF2B-3E6E-F043140836D5}"/>
          </ac:cxnSpMkLst>
        </pc:cxnChg>
        <pc:cxnChg chg="del mod">
          <ac:chgData name="Hải Ngân Đinh" userId="b56d41eb1ff6fed2" providerId="LiveId" clId="{EB69B01B-73EE-0242-8DE0-1C9331464A9F}" dt="2023-07-22T05:40:23.287" v="6178" actId="478"/>
          <ac:cxnSpMkLst>
            <pc:docMk/>
            <pc:sldMk cId="3835447144" sldId="286"/>
            <ac:cxnSpMk id="16" creationId="{3E69500C-92CD-C9CA-4859-7C459FF2DD52}"/>
          </ac:cxnSpMkLst>
        </pc:cxnChg>
        <pc:cxnChg chg="del">
          <ac:chgData name="Hải Ngân Đinh" userId="b56d41eb1ff6fed2" providerId="LiveId" clId="{EB69B01B-73EE-0242-8DE0-1C9331464A9F}" dt="2023-07-22T05:40:23.287" v="6178" actId="478"/>
          <ac:cxnSpMkLst>
            <pc:docMk/>
            <pc:sldMk cId="3835447144" sldId="286"/>
            <ac:cxnSpMk id="18" creationId="{EADD4D1D-336E-3A78-4E47-9549F236B17F}"/>
          </ac:cxnSpMkLst>
        </pc:cxnChg>
        <pc:cxnChg chg="del">
          <ac:chgData name="Hải Ngân Đinh" userId="b56d41eb1ff6fed2" providerId="LiveId" clId="{EB69B01B-73EE-0242-8DE0-1C9331464A9F}" dt="2023-07-22T05:40:23.287" v="6178" actId="478"/>
          <ac:cxnSpMkLst>
            <pc:docMk/>
            <pc:sldMk cId="3835447144" sldId="286"/>
            <ac:cxnSpMk id="21" creationId="{A80B2BF9-3F14-5FD1-9BC9-DE1685B5CE71}"/>
          </ac:cxnSpMkLst>
        </pc:cxnChg>
        <pc:cxnChg chg="del mod">
          <ac:chgData name="Hải Ngân Đinh" userId="b56d41eb1ff6fed2" providerId="LiveId" clId="{EB69B01B-73EE-0242-8DE0-1C9331464A9F}" dt="2023-07-22T05:40:23.287" v="6178" actId="478"/>
          <ac:cxnSpMkLst>
            <pc:docMk/>
            <pc:sldMk cId="3835447144" sldId="286"/>
            <ac:cxnSpMk id="23" creationId="{63A35C22-129F-3B93-AA4D-744A042D4462}"/>
          </ac:cxnSpMkLst>
        </pc:cxnChg>
        <pc:cxnChg chg="del mod">
          <ac:chgData name="Hải Ngân Đinh" userId="b56d41eb1ff6fed2" providerId="LiveId" clId="{EB69B01B-73EE-0242-8DE0-1C9331464A9F}" dt="2023-07-22T05:40:23.287" v="6178" actId="478"/>
          <ac:cxnSpMkLst>
            <pc:docMk/>
            <pc:sldMk cId="3835447144" sldId="286"/>
            <ac:cxnSpMk id="30" creationId="{338AF144-E1FF-1028-1D10-20E54134DD65}"/>
          </ac:cxnSpMkLst>
        </pc:cxnChg>
        <pc:cxnChg chg="del mod">
          <ac:chgData name="Hải Ngân Đinh" userId="b56d41eb1ff6fed2" providerId="LiveId" clId="{EB69B01B-73EE-0242-8DE0-1C9331464A9F}" dt="2023-07-22T05:40:23.287" v="6178" actId="478"/>
          <ac:cxnSpMkLst>
            <pc:docMk/>
            <pc:sldMk cId="3835447144" sldId="286"/>
            <ac:cxnSpMk id="33" creationId="{03B30A38-7FED-BCFA-F71B-3653AC8831E5}"/>
          </ac:cxnSpMkLst>
        </pc:cxnChg>
        <pc:cxnChg chg="del mod">
          <ac:chgData name="Hải Ngân Đinh" userId="b56d41eb1ff6fed2" providerId="LiveId" clId="{EB69B01B-73EE-0242-8DE0-1C9331464A9F}" dt="2023-07-22T05:40:23.287" v="6178" actId="478"/>
          <ac:cxnSpMkLst>
            <pc:docMk/>
            <pc:sldMk cId="3835447144" sldId="286"/>
            <ac:cxnSpMk id="36" creationId="{DDF0D18B-9087-9008-F351-C62AC926C482}"/>
          </ac:cxnSpMkLst>
        </pc:cxnChg>
      </pc:sldChg>
      <pc:sldChg chg="addSp delSp modSp add mod">
        <pc:chgData name="Hải Ngân Đinh" userId="b56d41eb1ff6fed2" providerId="LiveId" clId="{EB69B01B-73EE-0242-8DE0-1C9331464A9F}" dt="2023-07-22T06:24:20.036" v="7188" actId="2711"/>
        <pc:sldMkLst>
          <pc:docMk/>
          <pc:sldMk cId="398118013" sldId="287"/>
        </pc:sldMkLst>
        <pc:spChg chg="add mod">
          <ac:chgData name="Hải Ngân Đinh" userId="b56d41eb1ff6fed2" providerId="LiveId" clId="{EB69B01B-73EE-0242-8DE0-1C9331464A9F}" dt="2023-07-22T06:24:20.036" v="7188" actId="2711"/>
          <ac:spMkLst>
            <pc:docMk/>
            <pc:sldMk cId="398118013" sldId="287"/>
            <ac:spMk id="3" creationId="{FC89DCA0-BF77-54B1-88CA-DB27C15D1CFE}"/>
          </ac:spMkLst>
        </pc:spChg>
        <pc:spChg chg="del">
          <ac:chgData name="Hải Ngân Đinh" userId="b56d41eb1ff6fed2" providerId="LiveId" clId="{EB69B01B-73EE-0242-8DE0-1C9331464A9F}" dt="2023-07-22T05:49:50.674" v="6346" actId="478"/>
          <ac:spMkLst>
            <pc:docMk/>
            <pc:sldMk cId="398118013" sldId="287"/>
            <ac:spMk id="6" creationId="{7FA456AC-6196-2260-EDA6-22CE5ABC02C6}"/>
          </ac:spMkLst>
        </pc:spChg>
        <pc:spChg chg="add mod">
          <ac:chgData name="Hải Ngân Đinh" userId="b56d41eb1ff6fed2" providerId="LiveId" clId="{EB69B01B-73EE-0242-8DE0-1C9331464A9F}" dt="2023-07-22T06:24:20.036" v="7188" actId="2711"/>
          <ac:spMkLst>
            <pc:docMk/>
            <pc:sldMk cId="398118013" sldId="287"/>
            <ac:spMk id="8" creationId="{C7D10660-9CAA-104C-5042-B745F823874B}"/>
          </ac:spMkLst>
        </pc:spChg>
        <pc:spChg chg="add mod">
          <ac:chgData name="Hải Ngân Đinh" userId="b56d41eb1ff6fed2" providerId="LiveId" clId="{EB69B01B-73EE-0242-8DE0-1C9331464A9F}" dt="2023-07-22T06:24:20.036" v="7188" actId="2711"/>
          <ac:spMkLst>
            <pc:docMk/>
            <pc:sldMk cId="398118013" sldId="287"/>
            <ac:spMk id="9" creationId="{B21CF454-7A51-656B-8721-5B0170AA1867}"/>
          </ac:spMkLst>
        </pc:spChg>
        <pc:spChg chg="add mod">
          <ac:chgData name="Hải Ngân Đinh" userId="b56d41eb1ff6fed2" providerId="LiveId" clId="{EB69B01B-73EE-0242-8DE0-1C9331464A9F}" dt="2023-07-22T06:24:20.036" v="7188" actId="2711"/>
          <ac:spMkLst>
            <pc:docMk/>
            <pc:sldMk cId="398118013" sldId="287"/>
            <ac:spMk id="10" creationId="{5ED63F5E-6C5D-B4C1-71FF-87BD41E84CA3}"/>
          </ac:spMkLst>
        </pc:spChg>
        <pc:spChg chg="add mod">
          <ac:chgData name="Hải Ngân Đinh" userId="b56d41eb1ff6fed2" providerId="LiveId" clId="{EB69B01B-73EE-0242-8DE0-1C9331464A9F}" dt="2023-07-22T06:24:20.036" v="7188" actId="2711"/>
          <ac:spMkLst>
            <pc:docMk/>
            <pc:sldMk cId="398118013" sldId="287"/>
            <ac:spMk id="11" creationId="{165B853F-7B6D-DE26-2127-4765182E77A3}"/>
          </ac:spMkLst>
        </pc:spChg>
        <pc:spChg chg="add mod">
          <ac:chgData name="Hải Ngân Đinh" userId="b56d41eb1ff6fed2" providerId="LiveId" clId="{EB69B01B-73EE-0242-8DE0-1C9331464A9F}" dt="2023-07-22T06:24:20.036" v="7188" actId="2711"/>
          <ac:spMkLst>
            <pc:docMk/>
            <pc:sldMk cId="398118013" sldId="287"/>
            <ac:spMk id="12" creationId="{4C2495CF-E169-32F6-FB0D-1C56D4514891}"/>
          </ac:spMkLst>
        </pc:spChg>
        <pc:graphicFrameChg chg="add mod modGraphic">
          <ac:chgData name="Hải Ngân Đinh" userId="b56d41eb1ff6fed2" providerId="LiveId" clId="{EB69B01B-73EE-0242-8DE0-1C9331464A9F}" dt="2023-07-22T05:55:35.968" v="6530" actId="14734"/>
          <ac:graphicFrameMkLst>
            <pc:docMk/>
            <pc:sldMk cId="398118013" sldId="287"/>
            <ac:graphicFrameMk id="2" creationId="{43C67037-84F3-CB08-0408-565D1B362667}"/>
          </ac:graphicFrameMkLst>
        </pc:graphicFrameChg>
        <pc:graphicFrameChg chg="del">
          <ac:chgData name="Hải Ngân Đinh" userId="b56d41eb1ff6fed2" providerId="LiveId" clId="{EB69B01B-73EE-0242-8DE0-1C9331464A9F}" dt="2023-07-22T05:49:50.674" v="6346" actId="478"/>
          <ac:graphicFrameMkLst>
            <pc:docMk/>
            <pc:sldMk cId="398118013" sldId="287"/>
            <ac:graphicFrameMk id="7" creationId="{D8074A04-C92C-86B9-1253-0FE06E06B626}"/>
          </ac:graphicFrameMkLst>
        </pc:graphicFrameChg>
        <pc:picChg chg="del">
          <ac:chgData name="Hải Ngân Đinh" userId="b56d41eb1ff6fed2" providerId="LiveId" clId="{EB69B01B-73EE-0242-8DE0-1C9331464A9F}" dt="2023-07-22T05:49:50.674" v="6346" actId="478"/>
          <ac:picMkLst>
            <pc:docMk/>
            <pc:sldMk cId="398118013" sldId="287"/>
            <ac:picMk id="5" creationId="{95003427-7AA7-6CEB-EFA3-CB6AE61CA169}"/>
          </ac:picMkLst>
        </pc:picChg>
        <pc:picChg chg="del">
          <ac:chgData name="Hải Ngân Đinh" userId="b56d41eb1ff6fed2" providerId="LiveId" clId="{EB69B01B-73EE-0242-8DE0-1C9331464A9F}" dt="2023-07-22T05:49:50.674" v="6346" actId="478"/>
          <ac:picMkLst>
            <pc:docMk/>
            <pc:sldMk cId="398118013" sldId="287"/>
            <ac:picMk id="500" creationId="{00000000-0000-0000-0000-000000000000}"/>
          </ac:picMkLst>
        </pc:picChg>
      </pc:sldChg>
      <pc:sldChg chg="addSp delSp modSp add mod ord">
        <pc:chgData name="Hải Ngân Đinh" userId="b56d41eb1ff6fed2" providerId="LiveId" clId="{EB69B01B-73EE-0242-8DE0-1C9331464A9F}" dt="2023-07-22T06:10:27.537" v="6970" actId="1076"/>
        <pc:sldMkLst>
          <pc:docMk/>
          <pc:sldMk cId="3801404874" sldId="288"/>
        </pc:sldMkLst>
        <pc:spChg chg="mod">
          <ac:chgData name="Hải Ngân Đinh" userId="b56d41eb1ff6fed2" providerId="LiveId" clId="{EB69B01B-73EE-0242-8DE0-1C9331464A9F}" dt="2023-07-22T06:10:27.537" v="6970" actId="1076"/>
          <ac:spMkLst>
            <pc:docMk/>
            <pc:sldMk cId="3801404874" sldId="288"/>
            <ac:spMk id="4" creationId="{76C211C8-6DC9-C087-A116-80C1D8022D9F}"/>
          </ac:spMkLst>
        </pc:spChg>
        <pc:spChg chg="del">
          <ac:chgData name="Hải Ngân Đinh" userId="b56d41eb1ff6fed2" providerId="LiveId" clId="{EB69B01B-73EE-0242-8DE0-1C9331464A9F}" dt="2023-07-22T06:07:00.341" v="6824" actId="478"/>
          <ac:spMkLst>
            <pc:docMk/>
            <pc:sldMk cId="3801404874" sldId="288"/>
            <ac:spMk id="6" creationId="{7FA456AC-6196-2260-EDA6-22CE5ABC02C6}"/>
          </ac:spMkLst>
        </pc:spChg>
        <pc:spChg chg="add del mod">
          <ac:chgData name="Hải Ngân Đinh" userId="b56d41eb1ff6fed2" providerId="LiveId" clId="{EB69B01B-73EE-0242-8DE0-1C9331464A9F}" dt="2023-07-22T06:10:26.319" v="6969" actId="1076"/>
          <ac:spMkLst>
            <pc:docMk/>
            <pc:sldMk cId="3801404874" sldId="288"/>
            <ac:spMk id="8" creationId="{DDAD3378-B431-4ADC-7095-5C07F6725D5D}"/>
          </ac:spMkLst>
        </pc:spChg>
        <pc:graphicFrameChg chg="add del">
          <ac:chgData name="Hải Ngân Đinh" userId="b56d41eb1ff6fed2" providerId="LiveId" clId="{EB69B01B-73EE-0242-8DE0-1C9331464A9F}" dt="2023-07-22T06:06:45.922" v="6778" actId="478"/>
          <ac:graphicFrameMkLst>
            <pc:docMk/>
            <pc:sldMk cId="3801404874" sldId="288"/>
            <ac:graphicFrameMk id="7" creationId="{D8074A04-C92C-86B9-1253-0FE06E06B626}"/>
          </ac:graphicFrameMkLst>
        </pc:graphicFrameChg>
        <pc:picChg chg="add mod">
          <ac:chgData name="Hải Ngân Đinh" userId="b56d41eb1ff6fed2" providerId="LiveId" clId="{EB69B01B-73EE-0242-8DE0-1C9331464A9F}" dt="2023-07-22T06:09:19.588" v="6952" actId="1076"/>
          <ac:picMkLst>
            <pc:docMk/>
            <pc:sldMk cId="3801404874" sldId="288"/>
            <ac:picMk id="3" creationId="{431C5C39-26A6-AA81-F557-53D117B173B7}"/>
          </ac:picMkLst>
        </pc:picChg>
        <pc:picChg chg="del">
          <ac:chgData name="Hải Ngân Đinh" userId="b56d41eb1ff6fed2" providerId="LiveId" clId="{EB69B01B-73EE-0242-8DE0-1C9331464A9F}" dt="2023-07-22T06:06:47.482" v="6779" actId="478"/>
          <ac:picMkLst>
            <pc:docMk/>
            <pc:sldMk cId="3801404874" sldId="288"/>
            <ac:picMk id="5" creationId="{95003427-7AA7-6CEB-EFA3-CB6AE61CA169}"/>
          </ac:picMkLst>
        </pc:picChg>
        <pc:picChg chg="add del">
          <ac:chgData name="Hải Ngân Đinh" userId="b56d41eb1ff6fed2" providerId="LiveId" clId="{EB69B01B-73EE-0242-8DE0-1C9331464A9F}" dt="2023-07-22T06:09:38.005" v="6954"/>
          <ac:picMkLst>
            <pc:docMk/>
            <pc:sldMk cId="3801404874" sldId="288"/>
            <ac:picMk id="9" creationId="{A0F6A634-33C8-46F5-51C2-7ECE48797EAB}"/>
          </ac:picMkLst>
        </pc:picChg>
        <pc:picChg chg="add mod">
          <ac:chgData name="Hải Ngân Đinh" userId="b56d41eb1ff6fed2" providerId="LiveId" clId="{EB69B01B-73EE-0242-8DE0-1C9331464A9F}" dt="2023-07-22T06:10:11.955" v="6967" actId="1076"/>
          <ac:picMkLst>
            <pc:docMk/>
            <pc:sldMk cId="3801404874" sldId="288"/>
            <ac:picMk id="11" creationId="{B8512259-729F-10FF-77DB-61921AC107F5}"/>
          </ac:picMkLst>
        </pc:picChg>
      </pc:sldChg>
      <pc:sldChg chg="addSp delSp modSp add mod ord">
        <pc:chgData name="Hải Ngân Đinh" userId="b56d41eb1ff6fed2" providerId="LiveId" clId="{EB69B01B-73EE-0242-8DE0-1C9331464A9F}" dt="2023-07-22T06:17:33.789" v="7121" actId="20577"/>
        <pc:sldMkLst>
          <pc:docMk/>
          <pc:sldMk cId="1911092047" sldId="289"/>
        </pc:sldMkLst>
        <pc:spChg chg="del">
          <ac:chgData name="Hải Ngân Đinh" userId="b56d41eb1ff6fed2" providerId="LiveId" clId="{EB69B01B-73EE-0242-8DE0-1C9331464A9F}" dt="2023-07-22T06:14:21.739" v="7099" actId="478"/>
          <ac:spMkLst>
            <pc:docMk/>
            <pc:sldMk cId="1911092047" sldId="289"/>
            <ac:spMk id="2" creationId="{59E939CE-95EE-7BE1-0506-581573BE163A}"/>
          </ac:spMkLst>
        </pc:spChg>
        <pc:spChg chg="del">
          <ac:chgData name="Hải Ngân Đinh" userId="b56d41eb1ff6fed2" providerId="LiveId" clId="{EB69B01B-73EE-0242-8DE0-1C9331464A9F}" dt="2023-07-22T06:14:21.739" v="7099" actId="478"/>
          <ac:spMkLst>
            <pc:docMk/>
            <pc:sldMk cId="1911092047" sldId="289"/>
            <ac:spMk id="3" creationId="{F52D77BA-AB9A-C377-29B8-2B002148752F}"/>
          </ac:spMkLst>
        </pc:spChg>
        <pc:spChg chg="del">
          <ac:chgData name="Hải Ngân Đinh" userId="b56d41eb1ff6fed2" providerId="LiveId" clId="{EB69B01B-73EE-0242-8DE0-1C9331464A9F}" dt="2023-07-22T06:14:21.739" v="7099" actId="478"/>
          <ac:spMkLst>
            <pc:docMk/>
            <pc:sldMk cId="1911092047" sldId="289"/>
            <ac:spMk id="4" creationId="{DE2C729B-FA4F-0309-43CC-9E832407E68A}"/>
          </ac:spMkLst>
        </pc:spChg>
        <pc:spChg chg="add mod">
          <ac:chgData name="Hải Ngân Đinh" userId="b56d41eb1ff6fed2" providerId="LiveId" clId="{EB69B01B-73EE-0242-8DE0-1C9331464A9F}" dt="2023-07-22T06:17:28.268" v="7120" actId="1076"/>
          <ac:spMkLst>
            <pc:docMk/>
            <pc:sldMk cId="1911092047" sldId="289"/>
            <ac:spMk id="5" creationId="{47407D6C-61F7-C9CD-BCC8-B1E6C95EC6F9}"/>
          </ac:spMkLst>
        </pc:spChg>
        <pc:spChg chg="del">
          <ac:chgData name="Hải Ngân Đinh" userId="b56d41eb1ff6fed2" providerId="LiveId" clId="{EB69B01B-73EE-0242-8DE0-1C9331464A9F}" dt="2023-07-22T06:14:21.739" v="7099" actId="478"/>
          <ac:spMkLst>
            <pc:docMk/>
            <pc:sldMk cId="1911092047" sldId="289"/>
            <ac:spMk id="7" creationId="{FF1ECB59-AB06-FB62-F698-39D146A3AF62}"/>
          </ac:spMkLst>
        </pc:spChg>
        <pc:spChg chg="add mod">
          <ac:chgData name="Hải Ngân Đinh" userId="b56d41eb1ff6fed2" providerId="LiveId" clId="{EB69B01B-73EE-0242-8DE0-1C9331464A9F}" dt="2023-07-22T06:17:33.789" v="7121" actId="20577"/>
          <ac:spMkLst>
            <pc:docMk/>
            <pc:sldMk cId="1911092047" sldId="289"/>
            <ac:spMk id="10" creationId="{0A14BBBD-EE4D-7266-3BA6-6F39F420EB08}"/>
          </ac:spMkLst>
        </pc:spChg>
        <pc:picChg chg="add mod">
          <ac:chgData name="Hải Ngân Đinh" userId="b56d41eb1ff6fed2" providerId="LiveId" clId="{EB69B01B-73EE-0242-8DE0-1C9331464A9F}" dt="2023-07-22T06:17:24.320" v="7118" actId="1076"/>
          <ac:picMkLst>
            <pc:docMk/>
            <pc:sldMk cId="1911092047" sldId="289"/>
            <ac:picMk id="8" creationId="{60BAC62E-0503-D23D-E632-1F87B8F3B017}"/>
          </ac:picMkLst>
        </pc:picChg>
        <pc:picChg chg="del">
          <ac:chgData name="Hải Ngân Đinh" userId="b56d41eb1ff6fed2" providerId="LiveId" clId="{EB69B01B-73EE-0242-8DE0-1C9331464A9F}" dt="2023-07-22T06:14:21.739" v="7099" actId="478"/>
          <ac:picMkLst>
            <pc:docMk/>
            <pc:sldMk cId="1911092047" sldId="289"/>
            <ac:picMk id="15" creationId="{33AD1190-3C0C-0A9A-A4B9-ECE1D3013B61}"/>
          </ac:picMkLst>
        </pc:picChg>
      </pc:sldChg>
      <pc:sldChg chg="addSp delSp modSp add mod ord">
        <pc:chgData name="Hải Ngân Đinh" userId="b56d41eb1ff6fed2" providerId="LiveId" clId="{EB69B01B-73EE-0242-8DE0-1C9331464A9F}" dt="2023-07-22T06:26:28.238" v="7580"/>
        <pc:sldMkLst>
          <pc:docMk/>
          <pc:sldMk cId="746867238" sldId="290"/>
        </pc:sldMkLst>
        <pc:spChg chg="add mod">
          <ac:chgData name="Hải Ngân Đinh" userId="b56d41eb1ff6fed2" providerId="LiveId" clId="{EB69B01B-73EE-0242-8DE0-1C9331464A9F}" dt="2023-07-22T06:24:04.301" v="7187" actId="1076"/>
          <ac:spMkLst>
            <pc:docMk/>
            <pc:sldMk cId="746867238" sldId="290"/>
            <ac:spMk id="2" creationId="{418582C8-677E-9B9E-AF94-6616AD412945}"/>
          </ac:spMkLst>
        </pc:spChg>
        <pc:spChg chg="add mod">
          <ac:chgData name="Hải Ngân Đinh" userId="b56d41eb1ff6fed2" providerId="LiveId" clId="{EB69B01B-73EE-0242-8DE0-1C9331464A9F}" dt="2023-07-22T06:24:02.285" v="7186" actId="14100"/>
          <ac:spMkLst>
            <pc:docMk/>
            <pc:sldMk cId="746867238" sldId="290"/>
            <ac:spMk id="3" creationId="{A8A245A9-794C-98FB-F100-BF8A9DECAA6F}"/>
          </ac:spMkLst>
        </pc:spChg>
        <pc:spChg chg="del">
          <ac:chgData name="Hải Ngân Đinh" userId="b56d41eb1ff6fed2" providerId="LiveId" clId="{EB69B01B-73EE-0242-8DE0-1C9331464A9F}" dt="2023-07-22T06:23:36.282" v="7148" actId="478"/>
          <ac:spMkLst>
            <pc:docMk/>
            <pc:sldMk cId="746867238" sldId="290"/>
            <ac:spMk id="4" creationId="{02E2AAAB-C516-3F4D-C57F-EBF7806111DA}"/>
          </ac:spMkLst>
        </pc:spChg>
        <pc:spChg chg="del">
          <ac:chgData name="Hải Ngân Đinh" userId="b56d41eb1ff6fed2" providerId="LiveId" clId="{EB69B01B-73EE-0242-8DE0-1C9331464A9F}" dt="2023-07-22T06:23:36.282" v="7148" actId="478"/>
          <ac:spMkLst>
            <pc:docMk/>
            <pc:sldMk cId="746867238" sldId="290"/>
            <ac:spMk id="5" creationId="{F455FC46-5EC1-8FAD-FD35-D7411D0CF198}"/>
          </ac:spMkLst>
        </pc:spChg>
        <pc:spChg chg="add mod">
          <ac:chgData name="Hải Ngân Đinh" userId="b56d41eb1ff6fed2" providerId="LiveId" clId="{EB69B01B-73EE-0242-8DE0-1C9331464A9F}" dt="2023-07-22T06:25:00.638" v="7377" actId="20577"/>
          <ac:spMkLst>
            <pc:docMk/>
            <pc:sldMk cId="746867238" sldId="290"/>
            <ac:spMk id="6" creationId="{9FDE45D7-620F-99CE-DD42-B84D8D0156A5}"/>
          </ac:spMkLst>
        </pc:spChg>
        <pc:spChg chg="add mod">
          <ac:chgData name="Hải Ngân Đinh" userId="b56d41eb1ff6fed2" providerId="LiveId" clId="{EB69B01B-73EE-0242-8DE0-1C9331464A9F}" dt="2023-07-22T06:25:42.681" v="7577" actId="20577"/>
          <ac:spMkLst>
            <pc:docMk/>
            <pc:sldMk cId="746867238" sldId="290"/>
            <ac:spMk id="7" creationId="{6209BE7D-7F70-7E71-D51A-035C87D40ACF}"/>
          </ac:spMkLst>
        </pc:spChg>
        <pc:picChg chg="add mod">
          <ac:chgData name="Hải Ngân Đinh" userId="b56d41eb1ff6fed2" providerId="LiveId" clId="{EB69B01B-73EE-0242-8DE0-1C9331464A9F}" dt="2023-07-22T06:26:28.238" v="7580"/>
          <ac:picMkLst>
            <pc:docMk/>
            <pc:sldMk cId="746867238" sldId="290"/>
            <ac:picMk id="9" creationId="{329FA8B1-2BE5-23AF-8DE2-32D0A63072B1}"/>
          </ac:picMkLst>
        </pc:picChg>
        <pc:picChg chg="del">
          <ac:chgData name="Hải Ngân Đinh" userId="b56d41eb1ff6fed2" providerId="LiveId" clId="{EB69B01B-73EE-0242-8DE0-1C9331464A9F}" dt="2023-07-22T06:23:36.282" v="7148" actId="478"/>
          <ac:picMkLst>
            <pc:docMk/>
            <pc:sldMk cId="746867238" sldId="290"/>
            <ac:picMk id="11" creationId="{02F4D5A6-2DA7-579F-913D-2F836EE724AE}"/>
          </ac:picMkLst>
        </pc:picChg>
        <pc:picChg chg="del">
          <ac:chgData name="Hải Ngân Đinh" userId="b56d41eb1ff6fed2" providerId="LiveId" clId="{EB69B01B-73EE-0242-8DE0-1C9331464A9F}" dt="2023-07-22T06:23:36.282" v="7148" actId="478"/>
          <ac:picMkLst>
            <pc:docMk/>
            <pc:sldMk cId="746867238" sldId="290"/>
            <ac:picMk id="12" creationId="{EB7803D1-3D84-FFC8-FB75-96E28DB90A5D}"/>
          </ac:picMkLst>
        </pc:picChg>
        <pc:picChg chg="del">
          <ac:chgData name="Hải Ngân Đinh" userId="b56d41eb1ff6fed2" providerId="LiveId" clId="{EB69B01B-73EE-0242-8DE0-1C9331464A9F}" dt="2023-07-22T06:23:36.282" v="7148" actId="478"/>
          <ac:picMkLst>
            <pc:docMk/>
            <pc:sldMk cId="746867238" sldId="290"/>
            <ac:picMk id="6146" creationId="{ADEACB0D-D406-2ED5-0E4E-E10C04DAEF85}"/>
          </ac:picMkLst>
        </pc:picChg>
      </pc:sldChg>
      <pc:sldMasterChg chg="delSldLayout modSldLayout">
        <pc:chgData name="Hải Ngân Đinh" userId="b56d41eb1ff6fed2" providerId="LiveId" clId="{EB69B01B-73EE-0242-8DE0-1C9331464A9F}" dt="2023-07-22T06:27:36.550" v="7584" actId="2696"/>
        <pc:sldMasterMkLst>
          <pc:docMk/>
          <pc:sldMasterMk cId="0" sldId="2147483683"/>
        </pc:sldMasterMkLst>
        <pc:sldLayoutChg chg="delSp mod">
          <pc:chgData name="Hải Ngân Đinh" userId="b56d41eb1ff6fed2" providerId="LiveId" clId="{EB69B01B-73EE-0242-8DE0-1C9331464A9F}" dt="2023-07-21T07:27:24.076" v="33" actId="21"/>
          <pc:sldLayoutMkLst>
            <pc:docMk/>
            <pc:sldMasterMk cId="0" sldId="2147483683"/>
            <pc:sldLayoutMk cId="0" sldId="2147483648"/>
          </pc:sldLayoutMkLst>
          <pc:grpChg chg="del">
            <ac:chgData name="Hải Ngân Đinh" userId="b56d41eb1ff6fed2" providerId="LiveId" clId="{EB69B01B-73EE-0242-8DE0-1C9331464A9F}" dt="2023-07-21T07:27:24.076" v="33" actId="21"/>
            <ac:grpSpMkLst>
              <pc:docMk/>
              <pc:sldMasterMk cId="0" sldId="2147483683"/>
              <pc:sldLayoutMk cId="0" sldId="2147483648"/>
              <ac:grpSpMk id="9" creationId="{00000000-0000-0000-0000-000000000000}"/>
            </ac:grpSpMkLst>
          </pc:grpChg>
        </pc:sldLayoutChg>
        <pc:sldLayoutChg chg="addSp delSp modSp mod">
          <pc:chgData name="Hải Ngân Đinh" userId="b56d41eb1ff6fed2" providerId="LiveId" clId="{EB69B01B-73EE-0242-8DE0-1C9331464A9F}" dt="2023-07-21T08:19:56.359" v="1907" actId="1037"/>
          <pc:sldLayoutMkLst>
            <pc:docMk/>
            <pc:sldMasterMk cId="0" sldId="2147483683"/>
            <pc:sldLayoutMk cId="0" sldId="2147483659"/>
          </pc:sldLayoutMkLst>
          <pc:grpChg chg="mod">
            <ac:chgData name="Hải Ngân Đinh" userId="b56d41eb1ff6fed2" providerId="LiveId" clId="{EB69B01B-73EE-0242-8DE0-1C9331464A9F}" dt="2023-07-21T08:19:56.359" v="1907" actId="1037"/>
            <ac:grpSpMkLst>
              <pc:docMk/>
              <pc:sldMasterMk cId="0" sldId="2147483683"/>
              <pc:sldLayoutMk cId="0" sldId="2147483659"/>
              <ac:grpSpMk id="83" creationId="{00000000-0000-0000-0000-000000000000}"/>
            </ac:grpSpMkLst>
          </pc:grpChg>
          <pc:grpChg chg="add del">
            <ac:chgData name="Hải Ngân Đinh" userId="b56d41eb1ff6fed2" providerId="LiveId" clId="{EB69B01B-73EE-0242-8DE0-1C9331464A9F}" dt="2023-07-21T08:19:47.678" v="1894" actId="478"/>
            <ac:grpSpMkLst>
              <pc:docMk/>
              <pc:sldMasterMk cId="0" sldId="2147483683"/>
              <pc:sldLayoutMk cId="0" sldId="2147483659"/>
              <ac:grpSpMk id="88" creationId="{00000000-0000-0000-0000-000000000000}"/>
            </ac:grpSpMkLst>
          </pc:grpChg>
        </pc:sldLayoutChg>
        <pc:sldLayoutChg chg="del">
          <pc:chgData name="Hải Ngân Đinh" userId="b56d41eb1ff6fed2" providerId="LiveId" clId="{EB69B01B-73EE-0242-8DE0-1C9331464A9F}" dt="2023-07-22T06:27:36.313" v="7582" actId="2696"/>
          <pc:sldLayoutMkLst>
            <pc:docMk/>
            <pc:sldMasterMk cId="0" sldId="2147483683"/>
            <pc:sldLayoutMk cId="0" sldId="2147483662"/>
          </pc:sldLayoutMkLst>
        </pc:sldLayoutChg>
        <pc:sldLayoutChg chg="modSp mod">
          <pc:chgData name="Hải Ngân Đinh" userId="b56d41eb1ff6fed2" providerId="LiveId" clId="{EB69B01B-73EE-0242-8DE0-1C9331464A9F}" dt="2023-07-22T05:21:12.362" v="5480" actId="1076"/>
          <pc:sldLayoutMkLst>
            <pc:docMk/>
            <pc:sldMasterMk cId="0" sldId="2147483683"/>
            <pc:sldLayoutMk cId="0" sldId="2147483663"/>
          </pc:sldLayoutMkLst>
          <pc:grpChg chg="mod">
            <ac:chgData name="Hải Ngân Đinh" userId="b56d41eb1ff6fed2" providerId="LiveId" clId="{EB69B01B-73EE-0242-8DE0-1C9331464A9F}" dt="2023-07-22T05:21:12.362" v="5480" actId="1076"/>
            <ac:grpSpMkLst>
              <pc:docMk/>
              <pc:sldMasterMk cId="0" sldId="2147483683"/>
              <pc:sldLayoutMk cId="0" sldId="2147483663"/>
              <ac:grpSpMk id="137" creationId="{00000000-0000-0000-0000-000000000000}"/>
            </ac:grpSpMkLst>
          </pc:grpChg>
        </pc:sldLayoutChg>
        <pc:sldLayoutChg chg="modSp mod">
          <pc:chgData name="Hải Ngân Đinh" userId="b56d41eb1ff6fed2" providerId="LiveId" clId="{EB69B01B-73EE-0242-8DE0-1C9331464A9F}" dt="2023-07-21T10:21:40.344" v="4010" actId="1076"/>
          <pc:sldLayoutMkLst>
            <pc:docMk/>
            <pc:sldMasterMk cId="0" sldId="2147483683"/>
            <pc:sldLayoutMk cId="0" sldId="2147483666"/>
          </pc:sldLayoutMkLst>
          <pc:grpChg chg="mod">
            <ac:chgData name="Hải Ngân Đinh" userId="b56d41eb1ff6fed2" providerId="LiveId" clId="{EB69B01B-73EE-0242-8DE0-1C9331464A9F}" dt="2023-07-21T10:21:40.344" v="4010" actId="1076"/>
            <ac:grpSpMkLst>
              <pc:docMk/>
              <pc:sldMasterMk cId="0" sldId="2147483683"/>
              <pc:sldLayoutMk cId="0" sldId="2147483666"/>
              <ac:grpSpMk id="159" creationId="{00000000-0000-0000-0000-000000000000}"/>
            </ac:grpSpMkLst>
          </pc:grpChg>
        </pc:sldLayoutChg>
        <pc:sldLayoutChg chg="del">
          <pc:chgData name="Hải Ngân Đinh" userId="b56d41eb1ff6fed2" providerId="LiveId" clId="{EB69B01B-73EE-0242-8DE0-1C9331464A9F}" dt="2023-07-21T10:15:58.004" v="3854" actId="2696"/>
          <pc:sldLayoutMkLst>
            <pc:docMk/>
            <pc:sldMasterMk cId="0" sldId="2147483683"/>
            <pc:sldLayoutMk cId="0" sldId="2147483672"/>
          </pc:sldLayoutMkLst>
        </pc:sldLayoutChg>
        <pc:sldLayoutChg chg="modSp mod">
          <pc:chgData name="Hải Ngân Đinh" userId="b56d41eb1ff6fed2" providerId="LiveId" clId="{EB69B01B-73EE-0242-8DE0-1C9331464A9F}" dt="2023-07-21T08:51:22.886" v="2665" actId="1076"/>
          <pc:sldLayoutMkLst>
            <pc:docMk/>
            <pc:sldMasterMk cId="0" sldId="2147483683"/>
            <pc:sldLayoutMk cId="0" sldId="2147483673"/>
          </pc:sldLayoutMkLst>
          <pc:grpChg chg="mod">
            <ac:chgData name="Hải Ngân Đinh" userId="b56d41eb1ff6fed2" providerId="LiveId" clId="{EB69B01B-73EE-0242-8DE0-1C9331464A9F}" dt="2023-07-21T08:51:22.886" v="2665" actId="1076"/>
            <ac:grpSpMkLst>
              <pc:docMk/>
              <pc:sldMasterMk cId="0" sldId="2147483683"/>
              <pc:sldLayoutMk cId="0" sldId="2147483673"/>
              <ac:grpSpMk id="234" creationId="{00000000-0000-0000-0000-000000000000}"/>
            </ac:grpSpMkLst>
          </pc:grpChg>
        </pc:sldLayoutChg>
        <pc:sldLayoutChg chg="modSp mod">
          <pc:chgData name="Hải Ngân Đinh" userId="b56d41eb1ff6fed2" providerId="LiveId" clId="{EB69B01B-73EE-0242-8DE0-1C9331464A9F}" dt="2023-07-21T11:12:01.999" v="4374" actId="14100"/>
          <pc:sldLayoutMkLst>
            <pc:docMk/>
            <pc:sldMasterMk cId="0" sldId="2147483683"/>
            <pc:sldLayoutMk cId="0" sldId="2147483677"/>
          </pc:sldLayoutMkLst>
          <pc:grpChg chg="mod">
            <ac:chgData name="Hải Ngân Đinh" userId="b56d41eb1ff6fed2" providerId="LiveId" clId="{EB69B01B-73EE-0242-8DE0-1C9331464A9F}" dt="2023-07-21T11:12:01.999" v="4374" actId="14100"/>
            <ac:grpSpMkLst>
              <pc:docMk/>
              <pc:sldMasterMk cId="0" sldId="2147483683"/>
              <pc:sldLayoutMk cId="0" sldId="2147483677"/>
              <ac:grpSpMk id="274" creationId="{00000000-0000-0000-0000-000000000000}"/>
            </ac:grpSpMkLst>
          </pc:grpChg>
        </pc:sldLayoutChg>
        <pc:sldLayoutChg chg="del">
          <pc:chgData name="Hải Ngân Đinh" userId="b56d41eb1ff6fed2" providerId="LiveId" clId="{EB69B01B-73EE-0242-8DE0-1C9331464A9F}" dt="2023-07-22T06:27:36.550" v="7584" actId="2696"/>
          <pc:sldLayoutMkLst>
            <pc:docMk/>
            <pc:sldMasterMk cId="0" sldId="2147483683"/>
            <pc:sldLayoutMk cId="0" sldId="2147483678"/>
          </pc:sldLayoutMkLst>
        </pc:sldLayoutChg>
      </pc:sldMasterChg>
    </pc:docChg>
  </pc:docChgLst>
  <pc:docChgLst>
    <pc:chgData name="Hải Ngân Đinh" userId="b56d41eb1ff6fed2" providerId="LiveId" clId="{BA86CFF4-58C5-034A-BB59-2679E4396283}"/>
    <pc:docChg chg="undo redo custSel addSld delSld modSld sldOrd modMainMaster">
      <pc:chgData name="Hải Ngân Đinh" userId="b56d41eb1ff6fed2" providerId="LiveId" clId="{BA86CFF4-58C5-034A-BB59-2679E4396283}" dt="2023-08-24T16:33:09.420" v="5640" actId="1076"/>
      <pc:docMkLst>
        <pc:docMk/>
      </pc:docMkLst>
      <pc:sldChg chg="addSp delSp modSp mod setBg">
        <pc:chgData name="Hải Ngân Đinh" userId="b56d41eb1ff6fed2" providerId="LiveId" clId="{BA86CFF4-58C5-034A-BB59-2679E4396283}" dt="2023-08-24T15:09:16.893" v="3536" actId="1076"/>
        <pc:sldMkLst>
          <pc:docMk/>
          <pc:sldMk cId="0" sldId="256"/>
        </pc:sldMkLst>
        <pc:spChg chg="mod">
          <ac:chgData name="Hải Ngân Đinh" userId="b56d41eb1ff6fed2" providerId="LiveId" clId="{BA86CFF4-58C5-034A-BB59-2679E4396283}" dt="2023-08-24T15:09:14.440" v="3535" actId="1076"/>
          <ac:spMkLst>
            <pc:docMk/>
            <pc:sldMk cId="0" sldId="256"/>
            <ac:spMk id="4" creationId="{6465FA38-8815-B9C4-8F7B-7D4A149D14AD}"/>
          </ac:spMkLst>
        </pc:spChg>
        <pc:spChg chg="mod">
          <ac:chgData name="Hải Ngân Đinh" userId="b56d41eb1ff6fed2" providerId="LiveId" clId="{BA86CFF4-58C5-034A-BB59-2679E4396283}" dt="2023-08-24T15:09:16.893" v="3536" actId="1076"/>
          <ac:spMkLst>
            <pc:docMk/>
            <pc:sldMk cId="0" sldId="256"/>
            <ac:spMk id="5" creationId="{86E13ABF-150E-A43F-987B-D6F098D9DB31}"/>
          </ac:spMkLst>
        </pc:spChg>
        <pc:spChg chg="mod">
          <ac:chgData name="Hải Ngân Đinh" userId="b56d41eb1ff6fed2" providerId="LiveId" clId="{BA86CFF4-58C5-034A-BB59-2679E4396283}" dt="2023-08-24T15:09:05.311" v="3531" actId="1076"/>
          <ac:spMkLst>
            <pc:docMk/>
            <pc:sldMk cId="0" sldId="256"/>
            <ac:spMk id="8" creationId="{D3E0B652-2566-7016-B3CF-427CC9C96132}"/>
          </ac:spMkLst>
        </pc:spChg>
        <pc:picChg chg="add del mod">
          <ac:chgData name="Hải Ngân Đinh" userId="b56d41eb1ff6fed2" providerId="LiveId" clId="{BA86CFF4-58C5-034A-BB59-2679E4396283}" dt="2023-08-24T15:08:19.398" v="3515" actId="478"/>
          <ac:picMkLst>
            <pc:docMk/>
            <pc:sldMk cId="0" sldId="256"/>
            <ac:picMk id="2" creationId="{C53ECE54-7AE4-C7CB-805F-C90DD799B2A5}"/>
          </ac:picMkLst>
        </pc:picChg>
        <pc:picChg chg="add del mod">
          <ac:chgData name="Hải Ngân Đinh" userId="b56d41eb1ff6fed2" providerId="LiveId" clId="{BA86CFF4-58C5-034A-BB59-2679E4396283}" dt="2023-08-24T15:08:52.500" v="3525" actId="478"/>
          <ac:picMkLst>
            <pc:docMk/>
            <pc:sldMk cId="0" sldId="256"/>
            <ac:picMk id="3" creationId="{B75FA81B-73A4-3A4B-0DC4-E12EDB50365B}"/>
          </ac:picMkLst>
        </pc:picChg>
      </pc:sldChg>
      <pc:sldChg chg="modSp mod">
        <pc:chgData name="Hải Ngân Đinh" userId="b56d41eb1ff6fed2" providerId="LiveId" clId="{BA86CFF4-58C5-034A-BB59-2679E4396283}" dt="2023-08-24T15:16:20.465" v="3763" actId="114"/>
        <pc:sldMkLst>
          <pc:docMk/>
          <pc:sldMk cId="0" sldId="257"/>
        </pc:sldMkLst>
        <pc:spChg chg="mod">
          <ac:chgData name="Hải Ngân Đinh" userId="b56d41eb1ff6fed2" providerId="LiveId" clId="{BA86CFF4-58C5-034A-BB59-2679E4396283}" dt="2023-08-24T15:16:00.370" v="3743" actId="1076"/>
          <ac:spMkLst>
            <pc:docMk/>
            <pc:sldMk cId="0" sldId="257"/>
            <ac:spMk id="20" creationId="{6FF4FD1E-9A02-3FBB-11B5-1606DC9D100C}"/>
          </ac:spMkLst>
        </pc:spChg>
        <pc:spChg chg="mod">
          <ac:chgData name="Hải Ngân Đinh" userId="b56d41eb1ff6fed2" providerId="LiveId" clId="{BA86CFF4-58C5-034A-BB59-2679E4396283}" dt="2023-08-24T15:16:20.465" v="3763" actId="114"/>
          <ac:spMkLst>
            <pc:docMk/>
            <pc:sldMk cId="0" sldId="257"/>
            <ac:spMk id="21" creationId="{FCF72932-0F41-98BC-D194-775C01C10E59}"/>
          </ac:spMkLst>
        </pc:spChg>
      </pc:sldChg>
      <pc:sldChg chg="mod modShow">
        <pc:chgData name="Hải Ngân Đinh" userId="b56d41eb1ff6fed2" providerId="LiveId" clId="{BA86CFF4-58C5-034A-BB59-2679E4396283}" dt="2023-08-13T06:51:14.806" v="1" actId="729"/>
        <pc:sldMkLst>
          <pc:docMk/>
          <pc:sldMk cId="0" sldId="258"/>
        </pc:sldMkLst>
      </pc:sldChg>
      <pc:sldChg chg="modSp mod ord modShow">
        <pc:chgData name="Hải Ngân Đinh" userId="b56d41eb1ff6fed2" providerId="LiveId" clId="{BA86CFF4-58C5-034A-BB59-2679E4396283}" dt="2023-08-13T14:21:36.791" v="1500" actId="729"/>
        <pc:sldMkLst>
          <pc:docMk/>
          <pc:sldMk cId="0" sldId="259"/>
        </pc:sldMkLst>
        <pc:spChg chg="mod">
          <ac:chgData name="Hải Ngân Đinh" userId="b56d41eb1ff6fed2" providerId="LiveId" clId="{BA86CFF4-58C5-034A-BB59-2679E4396283}" dt="2023-08-13T14:19:06.158" v="1345" actId="20577"/>
          <ac:spMkLst>
            <pc:docMk/>
            <pc:sldMk cId="0" sldId="259"/>
            <ac:spMk id="9" creationId="{E4CFDC07-F048-F0EA-22FE-E9EFC749D95E}"/>
          </ac:spMkLst>
        </pc:spChg>
        <pc:picChg chg="mod">
          <ac:chgData name="Hải Ngân Đinh" userId="b56d41eb1ff6fed2" providerId="LiveId" clId="{BA86CFF4-58C5-034A-BB59-2679E4396283}" dt="2023-08-13T14:18:25.529" v="1279" actId="1076"/>
          <ac:picMkLst>
            <pc:docMk/>
            <pc:sldMk cId="0" sldId="259"/>
            <ac:picMk id="11" creationId="{CD02FA28-8870-A98F-9CEC-175CA8C5478E}"/>
          </ac:picMkLst>
        </pc:picChg>
      </pc:sldChg>
      <pc:sldChg chg="delSp modSp mod modShow">
        <pc:chgData name="Hải Ngân Đinh" userId="b56d41eb1ff6fed2" providerId="LiveId" clId="{BA86CFF4-58C5-034A-BB59-2679E4396283}" dt="2023-08-13T14:22:28.300" v="1556" actId="478"/>
        <pc:sldMkLst>
          <pc:docMk/>
          <pc:sldMk cId="0" sldId="260"/>
        </pc:sldMkLst>
        <pc:spChg chg="del">
          <ac:chgData name="Hải Ngân Đinh" userId="b56d41eb1ff6fed2" providerId="LiveId" clId="{BA86CFF4-58C5-034A-BB59-2679E4396283}" dt="2023-08-13T14:22:28.300" v="1556" actId="478"/>
          <ac:spMkLst>
            <pc:docMk/>
            <pc:sldMk cId="0" sldId="260"/>
            <ac:spMk id="12" creationId="{EDC5F57F-DB29-FD8F-17D7-7F0F1CC7DA35}"/>
          </ac:spMkLst>
        </pc:spChg>
        <pc:spChg chg="mod">
          <ac:chgData name="Hải Ngân Đinh" userId="b56d41eb1ff6fed2" providerId="LiveId" clId="{BA86CFF4-58C5-034A-BB59-2679E4396283}" dt="2023-08-13T14:04:24.863" v="725" actId="20577"/>
          <ac:spMkLst>
            <pc:docMk/>
            <pc:sldMk cId="0" sldId="260"/>
            <ac:spMk id="13" creationId="{F451E4CD-9C4C-D125-458C-FE01D057774E}"/>
          </ac:spMkLst>
        </pc:spChg>
        <pc:spChg chg="mod">
          <ac:chgData name="Hải Ngân Đinh" userId="b56d41eb1ff6fed2" providerId="LiveId" clId="{BA86CFF4-58C5-034A-BB59-2679E4396283}" dt="2023-08-13T14:06:03.759" v="769" actId="1076"/>
          <ac:spMkLst>
            <pc:docMk/>
            <pc:sldMk cId="0" sldId="260"/>
            <ac:spMk id="15" creationId="{C106B279-68AC-A82C-1929-1695BEBEA658}"/>
          </ac:spMkLst>
        </pc:spChg>
        <pc:picChg chg="mod">
          <ac:chgData name="Hải Ngân Đinh" userId="b56d41eb1ff6fed2" providerId="LiveId" clId="{BA86CFF4-58C5-034A-BB59-2679E4396283}" dt="2023-08-13T14:05:44.170" v="767" actId="1076"/>
          <ac:picMkLst>
            <pc:docMk/>
            <pc:sldMk cId="0" sldId="260"/>
            <ac:picMk id="14" creationId="{EB7E50B0-D471-1220-5803-058C6AFB47FC}"/>
          </ac:picMkLst>
        </pc:picChg>
      </pc:sldChg>
      <pc:sldChg chg="addSp delSp modSp mod">
        <pc:chgData name="Hải Ngân Đinh" userId="b56d41eb1ff6fed2" providerId="LiveId" clId="{BA86CFF4-58C5-034A-BB59-2679E4396283}" dt="2023-08-13T14:23:10.827" v="1588" actId="20577"/>
        <pc:sldMkLst>
          <pc:docMk/>
          <pc:sldMk cId="0" sldId="261"/>
        </pc:sldMkLst>
        <pc:spChg chg="mod">
          <ac:chgData name="Hải Ngân Đinh" userId="b56d41eb1ff6fed2" providerId="LiveId" clId="{BA86CFF4-58C5-034A-BB59-2679E4396283}" dt="2023-08-13T14:23:10.827" v="1588" actId="20577"/>
          <ac:spMkLst>
            <pc:docMk/>
            <pc:sldMk cId="0" sldId="261"/>
            <ac:spMk id="6" creationId="{673C0589-6258-244C-FABB-A6CA9FB02D7C}"/>
          </ac:spMkLst>
        </pc:spChg>
        <pc:spChg chg="del">
          <ac:chgData name="Hải Ngân Đinh" userId="b56d41eb1ff6fed2" providerId="LiveId" clId="{BA86CFF4-58C5-034A-BB59-2679E4396283}" dt="2023-08-13T14:22:01.227" v="1549" actId="478"/>
          <ac:spMkLst>
            <pc:docMk/>
            <pc:sldMk cId="0" sldId="261"/>
            <ac:spMk id="8" creationId="{C65933BC-AC22-7E6E-EEED-D071D16BC70A}"/>
          </ac:spMkLst>
        </pc:spChg>
        <pc:picChg chg="add mod">
          <ac:chgData name="Hải Ngân Đinh" userId="b56d41eb1ff6fed2" providerId="LiveId" clId="{BA86CFF4-58C5-034A-BB59-2679E4396283}" dt="2023-08-13T09:18:41.213" v="720" actId="1076"/>
          <ac:picMkLst>
            <pc:docMk/>
            <pc:sldMk cId="0" sldId="261"/>
            <ac:picMk id="3" creationId="{97852DD1-EC7C-073B-F2CC-DCA8A12EDBAA}"/>
          </ac:picMkLst>
        </pc:picChg>
        <pc:picChg chg="del">
          <ac:chgData name="Hải Ngân Đinh" userId="b56d41eb1ff6fed2" providerId="LiveId" clId="{BA86CFF4-58C5-034A-BB59-2679E4396283}" dt="2023-08-13T09:18:25.974" v="718" actId="478"/>
          <ac:picMkLst>
            <pc:docMk/>
            <pc:sldMk cId="0" sldId="261"/>
            <ac:picMk id="16" creationId="{7B4CC3E7-0D48-24E6-F063-763D360FE316}"/>
          </ac:picMkLst>
        </pc:picChg>
      </pc:sldChg>
      <pc:sldChg chg="addSp delSp modSp mod ord modAnim">
        <pc:chgData name="Hải Ngân Đinh" userId="b56d41eb1ff6fed2" providerId="LiveId" clId="{BA86CFF4-58C5-034A-BB59-2679E4396283}" dt="2023-08-24T15:25:39.963" v="3940" actId="1076"/>
        <pc:sldMkLst>
          <pc:docMk/>
          <pc:sldMk cId="0" sldId="262"/>
        </pc:sldMkLst>
        <pc:spChg chg="add mod">
          <ac:chgData name="Hải Ngân Đinh" userId="b56d41eb1ff6fed2" providerId="LiveId" clId="{BA86CFF4-58C5-034A-BB59-2679E4396283}" dt="2023-08-24T15:25:39.963" v="3940" actId="1076"/>
          <ac:spMkLst>
            <pc:docMk/>
            <pc:sldMk cId="0" sldId="262"/>
            <ac:spMk id="2" creationId="{26489D8E-18B1-0E92-221F-DC92CCC17705}"/>
          </ac:spMkLst>
        </pc:spChg>
        <pc:spChg chg="add mod">
          <ac:chgData name="Hải Ngân Đinh" userId="b56d41eb1ff6fed2" providerId="LiveId" clId="{BA86CFF4-58C5-034A-BB59-2679E4396283}" dt="2023-08-24T15:25:36.800" v="3939" actId="1076"/>
          <ac:spMkLst>
            <pc:docMk/>
            <pc:sldMk cId="0" sldId="262"/>
            <ac:spMk id="3" creationId="{B748A766-C6F6-C4FD-3B60-1A733708372D}"/>
          </ac:spMkLst>
        </pc:spChg>
        <pc:spChg chg="add mod">
          <ac:chgData name="Hải Ngân Đinh" userId="b56d41eb1ff6fed2" providerId="LiveId" clId="{BA86CFF4-58C5-034A-BB59-2679E4396283}" dt="2023-08-24T15:25:35.749" v="3938" actId="1076"/>
          <ac:spMkLst>
            <pc:docMk/>
            <pc:sldMk cId="0" sldId="262"/>
            <ac:spMk id="4" creationId="{E961A069-0E3F-879F-0829-AE40AA302951}"/>
          </ac:spMkLst>
        </pc:spChg>
        <pc:spChg chg="add mod">
          <ac:chgData name="Hải Ngân Đinh" userId="b56d41eb1ff6fed2" providerId="LiveId" clId="{BA86CFF4-58C5-034A-BB59-2679E4396283}" dt="2023-08-24T15:25:25.099" v="3935" actId="1076"/>
          <ac:spMkLst>
            <pc:docMk/>
            <pc:sldMk cId="0" sldId="262"/>
            <ac:spMk id="5" creationId="{D62CF213-ECF4-B0CE-335F-EE37E0B93E7C}"/>
          </ac:spMkLst>
        </pc:spChg>
        <pc:spChg chg="del">
          <ac:chgData name="Hải Ngân Đinh" userId="b56d41eb1ff6fed2" providerId="LiveId" clId="{BA86CFF4-58C5-034A-BB59-2679E4396283}" dt="2023-08-24T15:23:13.511" v="3891" actId="478"/>
          <ac:spMkLst>
            <pc:docMk/>
            <pc:sldMk cId="0" sldId="262"/>
            <ac:spMk id="6" creationId="{76C9D011-4CED-57FF-AA96-10775F1EE475}"/>
          </ac:spMkLst>
        </pc:spChg>
        <pc:spChg chg="del mod">
          <ac:chgData name="Hải Ngân Đinh" userId="b56d41eb1ff6fed2" providerId="LiveId" clId="{BA86CFF4-58C5-034A-BB59-2679E4396283}" dt="2023-08-24T15:23:13.511" v="3891" actId="478"/>
          <ac:spMkLst>
            <pc:docMk/>
            <pc:sldMk cId="0" sldId="262"/>
            <ac:spMk id="7" creationId="{6EF19443-279C-6F27-510B-853937070B66}"/>
          </ac:spMkLst>
        </pc:spChg>
        <pc:spChg chg="del">
          <ac:chgData name="Hải Ngân Đinh" userId="b56d41eb1ff6fed2" providerId="LiveId" clId="{BA86CFF4-58C5-034A-BB59-2679E4396283}" dt="2023-08-24T15:23:27.294" v="3892" actId="478"/>
          <ac:spMkLst>
            <pc:docMk/>
            <pc:sldMk cId="0" sldId="262"/>
            <ac:spMk id="8" creationId="{8E82CD8E-6552-B8C9-008F-5C1F6E6EA6A0}"/>
          </ac:spMkLst>
        </pc:spChg>
        <pc:picChg chg="mod">
          <ac:chgData name="Hải Ngân Đinh" userId="b56d41eb1ff6fed2" providerId="LiveId" clId="{BA86CFF4-58C5-034A-BB59-2679E4396283}" dt="2023-08-24T15:24:16.813" v="3910" actId="1076"/>
          <ac:picMkLst>
            <pc:docMk/>
            <pc:sldMk cId="0" sldId="262"/>
            <ac:picMk id="5122" creationId="{9C45D419-5B54-52CB-03BA-F7CC013456FA}"/>
          </ac:picMkLst>
        </pc:picChg>
      </pc:sldChg>
      <pc:sldChg chg="modSp mod ord modShow">
        <pc:chgData name="Hải Ngân Đinh" userId="b56d41eb1ff6fed2" providerId="LiveId" clId="{BA86CFF4-58C5-034A-BB59-2679E4396283}" dt="2023-08-13T14:41:46.190" v="2336" actId="729"/>
        <pc:sldMkLst>
          <pc:docMk/>
          <pc:sldMk cId="0" sldId="263"/>
        </pc:sldMkLst>
        <pc:spChg chg="mod">
          <ac:chgData name="Hải Ngân Đinh" userId="b56d41eb1ff6fed2" providerId="LiveId" clId="{BA86CFF4-58C5-034A-BB59-2679E4396283}" dt="2023-08-13T14:41:42.752" v="2335" actId="207"/>
          <ac:spMkLst>
            <pc:docMk/>
            <pc:sldMk cId="0" sldId="263"/>
            <ac:spMk id="9" creationId="{D1AA33B7-9042-FB5D-E013-4270F27D1AB9}"/>
          </ac:spMkLst>
        </pc:spChg>
      </pc:sldChg>
      <pc:sldChg chg="addSp delSp modSp mod ord">
        <pc:chgData name="Hải Ngân Đinh" userId="b56d41eb1ff6fed2" providerId="LiveId" clId="{BA86CFF4-58C5-034A-BB59-2679E4396283}" dt="2023-08-13T14:31:23.012" v="1660" actId="1076"/>
        <pc:sldMkLst>
          <pc:docMk/>
          <pc:sldMk cId="0" sldId="264"/>
        </pc:sldMkLst>
        <pc:spChg chg="mod">
          <ac:chgData name="Hải Ngân Đinh" userId="b56d41eb1ff6fed2" providerId="LiveId" clId="{BA86CFF4-58C5-034A-BB59-2679E4396283}" dt="2023-08-13T14:23:51.060" v="1657" actId="14100"/>
          <ac:spMkLst>
            <pc:docMk/>
            <pc:sldMk cId="0" sldId="264"/>
            <ac:spMk id="6" creationId="{0AD76D3D-AA09-4F4B-36F8-F94AC2D83E48}"/>
          </ac:spMkLst>
        </pc:spChg>
        <pc:spChg chg="mod">
          <ac:chgData name="Hải Ngân Đinh" userId="b56d41eb1ff6fed2" providerId="LiveId" clId="{BA86CFF4-58C5-034A-BB59-2679E4396283}" dt="2023-08-13T14:23:42.541" v="1655" actId="1076"/>
          <ac:spMkLst>
            <pc:docMk/>
            <pc:sldMk cId="0" sldId="264"/>
            <ac:spMk id="7" creationId="{7EC0C311-EC35-6B5F-6E2D-FA10AFC6CA45}"/>
          </ac:spMkLst>
        </pc:spChg>
        <pc:picChg chg="add mod">
          <ac:chgData name="Hải Ngân Đinh" userId="b56d41eb1ff6fed2" providerId="LiveId" clId="{BA86CFF4-58C5-034A-BB59-2679E4396283}" dt="2023-08-13T14:31:23.012" v="1660" actId="1076"/>
          <ac:picMkLst>
            <pc:docMk/>
            <pc:sldMk cId="0" sldId="264"/>
            <ac:picMk id="3" creationId="{DB8720EE-5DCF-74A5-52A1-F3D7F27D165E}"/>
          </ac:picMkLst>
        </pc:picChg>
        <pc:picChg chg="del">
          <ac:chgData name="Hải Ngân Đinh" userId="b56d41eb1ff6fed2" providerId="LiveId" clId="{BA86CFF4-58C5-034A-BB59-2679E4396283}" dt="2023-08-13T14:31:11.965" v="1658" actId="478"/>
          <ac:picMkLst>
            <pc:docMk/>
            <pc:sldMk cId="0" sldId="264"/>
            <ac:picMk id="10" creationId="{73F761C1-E414-32A4-4B4B-8ACF992AF22D}"/>
          </ac:picMkLst>
        </pc:picChg>
      </pc:sldChg>
      <pc:sldChg chg="mod modShow">
        <pc:chgData name="Hải Ngân Đinh" userId="b56d41eb1ff6fed2" providerId="LiveId" clId="{BA86CFF4-58C5-034A-BB59-2679E4396283}" dt="2023-08-24T15:30:01.569" v="4044" actId="729"/>
        <pc:sldMkLst>
          <pc:docMk/>
          <pc:sldMk cId="0" sldId="265"/>
        </pc:sldMkLst>
      </pc:sldChg>
      <pc:sldChg chg="addSp delSp modSp mod">
        <pc:chgData name="Hải Ngân Đinh" userId="b56d41eb1ff6fed2" providerId="LiveId" clId="{BA86CFF4-58C5-034A-BB59-2679E4396283}" dt="2023-08-24T15:07:18.375" v="3501" actId="1076"/>
        <pc:sldMkLst>
          <pc:docMk/>
          <pc:sldMk cId="0" sldId="266"/>
        </pc:sldMkLst>
        <pc:spChg chg="mod">
          <ac:chgData name="Hải Ngân Đinh" userId="b56d41eb1ff6fed2" providerId="LiveId" clId="{BA86CFF4-58C5-034A-BB59-2679E4396283}" dt="2023-08-24T15:06:04.074" v="3497" actId="1036"/>
          <ac:spMkLst>
            <pc:docMk/>
            <pc:sldMk cId="0" sldId="266"/>
            <ac:spMk id="2" creationId="{831F3142-6253-4850-76D4-68B3AF79F03C}"/>
          </ac:spMkLst>
        </pc:spChg>
        <pc:spChg chg="add del">
          <ac:chgData name="Hải Ngân Đinh" userId="b56d41eb1ff6fed2" providerId="LiveId" clId="{BA86CFF4-58C5-034A-BB59-2679E4396283}" dt="2023-08-24T15:05:38.984" v="3406" actId="478"/>
          <ac:spMkLst>
            <pc:docMk/>
            <pc:sldMk cId="0" sldId="266"/>
            <ac:spMk id="3" creationId="{10351EA0-70D0-C36E-233B-F4FEE923D670}"/>
          </ac:spMkLst>
        </pc:spChg>
        <pc:spChg chg="add del">
          <ac:chgData name="Hải Ngân Đinh" userId="b56d41eb1ff6fed2" providerId="LiveId" clId="{BA86CFF4-58C5-034A-BB59-2679E4396283}" dt="2023-08-24T15:05:38.984" v="3406" actId="478"/>
          <ac:spMkLst>
            <pc:docMk/>
            <pc:sldMk cId="0" sldId="266"/>
            <ac:spMk id="4" creationId="{5EE879F1-0081-F18F-5A65-4C54488B6093}"/>
          </ac:spMkLst>
        </pc:spChg>
        <pc:spChg chg="add del">
          <ac:chgData name="Hải Ngân Đinh" userId="b56d41eb1ff6fed2" providerId="LiveId" clId="{BA86CFF4-58C5-034A-BB59-2679E4396283}" dt="2023-08-24T15:05:38.984" v="3406" actId="478"/>
          <ac:spMkLst>
            <pc:docMk/>
            <pc:sldMk cId="0" sldId="266"/>
            <ac:spMk id="5" creationId="{DBE60E6D-B27F-35C2-35AD-07AC05452BF3}"/>
          </ac:spMkLst>
        </pc:spChg>
        <pc:spChg chg="add del mod">
          <ac:chgData name="Hải Ngân Đinh" userId="b56d41eb1ff6fed2" providerId="LiveId" clId="{BA86CFF4-58C5-034A-BB59-2679E4396283}" dt="2023-08-24T15:06:01.306" v="3486" actId="1076"/>
          <ac:spMkLst>
            <pc:docMk/>
            <pc:sldMk cId="0" sldId="266"/>
            <ac:spMk id="6" creationId="{E5CCDB08-7BEA-3FF4-34D9-C34F5B4C920D}"/>
          </ac:spMkLst>
        </pc:spChg>
        <pc:spChg chg="mod">
          <ac:chgData name="Hải Ngân Đinh" userId="b56d41eb1ff6fed2" providerId="LiveId" clId="{BA86CFF4-58C5-034A-BB59-2679E4396283}" dt="2023-08-24T15:06:04.074" v="3497" actId="1036"/>
          <ac:spMkLst>
            <pc:docMk/>
            <pc:sldMk cId="0" sldId="266"/>
            <ac:spMk id="426" creationId="{00000000-0000-0000-0000-000000000000}"/>
          </ac:spMkLst>
        </pc:spChg>
        <pc:picChg chg="add mod">
          <ac:chgData name="Hải Ngân Đinh" userId="b56d41eb1ff6fed2" providerId="LiveId" clId="{BA86CFF4-58C5-034A-BB59-2679E4396283}" dt="2023-08-24T15:07:18.375" v="3501" actId="1076"/>
          <ac:picMkLst>
            <pc:docMk/>
            <pc:sldMk cId="0" sldId="266"/>
            <ac:picMk id="8" creationId="{3D838CC8-3A21-7FE8-DF7E-5103CD9EAABE}"/>
          </ac:picMkLst>
        </pc:picChg>
        <pc:picChg chg="add del">
          <ac:chgData name="Hải Ngân Đinh" userId="b56d41eb1ff6fed2" providerId="LiveId" clId="{BA86CFF4-58C5-034A-BB59-2679E4396283}" dt="2023-08-24T15:05:38.984" v="3406" actId="478"/>
          <ac:picMkLst>
            <pc:docMk/>
            <pc:sldMk cId="0" sldId="266"/>
            <ac:picMk id="11" creationId="{63FE09ED-E02E-08DF-A642-0469590DE9BD}"/>
          </ac:picMkLst>
        </pc:picChg>
      </pc:sldChg>
      <pc:sldChg chg="delSp modSp mod ord modShow">
        <pc:chgData name="Hải Ngân Đinh" userId="b56d41eb1ff6fed2" providerId="LiveId" clId="{BA86CFF4-58C5-034A-BB59-2679E4396283}" dt="2023-08-13T09:01:46.672" v="207" actId="729"/>
        <pc:sldMkLst>
          <pc:docMk/>
          <pc:sldMk cId="0" sldId="267"/>
        </pc:sldMkLst>
        <pc:spChg chg="mod">
          <ac:chgData name="Hải Ngân Đinh" userId="b56d41eb1ff6fed2" providerId="LiveId" clId="{BA86CFF4-58C5-034A-BB59-2679E4396283}" dt="2023-08-13T09:01:05.361" v="160" actId="20577"/>
          <ac:spMkLst>
            <pc:docMk/>
            <pc:sldMk cId="0" sldId="267"/>
            <ac:spMk id="5" creationId="{A0C14DAF-6D22-96E0-4FF5-F91BDC01A757}"/>
          </ac:spMkLst>
        </pc:spChg>
        <pc:spChg chg="mod">
          <ac:chgData name="Hải Ngân Đinh" userId="b56d41eb1ff6fed2" providerId="LiveId" clId="{BA86CFF4-58C5-034A-BB59-2679E4396283}" dt="2023-08-13T09:01:27.535" v="201" actId="1076"/>
          <ac:spMkLst>
            <pc:docMk/>
            <pc:sldMk cId="0" sldId="267"/>
            <ac:spMk id="6" creationId="{ACA9889E-FB31-0D79-0B9F-DBBDAEF5468B}"/>
          </ac:spMkLst>
        </pc:spChg>
        <pc:spChg chg="mod">
          <ac:chgData name="Hải Ngân Đinh" userId="b56d41eb1ff6fed2" providerId="LiveId" clId="{BA86CFF4-58C5-034A-BB59-2679E4396283}" dt="2023-08-13T09:01:31.230" v="203" actId="1076"/>
          <ac:spMkLst>
            <pc:docMk/>
            <pc:sldMk cId="0" sldId="267"/>
            <ac:spMk id="8" creationId="{3C8105C0-96CB-BDF0-C5AF-596D7B613686}"/>
          </ac:spMkLst>
        </pc:spChg>
        <pc:spChg chg="del">
          <ac:chgData name="Hải Ngân Đinh" userId="b56d41eb1ff6fed2" providerId="LiveId" clId="{BA86CFF4-58C5-034A-BB59-2679E4396283}" dt="2023-08-13T09:01:24.806" v="200" actId="478"/>
          <ac:spMkLst>
            <pc:docMk/>
            <pc:sldMk cId="0" sldId="267"/>
            <ac:spMk id="9" creationId="{D769E444-3DAC-B88D-6149-D9F36B018465}"/>
          </ac:spMkLst>
        </pc:spChg>
        <pc:spChg chg="del">
          <ac:chgData name="Hải Ngân Đinh" userId="b56d41eb1ff6fed2" providerId="LiveId" clId="{BA86CFF4-58C5-034A-BB59-2679E4396283}" dt="2023-08-13T09:01:24.806" v="200" actId="478"/>
          <ac:spMkLst>
            <pc:docMk/>
            <pc:sldMk cId="0" sldId="267"/>
            <ac:spMk id="10" creationId="{EB80DD36-0F36-19D5-E77D-E49119A7796F}"/>
          </ac:spMkLst>
        </pc:spChg>
      </pc:sldChg>
      <pc:sldChg chg="modSp add mod modNotes">
        <pc:chgData name="Hải Ngân Đinh" userId="b56d41eb1ff6fed2" providerId="LiveId" clId="{BA86CFF4-58C5-034A-BB59-2679E4396283}" dt="2023-08-24T16:24:07.216" v="5022" actId="1076"/>
        <pc:sldMkLst>
          <pc:docMk/>
          <pc:sldMk cId="2745012124" sldId="268"/>
        </pc:sldMkLst>
        <pc:spChg chg="mod">
          <ac:chgData name="Hải Ngân Đinh" userId="b56d41eb1ff6fed2" providerId="LiveId" clId="{BA86CFF4-58C5-034A-BB59-2679E4396283}" dt="2023-08-24T16:24:07.216" v="5022" actId="1076"/>
          <ac:spMkLst>
            <pc:docMk/>
            <pc:sldMk cId="2745012124" sldId="268"/>
            <ac:spMk id="5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3:32.201" v="5005" actId="948"/>
          <ac:spMkLst>
            <pc:docMk/>
            <pc:sldMk cId="2745012124" sldId="268"/>
            <ac:spMk id="10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3:32.201" v="5005" actId="948"/>
          <ac:spMkLst>
            <pc:docMk/>
            <pc:sldMk cId="2745012124" sldId="268"/>
            <ac:spMk id="11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3:32.201" v="5005" actId="948"/>
          <ac:spMkLst>
            <pc:docMk/>
            <pc:sldMk cId="2745012124" sldId="268"/>
            <ac:spMk id="12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3:59.270" v="5018" actId="14100"/>
          <ac:spMkLst>
            <pc:docMk/>
            <pc:sldMk cId="2745012124" sldId="268"/>
            <ac:spMk id="13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3:55.355" v="5017" actId="404"/>
          <ac:spMkLst>
            <pc:docMk/>
            <pc:sldMk cId="2745012124" sldId="268"/>
            <ac:spMk id="14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4:03.509" v="5021" actId="20577"/>
          <ac:spMkLst>
            <pc:docMk/>
            <pc:sldMk cId="2745012124" sldId="268"/>
            <ac:spMk id="16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3:32.201" v="5005" actId="948"/>
          <ac:spMkLst>
            <pc:docMk/>
            <pc:sldMk cId="2745012124" sldId="268"/>
            <ac:spMk id="17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3:32.201" v="5005" actId="948"/>
          <ac:spMkLst>
            <pc:docMk/>
            <pc:sldMk cId="2745012124" sldId="268"/>
            <ac:spMk id="18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3:32.201" v="5005" actId="948"/>
          <ac:spMkLst>
            <pc:docMk/>
            <pc:sldMk cId="2745012124" sldId="268"/>
            <ac:spMk id="19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3:32.201" v="5005" actId="948"/>
          <ac:spMkLst>
            <pc:docMk/>
            <pc:sldMk cId="2745012124" sldId="268"/>
            <ac:spMk id="20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3:55.355" v="5017" actId="404"/>
          <ac:spMkLst>
            <pc:docMk/>
            <pc:sldMk cId="2745012124" sldId="268"/>
            <ac:spMk id="21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3:32.201" v="5005" actId="948"/>
          <ac:spMkLst>
            <pc:docMk/>
            <pc:sldMk cId="2745012124" sldId="268"/>
            <ac:spMk id="22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3:32.201" v="5005" actId="948"/>
          <ac:spMkLst>
            <pc:docMk/>
            <pc:sldMk cId="2745012124" sldId="268"/>
            <ac:spMk id="23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3:32.201" v="5005" actId="948"/>
          <ac:spMkLst>
            <pc:docMk/>
            <pc:sldMk cId="2745012124" sldId="268"/>
            <ac:spMk id="24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3:32.201" v="5005" actId="948"/>
          <ac:spMkLst>
            <pc:docMk/>
            <pc:sldMk cId="2745012124" sldId="268"/>
            <ac:spMk id="25" creationId="{00000000-0000-0000-0000-000000000000}"/>
          </ac:spMkLst>
        </pc:spChg>
        <pc:picChg chg="mod">
          <ac:chgData name="Hải Ngân Đinh" userId="b56d41eb1ff6fed2" providerId="LiveId" clId="{BA86CFF4-58C5-034A-BB59-2679E4396283}" dt="2023-08-24T16:23:32.201" v="5005" actId="948"/>
          <ac:picMkLst>
            <pc:docMk/>
            <pc:sldMk cId="2745012124" sldId="268"/>
            <ac:picMk id="9" creationId="{00000000-0000-0000-0000-000000000000}"/>
          </ac:picMkLst>
        </pc:picChg>
        <pc:picChg chg="mod">
          <ac:chgData name="Hải Ngân Đinh" userId="b56d41eb1ff6fed2" providerId="LiveId" clId="{BA86CFF4-58C5-034A-BB59-2679E4396283}" dt="2023-08-24T16:23:32.201" v="5005" actId="948"/>
          <ac:picMkLst>
            <pc:docMk/>
            <pc:sldMk cId="2745012124" sldId="268"/>
            <ac:picMk id="26" creationId="{00000000-0000-0000-0000-000000000000}"/>
          </ac:picMkLst>
        </pc:picChg>
      </pc:sldChg>
      <pc:sldChg chg="addSp delSp modSp mod modAnim modShow">
        <pc:chgData name="Hải Ngân Đinh" userId="b56d41eb1ff6fed2" providerId="LiveId" clId="{BA86CFF4-58C5-034A-BB59-2679E4396283}" dt="2023-08-24T15:32:29.142" v="4143" actId="1076"/>
        <pc:sldMkLst>
          <pc:docMk/>
          <pc:sldMk cId="0" sldId="269"/>
        </pc:sldMkLst>
        <pc:spChg chg="mod">
          <ac:chgData name="Hải Ngân Đinh" userId="b56d41eb1ff6fed2" providerId="LiveId" clId="{BA86CFF4-58C5-034A-BB59-2679E4396283}" dt="2023-08-24T15:32:29.142" v="4143" actId="1076"/>
          <ac:spMkLst>
            <pc:docMk/>
            <pc:sldMk cId="0" sldId="269"/>
            <ac:spMk id="6" creationId="{E7232889-5AC1-F1D1-CC11-134607BF81C1}"/>
          </ac:spMkLst>
        </pc:spChg>
        <pc:spChg chg="mod">
          <ac:chgData name="Hải Ngân Đinh" userId="b56d41eb1ff6fed2" providerId="LiveId" clId="{BA86CFF4-58C5-034A-BB59-2679E4396283}" dt="2023-08-24T15:32:29.142" v="4143" actId="1076"/>
          <ac:spMkLst>
            <pc:docMk/>
            <pc:sldMk cId="0" sldId="269"/>
            <ac:spMk id="8" creationId="{C4C71116-8082-F3F0-A0AC-6C2311B50A34}"/>
          </ac:spMkLst>
        </pc:spChg>
        <pc:spChg chg="del">
          <ac:chgData name="Hải Ngân Đinh" userId="b56d41eb1ff6fed2" providerId="LiveId" clId="{BA86CFF4-58C5-034A-BB59-2679E4396283}" dt="2023-08-24T15:31:15.687" v="4047" actId="478"/>
          <ac:spMkLst>
            <pc:docMk/>
            <pc:sldMk cId="0" sldId="269"/>
            <ac:spMk id="9" creationId="{8185D650-880F-4ECB-D797-746C2010B720}"/>
          </ac:spMkLst>
        </pc:spChg>
        <pc:spChg chg="del">
          <ac:chgData name="Hải Ngân Đinh" userId="b56d41eb1ff6fed2" providerId="LiveId" clId="{BA86CFF4-58C5-034A-BB59-2679E4396283}" dt="2023-08-24T15:31:15.687" v="4047" actId="478"/>
          <ac:spMkLst>
            <pc:docMk/>
            <pc:sldMk cId="0" sldId="269"/>
            <ac:spMk id="10" creationId="{EE715F40-9E3D-2B7D-A84A-2603D74DB80C}"/>
          </ac:spMkLst>
        </pc:spChg>
        <pc:spChg chg="del">
          <ac:chgData name="Hải Ngân Đinh" userId="b56d41eb1ff6fed2" providerId="LiveId" clId="{BA86CFF4-58C5-034A-BB59-2679E4396283}" dt="2023-08-24T15:31:15.687" v="4047" actId="478"/>
          <ac:spMkLst>
            <pc:docMk/>
            <pc:sldMk cId="0" sldId="269"/>
            <ac:spMk id="11" creationId="{26B9A04E-E3BE-CF6C-9DB2-C0538D86D860}"/>
          </ac:spMkLst>
        </pc:spChg>
        <pc:spChg chg="del">
          <ac:chgData name="Hải Ngân Đinh" userId="b56d41eb1ff6fed2" providerId="LiveId" clId="{BA86CFF4-58C5-034A-BB59-2679E4396283}" dt="2023-08-24T15:31:15.687" v="4047" actId="478"/>
          <ac:spMkLst>
            <pc:docMk/>
            <pc:sldMk cId="0" sldId="269"/>
            <ac:spMk id="12" creationId="{B3364D78-DAC7-BF62-7960-F2B7DD38FFA3}"/>
          </ac:spMkLst>
        </pc:spChg>
        <pc:spChg chg="del">
          <ac:chgData name="Hải Ngân Đinh" userId="b56d41eb1ff6fed2" providerId="LiveId" clId="{BA86CFF4-58C5-034A-BB59-2679E4396283}" dt="2023-08-24T15:31:15.687" v="4047" actId="478"/>
          <ac:spMkLst>
            <pc:docMk/>
            <pc:sldMk cId="0" sldId="269"/>
            <ac:spMk id="13" creationId="{6208124C-29AD-3D68-296A-56DFBC908A53}"/>
          </ac:spMkLst>
        </pc:spChg>
        <pc:spChg chg="del">
          <ac:chgData name="Hải Ngân Đinh" userId="b56d41eb1ff6fed2" providerId="LiveId" clId="{BA86CFF4-58C5-034A-BB59-2679E4396283}" dt="2023-08-24T15:31:15.687" v="4047" actId="478"/>
          <ac:spMkLst>
            <pc:docMk/>
            <pc:sldMk cId="0" sldId="269"/>
            <ac:spMk id="14" creationId="{4E302755-7FBF-38B4-CD8B-61305C59DA12}"/>
          </ac:spMkLst>
        </pc:spChg>
        <pc:spChg chg="del">
          <ac:chgData name="Hải Ngân Đinh" userId="b56d41eb1ff6fed2" providerId="LiveId" clId="{BA86CFF4-58C5-034A-BB59-2679E4396283}" dt="2023-08-24T15:31:15.687" v="4047" actId="478"/>
          <ac:spMkLst>
            <pc:docMk/>
            <pc:sldMk cId="0" sldId="269"/>
            <ac:spMk id="15" creationId="{F77FE109-9575-63DF-4392-F0F9592555C4}"/>
          </ac:spMkLst>
        </pc:spChg>
        <pc:spChg chg="del">
          <ac:chgData name="Hải Ngân Đinh" userId="b56d41eb1ff6fed2" providerId="LiveId" clId="{BA86CFF4-58C5-034A-BB59-2679E4396283}" dt="2023-08-24T15:31:15.687" v="4047" actId="478"/>
          <ac:spMkLst>
            <pc:docMk/>
            <pc:sldMk cId="0" sldId="269"/>
            <ac:spMk id="16" creationId="{C6C17A4A-0D18-BC2E-DDC3-A297AA2BC2A2}"/>
          </ac:spMkLst>
        </pc:spChg>
        <pc:picChg chg="add mod">
          <ac:chgData name="Hải Ngân Đinh" userId="b56d41eb1ff6fed2" providerId="LiveId" clId="{BA86CFF4-58C5-034A-BB59-2679E4396283}" dt="2023-08-24T15:32:23.458" v="4142" actId="1076"/>
          <ac:picMkLst>
            <pc:docMk/>
            <pc:sldMk cId="0" sldId="269"/>
            <ac:picMk id="2" creationId="{EAC7636B-1381-9B4C-AB21-5A82B10689B3}"/>
          </ac:picMkLst>
        </pc:picChg>
      </pc:sldChg>
      <pc:sldChg chg="addSp modSp mod ord">
        <pc:chgData name="Hải Ngân Đinh" userId="b56d41eb1ff6fed2" providerId="LiveId" clId="{BA86CFF4-58C5-034A-BB59-2679E4396283}" dt="2023-08-13T14:35:16.617" v="1858" actId="1076"/>
        <pc:sldMkLst>
          <pc:docMk/>
          <pc:sldMk cId="0" sldId="270"/>
        </pc:sldMkLst>
        <pc:spChg chg="add mod">
          <ac:chgData name="Hải Ngân Đinh" userId="b56d41eb1ff6fed2" providerId="LiveId" clId="{BA86CFF4-58C5-034A-BB59-2679E4396283}" dt="2023-08-13T14:34:59.804" v="1840" actId="1035"/>
          <ac:spMkLst>
            <pc:docMk/>
            <pc:sldMk cId="0" sldId="270"/>
            <ac:spMk id="2" creationId="{7C76A10E-D592-1ADA-94E1-8D6F88E9B85B}"/>
          </ac:spMkLst>
        </pc:spChg>
        <pc:spChg chg="add mod">
          <ac:chgData name="Hải Ngân Đinh" userId="b56d41eb1ff6fed2" providerId="LiveId" clId="{BA86CFF4-58C5-034A-BB59-2679E4396283}" dt="2023-08-13T14:34:59.804" v="1840" actId="1035"/>
          <ac:spMkLst>
            <pc:docMk/>
            <pc:sldMk cId="0" sldId="270"/>
            <ac:spMk id="3" creationId="{77BBBFB0-0812-7310-286F-A6D161BD16B7}"/>
          </ac:spMkLst>
        </pc:spChg>
        <pc:spChg chg="mod">
          <ac:chgData name="Hải Ngân Đinh" userId="b56d41eb1ff6fed2" providerId="LiveId" clId="{BA86CFF4-58C5-034A-BB59-2679E4396283}" dt="2023-08-13T14:35:16.617" v="1858" actId="1076"/>
          <ac:spMkLst>
            <pc:docMk/>
            <pc:sldMk cId="0" sldId="270"/>
            <ac:spMk id="7" creationId="{B4EAA37D-B191-13F7-EECE-FCE4112022AC}"/>
          </ac:spMkLst>
        </pc:spChg>
        <pc:spChg chg="mod">
          <ac:chgData name="Hải Ngân Đinh" userId="b56d41eb1ff6fed2" providerId="LiveId" clId="{BA86CFF4-58C5-034A-BB59-2679E4396283}" dt="2023-08-13T14:33:36.820" v="1683" actId="20577"/>
          <ac:spMkLst>
            <pc:docMk/>
            <pc:sldMk cId="0" sldId="270"/>
            <ac:spMk id="11" creationId="{7E0FB80C-3ADD-9F5F-1CC9-96D443A5F1DE}"/>
          </ac:spMkLst>
        </pc:spChg>
        <pc:spChg chg="mod">
          <ac:chgData name="Hải Ngân Đinh" userId="b56d41eb1ff6fed2" providerId="LiveId" clId="{BA86CFF4-58C5-034A-BB59-2679E4396283}" dt="2023-08-13T14:34:26.600" v="1745" actId="1076"/>
          <ac:spMkLst>
            <pc:docMk/>
            <pc:sldMk cId="0" sldId="270"/>
            <ac:spMk id="12" creationId="{6C8818A4-1424-052D-545B-40D9C1C7AF44}"/>
          </ac:spMkLst>
        </pc:spChg>
        <pc:spChg chg="mod">
          <ac:chgData name="Hải Ngân Đinh" userId="b56d41eb1ff6fed2" providerId="LiveId" clId="{BA86CFF4-58C5-034A-BB59-2679E4396283}" dt="2023-08-13T14:34:24.183" v="1744" actId="1076"/>
          <ac:spMkLst>
            <pc:docMk/>
            <pc:sldMk cId="0" sldId="270"/>
            <ac:spMk id="13" creationId="{36271D3C-6EBC-177D-C58D-A72E99F42082}"/>
          </ac:spMkLst>
        </pc:spChg>
      </pc:sldChg>
      <pc:sldChg chg="mod modShow">
        <pc:chgData name="Hải Ngân Đinh" userId="b56d41eb1ff6fed2" providerId="LiveId" clId="{BA86CFF4-58C5-034A-BB59-2679E4396283}" dt="2023-08-13T14:47:37.548" v="2680" actId="729"/>
        <pc:sldMkLst>
          <pc:docMk/>
          <pc:sldMk cId="0" sldId="271"/>
        </pc:sldMkLst>
      </pc:sldChg>
      <pc:sldChg chg="addSp delSp modSp mod">
        <pc:chgData name="Hải Ngân Đinh" userId="b56d41eb1ff6fed2" providerId="LiveId" clId="{BA86CFF4-58C5-034A-BB59-2679E4396283}" dt="2023-08-13T14:45:19.623" v="2453" actId="115"/>
        <pc:sldMkLst>
          <pc:docMk/>
          <pc:sldMk cId="0" sldId="272"/>
        </pc:sldMkLst>
        <pc:spChg chg="add mod">
          <ac:chgData name="Hải Ngân Đinh" userId="b56d41eb1ff6fed2" providerId="LiveId" clId="{BA86CFF4-58C5-034A-BB59-2679E4396283}" dt="2023-08-13T14:45:09.239" v="2450" actId="1076"/>
          <ac:spMkLst>
            <pc:docMk/>
            <pc:sldMk cId="0" sldId="272"/>
            <ac:spMk id="2" creationId="{DFED7453-D8DB-BFDA-81BB-F41BD2C0A09D}"/>
          </ac:spMkLst>
        </pc:spChg>
        <pc:spChg chg="del">
          <ac:chgData name="Hải Ngân Đinh" userId="b56d41eb1ff6fed2" providerId="LiveId" clId="{BA86CFF4-58C5-034A-BB59-2679E4396283}" dt="2023-08-13T14:45:05.439" v="2448" actId="478"/>
          <ac:spMkLst>
            <pc:docMk/>
            <pc:sldMk cId="0" sldId="272"/>
            <ac:spMk id="4" creationId="{76C211C8-6DC9-C087-A116-80C1D8022D9F}"/>
          </ac:spMkLst>
        </pc:spChg>
        <pc:spChg chg="mod">
          <ac:chgData name="Hải Ngân Đinh" userId="b56d41eb1ff6fed2" providerId="LiveId" clId="{BA86CFF4-58C5-034A-BB59-2679E4396283}" dt="2023-08-13T14:45:19.623" v="2453" actId="115"/>
          <ac:spMkLst>
            <pc:docMk/>
            <pc:sldMk cId="0" sldId="272"/>
            <ac:spMk id="6" creationId="{7FA456AC-6196-2260-EDA6-22CE5ABC02C6}"/>
          </ac:spMkLst>
        </pc:spChg>
        <pc:spChg chg="mod">
          <ac:chgData name="Hải Ngân Đinh" userId="b56d41eb1ff6fed2" providerId="LiveId" clId="{BA86CFF4-58C5-034A-BB59-2679E4396283}" dt="2023-08-13T14:44:30.109" v="2447" actId="114"/>
          <ac:spMkLst>
            <pc:docMk/>
            <pc:sldMk cId="0" sldId="272"/>
            <ac:spMk id="8" creationId="{DDAD3378-B431-4ADC-7095-5C07F6725D5D}"/>
          </ac:spMkLst>
        </pc:spChg>
      </pc:sldChg>
      <pc:sldChg chg="addSp delSp modSp del mod">
        <pc:chgData name="Hải Ngân Đinh" userId="b56d41eb1ff6fed2" providerId="LiveId" clId="{BA86CFF4-58C5-034A-BB59-2679E4396283}" dt="2023-08-13T14:45:58.653" v="2464" actId="2696"/>
        <pc:sldMkLst>
          <pc:docMk/>
          <pc:sldMk cId="0" sldId="273"/>
        </pc:sldMkLst>
        <pc:spChg chg="add mod">
          <ac:chgData name="Hải Ngân Đinh" userId="b56d41eb1ff6fed2" providerId="LiveId" clId="{BA86CFF4-58C5-034A-BB59-2679E4396283}" dt="2023-08-13T14:45:37.139" v="2457"/>
          <ac:spMkLst>
            <pc:docMk/>
            <pc:sldMk cId="0" sldId="273"/>
            <ac:spMk id="2" creationId="{2190E556-7538-8C83-42EC-D08A53A908F5}"/>
          </ac:spMkLst>
        </pc:spChg>
        <pc:spChg chg="del">
          <ac:chgData name="Hải Ngân Đinh" userId="b56d41eb1ff6fed2" providerId="LiveId" clId="{BA86CFF4-58C5-034A-BB59-2679E4396283}" dt="2023-08-13T14:45:36.867" v="2456" actId="478"/>
          <ac:spMkLst>
            <pc:docMk/>
            <pc:sldMk cId="0" sldId="273"/>
            <ac:spMk id="4" creationId="{9AF833F3-9D10-00AF-BF37-6B77ED609C7B}"/>
          </ac:spMkLst>
        </pc:spChg>
        <pc:spChg chg="del">
          <ac:chgData name="Hải Ngân Đinh" userId="b56d41eb1ff6fed2" providerId="LiveId" clId="{BA86CFF4-58C5-034A-BB59-2679E4396283}" dt="2023-08-13T14:45:56.707" v="2462" actId="21"/>
          <ac:spMkLst>
            <pc:docMk/>
            <pc:sldMk cId="0" sldId="273"/>
            <ac:spMk id="5" creationId="{AD49ED52-4915-AC29-CE4C-81BFCF382E97}"/>
          </ac:spMkLst>
        </pc:spChg>
        <pc:picChg chg="del">
          <ac:chgData name="Hải Ngân Đinh" userId="b56d41eb1ff6fed2" providerId="LiveId" clId="{BA86CFF4-58C5-034A-BB59-2679E4396283}" dt="2023-08-13T14:45:56.707" v="2462" actId="21"/>
          <ac:picMkLst>
            <pc:docMk/>
            <pc:sldMk cId="0" sldId="273"/>
            <ac:picMk id="6146" creationId="{ACC30640-3A91-142E-AA79-B7C03AB5A217}"/>
          </ac:picMkLst>
        </pc:picChg>
      </pc:sldChg>
      <pc:sldChg chg="delSp mod modShow">
        <pc:chgData name="Hải Ngân Đinh" userId="b56d41eb1ff6fed2" providerId="LiveId" clId="{BA86CFF4-58C5-034A-BB59-2679E4396283}" dt="2023-08-13T14:22:12.586" v="1553" actId="478"/>
        <pc:sldMkLst>
          <pc:docMk/>
          <pc:sldMk cId="0" sldId="274"/>
        </pc:sldMkLst>
        <pc:spChg chg="del">
          <ac:chgData name="Hải Ngân Đinh" userId="b56d41eb1ff6fed2" providerId="LiveId" clId="{BA86CFF4-58C5-034A-BB59-2679E4396283}" dt="2023-08-13T14:22:12.586" v="1553" actId="478"/>
          <ac:spMkLst>
            <pc:docMk/>
            <pc:sldMk cId="0" sldId="274"/>
            <ac:spMk id="4" creationId="{AE909036-E071-F263-492E-4378C4208290}"/>
          </ac:spMkLst>
        </pc:spChg>
      </pc:sldChg>
      <pc:sldChg chg="delSp modSp mod">
        <pc:chgData name="Hải Ngân Đinh" userId="b56d41eb1ff6fed2" providerId="LiveId" clId="{BA86CFF4-58C5-034A-BB59-2679E4396283}" dt="2023-08-24T15:29:56.254" v="4043" actId="1076"/>
        <pc:sldMkLst>
          <pc:docMk/>
          <pc:sldMk cId="0" sldId="276"/>
        </pc:sldMkLst>
        <pc:spChg chg="del mod">
          <ac:chgData name="Hải Ngân Đinh" userId="b56d41eb1ff6fed2" providerId="LiveId" clId="{BA86CFF4-58C5-034A-BB59-2679E4396283}" dt="2023-08-24T15:29:43.619" v="4042" actId="478"/>
          <ac:spMkLst>
            <pc:docMk/>
            <pc:sldMk cId="0" sldId="276"/>
            <ac:spMk id="4" creationId="{02E2AAAB-C516-3F4D-C57F-EBF7806111DA}"/>
          </ac:spMkLst>
        </pc:spChg>
        <pc:spChg chg="del">
          <ac:chgData name="Hải Ngân Đinh" userId="b56d41eb1ff6fed2" providerId="LiveId" clId="{BA86CFF4-58C5-034A-BB59-2679E4396283}" dt="2023-08-13T09:02:57.309" v="211" actId="478"/>
          <ac:spMkLst>
            <pc:docMk/>
            <pc:sldMk cId="0" sldId="276"/>
            <ac:spMk id="5" creationId="{F455FC46-5EC1-8FAD-FD35-D7411D0CF198}"/>
          </ac:spMkLst>
        </pc:spChg>
        <pc:picChg chg="mod">
          <ac:chgData name="Hải Ngân Đinh" userId="b56d41eb1ff6fed2" providerId="LiveId" clId="{BA86CFF4-58C5-034A-BB59-2679E4396283}" dt="2023-08-24T15:29:56.254" v="4043" actId="1076"/>
          <ac:picMkLst>
            <pc:docMk/>
            <pc:sldMk cId="0" sldId="276"/>
            <ac:picMk id="11" creationId="{02F4D5A6-2DA7-579F-913D-2F836EE724AE}"/>
          </ac:picMkLst>
        </pc:picChg>
        <pc:picChg chg="mod">
          <ac:chgData name="Hải Ngân Đinh" userId="b56d41eb1ff6fed2" providerId="LiveId" clId="{BA86CFF4-58C5-034A-BB59-2679E4396283}" dt="2023-08-24T15:29:56.254" v="4043" actId="1076"/>
          <ac:picMkLst>
            <pc:docMk/>
            <pc:sldMk cId="0" sldId="276"/>
            <ac:picMk id="12" creationId="{EB7803D1-3D84-FFC8-FB75-96E28DB90A5D}"/>
          </ac:picMkLst>
        </pc:picChg>
        <pc:picChg chg="mod">
          <ac:chgData name="Hải Ngân Đinh" userId="b56d41eb1ff6fed2" providerId="LiveId" clId="{BA86CFF4-58C5-034A-BB59-2679E4396283}" dt="2023-08-24T15:29:56.254" v="4043" actId="1076"/>
          <ac:picMkLst>
            <pc:docMk/>
            <pc:sldMk cId="0" sldId="276"/>
            <ac:picMk id="6146" creationId="{ADEACB0D-D406-2ED5-0E4E-E10C04DAEF85}"/>
          </ac:picMkLst>
        </pc:picChg>
      </pc:sldChg>
      <pc:sldChg chg="addSp delSp modSp mod modShow">
        <pc:chgData name="Hải Ngân Đinh" userId="b56d41eb1ff6fed2" providerId="LiveId" clId="{BA86CFF4-58C5-034A-BB59-2679E4396283}" dt="2023-08-13T14:42:21.974" v="2342" actId="729"/>
        <pc:sldMkLst>
          <pc:docMk/>
          <pc:sldMk cId="0" sldId="278"/>
        </pc:sldMkLst>
        <pc:spChg chg="add mod">
          <ac:chgData name="Hải Ngân Đinh" userId="b56d41eb1ff6fed2" providerId="LiveId" clId="{BA86CFF4-58C5-034A-BB59-2679E4396283}" dt="2023-08-13T14:42:07.041" v="2341"/>
          <ac:spMkLst>
            <pc:docMk/>
            <pc:sldMk cId="0" sldId="278"/>
            <ac:spMk id="2" creationId="{8B71E7B2-89FA-CA85-FFDD-E2DE7FB5F97A}"/>
          </ac:spMkLst>
        </pc:spChg>
        <pc:spChg chg="del">
          <ac:chgData name="Hải Ngân Đinh" userId="b56d41eb1ff6fed2" providerId="LiveId" clId="{BA86CFF4-58C5-034A-BB59-2679E4396283}" dt="2023-08-13T14:42:06.711" v="2340" actId="478"/>
          <ac:spMkLst>
            <pc:docMk/>
            <pc:sldMk cId="0" sldId="278"/>
            <ac:spMk id="37" creationId="{1597DBE2-B571-FED8-29BF-F9037212787D}"/>
          </ac:spMkLst>
        </pc:spChg>
      </pc:sldChg>
      <pc:sldChg chg="mod modShow">
        <pc:chgData name="Hải Ngân Đinh" userId="b56d41eb1ff6fed2" providerId="LiveId" clId="{BA86CFF4-58C5-034A-BB59-2679E4396283}" dt="2023-08-13T06:51:02.647" v="0" actId="729"/>
        <pc:sldMkLst>
          <pc:docMk/>
          <pc:sldMk cId="0" sldId="279"/>
        </pc:sldMkLst>
      </pc:sldChg>
      <pc:sldChg chg="modSp mod ord">
        <pc:chgData name="Hải Ngân Đinh" userId="b56d41eb1ff6fed2" providerId="LiveId" clId="{BA86CFF4-58C5-034A-BB59-2679E4396283}" dt="2023-08-13T09:00:57.350" v="157" actId="20577"/>
        <pc:sldMkLst>
          <pc:docMk/>
          <pc:sldMk cId="345450800" sldId="281"/>
        </pc:sldMkLst>
        <pc:spChg chg="mod">
          <ac:chgData name="Hải Ngân Đinh" userId="b56d41eb1ff6fed2" providerId="LiveId" clId="{BA86CFF4-58C5-034A-BB59-2679E4396283}" dt="2023-08-13T09:00:49.123" v="130" actId="20577"/>
          <ac:spMkLst>
            <pc:docMk/>
            <pc:sldMk cId="345450800" sldId="281"/>
            <ac:spMk id="4" creationId="{3776DA76-092C-91E0-FB61-0F7036A04F6C}"/>
          </ac:spMkLst>
        </pc:spChg>
        <pc:spChg chg="mod">
          <ac:chgData name="Hải Ngân Đinh" userId="b56d41eb1ff6fed2" providerId="LiveId" clId="{BA86CFF4-58C5-034A-BB59-2679E4396283}" dt="2023-08-13T09:00:57.350" v="157" actId="20577"/>
          <ac:spMkLst>
            <pc:docMk/>
            <pc:sldMk cId="345450800" sldId="281"/>
            <ac:spMk id="7" creationId="{EB018996-8A5A-75AB-F21A-7A463F8987E0}"/>
          </ac:spMkLst>
        </pc:spChg>
      </pc:sldChg>
      <pc:sldChg chg="modSp mod ord">
        <pc:chgData name="Hải Ngân Đinh" userId="b56d41eb1ff6fed2" providerId="LiveId" clId="{BA86CFF4-58C5-034A-BB59-2679E4396283}" dt="2023-08-13T09:01:38.693" v="206" actId="20577"/>
        <pc:sldMkLst>
          <pc:docMk/>
          <pc:sldMk cId="942684763" sldId="282"/>
        </pc:sldMkLst>
        <pc:spChg chg="mod">
          <ac:chgData name="Hải Ngân Đinh" userId="b56d41eb1ff6fed2" providerId="LiveId" clId="{BA86CFF4-58C5-034A-BB59-2679E4396283}" dt="2023-08-13T07:15:20.279" v="5" actId="1076"/>
          <ac:spMkLst>
            <pc:docMk/>
            <pc:sldMk cId="942684763" sldId="282"/>
            <ac:spMk id="3" creationId="{34C2D897-BAD3-EB82-8988-48A2DAE07492}"/>
          </ac:spMkLst>
        </pc:spChg>
        <pc:spChg chg="mod">
          <ac:chgData name="Hải Ngân Đinh" userId="b56d41eb1ff6fed2" providerId="LiveId" clId="{BA86CFF4-58C5-034A-BB59-2679E4396283}" dt="2023-08-13T09:01:38.693" v="206" actId="20577"/>
          <ac:spMkLst>
            <pc:docMk/>
            <pc:sldMk cId="942684763" sldId="282"/>
            <ac:spMk id="4" creationId="{3776DA76-092C-91E0-FB61-0F7036A04F6C}"/>
          </ac:spMkLst>
        </pc:spChg>
        <pc:spChg chg="mod">
          <ac:chgData name="Hải Ngân Đinh" userId="b56d41eb1ff6fed2" providerId="LiveId" clId="{BA86CFF4-58C5-034A-BB59-2679E4396283}" dt="2023-08-13T07:16:46.612" v="35" actId="20577"/>
          <ac:spMkLst>
            <pc:docMk/>
            <pc:sldMk cId="942684763" sldId="282"/>
            <ac:spMk id="23" creationId="{B55888ED-0F14-A655-9C67-8518D86EBC34}"/>
          </ac:spMkLst>
        </pc:spChg>
      </pc:sldChg>
      <pc:sldChg chg="addSp delSp modSp mod modAnim modShow">
        <pc:chgData name="Hải Ngân Đinh" userId="b56d41eb1ff6fed2" providerId="LiveId" clId="{BA86CFF4-58C5-034A-BB59-2679E4396283}" dt="2023-08-24T15:38:58.571" v="4247" actId="20577"/>
        <pc:sldMkLst>
          <pc:docMk/>
          <pc:sldMk cId="1841152224" sldId="283"/>
        </pc:sldMkLst>
        <pc:spChg chg="add mod">
          <ac:chgData name="Hải Ngân Đinh" userId="b56d41eb1ff6fed2" providerId="LiveId" clId="{BA86CFF4-58C5-034A-BB59-2679E4396283}" dt="2023-08-24T15:34:26.559" v="4176" actId="1076"/>
          <ac:spMkLst>
            <pc:docMk/>
            <pc:sldMk cId="1841152224" sldId="283"/>
            <ac:spMk id="2" creationId="{B365FA94-3885-EEFF-2F45-F35F82DD0684}"/>
          </ac:spMkLst>
        </pc:spChg>
        <pc:spChg chg="add mod">
          <ac:chgData name="Hải Ngân Đinh" userId="b56d41eb1ff6fed2" providerId="LiveId" clId="{BA86CFF4-58C5-034A-BB59-2679E4396283}" dt="2023-08-24T15:38:57.433" v="4246" actId="20577"/>
          <ac:spMkLst>
            <pc:docMk/>
            <pc:sldMk cId="1841152224" sldId="283"/>
            <ac:spMk id="4" creationId="{62175A6C-E463-D736-6F9B-E17BD361AE02}"/>
          </ac:spMkLst>
        </pc:spChg>
        <pc:spChg chg="del mod">
          <ac:chgData name="Hải Ngân Đinh" userId="b56d41eb1ff6fed2" providerId="LiveId" clId="{BA86CFF4-58C5-034A-BB59-2679E4396283}" dt="2023-08-24T15:32:42.229" v="4144" actId="478"/>
          <ac:spMkLst>
            <pc:docMk/>
            <pc:sldMk cId="1841152224" sldId="283"/>
            <ac:spMk id="6" creationId="{E7232889-5AC1-F1D1-CC11-134607BF81C1}"/>
          </ac:spMkLst>
        </pc:spChg>
        <pc:spChg chg="add mod">
          <ac:chgData name="Hải Ngân Đinh" userId="b56d41eb1ff6fed2" providerId="LiveId" clId="{BA86CFF4-58C5-034A-BB59-2679E4396283}" dt="2023-08-24T15:35:37.759" v="4231" actId="14100"/>
          <ac:spMkLst>
            <pc:docMk/>
            <pc:sldMk cId="1841152224" sldId="283"/>
            <ac:spMk id="7" creationId="{C71F1B6A-BE81-5ABE-285E-BA20841D26F7}"/>
          </ac:spMkLst>
        </pc:spChg>
        <pc:spChg chg="add mod">
          <ac:chgData name="Hải Ngân Đinh" userId="b56d41eb1ff6fed2" providerId="LiveId" clId="{BA86CFF4-58C5-034A-BB59-2679E4396283}" dt="2023-08-24T15:38:55.583" v="4242" actId="20577"/>
          <ac:spMkLst>
            <pc:docMk/>
            <pc:sldMk cId="1841152224" sldId="283"/>
            <ac:spMk id="8" creationId="{933FBB1C-080E-66E9-6F65-67648EDD9EB4}"/>
          </ac:spMkLst>
        </pc:spChg>
        <pc:spChg chg="del">
          <ac:chgData name="Hải Ngân Đinh" userId="b56d41eb1ff6fed2" providerId="LiveId" clId="{BA86CFF4-58C5-034A-BB59-2679E4396283}" dt="2023-08-24T15:32:42.229" v="4144" actId="478"/>
          <ac:spMkLst>
            <pc:docMk/>
            <pc:sldMk cId="1841152224" sldId="283"/>
            <ac:spMk id="9" creationId="{8185D650-880F-4ECB-D797-746C2010B720}"/>
          </ac:spMkLst>
        </pc:spChg>
        <pc:spChg chg="del">
          <ac:chgData name="Hải Ngân Đinh" userId="b56d41eb1ff6fed2" providerId="LiveId" clId="{BA86CFF4-58C5-034A-BB59-2679E4396283}" dt="2023-08-24T15:32:42.229" v="4144" actId="478"/>
          <ac:spMkLst>
            <pc:docMk/>
            <pc:sldMk cId="1841152224" sldId="283"/>
            <ac:spMk id="10" creationId="{EE715F40-9E3D-2B7D-A84A-2603D74DB80C}"/>
          </ac:spMkLst>
        </pc:spChg>
        <pc:spChg chg="del">
          <ac:chgData name="Hải Ngân Đinh" userId="b56d41eb1ff6fed2" providerId="LiveId" clId="{BA86CFF4-58C5-034A-BB59-2679E4396283}" dt="2023-08-24T15:32:42.229" v="4144" actId="478"/>
          <ac:spMkLst>
            <pc:docMk/>
            <pc:sldMk cId="1841152224" sldId="283"/>
            <ac:spMk id="11" creationId="{26B9A04E-E3BE-CF6C-9DB2-C0538D86D860}"/>
          </ac:spMkLst>
        </pc:spChg>
        <pc:spChg chg="del">
          <ac:chgData name="Hải Ngân Đinh" userId="b56d41eb1ff6fed2" providerId="LiveId" clId="{BA86CFF4-58C5-034A-BB59-2679E4396283}" dt="2023-08-24T15:32:42.229" v="4144" actId="478"/>
          <ac:spMkLst>
            <pc:docMk/>
            <pc:sldMk cId="1841152224" sldId="283"/>
            <ac:spMk id="12" creationId="{B3364D78-DAC7-BF62-7960-F2B7DD38FFA3}"/>
          </ac:spMkLst>
        </pc:spChg>
        <pc:spChg chg="del">
          <ac:chgData name="Hải Ngân Đinh" userId="b56d41eb1ff6fed2" providerId="LiveId" clId="{BA86CFF4-58C5-034A-BB59-2679E4396283}" dt="2023-08-24T15:32:42.229" v="4144" actId="478"/>
          <ac:spMkLst>
            <pc:docMk/>
            <pc:sldMk cId="1841152224" sldId="283"/>
            <ac:spMk id="13" creationId="{6208124C-29AD-3D68-296A-56DFBC908A53}"/>
          </ac:spMkLst>
        </pc:spChg>
        <pc:spChg chg="del">
          <ac:chgData name="Hải Ngân Đinh" userId="b56d41eb1ff6fed2" providerId="LiveId" clId="{BA86CFF4-58C5-034A-BB59-2679E4396283}" dt="2023-08-24T15:32:42.229" v="4144" actId="478"/>
          <ac:spMkLst>
            <pc:docMk/>
            <pc:sldMk cId="1841152224" sldId="283"/>
            <ac:spMk id="14" creationId="{4E302755-7FBF-38B4-CD8B-61305C59DA12}"/>
          </ac:spMkLst>
        </pc:spChg>
        <pc:spChg chg="del">
          <ac:chgData name="Hải Ngân Đinh" userId="b56d41eb1ff6fed2" providerId="LiveId" clId="{BA86CFF4-58C5-034A-BB59-2679E4396283}" dt="2023-08-24T15:32:42.229" v="4144" actId="478"/>
          <ac:spMkLst>
            <pc:docMk/>
            <pc:sldMk cId="1841152224" sldId="283"/>
            <ac:spMk id="15" creationId="{F77FE109-9575-63DF-4392-F0F9592555C4}"/>
          </ac:spMkLst>
        </pc:spChg>
        <pc:spChg chg="del">
          <ac:chgData name="Hải Ngân Đinh" userId="b56d41eb1ff6fed2" providerId="LiveId" clId="{BA86CFF4-58C5-034A-BB59-2679E4396283}" dt="2023-08-24T15:32:42.229" v="4144" actId="478"/>
          <ac:spMkLst>
            <pc:docMk/>
            <pc:sldMk cId="1841152224" sldId="283"/>
            <ac:spMk id="16" creationId="{C6C17A4A-0D18-BC2E-DDC3-A297AA2BC2A2}"/>
          </ac:spMkLst>
        </pc:spChg>
        <pc:spChg chg="add mod">
          <ac:chgData name="Hải Ngân Đinh" userId="b56d41eb1ff6fed2" providerId="LiveId" clId="{BA86CFF4-58C5-034A-BB59-2679E4396283}" dt="2023-08-24T15:38:58.571" v="4247" actId="20577"/>
          <ac:spMkLst>
            <pc:docMk/>
            <pc:sldMk cId="1841152224" sldId="283"/>
            <ac:spMk id="18" creationId="{6F8CA619-3085-3240-F08C-9F8EF4AB9152}"/>
          </ac:spMkLst>
        </pc:spChg>
        <pc:spChg chg="add mod">
          <ac:chgData name="Hải Ngân Đinh" userId="b56d41eb1ff6fed2" providerId="LiveId" clId="{BA86CFF4-58C5-034A-BB59-2679E4396283}" dt="2023-08-24T15:35:48.822" v="4235" actId="14100"/>
          <ac:spMkLst>
            <pc:docMk/>
            <pc:sldMk cId="1841152224" sldId="283"/>
            <ac:spMk id="19" creationId="{24F72DE0-C7C7-21EB-07D1-A1344C5FC37B}"/>
          </ac:spMkLst>
        </pc:spChg>
        <pc:grpChg chg="del">
          <ac:chgData name="Hải Ngân Đinh" userId="b56d41eb1ff6fed2" providerId="LiveId" clId="{BA86CFF4-58C5-034A-BB59-2679E4396283}" dt="2023-08-24T15:32:42.229" v="4144" actId="478"/>
          <ac:grpSpMkLst>
            <pc:docMk/>
            <pc:sldMk cId="1841152224" sldId="283"/>
            <ac:grpSpMk id="31" creationId="{F58C2EE9-B5FC-005A-1212-817767727223}"/>
          </ac:grpSpMkLst>
        </pc:grpChg>
        <pc:picChg chg="add mod">
          <ac:chgData name="Hải Ngân Đinh" userId="b56d41eb1ff6fed2" providerId="LiveId" clId="{BA86CFF4-58C5-034A-BB59-2679E4396283}" dt="2023-08-24T15:34:41.308" v="4181" actId="1076"/>
          <ac:picMkLst>
            <pc:docMk/>
            <pc:sldMk cId="1841152224" sldId="283"/>
            <ac:picMk id="21" creationId="{6118F651-7342-E1C9-A0C3-CC32F56F48AB}"/>
          </ac:picMkLst>
        </pc:picChg>
        <pc:picChg chg="add mod">
          <ac:chgData name="Hải Ngân Đinh" userId="b56d41eb1ff6fed2" providerId="LiveId" clId="{BA86CFF4-58C5-034A-BB59-2679E4396283}" dt="2023-08-24T15:35:57.792" v="4236" actId="1076"/>
          <ac:picMkLst>
            <pc:docMk/>
            <pc:sldMk cId="1841152224" sldId="283"/>
            <ac:picMk id="23" creationId="{98B4D353-45B1-502F-8C96-F077AECC27BA}"/>
          </ac:picMkLst>
        </pc:picChg>
        <pc:picChg chg="add mod">
          <ac:chgData name="Hải Ngân Đinh" userId="b56d41eb1ff6fed2" providerId="LiveId" clId="{BA86CFF4-58C5-034A-BB59-2679E4396283}" dt="2023-08-24T15:34:24.466" v="4175" actId="1035"/>
          <ac:picMkLst>
            <pc:docMk/>
            <pc:sldMk cId="1841152224" sldId="283"/>
            <ac:picMk id="25" creationId="{29EACFDB-64A1-FA01-442F-DBFA9293E911}"/>
          </ac:picMkLst>
        </pc:picChg>
        <pc:picChg chg="add mod">
          <ac:chgData name="Hải Ngân Đinh" userId="b56d41eb1ff6fed2" providerId="LiveId" clId="{BA86CFF4-58C5-034A-BB59-2679E4396283}" dt="2023-08-24T15:35:23.126" v="4228" actId="1076"/>
          <ac:picMkLst>
            <pc:docMk/>
            <pc:sldMk cId="1841152224" sldId="283"/>
            <ac:picMk id="27" creationId="{FFE27921-8BA7-F5C5-5414-E5B7A2343D0F}"/>
          </ac:picMkLst>
        </pc:picChg>
        <pc:picChg chg="add mod">
          <ac:chgData name="Hải Ngân Đinh" userId="b56d41eb1ff6fed2" providerId="LiveId" clId="{BA86CFF4-58C5-034A-BB59-2679E4396283}" dt="2023-08-24T15:34:24.466" v="4175" actId="1035"/>
          <ac:picMkLst>
            <pc:docMk/>
            <pc:sldMk cId="1841152224" sldId="283"/>
            <ac:picMk id="28" creationId="{0517AAF9-1732-5D6A-E39C-CB73D719FECC}"/>
          </ac:picMkLst>
        </pc:picChg>
        <pc:cxnChg chg="del mod">
          <ac:chgData name="Hải Ngân Đinh" userId="b56d41eb1ff6fed2" providerId="LiveId" clId="{BA86CFF4-58C5-034A-BB59-2679E4396283}" dt="2023-08-24T15:32:42.229" v="4144" actId="478"/>
          <ac:cxnSpMkLst>
            <pc:docMk/>
            <pc:sldMk cId="1841152224" sldId="283"/>
            <ac:cxnSpMk id="3" creationId="{9D0FC9CE-6A2D-FF1B-4800-F54DA57297AA}"/>
          </ac:cxnSpMkLst>
        </pc:cxnChg>
        <pc:cxnChg chg="del mod">
          <ac:chgData name="Hải Ngân Đinh" userId="b56d41eb1ff6fed2" providerId="LiveId" clId="{BA86CFF4-58C5-034A-BB59-2679E4396283}" dt="2023-08-24T15:32:42.229" v="4144" actId="478"/>
          <ac:cxnSpMkLst>
            <pc:docMk/>
            <pc:sldMk cId="1841152224" sldId="283"/>
            <ac:cxnSpMk id="5" creationId="{859905FC-381D-AB79-83AA-68A24BB34F11}"/>
          </ac:cxnSpMkLst>
        </pc:cxnChg>
        <pc:cxnChg chg="del mod">
          <ac:chgData name="Hải Ngân Đinh" userId="b56d41eb1ff6fed2" providerId="LiveId" clId="{BA86CFF4-58C5-034A-BB59-2679E4396283}" dt="2023-08-24T15:32:42.229" v="4144" actId="478"/>
          <ac:cxnSpMkLst>
            <pc:docMk/>
            <pc:sldMk cId="1841152224" sldId="283"/>
            <ac:cxnSpMk id="17" creationId="{B3353451-151D-5BBD-0E10-ED8799B5CF73}"/>
          </ac:cxnSpMkLst>
        </pc:cxnChg>
        <pc:cxnChg chg="del mod">
          <ac:chgData name="Hải Ngân Đinh" userId="b56d41eb1ff6fed2" providerId="LiveId" clId="{BA86CFF4-58C5-034A-BB59-2679E4396283}" dt="2023-08-24T15:32:42.229" v="4144" actId="478"/>
          <ac:cxnSpMkLst>
            <pc:docMk/>
            <pc:sldMk cId="1841152224" sldId="283"/>
            <ac:cxnSpMk id="20" creationId="{0150E086-3068-F047-BD40-8117306CF0FC}"/>
          </ac:cxnSpMkLst>
        </pc:cxnChg>
        <pc:cxnChg chg="del mod">
          <ac:chgData name="Hải Ngân Đinh" userId="b56d41eb1ff6fed2" providerId="LiveId" clId="{BA86CFF4-58C5-034A-BB59-2679E4396283}" dt="2023-08-24T15:32:42.229" v="4144" actId="478"/>
          <ac:cxnSpMkLst>
            <pc:docMk/>
            <pc:sldMk cId="1841152224" sldId="283"/>
            <ac:cxnSpMk id="22" creationId="{582A3711-FD90-C725-9001-70E425783E63}"/>
          </ac:cxnSpMkLst>
        </pc:cxnChg>
        <pc:cxnChg chg="del mod">
          <ac:chgData name="Hải Ngân Đinh" userId="b56d41eb1ff6fed2" providerId="LiveId" clId="{BA86CFF4-58C5-034A-BB59-2679E4396283}" dt="2023-08-24T15:32:42.229" v="4144" actId="478"/>
          <ac:cxnSpMkLst>
            <pc:docMk/>
            <pc:sldMk cId="1841152224" sldId="283"/>
            <ac:cxnSpMk id="24" creationId="{8BBC70F6-8AC2-4768-4492-18338C826152}"/>
          </ac:cxnSpMkLst>
        </pc:cxnChg>
        <pc:cxnChg chg="del mod">
          <ac:chgData name="Hải Ngân Đinh" userId="b56d41eb1ff6fed2" providerId="LiveId" clId="{BA86CFF4-58C5-034A-BB59-2679E4396283}" dt="2023-08-24T15:32:42.229" v="4144" actId="478"/>
          <ac:cxnSpMkLst>
            <pc:docMk/>
            <pc:sldMk cId="1841152224" sldId="283"/>
            <ac:cxnSpMk id="26" creationId="{27E39BBF-265F-41F9-5A70-461FA2C85F5B}"/>
          </ac:cxnSpMkLst>
        </pc:cxnChg>
      </pc:sldChg>
      <pc:sldChg chg="mod modShow">
        <pc:chgData name="Hải Ngân Đinh" userId="b56d41eb1ff6fed2" providerId="LiveId" clId="{BA86CFF4-58C5-034A-BB59-2679E4396283}" dt="2023-08-13T14:43:11.688" v="2369" actId="729"/>
        <pc:sldMkLst>
          <pc:docMk/>
          <pc:sldMk cId="2285458282" sldId="284"/>
        </pc:sldMkLst>
      </pc:sldChg>
      <pc:sldChg chg="addSp delSp modSp mod">
        <pc:chgData name="Hải Ngân Đinh" userId="b56d41eb1ff6fed2" providerId="LiveId" clId="{BA86CFF4-58C5-034A-BB59-2679E4396283}" dt="2023-08-13T14:42:02.743" v="2339" actId="1076"/>
        <pc:sldMkLst>
          <pc:docMk/>
          <pc:sldMk cId="2493489344" sldId="285"/>
        </pc:sldMkLst>
        <pc:spChg chg="del">
          <ac:chgData name="Hải Ngân Đinh" userId="b56d41eb1ff6fed2" providerId="LiveId" clId="{BA86CFF4-58C5-034A-BB59-2679E4396283}" dt="2023-08-13T14:41:55.844" v="2337" actId="478"/>
          <ac:spMkLst>
            <pc:docMk/>
            <pc:sldMk cId="2493489344" sldId="285"/>
            <ac:spMk id="3" creationId="{7515D05F-BC39-F618-932F-38DE812D56EA}"/>
          </ac:spMkLst>
        </pc:spChg>
        <pc:spChg chg="add mod">
          <ac:chgData name="Hải Ngân Đinh" userId="b56d41eb1ff6fed2" providerId="LiveId" clId="{BA86CFF4-58C5-034A-BB59-2679E4396283}" dt="2023-08-13T14:42:02.743" v="2339" actId="1076"/>
          <ac:spMkLst>
            <pc:docMk/>
            <pc:sldMk cId="2493489344" sldId="285"/>
            <ac:spMk id="4" creationId="{AB09C96E-BD72-E5EA-F22B-8EC3F63071B6}"/>
          </ac:spMkLst>
        </pc:spChg>
      </pc:sldChg>
      <pc:sldChg chg="modSp mod modShow">
        <pc:chgData name="Hải Ngân Đinh" userId="b56d41eb1ff6fed2" providerId="LiveId" clId="{BA86CFF4-58C5-034A-BB59-2679E4396283}" dt="2023-08-13T14:42:52.137" v="2368" actId="729"/>
        <pc:sldMkLst>
          <pc:docMk/>
          <pc:sldMk cId="3835447144" sldId="286"/>
        </pc:sldMkLst>
        <pc:spChg chg="mod">
          <ac:chgData name="Hải Ngân Đinh" userId="b56d41eb1ff6fed2" providerId="LiveId" clId="{BA86CFF4-58C5-034A-BB59-2679E4396283}" dt="2023-08-13T14:42:47.754" v="2367" actId="20577"/>
          <ac:spMkLst>
            <pc:docMk/>
            <pc:sldMk cId="3835447144" sldId="286"/>
            <ac:spMk id="3" creationId="{F52D77BA-AB9A-C377-29B8-2B002148752F}"/>
          </ac:spMkLst>
        </pc:spChg>
      </pc:sldChg>
      <pc:sldChg chg="addSp delSp modSp mod">
        <pc:chgData name="Hải Ngân Đinh" userId="b56d41eb1ff6fed2" providerId="LiveId" clId="{BA86CFF4-58C5-034A-BB59-2679E4396283}" dt="2023-08-13T14:45:25.567" v="2455"/>
        <pc:sldMkLst>
          <pc:docMk/>
          <pc:sldMk cId="398118013" sldId="287"/>
        </pc:sldMkLst>
        <pc:spChg chg="del">
          <ac:chgData name="Hải Ngân Đinh" userId="b56d41eb1ff6fed2" providerId="LiveId" clId="{BA86CFF4-58C5-034A-BB59-2679E4396283}" dt="2023-08-13T14:45:25.208" v="2454" actId="478"/>
          <ac:spMkLst>
            <pc:docMk/>
            <pc:sldMk cId="398118013" sldId="287"/>
            <ac:spMk id="4" creationId="{76C211C8-6DC9-C087-A116-80C1D8022D9F}"/>
          </ac:spMkLst>
        </pc:spChg>
        <pc:spChg chg="add mod">
          <ac:chgData name="Hải Ngân Đinh" userId="b56d41eb1ff6fed2" providerId="LiveId" clId="{BA86CFF4-58C5-034A-BB59-2679E4396283}" dt="2023-08-13T14:45:25.567" v="2455"/>
          <ac:spMkLst>
            <pc:docMk/>
            <pc:sldMk cId="398118013" sldId="287"/>
            <ac:spMk id="5" creationId="{D73FFF12-1FFE-820B-4EF4-CC389139B009}"/>
          </ac:spMkLst>
        </pc:spChg>
      </pc:sldChg>
      <pc:sldChg chg="addSp delSp modSp mod">
        <pc:chgData name="Hải Ngân Đinh" userId="b56d41eb1ff6fed2" providerId="LiveId" clId="{BA86CFF4-58C5-034A-BB59-2679E4396283}" dt="2023-08-13T14:44:08.401" v="2433" actId="114"/>
        <pc:sldMkLst>
          <pc:docMk/>
          <pc:sldMk cId="3801404874" sldId="288"/>
        </pc:sldMkLst>
        <pc:spChg chg="add mod">
          <ac:chgData name="Hải Ngân Đinh" userId="b56d41eb1ff6fed2" providerId="LiveId" clId="{BA86CFF4-58C5-034A-BB59-2679E4396283}" dt="2023-08-13T14:43:44.369" v="2432" actId="1076"/>
          <ac:spMkLst>
            <pc:docMk/>
            <pc:sldMk cId="3801404874" sldId="288"/>
            <ac:spMk id="2" creationId="{E31AE656-C1E9-52F0-0942-D4F7E65B19F7}"/>
          </ac:spMkLst>
        </pc:spChg>
        <pc:spChg chg="del">
          <ac:chgData name="Hải Ngân Đinh" userId="b56d41eb1ff6fed2" providerId="LiveId" clId="{BA86CFF4-58C5-034A-BB59-2679E4396283}" dt="2023-08-13T14:43:25.177" v="2370" actId="478"/>
          <ac:spMkLst>
            <pc:docMk/>
            <pc:sldMk cId="3801404874" sldId="288"/>
            <ac:spMk id="4" creationId="{76C211C8-6DC9-C087-A116-80C1D8022D9F}"/>
          </ac:spMkLst>
        </pc:spChg>
        <pc:spChg chg="mod">
          <ac:chgData name="Hải Ngân Đinh" userId="b56d41eb1ff6fed2" providerId="LiveId" clId="{BA86CFF4-58C5-034A-BB59-2679E4396283}" dt="2023-08-13T14:44:08.401" v="2433" actId="114"/>
          <ac:spMkLst>
            <pc:docMk/>
            <pc:sldMk cId="3801404874" sldId="288"/>
            <ac:spMk id="8" creationId="{DDAD3378-B431-4ADC-7095-5C07F6725D5D}"/>
          </ac:spMkLst>
        </pc:spChg>
      </pc:sldChg>
      <pc:sldChg chg="addSp delSp modSp mod modShow">
        <pc:chgData name="Hải Ngân Đinh" userId="b56d41eb1ff6fed2" providerId="LiveId" clId="{BA86CFF4-58C5-034A-BB59-2679E4396283}" dt="2023-08-24T16:03:21.250" v="4420" actId="20577"/>
        <pc:sldMkLst>
          <pc:docMk/>
          <pc:sldMk cId="1911092047" sldId="289"/>
        </pc:sldMkLst>
        <pc:spChg chg="add mod">
          <ac:chgData name="Hải Ngân Đinh" userId="b56d41eb1ff6fed2" providerId="LiveId" clId="{BA86CFF4-58C5-034A-BB59-2679E4396283}" dt="2023-08-13T14:46:14.322" v="2467"/>
          <ac:spMkLst>
            <pc:docMk/>
            <pc:sldMk cId="1911092047" sldId="289"/>
            <ac:spMk id="2" creationId="{88B3B71D-CCF7-C32F-0481-80E090E22BE2}"/>
          </ac:spMkLst>
        </pc:spChg>
        <pc:spChg chg="del">
          <ac:chgData name="Hải Ngân Đinh" userId="b56d41eb1ff6fed2" providerId="LiveId" clId="{BA86CFF4-58C5-034A-BB59-2679E4396283}" dt="2023-08-13T14:46:14.013" v="2466" actId="478"/>
          <ac:spMkLst>
            <pc:docMk/>
            <pc:sldMk cId="1911092047" sldId="289"/>
            <ac:spMk id="5" creationId="{47407D6C-61F7-C9CD-BCC8-B1E6C95EC6F9}"/>
          </ac:spMkLst>
        </pc:spChg>
        <pc:spChg chg="mod">
          <ac:chgData name="Hải Ngân Đinh" userId="b56d41eb1ff6fed2" providerId="LiveId" clId="{BA86CFF4-58C5-034A-BB59-2679E4396283}" dt="2023-08-24T16:03:21.250" v="4420" actId="20577"/>
          <ac:spMkLst>
            <pc:docMk/>
            <pc:sldMk cId="1911092047" sldId="289"/>
            <ac:spMk id="10" creationId="{0A14BBBD-EE4D-7266-3BA6-6F39F420EB08}"/>
          </ac:spMkLst>
        </pc:spChg>
        <pc:picChg chg="mod">
          <ac:chgData name="Hải Ngân Đinh" userId="b56d41eb1ff6fed2" providerId="LiveId" clId="{BA86CFF4-58C5-034A-BB59-2679E4396283}" dt="2023-08-13T14:47:02.406" v="2677" actId="1076"/>
          <ac:picMkLst>
            <pc:docMk/>
            <pc:sldMk cId="1911092047" sldId="289"/>
            <ac:picMk id="8" creationId="{60BAC62E-0503-D23D-E632-1F87B8F3B017}"/>
          </ac:picMkLst>
        </pc:picChg>
      </pc:sldChg>
      <pc:sldChg chg="modSp mod modShow">
        <pc:chgData name="Hải Ngân Đinh" userId="b56d41eb1ff6fed2" providerId="LiveId" clId="{BA86CFF4-58C5-034A-BB59-2679E4396283}" dt="2023-08-24T16:07:26.855" v="4577" actId="729"/>
        <pc:sldMkLst>
          <pc:docMk/>
          <pc:sldMk cId="746867238" sldId="290"/>
        </pc:sldMkLst>
        <pc:spChg chg="mod">
          <ac:chgData name="Hải Ngân Đinh" userId="b56d41eb1ff6fed2" providerId="LiveId" clId="{BA86CFF4-58C5-034A-BB59-2679E4396283}" dt="2023-08-13T14:48:39.281" v="2785" actId="1037"/>
          <ac:spMkLst>
            <pc:docMk/>
            <pc:sldMk cId="746867238" sldId="290"/>
            <ac:spMk id="2" creationId="{418582C8-677E-9B9E-AF94-6616AD412945}"/>
          </ac:spMkLst>
        </pc:spChg>
        <pc:spChg chg="mod">
          <ac:chgData name="Hải Ngân Đinh" userId="b56d41eb1ff6fed2" providerId="LiveId" clId="{BA86CFF4-58C5-034A-BB59-2679E4396283}" dt="2023-08-13T14:48:39.281" v="2785" actId="1037"/>
          <ac:spMkLst>
            <pc:docMk/>
            <pc:sldMk cId="746867238" sldId="290"/>
            <ac:spMk id="6" creationId="{9FDE45D7-620F-99CE-DD42-B84D8D0156A5}"/>
          </ac:spMkLst>
        </pc:spChg>
        <pc:spChg chg="mod">
          <ac:chgData name="Hải Ngân Đinh" userId="b56d41eb1ff6fed2" providerId="LiveId" clId="{BA86CFF4-58C5-034A-BB59-2679E4396283}" dt="2023-08-24T16:07:22.737" v="4576" actId="20577"/>
          <ac:spMkLst>
            <pc:docMk/>
            <pc:sldMk cId="746867238" sldId="290"/>
            <ac:spMk id="7" creationId="{6209BE7D-7F70-7E71-D51A-035C87D40ACF}"/>
          </ac:spMkLst>
        </pc:spChg>
        <pc:picChg chg="mod">
          <ac:chgData name="Hải Ngân Đinh" userId="b56d41eb1ff6fed2" providerId="LiveId" clId="{BA86CFF4-58C5-034A-BB59-2679E4396283}" dt="2023-08-13T14:48:55.350" v="2790" actId="1076"/>
          <ac:picMkLst>
            <pc:docMk/>
            <pc:sldMk cId="746867238" sldId="290"/>
            <ac:picMk id="9" creationId="{329FA8B1-2BE5-23AF-8DE2-32D0A63072B1}"/>
          </ac:picMkLst>
        </pc:picChg>
      </pc:sldChg>
      <pc:sldChg chg="addSp delSp add del mod ord">
        <pc:chgData name="Hải Ngân Đinh" userId="b56d41eb1ff6fed2" providerId="LiveId" clId="{BA86CFF4-58C5-034A-BB59-2679E4396283}" dt="2023-08-13T08:56:07.777" v="41" actId="2696"/>
        <pc:sldMkLst>
          <pc:docMk/>
          <pc:sldMk cId="1579023221" sldId="291"/>
        </pc:sldMkLst>
        <pc:spChg chg="add del">
          <ac:chgData name="Hải Ngân Đinh" userId="b56d41eb1ff6fed2" providerId="LiveId" clId="{BA86CFF4-58C5-034A-BB59-2679E4396283}" dt="2023-08-13T08:55:57.453" v="39" actId="478"/>
          <ac:spMkLst>
            <pc:docMk/>
            <pc:sldMk cId="1579023221" sldId="291"/>
            <ac:spMk id="2" creationId="{831F3142-6253-4850-76D4-68B3AF79F03C}"/>
          </ac:spMkLst>
        </pc:spChg>
        <pc:spChg chg="add del">
          <ac:chgData name="Hải Ngân Đinh" userId="b56d41eb1ff6fed2" providerId="LiveId" clId="{BA86CFF4-58C5-034A-BB59-2679E4396283}" dt="2023-08-13T08:55:58.611" v="40" actId="478"/>
          <ac:spMkLst>
            <pc:docMk/>
            <pc:sldMk cId="1579023221" sldId="291"/>
            <ac:spMk id="3" creationId="{10351EA0-70D0-C36E-233B-F4FEE923D670}"/>
          </ac:spMkLst>
        </pc:spChg>
        <pc:spChg chg="add del">
          <ac:chgData name="Hải Ngân Đinh" userId="b56d41eb1ff6fed2" providerId="LiveId" clId="{BA86CFF4-58C5-034A-BB59-2679E4396283}" dt="2023-08-13T08:55:58.611" v="40" actId="478"/>
          <ac:spMkLst>
            <pc:docMk/>
            <pc:sldMk cId="1579023221" sldId="291"/>
            <ac:spMk id="4" creationId="{5EE879F1-0081-F18F-5A65-4C54488B6093}"/>
          </ac:spMkLst>
        </pc:spChg>
        <pc:spChg chg="add del">
          <ac:chgData name="Hải Ngân Đinh" userId="b56d41eb1ff6fed2" providerId="LiveId" clId="{BA86CFF4-58C5-034A-BB59-2679E4396283}" dt="2023-08-13T08:55:58.611" v="40" actId="478"/>
          <ac:spMkLst>
            <pc:docMk/>
            <pc:sldMk cId="1579023221" sldId="291"/>
            <ac:spMk id="5" creationId="{DBE60E6D-B27F-35C2-35AD-07AC05452BF3}"/>
          </ac:spMkLst>
        </pc:spChg>
        <pc:spChg chg="add del">
          <ac:chgData name="Hải Ngân Đinh" userId="b56d41eb1ff6fed2" providerId="LiveId" clId="{BA86CFF4-58C5-034A-BB59-2679E4396283}" dt="2023-08-13T08:55:58.611" v="40" actId="478"/>
          <ac:spMkLst>
            <pc:docMk/>
            <pc:sldMk cId="1579023221" sldId="291"/>
            <ac:spMk id="6" creationId="{E5CCDB08-7BEA-3FF4-34D9-C34F5B4C920D}"/>
          </ac:spMkLst>
        </pc:spChg>
        <pc:picChg chg="add del">
          <ac:chgData name="Hải Ngân Đinh" userId="b56d41eb1ff6fed2" providerId="LiveId" clId="{BA86CFF4-58C5-034A-BB59-2679E4396283}" dt="2023-08-13T08:55:58.611" v="40" actId="478"/>
          <ac:picMkLst>
            <pc:docMk/>
            <pc:sldMk cId="1579023221" sldId="291"/>
            <ac:picMk id="11" creationId="{63FE09ED-E02E-08DF-A642-0469590DE9BD}"/>
          </ac:picMkLst>
        </pc:picChg>
      </pc:sldChg>
      <pc:sldChg chg="addSp delSp modSp add del mod">
        <pc:chgData name="Hải Ngân Đinh" userId="b56d41eb1ff6fed2" providerId="LiveId" clId="{BA86CFF4-58C5-034A-BB59-2679E4396283}" dt="2023-08-24T15:14:19.999" v="3546"/>
        <pc:sldMkLst>
          <pc:docMk/>
          <pc:sldMk cId="1798193368" sldId="291"/>
        </pc:sldMkLst>
        <pc:spChg chg="mod">
          <ac:chgData name="Hải Ngân Đinh" userId="b56d41eb1ff6fed2" providerId="LiveId" clId="{BA86CFF4-58C5-034A-BB59-2679E4396283}" dt="2023-08-24T15:14:19.999" v="3546"/>
          <ac:spMkLst>
            <pc:docMk/>
            <pc:sldMk cId="1798193368" sldId="291"/>
            <ac:spMk id="3" creationId="{8E1DE6EC-8D34-9364-421E-2192D1D8D559}"/>
          </ac:spMkLst>
        </pc:spChg>
        <pc:spChg chg="mod">
          <ac:chgData name="Hải Ngân Đinh" userId="b56d41eb1ff6fed2" providerId="LiveId" clId="{BA86CFF4-58C5-034A-BB59-2679E4396283}" dt="2023-08-24T15:14:19.999" v="3546"/>
          <ac:spMkLst>
            <pc:docMk/>
            <pc:sldMk cId="1798193368" sldId="291"/>
            <ac:spMk id="4" creationId="{9DFCE96F-2E86-563C-619F-5405EB6F42F5}"/>
          </ac:spMkLst>
        </pc:spChg>
        <pc:spChg chg="mod">
          <ac:chgData name="Hải Ngân Đinh" userId="b56d41eb1ff6fed2" providerId="LiveId" clId="{BA86CFF4-58C5-034A-BB59-2679E4396283}" dt="2023-08-24T15:14:19.999" v="3546"/>
          <ac:spMkLst>
            <pc:docMk/>
            <pc:sldMk cId="1798193368" sldId="291"/>
            <ac:spMk id="5" creationId="{0EB08982-9059-1AF3-C0B0-45292C853E4B}"/>
          </ac:spMkLst>
        </pc:spChg>
        <pc:spChg chg="mod">
          <ac:chgData name="Hải Ngân Đinh" userId="b56d41eb1ff6fed2" providerId="LiveId" clId="{BA86CFF4-58C5-034A-BB59-2679E4396283}" dt="2023-08-24T15:14:19.999" v="3546"/>
          <ac:spMkLst>
            <pc:docMk/>
            <pc:sldMk cId="1798193368" sldId="291"/>
            <ac:spMk id="6" creationId="{16FC1635-0C97-CB3B-50FA-19337D5EAE03}"/>
          </ac:spMkLst>
        </pc:spChg>
        <pc:spChg chg="mod">
          <ac:chgData name="Hải Ngân Đinh" userId="b56d41eb1ff6fed2" providerId="LiveId" clId="{BA86CFF4-58C5-034A-BB59-2679E4396283}" dt="2023-08-13T08:57:48.681" v="58" actId="20577"/>
          <ac:spMkLst>
            <pc:docMk/>
            <pc:sldMk cId="1798193368" sldId="291"/>
            <ac:spMk id="20" creationId="{6FF4FD1E-9A02-3FBB-11B5-1606DC9D100C}"/>
          </ac:spMkLst>
        </pc:spChg>
        <pc:spChg chg="mod">
          <ac:chgData name="Hải Ngân Đinh" userId="b56d41eb1ff6fed2" providerId="LiveId" clId="{BA86CFF4-58C5-034A-BB59-2679E4396283}" dt="2023-08-13T08:58:28.996" v="124" actId="1076"/>
          <ac:spMkLst>
            <pc:docMk/>
            <pc:sldMk cId="1798193368" sldId="291"/>
            <ac:spMk id="21" creationId="{FCF72932-0F41-98BC-D194-775C01C10E59}"/>
          </ac:spMkLst>
        </pc:spChg>
        <pc:grpChg chg="add mod">
          <ac:chgData name="Hải Ngân Đinh" userId="b56d41eb1ff6fed2" providerId="LiveId" clId="{BA86CFF4-58C5-034A-BB59-2679E4396283}" dt="2023-08-24T15:14:19.999" v="3546"/>
          <ac:grpSpMkLst>
            <pc:docMk/>
            <pc:sldMk cId="1798193368" sldId="291"/>
            <ac:grpSpMk id="2" creationId="{9A186203-ADB4-F856-02BF-51CCF35B519D}"/>
          </ac:grpSpMkLst>
        </pc:grpChg>
        <pc:picChg chg="del">
          <ac:chgData name="Hải Ngân Đinh" userId="b56d41eb1ff6fed2" providerId="LiveId" clId="{BA86CFF4-58C5-034A-BB59-2679E4396283}" dt="2023-08-13T08:59:15.511" v="125" actId="478"/>
          <ac:picMkLst>
            <pc:docMk/>
            <pc:sldMk cId="1798193368" sldId="291"/>
            <ac:picMk id="3" creationId="{FAF261B0-CAF9-7481-C805-E4024403BCAC}"/>
          </ac:picMkLst>
        </pc:picChg>
        <pc:picChg chg="add mod">
          <ac:chgData name="Hải Ngân Đinh" userId="b56d41eb1ff6fed2" providerId="LiveId" clId="{BA86CFF4-58C5-034A-BB59-2679E4396283}" dt="2023-08-13T08:59:21.048" v="127" actId="1076"/>
          <ac:picMkLst>
            <pc:docMk/>
            <pc:sldMk cId="1798193368" sldId="291"/>
            <ac:picMk id="1026" creationId="{D74CC8B3-5BEB-2AC2-0A9E-554FC9B86379}"/>
          </ac:picMkLst>
        </pc:picChg>
      </pc:sldChg>
      <pc:sldChg chg="addSp delSp modSp new mod">
        <pc:chgData name="Hải Ngân Đinh" userId="b56d41eb1ff6fed2" providerId="LiveId" clId="{BA86CFF4-58C5-034A-BB59-2679E4396283}" dt="2023-08-13T14:16:36.089" v="1087" actId="114"/>
        <pc:sldMkLst>
          <pc:docMk/>
          <pc:sldMk cId="134476899" sldId="292"/>
        </pc:sldMkLst>
        <pc:spChg chg="del">
          <ac:chgData name="Hải Ngân Đinh" userId="b56d41eb1ff6fed2" providerId="LiveId" clId="{BA86CFF4-58C5-034A-BB59-2679E4396283}" dt="2023-08-13T09:04:20.759" v="240" actId="478"/>
          <ac:spMkLst>
            <pc:docMk/>
            <pc:sldMk cId="134476899" sldId="292"/>
            <ac:spMk id="2" creationId="{A55283CD-A224-5650-7FC8-4347A810D660}"/>
          </ac:spMkLst>
        </pc:spChg>
        <pc:spChg chg="del">
          <ac:chgData name="Hải Ngân Đinh" userId="b56d41eb1ff6fed2" providerId="LiveId" clId="{BA86CFF4-58C5-034A-BB59-2679E4396283}" dt="2023-08-13T09:04:20.759" v="240" actId="478"/>
          <ac:spMkLst>
            <pc:docMk/>
            <pc:sldMk cId="134476899" sldId="292"/>
            <ac:spMk id="3" creationId="{5A4D8C53-27E7-2764-081E-8CF2B78D8C5C}"/>
          </ac:spMkLst>
        </pc:spChg>
        <pc:spChg chg="add mod">
          <ac:chgData name="Hải Ngân Đinh" userId="b56d41eb1ff6fed2" providerId="LiveId" clId="{BA86CFF4-58C5-034A-BB59-2679E4396283}" dt="2023-08-13T09:07:37.278" v="386" actId="1076"/>
          <ac:spMkLst>
            <pc:docMk/>
            <pc:sldMk cId="134476899" sldId="292"/>
            <ac:spMk id="4" creationId="{DA955A9A-158E-61B2-7F4E-8DCA6DDE14D8}"/>
          </ac:spMkLst>
        </pc:spChg>
        <pc:spChg chg="add mod">
          <ac:chgData name="Hải Ngân Đinh" userId="b56d41eb1ff6fed2" providerId="LiveId" clId="{BA86CFF4-58C5-034A-BB59-2679E4396283}" dt="2023-08-13T14:16:36.089" v="1087" actId="114"/>
          <ac:spMkLst>
            <pc:docMk/>
            <pc:sldMk cId="134476899" sldId="292"/>
            <ac:spMk id="6" creationId="{7DB3D836-EED8-0667-07FB-6CA35BF86AFA}"/>
          </ac:spMkLst>
        </pc:spChg>
        <pc:picChg chg="add mod">
          <ac:chgData name="Hải Ngân Đinh" userId="b56d41eb1ff6fed2" providerId="LiveId" clId="{BA86CFF4-58C5-034A-BB59-2679E4396283}" dt="2023-08-13T09:07:32.760" v="384" actId="1076"/>
          <ac:picMkLst>
            <pc:docMk/>
            <pc:sldMk cId="134476899" sldId="292"/>
            <ac:picMk id="5" creationId="{3FCD1307-8F1E-7E31-3FDC-CDC859F1F7B8}"/>
          </ac:picMkLst>
        </pc:picChg>
      </pc:sldChg>
      <pc:sldChg chg="addSp delSp modSp add del mod">
        <pc:chgData name="Hải Ngân Đinh" userId="b56d41eb1ff6fed2" providerId="LiveId" clId="{BA86CFF4-58C5-034A-BB59-2679E4396283}" dt="2023-08-13T09:03:42.821" v="238" actId="2696"/>
        <pc:sldMkLst>
          <pc:docMk/>
          <pc:sldMk cId="1771528559" sldId="292"/>
        </pc:sldMkLst>
        <pc:spChg chg="add mod">
          <ac:chgData name="Hải Ngân Đinh" userId="b56d41eb1ff6fed2" providerId="LiveId" clId="{BA86CFF4-58C5-034A-BB59-2679E4396283}" dt="2023-08-13T09:03:30.695" v="237" actId="1076"/>
          <ac:spMkLst>
            <pc:docMk/>
            <pc:sldMk cId="1771528559" sldId="292"/>
            <ac:spMk id="2" creationId="{8FA0B6C9-9562-E17D-BF32-D60748A28FC4}"/>
          </ac:spMkLst>
        </pc:spChg>
        <pc:picChg chg="del">
          <ac:chgData name="Hải Ngân Đinh" userId="b56d41eb1ff6fed2" providerId="LiveId" clId="{BA86CFF4-58C5-034A-BB59-2679E4396283}" dt="2023-08-13T09:03:13.741" v="218" actId="478"/>
          <ac:picMkLst>
            <pc:docMk/>
            <pc:sldMk cId="1771528559" sldId="292"/>
            <ac:picMk id="11" creationId="{02F4D5A6-2DA7-579F-913D-2F836EE724AE}"/>
          </ac:picMkLst>
        </pc:picChg>
        <pc:picChg chg="del">
          <ac:chgData name="Hải Ngân Đinh" userId="b56d41eb1ff6fed2" providerId="LiveId" clId="{BA86CFF4-58C5-034A-BB59-2679E4396283}" dt="2023-08-13T09:03:13.741" v="218" actId="478"/>
          <ac:picMkLst>
            <pc:docMk/>
            <pc:sldMk cId="1771528559" sldId="292"/>
            <ac:picMk id="12" creationId="{EB7803D1-3D84-FFC8-FB75-96E28DB90A5D}"/>
          </ac:picMkLst>
        </pc:picChg>
        <pc:picChg chg="del">
          <ac:chgData name="Hải Ngân Đinh" userId="b56d41eb1ff6fed2" providerId="LiveId" clId="{BA86CFF4-58C5-034A-BB59-2679E4396283}" dt="2023-08-13T09:03:13.741" v="218" actId="478"/>
          <ac:picMkLst>
            <pc:docMk/>
            <pc:sldMk cId="1771528559" sldId="292"/>
            <ac:picMk id="6146" creationId="{ADEACB0D-D406-2ED5-0E4E-E10C04DAEF85}"/>
          </ac:picMkLst>
        </pc:picChg>
      </pc:sldChg>
      <pc:sldChg chg="addSp delSp modSp new mod modShow">
        <pc:chgData name="Hải Ngân Đinh" userId="b56d41eb1ff6fed2" providerId="LiveId" clId="{BA86CFF4-58C5-034A-BB59-2679E4396283}" dt="2023-08-13T09:10:40.810" v="703" actId="1076"/>
        <pc:sldMkLst>
          <pc:docMk/>
          <pc:sldMk cId="469793428" sldId="293"/>
        </pc:sldMkLst>
        <pc:spChg chg="del">
          <ac:chgData name="Hải Ngân Đinh" userId="b56d41eb1ff6fed2" providerId="LiveId" clId="{BA86CFF4-58C5-034A-BB59-2679E4396283}" dt="2023-08-13T09:07:45.270" v="388" actId="478"/>
          <ac:spMkLst>
            <pc:docMk/>
            <pc:sldMk cId="469793428" sldId="293"/>
            <ac:spMk id="2" creationId="{1672DAB1-D0D1-CA80-9924-3474C71851D9}"/>
          </ac:spMkLst>
        </pc:spChg>
        <pc:spChg chg="add mod">
          <ac:chgData name="Hải Ngân Đinh" userId="b56d41eb1ff6fed2" providerId="LiveId" clId="{BA86CFF4-58C5-034A-BB59-2679E4396283}" dt="2023-08-13T09:07:50.109" v="390" actId="1076"/>
          <ac:spMkLst>
            <pc:docMk/>
            <pc:sldMk cId="469793428" sldId="293"/>
            <ac:spMk id="3" creationId="{6A402930-5FBF-596D-457B-EE737F971A8E}"/>
          </ac:spMkLst>
        </pc:spChg>
        <pc:spChg chg="add mod">
          <ac:chgData name="Hải Ngân Đinh" userId="b56d41eb1ff6fed2" providerId="LiveId" clId="{BA86CFF4-58C5-034A-BB59-2679E4396283}" dt="2023-08-13T09:10:40.810" v="703" actId="1076"/>
          <ac:spMkLst>
            <pc:docMk/>
            <pc:sldMk cId="469793428" sldId="293"/>
            <ac:spMk id="6" creationId="{E1D6338C-6100-F479-F32B-114842B20180}"/>
          </ac:spMkLst>
        </pc:spChg>
        <pc:picChg chg="add mod">
          <ac:chgData name="Hải Ngân Đinh" userId="b56d41eb1ff6fed2" providerId="LiveId" clId="{BA86CFF4-58C5-034A-BB59-2679E4396283}" dt="2023-08-13T09:09:22.911" v="398" actId="1076"/>
          <ac:picMkLst>
            <pc:docMk/>
            <pc:sldMk cId="469793428" sldId="293"/>
            <ac:picMk id="5" creationId="{21E94CFD-201D-3B96-8577-BC9B9F3DA0F2}"/>
          </ac:picMkLst>
        </pc:picChg>
      </pc:sldChg>
      <pc:sldChg chg="addSp delSp modSp new mod">
        <pc:chgData name="Hải Ngân Đinh" userId="b56d41eb1ff6fed2" providerId="LiveId" clId="{BA86CFF4-58C5-034A-BB59-2679E4396283}" dt="2023-08-13T14:22:31.282" v="1557" actId="478"/>
        <pc:sldMkLst>
          <pc:docMk/>
          <pc:sldMk cId="1301900284" sldId="294"/>
        </pc:sldMkLst>
        <pc:spChg chg="del">
          <ac:chgData name="Hải Ngân Đinh" userId="b56d41eb1ff6fed2" providerId="LiveId" clId="{BA86CFF4-58C5-034A-BB59-2679E4396283}" dt="2023-08-13T14:06:24.263" v="771" actId="478"/>
          <ac:spMkLst>
            <pc:docMk/>
            <pc:sldMk cId="1301900284" sldId="294"/>
            <ac:spMk id="2" creationId="{E95856F6-A785-FD55-B3F3-0967E243424B}"/>
          </ac:spMkLst>
        </pc:spChg>
        <pc:spChg chg="add del mod">
          <ac:chgData name="Hải Ngân Đinh" userId="b56d41eb1ff6fed2" providerId="LiveId" clId="{BA86CFF4-58C5-034A-BB59-2679E4396283}" dt="2023-08-13T14:22:31.282" v="1557" actId="478"/>
          <ac:spMkLst>
            <pc:docMk/>
            <pc:sldMk cId="1301900284" sldId="294"/>
            <ac:spMk id="3" creationId="{0CD0570B-2F93-B92E-21FD-013FCE2FFC37}"/>
          </ac:spMkLst>
        </pc:spChg>
        <pc:spChg chg="add mod">
          <ac:chgData name="Hải Ngân Đinh" userId="b56d41eb1ff6fed2" providerId="LiveId" clId="{BA86CFF4-58C5-034A-BB59-2679E4396283}" dt="2023-08-13T14:08:51.406" v="940" actId="1076"/>
          <ac:spMkLst>
            <pc:docMk/>
            <pc:sldMk cId="1301900284" sldId="294"/>
            <ac:spMk id="4" creationId="{067445BE-C91F-F4E0-8768-68E750B03540}"/>
          </ac:spMkLst>
        </pc:spChg>
        <pc:spChg chg="add mod">
          <ac:chgData name="Hải Ngân Đinh" userId="b56d41eb1ff6fed2" providerId="LiveId" clId="{BA86CFF4-58C5-034A-BB59-2679E4396283}" dt="2023-08-13T14:08:48.690" v="939" actId="1076"/>
          <ac:spMkLst>
            <pc:docMk/>
            <pc:sldMk cId="1301900284" sldId="294"/>
            <ac:spMk id="5" creationId="{B168497E-F1C1-FD41-EA5E-321124E40E2D}"/>
          </ac:spMkLst>
        </pc:spChg>
        <pc:spChg chg="add mod">
          <ac:chgData name="Hải Ngân Đinh" userId="b56d41eb1ff6fed2" providerId="LiveId" clId="{BA86CFF4-58C5-034A-BB59-2679E4396283}" dt="2023-08-13T14:08:45.855" v="938" actId="1076"/>
          <ac:spMkLst>
            <pc:docMk/>
            <pc:sldMk cId="1301900284" sldId="294"/>
            <ac:spMk id="6" creationId="{9EFBBBAF-DDDC-2D17-DA00-EE3F657A261E}"/>
          </ac:spMkLst>
        </pc:spChg>
        <pc:spChg chg="add mod">
          <ac:chgData name="Hải Ngân Đinh" userId="b56d41eb1ff6fed2" providerId="LiveId" clId="{BA86CFF4-58C5-034A-BB59-2679E4396283}" dt="2023-08-13T14:08:44.056" v="937" actId="1076"/>
          <ac:spMkLst>
            <pc:docMk/>
            <pc:sldMk cId="1301900284" sldId="294"/>
            <ac:spMk id="7" creationId="{C33488D5-164D-DADF-C382-6F844878EE06}"/>
          </ac:spMkLst>
        </pc:spChg>
        <pc:spChg chg="add mod">
          <ac:chgData name="Hải Ngân Đinh" userId="b56d41eb1ff6fed2" providerId="LiveId" clId="{BA86CFF4-58C5-034A-BB59-2679E4396283}" dt="2023-08-13T14:12:28.585" v="971" actId="20577"/>
          <ac:spMkLst>
            <pc:docMk/>
            <pc:sldMk cId="1301900284" sldId="294"/>
            <ac:spMk id="15" creationId="{C696494A-5346-2415-7452-89FFA4AED596}"/>
          </ac:spMkLst>
        </pc:spChg>
        <pc:spChg chg="add mod">
          <ac:chgData name="Hải Ngân Đinh" userId="b56d41eb1ff6fed2" providerId="LiveId" clId="{BA86CFF4-58C5-034A-BB59-2679E4396283}" dt="2023-08-13T14:13:27.918" v="1057" actId="1076"/>
          <ac:spMkLst>
            <pc:docMk/>
            <pc:sldMk cId="1301900284" sldId="294"/>
            <ac:spMk id="16" creationId="{71F2E373-2A5C-37E8-3506-B8900EF1AC75}"/>
          </ac:spMkLst>
        </pc:spChg>
        <pc:spChg chg="add mod">
          <ac:chgData name="Hải Ngân Đinh" userId="b56d41eb1ff6fed2" providerId="LiveId" clId="{BA86CFF4-58C5-034A-BB59-2679E4396283}" dt="2023-08-13T14:13:31.098" v="1058" actId="1076"/>
          <ac:spMkLst>
            <pc:docMk/>
            <pc:sldMk cId="1301900284" sldId="294"/>
            <ac:spMk id="17" creationId="{472ACF67-90A8-777B-8807-6E9953EC5B13}"/>
          </ac:spMkLst>
        </pc:spChg>
        <pc:picChg chg="add mod">
          <ac:chgData name="Hải Ngân Đinh" userId="b56d41eb1ff6fed2" providerId="LiveId" clId="{BA86CFF4-58C5-034A-BB59-2679E4396283}" dt="2023-08-13T14:12:33.086" v="972" actId="1076"/>
          <ac:picMkLst>
            <pc:docMk/>
            <pc:sldMk cId="1301900284" sldId="294"/>
            <ac:picMk id="14" creationId="{5EAA36E9-3481-C142-ABC6-1001497E3112}"/>
          </ac:picMkLst>
        </pc:picChg>
        <pc:cxnChg chg="add mod">
          <ac:chgData name="Hải Ngân Đinh" userId="b56d41eb1ff6fed2" providerId="LiveId" clId="{BA86CFF4-58C5-034A-BB59-2679E4396283}" dt="2023-08-13T14:09:10.038" v="945" actId="13822"/>
          <ac:cxnSpMkLst>
            <pc:docMk/>
            <pc:sldMk cId="1301900284" sldId="294"/>
            <ac:cxnSpMk id="9" creationId="{71F56D96-BD07-536A-5DC2-FF150B5620FE}"/>
          </ac:cxnSpMkLst>
        </pc:cxnChg>
        <pc:cxnChg chg="add mod">
          <ac:chgData name="Hải Ngân Đinh" userId="b56d41eb1ff6fed2" providerId="LiveId" clId="{BA86CFF4-58C5-034A-BB59-2679E4396283}" dt="2023-08-13T14:09:10.038" v="945" actId="13822"/>
          <ac:cxnSpMkLst>
            <pc:docMk/>
            <pc:sldMk cId="1301900284" sldId="294"/>
            <ac:cxnSpMk id="11" creationId="{811EAA06-D3FF-9405-F175-98F79085E4FF}"/>
          </ac:cxnSpMkLst>
        </pc:cxnChg>
        <pc:cxnChg chg="add mod">
          <ac:chgData name="Hải Ngân Đinh" userId="b56d41eb1ff6fed2" providerId="LiveId" clId="{BA86CFF4-58C5-034A-BB59-2679E4396283}" dt="2023-08-13T14:09:10.038" v="945" actId="13822"/>
          <ac:cxnSpMkLst>
            <pc:docMk/>
            <pc:sldMk cId="1301900284" sldId="294"/>
            <ac:cxnSpMk id="13" creationId="{8EF0D3E4-74EB-3A1F-5A04-E41F4443CBA9}"/>
          </ac:cxnSpMkLst>
        </pc:cxnChg>
        <pc:cxnChg chg="add mod">
          <ac:chgData name="Hải Ngân Đinh" userId="b56d41eb1ff6fed2" providerId="LiveId" clId="{BA86CFF4-58C5-034A-BB59-2679E4396283}" dt="2023-08-13T14:13:41.002" v="1061" actId="13822"/>
          <ac:cxnSpMkLst>
            <pc:docMk/>
            <pc:sldMk cId="1301900284" sldId="294"/>
            <ac:cxnSpMk id="19" creationId="{7995C6D0-AF34-7413-6D0C-2DBB73720F49}"/>
          </ac:cxnSpMkLst>
        </pc:cxnChg>
        <pc:cxnChg chg="add mod">
          <ac:chgData name="Hải Ngân Đinh" userId="b56d41eb1ff6fed2" providerId="LiveId" clId="{BA86CFF4-58C5-034A-BB59-2679E4396283}" dt="2023-08-13T14:13:41.002" v="1061" actId="13822"/>
          <ac:cxnSpMkLst>
            <pc:docMk/>
            <pc:sldMk cId="1301900284" sldId="294"/>
            <ac:cxnSpMk id="21" creationId="{08BEDBB0-73C8-2B1D-A44E-2621779BC6C0}"/>
          </ac:cxnSpMkLst>
        </pc:cxnChg>
      </pc:sldChg>
      <pc:sldChg chg="new del">
        <pc:chgData name="Hải Ngân Đinh" userId="b56d41eb1ff6fed2" providerId="LiveId" clId="{BA86CFF4-58C5-034A-BB59-2679E4396283}" dt="2023-08-13T14:15:04.890" v="1063" actId="680"/>
        <pc:sldMkLst>
          <pc:docMk/>
          <pc:sldMk cId="1876595291" sldId="295"/>
        </pc:sldMkLst>
      </pc:sldChg>
      <pc:sldChg chg="addSp delSp modSp new mod">
        <pc:chgData name="Hải Ngân Đinh" userId="b56d41eb1ff6fed2" providerId="LiveId" clId="{BA86CFF4-58C5-034A-BB59-2679E4396283}" dt="2023-08-13T14:22:34.081" v="1558" actId="478"/>
        <pc:sldMkLst>
          <pc:docMk/>
          <pc:sldMk cId="2556141628" sldId="295"/>
        </pc:sldMkLst>
        <pc:spChg chg="del">
          <ac:chgData name="Hải Ngân Đinh" userId="b56d41eb1ff6fed2" providerId="LiveId" clId="{BA86CFF4-58C5-034A-BB59-2679E4396283}" dt="2023-08-13T14:15:18.287" v="1065" actId="478"/>
          <ac:spMkLst>
            <pc:docMk/>
            <pc:sldMk cId="2556141628" sldId="295"/>
            <ac:spMk id="2" creationId="{3F5FD600-EE93-9572-5CD5-D2FC9F398B2F}"/>
          </ac:spMkLst>
        </pc:spChg>
        <pc:spChg chg="add del mod">
          <ac:chgData name="Hải Ngân Đinh" userId="b56d41eb1ff6fed2" providerId="LiveId" clId="{BA86CFF4-58C5-034A-BB59-2679E4396283}" dt="2023-08-13T14:22:34.081" v="1558" actId="478"/>
          <ac:spMkLst>
            <pc:docMk/>
            <pc:sldMk cId="2556141628" sldId="295"/>
            <ac:spMk id="3" creationId="{D920CFF6-100A-E3DA-05C8-B7647195DE12}"/>
          </ac:spMkLst>
        </pc:spChg>
        <pc:spChg chg="add del mod">
          <ac:chgData name="Hải Ngân Đinh" userId="b56d41eb1ff6fed2" providerId="LiveId" clId="{BA86CFF4-58C5-034A-BB59-2679E4396283}" dt="2023-08-13T14:15:51.120" v="1082"/>
          <ac:spMkLst>
            <pc:docMk/>
            <pc:sldMk cId="2556141628" sldId="295"/>
            <ac:spMk id="4" creationId="{1FAC35BD-2A09-58ED-3001-2A40E4C66660}"/>
          </ac:spMkLst>
        </pc:spChg>
        <pc:spChg chg="add mod">
          <ac:chgData name="Hải Ngân Đinh" userId="b56d41eb1ff6fed2" providerId="LiveId" clId="{BA86CFF4-58C5-034A-BB59-2679E4396283}" dt="2023-08-13T14:19:42.879" v="1499" actId="1076"/>
          <ac:spMkLst>
            <pc:docMk/>
            <pc:sldMk cId="2556141628" sldId="295"/>
            <ac:spMk id="7" creationId="{192B5500-3CF6-9A87-9115-4E333894642C}"/>
          </ac:spMkLst>
        </pc:spChg>
        <pc:picChg chg="add del mod">
          <ac:chgData name="Hải Ngân Đinh" userId="b56d41eb1ff6fed2" providerId="LiveId" clId="{BA86CFF4-58C5-034A-BB59-2679E4396283}" dt="2023-08-13T14:15:48.636" v="1080" actId="478"/>
          <ac:picMkLst>
            <pc:docMk/>
            <pc:sldMk cId="2556141628" sldId="295"/>
            <ac:picMk id="5" creationId="{F3E75223-9109-85A6-129E-9227BBF2FFBF}"/>
          </ac:picMkLst>
        </pc:picChg>
        <pc:picChg chg="add mod">
          <ac:chgData name="Hải Ngân Đinh" userId="b56d41eb1ff6fed2" providerId="LiveId" clId="{BA86CFF4-58C5-034A-BB59-2679E4396283}" dt="2023-08-13T14:16:19.683" v="1086" actId="1076"/>
          <ac:picMkLst>
            <pc:docMk/>
            <pc:sldMk cId="2556141628" sldId="295"/>
            <ac:picMk id="6" creationId="{B3344C62-89AC-97E8-780B-9D1566C22000}"/>
          </ac:picMkLst>
        </pc:picChg>
      </pc:sldChg>
      <pc:sldChg chg="addSp delSp modSp new mod">
        <pc:chgData name="Hải Ngân Đinh" userId="b56d41eb1ff6fed2" providerId="LiveId" clId="{BA86CFF4-58C5-034A-BB59-2679E4396283}" dt="2023-08-13T14:38:26.893" v="2078" actId="1076"/>
        <pc:sldMkLst>
          <pc:docMk/>
          <pc:sldMk cId="2116766915" sldId="296"/>
        </pc:sldMkLst>
        <pc:spChg chg="del">
          <ac:chgData name="Hải Ngân Đinh" userId="b56d41eb1ff6fed2" providerId="LiveId" clId="{BA86CFF4-58C5-034A-BB59-2679E4396283}" dt="2023-08-13T14:35:05.938" v="1842" actId="478"/>
          <ac:spMkLst>
            <pc:docMk/>
            <pc:sldMk cId="2116766915" sldId="296"/>
            <ac:spMk id="2" creationId="{2F45BD6D-D820-EAC5-10E1-BF0D9BDA7E43}"/>
          </ac:spMkLst>
        </pc:spChg>
        <pc:spChg chg="del">
          <ac:chgData name="Hải Ngân Đinh" userId="b56d41eb1ff6fed2" providerId="LiveId" clId="{BA86CFF4-58C5-034A-BB59-2679E4396283}" dt="2023-08-13T14:35:05.938" v="1842" actId="478"/>
          <ac:spMkLst>
            <pc:docMk/>
            <pc:sldMk cId="2116766915" sldId="296"/>
            <ac:spMk id="3" creationId="{BD31B241-5AC5-53FF-78E3-556F149E4D13}"/>
          </ac:spMkLst>
        </pc:spChg>
        <pc:spChg chg="add mod">
          <ac:chgData name="Hải Ngân Đinh" userId="b56d41eb1ff6fed2" providerId="LiveId" clId="{BA86CFF4-58C5-034A-BB59-2679E4396283}" dt="2023-08-13T14:35:18.812" v="1859"/>
          <ac:spMkLst>
            <pc:docMk/>
            <pc:sldMk cId="2116766915" sldId="296"/>
            <ac:spMk id="4" creationId="{6FABD60C-0139-420B-353F-B70FC1AB20F3}"/>
          </ac:spMkLst>
        </pc:spChg>
        <pc:spChg chg="add mod">
          <ac:chgData name="Hải Ngân Đinh" userId="b56d41eb1ff6fed2" providerId="LiveId" clId="{BA86CFF4-58C5-034A-BB59-2679E4396283}" dt="2023-08-13T14:35:25.704" v="1871" actId="20577"/>
          <ac:spMkLst>
            <pc:docMk/>
            <pc:sldMk cId="2116766915" sldId="296"/>
            <ac:spMk id="5" creationId="{9CBF1E28-0293-DD28-FF05-DEEEC403424A}"/>
          </ac:spMkLst>
        </pc:spChg>
        <pc:spChg chg="add mod">
          <ac:chgData name="Hải Ngân Đinh" userId="b56d41eb1ff6fed2" providerId="LiveId" clId="{BA86CFF4-58C5-034A-BB59-2679E4396283}" dt="2023-08-13T14:35:48.683" v="1892" actId="1076"/>
          <ac:spMkLst>
            <pc:docMk/>
            <pc:sldMk cId="2116766915" sldId="296"/>
            <ac:spMk id="6" creationId="{260C422E-4424-4B5A-E56D-F489FE317F7D}"/>
          </ac:spMkLst>
        </pc:spChg>
        <pc:spChg chg="add mod">
          <ac:chgData name="Hải Ngân Đinh" userId="b56d41eb1ff6fed2" providerId="LiveId" clId="{BA86CFF4-58C5-034A-BB59-2679E4396283}" dt="2023-08-13T14:35:53.069" v="1904" actId="20577"/>
          <ac:spMkLst>
            <pc:docMk/>
            <pc:sldMk cId="2116766915" sldId="296"/>
            <ac:spMk id="7" creationId="{670927C3-ACF4-9988-A0BF-DBC84A20F4A2}"/>
          </ac:spMkLst>
        </pc:spChg>
        <pc:spChg chg="add mod">
          <ac:chgData name="Hải Ngân Đinh" userId="b56d41eb1ff6fed2" providerId="LiveId" clId="{BA86CFF4-58C5-034A-BB59-2679E4396283}" dt="2023-08-13T14:38:18.981" v="2075" actId="1076"/>
          <ac:spMkLst>
            <pc:docMk/>
            <pc:sldMk cId="2116766915" sldId="296"/>
            <ac:spMk id="8" creationId="{B8C3594B-4F9C-1BEA-EDE0-87BF997BE541}"/>
          </ac:spMkLst>
        </pc:spChg>
        <pc:spChg chg="add mod">
          <ac:chgData name="Hải Ngân Đinh" userId="b56d41eb1ff6fed2" providerId="LiveId" clId="{BA86CFF4-58C5-034A-BB59-2679E4396283}" dt="2023-08-13T14:38:26.893" v="2078" actId="1076"/>
          <ac:spMkLst>
            <pc:docMk/>
            <pc:sldMk cId="2116766915" sldId="296"/>
            <ac:spMk id="12" creationId="{5E2D5DB6-C3CB-85AF-EFB7-E879E6BB0BCE}"/>
          </ac:spMkLst>
        </pc:spChg>
        <pc:picChg chg="add mod">
          <ac:chgData name="Hải Ngân Đinh" userId="b56d41eb1ff6fed2" providerId="LiveId" clId="{BA86CFF4-58C5-034A-BB59-2679E4396283}" dt="2023-08-13T14:37:56.497" v="2069" actId="1076"/>
          <ac:picMkLst>
            <pc:docMk/>
            <pc:sldMk cId="2116766915" sldId="296"/>
            <ac:picMk id="15" creationId="{CC220E77-C1CD-3B29-66D1-45771B5457CF}"/>
          </ac:picMkLst>
        </pc:picChg>
        <pc:picChg chg="add mod">
          <ac:chgData name="Hải Ngân Đinh" userId="b56d41eb1ff6fed2" providerId="LiveId" clId="{BA86CFF4-58C5-034A-BB59-2679E4396283}" dt="2023-08-13T14:38:23.414" v="2077" actId="1076"/>
          <ac:picMkLst>
            <pc:docMk/>
            <pc:sldMk cId="2116766915" sldId="296"/>
            <ac:picMk id="16" creationId="{E64AC294-9137-B51A-0922-0E165B3F59DC}"/>
          </ac:picMkLst>
        </pc:picChg>
        <pc:cxnChg chg="add mod">
          <ac:chgData name="Hải Ngân Đinh" userId="b56d41eb1ff6fed2" providerId="LiveId" clId="{BA86CFF4-58C5-034A-BB59-2679E4396283}" dt="2023-08-13T14:38:18.981" v="2075" actId="1076"/>
          <ac:cxnSpMkLst>
            <pc:docMk/>
            <pc:sldMk cId="2116766915" sldId="296"/>
            <ac:cxnSpMk id="10" creationId="{685E7EA5-EDAF-898F-2C8F-3356AF8C3683}"/>
          </ac:cxnSpMkLst>
        </pc:cxnChg>
        <pc:cxnChg chg="add mod">
          <ac:chgData name="Hải Ngân Đinh" userId="b56d41eb1ff6fed2" providerId="LiveId" clId="{BA86CFF4-58C5-034A-BB59-2679E4396283}" dt="2023-08-13T14:38:26.893" v="2078" actId="1076"/>
          <ac:cxnSpMkLst>
            <pc:docMk/>
            <pc:sldMk cId="2116766915" sldId="296"/>
            <ac:cxnSpMk id="14" creationId="{6891BC7C-9A8F-7D9B-ACC0-44C6654DA4EF}"/>
          </ac:cxnSpMkLst>
        </pc:cxnChg>
      </pc:sldChg>
      <pc:sldChg chg="modSp add mod ord">
        <pc:chgData name="Hải Ngân Đinh" userId="b56d41eb1ff6fed2" providerId="LiveId" clId="{BA86CFF4-58C5-034A-BB59-2679E4396283}" dt="2023-08-13T14:40:31.990" v="2217" actId="20577"/>
        <pc:sldMkLst>
          <pc:docMk/>
          <pc:sldMk cId="140467476" sldId="297"/>
        </pc:sldMkLst>
        <pc:spChg chg="mod">
          <ac:chgData name="Hải Ngân Đinh" userId="b56d41eb1ff6fed2" providerId="LiveId" clId="{BA86CFF4-58C5-034A-BB59-2679E4396283}" dt="2023-08-13T14:40:31.990" v="2217" actId="20577"/>
          <ac:spMkLst>
            <pc:docMk/>
            <pc:sldMk cId="140467476" sldId="297"/>
            <ac:spMk id="7" creationId="{192B5500-3CF6-9A87-9115-4E333894642C}"/>
          </ac:spMkLst>
        </pc:spChg>
      </pc:sldChg>
      <pc:sldChg chg="addSp delSp modSp new mod">
        <pc:chgData name="Hải Ngân Đinh" userId="b56d41eb1ff6fed2" providerId="LiveId" clId="{BA86CFF4-58C5-034A-BB59-2679E4396283}" dt="2023-08-13T14:46:02.599" v="2465" actId="114"/>
        <pc:sldMkLst>
          <pc:docMk/>
          <pc:sldMk cId="720179873" sldId="298"/>
        </pc:sldMkLst>
        <pc:spChg chg="del">
          <ac:chgData name="Hải Ngân Đinh" userId="b56d41eb1ff6fed2" providerId="LiveId" clId="{BA86CFF4-58C5-034A-BB59-2679E4396283}" dt="2023-08-13T14:45:52.042" v="2460" actId="478"/>
          <ac:spMkLst>
            <pc:docMk/>
            <pc:sldMk cId="720179873" sldId="298"/>
            <ac:spMk id="2" creationId="{263F6BFE-4FFE-27E1-AB9A-67B8FBF4EF56}"/>
          </ac:spMkLst>
        </pc:spChg>
        <pc:spChg chg="del">
          <ac:chgData name="Hải Ngân Đinh" userId="b56d41eb1ff6fed2" providerId="LiveId" clId="{BA86CFF4-58C5-034A-BB59-2679E4396283}" dt="2023-08-13T14:45:52.042" v="2460" actId="478"/>
          <ac:spMkLst>
            <pc:docMk/>
            <pc:sldMk cId="720179873" sldId="298"/>
            <ac:spMk id="3" creationId="{BFC94770-EB0C-DE97-237A-3621084DA274}"/>
          </ac:spMkLst>
        </pc:spChg>
        <pc:spChg chg="add mod">
          <ac:chgData name="Hải Ngân Đinh" userId="b56d41eb1ff6fed2" providerId="LiveId" clId="{BA86CFF4-58C5-034A-BB59-2679E4396283}" dt="2023-08-13T14:45:54.225" v="2461" actId="1076"/>
          <ac:spMkLst>
            <pc:docMk/>
            <pc:sldMk cId="720179873" sldId="298"/>
            <ac:spMk id="4" creationId="{A1E1DF3C-F2BA-A473-8D67-BCD7629AFE57}"/>
          </ac:spMkLst>
        </pc:spChg>
        <pc:spChg chg="add mod">
          <ac:chgData name="Hải Ngân Đinh" userId="b56d41eb1ff6fed2" providerId="LiveId" clId="{BA86CFF4-58C5-034A-BB59-2679E4396283}" dt="2023-08-13T14:46:02.599" v="2465" actId="114"/>
          <ac:spMkLst>
            <pc:docMk/>
            <pc:sldMk cId="720179873" sldId="298"/>
            <ac:spMk id="5" creationId="{31A9C6BE-662F-AECC-7E87-31EB839C6627}"/>
          </ac:spMkLst>
        </pc:spChg>
        <pc:picChg chg="add mod">
          <ac:chgData name="Hải Ngân Đinh" userId="b56d41eb1ff6fed2" providerId="LiveId" clId="{BA86CFF4-58C5-034A-BB59-2679E4396283}" dt="2023-08-13T14:45:57.310" v="2463"/>
          <ac:picMkLst>
            <pc:docMk/>
            <pc:sldMk cId="720179873" sldId="298"/>
            <ac:picMk id="6" creationId="{D24D45B9-CFCA-628D-1BBC-A765DAA5FC07}"/>
          </ac:picMkLst>
        </pc:picChg>
      </pc:sldChg>
      <pc:sldChg chg="addSp delSp modSp new mod modAnim">
        <pc:chgData name="Hải Ngân Đinh" userId="b56d41eb1ff6fed2" providerId="LiveId" clId="{BA86CFF4-58C5-034A-BB59-2679E4396283}" dt="2023-08-24T16:09:30.488" v="4632" actId="14100"/>
        <pc:sldMkLst>
          <pc:docMk/>
          <pc:sldMk cId="2650960759" sldId="299"/>
        </pc:sldMkLst>
        <pc:spChg chg="del">
          <ac:chgData name="Hải Ngân Đinh" userId="b56d41eb1ff6fed2" providerId="LiveId" clId="{BA86CFF4-58C5-034A-BB59-2679E4396283}" dt="2023-08-13T14:49:45.014" v="2792" actId="478"/>
          <ac:spMkLst>
            <pc:docMk/>
            <pc:sldMk cId="2650960759" sldId="299"/>
            <ac:spMk id="2" creationId="{9D67B01E-F5A2-D71E-878D-FF110DF2586B}"/>
          </ac:spMkLst>
        </pc:spChg>
        <pc:spChg chg="del">
          <ac:chgData name="Hải Ngân Đinh" userId="b56d41eb1ff6fed2" providerId="LiveId" clId="{BA86CFF4-58C5-034A-BB59-2679E4396283}" dt="2023-08-13T14:49:45.014" v="2792" actId="478"/>
          <ac:spMkLst>
            <pc:docMk/>
            <pc:sldMk cId="2650960759" sldId="299"/>
            <ac:spMk id="3" creationId="{2B1996DA-4789-FB69-DAAB-B6002CA46407}"/>
          </ac:spMkLst>
        </pc:spChg>
        <pc:spChg chg="add mod">
          <ac:chgData name="Hải Ngân Đinh" userId="b56d41eb1ff6fed2" providerId="LiveId" clId="{BA86CFF4-58C5-034A-BB59-2679E4396283}" dt="2023-08-24T16:09:15.693" v="4626" actId="692"/>
          <ac:spMkLst>
            <pc:docMk/>
            <pc:sldMk cId="2650960759" sldId="299"/>
            <ac:spMk id="3" creationId="{EB620878-212B-3B0C-C46F-F2979B3E719E}"/>
          </ac:spMkLst>
        </pc:spChg>
        <pc:spChg chg="add mod">
          <ac:chgData name="Hải Ngân Đinh" userId="b56d41eb1ff6fed2" providerId="LiveId" clId="{BA86CFF4-58C5-034A-BB59-2679E4396283}" dt="2023-08-24T16:08:06.124" v="4580" actId="1076"/>
          <ac:spMkLst>
            <pc:docMk/>
            <pc:sldMk cId="2650960759" sldId="299"/>
            <ac:spMk id="4" creationId="{AD3ABFBC-06BC-86B1-B8C9-DE781236A705}"/>
          </ac:spMkLst>
        </pc:spChg>
        <pc:spChg chg="add del mod">
          <ac:chgData name="Hải Ngân Đinh" userId="b56d41eb1ff6fed2" providerId="LiveId" clId="{BA86CFF4-58C5-034A-BB59-2679E4396283}" dt="2023-08-24T16:08:04.146" v="4579" actId="478"/>
          <ac:spMkLst>
            <pc:docMk/>
            <pc:sldMk cId="2650960759" sldId="299"/>
            <ac:spMk id="5" creationId="{50A7DEBA-8277-E114-6C69-6A2497DC4F22}"/>
          </ac:spMkLst>
        </pc:spChg>
        <pc:grpChg chg="add mod">
          <ac:chgData name="Hải Ngân Đinh" userId="b56d41eb1ff6fed2" providerId="LiveId" clId="{BA86CFF4-58C5-034A-BB59-2679E4396283}" dt="2023-08-24T16:09:26.471" v="4630" actId="1076"/>
          <ac:grpSpMkLst>
            <pc:docMk/>
            <pc:sldMk cId="2650960759" sldId="299"/>
            <ac:grpSpMk id="17" creationId="{802B4CC1-8FC3-ACAC-B417-3CDC82D07DFD}"/>
          </ac:grpSpMkLst>
        </pc:grpChg>
        <pc:picChg chg="add del mod">
          <ac:chgData name="Hải Ngân Đinh" userId="b56d41eb1ff6fed2" providerId="LiveId" clId="{BA86CFF4-58C5-034A-BB59-2679E4396283}" dt="2023-08-24T16:08:24.983" v="4584" actId="478"/>
          <ac:picMkLst>
            <pc:docMk/>
            <pc:sldMk cId="2650960759" sldId="299"/>
            <ac:picMk id="2" creationId="{1E7B65D2-0FC5-318A-3F04-644839B36E1E}"/>
          </ac:picMkLst>
        </pc:picChg>
        <pc:picChg chg="add mod">
          <ac:chgData name="Hải Ngân Đinh" userId="b56d41eb1ff6fed2" providerId="LiveId" clId="{BA86CFF4-58C5-034A-BB59-2679E4396283}" dt="2023-08-24T16:09:23.735" v="4629" actId="164"/>
          <ac:picMkLst>
            <pc:docMk/>
            <pc:sldMk cId="2650960759" sldId="299"/>
            <ac:picMk id="6" creationId="{C8DFC734-B681-8B25-8F9C-9CFE96FD949C}"/>
          </ac:picMkLst>
        </pc:picChg>
        <pc:picChg chg="add mod">
          <ac:chgData name="Hải Ngân Đinh" userId="b56d41eb1ff6fed2" providerId="LiveId" clId="{BA86CFF4-58C5-034A-BB59-2679E4396283}" dt="2023-08-24T16:09:23.735" v="4629" actId="164"/>
          <ac:picMkLst>
            <pc:docMk/>
            <pc:sldMk cId="2650960759" sldId="299"/>
            <ac:picMk id="7" creationId="{3AAD83B5-9EB6-B63F-8FBB-02C498D636D1}"/>
          </ac:picMkLst>
        </pc:picChg>
        <pc:picChg chg="add del mod">
          <ac:chgData name="Hải Ngân Đinh" userId="b56d41eb1ff6fed2" providerId="LiveId" clId="{BA86CFF4-58C5-034A-BB59-2679E4396283}" dt="2023-08-13T14:52:52.659" v="3130" actId="931"/>
          <ac:picMkLst>
            <pc:docMk/>
            <pc:sldMk cId="2650960759" sldId="299"/>
            <ac:picMk id="7" creationId="{B3FB9661-71E2-C849-FCA7-010CA6B115D8}"/>
          </ac:picMkLst>
        </pc:picChg>
        <pc:picChg chg="add mod">
          <ac:chgData name="Hải Ngân Đinh" userId="b56d41eb1ff6fed2" providerId="LiveId" clId="{BA86CFF4-58C5-034A-BB59-2679E4396283}" dt="2023-08-24T16:09:23.735" v="4629" actId="164"/>
          <ac:picMkLst>
            <pc:docMk/>
            <pc:sldMk cId="2650960759" sldId="299"/>
            <ac:picMk id="8" creationId="{5E22E1B8-C214-5245-5C3B-23A62FB20BFF}"/>
          </ac:picMkLst>
        </pc:picChg>
        <pc:picChg chg="add del mod">
          <ac:chgData name="Hải Ngân Đinh" userId="b56d41eb1ff6fed2" providerId="LiveId" clId="{BA86CFF4-58C5-034A-BB59-2679E4396283}" dt="2023-08-24T16:07:58.006" v="4578" actId="478"/>
          <ac:picMkLst>
            <pc:docMk/>
            <pc:sldMk cId="2650960759" sldId="299"/>
            <ac:picMk id="9" creationId="{8F41FD64-7333-FC58-2830-EC2BCF37276C}"/>
          </ac:picMkLst>
        </pc:picChg>
        <pc:picChg chg="add mod">
          <ac:chgData name="Hải Ngân Đinh" userId="b56d41eb1ff6fed2" providerId="LiveId" clId="{BA86CFF4-58C5-034A-BB59-2679E4396283}" dt="2023-08-24T16:09:23.735" v="4629" actId="164"/>
          <ac:picMkLst>
            <pc:docMk/>
            <pc:sldMk cId="2650960759" sldId="299"/>
            <ac:picMk id="10" creationId="{47F4D3AE-7601-544D-A7AE-FD876413B2E3}"/>
          </ac:picMkLst>
        </pc:picChg>
        <pc:picChg chg="add mod">
          <ac:chgData name="Hải Ngân Đinh" userId="b56d41eb1ff6fed2" providerId="LiveId" clId="{BA86CFF4-58C5-034A-BB59-2679E4396283}" dt="2023-08-24T16:09:23.735" v="4629" actId="164"/>
          <ac:picMkLst>
            <pc:docMk/>
            <pc:sldMk cId="2650960759" sldId="299"/>
            <ac:picMk id="11" creationId="{7ADED1B9-B3C1-24B9-0234-5C7BE8A7DE93}"/>
          </ac:picMkLst>
        </pc:picChg>
        <pc:picChg chg="add mod">
          <ac:chgData name="Hải Ngân Đinh" userId="b56d41eb1ff6fed2" providerId="LiveId" clId="{BA86CFF4-58C5-034A-BB59-2679E4396283}" dt="2023-08-24T16:09:23.735" v="4629" actId="164"/>
          <ac:picMkLst>
            <pc:docMk/>
            <pc:sldMk cId="2650960759" sldId="299"/>
            <ac:picMk id="12" creationId="{8750D8E8-5676-7EE1-0A9F-9F57499DAF8F}"/>
          </ac:picMkLst>
        </pc:picChg>
        <pc:picChg chg="add mod">
          <ac:chgData name="Hải Ngân Đinh" userId="b56d41eb1ff6fed2" providerId="LiveId" clId="{BA86CFF4-58C5-034A-BB59-2679E4396283}" dt="2023-08-24T16:09:23.735" v="4629" actId="164"/>
          <ac:picMkLst>
            <pc:docMk/>
            <pc:sldMk cId="2650960759" sldId="299"/>
            <ac:picMk id="13" creationId="{312EB83B-99F4-515D-A884-3852957F9574}"/>
          </ac:picMkLst>
        </pc:picChg>
        <pc:picChg chg="add mod">
          <ac:chgData name="Hải Ngân Đinh" userId="b56d41eb1ff6fed2" providerId="LiveId" clId="{BA86CFF4-58C5-034A-BB59-2679E4396283}" dt="2023-08-24T16:09:23.735" v="4629" actId="164"/>
          <ac:picMkLst>
            <pc:docMk/>
            <pc:sldMk cId="2650960759" sldId="299"/>
            <ac:picMk id="14" creationId="{0E5226D6-AF00-DE23-950E-39DAF1239319}"/>
          </ac:picMkLst>
        </pc:picChg>
        <pc:picChg chg="add mod">
          <ac:chgData name="Hải Ngân Đinh" userId="b56d41eb1ff6fed2" providerId="LiveId" clId="{BA86CFF4-58C5-034A-BB59-2679E4396283}" dt="2023-08-24T16:09:23.735" v="4629" actId="164"/>
          <ac:picMkLst>
            <pc:docMk/>
            <pc:sldMk cId="2650960759" sldId="299"/>
            <ac:picMk id="15" creationId="{AAB51341-FB82-B524-6F03-34C971A280F1}"/>
          </ac:picMkLst>
        </pc:picChg>
        <pc:picChg chg="add mod">
          <ac:chgData name="Hải Ngân Đinh" userId="b56d41eb1ff6fed2" providerId="LiveId" clId="{BA86CFF4-58C5-034A-BB59-2679E4396283}" dt="2023-08-24T16:09:30.488" v="4632" actId="14100"/>
          <ac:picMkLst>
            <pc:docMk/>
            <pc:sldMk cId="2650960759" sldId="299"/>
            <ac:picMk id="16" creationId="{03295C14-8DCC-FF34-6280-C84FECFCFAF4}"/>
          </ac:picMkLst>
        </pc:picChg>
      </pc:sldChg>
      <pc:sldChg chg="addSp delSp modSp new mod">
        <pc:chgData name="Hải Ngân Đinh" userId="b56d41eb1ff6fed2" providerId="LiveId" clId="{BA86CFF4-58C5-034A-BB59-2679E4396283}" dt="2023-08-24T16:13:52.432" v="4660" actId="1076"/>
        <pc:sldMkLst>
          <pc:docMk/>
          <pc:sldMk cId="2733757912" sldId="300"/>
        </pc:sldMkLst>
        <pc:spChg chg="add mod">
          <ac:chgData name="Hải Ngân Đinh" userId="b56d41eb1ff6fed2" providerId="LiveId" clId="{BA86CFF4-58C5-034A-BB59-2679E4396283}" dt="2023-08-24T16:13:44.899" v="4657" actId="1076"/>
          <ac:spMkLst>
            <pc:docMk/>
            <pc:sldMk cId="2733757912" sldId="300"/>
            <ac:spMk id="2" creationId="{08545F0C-AA84-4B2B-56C0-E91E3B32CF6A}"/>
          </ac:spMkLst>
        </pc:spChg>
        <pc:spChg chg="del">
          <ac:chgData name="Hải Ngân Đinh" userId="b56d41eb1ff6fed2" providerId="LiveId" clId="{BA86CFF4-58C5-034A-BB59-2679E4396283}" dt="2023-08-13T15:15:12.669" v="3137" actId="478"/>
          <ac:spMkLst>
            <pc:docMk/>
            <pc:sldMk cId="2733757912" sldId="300"/>
            <ac:spMk id="2" creationId="{4BF8473D-FF57-ADE6-8AC1-2A17E0B1CFFF}"/>
          </ac:spMkLst>
        </pc:spChg>
        <pc:spChg chg="del">
          <ac:chgData name="Hải Ngân Đinh" userId="b56d41eb1ff6fed2" providerId="LiveId" clId="{BA86CFF4-58C5-034A-BB59-2679E4396283}" dt="2023-08-13T15:15:12.669" v="3137" actId="478"/>
          <ac:spMkLst>
            <pc:docMk/>
            <pc:sldMk cId="2733757912" sldId="300"/>
            <ac:spMk id="3" creationId="{5A46D399-F539-99FF-15D7-D84D0D1FA51B}"/>
          </ac:spMkLst>
        </pc:spChg>
        <pc:spChg chg="add mod">
          <ac:chgData name="Hải Ngân Đinh" userId="b56d41eb1ff6fed2" providerId="LiveId" clId="{BA86CFF4-58C5-034A-BB59-2679E4396283}" dt="2023-08-24T16:13:42.111" v="4656" actId="14100"/>
          <ac:spMkLst>
            <pc:docMk/>
            <pc:sldMk cId="2733757912" sldId="300"/>
            <ac:spMk id="3" creationId="{CAC73577-C061-C776-9EEB-8DF895B72557}"/>
          </ac:spMkLst>
        </pc:spChg>
        <pc:picChg chg="add del mod modCrop">
          <ac:chgData name="Hải Ngân Đinh" userId="b56d41eb1ff6fed2" providerId="LiveId" clId="{BA86CFF4-58C5-034A-BB59-2679E4396283}" dt="2023-08-24T16:09:59.968" v="4633" actId="478"/>
          <ac:picMkLst>
            <pc:docMk/>
            <pc:sldMk cId="2733757912" sldId="300"/>
            <ac:picMk id="5" creationId="{504E74F1-BB5E-9DB0-8E66-911A346D76FD}"/>
          </ac:picMkLst>
        </pc:picChg>
        <pc:picChg chg="add mod">
          <ac:chgData name="Hải Ngân Đinh" userId="b56d41eb1ff6fed2" providerId="LiveId" clId="{BA86CFF4-58C5-034A-BB59-2679E4396283}" dt="2023-08-24T16:13:52.432" v="4660" actId="1076"/>
          <ac:picMkLst>
            <pc:docMk/>
            <pc:sldMk cId="2733757912" sldId="300"/>
            <ac:picMk id="6" creationId="{B35A807F-06A7-1B2F-BA3B-5CC3853DDE43}"/>
          </ac:picMkLst>
        </pc:picChg>
      </pc:sldChg>
      <pc:sldChg chg="addSp delSp modSp new add del mod">
        <pc:chgData name="Hải Ngân Đinh" userId="b56d41eb1ff6fed2" providerId="LiveId" clId="{BA86CFF4-58C5-034A-BB59-2679E4396283}" dt="2023-08-24T16:27:20.573" v="5306"/>
        <pc:sldMkLst>
          <pc:docMk/>
          <pc:sldMk cId="450531278" sldId="301"/>
        </pc:sldMkLst>
        <pc:spChg chg="del">
          <ac:chgData name="Hải Ngân Đinh" userId="b56d41eb1ff6fed2" providerId="LiveId" clId="{BA86CFF4-58C5-034A-BB59-2679E4396283}" dt="2023-08-13T15:16:33.419" v="3145" actId="478"/>
          <ac:spMkLst>
            <pc:docMk/>
            <pc:sldMk cId="450531278" sldId="301"/>
            <ac:spMk id="2" creationId="{71D755E0-4688-187D-C3E6-9366F6C32952}"/>
          </ac:spMkLst>
        </pc:spChg>
        <pc:spChg chg="add del mod">
          <ac:chgData name="Hải Ngân Đinh" userId="b56d41eb1ff6fed2" providerId="LiveId" clId="{BA86CFF4-58C5-034A-BB59-2679E4396283}" dt="2023-08-24T16:27:20.573" v="5306"/>
          <ac:spMkLst>
            <pc:docMk/>
            <pc:sldMk cId="450531278" sldId="301"/>
            <ac:spMk id="2" creationId="{9E935582-2887-EAC2-634E-03CF9AF8FEEA}"/>
          </ac:spMkLst>
        </pc:spChg>
        <pc:spChg chg="add mod">
          <ac:chgData name="Hải Ngân Đinh" userId="b56d41eb1ff6fed2" providerId="LiveId" clId="{BA86CFF4-58C5-034A-BB59-2679E4396283}" dt="2023-08-13T15:16:40.852" v="3157" actId="20577"/>
          <ac:spMkLst>
            <pc:docMk/>
            <pc:sldMk cId="450531278" sldId="301"/>
            <ac:spMk id="3" creationId="{689B840D-921D-1F06-59E0-194796A6F7FD}"/>
          </ac:spMkLst>
        </pc:spChg>
        <pc:spChg chg="add mod">
          <ac:chgData name="Hải Ngân Đinh" userId="b56d41eb1ff6fed2" providerId="LiveId" clId="{BA86CFF4-58C5-034A-BB59-2679E4396283}" dt="2023-08-24T16:27:11.975" v="5302" actId="1076"/>
          <ac:spMkLst>
            <pc:docMk/>
            <pc:sldMk cId="450531278" sldId="301"/>
            <ac:spMk id="4" creationId="{6A6AE86E-B1E0-F6C2-EE7E-2892DC259BF4}"/>
          </ac:spMkLst>
        </pc:spChg>
        <pc:picChg chg="add mod">
          <ac:chgData name="Hải Ngân Đinh" userId="b56d41eb1ff6fed2" providerId="LiveId" clId="{BA86CFF4-58C5-034A-BB59-2679E4396283}" dt="2023-08-24T16:25:50.901" v="5083" actId="1076"/>
          <ac:picMkLst>
            <pc:docMk/>
            <pc:sldMk cId="450531278" sldId="301"/>
            <ac:picMk id="6" creationId="{5DDDACC1-3DA5-0D50-E6DD-55E97B837C76}"/>
          </ac:picMkLst>
        </pc:picChg>
      </pc:sldChg>
      <pc:sldChg chg="modSp add del mod">
        <pc:chgData name="Hải Ngân Đinh" userId="b56d41eb1ff6fed2" providerId="LiveId" clId="{BA86CFF4-58C5-034A-BB59-2679E4396283}" dt="2023-08-24T15:14:18.693" v="3545" actId="2696"/>
        <pc:sldMkLst>
          <pc:docMk/>
          <pc:sldMk cId="2550493221" sldId="302"/>
        </pc:sldMkLst>
        <pc:spChg chg="mod">
          <ac:chgData name="Hải Ngân Đinh" userId="b56d41eb1ff6fed2" providerId="LiveId" clId="{BA86CFF4-58C5-034A-BB59-2679E4396283}" dt="2023-08-24T15:14:08.734" v="3542" actId="1076"/>
          <ac:spMkLst>
            <pc:docMk/>
            <pc:sldMk cId="2550493221" sldId="302"/>
            <ac:spMk id="20" creationId="{6FF4FD1E-9A02-3FBB-11B5-1606DC9D100C}"/>
          </ac:spMkLst>
        </pc:spChg>
        <pc:spChg chg="mod">
          <ac:chgData name="Hải Ngân Đinh" userId="b56d41eb1ff6fed2" providerId="LiveId" clId="{BA86CFF4-58C5-034A-BB59-2679E4396283}" dt="2023-08-24T15:14:04.506" v="3541" actId="20577"/>
          <ac:spMkLst>
            <pc:docMk/>
            <pc:sldMk cId="2550493221" sldId="302"/>
            <ac:spMk id="21" creationId="{FCF72932-0F41-98BC-D194-775C01C10E59}"/>
          </ac:spMkLst>
        </pc:spChg>
      </pc:sldChg>
      <pc:sldChg chg="addSp delSp modSp new mod modAnim">
        <pc:chgData name="Hải Ngân Đinh" userId="b56d41eb1ff6fed2" providerId="LiveId" clId="{BA86CFF4-58C5-034A-BB59-2679E4396283}" dt="2023-08-24T15:20:37.026" v="3830" actId="113"/>
        <pc:sldMkLst>
          <pc:docMk/>
          <pc:sldMk cId="3170957757" sldId="302"/>
        </pc:sldMkLst>
        <pc:spChg chg="del">
          <ac:chgData name="Hải Ngân Đinh" userId="b56d41eb1ff6fed2" providerId="LiveId" clId="{BA86CFF4-58C5-034A-BB59-2679E4396283}" dt="2023-08-24T15:18:29.226" v="3765" actId="478"/>
          <ac:spMkLst>
            <pc:docMk/>
            <pc:sldMk cId="3170957757" sldId="302"/>
            <ac:spMk id="2" creationId="{16D56D7C-544C-4F6B-3189-8757CF4B154F}"/>
          </ac:spMkLst>
        </pc:spChg>
        <pc:spChg chg="del">
          <ac:chgData name="Hải Ngân Đinh" userId="b56d41eb1ff6fed2" providerId="LiveId" clId="{BA86CFF4-58C5-034A-BB59-2679E4396283}" dt="2023-08-24T15:18:29.226" v="3765" actId="478"/>
          <ac:spMkLst>
            <pc:docMk/>
            <pc:sldMk cId="3170957757" sldId="302"/>
            <ac:spMk id="3" creationId="{34B7908F-29C9-72C5-ED14-0E7CF52C77A7}"/>
          </ac:spMkLst>
        </pc:spChg>
        <pc:spChg chg="del">
          <ac:chgData name="Hải Ngân Đinh" userId="b56d41eb1ff6fed2" providerId="LiveId" clId="{BA86CFF4-58C5-034A-BB59-2679E4396283}" dt="2023-08-24T15:18:29.226" v="3765" actId="478"/>
          <ac:spMkLst>
            <pc:docMk/>
            <pc:sldMk cId="3170957757" sldId="302"/>
            <ac:spMk id="4" creationId="{239F6221-9EFD-F3C5-C706-F80DCEB20C99}"/>
          </ac:spMkLst>
        </pc:spChg>
        <pc:spChg chg="del">
          <ac:chgData name="Hải Ngân Đinh" userId="b56d41eb1ff6fed2" providerId="LiveId" clId="{BA86CFF4-58C5-034A-BB59-2679E4396283}" dt="2023-08-24T15:18:29.226" v="3765" actId="478"/>
          <ac:spMkLst>
            <pc:docMk/>
            <pc:sldMk cId="3170957757" sldId="302"/>
            <ac:spMk id="5" creationId="{71EA32A4-674A-D9E6-06FE-E9BF40F4F2B0}"/>
          </ac:spMkLst>
        </pc:spChg>
        <pc:spChg chg="del">
          <ac:chgData name="Hải Ngân Đinh" userId="b56d41eb1ff6fed2" providerId="LiveId" clId="{BA86CFF4-58C5-034A-BB59-2679E4396283}" dt="2023-08-24T15:18:29.226" v="3765" actId="478"/>
          <ac:spMkLst>
            <pc:docMk/>
            <pc:sldMk cId="3170957757" sldId="302"/>
            <ac:spMk id="6" creationId="{2D02046D-5E58-05FF-505B-DE62E5B6115D}"/>
          </ac:spMkLst>
        </pc:spChg>
        <pc:spChg chg="add mod">
          <ac:chgData name="Hải Ngân Đinh" userId="b56d41eb1ff6fed2" providerId="LiveId" clId="{BA86CFF4-58C5-034A-BB59-2679E4396283}" dt="2023-08-24T15:18:37.090" v="3767" actId="1076"/>
          <ac:spMkLst>
            <pc:docMk/>
            <pc:sldMk cId="3170957757" sldId="302"/>
            <ac:spMk id="7" creationId="{0C9AFE6D-072A-5D9B-9CD4-F528F744C834}"/>
          </ac:spMkLst>
        </pc:spChg>
        <pc:spChg chg="add mod">
          <ac:chgData name="Hải Ngân Đinh" userId="b56d41eb1ff6fed2" providerId="LiveId" clId="{BA86CFF4-58C5-034A-BB59-2679E4396283}" dt="2023-08-24T15:20:37.026" v="3830" actId="113"/>
          <ac:spMkLst>
            <pc:docMk/>
            <pc:sldMk cId="3170957757" sldId="302"/>
            <ac:spMk id="13" creationId="{A2FDF437-6B72-878E-9A21-4D0DBE00D2F5}"/>
          </ac:spMkLst>
        </pc:spChg>
        <pc:spChg chg="add del mod">
          <ac:chgData name="Hải Ngân Đinh" userId="b56d41eb1ff6fed2" providerId="LiveId" clId="{BA86CFF4-58C5-034A-BB59-2679E4396283}" dt="2023-08-24T15:20:35.304" v="3828"/>
          <ac:spMkLst>
            <pc:docMk/>
            <pc:sldMk cId="3170957757" sldId="302"/>
            <ac:spMk id="14" creationId="{4CA75DE4-190B-A102-752E-33F4D4EF3EDD}"/>
          </ac:spMkLst>
        </pc:spChg>
        <pc:picChg chg="add mod">
          <ac:chgData name="Hải Ngân Đinh" userId="b56d41eb1ff6fed2" providerId="LiveId" clId="{BA86CFF4-58C5-034A-BB59-2679E4396283}" dt="2023-08-24T15:20:15.992" v="3794" actId="1076"/>
          <ac:picMkLst>
            <pc:docMk/>
            <pc:sldMk cId="3170957757" sldId="302"/>
            <ac:picMk id="8" creationId="{D7319A08-BDF7-4E46-4A80-FF3AEBF4BB1F}"/>
          </ac:picMkLst>
        </pc:picChg>
        <pc:picChg chg="add mod">
          <ac:chgData name="Hải Ngân Đinh" userId="b56d41eb1ff6fed2" providerId="LiveId" clId="{BA86CFF4-58C5-034A-BB59-2679E4396283}" dt="2023-08-24T15:20:01.043" v="3789" actId="1037"/>
          <ac:picMkLst>
            <pc:docMk/>
            <pc:sldMk cId="3170957757" sldId="302"/>
            <ac:picMk id="9" creationId="{FB0B4A11-BBAB-6551-2F3D-599C81DB4980}"/>
          </ac:picMkLst>
        </pc:picChg>
        <pc:picChg chg="add mod">
          <ac:chgData name="Hải Ngân Đinh" userId="b56d41eb1ff6fed2" providerId="LiveId" clId="{BA86CFF4-58C5-034A-BB59-2679E4396283}" dt="2023-08-24T15:20:03.654" v="3790" actId="1076"/>
          <ac:picMkLst>
            <pc:docMk/>
            <pc:sldMk cId="3170957757" sldId="302"/>
            <ac:picMk id="10" creationId="{36B8AF6A-4FC3-9C98-80CB-AFE571999FED}"/>
          </ac:picMkLst>
        </pc:picChg>
        <pc:picChg chg="add mod modCrop">
          <ac:chgData name="Hải Ngân Đinh" userId="b56d41eb1ff6fed2" providerId="LiveId" clId="{BA86CFF4-58C5-034A-BB59-2679E4396283}" dt="2023-08-24T15:20:05.788" v="3791" actId="1076"/>
          <ac:picMkLst>
            <pc:docMk/>
            <pc:sldMk cId="3170957757" sldId="302"/>
            <ac:picMk id="11" creationId="{7E72BCB7-C4C0-1CE7-4C59-4B1E570AE9E5}"/>
          </ac:picMkLst>
        </pc:picChg>
        <pc:picChg chg="add mod">
          <ac:chgData name="Hải Ngân Đinh" userId="b56d41eb1ff6fed2" providerId="LiveId" clId="{BA86CFF4-58C5-034A-BB59-2679E4396283}" dt="2023-08-24T15:20:09.375" v="3793" actId="1076"/>
          <ac:picMkLst>
            <pc:docMk/>
            <pc:sldMk cId="3170957757" sldId="302"/>
            <ac:picMk id="12" creationId="{E2090F64-1027-F2B4-952B-85528B3094EC}"/>
          </ac:picMkLst>
        </pc:picChg>
      </pc:sldChg>
      <pc:sldChg chg="addSp delSp modSp add mod delAnim modAnim">
        <pc:chgData name="Hải Ngân Đinh" userId="b56d41eb1ff6fed2" providerId="LiveId" clId="{BA86CFF4-58C5-034A-BB59-2679E4396283}" dt="2023-08-24T15:22:14.911" v="3888" actId="1076"/>
        <pc:sldMkLst>
          <pc:docMk/>
          <pc:sldMk cId="1968004065" sldId="303"/>
        </pc:sldMkLst>
        <pc:spChg chg="mod">
          <ac:chgData name="Hải Ngân Đinh" userId="b56d41eb1ff6fed2" providerId="LiveId" clId="{BA86CFF4-58C5-034A-BB59-2679E4396283}" dt="2023-08-24T15:22:14.911" v="3888" actId="1076"/>
          <ac:spMkLst>
            <pc:docMk/>
            <pc:sldMk cId="1968004065" sldId="303"/>
            <ac:spMk id="13" creationId="{A2FDF437-6B72-878E-9A21-4D0DBE00D2F5}"/>
          </ac:spMkLst>
        </pc:spChg>
        <pc:picChg chg="add mod">
          <ac:chgData name="Hải Ngân Đinh" userId="b56d41eb1ff6fed2" providerId="LiveId" clId="{BA86CFF4-58C5-034A-BB59-2679E4396283}" dt="2023-08-24T15:21:36.648" v="3875" actId="2085"/>
          <ac:picMkLst>
            <pc:docMk/>
            <pc:sldMk cId="1968004065" sldId="303"/>
            <ac:picMk id="2" creationId="{E2FE7670-1FB4-D56F-2933-02F8458449DA}"/>
          </ac:picMkLst>
        </pc:picChg>
        <pc:picChg chg="add mod">
          <ac:chgData name="Hải Ngân Đinh" userId="b56d41eb1ff6fed2" providerId="LiveId" clId="{BA86CFF4-58C5-034A-BB59-2679E4396283}" dt="2023-08-24T15:22:10.044" v="3887" actId="1076"/>
          <ac:picMkLst>
            <pc:docMk/>
            <pc:sldMk cId="1968004065" sldId="303"/>
            <ac:picMk id="3" creationId="{2041F58F-5FE3-A39C-8A88-DC50011A34CA}"/>
          </ac:picMkLst>
        </pc:picChg>
        <pc:picChg chg="add mod">
          <ac:chgData name="Hải Ngân Đinh" userId="b56d41eb1ff6fed2" providerId="LiveId" clId="{BA86CFF4-58C5-034A-BB59-2679E4396283}" dt="2023-08-24T15:21:51.177" v="3880" actId="1076"/>
          <ac:picMkLst>
            <pc:docMk/>
            <pc:sldMk cId="1968004065" sldId="303"/>
            <ac:picMk id="4" creationId="{4A077314-2946-F8B6-6E2F-814AA334BCA5}"/>
          </ac:picMkLst>
        </pc:picChg>
        <pc:picChg chg="add mod">
          <ac:chgData name="Hải Ngân Đinh" userId="b56d41eb1ff6fed2" providerId="LiveId" clId="{BA86CFF4-58C5-034A-BB59-2679E4396283}" dt="2023-08-24T15:22:00.004" v="3883" actId="14100"/>
          <ac:picMkLst>
            <pc:docMk/>
            <pc:sldMk cId="1968004065" sldId="303"/>
            <ac:picMk id="5" creationId="{072E1F1F-5728-8442-B8E9-0A32F758197F}"/>
          </ac:picMkLst>
        </pc:picChg>
        <pc:picChg chg="del">
          <ac:chgData name="Hải Ngân Đinh" userId="b56d41eb1ff6fed2" providerId="LiveId" clId="{BA86CFF4-58C5-034A-BB59-2679E4396283}" dt="2023-08-24T15:21:03.897" v="3832" actId="478"/>
          <ac:picMkLst>
            <pc:docMk/>
            <pc:sldMk cId="1968004065" sldId="303"/>
            <ac:picMk id="8" creationId="{D7319A08-BDF7-4E46-4A80-FF3AEBF4BB1F}"/>
          </ac:picMkLst>
        </pc:picChg>
        <pc:picChg chg="del">
          <ac:chgData name="Hải Ngân Đinh" userId="b56d41eb1ff6fed2" providerId="LiveId" clId="{BA86CFF4-58C5-034A-BB59-2679E4396283}" dt="2023-08-24T15:21:03.897" v="3832" actId="478"/>
          <ac:picMkLst>
            <pc:docMk/>
            <pc:sldMk cId="1968004065" sldId="303"/>
            <ac:picMk id="9" creationId="{FB0B4A11-BBAB-6551-2F3D-599C81DB4980}"/>
          </ac:picMkLst>
        </pc:picChg>
        <pc:picChg chg="del">
          <ac:chgData name="Hải Ngân Đinh" userId="b56d41eb1ff6fed2" providerId="LiveId" clId="{BA86CFF4-58C5-034A-BB59-2679E4396283}" dt="2023-08-24T15:21:03.897" v="3832" actId="478"/>
          <ac:picMkLst>
            <pc:docMk/>
            <pc:sldMk cId="1968004065" sldId="303"/>
            <ac:picMk id="10" creationId="{36B8AF6A-4FC3-9C98-80CB-AFE571999FED}"/>
          </ac:picMkLst>
        </pc:picChg>
        <pc:picChg chg="del">
          <ac:chgData name="Hải Ngân Đinh" userId="b56d41eb1ff6fed2" providerId="LiveId" clId="{BA86CFF4-58C5-034A-BB59-2679E4396283}" dt="2023-08-24T15:21:03.897" v="3832" actId="478"/>
          <ac:picMkLst>
            <pc:docMk/>
            <pc:sldMk cId="1968004065" sldId="303"/>
            <ac:picMk id="11" creationId="{7E72BCB7-C4C0-1CE7-4C59-4B1E570AE9E5}"/>
          </ac:picMkLst>
        </pc:picChg>
        <pc:picChg chg="del">
          <ac:chgData name="Hải Ngân Đinh" userId="b56d41eb1ff6fed2" providerId="LiveId" clId="{BA86CFF4-58C5-034A-BB59-2679E4396283}" dt="2023-08-24T15:21:03.897" v="3832" actId="478"/>
          <ac:picMkLst>
            <pc:docMk/>
            <pc:sldMk cId="1968004065" sldId="303"/>
            <ac:picMk id="12" creationId="{E2090F64-1027-F2B4-952B-85528B3094EC}"/>
          </ac:picMkLst>
        </pc:picChg>
      </pc:sldChg>
      <pc:sldChg chg="modSp add mod modNotesTx">
        <pc:chgData name="Hải Ngân Đinh" userId="b56d41eb1ff6fed2" providerId="LiveId" clId="{BA86CFF4-58C5-034A-BB59-2679E4396283}" dt="2023-08-24T15:27:34.337" v="3984" actId="948"/>
        <pc:sldMkLst>
          <pc:docMk/>
          <pc:sldMk cId="2487064699" sldId="340"/>
        </pc:sldMkLst>
        <pc:spChg chg="mod">
          <ac:chgData name="Hải Ngân Đinh" userId="b56d41eb1ff6fed2" providerId="LiveId" clId="{BA86CFF4-58C5-034A-BB59-2679E4396283}" dt="2023-08-24T15:27:34.337" v="3984" actId="948"/>
          <ac:spMkLst>
            <pc:docMk/>
            <pc:sldMk cId="2487064699" sldId="340"/>
            <ac:spMk id="4" creationId="{00000000-0000-0000-0000-000000000000}"/>
          </ac:spMkLst>
        </pc:spChg>
      </pc:sldChg>
      <pc:sldChg chg="modSp add mod modNotesTx">
        <pc:chgData name="Hải Ngân Đinh" userId="b56d41eb1ff6fed2" providerId="LiveId" clId="{BA86CFF4-58C5-034A-BB59-2679E4396283}" dt="2023-08-24T15:27:55.619" v="3989" actId="1076"/>
        <pc:sldMkLst>
          <pc:docMk/>
          <pc:sldMk cId="2101470217" sldId="342"/>
        </pc:sldMkLst>
        <pc:spChg chg="mod">
          <ac:chgData name="Hải Ngân Đinh" userId="b56d41eb1ff6fed2" providerId="LiveId" clId="{BA86CFF4-58C5-034A-BB59-2679E4396283}" dt="2023-08-24T15:27:55.619" v="3989" actId="1076"/>
          <ac:spMkLst>
            <pc:docMk/>
            <pc:sldMk cId="2101470217" sldId="342"/>
            <ac:spMk id="9" creationId="{10F8CA2D-1D68-4A93-9DA6-E91ACED32BDA}"/>
          </ac:spMkLst>
        </pc:spChg>
      </pc:sldChg>
      <pc:sldChg chg="modSp add mod">
        <pc:chgData name="Hải Ngân Đinh" userId="b56d41eb1ff6fed2" providerId="LiveId" clId="{BA86CFF4-58C5-034A-BB59-2679E4396283}" dt="2023-08-24T15:29:28.672" v="4041" actId="2711"/>
        <pc:sldMkLst>
          <pc:docMk/>
          <pc:sldMk cId="1399535284" sldId="343"/>
        </pc:sldMkLst>
        <pc:spChg chg="mod">
          <ac:chgData name="Hải Ngân Đinh" userId="b56d41eb1ff6fed2" providerId="LiveId" clId="{BA86CFF4-58C5-034A-BB59-2679E4396283}" dt="2023-08-24T15:29:28.672" v="4041" actId="2711"/>
          <ac:spMkLst>
            <pc:docMk/>
            <pc:sldMk cId="1399535284" sldId="343"/>
            <ac:spMk id="4" creationId="{00000000-0000-0000-0000-000000000000}"/>
          </ac:spMkLst>
        </pc:spChg>
      </pc:sldChg>
      <pc:sldChg chg="add del">
        <pc:chgData name="Hải Ngân Đinh" userId="b56d41eb1ff6fed2" providerId="LiveId" clId="{BA86CFF4-58C5-034A-BB59-2679E4396283}" dt="2023-08-24T16:14:56.793" v="4662" actId="2696"/>
        <pc:sldMkLst>
          <pc:docMk/>
          <pc:sldMk cId="2044496810" sldId="344"/>
        </pc:sldMkLst>
      </pc:sldChg>
      <pc:sldChg chg="add">
        <pc:chgData name="Hải Ngân Đinh" userId="b56d41eb1ff6fed2" providerId="LiveId" clId="{BA86CFF4-58C5-034A-BB59-2679E4396283}" dt="2023-08-24T16:15:05.107" v="4663"/>
        <pc:sldMkLst>
          <pc:docMk/>
          <pc:sldMk cId="3678729007" sldId="344"/>
        </pc:sldMkLst>
      </pc:sldChg>
      <pc:sldChg chg="modSp add mod modNotes">
        <pc:chgData name="Hải Ngân Đinh" userId="b56d41eb1ff6fed2" providerId="LiveId" clId="{BA86CFF4-58C5-034A-BB59-2679E4396283}" dt="2023-08-24T16:17:57.850" v="4743" actId="1076"/>
        <pc:sldMkLst>
          <pc:docMk/>
          <pc:sldMk cId="4028400936" sldId="345"/>
        </pc:sldMkLst>
        <pc:spChg chg="mod">
          <ac:chgData name="Hải Ngân Đinh" userId="b56d41eb1ff6fed2" providerId="LiveId" clId="{BA86CFF4-58C5-034A-BB59-2679E4396283}" dt="2023-08-24T16:17:54.880" v="4742" actId="207"/>
          <ac:spMkLst>
            <pc:docMk/>
            <pc:sldMk cId="4028400936" sldId="345"/>
            <ac:spMk id="5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5:27.489" v="4666" actId="255"/>
          <ac:spMkLst>
            <pc:docMk/>
            <pc:sldMk cId="4028400936" sldId="345"/>
            <ac:spMk id="10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5:27.489" v="4666" actId="255"/>
          <ac:spMkLst>
            <pc:docMk/>
            <pc:sldMk cId="4028400936" sldId="345"/>
            <ac:spMk id="11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5:27.489" v="4666" actId="255"/>
          <ac:spMkLst>
            <pc:docMk/>
            <pc:sldMk cId="4028400936" sldId="345"/>
            <ac:spMk id="12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7:57.850" v="4743" actId="1076"/>
          <ac:spMkLst>
            <pc:docMk/>
            <pc:sldMk cId="4028400936" sldId="345"/>
            <ac:spMk id="13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7:57.850" v="4743" actId="1076"/>
          <ac:spMkLst>
            <pc:docMk/>
            <pc:sldMk cId="4028400936" sldId="345"/>
            <ac:spMk id="14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7:57.850" v="4743" actId="1076"/>
          <ac:spMkLst>
            <pc:docMk/>
            <pc:sldMk cId="4028400936" sldId="345"/>
            <ac:spMk id="15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7:57.850" v="4743" actId="1076"/>
          <ac:spMkLst>
            <pc:docMk/>
            <pc:sldMk cId="4028400936" sldId="345"/>
            <ac:spMk id="16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5:27.489" v="4666" actId="255"/>
          <ac:spMkLst>
            <pc:docMk/>
            <pc:sldMk cId="4028400936" sldId="345"/>
            <ac:spMk id="17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5:27.489" v="4666" actId="255"/>
          <ac:spMkLst>
            <pc:docMk/>
            <pc:sldMk cId="4028400936" sldId="345"/>
            <ac:spMk id="18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5:27.489" v="4666" actId="255"/>
          <ac:spMkLst>
            <pc:docMk/>
            <pc:sldMk cId="4028400936" sldId="345"/>
            <ac:spMk id="19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5:27.489" v="4666" actId="255"/>
          <ac:spMkLst>
            <pc:docMk/>
            <pc:sldMk cId="4028400936" sldId="345"/>
            <ac:spMk id="20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5:27.489" v="4666" actId="255"/>
          <ac:spMkLst>
            <pc:docMk/>
            <pc:sldMk cId="4028400936" sldId="345"/>
            <ac:spMk id="21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5:27.489" v="4666" actId="255"/>
          <ac:spMkLst>
            <pc:docMk/>
            <pc:sldMk cId="4028400936" sldId="345"/>
            <ac:spMk id="22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5:27.489" v="4666" actId="255"/>
          <ac:spMkLst>
            <pc:docMk/>
            <pc:sldMk cId="4028400936" sldId="345"/>
            <ac:spMk id="23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5:27.489" v="4666" actId="255"/>
          <ac:spMkLst>
            <pc:docMk/>
            <pc:sldMk cId="4028400936" sldId="345"/>
            <ac:spMk id="24" creationId="{00000000-0000-0000-0000-000000000000}"/>
          </ac:spMkLst>
        </pc:spChg>
        <pc:picChg chg="mod">
          <ac:chgData name="Hải Ngân Đinh" userId="b56d41eb1ff6fed2" providerId="LiveId" clId="{BA86CFF4-58C5-034A-BB59-2679E4396283}" dt="2023-08-24T16:15:27.489" v="4666" actId="255"/>
          <ac:picMkLst>
            <pc:docMk/>
            <pc:sldMk cId="4028400936" sldId="345"/>
            <ac:picMk id="9" creationId="{00000000-0000-0000-0000-000000000000}"/>
          </ac:picMkLst>
        </pc:picChg>
        <pc:picChg chg="mod">
          <ac:chgData name="Hải Ngân Đinh" userId="b56d41eb1ff6fed2" providerId="LiveId" clId="{BA86CFF4-58C5-034A-BB59-2679E4396283}" dt="2023-08-24T16:15:27.489" v="4666" actId="255"/>
          <ac:picMkLst>
            <pc:docMk/>
            <pc:sldMk cId="4028400936" sldId="345"/>
            <ac:picMk id="25" creationId="{00000000-0000-0000-0000-000000000000}"/>
          </ac:picMkLst>
        </pc:picChg>
      </pc:sldChg>
      <pc:sldChg chg="modSp add mod modNotes">
        <pc:chgData name="Hải Ngân Đinh" userId="b56d41eb1ff6fed2" providerId="LiveId" clId="{BA86CFF4-58C5-034A-BB59-2679E4396283}" dt="2023-08-24T16:18:52.128" v="4766" actId="255"/>
        <pc:sldMkLst>
          <pc:docMk/>
          <pc:sldMk cId="244579054" sldId="346"/>
        </pc:sldMkLst>
        <pc:spChg chg="mod">
          <ac:chgData name="Hải Ngân Đinh" userId="b56d41eb1ff6fed2" providerId="LiveId" clId="{BA86CFF4-58C5-034A-BB59-2679E4396283}" dt="2023-08-24T16:18:02.445" v="4744" actId="207"/>
          <ac:spMkLst>
            <pc:docMk/>
            <pc:sldMk cId="244579054" sldId="346"/>
            <ac:spMk id="5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6:07.438" v="4668" actId="255"/>
          <ac:spMkLst>
            <pc:docMk/>
            <pc:sldMk cId="244579054" sldId="346"/>
            <ac:spMk id="10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6:07.438" v="4668" actId="255"/>
          <ac:spMkLst>
            <pc:docMk/>
            <pc:sldMk cId="244579054" sldId="346"/>
            <ac:spMk id="11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6:07.438" v="4668" actId="255"/>
          <ac:spMkLst>
            <pc:docMk/>
            <pc:sldMk cId="244579054" sldId="346"/>
            <ac:spMk id="12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8:52.128" v="4766" actId="255"/>
          <ac:spMkLst>
            <pc:docMk/>
            <pc:sldMk cId="244579054" sldId="346"/>
            <ac:spMk id="13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8:52.128" v="4766" actId="255"/>
          <ac:spMkLst>
            <pc:docMk/>
            <pc:sldMk cId="244579054" sldId="346"/>
            <ac:spMk id="14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8:52.128" v="4766" actId="255"/>
          <ac:spMkLst>
            <pc:docMk/>
            <pc:sldMk cId="244579054" sldId="346"/>
            <ac:spMk id="15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8:52.128" v="4766" actId="255"/>
          <ac:spMkLst>
            <pc:docMk/>
            <pc:sldMk cId="244579054" sldId="346"/>
            <ac:spMk id="16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6:07.438" v="4668" actId="255"/>
          <ac:spMkLst>
            <pc:docMk/>
            <pc:sldMk cId="244579054" sldId="346"/>
            <ac:spMk id="17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6:07.438" v="4668" actId="255"/>
          <ac:spMkLst>
            <pc:docMk/>
            <pc:sldMk cId="244579054" sldId="346"/>
            <ac:spMk id="18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6:07.438" v="4668" actId="255"/>
          <ac:spMkLst>
            <pc:docMk/>
            <pc:sldMk cId="244579054" sldId="346"/>
            <ac:spMk id="19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6:07.438" v="4668" actId="255"/>
          <ac:spMkLst>
            <pc:docMk/>
            <pc:sldMk cId="244579054" sldId="346"/>
            <ac:spMk id="20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6:07.438" v="4668" actId="255"/>
          <ac:spMkLst>
            <pc:docMk/>
            <pc:sldMk cId="244579054" sldId="346"/>
            <ac:spMk id="22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6:07.438" v="4668" actId="255"/>
          <ac:spMkLst>
            <pc:docMk/>
            <pc:sldMk cId="244579054" sldId="346"/>
            <ac:spMk id="23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6:07.438" v="4668" actId="255"/>
          <ac:spMkLst>
            <pc:docMk/>
            <pc:sldMk cId="244579054" sldId="346"/>
            <ac:spMk id="24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6:07.438" v="4668" actId="255"/>
          <ac:spMkLst>
            <pc:docMk/>
            <pc:sldMk cId="244579054" sldId="346"/>
            <ac:spMk id="25" creationId="{00000000-0000-0000-0000-000000000000}"/>
          </ac:spMkLst>
        </pc:spChg>
        <pc:picChg chg="mod">
          <ac:chgData name="Hải Ngân Đinh" userId="b56d41eb1ff6fed2" providerId="LiveId" clId="{BA86CFF4-58C5-034A-BB59-2679E4396283}" dt="2023-08-24T16:16:07.438" v="4668" actId="255"/>
          <ac:picMkLst>
            <pc:docMk/>
            <pc:sldMk cId="244579054" sldId="346"/>
            <ac:picMk id="9" creationId="{00000000-0000-0000-0000-000000000000}"/>
          </ac:picMkLst>
        </pc:picChg>
        <pc:picChg chg="mod">
          <ac:chgData name="Hải Ngân Đinh" userId="b56d41eb1ff6fed2" providerId="LiveId" clId="{BA86CFF4-58C5-034A-BB59-2679E4396283}" dt="2023-08-24T16:16:07.438" v="4668" actId="255"/>
          <ac:picMkLst>
            <pc:docMk/>
            <pc:sldMk cId="244579054" sldId="346"/>
            <ac:picMk id="26" creationId="{00000000-0000-0000-0000-000000000000}"/>
          </ac:picMkLst>
        </pc:picChg>
      </pc:sldChg>
      <pc:sldChg chg="modSp add mod modNotes">
        <pc:chgData name="Hải Ngân Đinh" userId="b56d41eb1ff6fed2" providerId="LiveId" clId="{BA86CFF4-58C5-034A-BB59-2679E4396283}" dt="2023-08-24T16:18:15.945" v="4749" actId="207"/>
        <pc:sldMkLst>
          <pc:docMk/>
          <pc:sldMk cId="2680327467" sldId="347"/>
        </pc:sldMkLst>
        <pc:spChg chg="mod">
          <ac:chgData name="Hải Ngân Đinh" userId="b56d41eb1ff6fed2" providerId="LiveId" clId="{BA86CFF4-58C5-034A-BB59-2679E4396283}" dt="2023-08-24T16:18:15.945" v="4749" actId="207"/>
          <ac:spMkLst>
            <pc:docMk/>
            <pc:sldMk cId="2680327467" sldId="347"/>
            <ac:spMk id="5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7:39.906" v="4737" actId="255"/>
          <ac:spMkLst>
            <pc:docMk/>
            <pc:sldMk cId="2680327467" sldId="347"/>
            <ac:spMk id="13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7:39.906" v="4737" actId="255"/>
          <ac:spMkLst>
            <pc:docMk/>
            <pc:sldMk cId="2680327467" sldId="347"/>
            <ac:spMk id="14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7:39.906" v="4737" actId="255"/>
          <ac:spMkLst>
            <pc:docMk/>
            <pc:sldMk cId="2680327467" sldId="347"/>
            <ac:spMk id="15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7:39.906" v="4737" actId="255"/>
          <ac:spMkLst>
            <pc:docMk/>
            <pc:sldMk cId="2680327467" sldId="347"/>
            <ac:spMk id="16" creationId="{00000000-0000-0000-0000-000000000000}"/>
          </ac:spMkLst>
        </pc:spChg>
      </pc:sldChg>
      <pc:sldChg chg="modSp add mod modNotes">
        <pc:chgData name="Hải Ngân Đinh" userId="b56d41eb1ff6fed2" providerId="LiveId" clId="{BA86CFF4-58C5-034A-BB59-2679E4396283}" dt="2023-08-24T16:20:29.220" v="4824" actId="207"/>
        <pc:sldMkLst>
          <pc:docMk/>
          <pc:sldMk cId="2562317755" sldId="348"/>
        </pc:sldMkLst>
        <pc:spChg chg="mod">
          <ac:chgData name="Hải Ngân Đinh" userId="b56d41eb1ff6fed2" providerId="LiveId" clId="{BA86CFF4-58C5-034A-BB59-2679E4396283}" dt="2023-08-24T16:20:29.220" v="4824" actId="207"/>
          <ac:spMkLst>
            <pc:docMk/>
            <pc:sldMk cId="2562317755" sldId="348"/>
            <ac:spMk id="5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8:24.211" v="4751" actId="255"/>
          <ac:spMkLst>
            <pc:docMk/>
            <pc:sldMk cId="2562317755" sldId="348"/>
            <ac:spMk id="10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8:24.211" v="4751" actId="255"/>
          <ac:spMkLst>
            <pc:docMk/>
            <pc:sldMk cId="2562317755" sldId="348"/>
            <ac:spMk id="11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8:24.211" v="4751" actId="255"/>
          <ac:spMkLst>
            <pc:docMk/>
            <pc:sldMk cId="2562317755" sldId="348"/>
            <ac:spMk id="12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0:25.225" v="4822" actId="1036"/>
          <ac:spMkLst>
            <pc:docMk/>
            <pc:sldMk cId="2562317755" sldId="348"/>
            <ac:spMk id="13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0:25.225" v="4822" actId="1036"/>
          <ac:spMkLst>
            <pc:docMk/>
            <pc:sldMk cId="2562317755" sldId="348"/>
            <ac:spMk id="14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0:25.225" v="4822" actId="1036"/>
          <ac:spMkLst>
            <pc:docMk/>
            <pc:sldMk cId="2562317755" sldId="348"/>
            <ac:spMk id="16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8:24.211" v="4751" actId="255"/>
          <ac:spMkLst>
            <pc:docMk/>
            <pc:sldMk cId="2562317755" sldId="348"/>
            <ac:spMk id="17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8:24.211" v="4751" actId="255"/>
          <ac:spMkLst>
            <pc:docMk/>
            <pc:sldMk cId="2562317755" sldId="348"/>
            <ac:spMk id="18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8:24.211" v="4751" actId="255"/>
          <ac:spMkLst>
            <pc:docMk/>
            <pc:sldMk cId="2562317755" sldId="348"/>
            <ac:spMk id="19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8:24.211" v="4751" actId="255"/>
          <ac:spMkLst>
            <pc:docMk/>
            <pc:sldMk cId="2562317755" sldId="348"/>
            <ac:spMk id="20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0:25.225" v="4822" actId="1036"/>
          <ac:spMkLst>
            <pc:docMk/>
            <pc:sldMk cId="2562317755" sldId="348"/>
            <ac:spMk id="21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8:24.211" v="4751" actId="255"/>
          <ac:spMkLst>
            <pc:docMk/>
            <pc:sldMk cId="2562317755" sldId="348"/>
            <ac:spMk id="22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8:24.211" v="4751" actId="255"/>
          <ac:spMkLst>
            <pc:docMk/>
            <pc:sldMk cId="2562317755" sldId="348"/>
            <ac:spMk id="23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8:24.211" v="4751" actId="255"/>
          <ac:spMkLst>
            <pc:docMk/>
            <pc:sldMk cId="2562317755" sldId="348"/>
            <ac:spMk id="24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18:24.211" v="4751" actId="255"/>
          <ac:spMkLst>
            <pc:docMk/>
            <pc:sldMk cId="2562317755" sldId="348"/>
            <ac:spMk id="25" creationId="{00000000-0000-0000-0000-000000000000}"/>
          </ac:spMkLst>
        </pc:spChg>
        <pc:picChg chg="mod">
          <ac:chgData name="Hải Ngân Đinh" userId="b56d41eb1ff6fed2" providerId="LiveId" clId="{BA86CFF4-58C5-034A-BB59-2679E4396283}" dt="2023-08-24T16:18:24.211" v="4751" actId="255"/>
          <ac:picMkLst>
            <pc:docMk/>
            <pc:sldMk cId="2562317755" sldId="348"/>
            <ac:picMk id="9" creationId="{00000000-0000-0000-0000-000000000000}"/>
          </ac:picMkLst>
        </pc:picChg>
        <pc:picChg chg="mod">
          <ac:chgData name="Hải Ngân Đinh" userId="b56d41eb1ff6fed2" providerId="LiveId" clId="{BA86CFF4-58C5-034A-BB59-2679E4396283}" dt="2023-08-24T16:18:24.211" v="4751" actId="255"/>
          <ac:picMkLst>
            <pc:docMk/>
            <pc:sldMk cId="2562317755" sldId="348"/>
            <ac:picMk id="26" creationId="{00000000-0000-0000-0000-000000000000}"/>
          </ac:picMkLst>
        </pc:picChg>
      </pc:sldChg>
      <pc:sldChg chg="modSp add mod modNotes">
        <pc:chgData name="Hải Ngân Đinh" userId="b56d41eb1ff6fed2" providerId="LiveId" clId="{BA86CFF4-58C5-034A-BB59-2679E4396283}" dt="2023-08-24T16:21:47.232" v="4864" actId="1076"/>
        <pc:sldMkLst>
          <pc:docMk/>
          <pc:sldMk cId="3350171972" sldId="349"/>
        </pc:sldMkLst>
        <pc:spChg chg="mod">
          <ac:chgData name="Hải Ngân Đinh" userId="b56d41eb1ff6fed2" providerId="LiveId" clId="{BA86CFF4-58C5-034A-BB59-2679E4396283}" dt="2023-08-24T16:21:47.232" v="4864" actId="1076"/>
          <ac:spMkLst>
            <pc:docMk/>
            <pc:sldMk cId="3350171972" sldId="349"/>
            <ac:spMk id="5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0:46.016" v="4827" actId="948"/>
          <ac:spMkLst>
            <pc:docMk/>
            <pc:sldMk cId="3350171972" sldId="349"/>
            <ac:spMk id="10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0:46.016" v="4827" actId="948"/>
          <ac:spMkLst>
            <pc:docMk/>
            <pc:sldMk cId="3350171972" sldId="349"/>
            <ac:spMk id="11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0:46.016" v="4827" actId="948"/>
          <ac:spMkLst>
            <pc:docMk/>
            <pc:sldMk cId="3350171972" sldId="349"/>
            <ac:spMk id="12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1:45.602" v="4863" actId="1076"/>
          <ac:spMkLst>
            <pc:docMk/>
            <pc:sldMk cId="3350171972" sldId="349"/>
            <ac:spMk id="13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1:45.602" v="4863" actId="1076"/>
          <ac:spMkLst>
            <pc:docMk/>
            <pc:sldMk cId="3350171972" sldId="349"/>
            <ac:spMk id="14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1:45.602" v="4863" actId="1076"/>
          <ac:spMkLst>
            <pc:docMk/>
            <pc:sldMk cId="3350171972" sldId="349"/>
            <ac:spMk id="15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1:45.602" v="4863" actId="1076"/>
          <ac:spMkLst>
            <pc:docMk/>
            <pc:sldMk cId="3350171972" sldId="349"/>
            <ac:spMk id="16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0:46.016" v="4827" actId="948"/>
          <ac:spMkLst>
            <pc:docMk/>
            <pc:sldMk cId="3350171972" sldId="349"/>
            <ac:spMk id="17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0:46.016" v="4827" actId="948"/>
          <ac:spMkLst>
            <pc:docMk/>
            <pc:sldMk cId="3350171972" sldId="349"/>
            <ac:spMk id="18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0:46.016" v="4827" actId="948"/>
          <ac:spMkLst>
            <pc:docMk/>
            <pc:sldMk cId="3350171972" sldId="349"/>
            <ac:spMk id="19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0:46.016" v="4827" actId="948"/>
          <ac:spMkLst>
            <pc:docMk/>
            <pc:sldMk cId="3350171972" sldId="349"/>
            <ac:spMk id="20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0:46.016" v="4827" actId="948"/>
          <ac:spMkLst>
            <pc:docMk/>
            <pc:sldMk cId="3350171972" sldId="349"/>
            <ac:spMk id="22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0:46.016" v="4827" actId="948"/>
          <ac:spMkLst>
            <pc:docMk/>
            <pc:sldMk cId="3350171972" sldId="349"/>
            <ac:spMk id="23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0:46.016" v="4827" actId="948"/>
          <ac:spMkLst>
            <pc:docMk/>
            <pc:sldMk cId="3350171972" sldId="349"/>
            <ac:spMk id="24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0:46.016" v="4827" actId="948"/>
          <ac:spMkLst>
            <pc:docMk/>
            <pc:sldMk cId="3350171972" sldId="349"/>
            <ac:spMk id="25" creationId="{00000000-0000-0000-0000-000000000000}"/>
          </ac:spMkLst>
        </pc:spChg>
        <pc:picChg chg="mod">
          <ac:chgData name="Hải Ngân Đinh" userId="b56d41eb1ff6fed2" providerId="LiveId" clId="{BA86CFF4-58C5-034A-BB59-2679E4396283}" dt="2023-08-24T16:20:46.016" v="4827" actId="948"/>
          <ac:picMkLst>
            <pc:docMk/>
            <pc:sldMk cId="3350171972" sldId="349"/>
            <ac:picMk id="9" creationId="{00000000-0000-0000-0000-000000000000}"/>
          </ac:picMkLst>
        </pc:picChg>
        <pc:picChg chg="mod">
          <ac:chgData name="Hải Ngân Đinh" userId="b56d41eb1ff6fed2" providerId="LiveId" clId="{BA86CFF4-58C5-034A-BB59-2679E4396283}" dt="2023-08-24T16:20:46.016" v="4827" actId="948"/>
          <ac:picMkLst>
            <pc:docMk/>
            <pc:sldMk cId="3350171972" sldId="349"/>
            <ac:picMk id="26" creationId="{00000000-0000-0000-0000-000000000000}"/>
          </ac:picMkLst>
        </pc:picChg>
      </pc:sldChg>
      <pc:sldChg chg="modSp add mod modNotes">
        <pc:chgData name="Hải Ngân Đinh" userId="b56d41eb1ff6fed2" providerId="LiveId" clId="{BA86CFF4-58C5-034A-BB59-2679E4396283}" dt="2023-08-24T16:23:20.447" v="5002" actId="20577"/>
        <pc:sldMkLst>
          <pc:docMk/>
          <pc:sldMk cId="2144259286" sldId="350"/>
        </pc:sldMkLst>
        <pc:spChg chg="mod">
          <ac:chgData name="Hải Ngân Đinh" userId="b56d41eb1ff6fed2" providerId="LiveId" clId="{BA86CFF4-58C5-034A-BB59-2679E4396283}" dt="2023-08-24T16:22:52.437" v="4906" actId="114"/>
          <ac:spMkLst>
            <pc:docMk/>
            <pc:sldMk cId="2144259286" sldId="350"/>
            <ac:spMk id="5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2:03.505" v="4867" actId="948"/>
          <ac:spMkLst>
            <pc:docMk/>
            <pc:sldMk cId="2144259286" sldId="350"/>
            <ac:spMk id="10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2:03.505" v="4867" actId="948"/>
          <ac:spMkLst>
            <pc:docMk/>
            <pc:sldMk cId="2144259286" sldId="350"/>
            <ac:spMk id="11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2:03.505" v="4867" actId="948"/>
          <ac:spMkLst>
            <pc:docMk/>
            <pc:sldMk cId="2144259286" sldId="350"/>
            <ac:spMk id="12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2:15.719" v="4883" actId="1076"/>
          <ac:spMkLst>
            <pc:docMk/>
            <pc:sldMk cId="2144259286" sldId="350"/>
            <ac:spMk id="13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3:12.729" v="4957" actId="20577"/>
          <ac:spMkLst>
            <pc:docMk/>
            <pc:sldMk cId="2144259286" sldId="350"/>
            <ac:spMk id="14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2:18.700" v="4884" actId="1076"/>
          <ac:spMkLst>
            <pc:docMk/>
            <pc:sldMk cId="2144259286" sldId="350"/>
            <ac:spMk id="15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3:20.447" v="5002" actId="20577"/>
          <ac:spMkLst>
            <pc:docMk/>
            <pc:sldMk cId="2144259286" sldId="350"/>
            <ac:spMk id="16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2:03.505" v="4867" actId="948"/>
          <ac:spMkLst>
            <pc:docMk/>
            <pc:sldMk cId="2144259286" sldId="350"/>
            <ac:spMk id="17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2:03.505" v="4867" actId="948"/>
          <ac:spMkLst>
            <pc:docMk/>
            <pc:sldMk cId="2144259286" sldId="350"/>
            <ac:spMk id="18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2:03.505" v="4867" actId="948"/>
          <ac:spMkLst>
            <pc:docMk/>
            <pc:sldMk cId="2144259286" sldId="350"/>
            <ac:spMk id="19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2:03.505" v="4867" actId="948"/>
          <ac:spMkLst>
            <pc:docMk/>
            <pc:sldMk cId="2144259286" sldId="350"/>
            <ac:spMk id="20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2:03.505" v="4867" actId="948"/>
          <ac:spMkLst>
            <pc:docMk/>
            <pc:sldMk cId="2144259286" sldId="350"/>
            <ac:spMk id="21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2:03.505" v="4867" actId="948"/>
          <ac:spMkLst>
            <pc:docMk/>
            <pc:sldMk cId="2144259286" sldId="350"/>
            <ac:spMk id="22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2:03.505" v="4867" actId="948"/>
          <ac:spMkLst>
            <pc:docMk/>
            <pc:sldMk cId="2144259286" sldId="350"/>
            <ac:spMk id="23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2:03.505" v="4867" actId="948"/>
          <ac:spMkLst>
            <pc:docMk/>
            <pc:sldMk cId="2144259286" sldId="350"/>
            <ac:spMk id="24" creationId="{00000000-0000-0000-0000-000000000000}"/>
          </ac:spMkLst>
        </pc:spChg>
        <pc:picChg chg="mod">
          <ac:chgData name="Hải Ngân Đinh" userId="b56d41eb1ff6fed2" providerId="LiveId" clId="{BA86CFF4-58C5-034A-BB59-2679E4396283}" dt="2023-08-24T16:22:03.505" v="4867" actId="948"/>
          <ac:picMkLst>
            <pc:docMk/>
            <pc:sldMk cId="2144259286" sldId="350"/>
            <ac:picMk id="9" creationId="{00000000-0000-0000-0000-000000000000}"/>
          </ac:picMkLst>
        </pc:picChg>
        <pc:picChg chg="mod">
          <ac:chgData name="Hải Ngân Đinh" userId="b56d41eb1ff6fed2" providerId="LiveId" clId="{BA86CFF4-58C5-034A-BB59-2679E4396283}" dt="2023-08-24T16:22:03.505" v="4867" actId="948"/>
          <ac:picMkLst>
            <pc:docMk/>
            <pc:sldMk cId="2144259286" sldId="350"/>
            <ac:picMk id="25" creationId="{00000000-0000-0000-0000-000000000000}"/>
          </ac:picMkLst>
        </pc:picChg>
      </pc:sldChg>
      <pc:sldChg chg="modSp add mod modNotes">
        <pc:chgData name="Hải Ngân Đinh" userId="b56d41eb1ff6fed2" providerId="LiveId" clId="{BA86CFF4-58C5-034A-BB59-2679E4396283}" dt="2023-08-24T16:25:13.346" v="5075" actId="1037"/>
        <pc:sldMkLst>
          <pc:docMk/>
          <pc:sldMk cId="1121310070" sldId="351"/>
        </pc:sldMkLst>
        <pc:spChg chg="mod">
          <ac:chgData name="Hải Ngân Đinh" userId="b56d41eb1ff6fed2" providerId="LiveId" clId="{BA86CFF4-58C5-034A-BB59-2679E4396283}" dt="2023-08-24T16:24:30.519" v="5035" actId="1076"/>
          <ac:spMkLst>
            <pc:docMk/>
            <pc:sldMk cId="1121310070" sldId="351"/>
            <ac:spMk id="5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4:20.554" v="5026" actId="948"/>
          <ac:spMkLst>
            <pc:docMk/>
            <pc:sldMk cId="1121310070" sldId="351"/>
            <ac:spMk id="10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4:20.554" v="5026" actId="948"/>
          <ac:spMkLst>
            <pc:docMk/>
            <pc:sldMk cId="1121310070" sldId="351"/>
            <ac:spMk id="11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4:20.554" v="5026" actId="948"/>
          <ac:spMkLst>
            <pc:docMk/>
            <pc:sldMk cId="1121310070" sldId="351"/>
            <ac:spMk id="12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5:10.734" v="5065" actId="1038"/>
          <ac:spMkLst>
            <pc:docMk/>
            <pc:sldMk cId="1121310070" sldId="351"/>
            <ac:spMk id="13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5:10.734" v="5065" actId="1038"/>
          <ac:spMkLst>
            <pc:docMk/>
            <pc:sldMk cId="1121310070" sldId="351"/>
            <ac:spMk id="14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5:13.346" v="5075" actId="1037"/>
          <ac:spMkLst>
            <pc:docMk/>
            <pc:sldMk cId="1121310070" sldId="351"/>
            <ac:spMk id="15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5:13.346" v="5075" actId="1037"/>
          <ac:spMkLst>
            <pc:docMk/>
            <pc:sldMk cId="1121310070" sldId="351"/>
            <ac:spMk id="16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4:20.554" v="5026" actId="948"/>
          <ac:spMkLst>
            <pc:docMk/>
            <pc:sldMk cId="1121310070" sldId="351"/>
            <ac:spMk id="18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4:20.554" v="5026" actId="948"/>
          <ac:spMkLst>
            <pc:docMk/>
            <pc:sldMk cId="1121310070" sldId="351"/>
            <ac:spMk id="19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4:20.554" v="5026" actId="948"/>
          <ac:spMkLst>
            <pc:docMk/>
            <pc:sldMk cId="1121310070" sldId="351"/>
            <ac:spMk id="20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4:20.554" v="5026" actId="948"/>
          <ac:spMkLst>
            <pc:docMk/>
            <pc:sldMk cId="1121310070" sldId="351"/>
            <ac:spMk id="21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4:20.554" v="5026" actId="948"/>
          <ac:spMkLst>
            <pc:docMk/>
            <pc:sldMk cId="1121310070" sldId="351"/>
            <ac:spMk id="22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4:20.554" v="5026" actId="948"/>
          <ac:spMkLst>
            <pc:docMk/>
            <pc:sldMk cId="1121310070" sldId="351"/>
            <ac:spMk id="23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4:20.554" v="5026" actId="948"/>
          <ac:spMkLst>
            <pc:docMk/>
            <pc:sldMk cId="1121310070" sldId="351"/>
            <ac:spMk id="24" creationId="{00000000-0000-0000-0000-000000000000}"/>
          </ac:spMkLst>
        </pc:spChg>
        <pc:spChg chg="mod">
          <ac:chgData name="Hải Ngân Đinh" userId="b56d41eb1ff6fed2" providerId="LiveId" clId="{BA86CFF4-58C5-034A-BB59-2679E4396283}" dt="2023-08-24T16:24:20.554" v="5026" actId="948"/>
          <ac:spMkLst>
            <pc:docMk/>
            <pc:sldMk cId="1121310070" sldId="351"/>
            <ac:spMk id="25" creationId="{00000000-0000-0000-0000-000000000000}"/>
          </ac:spMkLst>
        </pc:spChg>
        <pc:picChg chg="mod">
          <ac:chgData name="Hải Ngân Đinh" userId="b56d41eb1ff6fed2" providerId="LiveId" clId="{BA86CFF4-58C5-034A-BB59-2679E4396283}" dt="2023-08-24T16:24:20.554" v="5026" actId="948"/>
          <ac:picMkLst>
            <pc:docMk/>
            <pc:sldMk cId="1121310070" sldId="351"/>
            <ac:picMk id="9" creationId="{00000000-0000-0000-0000-000000000000}"/>
          </ac:picMkLst>
        </pc:picChg>
        <pc:picChg chg="mod">
          <ac:chgData name="Hải Ngân Đinh" userId="b56d41eb1ff6fed2" providerId="LiveId" clId="{BA86CFF4-58C5-034A-BB59-2679E4396283}" dt="2023-08-24T16:24:20.554" v="5026" actId="948"/>
          <ac:picMkLst>
            <pc:docMk/>
            <pc:sldMk cId="1121310070" sldId="351"/>
            <ac:picMk id="26" creationId="{00000000-0000-0000-0000-000000000000}"/>
          </ac:picMkLst>
        </pc:picChg>
      </pc:sldChg>
      <pc:sldChg chg="new del">
        <pc:chgData name="Hải Ngân Đinh" userId="b56d41eb1ff6fed2" providerId="LiveId" clId="{BA86CFF4-58C5-034A-BB59-2679E4396283}" dt="2023-08-24T16:27:05.230" v="5298" actId="680"/>
        <pc:sldMkLst>
          <pc:docMk/>
          <pc:sldMk cId="1590068351" sldId="352"/>
        </pc:sldMkLst>
      </pc:sldChg>
      <pc:sldChg chg="addSp delSp modSp new mod modAnim">
        <pc:chgData name="Hải Ngân Đinh" userId="b56d41eb1ff6fed2" providerId="LiveId" clId="{BA86CFF4-58C5-034A-BB59-2679E4396283}" dt="2023-08-24T16:33:09.420" v="5640" actId="1076"/>
        <pc:sldMkLst>
          <pc:docMk/>
          <pc:sldMk cId="2886878010" sldId="352"/>
        </pc:sldMkLst>
        <pc:spChg chg="del">
          <ac:chgData name="Hải Ngân Đinh" userId="b56d41eb1ff6fed2" providerId="LiveId" clId="{BA86CFF4-58C5-034A-BB59-2679E4396283}" dt="2023-08-24T16:27:16.732" v="5304" actId="478"/>
          <ac:spMkLst>
            <pc:docMk/>
            <pc:sldMk cId="2886878010" sldId="352"/>
            <ac:spMk id="2" creationId="{98AF8861-0B16-E6F7-A274-D506453B4D65}"/>
          </ac:spMkLst>
        </pc:spChg>
        <pc:spChg chg="add mod">
          <ac:chgData name="Hải Ngân Đinh" userId="b56d41eb1ff6fed2" providerId="LiveId" clId="{BA86CFF4-58C5-034A-BB59-2679E4396283}" dt="2023-08-24T16:27:29.105" v="5332" actId="1076"/>
          <ac:spMkLst>
            <pc:docMk/>
            <pc:sldMk cId="2886878010" sldId="352"/>
            <ac:spMk id="3" creationId="{F86A33E2-2DDC-6C34-A0B8-F5658363C23E}"/>
          </ac:spMkLst>
        </pc:spChg>
        <pc:spChg chg="mod">
          <ac:chgData name="Hải Ngân Đinh" userId="b56d41eb1ff6fed2" providerId="LiveId" clId="{BA86CFF4-58C5-034A-BB59-2679E4396283}" dt="2023-08-24T16:27:42.240" v="5333"/>
          <ac:spMkLst>
            <pc:docMk/>
            <pc:sldMk cId="2886878010" sldId="352"/>
            <ac:spMk id="5" creationId="{6398F3EE-4D9A-CD04-D994-19BAB39621AB}"/>
          </ac:spMkLst>
        </pc:spChg>
        <pc:spChg chg="mod">
          <ac:chgData name="Hải Ngân Đinh" userId="b56d41eb1ff6fed2" providerId="LiveId" clId="{BA86CFF4-58C5-034A-BB59-2679E4396283}" dt="2023-08-24T16:27:42.240" v="5333"/>
          <ac:spMkLst>
            <pc:docMk/>
            <pc:sldMk cId="2886878010" sldId="352"/>
            <ac:spMk id="6" creationId="{867B7820-7CB7-3A13-C4D2-85676C5D1D56}"/>
          </ac:spMkLst>
        </pc:spChg>
        <pc:spChg chg="mod">
          <ac:chgData name="Hải Ngân Đinh" userId="b56d41eb1ff6fed2" providerId="LiveId" clId="{BA86CFF4-58C5-034A-BB59-2679E4396283}" dt="2023-08-24T16:27:42.240" v="5333"/>
          <ac:spMkLst>
            <pc:docMk/>
            <pc:sldMk cId="2886878010" sldId="352"/>
            <ac:spMk id="7" creationId="{764A3F23-825C-0D73-EDE6-39CF66CDF76B}"/>
          </ac:spMkLst>
        </pc:spChg>
        <pc:spChg chg="add del mod">
          <ac:chgData name="Hải Ngân Đinh" userId="b56d41eb1ff6fed2" providerId="LiveId" clId="{BA86CFF4-58C5-034A-BB59-2679E4396283}" dt="2023-08-24T16:27:44.735" v="5334"/>
          <ac:spMkLst>
            <pc:docMk/>
            <pc:sldMk cId="2886878010" sldId="352"/>
            <ac:spMk id="8" creationId="{12ED2DE4-B29F-C204-D2EA-EEA0C14D3FB2}"/>
          </ac:spMkLst>
        </pc:spChg>
        <pc:spChg chg="add del mod">
          <ac:chgData name="Hải Ngân Đinh" userId="b56d41eb1ff6fed2" providerId="LiveId" clId="{BA86CFF4-58C5-034A-BB59-2679E4396283}" dt="2023-08-24T16:27:44.735" v="5334"/>
          <ac:spMkLst>
            <pc:docMk/>
            <pc:sldMk cId="2886878010" sldId="352"/>
            <ac:spMk id="9" creationId="{A23248EB-190F-14D6-9693-CDCC39B23B57}"/>
          </ac:spMkLst>
        </pc:spChg>
        <pc:spChg chg="mod">
          <ac:chgData name="Hải Ngân Đinh" userId="b56d41eb1ff6fed2" providerId="LiveId" clId="{BA86CFF4-58C5-034A-BB59-2679E4396283}" dt="2023-08-24T16:31:07.767" v="5553" actId="948"/>
          <ac:spMkLst>
            <pc:docMk/>
            <pc:sldMk cId="2886878010" sldId="352"/>
            <ac:spMk id="11" creationId="{003E3C18-191F-C021-747B-89F95AB8A53C}"/>
          </ac:spMkLst>
        </pc:spChg>
        <pc:spChg chg="mod">
          <ac:chgData name="Hải Ngân Đinh" userId="b56d41eb1ff6fed2" providerId="LiveId" clId="{BA86CFF4-58C5-034A-BB59-2679E4396283}" dt="2023-08-24T16:31:07.767" v="5553" actId="948"/>
          <ac:spMkLst>
            <pc:docMk/>
            <pc:sldMk cId="2886878010" sldId="352"/>
            <ac:spMk id="12" creationId="{A8AFBB8C-95AB-89DB-D4D4-26828DC695CA}"/>
          </ac:spMkLst>
        </pc:spChg>
        <pc:spChg chg="mod">
          <ac:chgData name="Hải Ngân Đinh" userId="b56d41eb1ff6fed2" providerId="LiveId" clId="{BA86CFF4-58C5-034A-BB59-2679E4396283}" dt="2023-08-24T16:31:35.823" v="5564" actId="14100"/>
          <ac:spMkLst>
            <pc:docMk/>
            <pc:sldMk cId="2886878010" sldId="352"/>
            <ac:spMk id="13" creationId="{25CB4CD9-3BEC-3ABF-FFD8-19B0F07672F4}"/>
          </ac:spMkLst>
        </pc:spChg>
        <pc:spChg chg="add mod">
          <ac:chgData name="Hải Ngân Đinh" userId="b56d41eb1ff6fed2" providerId="LiveId" clId="{BA86CFF4-58C5-034A-BB59-2679E4396283}" dt="2023-08-24T16:31:07.767" v="5553" actId="948"/>
          <ac:spMkLst>
            <pc:docMk/>
            <pc:sldMk cId="2886878010" sldId="352"/>
            <ac:spMk id="14" creationId="{FE2C56AA-1602-ED37-9578-4CDC5ED1EC79}"/>
          </ac:spMkLst>
        </pc:spChg>
        <pc:spChg chg="mod">
          <ac:chgData name="Hải Ngân Đinh" userId="b56d41eb1ff6fed2" providerId="LiveId" clId="{BA86CFF4-58C5-034A-BB59-2679E4396283}" dt="2023-08-24T16:28:54.187" v="5354"/>
          <ac:spMkLst>
            <pc:docMk/>
            <pc:sldMk cId="2886878010" sldId="352"/>
            <ac:spMk id="18" creationId="{4B6C8A5D-C231-B117-B8D6-71913437DFE2}"/>
          </ac:spMkLst>
        </pc:spChg>
        <pc:spChg chg="mod">
          <ac:chgData name="Hải Ngân Đinh" userId="b56d41eb1ff6fed2" providerId="LiveId" clId="{BA86CFF4-58C5-034A-BB59-2679E4396283}" dt="2023-08-24T16:28:54.187" v="5354"/>
          <ac:spMkLst>
            <pc:docMk/>
            <pc:sldMk cId="2886878010" sldId="352"/>
            <ac:spMk id="19" creationId="{4F2E8F9C-C6C8-6605-EC2B-D4A711472340}"/>
          </ac:spMkLst>
        </pc:spChg>
        <pc:spChg chg="mod">
          <ac:chgData name="Hải Ngân Đinh" userId="b56d41eb1ff6fed2" providerId="LiveId" clId="{BA86CFF4-58C5-034A-BB59-2679E4396283}" dt="2023-08-24T16:28:54.187" v="5354"/>
          <ac:spMkLst>
            <pc:docMk/>
            <pc:sldMk cId="2886878010" sldId="352"/>
            <ac:spMk id="20" creationId="{750358D1-53B5-1B27-1204-155D309659EF}"/>
          </ac:spMkLst>
        </pc:spChg>
        <pc:spChg chg="mod">
          <ac:chgData name="Hải Ngân Đinh" userId="b56d41eb1ff6fed2" providerId="LiveId" clId="{BA86CFF4-58C5-034A-BB59-2679E4396283}" dt="2023-08-24T16:28:54.187" v="5354"/>
          <ac:spMkLst>
            <pc:docMk/>
            <pc:sldMk cId="2886878010" sldId="352"/>
            <ac:spMk id="21" creationId="{1E29648E-33A7-CD7F-989A-3F4BEF807ED4}"/>
          </ac:spMkLst>
        </pc:spChg>
        <pc:spChg chg="mod">
          <ac:chgData name="Hải Ngân Đinh" userId="b56d41eb1ff6fed2" providerId="LiveId" clId="{BA86CFF4-58C5-034A-BB59-2679E4396283}" dt="2023-08-24T16:29:23.658" v="5361" actId="207"/>
          <ac:spMkLst>
            <pc:docMk/>
            <pc:sldMk cId="2886878010" sldId="352"/>
            <ac:spMk id="23" creationId="{0DB3575F-860A-7343-1189-3C5C9BD9B51C}"/>
          </ac:spMkLst>
        </pc:spChg>
        <pc:spChg chg="mod">
          <ac:chgData name="Hải Ngân Đinh" userId="b56d41eb1ff6fed2" providerId="LiveId" clId="{BA86CFF4-58C5-034A-BB59-2679E4396283}" dt="2023-08-24T16:29:26.246" v="5362" actId="20577"/>
          <ac:spMkLst>
            <pc:docMk/>
            <pc:sldMk cId="2886878010" sldId="352"/>
            <ac:spMk id="24" creationId="{D1BF06EE-0DE3-7861-977F-94147D1DC2F5}"/>
          </ac:spMkLst>
        </pc:spChg>
        <pc:spChg chg="mod">
          <ac:chgData name="Hải Ngân Đinh" userId="b56d41eb1ff6fed2" providerId="LiveId" clId="{BA86CFF4-58C5-034A-BB59-2679E4396283}" dt="2023-08-24T16:30:31.690" v="5545" actId="14100"/>
          <ac:spMkLst>
            <pc:docMk/>
            <pc:sldMk cId="2886878010" sldId="352"/>
            <ac:spMk id="25" creationId="{92A6F56A-C186-E2F3-F287-C3A4977888AC}"/>
          </ac:spMkLst>
        </pc:spChg>
        <pc:spChg chg="add mod">
          <ac:chgData name="Hải Ngân Đinh" userId="b56d41eb1ff6fed2" providerId="LiveId" clId="{BA86CFF4-58C5-034A-BB59-2679E4396283}" dt="2023-08-24T16:33:00.966" v="5638" actId="164"/>
          <ac:spMkLst>
            <pc:docMk/>
            <pc:sldMk cId="2886878010" sldId="352"/>
            <ac:spMk id="26" creationId="{FB5C5E87-860D-58FF-1D1D-C72E59BEB9F2}"/>
          </ac:spMkLst>
        </pc:spChg>
        <pc:spChg chg="mod">
          <ac:chgData name="Hải Ngân Đinh" userId="b56d41eb1ff6fed2" providerId="LiveId" clId="{BA86CFF4-58C5-034A-BB59-2679E4396283}" dt="2023-08-24T16:32:05.828" v="5569" actId="207"/>
          <ac:spMkLst>
            <pc:docMk/>
            <pc:sldMk cId="2886878010" sldId="352"/>
            <ac:spMk id="28" creationId="{45180300-B2A5-2527-CE16-368DC3A2C67B}"/>
          </ac:spMkLst>
        </pc:spChg>
        <pc:spChg chg="mod">
          <ac:chgData name="Hải Ngân Đinh" userId="b56d41eb1ff6fed2" providerId="LiveId" clId="{BA86CFF4-58C5-034A-BB59-2679E4396283}" dt="2023-08-24T16:32:07.524" v="5570" actId="20577"/>
          <ac:spMkLst>
            <pc:docMk/>
            <pc:sldMk cId="2886878010" sldId="352"/>
            <ac:spMk id="29" creationId="{46BA67B0-A07C-D051-FB4F-E2F161FBE103}"/>
          </ac:spMkLst>
        </pc:spChg>
        <pc:spChg chg="mod">
          <ac:chgData name="Hải Ngân Đinh" userId="b56d41eb1ff6fed2" providerId="LiveId" clId="{BA86CFF4-58C5-034A-BB59-2679E4396283}" dt="2023-08-24T16:32:12.824" v="5572" actId="14100"/>
          <ac:spMkLst>
            <pc:docMk/>
            <pc:sldMk cId="2886878010" sldId="352"/>
            <ac:spMk id="30" creationId="{3AFFE8F6-BB9F-83C4-EF9B-E5812E181FCB}"/>
          </ac:spMkLst>
        </pc:spChg>
        <pc:spChg chg="add mod">
          <ac:chgData name="Hải Ngân Đinh" userId="b56d41eb1ff6fed2" providerId="LiveId" clId="{BA86CFF4-58C5-034A-BB59-2679E4396283}" dt="2023-08-24T16:32:59.164" v="5637" actId="164"/>
          <ac:spMkLst>
            <pc:docMk/>
            <pc:sldMk cId="2886878010" sldId="352"/>
            <ac:spMk id="31" creationId="{9E3D864A-EFFC-FCE4-9748-F90EC3BA4567}"/>
          </ac:spMkLst>
        </pc:spChg>
        <pc:grpChg chg="add del mod">
          <ac:chgData name="Hải Ngân Đinh" userId="b56d41eb1ff6fed2" providerId="LiveId" clId="{BA86CFF4-58C5-034A-BB59-2679E4396283}" dt="2023-08-24T16:27:44.735" v="5334"/>
          <ac:grpSpMkLst>
            <pc:docMk/>
            <pc:sldMk cId="2886878010" sldId="352"/>
            <ac:grpSpMk id="4" creationId="{DE6F0D18-F527-55CC-029A-E797B2DECA02}"/>
          </ac:grpSpMkLst>
        </pc:grpChg>
        <pc:grpChg chg="add mod">
          <ac:chgData name="Hải Ngân Đinh" userId="b56d41eb1ff6fed2" providerId="LiveId" clId="{BA86CFF4-58C5-034A-BB59-2679E4396283}" dt="2023-08-24T16:30:43.210" v="5548" actId="255"/>
          <ac:grpSpMkLst>
            <pc:docMk/>
            <pc:sldMk cId="2886878010" sldId="352"/>
            <ac:grpSpMk id="10" creationId="{5968A7F4-6444-0465-EF34-8336ABD5849A}"/>
          </ac:grpSpMkLst>
        </pc:grpChg>
        <pc:grpChg chg="add mod">
          <ac:chgData name="Hải Ngân Đinh" userId="b56d41eb1ff6fed2" providerId="LiveId" clId="{BA86CFF4-58C5-034A-BB59-2679E4396283}" dt="2023-08-24T16:31:42.087" v="5565" actId="1076"/>
          <ac:grpSpMkLst>
            <pc:docMk/>
            <pc:sldMk cId="2886878010" sldId="352"/>
            <ac:grpSpMk id="15" creationId="{16BB5CB8-CE55-9C6F-9CBF-0BD9A4D4B46C}"/>
          </ac:grpSpMkLst>
        </pc:grpChg>
        <pc:grpChg chg="add del mod">
          <ac:chgData name="Hải Ngân Đinh" userId="b56d41eb1ff6fed2" providerId="LiveId" clId="{BA86CFF4-58C5-034A-BB59-2679E4396283}" dt="2023-08-24T16:29:02.676" v="5357"/>
          <ac:grpSpMkLst>
            <pc:docMk/>
            <pc:sldMk cId="2886878010" sldId="352"/>
            <ac:grpSpMk id="16" creationId="{EC5AFB85-4D73-6EA9-E9D2-FBD5F3DF5E7B}"/>
          </ac:grpSpMkLst>
        </pc:grpChg>
        <pc:grpChg chg="mod">
          <ac:chgData name="Hải Ngân Đinh" userId="b56d41eb1ff6fed2" providerId="LiveId" clId="{BA86CFF4-58C5-034A-BB59-2679E4396283}" dt="2023-08-24T16:28:54.187" v="5354"/>
          <ac:grpSpMkLst>
            <pc:docMk/>
            <pc:sldMk cId="2886878010" sldId="352"/>
            <ac:grpSpMk id="17" creationId="{DFCF8507-8385-C4C0-C367-5EEDF8DE400E}"/>
          </ac:grpSpMkLst>
        </pc:grpChg>
        <pc:grpChg chg="add mod">
          <ac:chgData name="Hải Ngân Đinh" userId="b56d41eb1ff6fed2" providerId="LiveId" clId="{BA86CFF4-58C5-034A-BB59-2679E4396283}" dt="2023-08-24T16:33:00.966" v="5638" actId="164"/>
          <ac:grpSpMkLst>
            <pc:docMk/>
            <pc:sldMk cId="2886878010" sldId="352"/>
            <ac:grpSpMk id="22" creationId="{729E0D6D-7D16-76A9-FEC9-D207093DF9E4}"/>
          </ac:grpSpMkLst>
        </pc:grpChg>
        <pc:grpChg chg="add mod">
          <ac:chgData name="Hải Ngân Đinh" userId="b56d41eb1ff6fed2" providerId="LiveId" clId="{BA86CFF4-58C5-034A-BB59-2679E4396283}" dt="2023-08-24T16:32:59.164" v="5637" actId="164"/>
          <ac:grpSpMkLst>
            <pc:docMk/>
            <pc:sldMk cId="2886878010" sldId="352"/>
            <ac:grpSpMk id="27" creationId="{7D65A1C7-E7CA-5174-8116-154344CD98B3}"/>
          </ac:grpSpMkLst>
        </pc:grpChg>
        <pc:grpChg chg="add mod">
          <ac:chgData name="Hải Ngân Đinh" userId="b56d41eb1ff6fed2" providerId="LiveId" clId="{BA86CFF4-58C5-034A-BB59-2679E4396283}" dt="2023-08-24T16:33:06.375" v="5639" actId="1076"/>
          <ac:grpSpMkLst>
            <pc:docMk/>
            <pc:sldMk cId="2886878010" sldId="352"/>
            <ac:grpSpMk id="32" creationId="{C33382A8-A136-FD8B-A3A4-5C12D5FA91F9}"/>
          </ac:grpSpMkLst>
        </pc:grpChg>
        <pc:grpChg chg="add mod">
          <ac:chgData name="Hải Ngân Đinh" userId="b56d41eb1ff6fed2" providerId="LiveId" clId="{BA86CFF4-58C5-034A-BB59-2679E4396283}" dt="2023-08-24T16:33:09.420" v="5640" actId="1076"/>
          <ac:grpSpMkLst>
            <pc:docMk/>
            <pc:sldMk cId="2886878010" sldId="352"/>
            <ac:grpSpMk id="33" creationId="{438A5A16-2746-DC00-9721-AA76F2849B50}"/>
          </ac:grpSpMkLst>
        </pc:grpChg>
      </pc:sldChg>
      <pc:sldMasterChg chg="modSldLayout">
        <pc:chgData name="Hải Ngân Đinh" userId="b56d41eb1ff6fed2" providerId="LiveId" clId="{BA86CFF4-58C5-034A-BB59-2679E4396283}" dt="2023-08-24T16:13:29.444" v="4654" actId="478"/>
        <pc:sldMasterMkLst>
          <pc:docMk/>
          <pc:sldMasterMk cId="0" sldId="2147483683"/>
        </pc:sldMasterMkLst>
        <pc:sldLayoutChg chg="delSp modSp mod">
          <pc:chgData name="Hải Ngân Đinh" userId="b56d41eb1ff6fed2" providerId="LiveId" clId="{BA86CFF4-58C5-034A-BB59-2679E4396283}" dt="2023-08-24T15:08:49.797" v="3524" actId="478"/>
          <pc:sldLayoutMkLst>
            <pc:docMk/>
            <pc:sldMasterMk cId="0" sldId="2147483683"/>
            <pc:sldLayoutMk cId="0" sldId="2147483648"/>
          </pc:sldLayoutMkLst>
          <pc:spChg chg="del mod">
            <ac:chgData name="Hải Ngân Đinh" userId="b56d41eb1ff6fed2" providerId="LiveId" clId="{BA86CFF4-58C5-034A-BB59-2679E4396283}" dt="2023-08-24T15:08:49.797" v="3524" actId="478"/>
            <ac:spMkLst>
              <pc:docMk/>
              <pc:sldMasterMk cId="0" sldId="2147483683"/>
              <pc:sldLayoutMk cId="0" sldId="2147483648"/>
              <ac:spMk id="19" creationId="{00000000-0000-0000-0000-000000000000}"/>
            </ac:spMkLst>
          </pc:spChg>
          <pc:grpChg chg="del">
            <ac:chgData name="Hải Ngân Đinh" userId="b56d41eb1ff6fed2" providerId="LiveId" clId="{BA86CFF4-58C5-034A-BB59-2679E4396283}" dt="2023-08-24T15:08:46.976" v="3523" actId="478"/>
            <ac:grpSpMkLst>
              <pc:docMk/>
              <pc:sldMasterMk cId="0" sldId="2147483683"/>
              <pc:sldLayoutMk cId="0" sldId="2147483648"/>
              <ac:grpSpMk id="14" creationId="{00000000-0000-0000-0000-000000000000}"/>
            </ac:grpSpMkLst>
          </pc:grpChg>
        </pc:sldLayoutChg>
        <pc:sldLayoutChg chg="delSp modSp mod">
          <pc:chgData name="Hải Ngân Đinh" userId="b56d41eb1ff6fed2" providerId="LiveId" clId="{BA86CFF4-58C5-034A-BB59-2679E4396283}" dt="2023-08-24T16:13:29.444" v="4654" actId="478"/>
          <pc:sldLayoutMkLst>
            <pc:docMk/>
            <pc:sldMasterMk cId="0" sldId="2147483683"/>
            <pc:sldLayoutMk cId="0" sldId="2147483653"/>
          </pc:sldLayoutMkLst>
          <pc:picChg chg="del mod">
            <ac:chgData name="Hải Ngân Đinh" userId="b56d41eb1ff6fed2" providerId="LiveId" clId="{BA86CFF4-58C5-034A-BB59-2679E4396283}" dt="2023-08-24T16:13:29.444" v="4654" actId="478"/>
            <ac:picMkLst>
              <pc:docMk/>
              <pc:sldMasterMk cId="0" sldId="2147483683"/>
              <pc:sldLayoutMk cId="0" sldId="2147483653"/>
              <ac:picMk id="61" creationId="{00000000-0000-0000-0000-000000000000}"/>
            </ac:picMkLst>
          </pc:picChg>
        </pc:sldLayoutChg>
        <pc:sldLayoutChg chg="delSp modSp mod">
          <pc:chgData name="Hải Ngân Đinh" userId="b56d41eb1ff6fed2" providerId="LiveId" clId="{BA86CFF4-58C5-034A-BB59-2679E4396283}" dt="2023-08-24T15:14:13.624" v="3544" actId="21"/>
          <pc:sldLayoutMkLst>
            <pc:docMk/>
            <pc:sldMasterMk cId="0" sldId="2147483683"/>
            <pc:sldLayoutMk cId="0" sldId="2147483659"/>
          </pc:sldLayoutMkLst>
          <pc:grpChg chg="del mod">
            <ac:chgData name="Hải Ngân Đinh" userId="b56d41eb1ff6fed2" providerId="LiveId" clId="{BA86CFF4-58C5-034A-BB59-2679E4396283}" dt="2023-08-24T15:14:13.624" v="3544" actId="21"/>
            <ac:grpSpMkLst>
              <pc:docMk/>
              <pc:sldMasterMk cId="0" sldId="2147483683"/>
              <pc:sldLayoutMk cId="0" sldId="2147483659"/>
              <ac:grpSpMk id="83" creationId="{00000000-0000-0000-0000-000000000000}"/>
            </ac:grpSpMkLst>
          </pc:gr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12f97afb56_1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12f97afb56_1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Ví dụ về truyện đồng thoại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48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7d47091727_3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17d47091727_3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Tiếng Anh – Cộng hòa Séc – Tiếng Trung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7d47091727_3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7d47091727_3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7d47091727_3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7d47091727_3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3495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7d47091727_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7d47091727_3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812a9b99c7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1812a9b99c7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7c4f28dd5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7c4f28dd5f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7d47091727_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7d47091727_3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7d47091727_3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17d47091727_3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17d47091727_3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17d47091727_3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4522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7c4f28dd5f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7c4f28dd5f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17d47091727_3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17d47091727_3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7d47091727_3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17d47091727_3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47268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812a9b99c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812a9b99c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8324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812a9b99c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812a9b99c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812a9b99c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812a9b99c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22067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090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976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539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543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40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7c4f28dd5f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7c4f28dd5f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47058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687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42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460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39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7c4f28dd5f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7c4f28dd5f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GV mời một số HS lên bảng dựa vào những hình ảnh được cho để giới thiệu về nhà văn Tô Hoài.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2466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7c4f28dd5f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7c4f28dd5f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47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7c4f28dd5f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7c4f28dd5f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4397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7d47091727_3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7d47091727_3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66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19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720000" y="448975"/>
            <a:ext cx="7704000" cy="6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959425" y="1704175"/>
            <a:ext cx="3274800" cy="50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2"/>
          </p:nvPr>
        </p:nvSpPr>
        <p:spPr>
          <a:xfrm>
            <a:off x="4890575" y="1704175"/>
            <a:ext cx="3274800" cy="50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3"/>
          </p:nvPr>
        </p:nvSpPr>
        <p:spPr>
          <a:xfrm>
            <a:off x="959425" y="2135875"/>
            <a:ext cx="3274800" cy="22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body" idx="4"/>
          </p:nvPr>
        </p:nvSpPr>
        <p:spPr>
          <a:xfrm>
            <a:off x="4890575" y="2135875"/>
            <a:ext cx="3274800" cy="22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●"/>
              <a:defRPr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3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17"/>
          <p:cNvGrpSpPr/>
          <p:nvPr/>
        </p:nvGrpSpPr>
        <p:grpSpPr>
          <a:xfrm rot="-4742522">
            <a:off x="-457887" y="-1119543"/>
            <a:ext cx="3326974" cy="2797494"/>
            <a:chOff x="3208125" y="2033475"/>
            <a:chExt cx="1255550" cy="1216875"/>
          </a:xfrm>
        </p:grpSpPr>
        <p:sp>
          <p:nvSpPr>
            <p:cNvPr id="138" name="Google Shape;138;p17"/>
            <p:cNvSpPr/>
            <p:nvPr/>
          </p:nvSpPr>
          <p:spPr>
            <a:xfrm>
              <a:off x="3208125" y="2083250"/>
              <a:ext cx="1186475" cy="1167100"/>
            </a:xfrm>
            <a:custGeom>
              <a:avLst/>
              <a:gdLst/>
              <a:ahLst/>
              <a:cxnLst/>
              <a:rect l="l" t="t" r="r" b="b"/>
              <a:pathLst>
                <a:path w="47459" h="46684" extrusionOk="0">
                  <a:moveTo>
                    <a:pt x="24170" y="0"/>
                  </a:moveTo>
                  <a:cubicBezTo>
                    <a:pt x="18485" y="0"/>
                    <a:pt x="13735" y="4375"/>
                    <a:pt x="9085" y="9199"/>
                  </a:cubicBezTo>
                  <a:lnTo>
                    <a:pt x="9168" y="9116"/>
                  </a:lnTo>
                  <a:lnTo>
                    <a:pt x="9168" y="9116"/>
                  </a:lnTo>
                  <a:cubicBezTo>
                    <a:pt x="4811" y="19724"/>
                    <a:pt x="1" y="30333"/>
                    <a:pt x="9347" y="40858"/>
                  </a:cubicBezTo>
                  <a:cubicBezTo>
                    <a:pt x="12901" y="45444"/>
                    <a:pt x="17119" y="46683"/>
                    <a:pt x="21529" y="46683"/>
                  </a:cubicBezTo>
                  <a:cubicBezTo>
                    <a:pt x="25613" y="46683"/>
                    <a:pt x="29861" y="45620"/>
                    <a:pt x="33898" y="45168"/>
                  </a:cubicBezTo>
                  <a:cubicBezTo>
                    <a:pt x="41506" y="44322"/>
                    <a:pt x="43804" y="37988"/>
                    <a:pt x="44732" y="31202"/>
                  </a:cubicBezTo>
                  <a:cubicBezTo>
                    <a:pt x="44959" y="29618"/>
                    <a:pt x="45423" y="28082"/>
                    <a:pt x="45780" y="26523"/>
                  </a:cubicBezTo>
                  <a:cubicBezTo>
                    <a:pt x="47459" y="17593"/>
                    <a:pt x="43935" y="10878"/>
                    <a:pt x="36791" y="5675"/>
                  </a:cubicBezTo>
                  <a:cubicBezTo>
                    <a:pt x="36128" y="5936"/>
                    <a:pt x="35544" y="6082"/>
                    <a:pt x="35060" y="6082"/>
                  </a:cubicBezTo>
                  <a:cubicBezTo>
                    <a:pt x="34024" y="6082"/>
                    <a:pt x="33444" y="5413"/>
                    <a:pt x="33517" y="3782"/>
                  </a:cubicBezTo>
                  <a:cubicBezTo>
                    <a:pt x="30097" y="1097"/>
                    <a:pt x="27016" y="0"/>
                    <a:pt x="24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7"/>
            <p:cNvSpPr/>
            <p:nvPr/>
          </p:nvSpPr>
          <p:spPr>
            <a:xfrm>
              <a:off x="3435525" y="2033475"/>
              <a:ext cx="1028150" cy="712850"/>
            </a:xfrm>
            <a:custGeom>
              <a:avLst/>
              <a:gdLst/>
              <a:ahLst/>
              <a:cxnLst/>
              <a:rect l="l" t="t" r="r" b="b"/>
              <a:pathLst>
                <a:path w="41126" h="28514" extrusionOk="0">
                  <a:moveTo>
                    <a:pt x="14039" y="1"/>
                  </a:moveTo>
                  <a:cubicBezTo>
                    <a:pt x="7187" y="1"/>
                    <a:pt x="1678" y="3556"/>
                    <a:pt x="1" y="11190"/>
                  </a:cubicBezTo>
                  <a:cubicBezTo>
                    <a:pt x="3775" y="9940"/>
                    <a:pt x="6835" y="7356"/>
                    <a:pt x="10300" y="5594"/>
                  </a:cubicBezTo>
                  <a:cubicBezTo>
                    <a:pt x="12462" y="4496"/>
                    <a:pt x="14634" y="3814"/>
                    <a:pt x="16686" y="3814"/>
                  </a:cubicBezTo>
                  <a:cubicBezTo>
                    <a:pt x="19662" y="3814"/>
                    <a:pt x="22386" y="5247"/>
                    <a:pt x="24465" y="8922"/>
                  </a:cubicBezTo>
                  <a:lnTo>
                    <a:pt x="24465" y="8922"/>
                  </a:lnTo>
                  <a:cubicBezTo>
                    <a:pt x="24458" y="8920"/>
                    <a:pt x="24451" y="8918"/>
                    <a:pt x="24444" y="8916"/>
                  </a:cubicBezTo>
                  <a:lnTo>
                    <a:pt x="24444" y="8916"/>
                  </a:lnTo>
                  <a:lnTo>
                    <a:pt x="24468" y="8928"/>
                  </a:lnTo>
                  <a:cubicBezTo>
                    <a:pt x="24467" y="8926"/>
                    <a:pt x="24466" y="8924"/>
                    <a:pt x="24465" y="8922"/>
                  </a:cubicBezTo>
                  <a:lnTo>
                    <a:pt x="24465" y="8922"/>
                  </a:lnTo>
                  <a:cubicBezTo>
                    <a:pt x="34339" y="11833"/>
                    <a:pt x="34423" y="20851"/>
                    <a:pt x="36684" y="28514"/>
                  </a:cubicBezTo>
                  <a:cubicBezTo>
                    <a:pt x="41125" y="23620"/>
                    <a:pt x="38268" y="18381"/>
                    <a:pt x="36351" y="14047"/>
                  </a:cubicBezTo>
                  <a:cubicBezTo>
                    <a:pt x="32326" y="4999"/>
                    <a:pt x="24278" y="296"/>
                    <a:pt x="14646" y="10"/>
                  </a:cubicBezTo>
                  <a:cubicBezTo>
                    <a:pt x="14442" y="4"/>
                    <a:pt x="14240" y="1"/>
                    <a:pt x="14039" y="1"/>
                  </a:cubicBezTo>
                  <a:close/>
                </a:path>
              </a:pathLst>
            </a:custGeom>
            <a:solidFill>
              <a:srgbClr val="FA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7"/>
            <p:cNvSpPr/>
            <p:nvPr/>
          </p:nvSpPr>
          <p:spPr>
            <a:xfrm>
              <a:off x="3243250" y="2311125"/>
              <a:ext cx="198550" cy="793575"/>
            </a:xfrm>
            <a:custGeom>
              <a:avLst/>
              <a:gdLst/>
              <a:ahLst/>
              <a:cxnLst/>
              <a:rect l="l" t="t" r="r" b="b"/>
              <a:pathLst>
                <a:path w="7942" h="31743" extrusionOk="0">
                  <a:moveTo>
                    <a:pt x="7763" y="1"/>
                  </a:moveTo>
                  <a:cubicBezTo>
                    <a:pt x="1346" y="4525"/>
                    <a:pt x="2310" y="11824"/>
                    <a:pt x="1120" y="18217"/>
                  </a:cubicBezTo>
                  <a:cubicBezTo>
                    <a:pt x="1" y="24206"/>
                    <a:pt x="1822" y="29171"/>
                    <a:pt x="7942" y="31743"/>
                  </a:cubicBezTo>
                  <a:cubicBezTo>
                    <a:pt x="3632" y="22408"/>
                    <a:pt x="3799" y="13002"/>
                    <a:pt x="7359" y="3489"/>
                  </a:cubicBezTo>
                  <a:cubicBezTo>
                    <a:pt x="7763" y="2429"/>
                    <a:pt x="7644" y="1167"/>
                    <a:pt x="7763" y="1"/>
                  </a:cubicBezTo>
                  <a:close/>
                </a:path>
              </a:pathLst>
            </a:custGeom>
            <a:solidFill>
              <a:srgbClr val="FA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7"/>
            <p:cNvSpPr/>
            <p:nvPr/>
          </p:nvSpPr>
          <p:spPr>
            <a:xfrm>
              <a:off x="3968725" y="2256350"/>
              <a:ext cx="78825" cy="95650"/>
            </a:xfrm>
            <a:custGeom>
              <a:avLst/>
              <a:gdLst/>
              <a:ahLst/>
              <a:cxnLst/>
              <a:rect l="l" t="t" r="r" b="b"/>
              <a:pathLst>
                <a:path w="3153" h="3826" extrusionOk="0">
                  <a:moveTo>
                    <a:pt x="3116" y="1"/>
                  </a:moveTo>
                  <a:cubicBezTo>
                    <a:pt x="3116" y="10"/>
                    <a:pt x="3115" y="20"/>
                    <a:pt x="3114" y="29"/>
                  </a:cubicBezTo>
                  <a:lnTo>
                    <a:pt x="3114" y="29"/>
                  </a:lnTo>
                  <a:cubicBezTo>
                    <a:pt x="3127" y="23"/>
                    <a:pt x="3139" y="18"/>
                    <a:pt x="3152" y="13"/>
                  </a:cubicBezTo>
                  <a:lnTo>
                    <a:pt x="3116" y="1"/>
                  </a:lnTo>
                  <a:close/>
                  <a:moveTo>
                    <a:pt x="3114" y="29"/>
                  </a:moveTo>
                  <a:cubicBezTo>
                    <a:pt x="1699" y="621"/>
                    <a:pt x="363" y="1314"/>
                    <a:pt x="45" y="2966"/>
                  </a:cubicBezTo>
                  <a:cubicBezTo>
                    <a:pt x="1" y="3152"/>
                    <a:pt x="930" y="3826"/>
                    <a:pt x="1298" y="3826"/>
                  </a:cubicBezTo>
                  <a:cubicBezTo>
                    <a:pt x="1329" y="3826"/>
                    <a:pt x="1356" y="3821"/>
                    <a:pt x="1378" y="3811"/>
                  </a:cubicBezTo>
                  <a:cubicBezTo>
                    <a:pt x="3023" y="3101"/>
                    <a:pt x="2974" y="1498"/>
                    <a:pt x="3114" y="29"/>
                  </a:cubicBezTo>
                  <a:close/>
                </a:path>
              </a:pathLst>
            </a:custGeom>
            <a:solidFill>
              <a:srgbClr val="F5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720000" y="449850"/>
            <a:ext cx="770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6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18"/>
          <p:cNvGrpSpPr/>
          <p:nvPr/>
        </p:nvGrpSpPr>
        <p:grpSpPr>
          <a:xfrm rot="-2700000">
            <a:off x="7090453" y="-1411164"/>
            <a:ext cx="3326971" cy="2797529"/>
            <a:chOff x="3208125" y="2033475"/>
            <a:chExt cx="1255550" cy="1216875"/>
          </a:xfrm>
        </p:grpSpPr>
        <p:sp>
          <p:nvSpPr>
            <p:cNvPr id="145" name="Google Shape;145;p18"/>
            <p:cNvSpPr/>
            <p:nvPr/>
          </p:nvSpPr>
          <p:spPr>
            <a:xfrm>
              <a:off x="3208125" y="2083250"/>
              <a:ext cx="1186475" cy="1167100"/>
            </a:xfrm>
            <a:custGeom>
              <a:avLst/>
              <a:gdLst/>
              <a:ahLst/>
              <a:cxnLst/>
              <a:rect l="l" t="t" r="r" b="b"/>
              <a:pathLst>
                <a:path w="47459" h="46684" extrusionOk="0">
                  <a:moveTo>
                    <a:pt x="24170" y="0"/>
                  </a:moveTo>
                  <a:cubicBezTo>
                    <a:pt x="18485" y="0"/>
                    <a:pt x="13735" y="4375"/>
                    <a:pt x="9085" y="9199"/>
                  </a:cubicBezTo>
                  <a:lnTo>
                    <a:pt x="9168" y="9116"/>
                  </a:lnTo>
                  <a:lnTo>
                    <a:pt x="9168" y="9116"/>
                  </a:lnTo>
                  <a:cubicBezTo>
                    <a:pt x="4811" y="19724"/>
                    <a:pt x="1" y="30333"/>
                    <a:pt x="9347" y="40858"/>
                  </a:cubicBezTo>
                  <a:cubicBezTo>
                    <a:pt x="12901" y="45444"/>
                    <a:pt x="17119" y="46683"/>
                    <a:pt x="21529" y="46683"/>
                  </a:cubicBezTo>
                  <a:cubicBezTo>
                    <a:pt x="25613" y="46683"/>
                    <a:pt x="29861" y="45620"/>
                    <a:pt x="33898" y="45168"/>
                  </a:cubicBezTo>
                  <a:cubicBezTo>
                    <a:pt x="41506" y="44322"/>
                    <a:pt x="43804" y="37988"/>
                    <a:pt x="44732" y="31202"/>
                  </a:cubicBezTo>
                  <a:cubicBezTo>
                    <a:pt x="44959" y="29618"/>
                    <a:pt x="45423" y="28082"/>
                    <a:pt x="45780" y="26523"/>
                  </a:cubicBezTo>
                  <a:cubicBezTo>
                    <a:pt x="47459" y="17593"/>
                    <a:pt x="43935" y="10878"/>
                    <a:pt x="36791" y="5675"/>
                  </a:cubicBezTo>
                  <a:cubicBezTo>
                    <a:pt x="36128" y="5936"/>
                    <a:pt x="35544" y="6082"/>
                    <a:pt x="35060" y="6082"/>
                  </a:cubicBezTo>
                  <a:cubicBezTo>
                    <a:pt x="34024" y="6082"/>
                    <a:pt x="33444" y="5413"/>
                    <a:pt x="33517" y="3782"/>
                  </a:cubicBezTo>
                  <a:cubicBezTo>
                    <a:pt x="30097" y="1097"/>
                    <a:pt x="27016" y="0"/>
                    <a:pt x="24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8"/>
            <p:cNvSpPr/>
            <p:nvPr/>
          </p:nvSpPr>
          <p:spPr>
            <a:xfrm>
              <a:off x="3435525" y="2033475"/>
              <a:ext cx="1028150" cy="712850"/>
            </a:xfrm>
            <a:custGeom>
              <a:avLst/>
              <a:gdLst/>
              <a:ahLst/>
              <a:cxnLst/>
              <a:rect l="l" t="t" r="r" b="b"/>
              <a:pathLst>
                <a:path w="41126" h="28514" extrusionOk="0">
                  <a:moveTo>
                    <a:pt x="14039" y="1"/>
                  </a:moveTo>
                  <a:cubicBezTo>
                    <a:pt x="7187" y="1"/>
                    <a:pt x="1678" y="3556"/>
                    <a:pt x="1" y="11190"/>
                  </a:cubicBezTo>
                  <a:cubicBezTo>
                    <a:pt x="3775" y="9940"/>
                    <a:pt x="6835" y="7356"/>
                    <a:pt x="10300" y="5594"/>
                  </a:cubicBezTo>
                  <a:cubicBezTo>
                    <a:pt x="12462" y="4496"/>
                    <a:pt x="14634" y="3814"/>
                    <a:pt x="16686" y="3814"/>
                  </a:cubicBezTo>
                  <a:cubicBezTo>
                    <a:pt x="19662" y="3814"/>
                    <a:pt x="22386" y="5247"/>
                    <a:pt x="24465" y="8922"/>
                  </a:cubicBezTo>
                  <a:lnTo>
                    <a:pt x="24465" y="8922"/>
                  </a:lnTo>
                  <a:cubicBezTo>
                    <a:pt x="24458" y="8920"/>
                    <a:pt x="24451" y="8918"/>
                    <a:pt x="24444" y="8916"/>
                  </a:cubicBezTo>
                  <a:lnTo>
                    <a:pt x="24444" y="8916"/>
                  </a:lnTo>
                  <a:lnTo>
                    <a:pt x="24468" y="8928"/>
                  </a:lnTo>
                  <a:cubicBezTo>
                    <a:pt x="24467" y="8926"/>
                    <a:pt x="24466" y="8924"/>
                    <a:pt x="24465" y="8922"/>
                  </a:cubicBezTo>
                  <a:lnTo>
                    <a:pt x="24465" y="8922"/>
                  </a:lnTo>
                  <a:cubicBezTo>
                    <a:pt x="34339" y="11833"/>
                    <a:pt x="34423" y="20851"/>
                    <a:pt x="36684" y="28514"/>
                  </a:cubicBezTo>
                  <a:cubicBezTo>
                    <a:pt x="41125" y="23620"/>
                    <a:pt x="38268" y="18381"/>
                    <a:pt x="36351" y="14047"/>
                  </a:cubicBezTo>
                  <a:cubicBezTo>
                    <a:pt x="32326" y="4999"/>
                    <a:pt x="24278" y="296"/>
                    <a:pt x="14646" y="10"/>
                  </a:cubicBezTo>
                  <a:cubicBezTo>
                    <a:pt x="14442" y="4"/>
                    <a:pt x="14240" y="1"/>
                    <a:pt x="14039" y="1"/>
                  </a:cubicBezTo>
                  <a:close/>
                </a:path>
              </a:pathLst>
            </a:custGeom>
            <a:solidFill>
              <a:srgbClr val="FA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8"/>
            <p:cNvSpPr/>
            <p:nvPr/>
          </p:nvSpPr>
          <p:spPr>
            <a:xfrm>
              <a:off x="3243250" y="2311125"/>
              <a:ext cx="198550" cy="793575"/>
            </a:xfrm>
            <a:custGeom>
              <a:avLst/>
              <a:gdLst/>
              <a:ahLst/>
              <a:cxnLst/>
              <a:rect l="l" t="t" r="r" b="b"/>
              <a:pathLst>
                <a:path w="7942" h="31743" extrusionOk="0">
                  <a:moveTo>
                    <a:pt x="7763" y="1"/>
                  </a:moveTo>
                  <a:cubicBezTo>
                    <a:pt x="1346" y="4525"/>
                    <a:pt x="2310" y="11824"/>
                    <a:pt x="1120" y="18217"/>
                  </a:cubicBezTo>
                  <a:cubicBezTo>
                    <a:pt x="1" y="24206"/>
                    <a:pt x="1822" y="29171"/>
                    <a:pt x="7942" y="31743"/>
                  </a:cubicBezTo>
                  <a:cubicBezTo>
                    <a:pt x="3632" y="22408"/>
                    <a:pt x="3799" y="13002"/>
                    <a:pt x="7359" y="3489"/>
                  </a:cubicBezTo>
                  <a:cubicBezTo>
                    <a:pt x="7763" y="2429"/>
                    <a:pt x="7644" y="1167"/>
                    <a:pt x="7763" y="1"/>
                  </a:cubicBezTo>
                  <a:close/>
                </a:path>
              </a:pathLst>
            </a:custGeom>
            <a:solidFill>
              <a:srgbClr val="FA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8"/>
            <p:cNvSpPr/>
            <p:nvPr/>
          </p:nvSpPr>
          <p:spPr>
            <a:xfrm>
              <a:off x="3968725" y="2256350"/>
              <a:ext cx="78825" cy="95650"/>
            </a:xfrm>
            <a:custGeom>
              <a:avLst/>
              <a:gdLst/>
              <a:ahLst/>
              <a:cxnLst/>
              <a:rect l="l" t="t" r="r" b="b"/>
              <a:pathLst>
                <a:path w="3153" h="3826" extrusionOk="0">
                  <a:moveTo>
                    <a:pt x="3116" y="1"/>
                  </a:moveTo>
                  <a:cubicBezTo>
                    <a:pt x="3116" y="10"/>
                    <a:pt x="3115" y="20"/>
                    <a:pt x="3114" y="29"/>
                  </a:cubicBezTo>
                  <a:lnTo>
                    <a:pt x="3114" y="29"/>
                  </a:lnTo>
                  <a:cubicBezTo>
                    <a:pt x="3127" y="23"/>
                    <a:pt x="3139" y="18"/>
                    <a:pt x="3152" y="13"/>
                  </a:cubicBezTo>
                  <a:lnTo>
                    <a:pt x="3116" y="1"/>
                  </a:lnTo>
                  <a:close/>
                  <a:moveTo>
                    <a:pt x="3114" y="29"/>
                  </a:moveTo>
                  <a:cubicBezTo>
                    <a:pt x="1699" y="621"/>
                    <a:pt x="363" y="1314"/>
                    <a:pt x="45" y="2966"/>
                  </a:cubicBezTo>
                  <a:cubicBezTo>
                    <a:pt x="1" y="3152"/>
                    <a:pt x="930" y="3826"/>
                    <a:pt x="1298" y="3826"/>
                  </a:cubicBezTo>
                  <a:cubicBezTo>
                    <a:pt x="1329" y="3826"/>
                    <a:pt x="1356" y="3821"/>
                    <a:pt x="1378" y="3811"/>
                  </a:cubicBezTo>
                  <a:cubicBezTo>
                    <a:pt x="3023" y="3101"/>
                    <a:pt x="2974" y="1498"/>
                    <a:pt x="3114" y="29"/>
                  </a:cubicBezTo>
                  <a:close/>
                </a:path>
              </a:pathLst>
            </a:custGeom>
            <a:solidFill>
              <a:srgbClr val="F5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9" name="Google Shape;149;p18"/>
          <p:cNvPicPr preferRelativeResize="0"/>
          <p:nvPr/>
        </p:nvPicPr>
        <p:blipFill rotWithShape="1">
          <a:blip r:embed="rId2">
            <a:alphaModFix/>
          </a:blip>
          <a:srcRect l="31239" t="12977" r="31473" b="18213"/>
          <a:stretch/>
        </p:blipFill>
        <p:spPr>
          <a:xfrm rot="-5400000">
            <a:off x="3764347" y="4277851"/>
            <a:ext cx="2998848" cy="311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 txBox="1">
            <a:spLocks noGrp="1"/>
          </p:cNvSpPr>
          <p:nvPr>
            <p:ph type="title"/>
          </p:nvPr>
        </p:nvSpPr>
        <p:spPr>
          <a:xfrm>
            <a:off x="720000" y="449850"/>
            <a:ext cx="77040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6_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19"/>
          <p:cNvGrpSpPr/>
          <p:nvPr/>
        </p:nvGrpSpPr>
        <p:grpSpPr>
          <a:xfrm rot="-4252856">
            <a:off x="3846974" y="-1012398"/>
            <a:ext cx="2750054" cy="2665343"/>
            <a:chOff x="3208125" y="2033475"/>
            <a:chExt cx="1255550" cy="1216875"/>
          </a:xfrm>
        </p:grpSpPr>
        <p:sp>
          <p:nvSpPr>
            <p:cNvPr id="153" name="Google Shape;153;p19"/>
            <p:cNvSpPr/>
            <p:nvPr/>
          </p:nvSpPr>
          <p:spPr>
            <a:xfrm>
              <a:off x="3208125" y="2083250"/>
              <a:ext cx="1186475" cy="1167100"/>
            </a:xfrm>
            <a:custGeom>
              <a:avLst/>
              <a:gdLst/>
              <a:ahLst/>
              <a:cxnLst/>
              <a:rect l="l" t="t" r="r" b="b"/>
              <a:pathLst>
                <a:path w="47459" h="46684" extrusionOk="0">
                  <a:moveTo>
                    <a:pt x="24170" y="0"/>
                  </a:moveTo>
                  <a:cubicBezTo>
                    <a:pt x="18485" y="0"/>
                    <a:pt x="13735" y="4375"/>
                    <a:pt x="9085" y="9199"/>
                  </a:cubicBezTo>
                  <a:lnTo>
                    <a:pt x="9168" y="9116"/>
                  </a:lnTo>
                  <a:lnTo>
                    <a:pt x="9168" y="9116"/>
                  </a:lnTo>
                  <a:cubicBezTo>
                    <a:pt x="4811" y="19724"/>
                    <a:pt x="1" y="30333"/>
                    <a:pt x="9347" y="40858"/>
                  </a:cubicBezTo>
                  <a:cubicBezTo>
                    <a:pt x="12901" y="45444"/>
                    <a:pt x="17119" y="46683"/>
                    <a:pt x="21529" y="46683"/>
                  </a:cubicBezTo>
                  <a:cubicBezTo>
                    <a:pt x="25613" y="46683"/>
                    <a:pt x="29861" y="45620"/>
                    <a:pt x="33898" y="45168"/>
                  </a:cubicBezTo>
                  <a:cubicBezTo>
                    <a:pt x="41506" y="44322"/>
                    <a:pt x="43804" y="37988"/>
                    <a:pt x="44732" y="31202"/>
                  </a:cubicBezTo>
                  <a:cubicBezTo>
                    <a:pt x="44959" y="29618"/>
                    <a:pt x="45423" y="28082"/>
                    <a:pt x="45780" y="26523"/>
                  </a:cubicBezTo>
                  <a:cubicBezTo>
                    <a:pt x="47459" y="17593"/>
                    <a:pt x="43935" y="10878"/>
                    <a:pt x="36791" y="5675"/>
                  </a:cubicBezTo>
                  <a:cubicBezTo>
                    <a:pt x="36128" y="5936"/>
                    <a:pt x="35544" y="6082"/>
                    <a:pt x="35060" y="6082"/>
                  </a:cubicBezTo>
                  <a:cubicBezTo>
                    <a:pt x="34024" y="6082"/>
                    <a:pt x="33444" y="5413"/>
                    <a:pt x="33517" y="3782"/>
                  </a:cubicBezTo>
                  <a:cubicBezTo>
                    <a:pt x="30097" y="1097"/>
                    <a:pt x="27016" y="0"/>
                    <a:pt x="24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9"/>
            <p:cNvSpPr/>
            <p:nvPr/>
          </p:nvSpPr>
          <p:spPr>
            <a:xfrm>
              <a:off x="3435525" y="2033475"/>
              <a:ext cx="1028150" cy="712850"/>
            </a:xfrm>
            <a:custGeom>
              <a:avLst/>
              <a:gdLst/>
              <a:ahLst/>
              <a:cxnLst/>
              <a:rect l="l" t="t" r="r" b="b"/>
              <a:pathLst>
                <a:path w="41126" h="28514" extrusionOk="0">
                  <a:moveTo>
                    <a:pt x="14039" y="1"/>
                  </a:moveTo>
                  <a:cubicBezTo>
                    <a:pt x="7187" y="1"/>
                    <a:pt x="1678" y="3556"/>
                    <a:pt x="1" y="11190"/>
                  </a:cubicBezTo>
                  <a:cubicBezTo>
                    <a:pt x="3775" y="9940"/>
                    <a:pt x="6835" y="7356"/>
                    <a:pt x="10300" y="5594"/>
                  </a:cubicBezTo>
                  <a:cubicBezTo>
                    <a:pt x="12462" y="4496"/>
                    <a:pt x="14634" y="3814"/>
                    <a:pt x="16686" y="3814"/>
                  </a:cubicBezTo>
                  <a:cubicBezTo>
                    <a:pt x="19662" y="3814"/>
                    <a:pt x="22386" y="5247"/>
                    <a:pt x="24465" y="8922"/>
                  </a:cubicBezTo>
                  <a:lnTo>
                    <a:pt x="24465" y="8922"/>
                  </a:lnTo>
                  <a:cubicBezTo>
                    <a:pt x="24458" y="8920"/>
                    <a:pt x="24451" y="8918"/>
                    <a:pt x="24444" y="8916"/>
                  </a:cubicBezTo>
                  <a:lnTo>
                    <a:pt x="24444" y="8916"/>
                  </a:lnTo>
                  <a:lnTo>
                    <a:pt x="24468" y="8928"/>
                  </a:lnTo>
                  <a:cubicBezTo>
                    <a:pt x="24467" y="8926"/>
                    <a:pt x="24466" y="8924"/>
                    <a:pt x="24465" y="8922"/>
                  </a:cubicBezTo>
                  <a:lnTo>
                    <a:pt x="24465" y="8922"/>
                  </a:lnTo>
                  <a:cubicBezTo>
                    <a:pt x="34339" y="11833"/>
                    <a:pt x="34423" y="20851"/>
                    <a:pt x="36684" y="28514"/>
                  </a:cubicBezTo>
                  <a:cubicBezTo>
                    <a:pt x="41125" y="23620"/>
                    <a:pt x="38268" y="18381"/>
                    <a:pt x="36351" y="14047"/>
                  </a:cubicBezTo>
                  <a:cubicBezTo>
                    <a:pt x="32326" y="4999"/>
                    <a:pt x="24278" y="296"/>
                    <a:pt x="14646" y="10"/>
                  </a:cubicBezTo>
                  <a:cubicBezTo>
                    <a:pt x="14442" y="4"/>
                    <a:pt x="14240" y="1"/>
                    <a:pt x="14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9"/>
            <p:cNvSpPr/>
            <p:nvPr/>
          </p:nvSpPr>
          <p:spPr>
            <a:xfrm>
              <a:off x="3243250" y="2311125"/>
              <a:ext cx="198550" cy="793575"/>
            </a:xfrm>
            <a:custGeom>
              <a:avLst/>
              <a:gdLst/>
              <a:ahLst/>
              <a:cxnLst/>
              <a:rect l="l" t="t" r="r" b="b"/>
              <a:pathLst>
                <a:path w="7942" h="31743" extrusionOk="0">
                  <a:moveTo>
                    <a:pt x="7763" y="1"/>
                  </a:moveTo>
                  <a:cubicBezTo>
                    <a:pt x="1346" y="4525"/>
                    <a:pt x="2310" y="11824"/>
                    <a:pt x="1120" y="18217"/>
                  </a:cubicBezTo>
                  <a:cubicBezTo>
                    <a:pt x="1" y="24206"/>
                    <a:pt x="1822" y="29171"/>
                    <a:pt x="7942" y="31743"/>
                  </a:cubicBezTo>
                  <a:cubicBezTo>
                    <a:pt x="3632" y="22408"/>
                    <a:pt x="3799" y="13002"/>
                    <a:pt x="7359" y="3489"/>
                  </a:cubicBezTo>
                  <a:cubicBezTo>
                    <a:pt x="7763" y="2429"/>
                    <a:pt x="7644" y="1167"/>
                    <a:pt x="7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9"/>
            <p:cNvSpPr/>
            <p:nvPr/>
          </p:nvSpPr>
          <p:spPr>
            <a:xfrm>
              <a:off x="3968725" y="2256350"/>
              <a:ext cx="78825" cy="95650"/>
            </a:xfrm>
            <a:custGeom>
              <a:avLst/>
              <a:gdLst/>
              <a:ahLst/>
              <a:cxnLst/>
              <a:rect l="l" t="t" r="r" b="b"/>
              <a:pathLst>
                <a:path w="3153" h="3826" extrusionOk="0">
                  <a:moveTo>
                    <a:pt x="3116" y="1"/>
                  </a:moveTo>
                  <a:cubicBezTo>
                    <a:pt x="3116" y="10"/>
                    <a:pt x="3115" y="20"/>
                    <a:pt x="3114" y="29"/>
                  </a:cubicBezTo>
                  <a:lnTo>
                    <a:pt x="3114" y="29"/>
                  </a:lnTo>
                  <a:cubicBezTo>
                    <a:pt x="3127" y="23"/>
                    <a:pt x="3139" y="18"/>
                    <a:pt x="3152" y="13"/>
                  </a:cubicBezTo>
                  <a:lnTo>
                    <a:pt x="3116" y="1"/>
                  </a:lnTo>
                  <a:close/>
                  <a:moveTo>
                    <a:pt x="3114" y="29"/>
                  </a:moveTo>
                  <a:cubicBezTo>
                    <a:pt x="1699" y="621"/>
                    <a:pt x="363" y="1314"/>
                    <a:pt x="45" y="2966"/>
                  </a:cubicBezTo>
                  <a:cubicBezTo>
                    <a:pt x="1" y="3152"/>
                    <a:pt x="930" y="3826"/>
                    <a:pt x="1298" y="3826"/>
                  </a:cubicBezTo>
                  <a:cubicBezTo>
                    <a:pt x="1329" y="3826"/>
                    <a:pt x="1356" y="3821"/>
                    <a:pt x="1378" y="3811"/>
                  </a:cubicBezTo>
                  <a:cubicBezTo>
                    <a:pt x="3023" y="3101"/>
                    <a:pt x="2974" y="1498"/>
                    <a:pt x="3114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57;p19"/>
          <p:cNvSpPr txBox="1">
            <a:spLocks noGrp="1"/>
          </p:cNvSpPr>
          <p:nvPr>
            <p:ph type="title"/>
          </p:nvPr>
        </p:nvSpPr>
        <p:spPr>
          <a:xfrm>
            <a:off x="720000" y="449850"/>
            <a:ext cx="77040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9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20"/>
          <p:cNvGrpSpPr/>
          <p:nvPr/>
        </p:nvGrpSpPr>
        <p:grpSpPr>
          <a:xfrm rot="-4742522">
            <a:off x="6760513" y="-1596164"/>
            <a:ext cx="3326974" cy="2797494"/>
            <a:chOff x="3208125" y="2033475"/>
            <a:chExt cx="1255550" cy="1216875"/>
          </a:xfrm>
        </p:grpSpPr>
        <p:sp>
          <p:nvSpPr>
            <p:cNvPr id="160" name="Google Shape;160;p20"/>
            <p:cNvSpPr/>
            <p:nvPr/>
          </p:nvSpPr>
          <p:spPr>
            <a:xfrm>
              <a:off x="3208125" y="2083250"/>
              <a:ext cx="1186475" cy="1167100"/>
            </a:xfrm>
            <a:custGeom>
              <a:avLst/>
              <a:gdLst/>
              <a:ahLst/>
              <a:cxnLst/>
              <a:rect l="l" t="t" r="r" b="b"/>
              <a:pathLst>
                <a:path w="47459" h="46684" extrusionOk="0">
                  <a:moveTo>
                    <a:pt x="24170" y="0"/>
                  </a:moveTo>
                  <a:cubicBezTo>
                    <a:pt x="18485" y="0"/>
                    <a:pt x="13735" y="4375"/>
                    <a:pt x="9085" y="9199"/>
                  </a:cubicBezTo>
                  <a:lnTo>
                    <a:pt x="9168" y="9116"/>
                  </a:lnTo>
                  <a:lnTo>
                    <a:pt x="9168" y="9116"/>
                  </a:lnTo>
                  <a:cubicBezTo>
                    <a:pt x="4811" y="19724"/>
                    <a:pt x="1" y="30333"/>
                    <a:pt x="9347" y="40858"/>
                  </a:cubicBezTo>
                  <a:cubicBezTo>
                    <a:pt x="12901" y="45444"/>
                    <a:pt x="17119" y="46683"/>
                    <a:pt x="21529" y="46683"/>
                  </a:cubicBezTo>
                  <a:cubicBezTo>
                    <a:pt x="25613" y="46683"/>
                    <a:pt x="29861" y="45620"/>
                    <a:pt x="33898" y="45168"/>
                  </a:cubicBezTo>
                  <a:cubicBezTo>
                    <a:pt x="41506" y="44322"/>
                    <a:pt x="43804" y="37988"/>
                    <a:pt x="44732" y="31202"/>
                  </a:cubicBezTo>
                  <a:cubicBezTo>
                    <a:pt x="44959" y="29618"/>
                    <a:pt x="45423" y="28082"/>
                    <a:pt x="45780" y="26523"/>
                  </a:cubicBezTo>
                  <a:cubicBezTo>
                    <a:pt x="47459" y="17593"/>
                    <a:pt x="43935" y="10878"/>
                    <a:pt x="36791" y="5675"/>
                  </a:cubicBezTo>
                  <a:cubicBezTo>
                    <a:pt x="36128" y="5936"/>
                    <a:pt x="35544" y="6082"/>
                    <a:pt x="35060" y="6082"/>
                  </a:cubicBezTo>
                  <a:cubicBezTo>
                    <a:pt x="34024" y="6082"/>
                    <a:pt x="33444" y="5413"/>
                    <a:pt x="33517" y="3782"/>
                  </a:cubicBezTo>
                  <a:cubicBezTo>
                    <a:pt x="30097" y="1097"/>
                    <a:pt x="27016" y="0"/>
                    <a:pt x="24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0"/>
            <p:cNvSpPr/>
            <p:nvPr/>
          </p:nvSpPr>
          <p:spPr>
            <a:xfrm>
              <a:off x="3435525" y="2033475"/>
              <a:ext cx="1028150" cy="712850"/>
            </a:xfrm>
            <a:custGeom>
              <a:avLst/>
              <a:gdLst/>
              <a:ahLst/>
              <a:cxnLst/>
              <a:rect l="l" t="t" r="r" b="b"/>
              <a:pathLst>
                <a:path w="41126" h="28514" extrusionOk="0">
                  <a:moveTo>
                    <a:pt x="14039" y="1"/>
                  </a:moveTo>
                  <a:cubicBezTo>
                    <a:pt x="7187" y="1"/>
                    <a:pt x="1678" y="3556"/>
                    <a:pt x="1" y="11190"/>
                  </a:cubicBezTo>
                  <a:cubicBezTo>
                    <a:pt x="3775" y="9940"/>
                    <a:pt x="6835" y="7356"/>
                    <a:pt x="10300" y="5594"/>
                  </a:cubicBezTo>
                  <a:cubicBezTo>
                    <a:pt x="12462" y="4496"/>
                    <a:pt x="14634" y="3814"/>
                    <a:pt x="16686" y="3814"/>
                  </a:cubicBezTo>
                  <a:cubicBezTo>
                    <a:pt x="19662" y="3814"/>
                    <a:pt x="22386" y="5247"/>
                    <a:pt x="24465" y="8922"/>
                  </a:cubicBezTo>
                  <a:lnTo>
                    <a:pt x="24465" y="8922"/>
                  </a:lnTo>
                  <a:cubicBezTo>
                    <a:pt x="24458" y="8920"/>
                    <a:pt x="24451" y="8918"/>
                    <a:pt x="24444" y="8916"/>
                  </a:cubicBezTo>
                  <a:lnTo>
                    <a:pt x="24444" y="8916"/>
                  </a:lnTo>
                  <a:lnTo>
                    <a:pt x="24468" y="8928"/>
                  </a:lnTo>
                  <a:cubicBezTo>
                    <a:pt x="24467" y="8926"/>
                    <a:pt x="24466" y="8924"/>
                    <a:pt x="24465" y="8922"/>
                  </a:cubicBezTo>
                  <a:lnTo>
                    <a:pt x="24465" y="8922"/>
                  </a:lnTo>
                  <a:cubicBezTo>
                    <a:pt x="34339" y="11833"/>
                    <a:pt x="34423" y="20851"/>
                    <a:pt x="36684" y="28514"/>
                  </a:cubicBezTo>
                  <a:cubicBezTo>
                    <a:pt x="41125" y="23620"/>
                    <a:pt x="38268" y="18381"/>
                    <a:pt x="36351" y="14047"/>
                  </a:cubicBezTo>
                  <a:cubicBezTo>
                    <a:pt x="32326" y="4999"/>
                    <a:pt x="24278" y="296"/>
                    <a:pt x="14646" y="10"/>
                  </a:cubicBezTo>
                  <a:cubicBezTo>
                    <a:pt x="14442" y="4"/>
                    <a:pt x="14240" y="1"/>
                    <a:pt x="14039" y="1"/>
                  </a:cubicBezTo>
                  <a:close/>
                </a:path>
              </a:pathLst>
            </a:custGeom>
            <a:solidFill>
              <a:srgbClr val="FA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0"/>
            <p:cNvSpPr/>
            <p:nvPr/>
          </p:nvSpPr>
          <p:spPr>
            <a:xfrm>
              <a:off x="3243250" y="2311125"/>
              <a:ext cx="198550" cy="793575"/>
            </a:xfrm>
            <a:custGeom>
              <a:avLst/>
              <a:gdLst/>
              <a:ahLst/>
              <a:cxnLst/>
              <a:rect l="l" t="t" r="r" b="b"/>
              <a:pathLst>
                <a:path w="7942" h="31743" extrusionOk="0">
                  <a:moveTo>
                    <a:pt x="7763" y="1"/>
                  </a:moveTo>
                  <a:cubicBezTo>
                    <a:pt x="1346" y="4525"/>
                    <a:pt x="2310" y="11824"/>
                    <a:pt x="1120" y="18217"/>
                  </a:cubicBezTo>
                  <a:cubicBezTo>
                    <a:pt x="1" y="24206"/>
                    <a:pt x="1822" y="29171"/>
                    <a:pt x="7942" y="31743"/>
                  </a:cubicBezTo>
                  <a:cubicBezTo>
                    <a:pt x="3632" y="22408"/>
                    <a:pt x="3799" y="13002"/>
                    <a:pt x="7359" y="3489"/>
                  </a:cubicBezTo>
                  <a:cubicBezTo>
                    <a:pt x="7763" y="2429"/>
                    <a:pt x="7644" y="1167"/>
                    <a:pt x="7763" y="1"/>
                  </a:cubicBezTo>
                  <a:close/>
                </a:path>
              </a:pathLst>
            </a:custGeom>
            <a:solidFill>
              <a:srgbClr val="FA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0"/>
            <p:cNvSpPr/>
            <p:nvPr/>
          </p:nvSpPr>
          <p:spPr>
            <a:xfrm>
              <a:off x="3968725" y="2256350"/>
              <a:ext cx="78825" cy="95650"/>
            </a:xfrm>
            <a:custGeom>
              <a:avLst/>
              <a:gdLst/>
              <a:ahLst/>
              <a:cxnLst/>
              <a:rect l="l" t="t" r="r" b="b"/>
              <a:pathLst>
                <a:path w="3153" h="3826" extrusionOk="0">
                  <a:moveTo>
                    <a:pt x="3116" y="1"/>
                  </a:moveTo>
                  <a:cubicBezTo>
                    <a:pt x="3116" y="10"/>
                    <a:pt x="3115" y="20"/>
                    <a:pt x="3114" y="29"/>
                  </a:cubicBezTo>
                  <a:lnTo>
                    <a:pt x="3114" y="29"/>
                  </a:lnTo>
                  <a:cubicBezTo>
                    <a:pt x="3127" y="23"/>
                    <a:pt x="3139" y="18"/>
                    <a:pt x="3152" y="13"/>
                  </a:cubicBezTo>
                  <a:lnTo>
                    <a:pt x="3116" y="1"/>
                  </a:lnTo>
                  <a:close/>
                  <a:moveTo>
                    <a:pt x="3114" y="29"/>
                  </a:moveTo>
                  <a:cubicBezTo>
                    <a:pt x="1699" y="621"/>
                    <a:pt x="363" y="1314"/>
                    <a:pt x="45" y="2966"/>
                  </a:cubicBezTo>
                  <a:cubicBezTo>
                    <a:pt x="1" y="3152"/>
                    <a:pt x="930" y="3826"/>
                    <a:pt x="1298" y="3826"/>
                  </a:cubicBezTo>
                  <a:cubicBezTo>
                    <a:pt x="1329" y="3826"/>
                    <a:pt x="1356" y="3821"/>
                    <a:pt x="1378" y="3811"/>
                  </a:cubicBezTo>
                  <a:cubicBezTo>
                    <a:pt x="3023" y="3101"/>
                    <a:pt x="2974" y="1498"/>
                    <a:pt x="3114" y="29"/>
                  </a:cubicBezTo>
                  <a:close/>
                </a:path>
              </a:pathLst>
            </a:custGeom>
            <a:solidFill>
              <a:srgbClr val="F5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20"/>
          <p:cNvSpPr txBox="1">
            <a:spLocks noGrp="1"/>
          </p:cNvSpPr>
          <p:nvPr>
            <p:ph type="title"/>
          </p:nvPr>
        </p:nvSpPr>
        <p:spPr>
          <a:xfrm>
            <a:off x="720000" y="449850"/>
            <a:ext cx="77040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5" name="Google Shape;165;p20"/>
          <p:cNvGrpSpPr/>
          <p:nvPr/>
        </p:nvGrpSpPr>
        <p:grpSpPr>
          <a:xfrm rot="-4252856">
            <a:off x="2951174" y="4377202"/>
            <a:ext cx="2750054" cy="2665343"/>
            <a:chOff x="3208125" y="2033475"/>
            <a:chExt cx="1255550" cy="1216875"/>
          </a:xfrm>
        </p:grpSpPr>
        <p:sp>
          <p:nvSpPr>
            <p:cNvPr id="166" name="Google Shape;166;p20"/>
            <p:cNvSpPr/>
            <p:nvPr/>
          </p:nvSpPr>
          <p:spPr>
            <a:xfrm>
              <a:off x="3208125" y="2083250"/>
              <a:ext cx="1186475" cy="1167100"/>
            </a:xfrm>
            <a:custGeom>
              <a:avLst/>
              <a:gdLst/>
              <a:ahLst/>
              <a:cxnLst/>
              <a:rect l="l" t="t" r="r" b="b"/>
              <a:pathLst>
                <a:path w="47459" h="46684" extrusionOk="0">
                  <a:moveTo>
                    <a:pt x="24170" y="0"/>
                  </a:moveTo>
                  <a:cubicBezTo>
                    <a:pt x="18485" y="0"/>
                    <a:pt x="13735" y="4375"/>
                    <a:pt x="9085" y="9199"/>
                  </a:cubicBezTo>
                  <a:lnTo>
                    <a:pt x="9168" y="9116"/>
                  </a:lnTo>
                  <a:lnTo>
                    <a:pt x="9168" y="9116"/>
                  </a:lnTo>
                  <a:cubicBezTo>
                    <a:pt x="4811" y="19724"/>
                    <a:pt x="1" y="30333"/>
                    <a:pt x="9347" y="40858"/>
                  </a:cubicBezTo>
                  <a:cubicBezTo>
                    <a:pt x="12901" y="45444"/>
                    <a:pt x="17119" y="46683"/>
                    <a:pt x="21529" y="46683"/>
                  </a:cubicBezTo>
                  <a:cubicBezTo>
                    <a:pt x="25613" y="46683"/>
                    <a:pt x="29861" y="45620"/>
                    <a:pt x="33898" y="45168"/>
                  </a:cubicBezTo>
                  <a:cubicBezTo>
                    <a:pt x="41506" y="44322"/>
                    <a:pt x="43804" y="37988"/>
                    <a:pt x="44732" y="31202"/>
                  </a:cubicBezTo>
                  <a:cubicBezTo>
                    <a:pt x="44959" y="29618"/>
                    <a:pt x="45423" y="28082"/>
                    <a:pt x="45780" y="26523"/>
                  </a:cubicBezTo>
                  <a:cubicBezTo>
                    <a:pt x="47459" y="17593"/>
                    <a:pt x="43935" y="10878"/>
                    <a:pt x="36791" y="5675"/>
                  </a:cubicBezTo>
                  <a:cubicBezTo>
                    <a:pt x="36128" y="5936"/>
                    <a:pt x="35544" y="6082"/>
                    <a:pt x="35060" y="6082"/>
                  </a:cubicBezTo>
                  <a:cubicBezTo>
                    <a:pt x="34024" y="6082"/>
                    <a:pt x="33444" y="5413"/>
                    <a:pt x="33517" y="3782"/>
                  </a:cubicBezTo>
                  <a:cubicBezTo>
                    <a:pt x="30097" y="1097"/>
                    <a:pt x="27016" y="0"/>
                    <a:pt x="24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0"/>
            <p:cNvSpPr/>
            <p:nvPr/>
          </p:nvSpPr>
          <p:spPr>
            <a:xfrm>
              <a:off x="3435525" y="2033475"/>
              <a:ext cx="1028150" cy="712850"/>
            </a:xfrm>
            <a:custGeom>
              <a:avLst/>
              <a:gdLst/>
              <a:ahLst/>
              <a:cxnLst/>
              <a:rect l="l" t="t" r="r" b="b"/>
              <a:pathLst>
                <a:path w="41126" h="28514" extrusionOk="0">
                  <a:moveTo>
                    <a:pt x="14039" y="1"/>
                  </a:moveTo>
                  <a:cubicBezTo>
                    <a:pt x="7187" y="1"/>
                    <a:pt x="1678" y="3556"/>
                    <a:pt x="1" y="11190"/>
                  </a:cubicBezTo>
                  <a:cubicBezTo>
                    <a:pt x="3775" y="9940"/>
                    <a:pt x="6835" y="7356"/>
                    <a:pt x="10300" y="5594"/>
                  </a:cubicBezTo>
                  <a:cubicBezTo>
                    <a:pt x="12462" y="4496"/>
                    <a:pt x="14634" y="3814"/>
                    <a:pt x="16686" y="3814"/>
                  </a:cubicBezTo>
                  <a:cubicBezTo>
                    <a:pt x="19662" y="3814"/>
                    <a:pt x="22386" y="5247"/>
                    <a:pt x="24465" y="8922"/>
                  </a:cubicBezTo>
                  <a:lnTo>
                    <a:pt x="24465" y="8922"/>
                  </a:lnTo>
                  <a:cubicBezTo>
                    <a:pt x="24458" y="8920"/>
                    <a:pt x="24451" y="8918"/>
                    <a:pt x="24444" y="8916"/>
                  </a:cubicBezTo>
                  <a:lnTo>
                    <a:pt x="24444" y="8916"/>
                  </a:lnTo>
                  <a:lnTo>
                    <a:pt x="24468" y="8928"/>
                  </a:lnTo>
                  <a:cubicBezTo>
                    <a:pt x="24467" y="8926"/>
                    <a:pt x="24466" y="8924"/>
                    <a:pt x="24465" y="8922"/>
                  </a:cubicBezTo>
                  <a:lnTo>
                    <a:pt x="24465" y="8922"/>
                  </a:lnTo>
                  <a:cubicBezTo>
                    <a:pt x="34339" y="11833"/>
                    <a:pt x="34423" y="20851"/>
                    <a:pt x="36684" y="28514"/>
                  </a:cubicBezTo>
                  <a:cubicBezTo>
                    <a:pt x="41125" y="23620"/>
                    <a:pt x="38268" y="18381"/>
                    <a:pt x="36351" y="14047"/>
                  </a:cubicBezTo>
                  <a:cubicBezTo>
                    <a:pt x="32326" y="4999"/>
                    <a:pt x="24278" y="296"/>
                    <a:pt x="14646" y="10"/>
                  </a:cubicBezTo>
                  <a:cubicBezTo>
                    <a:pt x="14442" y="4"/>
                    <a:pt x="14240" y="1"/>
                    <a:pt x="14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0"/>
            <p:cNvSpPr/>
            <p:nvPr/>
          </p:nvSpPr>
          <p:spPr>
            <a:xfrm>
              <a:off x="3243250" y="2311125"/>
              <a:ext cx="198550" cy="793575"/>
            </a:xfrm>
            <a:custGeom>
              <a:avLst/>
              <a:gdLst/>
              <a:ahLst/>
              <a:cxnLst/>
              <a:rect l="l" t="t" r="r" b="b"/>
              <a:pathLst>
                <a:path w="7942" h="31743" extrusionOk="0">
                  <a:moveTo>
                    <a:pt x="7763" y="1"/>
                  </a:moveTo>
                  <a:cubicBezTo>
                    <a:pt x="1346" y="4525"/>
                    <a:pt x="2310" y="11824"/>
                    <a:pt x="1120" y="18217"/>
                  </a:cubicBezTo>
                  <a:cubicBezTo>
                    <a:pt x="1" y="24206"/>
                    <a:pt x="1822" y="29171"/>
                    <a:pt x="7942" y="31743"/>
                  </a:cubicBezTo>
                  <a:cubicBezTo>
                    <a:pt x="3632" y="22408"/>
                    <a:pt x="3799" y="13002"/>
                    <a:pt x="7359" y="3489"/>
                  </a:cubicBezTo>
                  <a:cubicBezTo>
                    <a:pt x="7763" y="2429"/>
                    <a:pt x="7644" y="1167"/>
                    <a:pt x="7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0"/>
            <p:cNvSpPr/>
            <p:nvPr/>
          </p:nvSpPr>
          <p:spPr>
            <a:xfrm>
              <a:off x="3968725" y="2256350"/>
              <a:ext cx="78825" cy="95650"/>
            </a:xfrm>
            <a:custGeom>
              <a:avLst/>
              <a:gdLst/>
              <a:ahLst/>
              <a:cxnLst/>
              <a:rect l="l" t="t" r="r" b="b"/>
              <a:pathLst>
                <a:path w="3153" h="3826" extrusionOk="0">
                  <a:moveTo>
                    <a:pt x="3116" y="1"/>
                  </a:moveTo>
                  <a:cubicBezTo>
                    <a:pt x="3116" y="10"/>
                    <a:pt x="3115" y="20"/>
                    <a:pt x="3114" y="29"/>
                  </a:cubicBezTo>
                  <a:lnTo>
                    <a:pt x="3114" y="29"/>
                  </a:lnTo>
                  <a:cubicBezTo>
                    <a:pt x="3127" y="23"/>
                    <a:pt x="3139" y="18"/>
                    <a:pt x="3152" y="13"/>
                  </a:cubicBezTo>
                  <a:lnTo>
                    <a:pt x="3116" y="1"/>
                  </a:lnTo>
                  <a:close/>
                  <a:moveTo>
                    <a:pt x="3114" y="29"/>
                  </a:moveTo>
                  <a:cubicBezTo>
                    <a:pt x="1699" y="621"/>
                    <a:pt x="363" y="1314"/>
                    <a:pt x="45" y="2966"/>
                  </a:cubicBezTo>
                  <a:cubicBezTo>
                    <a:pt x="1" y="3152"/>
                    <a:pt x="930" y="3826"/>
                    <a:pt x="1298" y="3826"/>
                  </a:cubicBezTo>
                  <a:cubicBezTo>
                    <a:pt x="1329" y="3826"/>
                    <a:pt x="1356" y="3821"/>
                    <a:pt x="1378" y="3811"/>
                  </a:cubicBezTo>
                  <a:cubicBezTo>
                    <a:pt x="3023" y="3101"/>
                    <a:pt x="2974" y="1498"/>
                    <a:pt x="3114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22"/>
          <p:cNvGrpSpPr/>
          <p:nvPr/>
        </p:nvGrpSpPr>
        <p:grpSpPr>
          <a:xfrm rot="-4252856">
            <a:off x="463724" y="-1023223"/>
            <a:ext cx="2750054" cy="2665343"/>
            <a:chOff x="3208125" y="2033475"/>
            <a:chExt cx="1255550" cy="1216875"/>
          </a:xfrm>
        </p:grpSpPr>
        <p:sp>
          <p:nvSpPr>
            <p:cNvPr id="185" name="Google Shape;185;p22"/>
            <p:cNvSpPr/>
            <p:nvPr/>
          </p:nvSpPr>
          <p:spPr>
            <a:xfrm>
              <a:off x="3208125" y="2083250"/>
              <a:ext cx="1186475" cy="1167100"/>
            </a:xfrm>
            <a:custGeom>
              <a:avLst/>
              <a:gdLst/>
              <a:ahLst/>
              <a:cxnLst/>
              <a:rect l="l" t="t" r="r" b="b"/>
              <a:pathLst>
                <a:path w="47459" h="46684" extrusionOk="0">
                  <a:moveTo>
                    <a:pt x="24170" y="0"/>
                  </a:moveTo>
                  <a:cubicBezTo>
                    <a:pt x="18485" y="0"/>
                    <a:pt x="13735" y="4375"/>
                    <a:pt x="9085" y="9199"/>
                  </a:cubicBezTo>
                  <a:lnTo>
                    <a:pt x="9168" y="9116"/>
                  </a:lnTo>
                  <a:lnTo>
                    <a:pt x="9168" y="9116"/>
                  </a:lnTo>
                  <a:cubicBezTo>
                    <a:pt x="4811" y="19724"/>
                    <a:pt x="1" y="30333"/>
                    <a:pt x="9347" y="40858"/>
                  </a:cubicBezTo>
                  <a:cubicBezTo>
                    <a:pt x="12901" y="45444"/>
                    <a:pt x="17119" y="46683"/>
                    <a:pt x="21529" y="46683"/>
                  </a:cubicBezTo>
                  <a:cubicBezTo>
                    <a:pt x="25613" y="46683"/>
                    <a:pt x="29861" y="45620"/>
                    <a:pt x="33898" y="45168"/>
                  </a:cubicBezTo>
                  <a:cubicBezTo>
                    <a:pt x="41506" y="44322"/>
                    <a:pt x="43804" y="37988"/>
                    <a:pt x="44732" y="31202"/>
                  </a:cubicBezTo>
                  <a:cubicBezTo>
                    <a:pt x="44959" y="29618"/>
                    <a:pt x="45423" y="28082"/>
                    <a:pt x="45780" y="26523"/>
                  </a:cubicBezTo>
                  <a:cubicBezTo>
                    <a:pt x="47459" y="17593"/>
                    <a:pt x="43935" y="10878"/>
                    <a:pt x="36791" y="5675"/>
                  </a:cubicBezTo>
                  <a:cubicBezTo>
                    <a:pt x="36128" y="5936"/>
                    <a:pt x="35544" y="6082"/>
                    <a:pt x="35060" y="6082"/>
                  </a:cubicBezTo>
                  <a:cubicBezTo>
                    <a:pt x="34024" y="6082"/>
                    <a:pt x="33444" y="5413"/>
                    <a:pt x="33517" y="3782"/>
                  </a:cubicBezTo>
                  <a:cubicBezTo>
                    <a:pt x="30097" y="1097"/>
                    <a:pt x="27016" y="0"/>
                    <a:pt x="24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2"/>
            <p:cNvSpPr/>
            <p:nvPr/>
          </p:nvSpPr>
          <p:spPr>
            <a:xfrm>
              <a:off x="3435525" y="2033475"/>
              <a:ext cx="1028150" cy="712850"/>
            </a:xfrm>
            <a:custGeom>
              <a:avLst/>
              <a:gdLst/>
              <a:ahLst/>
              <a:cxnLst/>
              <a:rect l="l" t="t" r="r" b="b"/>
              <a:pathLst>
                <a:path w="41126" h="28514" extrusionOk="0">
                  <a:moveTo>
                    <a:pt x="14039" y="1"/>
                  </a:moveTo>
                  <a:cubicBezTo>
                    <a:pt x="7187" y="1"/>
                    <a:pt x="1678" y="3556"/>
                    <a:pt x="1" y="11190"/>
                  </a:cubicBezTo>
                  <a:cubicBezTo>
                    <a:pt x="3775" y="9940"/>
                    <a:pt x="6835" y="7356"/>
                    <a:pt x="10300" y="5594"/>
                  </a:cubicBezTo>
                  <a:cubicBezTo>
                    <a:pt x="12462" y="4496"/>
                    <a:pt x="14634" y="3814"/>
                    <a:pt x="16686" y="3814"/>
                  </a:cubicBezTo>
                  <a:cubicBezTo>
                    <a:pt x="19662" y="3814"/>
                    <a:pt x="22386" y="5247"/>
                    <a:pt x="24465" y="8922"/>
                  </a:cubicBezTo>
                  <a:lnTo>
                    <a:pt x="24465" y="8922"/>
                  </a:lnTo>
                  <a:cubicBezTo>
                    <a:pt x="24458" y="8920"/>
                    <a:pt x="24451" y="8918"/>
                    <a:pt x="24444" y="8916"/>
                  </a:cubicBezTo>
                  <a:lnTo>
                    <a:pt x="24444" y="8916"/>
                  </a:lnTo>
                  <a:lnTo>
                    <a:pt x="24468" y="8928"/>
                  </a:lnTo>
                  <a:cubicBezTo>
                    <a:pt x="24467" y="8926"/>
                    <a:pt x="24466" y="8924"/>
                    <a:pt x="24465" y="8922"/>
                  </a:cubicBezTo>
                  <a:lnTo>
                    <a:pt x="24465" y="8922"/>
                  </a:lnTo>
                  <a:cubicBezTo>
                    <a:pt x="34339" y="11833"/>
                    <a:pt x="34423" y="20851"/>
                    <a:pt x="36684" y="28514"/>
                  </a:cubicBezTo>
                  <a:cubicBezTo>
                    <a:pt x="41125" y="23620"/>
                    <a:pt x="38268" y="18381"/>
                    <a:pt x="36351" y="14047"/>
                  </a:cubicBezTo>
                  <a:cubicBezTo>
                    <a:pt x="32326" y="4999"/>
                    <a:pt x="24278" y="296"/>
                    <a:pt x="14646" y="10"/>
                  </a:cubicBezTo>
                  <a:cubicBezTo>
                    <a:pt x="14442" y="4"/>
                    <a:pt x="14240" y="1"/>
                    <a:pt x="14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2"/>
            <p:cNvSpPr/>
            <p:nvPr/>
          </p:nvSpPr>
          <p:spPr>
            <a:xfrm>
              <a:off x="3243250" y="2311125"/>
              <a:ext cx="198550" cy="793575"/>
            </a:xfrm>
            <a:custGeom>
              <a:avLst/>
              <a:gdLst/>
              <a:ahLst/>
              <a:cxnLst/>
              <a:rect l="l" t="t" r="r" b="b"/>
              <a:pathLst>
                <a:path w="7942" h="31743" extrusionOk="0">
                  <a:moveTo>
                    <a:pt x="7763" y="1"/>
                  </a:moveTo>
                  <a:cubicBezTo>
                    <a:pt x="1346" y="4525"/>
                    <a:pt x="2310" y="11824"/>
                    <a:pt x="1120" y="18217"/>
                  </a:cubicBezTo>
                  <a:cubicBezTo>
                    <a:pt x="1" y="24206"/>
                    <a:pt x="1822" y="29171"/>
                    <a:pt x="7942" y="31743"/>
                  </a:cubicBezTo>
                  <a:cubicBezTo>
                    <a:pt x="3632" y="22408"/>
                    <a:pt x="3799" y="13002"/>
                    <a:pt x="7359" y="3489"/>
                  </a:cubicBezTo>
                  <a:cubicBezTo>
                    <a:pt x="7763" y="2429"/>
                    <a:pt x="7644" y="1167"/>
                    <a:pt x="7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2"/>
            <p:cNvSpPr/>
            <p:nvPr/>
          </p:nvSpPr>
          <p:spPr>
            <a:xfrm>
              <a:off x="3968725" y="2256350"/>
              <a:ext cx="78825" cy="95650"/>
            </a:xfrm>
            <a:custGeom>
              <a:avLst/>
              <a:gdLst/>
              <a:ahLst/>
              <a:cxnLst/>
              <a:rect l="l" t="t" r="r" b="b"/>
              <a:pathLst>
                <a:path w="3153" h="3826" extrusionOk="0">
                  <a:moveTo>
                    <a:pt x="3116" y="1"/>
                  </a:moveTo>
                  <a:cubicBezTo>
                    <a:pt x="3116" y="10"/>
                    <a:pt x="3115" y="20"/>
                    <a:pt x="3114" y="29"/>
                  </a:cubicBezTo>
                  <a:lnTo>
                    <a:pt x="3114" y="29"/>
                  </a:lnTo>
                  <a:cubicBezTo>
                    <a:pt x="3127" y="23"/>
                    <a:pt x="3139" y="18"/>
                    <a:pt x="3152" y="13"/>
                  </a:cubicBezTo>
                  <a:lnTo>
                    <a:pt x="3116" y="1"/>
                  </a:lnTo>
                  <a:close/>
                  <a:moveTo>
                    <a:pt x="3114" y="29"/>
                  </a:moveTo>
                  <a:cubicBezTo>
                    <a:pt x="1699" y="621"/>
                    <a:pt x="363" y="1314"/>
                    <a:pt x="45" y="2966"/>
                  </a:cubicBezTo>
                  <a:cubicBezTo>
                    <a:pt x="1" y="3152"/>
                    <a:pt x="930" y="3826"/>
                    <a:pt x="1298" y="3826"/>
                  </a:cubicBezTo>
                  <a:cubicBezTo>
                    <a:pt x="1329" y="3826"/>
                    <a:pt x="1356" y="3821"/>
                    <a:pt x="1378" y="3811"/>
                  </a:cubicBezTo>
                  <a:cubicBezTo>
                    <a:pt x="3023" y="3101"/>
                    <a:pt x="2974" y="1498"/>
                    <a:pt x="3114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22"/>
          <p:cNvSpPr txBox="1">
            <a:spLocks noGrp="1"/>
          </p:cNvSpPr>
          <p:nvPr>
            <p:ph type="title"/>
          </p:nvPr>
        </p:nvSpPr>
        <p:spPr>
          <a:xfrm>
            <a:off x="720000" y="448975"/>
            <a:ext cx="7704000" cy="6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subTitle" idx="1"/>
          </p:nvPr>
        </p:nvSpPr>
        <p:spPr>
          <a:xfrm>
            <a:off x="713225" y="2164525"/>
            <a:ext cx="4451100" cy="1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23"/>
          <p:cNvGrpSpPr/>
          <p:nvPr/>
        </p:nvGrpSpPr>
        <p:grpSpPr>
          <a:xfrm rot="-5129018">
            <a:off x="6665624" y="-841925"/>
            <a:ext cx="3015149" cy="2535326"/>
            <a:chOff x="3208125" y="2033475"/>
            <a:chExt cx="1255550" cy="1216875"/>
          </a:xfrm>
        </p:grpSpPr>
        <p:sp>
          <p:nvSpPr>
            <p:cNvPr id="193" name="Google Shape;193;p23"/>
            <p:cNvSpPr/>
            <p:nvPr/>
          </p:nvSpPr>
          <p:spPr>
            <a:xfrm>
              <a:off x="3208125" y="2083250"/>
              <a:ext cx="1186475" cy="1167100"/>
            </a:xfrm>
            <a:custGeom>
              <a:avLst/>
              <a:gdLst/>
              <a:ahLst/>
              <a:cxnLst/>
              <a:rect l="l" t="t" r="r" b="b"/>
              <a:pathLst>
                <a:path w="47459" h="46684" extrusionOk="0">
                  <a:moveTo>
                    <a:pt x="24170" y="0"/>
                  </a:moveTo>
                  <a:cubicBezTo>
                    <a:pt x="18485" y="0"/>
                    <a:pt x="13735" y="4375"/>
                    <a:pt x="9085" y="9199"/>
                  </a:cubicBezTo>
                  <a:lnTo>
                    <a:pt x="9168" y="9116"/>
                  </a:lnTo>
                  <a:lnTo>
                    <a:pt x="9168" y="9116"/>
                  </a:lnTo>
                  <a:cubicBezTo>
                    <a:pt x="4811" y="19724"/>
                    <a:pt x="1" y="30333"/>
                    <a:pt x="9347" y="40858"/>
                  </a:cubicBezTo>
                  <a:cubicBezTo>
                    <a:pt x="12901" y="45444"/>
                    <a:pt x="17119" y="46683"/>
                    <a:pt x="21529" y="46683"/>
                  </a:cubicBezTo>
                  <a:cubicBezTo>
                    <a:pt x="25613" y="46683"/>
                    <a:pt x="29861" y="45620"/>
                    <a:pt x="33898" y="45168"/>
                  </a:cubicBezTo>
                  <a:cubicBezTo>
                    <a:pt x="41506" y="44322"/>
                    <a:pt x="43804" y="37988"/>
                    <a:pt x="44732" y="31202"/>
                  </a:cubicBezTo>
                  <a:cubicBezTo>
                    <a:pt x="44959" y="29618"/>
                    <a:pt x="45423" y="28082"/>
                    <a:pt x="45780" y="26523"/>
                  </a:cubicBezTo>
                  <a:cubicBezTo>
                    <a:pt x="47459" y="17593"/>
                    <a:pt x="43935" y="10878"/>
                    <a:pt x="36791" y="5675"/>
                  </a:cubicBezTo>
                  <a:cubicBezTo>
                    <a:pt x="36128" y="5936"/>
                    <a:pt x="35544" y="6082"/>
                    <a:pt x="35060" y="6082"/>
                  </a:cubicBezTo>
                  <a:cubicBezTo>
                    <a:pt x="34024" y="6082"/>
                    <a:pt x="33444" y="5413"/>
                    <a:pt x="33517" y="3782"/>
                  </a:cubicBezTo>
                  <a:cubicBezTo>
                    <a:pt x="30097" y="1097"/>
                    <a:pt x="27016" y="0"/>
                    <a:pt x="24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3"/>
            <p:cNvSpPr/>
            <p:nvPr/>
          </p:nvSpPr>
          <p:spPr>
            <a:xfrm>
              <a:off x="3435525" y="2033475"/>
              <a:ext cx="1028150" cy="712850"/>
            </a:xfrm>
            <a:custGeom>
              <a:avLst/>
              <a:gdLst/>
              <a:ahLst/>
              <a:cxnLst/>
              <a:rect l="l" t="t" r="r" b="b"/>
              <a:pathLst>
                <a:path w="41126" h="28514" extrusionOk="0">
                  <a:moveTo>
                    <a:pt x="14039" y="1"/>
                  </a:moveTo>
                  <a:cubicBezTo>
                    <a:pt x="7187" y="1"/>
                    <a:pt x="1678" y="3556"/>
                    <a:pt x="1" y="11190"/>
                  </a:cubicBezTo>
                  <a:cubicBezTo>
                    <a:pt x="3775" y="9940"/>
                    <a:pt x="6835" y="7356"/>
                    <a:pt x="10300" y="5594"/>
                  </a:cubicBezTo>
                  <a:cubicBezTo>
                    <a:pt x="12462" y="4496"/>
                    <a:pt x="14634" y="3814"/>
                    <a:pt x="16686" y="3814"/>
                  </a:cubicBezTo>
                  <a:cubicBezTo>
                    <a:pt x="19662" y="3814"/>
                    <a:pt x="22386" y="5247"/>
                    <a:pt x="24465" y="8922"/>
                  </a:cubicBezTo>
                  <a:lnTo>
                    <a:pt x="24465" y="8922"/>
                  </a:lnTo>
                  <a:cubicBezTo>
                    <a:pt x="24458" y="8920"/>
                    <a:pt x="24451" y="8918"/>
                    <a:pt x="24444" y="8916"/>
                  </a:cubicBezTo>
                  <a:lnTo>
                    <a:pt x="24444" y="8916"/>
                  </a:lnTo>
                  <a:lnTo>
                    <a:pt x="24468" y="8928"/>
                  </a:lnTo>
                  <a:cubicBezTo>
                    <a:pt x="24467" y="8926"/>
                    <a:pt x="24466" y="8924"/>
                    <a:pt x="24465" y="8922"/>
                  </a:cubicBezTo>
                  <a:lnTo>
                    <a:pt x="24465" y="8922"/>
                  </a:lnTo>
                  <a:cubicBezTo>
                    <a:pt x="34339" y="11833"/>
                    <a:pt x="34423" y="20851"/>
                    <a:pt x="36684" y="28514"/>
                  </a:cubicBezTo>
                  <a:cubicBezTo>
                    <a:pt x="41125" y="23620"/>
                    <a:pt x="38268" y="18381"/>
                    <a:pt x="36351" y="14047"/>
                  </a:cubicBezTo>
                  <a:cubicBezTo>
                    <a:pt x="32326" y="4999"/>
                    <a:pt x="24278" y="296"/>
                    <a:pt x="14646" y="10"/>
                  </a:cubicBezTo>
                  <a:cubicBezTo>
                    <a:pt x="14442" y="4"/>
                    <a:pt x="14240" y="1"/>
                    <a:pt x="14039" y="1"/>
                  </a:cubicBezTo>
                  <a:close/>
                </a:path>
              </a:pathLst>
            </a:custGeom>
            <a:solidFill>
              <a:srgbClr val="FA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3"/>
            <p:cNvSpPr/>
            <p:nvPr/>
          </p:nvSpPr>
          <p:spPr>
            <a:xfrm>
              <a:off x="3243250" y="2311125"/>
              <a:ext cx="198550" cy="793575"/>
            </a:xfrm>
            <a:custGeom>
              <a:avLst/>
              <a:gdLst/>
              <a:ahLst/>
              <a:cxnLst/>
              <a:rect l="l" t="t" r="r" b="b"/>
              <a:pathLst>
                <a:path w="7942" h="31743" extrusionOk="0">
                  <a:moveTo>
                    <a:pt x="7763" y="1"/>
                  </a:moveTo>
                  <a:cubicBezTo>
                    <a:pt x="1346" y="4525"/>
                    <a:pt x="2310" y="11824"/>
                    <a:pt x="1120" y="18217"/>
                  </a:cubicBezTo>
                  <a:cubicBezTo>
                    <a:pt x="1" y="24206"/>
                    <a:pt x="1822" y="29171"/>
                    <a:pt x="7942" y="31743"/>
                  </a:cubicBezTo>
                  <a:cubicBezTo>
                    <a:pt x="3632" y="22408"/>
                    <a:pt x="3799" y="13002"/>
                    <a:pt x="7359" y="3489"/>
                  </a:cubicBezTo>
                  <a:cubicBezTo>
                    <a:pt x="7763" y="2429"/>
                    <a:pt x="7644" y="1167"/>
                    <a:pt x="7763" y="1"/>
                  </a:cubicBezTo>
                  <a:close/>
                </a:path>
              </a:pathLst>
            </a:custGeom>
            <a:solidFill>
              <a:srgbClr val="FA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3968725" y="2256350"/>
              <a:ext cx="78825" cy="95650"/>
            </a:xfrm>
            <a:custGeom>
              <a:avLst/>
              <a:gdLst/>
              <a:ahLst/>
              <a:cxnLst/>
              <a:rect l="l" t="t" r="r" b="b"/>
              <a:pathLst>
                <a:path w="3153" h="3826" extrusionOk="0">
                  <a:moveTo>
                    <a:pt x="3116" y="1"/>
                  </a:moveTo>
                  <a:cubicBezTo>
                    <a:pt x="3116" y="10"/>
                    <a:pt x="3115" y="20"/>
                    <a:pt x="3114" y="29"/>
                  </a:cubicBezTo>
                  <a:lnTo>
                    <a:pt x="3114" y="29"/>
                  </a:lnTo>
                  <a:cubicBezTo>
                    <a:pt x="3127" y="23"/>
                    <a:pt x="3139" y="18"/>
                    <a:pt x="3152" y="13"/>
                  </a:cubicBezTo>
                  <a:lnTo>
                    <a:pt x="3116" y="1"/>
                  </a:lnTo>
                  <a:close/>
                  <a:moveTo>
                    <a:pt x="3114" y="29"/>
                  </a:moveTo>
                  <a:cubicBezTo>
                    <a:pt x="1699" y="621"/>
                    <a:pt x="363" y="1314"/>
                    <a:pt x="45" y="2966"/>
                  </a:cubicBezTo>
                  <a:cubicBezTo>
                    <a:pt x="1" y="3152"/>
                    <a:pt x="930" y="3826"/>
                    <a:pt x="1298" y="3826"/>
                  </a:cubicBezTo>
                  <a:cubicBezTo>
                    <a:pt x="1329" y="3826"/>
                    <a:pt x="1356" y="3821"/>
                    <a:pt x="1378" y="3811"/>
                  </a:cubicBezTo>
                  <a:cubicBezTo>
                    <a:pt x="3023" y="3101"/>
                    <a:pt x="2974" y="1498"/>
                    <a:pt x="3114" y="29"/>
                  </a:cubicBezTo>
                  <a:close/>
                </a:path>
              </a:pathLst>
            </a:custGeom>
            <a:solidFill>
              <a:srgbClr val="F5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197;p23"/>
          <p:cNvSpPr txBox="1">
            <a:spLocks noGrp="1"/>
          </p:cNvSpPr>
          <p:nvPr>
            <p:ph type="title"/>
          </p:nvPr>
        </p:nvSpPr>
        <p:spPr>
          <a:xfrm>
            <a:off x="720000" y="448975"/>
            <a:ext cx="7704000" cy="6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3"/>
          <p:cNvSpPr txBox="1">
            <a:spLocks noGrp="1"/>
          </p:cNvSpPr>
          <p:nvPr>
            <p:ph type="subTitle" idx="1"/>
          </p:nvPr>
        </p:nvSpPr>
        <p:spPr>
          <a:xfrm>
            <a:off x="4629175" y="2165125"/>
            <a:ext cx="3801600" cy="16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6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5"/>
          <p:cNvSpPr txBox="1">
            <a:spLocks noGrp="1"/>
          </p:cNvSpPr>
          <p:nvPr>
            <p:ph type="title"/>
          </p:nvPr>
        </p:nvSpPr>
        <p:spPr>
          <a:xfrm>
            <a:off x="720000" y="448975"/>
            <a:ext cx="7704000" cy="6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5"/>
          <p:cNvSpPr txBox="1">
            <a:spLocks noGrp="1"/>
          </p:cNvSpPr>
          <p:nvPr>
            <p:ph type="subTitle" idx="1"/>
          </p:nvPr>
        </p:nvSpPr>
        <p:spPr>
          <a:xfrm>
            <a:off x="3972900" y="2035925"/>
            <a:ext cx="4451100" cy="15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15" name="Google Shape;215;p25"/>
          <p:cNvGrpSpPr/>
          <p:nvPr/>
        </p:nvGrpSpPr>
        <p:grpSpPr>
          <a:xfrm rot="-4252856">
            <a:off x="5449074" y="4086227"/>
            <a:ext cx="2750054" cy="2665343"/>
            <a:chOff x="3208125" y="2033475"/>
            <a:chExt cx="1255550" cy="1216875"/>
          </a:xfrm>
        </p:grpSpPr>
        <p:sp>
          <p:nvSpPr>
            <p:cNvPr id="216" name="Google Shape;216;p25"/>
            <p:cNvSpPr/>
            <p:nvPr/>
          </p:nvSpPr>
          <p:spPr>
            <a:xfrm>
              <a:off x="3208125" y="2083250"/>
              <a:ext cx="1186475" cy="1167100"/>
            </a:xfrm>
            <a:custGeom>
              <a:avLst/>
              <a:gdLst/>
              <a:ahLst/>
              <a:cxnLst/>
              <a:rect l="l" t="t" r="r" b="b"/>
              <a:pathLst>
                <a:path w="47459" h="46684" extrusionOk="0">
                  <a:moveTo>
                    <a:pt x="24170" y="0"/>
                  </a:moveTo>
                  <a:cubicBezTo>
                    <a:pt x="18485" y="0"/>
                    <a:pt x="13735" y="4375"/>
                    <a:pt x="9085" y="9199"/>
                  </a:cubicBezTo>
                  <a:lnTo>
                    <a:pt x="9168" y="9116"/>
                  </a:lnTo>
                  <a:lnTo>
                    <a:pt x="9168" y="9116"/>
                  </a:lnTo>
                  <a:cubicBezTo>
                    <a:pt x="4811" y="19724"/>
                    <a:pt x="1" y="30333"/>
                    <a:pt x="9347" y="40858"/>
                  </a:cubicBezTo>
                  <a:cubicBezTo>
                    <a:pt x="12901" y="45444"/>
                    <a:pt x="17119" y="46683"/>
                    <a:pt x="21529" y="46683"/>
                  </a:cubicBezTo>
                  <a:cubicBezTo>
                    <a:pt x="25613" y="46683"/>
                    <a:pt x="29861" y="45620"/>
                    <a:pt x="33898" y="45168"/>
                  </a:cubicBezTo>
                  <a:cubicBezTo>
                    <a:pt x="41506" y="44322"/>
                    <a:pt x="43804" y="37988"/>
                    <a:pt x="44732" y="31202"/>
                  </a:cubicBezTo>
                  <a:cubicBezTo>
                    <a:pt x="44959" y="29618"/>
                    <a:pt x="45423" y="28082"/>
                    <a:pt x="45780" y="26523"/>
                  </a:cubicBezTo>
                  <a:cubicBezTo>
                    <a:pt x="47459" y="17593"/>
                    <a:pt x="43935" y="10878"/>
                    <a:pt x="36791" y="5675"/>
                  </a:cubicBezTo>
                  <a:cubicBezTo>
                    <a:pt x="36128" y="5936"/>
                    <a:pt x="35544" y="6082"/>
                    <a:pt x="35060" y="6082"/>
                  </a:cubicBezTo>
                  <a:cubicBezTo>
                    <a:pt x="34024" y="6082"/>
                    <a:pt x="33444" y="5413"/>
                    <a:pt x="33517" y="3782"/>
                  </a:cubicBezTo>
                  <a:cubicBezTo>
                    <a:pt x="30097" y="1097"/>
                    <a:pt x="27016" y="0"/>
                    <a:pt x="24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5"/>
            <p:cNvSpPr/>
            <p:nvPr/>
          </p:nvSpPr>
          <p:spPr>
            <a:xfrm>
              <a:off x="3435525" y="2033475"/>
              <a:ext cx="1028150" cy="712850"/>
            </a:xfrm>
            <a:custGeom>
              <a:avLst/>
              <a:gdLst/>
              <a:ahLst/>
              <a:cxnLst/>
              <a:rect l="l" t="t" r="r" b="b"/>
              <a:pathLst>
                <a:path w="41126" h="28514" extrusionOk="0">
                  <a:moveTo>
                    <a:pt x="14039" y="1"/>
                  </a:moveTo>
                  <a:cubicBezTo>
                    <a:pt x="7187" y="1"/>
                    <a:pt x="1678" y="3556"/>
                    <a:pt x="1" y="11190"/>
                  </a:cubicBezTo>
                  <a:cubicBezTo>
                    <a:pt x="3775" y="9940"/>
                    <a:pt x="6835" y="7356"/>
                    <a:pt x="10300" y="5594"/>
                  </a:cubicBezTo>
                  <a:cubicBezTo>
                    <a:pt x="12462" y="4496"/>
                    <a:pt x="14634" y="3814"/>
                    <a:pt x="16686" y="3814"/>
                  </a:cubicBezTo>
                  <a:cubicBezTo>
                    <a:pt x="19662" y="3814"/>
                    <a:pt x="22386" y="5247"/>
                    <a:pt x="24465" y="8922"/>
                  </a:cubicBezTo>
                  <a:lnTo>
                    <a:pt x="24465" y="8922"/>
                  </a:lnTo>
                  <a:cubicBezTo>
                    <a:pt x="24458" y="8920"/>
                    <a:pt x="24451" y="8918"/>
                    <a:pt x="24444" y="8916"/>
                  </a:cubicBezTo>
                  <a:lnTo>
                    <a:pt x="24444" y="8916"/>
                  </a:lnTo>
                  <a:lnTo>
                    <a:pt x="24468" y="8928"/>
                  </a:lnTo>
                  <a:cubicBezTo>
                    <a:pt x="24467" y="8926"/>
                    <a:pt x="24466" y="8924"/>
                    <a:pt x="24465" y="8922"/>
                  </a:cubicBezTo>
                  <a:lnTo>
                    <a:pt x="24465" y="8922"/>
                  </a:lnTo>
                  <a:cubicBezTo>
                    <a:pt x="34339" y="11833"/>
                    <a:pt x="34423" y="20851"/>
                    <a:pt x="36684" y="28514"/>
                  </a:cubicBezTo>
                  <a:cubicBezTo>
                    <a:pt x="41125" y="23620"/>
                    <a:pt x="38268" y="18381"/>
                    <a:pt x="36351" y="14047"/>
                  </a:cubicBezTo>
                  <a:cubicBezTo>
                    <a:pt x="32326" y="4999"/>
                    <a:pt x="24278" y="296"/>
                    <a:pt x="14646" y="10"/>
                  </a:cubicBezTo>
                  <a:cubicBezTo>
                    <a:pt x="14442" y="4"/>
                    <a:pt x="14240" y="1"/>
                    <a:pt x="14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3243250" y="2311125"/>
              <a:ext cx="198550" cy="793575"/>
            </a:xfrm>
            <a:custGeom>
              <a:avLst/>
              <a:gdLst/>
              <a:ahLst/>
              <a:cxnLst/>
              <a:rect l="l" t="t" r="r" b="b"/>
              <a:pathLst>
                <a:path w="7942" h="31743" extrusionOk="0">
                  <a:moveTo>
                    <a:pt x="7763" y="1"/>
                  </a:moveTo>
                  <a:cubicBezTo>
                    <a:pt x="1346" y="4525"/>
                    <a:pt x="2310" y="11824"/>
                    <a:pt x="1120" y="18217"/>
                  </a:cubicBezTo>
                  <a:cubicBezTo>
                    <a:pt x="1" y="24206"/>
                    <a:pt x="1822" y="29171"/>
                    <a:pt x="7942" y="31743"/>
                  </a:cubicBezTo>
                  <a:cubicBezTo>
                    <a:pt x="3632" y="22408"/>
                    <a:pt x="3799" y="13002"/>
                    <a:pt x="7359" y="3489"/>
                  </a:cubicBezTo>
                  <a:cubicBezTo>
                    <a:pt x="7763" y="2429"/>
                    <a:pt x="7644" y="1167"/>
                    <a:pt x="7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5"/>
            <p:cNvSpPr/>
            <p:nvPr/>
          </p:nvSpPr>
          <p:spPr>
            <a:xfrm>
              <a:off x="3968725" y="2256350"/>
              <a:ext cx="78825" cy="95650"/>
            </a:xfrm>
            <a:custGeom>
              <a:avLst/>
              <a:gdLst/>
              <a:ahLst/>
              <a:cxnLst/>
              <a:rect l="l" t="t" r="r" b="b"/>
              <a:pathLst>
                <a:path w="3153" h="3826" extrusionOk="0">
                  <a:moveTo>
                    <a:pt x="3116" y="1"/>
                  </a:moveTo>
                  <a:cubicBezTo>
                    <a:pt x="3116" y="10"/>
                    <a:pt x="3115" y="20"/>
                    <a:pt x="3114" y="29"/>
                  </a:cubicBezTo>
                  <a:lnTo>
                    <a:pt x="3114" y="29"/>
                  </a:lnTo>
                  <a:cubicBezTo>
                    <a:pt x="3127" y="23"/>
                    <a:pt x="3139" y="18"/>
                    <a:pt x="3152" y="13"/>
                  </a:cubicBezTo>
                  <a:lnTo>
                    <a:pt x="3116" y="1"/>
                  </a:lnTo>
                  <a:close/>
                  <a:moveTo>
                    <a:pt x="3114" y="29"/>
                  </a:moveTo>
                  <a:cubicBezTo>
                    <a:pt x="1699" y="621"/>
                    <a:pt x="363" y="1314"/>
                    <a:pt x="45" y="2966"/>
                  </a:cubicBezTo>
                  <a:cubicBezTo>
                    <a:pt x="1" y="3152"/>
                    <a:pt x="930" y="3826"/>
                    <a:pt x="1298" y="3826"/>
                  </a:cubicBezTo>
                  <a:cubicBezTo>
                    <a:pt x="1329" y="3826"/>
                    <a:pt x="1356" y="3821"/>
                    <a:pt x="1378" y="3811"/>
                  </a:cubicBezTo>
                  <a:cubicBezTo>
                    <a:pt x="3023" y="3101"/>
                    <a:pt x="2974" y="1498"/>
                    <a:pt x="3114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220;p25"/>
          <p:cNvGrpSpPr/>
          <p:nvPr/>
        </p:nvGrpSpPr>
        <p:grpSpPr>
          <a:xfrm rot="-4477991">
            <a:off x="-889241" y="-1002392"/>
            <a:ext cx="3326999" cy="2797459"/>
            <a:chOff x="3208125" y="2033475"/>
            <a:chExt cx="1255550" cy="1216875"/>
          </a:xfrm>
        </p:grpSpPr>
        <p:sp>
          <p:nvSpPr>
            <p:cNvPr id="221" name="Google Shape;221;p25"/>
            <p:cNvSpPr/>
            <p:nvPr/>
          </p:nvSpPr>
          <p:spPr>
            <a:xfrm>
              <a:off x="3208125" y="2083250"/>
              <a:ext cx="1186475" cy="1167100"/>
            </a:xfrm>
            <a:custGeom>
              <a:avLst/>
              <a:gdLst/>
              <a:ahLst/>
              <a:cxnLst/>
              <a:rect l="l" t="t" r="r" b="b"/>
              <a:pathLst>
                <a:path w="47459" h="46684" extrusionOk="0">
                  <a:moveTo>
                    <a:pt x="24170" y="0"/>
                  </a:moveTo>
                  <a:cubicBezTo>
                    <a:pt x="18485" y="0"/>
                    <a:pt x="13735" y="4375"/>
                    <a:pt x="9085" y="9199"/>
                  </a:cubicBezTo>
                  <a:lnTo>
                    <a:pt x="9168" y="9116"/>
                  </a:lnTo>
                  <a:lnTo>
                    <a:pt x="9168" y="9116"/>
                  </a:lnTo>
                  <a:cubicBezTo>
                    <a:pt x="4811" y="19724"/>
                    <a:pt x="1" y="30333"/>
                    <a:pt x="9347" y="40858"/>
                  </a:cubicBezTo>
                  <a:cubicBezTo>
                    <a:pt x="12901" y="45444"/>
                    <a:pt x="17119" y="46683"/>
                    <a:pt x="21529" y="46683"/>
                  </a:cubicBezTo>
                  <a:cubicBezTo>
                    <a:pt x="25613" y="46683"/>
                    <a:pt x="29861" y="45620"/>
                    <a:pt x="33898" y="45168"/>
                  </a:cubicBezTo>
                  <a:cubicBezTo>
                    <a:pt x="41506" y="44322"/>
                    <a:pt x="43804" y="37988"/>
                    <a:pt x="44732" y="31202"/>
                  </a:cubicBezTo>
                  <a:cubicBezTo>
                    <a:pt x="44959" y="29618"/>
                    <a:pt x="45423" y="28082"/>
                    <a:pt x="45780" y="26523"/>
                  </a:cubicBezTo>
                  <a:cubicBezTo>
                    <a:pt x="47459" y="17593"/>
                    <a:pt x="43935" y="10878"/>
                    <a:pt x="36791" y="5675"/>
                  </a:cubicBezTo>
                  <a:cubicBezTo>
                    <a:pt x="36128" y="5936"/>
                    <a:pt x="35544" y="6082"/>
                    <a:pt x="35060" y="6082"/>
                  </a:cubicBezTo>
                  <a:cubicBezTo>
                    <a:pt x="34024" y="6082"/>
                    <a:pt x="33444" y="5413"/>
                    <a:pt x="33517" y="3782"/>
                  </a:cubicBezTo>
                  <a:cubicBezTo>
                    <a:pt x="30097" y="1097"/>
                    <a:pt x="27016" y="0"/>
                    <a:pt x="24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5"/>
            <p:cNvSpPr/>
            <p:nvPr/>
          </p:nvSpPr>
          <p:spPr>
            <a:xfrm>
              <a:off x="3435525" y="2033475"/>
              <a:ext cx="1028150" cy="712850"/>
            </a:xfrm>
            <a:custGeom>
              <a:avLst/>
              <a:gdLst/>
              <a:ahLst/>
              <a:cxnLst/>
              <a:rect l="l" t="t" r="r" b="b"/>
              <a:pathLst>
                <a:path w="41126" h="28514" extrusionOk="0">
                  <a:moveTo>
                    <a:pt x="14039" y="1"/>
                  </a:moveTo>
                  <a:cubicBezTo>
                    <a:pt x="7187" y="1"/>
                    <a:pt x="1678" y="3556"/>
                    <a:pt x="1" y="11190"/>
                  </a:cubicBezTo>
                  <a:cubicBezTo>
                    <a:pt x="3775" y="9940"/>
                    <a:pt x="6835" y="7356"/>
                    <a:pt x="10300" y="5594"/>
                  </a:cubicBezTo>
                  <a:cubicBezTo>
                    <a:pt x="12462" y="4496"/>
                    <a:pt x="14634" y="3814"/>
                    <a:pt x="16686" y="3814"/>
                  </a:cubicBezTo>
                  <a:cubicBezTo>
                    <a:pt x="19662" y="3814"/>
                    <a:pt x="22386" y="5247"/>
                    <a:pt x="24465" y="8922"/>
                  </a:cubicBezTo>
                  <a:lnTo>
                    <a:pt x="24465" y="8922"/>
                  </a:lnTo>
                  <a:cubicBezTo>
                    <a:pt x="24458" y="8920"/>
                    <a:pt x="24451" y="8918"/>
                    <a:pt x="24444" y="8916"/>
                  </a:cubicBezTo>
                  <a:lnTo>
                    <a:pt x="24444" y="8916"/>
                  </a:lnTo>
                  <a:lnTo>
                    <a:pt x="24468" y="8928"/>
                  </a:lnTo>
                  <a:cubicBezTo>
                    <a:pt x="24467" y="8926"/>
                    <a:pt x="24466" y="8924"/>
                    <a:pt x="24465" y="8922"/>
                  </a:cubicBezTo>
                  <a:lnTo>
                    <a:pt x="24465" y="8922"/>
                  </a:lnTo>
                  <a:cubicBezTo>
                    <a:pt x="34339" y="11833"/>
                    <a:pt x="34423" y="20851"/>
                    <a:pt x="36684" y="28514"/>
                  </a:cubicBezTo>
                  <a:cubicBezTo>
                    <a:pt x="41125" y="23620"/>
                    <a:pt x="38268" y="18381"/>
                    <a:pt x="36351" y="14047"/>
                  </a:cubicBezTo>
                  <a:cubicBezTo>
                    <a:pt x="32326" y="4999"/>
                    <a:pt x="24278" y="296"/>
                    <a:pt x="14646" y="10"/>
                  </a:cubicBezTo>
                  <a:cubicBezTo>
                    <a:pt x="14442" y="4"/>
                    <a:pt x="14240" y="1"/>
                    <a:pt x="14039" y="1"/>
                  </a:cubicBezTo>
                  <a:close/>
                </a:path>
              </a:pathLst>
            </a:custGeom>
            <a:solidFill>
              <a:srgbClr val="FA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5"/>
            <p:cNvSpPr/>
            <p:nvPr/>
          </p:nvSpPr>
          <p:spPr>
            <a:xfrm>
              <a:off x="3243250" y="2311125"/>
              <a:ext cx="198550" cy="793575"/>
            </a:xfrm>
            <a:custGeom>
              <a:avLst/>
              <a:gdLst/>
              <a:ahLst/>
              <a:cxnLst/>
              <a:rect l="l" t="t" r="r" b="b"/>
              <a:pathLst>
                <a:path w="7942" h="31743" extrusionOk="0">
                  <a:moveTo>
                    <a:pt x="7763" y="1"/>
                  </a:moveTo>
                  <a:cubicBezTo>
                    <a:pt x="1346" y="4525"/>
                    <a:pt x="2310" y="11824"/>
                    <a:pt x="1120" y="18217"/>
                  </a:cubicBezTo>
                  <a:cubicBezTo>
                    <a:pt x="1" y="24206"/>
                    <a:pt x="1822" y="29171"/>
                    <a:pt x="7942" y="31743"/>
                  </a:cubicBezTo>
                  <a:cubicBezTo>
                    <a:pt x="3632" y="22408"/>
                    <a:pt x="3799" y="13002"/>
                    <a:pt x="7359" y="3489"/>
                  </a:cubicBezTo>
                  <a:cubicBezTo>
                    <a:pt x="7763" y="2429"/>
                    <a:pt x="7644" y="1167"/>
                    <a:pt x="7763" y="1"/>
                  </a:cubicBezTo>
                  <a:close/>
                </a:path>
              </a:pathLst>
            </a:custGeom>
            <a:solidFill>
              <a:srgbClr val="FA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5"/>
            <p:cNvSpPr/>
            <p:nvPr/>
          </p:nvSpPr>
          <p:spPr>
            <a:xfrm>
              <a:off x="3968725" y="2256350"/>
              <a:ext cx="78825" cy="95650"/>
            </a:xfrm>
            <a:custGeom>
              <a:avLst/>
              <a:gdLst/>
              <a:ahLst/>
              <a:cxnLst/>
              <a:rect l="l" t="t" r="r" b="b"/>
              <a:pathLst>
                <a:path w="3153" h="3826" extrusionOk="0">
                  <a:moveTo>
                    <a:pt x="3116" y="1"/>
                  </a:moveTo>
                  <a:cubicBezTo>
                    <a:pt x="3116" y="10"/>
                    <a:pt x="3115" y="20"/>
                    <a:pt x="3114" y="29"/>
                  </a:cubicBezTo>
                  <a:lnTo>
                    <a:pt x="3114" y="29"/>
                  </a:lnTo>
                  <a:cubicBezTo>
                    <a:pt x="3127" y="23"/>
                    <a:pt x="3139" y="18"/>
                    <a:pt x="3152" y="13"/>
                  </a:cubicBezTo>
                  <a:lnTo>
                    <a:pt x="3116" y="1"/>
                  </a:lnTo>
                  <a:close/>
                  <a:moveTo>
                    <a:pt x="3114" y="29"/>
                  </a:moveTo>
                  <a:cubicBezTo>
                    <a:pt x="1699" y="621"/>
                    <a:pt x="363" y="1314"/>
                    <a:pt x="45" y="2966"/>
                  </a:cubicBezTo>
                  <a:cubicBezTo>
                    <a:pt x="1" y="3152"/>
                    <a:pt x="930" y="3826"/>
                    <a:pt x="1298" y="3826"/>
                  </a:cubicBezTo>
                  <a:cubicBezTo>
                    <a:pt x="1329" y="3826"/>
                    <a:pt x="1356" y="3821"/>
                    <a:pt x="1378" y="3811"/>
                  </a:cubicBezTo>
                  <a:cubicBezTo>
                    <a:pt x="3023" y="3101"/>
                    <a:pt x="2974" y="1498"/>
                    <a:pt x="3114" y="29"/>
                  </a:cubicBezTo>
                  <a:close/>
                </a:path>
              </a:pathLst>
            </a:custGeom>
            <a:solidFill>
              <a:srgbClr val="F5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0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27"/>
          <p:cNvGrpSpPr/>
          <p:nvPr/>
        </p:nvGrpSpPr>
        <p:grpSpPr>
          <a:xfrm rot="2700000">
            <a:off x="-1068616" y="-1433984"/>
            <a:ext cx="2750074" cy="2665363"/>
            <a:chOff x="3208125" y="2033475"/>
            <a:chExt cx="1255550" cy="1216875"/>
          </a:xfrm>
        </p:grpSpPr>
        <p:sp>
          <p:nvSpPr>
            <p:cNvPr id="235" name="Google Shape;235;p27"/>
            <p:cNvSpPr/>
            <p:nvPr/>
          </p:nvSpPr>
          <p:spPr>
            <a:xfrm>
              <a:off x="3208125" y="2083250"/>
              <a:ext cx="1186475" cy="1167100"/>
            </a:xfrm>
            <a:custGeom>
              <a:avLst/>
              <a:gdLst/>
              <a:ahLst/>
              <a:cxnLst/>
              <a:rect l="l" t="t" r="r" b="b"/>
              <a:pathLst>
                <a:path w="47459" h="46684" extrusionOk="0">
                  <a:moveTo>
                    <a:pt x="24170" y="0"/>
                  </a:moveTo>
                  <a:cubicBezTo>
                    <a:pt x="18485" y="0"/>
                    <a:pt x="13735" y="4375"/>
                    <a:pt x="9085" y="9199"/>
                  </a:cubicBezTo>
                  <a:lnTo>
                    <a:pt x="9168" y="9116"/>
                  </a:lnTo>
                  <a:lnTo>
                    <a:pt x="9168" y="9116"/>
                  </a:lnTo>
                  <a:cubicBezTo>
                    <a:pt x="4811" y="19724"/>
                    <a:pt x="1" y="30333"/>
                    <a:pt x="9347" y="40858"/>
                  </a:cubicBezTo>
                  <a:cubicBezTo>
                    <a:pt x="12901" y="45444"/>
                    <a:pt x="17119" y="46683"/>
                    <a:pt x="21529" y="46683"/>
                  </a:cubicBezTo>
                  <a:cubicBezTo>
                    <a:pt x="25613" y="46683"/>
                    <a:pt x="29861" y="45620"/>
                    <a:pt x="33898" y="45168"/>
                  </a:cubicBezTo>
                  <a:cubicBezTo>
                    <a:pt x="41506" y="44322"/>
                    <a:pt x="43804" y="37988"/>
                    <a:pt x="44732" y="31202"/>
                  </a:cubicBezTo>
                  <a:cubicBezTo>
                    <a:pt x="44959" y="29618"/>
                    <a:pt x="45423" y="28082"/>
                    <a:pt x="45780" y="26523"/>
                  </a:cubicBezTo>
                  <a:cubicBezTo>
                    <a:pt x="47459" y="17593"/>
                    <a:pt x="43935" y="10878"/>
                    <a:pt x="36791" y="5675"/>
                  </a:cubicBezTo>
                  <a:cubicBezTo>
                    <a:pt x="36128" y="5936"/>
                    <a:pt x="35544" y="6082"/>
                    <a:pt x="35060" y="6082"/>
                  </a:cubicBezTo>
                  <a:cubicBezTo>
                    <a:pt x="34024" y="6082"/>
                    <a:pt x="33444" y="5413"/>
                    <a:pt x="33517" y="3782"/>
                  </a:cubicBezTo>
                  <a:cubicBezTo>
                    <a:pt x="30097" y="1097"/>
                    <a:pt x="27016" y="0"/>
                    <a:pt x="24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>
              <a:off x="3435525" y="2033475"/>
              <a:ext cx="1028150" cy="712850"/>
            </a:xfrm>
            <a:custGeom>
              <a:avLst/>
              <a:gdLst/>
              <a:ahLst/>
              <a:cxnLst/>
              <a:rect l="l" t="t" r="r" b="b"/>
              <a:pathLst>
                <a:path w="41126" h="28514" extrusionOk="0">
                  <a:moveTo>
                    <a:pt x="14039" y="1"/>
                  </a:moveTo>
                  <a:cubicBezTo>
                    <a:pt x="7187" y="1"/>
                    <a:pt x="1678" y="3556"/>
                    <a:pt x="1" y="11190"/>
                  </a:cubicBezTo>
                  <a:cubicBezTo>
                    <a:pt x="3775" y="9940"/>
                    <a:pt x="6835" y="7356"/>
                    <a:pt x="10300" y="5594"/>
                  </a:cubicBezTo>
                  <a:cubicBezTo>
                    <a:pt x="12462" y="4496"/>
                    <a:pt x="14634" y="3814"/>
                    <a:pt x="16686" y="3814"/>
                  </a:cubicBezTo>
                  <a:cubicBezTo>
                    <a:pt x="19662" y="3814"/>
                    <a:pt x="22386" y="5247"/>
                    <a:pt x="24465" y="8922"/>
                  </a:cubicBezTo>
                  <a:lnTo>
                    <a:pt x="24465" y="8922"/>
                  </a:lnTo>
                  <a:cubicBezTo>
                    <a:pt x="24458" y="8920"/>
                    <a:pt x="24451" y="8918"/>
                    <a:pt x="24444" y="8916"/>
                  </a:cubicBezTo>
                  <a:lnTo>
                    <a:pt x="24444" y="8916"/>
                  </a:lnTo>
                  <a:lnTo>
                    <a:pt x="24468" y="8928"/>
                  </a:lnTo>
                  <a:cubicBezTo>
                    <a:pt x="24467" y="8926"/>
                    <a:pt x="24466" y="8924"/>
                    <a:pt x="24465" y="8922"/>
                  </a:cubicBezTo>
                  <a:lnTo>
                    <a:pt x="24465" y="8922"/>
                  </a:lnTo>
                  <a:cubicBezTo>
                    <a:pt x="34339" y="11833"/>
                    <a:pt x="34423" y="20851"/>
                    <a:pt x="36684" y="28514"/>
                  </a:cubicBezTo>
                  <a:cubicBezTo>
                    <a:pt x="41125" y="23620"/>
                    <a:pt x="38268" y="18381"/>
                    <a:pt x="36351" y="14047"/>
                  </a:cubicBezTo>
                  <a:cubicBezTo>
                    <a:pt x="32326" y="4999"/>
                    <a:pt x="24278" y="296"/>
                    <a:pt x="14646" y="10"/>
                  </a:cubicBezTo>
                  <a:cubicBezTo>
                    <a:pt x="14442" y="4"/>
                    <a:pt x="14240" y="1"/>
                    <a:pt x="14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7"/>
            <p:cNvSpPr/>
            <p:nvPr/>
          </p:nvSpPr>
          <p:spPr>
            <a:xfrm>
              <a:off x="3243250" y="2311125"/>
              <a:ext cx="198550" cy="793575"/>
            </a:xfrm>
            <a:custGeom>
              <a:avLst/>
              <a:gdLst/>
              <a:ahLst/>
              <a:cxnLst/>
              <a:rect l="l" t="t" r="r" b="b"/>
              <a:pathLst>
                <a:path w="7942" h="31743" extrusionOk="0">
                  <a:moveTo>
                    <a:pt x="7763" y="1"/>
                  </a:moveTo>
                  <a:cubicBezTo>
                    <a:pt x="1346" y="4525"/>
                    <a:pt x="2310" y="11824"/>
                    <a:pt x="1120" y="18217"/>
                  </a:cubicBezTo>
                  <a:cubicBezTo>
                    <a:pt x="1" y="24206"/>
                    <a:pt x="1822" y="29171"/>
                    <a:pt x="7942" y="31743"/>
                  </a:cubicBezTo>
                  <a:cubicBezTo>
                    <a:pt x="3632" y="22408"/>
                    <a:pt x="3799" y="13002"/>
                    <a:pt x="7359" y="3489"/>
                  </a:cubicBezTo>
                  <a:cubicBezTo>
                    <a:pt x="7763" y="2429"/>
                    <a:pt x="7644" y="1167"/>
                    <a:pt x="7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7"/>
            <p:cNvSpPr/>
            <p:nvPr/>
          </p:nvSpPr>
          <p:spPr>
            <a:xfrm>
              <a:off x="3968725" y="2256350"/>
              <a:ext cx="78825" cy="95650"/>
            </a:xfrm>
            <a:custGeom>
              <a:avLst/>
              <a:gdLst/>
              <a:ahLst/>
              <a:cxnLst/>
              <a:rect l="l" t="t" r="r" b="b"/>
              <a:pathLst>
                <a:path w="3153" h="3826" extrusionOk="0">
                  <a:moveTo>
                    <a:pt x="3116" y="1"/>
                  </a:moveTo>
                  <a:cubicBezTo>
                    <a:pt x="3116" y="10"/>
                    <a:pt x="3115" y="20"/>
                    <a:pt x="3114" y="29"/>
                  </a:cubicBezTo>
                  <a:lnTo>
                    <a:pt x="3114" y="29"/>
                  </a:lnTo>
                  <a:cubicBezTo>
                    <a:pt x="3127" y="23"/>
                    <a:pt x="3139" y="18"/>
                    <a:pt x="3152" y="13"/>
                  </a:cubicBezTo>
                  <a:lnTo>
                    <a:pt x="3116" y="1"/>
                  </a:lnTo>
                  <a:close/>
                  <a:moveTo>
                    <a:pt x="3114" y="29"/>
                  </a:moveTo>
                  <a:cubicBezTo>
                    <a:pt x="1699" y="621"/>
                    <a:pt x="363" y="1314"/>
                    <a:pt x="45" y="2966"/>
                  </a:cubicBezTo>
                  <a:cubicBezTo>
                    <a:pt x="1" y="3152"/>
                    <a:pt x="930" y="3826"/>
                    <a:pt x="1298" y="3826"/>
                  </a:cubicBezTo>
                  <a:cubicBezTo>
                    <a:pt x="1329" y="3826"/>
                    <a:pt x="1356" y="3821"/>
                    <a:pt x="1378" y="3811"/>
                  </a:cubicBezTo>
                  <a:cubicBezTo>
                    <a:pt x="3023" y="3101"/>
                    <a:pt x="2974" y="1498"/>
                    <a:pt x="3114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9" name="Google Shape;239;p27"/>
          <p:cNvSpPr txBox="1">
            <a:spLocks noGrp="1"/>
          </p:cNvSpPr>
          <p:nvPr>
            <p:ph type="title"/>
          </p:nvPr>
        </p:nvSpPr>
        <p:spPr>
          <a:xfrm>
            <a:off x="720000" y="448975"/>
            <a:ext cx="7704000" cy="6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7"/>
          <p:cNvSpPr txBox="1">
            <a:spLocks noGrp="1"/>
          </p:cNvSpPr>
          <p:nvPr>
            <p:ph type="subTitle" idx="1"/>
          </p:nvPr>
        </p:nvSpPr>
        <p:spPr>
          <a:xfrm>
            <a:off x="720000" y="1654750"/>
            <a:ext cx="4947900" cy="26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11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"/>
          <p:cNvSpPr txBox="1">
            <a:spLocks noGrp="1"/>
          </p:cNvSpPr>
          <p:nvPr>
            <p:ph type="title"/>
          </p:nvPr>
        </p:nvSpPr>
        <p:spPr>
          <a:xfrm>
            <a:off x="720000" y="448975"/>
            <a:ext cx="7704000" cy="6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1"/>
          </p:nvPr>
        </p:nvSpPr>
        <p:spPr>
          <a:xfrm>
            <a:off x="2764200" y="1649050"/>
            <a:ext cx="5659800" cy="26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44" name="Google Shape;244;p28"/>
          <p:cNvGrpSpPr/>
          <p:nvPr/>
        </p:nvGrpSpPr>
        <p:grpSpPr>
          <a:xfrm rot="-4758897">
            <a:off x="3969929" y="4468553"/>
            <a:ext cx="2750002" cy="2665293"/>
            <a:chOff x="3208125" y="2033475"/>
            <a:chExt cx="1255550" cy="1216875"/>
          </a:xfrm>
        </p:grpSpPr>
        <p:sp>
          <p:nvSpPr>
            <p:cNvPr id="245" name="Google Shape;245;p28"/>
            <p:cNvSpPr/>
            <p:nvPr/>
          </p:nvSpPr>
          <p:spPr>
            <a:xfrm>
              <a:off x="3208125" y="2083250"/>
              <a:ext cx="1186475" cy="1167100"/>
            </a:xfrm>
            <a:custGeom>
              <a:avLst/>
              <a:gdLst/>
              <a:ahLst/>
              <a:cxnLst/>
              <a:rect l="l" t="t" r="r" b="b"/>
              <a:pathLst>
                <a:path w="47459" h="46684" extrusionOk="0">
                  <a:moveTo>
                    <a:pt x="24170" y="0"/>
                  </a:moveTo>
                  <a:cubicBezTo>
                    <a:pt x="18485" y="0"/>
                    <a:pt x="13735" y="4375"/>
                    <a:pt x="9085" y="9199"/>
                  </a:cubicBezTo>
                  <a:lnTo>
                    <a:pt x="9168" y="9116"/>
                  </a:lnTo>
                  <a:lnTo>
                    <a:pt x="9168" y="9116"/>
                  </a:lnTo>
                  <a:cubicBezTo>
                    <a:pt x="4811" y="19724"/>
                    <a:pt x="1" y="30333"/>
                    <a:pt x="9347" y="40858"/>
                  </a:cubicBezTo>
                  <a:cubicBezTo>
                    <a:pt x="12901" y="45444"/>
                    <a:pt x="17119" y="46683"/>
                    <a:pt x="21529" y="46683"/>
                  </a:cubicBezTo>
                  <a:cubicBezTo>
                    <a:pt x="25613" y="46683"/>
                    <a:pt x="29861" y="45620"/>
                    <a:pt x="33898" y="45168"/>
                  </a:cubicBezTo>
                  <a:cubicBezTo>
                    <a:pt x="41506" y="44322"/>
                    <a:pt x="43804" y="37988"/>
                    <a:pt x="44732" y="31202"/>
                  </a:cubicBezTo>
                  <a:cubicBezTo>
                    <a:pt x="44959" y="29618"/>
                    <a:pt x="45423" y="28082"/>
                    <a:pt x="45780" y="26523"/>
                  </a:cubicBezTo>
                  <a:cubicBezTo>
                    <a:pt x="47459" y="17593"/>
                    <a:pt x="43935" y="10878"/>
                    <a:pt x="36791" y="5675"/>
                  </a:cubicBezTo>
                  <a:cubicBezTo>
                    <a:pt x="36128" y="5936"/>
                    <a:pt x="35544" y="6082"/>
                    <a:pt x="35060" y="6082"/>
                  </a:cubicBezTo>
                  <a:cubicBezTo>
                    <a:pt x="34024" y="6082"/>
                    <a:pt x="33444" y="5413"/>
                    <a:pt x="33517" y="3782"/>
                  </a:cubicBezTo>
                  <a:cubicBezTo>
                    <a:pt x="30097" y="1097"/>
                    <a:pt x="27016" y="0"/>
                    <a:pt x="24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3435525" y="2033475"/>
              <a:ext cx="1028150" cy="712850"/>
            </a:xfrm>
            <a:custGeom>
              <a:avLst/>
              <a:gdLst/>
              <a:ahLst/>
              <a:cxnLst/>
              <a:rect l="l" t="t" r="r" b="b"/>
              <a:pathLst>
                <a:path w="41126" h="28514" extrusionOk="0">
                  <a:moveTo>
                    <a:pt x="14039" y="1"/>
                  </a:moveTo>
                  <a:cubicBezTo>
                    <a:pt x="7187" y="1"/>
                    <a:pt x="1678" y="3556"/>
                    <a:pt x="1" y="11190"/>
                  </a:cubicBezTo>
                  <a:cubicBezTo>
                    <a:pt x="3775" y="9940"/>
                    <a:pt x="6835" y="7356"/>
                    <a:pt x="10300" y="5594"/>
                  </a:cubicBezTo>
                  <a:cubicBezTo>
                    <a:pt x="12462" y="4496"/>
                    <a:pt x="14634" y="3814"/>
                    <a:pt x="16686" y="3814"/>
                  </a:cubicBezTo>
                  <a:cubicBezTo>
                    <a:pt x="19662" y="3814"/>
                    <a:pt x="22386" y="5247"/>
                    <a:pt x="24465" y="8922"/>
                  </a:cubicBezTo>
                  <a:lnTo>
                    <a:pt x="24465" y="8922"/>
                  </a:lnTo>
                  <a:cubicBezTo>
                    <a:pt x="24458" y="8920"/>
                    <a:pt x="24451" y="8918"/>
                    <a:pt x="24444" y="8916"/>
                  </a:cubicBezTo>
                  <a:lnTo>
                    <a:pt x="24444" y="8916"/>
                  </a:lnTo>
                  <a:lnTo>
                    <a:pt x="24468" y="8928"/>
                  </a:lnTo>
                  <a:cubicBezTo>
                    <a:pt x="24467" y="8926"/>
                    <a:pt x="24466" y="8924"/>
                    <a:pt x="24465" y="8922"/>
                  </a:cubicBezTo>
                  <a:lnTo>
                    <a:pt x="24465" y="8922"/>
                  </a:lnTo>
                  <a:cubicBezTo>
                    <a:pt x="34339" y="11833"/>
                    <a:pt x="34423" y="20851"/>
                    <a:pt x="36684" y="28514"/>
                  </a:cubicBezTo>
                  <a:cubicBezTo>
                    <a:pt x="41125" y="23620"/>
                    <a:pt x="38268" y="18381"/>
                    <a:pt x="36351" y="14047"/>
                  </a:cubicBezTo>
                  <a:cubicBezTo>
                    <a:pt x="32326" y="4999"/>
                    <a:pt x="24278" y="296"/>
                    <a:pt x="14646" y="10"/>
                  </a:cubicBezTo>
                  <a:cubicBezTo>
                    <a:pt x="14442" y="4"/>
                    <a:pt x="14240" y="1"/>
                    <a:pt x="14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3243250" y="2311125"/>
              <a:ext cx="198550" cy="793575"/>
            </a:xfrm>
            <a:custGeom>
              <a:avLst/>
              <a:gdLst/>
              <a:ahLst/>
              <a:cxnLst/>
              <a:rect l="l" t="t" r="r" b="b"/>
              <a:pathLst>
                <a:path w="7942" h="31743" extrusionOk="0">
                  <a:moveTo>
                    <a:pt x="7763" y="1"/>
                  </a:moveTo>
                  <a:cubicBezTo>
                    <a:pt x="1346" y="4525"/>
                    <a:pt x="2310" y="11824"/>
                    <a:pt x="1120" y="18217"/>
                  </a:cubicBezTo>
                  <a:cubicBezTo>
                    <a:pt x="1" y="24206"/>
                    <a:pt x="1822" y="29171"/>
                    <a:pt x="7942" y="31743"/>
                  </a:cubicBezTo>
                  <a:cubicBezTo>
                    <a:pt x="3632" y="22408"/>
                    <a:pt x="3799" y="13002"/>
                    <a:pt x="7359" y="3489"/>
                  </a:cubicBezTo>
                  <a:cubicBezTo>
                    <a:pt x="7763" y="2429"/>
                    <a:pt x="7644" y="1167"/>
                    <a:pt x="7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3968725" y="2256350"/>
              <a:ext cx="78825" cy="95650"/>
            </a:xfrm>
            <a:custGeom>
              <a:avLst/>
              <a:gdLst/>
              <a:ahLst/>
              <a:cxnLst/>
              <a:rect l="l" t="t" r="r" b="b"/>
              <a:pathLst>
                <a:path w="3153" h="3826" extrusionOk="0">
                  <a:moveTo>
                    <a:pt x="3116" y="1"/>
                  </a:moveTo>
                  <a:cubicBezTo>
                    <a:pt x="3116" y="10"/>
                    <a:pt x="3115" y="20"/>
                    <a:pt x="3114" y="29"/>
                  </a:cubicBezTo>
                  <a:lnTo>
                    <a:pt x="3114" y="29"/>
                  </a:lnTo>
                  <a:cubicBezTo>
                    <a:pt x="3127" y="23"/>
                    <a:pt x="3139" y="18"/>
                    <a:pt x="3152" y="13"/>
                  </a:cubicBezTo>
                  <a:lnTo>
                    <a:pt x="3116" y="1"/>
                  </a:lnTo>
                  <a:close/>
                  <a:moveTo>
                    <a:pt x="3114" y="29"/>
                  </a:moveTo>
                  <a:cubicBezTo>
                    <a:pt x="1699" y="621"/>
                    <a:pt x="363" y="1314"/>
                    <a:pt x="45" y="2966"/>
                  </a:cubicBezTo>
                  <a:cubicBezTo>
                    <a:pt x="1" y="3152"/>
                    <a:pt x="930" y="3826"/>
                    <a:pt x="1298" y="3826"/>
                  </a:cubicBezTo>
                  <a:cubicBezTo>
                    <a:pt x="1329" y="3826"/>
                    <a:pt x="1356" y="3821"/>
                    <a:pt x="1378" y="3811"/>
                  </a:cubicBezTo>
                  <a:cubicBezTo>
                    <a:pt x="3023" y="3101"/>
                    <a:pt x="2974" y="1498"/>
                    <a:pt x="3114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15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29"/>
          <p:cNvGrpSpPr/>
          <p:nvPr/>
        </p:nvGrpSpPr>
        <p:grpSpPr>
          <a:xfrm rot="-2700000">
            <a:off x="7138628" y="-790089"/>
            <a:ext cx="3326971" cy="2797529"/>
            <a:chOff x="3208125" y="2033475"/>
            <a:chExt cx="1255550" cy="1216875"/>
          </a:xfrm>
        </p:grpSpPr>
        <p:sp>
          <p:nvSpPr>
            <p:cNvPr id="251" name="Google Shape;251;p29"/>
            <p:cNvSpPr/>
            <p:nvPr/>
          </p:nvSpPr>
          <p:spPr>
            <a:xfrm>
              <a:off x="3208125" y="2083250"/>
              <a:ext cx="1186475" cy="1167100"/>
            </a:xfrm>
            <a:custGeom>
              <a:avLst/>
              <a:gdLst/>
              <a:ahLst/>
              <a:cxnLst/>
              <a:rect l="l" t="t" r="r" b="b"/>
              <a:pathLst>
                <a:path w="47459" h="46684" extrusionOk="0">
                  <a:moveTo>
                    <a:pt x="24170" y="0"/>
                  </a:moveTo>
                  <a:cubicBezTo>
                    <a:pt x="18485" y="0"/>
                    <a:pt x="13735" y="4375"/>
                    <a:pt x="9085" y="9199"/>
                  </a:cubicBezTo>
                  <a:lnTo>
                    <a:pt x="9168" y="9116"/>
                  </a:lnTo>
                  <a:lnTo>
                    <a:pt x="9168" y="9116"/>
                  </a:lnTo>
                  <a:cubicBezTo>
                    <a:pt x="4811" y="19724"/>
                    <a:pt x="1" y="30333"/>
                    <a:pt x="9347" y="40858"/>
                  </a:cubicBezTo>
                  <a:cubicBezTo>
                    <a:pt x="12901" y="45444"/>
                    <a:pt x="17119" y="46683"/>
                    <a:pt x="21529" y="46683"/>
                  </a:cubicBezTo>
                  <a:cubicBezTo>
                    <a:pt x="25613" y="46683"/>
                    <a:pt x="29861" y="45620"/>
                    <a:pt x="33898" y="45168"/>
                  </a:cubicBezTo>
                  <a:cubicBezTo>
                    <a:pt x="41506" y="44322"/>
                    <a:pt x="43804" y="37988"/>
                    <a:pt x="44732" y="31202"/>
                  </a:cubicBezTo>
                  <a:cubicBezTo>
                    <a:pt x="44959" y="29618"/>
                    <a:pt x="45423" y="28082"/>
                    <a:pt x="45780" y="26523"/>
                  </a:cubicBezTo>
                  <a:cubicBezTo>
                    <a:pt x="47459" y="17593"/>
                    <a:pt x="43935" y="10878"/>
                    <a:pt x="36791" y="5675"/>
                  </a:cubicBezTo>
                  <a:cubicBezTo>
                    <a:pt x="36128" y="5936"/>
                    <a:pt x="35544" y="6082"/>
                    <a:pt x="35060" y="6082"/>
                  </a:cubicBezTo>
                  <a:cubicBezTo>
                    <a:pt x="34024" y="6082"/>
                    <a:pt x="33444" y="5413"/>
                    <a:pt x="33517" y="3782"/>
                  </a:cubicBezTo>
                  <a:cubicBezTo>
                    <a:pt x="30097" y="1097"/>
                    <a:pt x="27016" y="0"/>
                    <a:pt x="24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435525" y="2033475"/>
              <a:ext cx="1028150" cy="712850"/>
            </a:xfrm>
            <a:custGeom>
              <a:avLst/>
              <a:gdLst/>
              <a:ahLst/>
              <a:cxnLst/>
              <a:rect l="l" t="t" r="r" b="b"/>
              <a:pathLst>
                <a:path w="41126" h="28514" extrusionOk="0">
                  <a:moveTo>
                    <a:pt x="14039" y="1"/>
                  </a:moveTo>
                  <a:cubicBezTo>
                    <a:pt x="7187" y="1"/>
                    <a:pt x="1678" y="3556"/>
                    <a:pt x="1" y="11190"/>
                  </a:cubicBezTo>
                  <a:cubicBezTo>
                    <a:pt x="3775" y="9940"/>
                    <a:pt x="6835" y="7356"/>
                    <a:pt x="10300" y="5594"/>
                  </a:cubicBezTo>
                  <a:cubicBezTo>
                    <a:pt x="12462" y="4496"/>
                    <a:pt x="14634" y="3814"/>
                    <a:pt x="16686" y="3814"/>
                  </a:cubicBezTo>
                  <a:cubicBezTo>
                    <a:pt x="19662" y="3814"/>
                    <a:pt x="22386" y="5247"/>
                    <a:pt x="24465" y="8922"/>
                  </a:cubicBezTo>
                  <a:lnTo>
                    <a:pt x="24465" y="8922"/>
                  </a:lnTo>
                  <a:cubicBezTo>
                    <a:pt x="24458" y="8920"/>
                    <a:pt x="24451" y="8918"/>
                    <a:pt x="24444" y="8916"/>
                  </a:cubicBezTo>
                  <a:lnTo>
                    <a:pt x="24444" y="8916"/>
                  </a:lnTo>
                  <a:lnTo>
                    <a:pt x="24468" y="8928"/>
                  </a:lnTo>
                  <a:cubicBezTo>
                    <a:pt x="24467" y="8926"/>
                    <a:pt x="24466" y="8924"/>
                    <a:pt x="24465" y="8922"/>
                  </a:cubicBezTo>
                  <a:lnTo>
                    <a:pt x="24465" y="8922"/>
                  </a:lnTo>
                  <a:cubicBezTo>
                    <a:pt x="34339" y="11833"/>
                    <a:pt x="34423" y="20851"/>
                    <a:pt x="36684" y="28514"/>
                  </a:cubicBezTo>
                  <a:cubicBezTo>
                    <a:pt x="41125" y="23620"/>
                    <a:pt x="38268" y="18381"/>
                    <a:pt x="36351" y="14047"/>
                  </a:cubicBezTo>
                  <a:cubicBezTo>
                    <a:pt x="32326" y="4999"/>
                    <a:pt x="24278" y="296"/>
                    <a:pt x="14646" y="10"/>
                  </a:cubicBezTo>
                  <a:cubicBezTo>
                    <a:pt x="14442" y="4"/>
                    <a:pt x="14240" y="1"/>
                    <a:pt x="14039" y="1"/>
                  </a:cubicBezTo>
                  <a:close/>
                </a:path>
              </a:pathLst>
            </a:custGeom>
            <a:solidFill>
              <a:srgbClr val="FA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243250" y="2311125"/>
              <a:ext cx="198550" cy="793575"/>
            </a:xfrm>
            <a:custGeom>
              <a:avLst/>
              <a:gdLst/>
              <a:ahLst/>
              <a:cxnLst/>
              <a:rect l="l" t="t" r="r" b="b"/>
              <a:pathLst>
                <a:path w="7942" h="31743" extrusionOk="0">
                  <a:moveTo>
                    <a:pt x="7763" y="1"/>
                  </a:moveTo>
                  <a:cubicBezTo>
                    <a:pt x="1346" y="4525"/>
                    <a:pt x="2310" y="11824"/>
                    <a:pt x="1120" y="18217"/>
                  </a:cubicBezTo>
                  <a:cubicBezTo>
                    <a:pt x="1" y="24206"/>
                    <a:pt x="1822" y="29171"/>
                    <a:pt x="7942" y="31743"/>
                  </a:cubicBezTo>
                  <a:cubicBezTo>
                    <a:pt x="3632" y="22408"/>
                    <a:pt x="3799" y="13002"/>
                    <a:pt x="7359" y="3489"/>
                  </a:cubicBezTo>
                  <a:cubicBezTo>
                    <a:pt x="7763" y="2429"/>
                    <a:pt x="7644" y="1167"/>
                    <a:pt x="7763" y="1"/>
                  </a:cubicBezTo>
                  <a:close/>
                </a:path>
              </a:pathLst>
            </a:custGeom>
            <a:solidFill>
              <a:srgbClr val="FA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968725" y="2256350"/>
              <a:ext cx="78825" cy="95650"/>
            </a:xfrm>
            <a:custGeom>
              <a:avLst/>
              <a:gdLst/>
              <a:ahLst/>
              <a:cxnLst/>
              <a:rect l="l" t="t" r="r" b="b"/>
              <a:pathLst>
                <a:path w="3153" h="3826" extrusionOk="0">
                  <a:moveTo>
                    <a:pt x="3116" y="1"/>
                  </a:moveTo>
                  <a:cubicBezTo>
                    <a:pt x="3116" y="10"/>
                    <a:pt x="3115" y="20"/>
                    <a:pt x="3114" y="29"/>
                  </a:cubicBezTo>
                  <a:lnTo>
                    <a:pt x="3114" y="29"/>
                  </a:lnTo>
                  <a:cubicBezTo>
                    <a:pt x="3127" y="23"/>
                    <a:pt x="3139" y="18"/>
                    <a:pt x="3152" y="13"/>
                  </a:cubicBezTo>
                  <a:lnTo>
                    <a:pt x="3116" y="1"/>
                  </a:lnTo>
                  <a:close/>
                  <a:moveTo>
                    <a:pt x="3114" y="29"/>
                  </a:moveTo>
                  <a:cubicBezTo>
                    <a:pt x="1699" y="621"/>
                    <a:pt x="363" y="1314"/>
                    <a:pt x="45" y="2966"/>
                  </a:cubicBezTo>
                  <a:cubicBezTo>
                    <a:pt x="1" y="3152"/>
                    <a:pt x="930" y="3826"/>
                    <a:pt x="1298" y="3826"/>
                  </a:cubicBezTo>
                  <a:cubicBezTo>
                    <a:pt x="1329" y="3826"/>
                    <a:pt x="1356" y="3821"/>
                    <a:pt x="1378" y="3811"/>
                  </a:cubicBezTo>
                  <a:cubicBezTo>
                    <a:pt x="3023" y="3101"/>
                    <a:pt x="2974" y="1498"/>
                    <a:pt x="3114" y="29"/>
                  </a:cubicBezTo>
                  <a:close/>
                </a:path>
              </a:pathLst>
            </a:custGeom>
            <a:solidFill>
              <a:srgbClr val="F5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29"/>
          <p:cNvSpPr txBox="1">
            <a:spLocks noGrp="1"/>
          </p:cNvSpPr>
          <p:nvPr>
            <p:ph type="title"/>
          </p:nvPr>
        </p:nvSpPr>
        <p:spPr>
          <a:xfrm>
            <a:off x="708925" y="448625"/>
            <a:ext cx="772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9"/>
          <p:cNvSpPr txBox="1">
            <a:spLocks noGrp="1"/>
          </p:cNvSpPr>
          <p:nvPr>
            <p:ph type="body" idx="1"/>
          </p:nvPr>
        </p:nvSpPr>
        <p:spPr>
          <a:xfrm>
            <a:off x="708925" y="1405275"/>
            <a:ext cx="7726200" cy="17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Char char="●"/>
              <a:defRPr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pic>
        <p:nvPicPr>
          <p:cNvPr id="257" name="Google Shape;257;p29"/>
          <p:cNvPicPr preferRelativeResize="0"/>
          <p:nvPr/>
        </p:nvPicPr>
        <p:blipFill rotWithShape="1">
          <a:blip r:embed="rId2">
            <a:alphaModFix/>
          </a:blip>
          <a:srcRect l="31239" t="12977" r="31473" b="18213"/>
          <a:stretch/>
        </p:blipFill>
        <p:spPr>
          <a:xfrm rot="-5400000">
            <a:off x="-1813678" y="3647276"/>
            <a:ext cx="2998848" cy="311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708925" y="448625"/>
            <a:ext cx="7726200" cy="11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7" name="Google Shape;47;p6"/>
          <p:cNvGrpSpPr/>
          <p:nvPr/>
        </p:nvGrpSpPr>
        <p:grpSpPr>
          <a:xfrm rot="-4252745">
            <a:off x="-892551" y="-781926"/>
            <a:ext cx="2954863" cy="2863843"/>
            <a:chOff x="3208125" y="2033475"/>
            <a:chExt cx="1255550" cy="1216875"/>
          </a:xfrm>
        </p:grpSpPr>
        <p:sp>
          <p:nvSpPr>
            <p:cNvPr id="48" name="Google Shape;48;p6"/>
            <p:cNvSpPr/>
            <p:nvPr/>
          </p:nvSpPr>
          <p:spPr>
            <a:xfrm>
              <a:off x="3208125" y="2083250"/>
              <a:ext cx="1186475" cy="1167100"/>
            </a:xfrm>
            <a:custGeom>
              <a:avLst/>
              <a:gdLst/>
              <a:ahLst/>
              <a:cxnLst/>
              <a:rect l="l" t="t" r="r" b="b"/>
              <a:pathLst>
                <a:path w="47459" h="46684" extrusionOk="0">
                  <a:moveTo>
                    <a:pt x="24170" y="0"/>
                  </a:moveTo>
                  <a:cubicBezTo>
                    <a:pt x="18485" y="0"/>
                    <a:pt x="13735" y="4375"/>
                    <a:pt x="9085" y="9199"/>
                  </a:cubicBezTo>
                  <a:lnTo>
                    <a:pt x="9168" y="9116"/>
                  </a:lnTo>
                  <a:lnTo>
                    <a:pt x="9168" y="9116"/>
                  </a:lnTo>
                  <a:cubicBezTo>
                    <a:pt x="4811" y="19724"/>
                    <a:pt x="1" y="30333"/>
                    <a:pt x="9347" y="40858"/>
                  </a:cubicBezTo>
                  <a:cubicBezTo>
                    <a:pt x="12901" y="45444"/>
                    <a:pt x="17119" y="46683"/>
                    <a:pt x="21529" y="46683"/>
                  </a:cubicBezTo>
                  <a:cubicBezTo>
                    <a:pt x="25613" y="46683"/>
                    <a:pt x="29861" y="45620"/>
                    <a:pt x="33898" y="45168"/>
                  </a:cubicBezTo>
                  <a:cubicBezTo>
                    <a:pt x="41506" y="44322"/>
                    <a:pt x="43804" y="37988"/>
                    <a:pt x="44732" y="31202"/>
                  </a:cubicBezTo>
                  <a:cubicBezTo>
                    <a:pt x="44959" y="29618"/>
                    <a:pt x="45423" y="28082"/>
                    <a:pt x="45780" y="26523"/>
                  </a:cubicBezTo>
                  <a:cubicBezTo>
                    <a:pt x="47459" y="17593"/>
                    <a:pt x="43935" y="10878"/>
                    <a:pt x="36791" y="5675"/>
                  </a:cubicBezTo>
                  <a:cubicBezTo>
                    <a:pt x="36128" y="5936"/>
                    <a:pt x="35544" y="6082"/>
                    <a:pt x="35060" y="6082"/>
                  </a:cubicBezTo>
                  <a:cubicBezTo>
                    <a:pt x="34024" y="6082"/>
                    <a:pt x="33444" y="5413"/>
                    <a:pt x="33517" y="3782"/>
                  </a:cubicBezTo>
                  <a:cubicBezTo>
                    <a:pt x="30097" y="1097"/>
                    <a:pt x="27016" y="0"/>
                    <a:pt x="24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6"/>
            <p:cNvSpPr/>
            <p:nvPr/>
          </p:nvSpPr>
          <p:spPr>
            <a:xfrm>
              <a:off x="3435525" y="2033475"/>
              <a:ext cx="1028150" cy="712850"/>
            </a:xfrm>
            <a:custGeom>
              <a:avLst/>
              <a:gdLst/>
              <a:ahLst/>
              <a:cxnLst/>
              <a:rect l="l" t="t" r="r" b="b"/>
              <a:pathLst>
                <a:path w="41126" h="28514" extrusionOk="0">
                  <a:moveTo>
                    <a:pt x="14039" y="1"/>
                  </a:moveTo>
                  <a:cubicBezTo>
                    <a:pt x="7187" y="1"/>
                    <a:pt x="1678" y="3556"/>
                    <a:pt x="1" y="11190"/>
                  </a:cubicBezTo>
                  <a:cubicBezTo>
                    <a:pt x="3775" y="9940"/>
                    <a:pt x="6835" y="7356"/>
                    <a:pt x="10300" y="5594"/>
                  </a:cubicBezTo>
                  <a:cubicBezTo>
                    <a:pt x="12462" y="4496"/>
                    <a:pt x="14634" y="3814"/>
                    <a:pt x="16686" y="3814"/>
                  </a:cubicBezTo>
                  <a:cubicBezTo>
                    <a:pt x="19662" y="3814"/>
                    <a:pt x="22386" y="5247"/>
                    <a:pt x="24465" y="8922"/>
                  </a:cubicBezTo>
                  <a:lnTo>
                    <a:pt x="24465" y="8922"/>
                  </a:lnTo>
                  <a:cubicBezTo>
                    <a:pt x="24458" y="8920"/>
                    <a:pt x="24451" y="8918"/>
                    <a:pt x="24444" y="8916"/>
                  </a:cubicBezTo>
                  <a:lnTo>
                    <a:pt x="24444" y="8916"/>
                  </a:lnTo>
                  <a:lnTo>
                    <a:pt x="24468" y="8928"/>
                  </a:lnTo>
                  <a:cubicBezTo>
                    <a:pt x="24467" y="8926"/>
                    <a:pt x="24466" y="8924"/>
                    <a:pt x="24465" y="8922"/>
                  </a:cubicBezTo>
                  <a:lnTo>
                    <a:pt x="24465" y="8922"/>
                  </a:lnTo>
                  <a:cubicBezTo>
                    <a:pt x="34339" y="11833"/>
                    <a:pt x="34423" y="20851"/>
                    <a:pt x="36684" y="28514"/>
                  </a:cubicBezTo>
                  <a:cubicBezTo>
                    <a:pt x="41125" y="23620"/>
                    <a:pt x="38268" y="18381"/>
                    <a:pt x="36351" y="14047"/>
                  </a:cubicBezTo>
                  <a:cubicBezTo>
                    <a:pt x="32326" y="4999"/>
                    <a:pt x="24278" y="296"/>
                    <a:pt x="14646" y="10"/>
                  </a:cubicBezTo>
                  <a:cubicBezTo>
                    <a:pt x="14442" y="4"/>
                    <a:pt x="14240" y="1"/>
                    <a:pt x="14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6"/>
            <p:cNvSpPr/>
            <p:nvPr/>
          </p:nvSpPr>
          <p:spPr>
            <a:xfrm>
              <a:off x="3243250" y="2311125"/>
              <a:ext cx="198550" cy="793575"/>
            </a:xfrm>
            <a:custGeom>
              <a:avLst/>
              <a:gdLst/>
              <a:ahLst/>
              <a:cxnLst/>
              <a:rect l="l" t="t" r="r" b="b"/>
              <a:pathLst>
                <a:path w="7942" h="31743" extrusionOk="0">
                  <a:moveTo>
                    <a:pt x="7763" y="1"/>
                  </a:moveTo>
                  <a:cubicBezTo>
                    <a:pt x="1346" y="4525"/>
                    <a:pt x="2310" y="11824"/>
                    <a:pt x="1120" y="18217"/>
                  </a:cubicBezTo>
                  <a:cubicBezTo>
                    <a:pt x="1" y="24206"/>
                    <a:pt x="1822" y="29171"/>
                    <a:pt x="7942" y="31743"/>
                  </a:cubicBezTo>
                  <a:cubicBezTo>
                    <a:pt x="3632" y="22408"/>
                    <a:pt x="3799" y="13002"/>
                    <a:pt x="7359" y="3489"/>
                  </a:cubicBezTo>
                  <a:cubicBezTo>
                    <a:pt x="7763" y="2429"/>
                    <a:pt x="7644" y="1167"/>
                    <a:pt x="7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3968725" y="2256350"/>
              <a:ext cx="78825" cy="95650"/>
            </a:xfrm>
            <a:custGeom>
              <a:avLst/>
              <a:gdLst/>
              <a:ahLst/>
              <a:cxnLst/>
              <a:rect l="l" t="t" r="r" b="b"/>
              <a:pathLst>
                <a:path w="3153" h="3826" extrusionOk="0">
                  <a:moveTo>
                    <a:pt x="3116" y="1"/>
                  </a:moveTo>
                  <a:cubicBezTo>
                    <a:pt x="3116" y="10"/>
                    <a:pt x="3115" y="20"/>
                    <a:pt x="3114" y="29"/>
                  </a:cubicBezTo>
                  <a:lnTo>
                    <a:pt x="3114" y="29"/>
                  </a:lnTo>
                  <a:cubicBezTo>
                    <a:pt x="3127" y="23"/>
                    <a:pt x="3139" y="18"/>
                    <a:pt x="3152" y="13"/>
                  </a:cubicBezTo>
                  <a:lnTo>
                    <a:pt x="3116" y="1"/>
                  </a:lnTo>
                  <a:close/>
                  <a:moveTo>
                    <a:pt x="3114" y="29"/>
                  </a:moveTo>
                  <a:cubicBezTo>
                    <a:pt x="1699" y="621"/>
                    <a:pt x="363" y="1314"/>
                    <a:pt x="45" y="2966"/>
                  </a:cubicBezTo>
                  <a:cubicBezTo>
                    <a:pt x="1" y="3152"/>
                    <a:pt x="930" y="3826"/>
                    <a:pt x="1298" y="3826"/>
                  </a:cubicBezTo>
                  <a:cubicBezTo>
                    <a:pt x="1329" y="3826"/>
                    <a:pt x="1356" y="3821"/>
                    <a:pt x="1378" y="3811"/>
                  </a:cubicBezTo>
                  <a:cubicBezTo>
                    <a:pt x="3023" y="3101"/>
                    <a:pt x="2974" y="1498"/>
                    <a:pt x="3114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6"/>
          <p:cNvGrpSpPr/>
          <p:nvPr/>
        </p:nvGrpSpPr>
        <p:grpSpPr>
          <a:xfrm>
            <a:off x="7423168" y="3390998"/>
            <a:ext cx="3326956" cy="2797474"/>
            <a:chOff x="3208125" y="2033475"/>
            <a:chExt cx="1255550" cy="1216875"/>
          </a:xfrm>
        </p:grpSpPr>
        <p:sp>
          <p:nvSpPr>
            <p:cNvPr id="53" name="Google Shape;53;p6"/>
            <p:cNvSpPr/>
            <p:nvPr/>
          </p:nvSpPr>
          <p:spPr>
            <a:xfrm>
              <a:off x="3208125" y="2083250"/>
              <a:ext cx="1186475" cy="1167100"/>
            </a:xfrm>
            <a:custGeom>
              <a:avLst/>
              <a:gdLst/>
              <a:ahLst/>
              <a:cxnLst/>
              <a:rect l="l" t="t" r="r" b="b"/>
              <a:pathLst>
                <a:path w="47459" h="46684" extrusionOk="0">
                  <a:moveTo>
                    <a:pt x="24170" y="0"/>
                  </a:moveTo>
                  <a:cubicBezTo>
                    <a:pt x="18485" y="0"/>
                    <a:pt x="13735" y="4375"/>
                    <a:pt x="9085" y="9199"/>
                  </a:cubicBezTo>
                  <a:lnTo>
                    <a:pt x="9168" y="9116"/>
                  </a:lnTo>
                  <a:lnTo>
                    <a:pt x="9168" y="9116"/>
                  </a:lnTo>
                  <a:cubicBezTo>
                    <a:pt x="4811" y="19724"/>
                    <a:pt x="1" y="30333"/>
                    <a:pt x="9347" y="40858"/>
                  </a:cubicBezTo>
                  <a:cubicBezTo>
                    <a:pt x="12901" y="45444"/>
                    <a:pt x="17119" y="46683"/>
                    <a:pt x="21529" y="46683"/>
                  </a:cubicBezTo>
                  <a:cubicBezTo>
                    <a:pt x="25613" y="46683"/>
                    <a:pt x="29861" y="45620"/>
                    <a:pt x="33898" y="45168"/>
                  </a:cubicBezTo>
                  <a:cubicBezTo>
                    <a:pt x="41506" y="44322"/>
                    <a:pt x="43804" y="37988"/>
                    <a:pt x="44732" y="31202"/>
                  </a:cubicBezTo>
                  <a:cubicBezTo>
                    <a:pt x="44959" y="29618"/>
                    <a:pt x="45423" y="28082"/>
                    <a:pt x="45780" y="26523"/>
                  </a:cubicBezTo>
                  <a:cubicBezTo>
                    <a:pt x="47459" y="17593"/>
                    <a:pt x="43935" y="10878"/>
                    <a:pt x="36791" y="5675"/>
                  </a:cubicBezTo>
                  <a:cubicBezTo>
                    <a:pt x="36128" y="5936"/>
                    <a:pt x="35544" y="6082"/>
                    <a:pt x="35060" y="6082"/>
                  </a:cubicBezTo>
                  <a:cubicBezTo>
                    <a:pt x="34024" y="6082"/>
                    <a:pt x="33444" y="5413"/>
                    <a:pt x="33517" y="3782"/>
                  </a:cubicBezTo>
                  <a:cubicBezTo>
                    <a:pt x="30097" y="1097"/>
                    <a:pt x="27016" y="0"/>
                    <a:pt x="24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3435525" y="2033475"/>
              <a:ext cx="1028150" cy="712850"/>
            </a:xfrm>
            <a:custGeom>
              <a:avLst/>
              <a:gdLst/>
              <a:ahLst/>
              <a:cxnLst/>
              <a:rect l="l" t="t" r="r" b="b"/>
              <a:pathLst>
                <a:path w="41126" h="28514" extrusionOk="0">
                  <a:moveTo>
                    <a:pt x="14039" y="1"/>
                  </a:moveTo>
                  <a:cubicBezTo>
                    <a:pt x="7187" y="1"/>
                    <a:pt x="1678" y="3556"/>
                    <a:pt x="1" y="11190"/>
                  </a:cubicBezTo>
                  <a:cubicBezTo>
                    <a:pt x="3775" y="9940"/>
                    <a:pt x="6835" y="7356"/>
                    <a:pt x="10300" y="5594"/>
                  </a:cubicBezTo>
                  <a:cubicBezTo>
                    <a:pt x="12462" y="4496"/>
                    <a:pt x="14634" y="3814"/>
                    <a:pt x="16686" y="3814"/>
                  </a:cubicBezTo>
                  <a:cubicBezTo>
                    <a:pt x="19662" y="3814"/>
                    <a:pt x="22386" y="5247"/>
                    <a:pt x="24465" y="8922"/>
                  </a:cubicBezTo>
                  <a:lnTo>
                    <a:pt x="24465" y="8922"/>
                  </a:lnTo>
                  <a:cubicBezTo>
                    <a:pt x="24458" y="8920"/>
                    <a:pt x="24451" y="8918"/>
                    <a:pt x="24444" y="8916"/>
                  </a:cubicBezTo>
                  <a:lnTo>
                    <a:pt x="24444" y="8916"/>
                  </a:lnTo>
                  <a:lnTo>
                    <a:pt x="24468" y="8928"/>
                  </a:lnTo>
                  <a:cubicBezTo>
                    <a:pt x="24467" y="8926"/>
                    <a:pt x="24466" y="8924"/>
                    <a:pt x="24465" y="8922"/>
                  </a:cubicBezTo>
                  <a:lnTo>
                    <a:pt x="24465" y="8922"/>
                  </a:lnTo>
                  <a:cubicBezTo>
                    <a:pt x="34339" y="11833"/>
                    <a:pt x="34423" y="20851"/>
                    <a:pt x="36684" y="28514"/>
                  </a:cubicBezTo>
                  <a:cubicBezTo>
                    <a:pt x="41125" y="23620"/>
                    <a:pt x="38268" y="18381"/>
                    <a:pt x="36351" y="14047"/>
                  </a:cubicBezTo>
                  <a:cubicBezTo>
                    <a:pt x="32326" y="4999"/>
                    <a:pt x="24278" y="296"/>
                    <a:pt x="14646" y="10"/>
                  </a:cubicBezTo>
                  <a:cubicBezTo>
                    <a:pt x="14442" y="4"/>
                    <a:pt x="14240" y="1"/>
                    <a:pt x="14039" y="1"/>
                  </a:cubicBezTo>
                  <a:close/>
                </a:path>
              </a:pathLst>
            </a:custGeom>
            <a:solidFill>
              <a:srgbClr val="FA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3243250" y="2311125"/>
              <a:ext cx="198550" cy="793575"/>
            </a:xfrm>
            <a:custGeom>
              <a:avLst/>
              <a:gdLst/>
              <a:ahLst/>
              <a:cxnLst/>
              <a:rect l="l" t="t" r="r" b="b"/>
              <a:pathLst>
                <a:path w="7942" h="31743" extrusionOk="0">
                  <a:moveTo>
                    <a:pt x="7763" y="1"/>
                  </a:moveTo>
                  <a:cubicBezTo>
                    <a:pt x="1346" y="4525"/>
                    <a:pt x="2310" y="11824"/>
                    <a:pt x="1120" y="18217"/>
                  </a:cubicBezTo>
                  <a:cubicBezTo>
                    <a:pt x="1" y="24206"/>
                    <a:pt x="1822" y="29171"/>
                    <a:pt x="7942" y="31743"/>
                  </a:cubicBezTo>
                  <a:cubicBezTo>
                    <a:pt x="3632" y="22408"/>
                    <a:pt x="3799" y="13002"/>
                    <a:pt x="7359" y="3489"/>
                  </a:cubicBezTo>
                  <a:cubicBezTo>
                    <a:pt x="7763" y="2429"/>
                    <a:pt x="7644" y="1167"/>
                    <a:pt x="7763" y="1"/>
                  </a:cubicBezTo>
                  <a:close/>
                </a:path>
              </a:pathLst>
            </a:custGeom>
            <a:solidFill>
              <a:srgbClr val="FA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3968725" y="2256350"/>
              <a:ext cx="78825" cy="95650"/>
            </a:xfrm>
            <a:custGeom>
              <a:avLst/>
              <a:gdLst/>
              <a:ahLst/>
              <a:cxnLst/>
              <a:rect l="l" t="t" r="r" b="b"/>
              <a:pathLst>
                <a:path w="3153" h="3826" extrusionOk="0">
                  <a:moveTo>
                    <a:pt x="3116" y="1"/>
                  </a:moveTo>
                  <a:cubicBezTo>
                    <a:pt x="3116" y="10"/>
                    <a:pt x="3115" y="20"/>
                    <a:pt x="3114" y="29"/>
                  </a:cubicBezTo>
                  <a:lnTo>
                    <a:pt x="3114" y="29"/>
                  </a:lnTo>
                  <a:cubicBezTo>
                    <a:pt x="3127" y="23"/>
                    <a:pt x="3139" y="18"/>
                    <a:pt x="3152" y="13"/>
                  </a:cubicBezTo>
                  <a:lnTo>
                    <a:pt x="3116" y="1"/>
                  </a:lnTo>
                  <a:close/>
                  <a:moveTo>
                    <a:pt x="3114" y="29"/>
                  </a:moveTo>
                  <a:cubicBezTo>
                    <a:pt x="1699" y="621"/>
                    <a:pt x="363" y="1314"/>
                    <a:pt x="45" y="2966"/>
                  </a:cubicBezTo>
                  <a:cubicBezTo>
                    <a:pt x="1" y="3152"/>
                    <a:pt x="930" y="3826"/>
                    <a:pt x="1298" y="3826"/>
                  </a:cubicBezTo>
                  <a:cubicBezTo>
                    <a:pt x="1329" y="3826"/>
                    <a:pt x="1356" y="3821"/>
                    <a:pt x="1378" y="3811"/>
                  </a:cubicBezTo>
                  <a:cubicBezTo>
                    <a:pt x="3023" y="3101"/>
                    <a:pt x="2974" y="1498"/>
                    <a:pt x="3114" y="29"/>
                  </a:cubicBezTo>
                  <a:close/>
                </a:path>
              </a:pathLst>
            </a:custGeom>
            <a:solidFill>
              <a:srgbClr val="F5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31"/>
          <p:cNvGrpSpPr/>
          <p:nvPr/>
        </p:nvGrpSpPr>
        <p:grpSpPr>
          <a:xfrm>
            <a:off x="-1470833" y="-851772"/>
            <a:ext cx="4295205" cy="3611627"/>
            <a:chOff x="3208125" y="2033475"/>
            <a:chExt cx="1255550" cy="1216875"/>
          </a:xfrm>
        </p:grpSpPr>
        <p:sp>
          <p:nvSpPr>
            <p:cNvPr id="275" name="Google Shape;275;p31"/>
            <p:cNvSpPr/>
            <p:nvPr/>
          </p:nvSpPr>
          <p:spPr>
            <a:xfrm>
              <a:off x="3208125" y="2083250"/>
              <a:ext cx="1186475" cy="1167100"/>
            </a:xfrm>
            <a:custGeom>
              <a:avLst/>
              <a:gdLst/>
              <a:ahLst/>
              <a:cxnLst/>
              <a:rect l="l" t="t" r="r" b="b"/>
              <a:pathLst>
                <a:path w="47459" h="46684" extrusionOk="0">
                  <a:moveTo>
                    <a:pt x="24170" y="0"/>
                  </a:moveTo>
                  <a:cubicBezTo>
                    <a:pt x="18485" y="0"/>
                    <a:pt x="13735" y="4375"/>
                    <a:pt x="9085" y="9199"/>
                  </a:cubicBezTo>
                  <a:lnTo>
                    <a:pt x="9168" y="9116"/>
                  </a:lnTo>
                  <a:lnTo>
                    <a:pt x="9168" y="9116"/>
                  </a:lnTo>
                  <a:cubicBezTo>
                    <a:pt x="4811" y="19724"/>
                    <a:pt x="1" y="30333"/>
                    <a:pt x="9347" y="40858"/>
                  </a:cubicBezTo>
                  <a:cubicBezTo>
                    <a:pt x="12901" y="45444"/>
                    <a:pt x="17119" y="46683"/>
                    <a:pt x="21529" y="46683"/>
                  </a:cubicBezTo>
                  <a:cubicBezTo>
                    <a:pt x="25613" y="46683"/>
                    <a:pt x="29861" y="45620"/>
                    <a:pt x="33898" y="45168"/>
                  </a:cubicBezTo>
                  <a:cubicBezTo>
                    <a:pt x="41506" y="44322"/>
                    <a:pt x="43804" y="37988"/>
                    <a:pt x="44732" y="31202"/>
                  </a:cubicBezTo>
                  <a:cubicBezTo>
                    <a:pt x="44959" y="29618"/>
                    <a:pt x="45423" y="28082"/>
                    <a:pt x="45780" y="26523"/>
                  </a:cubicBezTo>
                  <a:cubicBezTo>
                    <a:pt x="47459" y="17593"/>
                    <a:pt x="43935" y="10878"/>
                    <a:pt x="36791" y="5675"/>
                  </a:cubicBezTo>
                  <a:cubicBezTo>
                    <a:pt x="36128" y="5936"/>
                    <a:pt x="35544" y="6082"/>
                    <a:pt x="35060" y="6082"/>
                  </a:cubicBezTo>
                  <a:cubicBezTo>
                    <a:pt x="34024" y="6082"/>
                    <a:pt x="33444" y="5413"/>
                    <a:pt x="33517" y="3782"/>
                  </a:cubicBezTo>
                  <a:cubicBezTo>
                    <a:pt x="30097" y="1097"/>
                    <a:pt x="27016" y="0"/>
                    <a:pt x="24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1"/>
            <p:cNvSpPr/>
            <p:nvPr/>
          </p:nvSpPr>
          <p:spPr>
            <a:xfrm>
              <a:off x="3435525" y="2033475"/>
              <a:ext cx="1028150" cy="712850"/>
            </a:xfrm>
            <a:custGeom>
              <a:avLst/>
              <a:gdLst/>
              <a:ahLst/>
              <a:cxnLst/>
              <a:rect l="l" t="t" r="r" b="b"/>
              <a:pathLst>
                <a:path w="41126" h="28514" extrusionOk="0">
                  <a:moveTo>
                    <a:pt x="14039" y="1"/>
                  </a:moveTo>
                  <a:cubicBezTo>
                    <a:pt x="7187" y="1"/>
                    <a:pt x="1678" y="3556"/>
                    <a:pt x="1" y="11190"/>
                  </a:cubicBezTo>
                  <a:cubicBezTo>
                    <a:pt x="3775" y="9940"/>
                    <a:pt x="6835" y="7356"/>
                    <a:pt x="10300" y="5594"/>
                  </a:cubicBezTo>
                  <a:cubicBezTo>
                    <a:pt x="12462" y="4496"/>
                    <a:pt x="14634" y="3814"/>
                    <a:pt x="16686" y="3814"/>
                  </a:cubicBezTo>
                  <a:cubicBezTo>
                    <a:pt x="19662" y="3814"/>
                    <a:pt x="22386" y="5247"/>
                    <a:pt x="24465" y="8922"/>
                  </a:cubicBezTo>
                  <a:lnTo>
                    <a:pt x="24465" y="8922"/>
                  </a:lnTo>
                  <a:cubicBezTo>
                    <a:pt x="24458" y="8920"/>
                    <a:pt x="24451" y="8918"/>
                    <a:pt x="24444" y="8916"/>
                  </a:cubicBezTo>
                  <a:lnTo>
                    <a:pt x="24444" y="8916"/>
                  </a:lnTo>
                  <a:lnTo>
                    <a:pt x="24468" y="8928"/>
                  </a:lnTo>
                  <a:cubicBezTo>
                    <a:pt x="24467" y="8926"/>
                    <a:pt x="24466" y="8924"/>
                    <a:pt x="24465" y="8922"/>
                  </a:cubicBezTo>
                  <a:lnTo>
                    <a:pt x="24465" y="8922"/>
                  </a:lnTo>
                  <a:cubicBezTo>
                    <a:pt x="34339" y="11833"/>
                    <a:pt x="34423" y="20851"/>
                    <a:pt x="36684" y="28514"/>
                  </a:cubicBezTo>
                  <a:cubicBezTo>
                    <a:pt x="41125" y="23620"/>
                    <a:pt x="38268" y="18381"/>
                    <a:pt x="36351" y="14047"/>
                  </a:cubicBezTo>
                  <a:cubicBezTo>
                    <a:pt x="32326" y="4999"/>
                    <a:pt x="24278" y="296"/>
                    <a:pt x="14646" y="10"/>
                  </a:cubicBezTo>
                  <a:cubicBezTo>
                    <a:pt x="14442" y="4"/>
                    <a:pt x="14240" y="1"/>
                    <a:pt x="14039" y="1"/>
                  </a:cubicBezTo>
                  <a:close/>
                </a:path>
              </a:pathLst>
            </a:custGeom>
            <a:solidFill>
              <a:srgbClr val="FA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1"/>
            <p:cNvSpPr/>
            <p:nvPr/>
          </p:nvSpPr>
          <p:spPr>
            <a:xfrm>
              <a:off x="3243250" y="2311125"/>
              <a:ext cx="198550" cy="793575"/>
            </a:xfrm>
            <a:custGeom>
              <a:avLst/>
              <a:gdLst/>
              <a:ahLst/>
              <a:cxnLst/>
              <a:rect l="l" t="t" r="r" b="b"/>
              <a:pathLst>
                <a:path w="7942" h="31743" extrusionOk="0">
                  <a:moveTo>
                    <a:pt x="7763" y="1"/>
                  </a:moveTo>
                  <a:cubicBezTo>
                    <a:pt x="1346" y="4525"/>
                    <a:pt x="2310" y="11824"/>
                    <a:pt x="1120" y="18217"/>
                  </a:cubicBezTo>
                  <a:cubicBezTo>
                    <a:pt x="1" y="24206"/>
                    <a:pt x="1822" y="29171"/>
                    <a:pt x="7942" y="31743"/>
                  </a:cubicBezTo>
                  <a:cubicBezTo>
                    <a:pt x="3632" y="22408"/>
                    <a:pt x="3799" y="13002"/>
                    <a:pt x="7359" y="3489"/>
                  </a:cubicBezTo>
                  <a:cubicBezTo>
                    <a:pt x="7763" y="2429"/>
                    <a:pt x="7644" y="1167"/>
                    <a:pt x="7763" y="1"/>
                  </a:cubicBezTo>
                  <a:close/>
                </a:path>
              </a:pathLst>
            </a:custGeom>
            <a:solidFill>
              <a:srgbClr val="FA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3968725" y="2256350"/>
              <a:ext cx="78825" cy="95650"/>
            </a:xfrm>
            <a:custGeom>
              <a:avLst/>
              <a:gdLst/>
              <a:ahLst/>
              <a:cxnLst/>
              <a:rect l="l" t="t" r="r" b="b"/>
              <a:pathLst>
                <a:path w="3153" h="3826" extrusionOk="0">
                  <a:moveTo>
                    <a:pt x="3116" y="1"/>
                  </a:moveTo>
                  <a:cubicBezTo>
                    <a:pt x="3116" y="10"/>
                    <a:pt x="3115" y="20"/>
                    <a:pt x="3114" y="29"/>
                  </a:cubicBezTo>
                  <a:lnTo>
                    <a:pt x="3114" y="29"/>
                  </a:lnTo>
                  <a:cubicBezTo>
                    <a:pt x="3127" y="23"/>
                    <a:pt x="3139" y="18"/>
                    <a:pt x="3152" y="13"/>
                  </a:cubicBezTo>
                  <a:lnTo>
                    <a:pt x="3116" y="1"/>
                  </a:lnTo>
                  <a:close/>
                  <a:moveTo>
                    <a:pt x="3114" y="29"/>
                  </a:moveTo>
                  <a:cubicBezTo>
                    <a:pt x="1699" y="621"/>
                    <a:pt x="363" y="1314"/>
                    <a:pt x="45" y="2966"/>
                  </a:cubicBezTo>
                  <a:cubicBezTo>
                    <a:pt x="1" y="3152"/>
                    <a:pt x="930" y="3826"/>
                    <a:pt x="1298" y="3826"/>
                  </a:cubicBezTo>
                  <a:cubicBezTo>
                    <a:pt x="1329" y="3826"/>
                    <a:pt x="1356" y="3821"/>
                    <a:pt x="1378" y="3811"/>
                  </a:cubicBezTo>
                  <a:cubicBezTo>
                    <a:pt x="3023" y="3101"/>
                    <a:pt x="2974" y="1498"/>
                    <a:pt x="3114" y="29"/>
                  </a:cubicBezTo>
                  <a:close/>
                </a:path>
              </a:pathLst>
            </a:custGeom>
            <a:solidFill>
              <a:srgbClr val="F5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" name="Google Shape;279;p31"/>
          <p:cNvSpPr txBox="1">
            <a:spLocks noGrp="1"/>
          </p:cNvSpPr>
          <p:nvPr>
            <p:ph type="title"/>
          </p:nvPr>
        </p:nvSpPr>
        <p:spPr>
          <a:xfrm>
            <a:off x="720000" y="449400"/>
            <a:ext cx="7704000" cy="16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80" name="Google Shape;280;p31"/>
          <p:cNvSpPr txBox="1">
            <a:spLocks noGrp="1"/>
          </p:cNvSpPr>
          <p:nvPr>
            <p:ph type="subTitle" idx="1"/>
          </p:nvPr>
        </p:nvSpPr>
        <p:spPr>
          <a:xfrm flipH="1">
            <a:off x="4677775" y="2490950"/>
            <a:ext cx="3753000" cy="50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31"/>
          <p:cNvSpPr txBox="1">
            <a:spLocks noGrp="1"/>
          </p:cNvSpPr>
          <p:nvPr>
            <p:ph type="subTitle" idx="2"/>
          </p:nvPr>
        </p:nvSpPr>
        <p:spPr>
          <a:xfrm flipH="1">
            <a:off x="4677775" y="2994892"/>
            <a:ext cx="3753000" cy="50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31"/>
          <p:cNvSpPr txBox="1">
            <a:spLocks noGrp="1"/>
          </p:cNvSpPr>
          <p:nvPr>
            <p:ph type="subTitle" idx="3"/>
          </p:nvPr>
        </p:nvSpPr>
        <p:spPr>
          <a:xfrm flipH="1">
            <a:off x="4677775" y="3497483"/>
            <a:ext cx="3753000" cy="50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1"/>
          <p:cNvSpPr txBox="1">
            <a:spLocks noGrp="1"/>
          </p:cNvSpPr>
          <p:nvPr>
            <p:ph type="subTitle" idx="4"/>
          </p:nvPr>
        </p:nvSpPr>
        <p:spPr>
          <a:xfrm flipH="1">
            <a:off x="4677775" y="3999397"/>
            <a:ext cx="3753000" cy="50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84" name="Google Shape;284;p31"/>
          <p:cNvGrpSpPr/>
          <p:nvPr/>
        </p:nvGrpSpPr>
        <p:grpSpPr>
          <a:xfrm rot="-4252856">
            <a:off x="7650824" y="523702"/>
            <a:ext cx="2750054" cy="2665343"/>
            <a:chOff x="3208125" y="2033475"/>
            <a:chExt cx="1255550" cy="1216875"/>
          </a:xfrm>
        </p:grpSpPr>
        <p:sp>
          <p:nvSpPr>
            <p:cNvPr id="285" name="Google Shape;285;p31"/>
            <p:cNvSpPr/>
            <p:nvPr/>
          </p:nvSpPr>
          <p:spPr>
            <a:xfrm>
              <a:off x="3208125" y="2083250"/>
              <a:ext cx="1186475" cy="1167100"/>
            </a:xfrm>
            <a:custGeom>
              <a:avLst/>
              <a:gdLst/>
              <a:ahLst/>
              <a:cxnLst/>
              <a:rect l="l" t="t" r="r" b="b"/>
              <a:pathLst>
                <a:path w="47459" h="46684" extrusionOk="0">
                  <a:moveTo>
                    <a:pt x="24170" y="0"/>
                  </a:moveTo>
                  <a:cubicBezTo>
                    <a:pt x="18485" y="0"/>
                    <a:pt x="13735" y="4375"/>
                    <a:pt x="9085" y="9199"/>
                  </a:cubicBezTo>
                  <a:lnTo>
                    <a:pt x="9168" y="9116"/>
                  </a:lnTo>
                  <a:lnTo>
                    <a:pt x="9168" y="9116"/>
                  </a:lnTo>
                  <a:cubicBezTo>
                    <a:pt x="4811" y="19724"/>
                    <a:pt x="1" y="30333"/>
                    <a:pt x="9347" y="40858"/>
                  </a:cubicBezTo>
                  <a:cubicBezTo>
                    <a:pt x="12901" y="45444"/>
                    <a:pt x="17119" y="46683"/>
                    <a:pt x="21529" y="46683"/>
                  </a:cubicBezTo>
                  <a:cubicBezTo>
                    <a:pt x="25613" y="46683"/>
                    <a:pt x="29861" y="45620"/>
                    <a:pt x="33898" y="45168"/>
                  </a:cubicBezTo>
                  <a:cubicBezTo>
                    <a:pt x="41506" y="44322"/>
                    <a:pt x="43804" y="37988"/>
                    <a:pt x="44732" y="31202"/>
                  </a:cubicBezTo>
                  <a:cubicBezTo>
                    <a:pt x="44959" y="29618"/>
                    <a:pt x="45423" y="28082"/>
                    <a:pt x="45780" y="26523"/>
                  </a:cubicBezTo>
                  <a:cubicBezTo>
                    <a:pt x="47459" y="17593"/>
                    <a:pt x="43935" y="10878"/>
                    <a:pt x="36791" y="5675"/>
                  </a:cubicBezTo>
                  <a:cubicBezTo>
                    <a:pt x="36128" y="5936"/>
                    <a:pt x="35544" y="6082"/>
                    <a:pt x="35060" y="6082"/>
                  </a:cubicBezTo>
                  <a:cubicBezTo>
                    <a:pt x="34024" y="6082"/>
                    <a:pt x="33444" y="5413"/>
                    <a:pt x="33517" y="3782"/>
                  </a:cubicBezTo>
                  <a:cubicBezTo>
                    <a:pt x="30097" y="1097"/>
                    <a:pt x="27016" y="0"/>
                    <a:pt x="24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1"/>
            <p:cNvSpPr/>
            <p:nvPr/>
          </p:nvSpPr>
          <p:spPr>
            <a:xfrm>
              <a:off x="3435525" y="2033475"/>
              <a:ext cx="1028150" cy="712850"/>
            </a:xfrm>
            <a:custGeom>
              <a:avLst/>
              <a:gdLst/>
              <a:ahLst/>
              <a:cxnLst/>
              <a:rect l="l" t="t" r="r" b="b"/>
              <a:pathLst>
                <a:path w="41126" h="28514" extrusionOk="0">
                  <a:moveTo>
                    <a:pt x="14039" y="1"/>
                  </a:moveTo>
                  <a:cubicBezTo>
                    <a:pt x="7187" y="1"/>
                    <a:pt x="1678" y="3556"/>
                    <a:pt x="1" y="11190"/>
                  </a:cubicBezTo>
                  <a:cubicBezTo>
                    <a:pt x="3775" y="9940"/>
                    <a:pt x="6835" y="7356"/>
                    <a:pt x="10300" y="5594"/>
                  </a:cubicBezTo>
                  <a:cubicBezTo>
                    <a:pt x="12462" y="4496"/>
                    <a:pt x="14634" y="3814"/>
                    <a:pt x="16686" y="3814"/>
                  </a:cubicBezTo>
                  <a:cubicBezTo>
                    <a:pt x="19662" y="3814"/>
                    <a:pt x="22386" y="5247"/>
                    <a:pt x="24465" y="8922"/>
                  </a:cubicBezTo>
                  <a:lnTo>
                    <a:pt x="24465" y="8922"/>
                  </a:lnTo>
                  <a:cubicBezTo>
                    <a:pt x="24458" y="8920"/>
                    <a:pt x="24451" y="8918"/>
                    <a:pt x="24444" y="8916"/>
                  </a:cubicBezTo>
                  <a:lnTo>
                    <a:pt x="24444" y="8916"/>
                  </a:lnTo>
                  <a:lnTo>
                    <a:pt x="24468" y="8928"/>
                  </a:lnTo>
                  <a:cubicBezTo>
                    <a:pt x="24467" y="8926"/>
                    <a:pt x="24466" y="8924"/>
                    <a:pt x="24465" y="8922"/>
                  </a:cubicBezTo>
                  <a:lnTo>
                    <a:pt x="24465" y="8922"/>
                  </a:lnTo>
                  <a:cubicBezTo>
                    <a:pt x="34339" y="11833"/>
                    <a:pt x="34423" y="20851"/>
                    <a:pt x="36684" y="28514"/>
                  </a:cubicBezTo>
                  <a:cubicBezTo>
                    <a:pt x="41125" y="23620"/>
                    <a:pt x="38268" y="18381"/>
                    <a:pt x="36351" y="14047"/>
                  </a:cubicBezTo>
                  <a:cubicBezTo>
                    <a:pt x="32326" y="4999"/>
                    <a:pt x="24278" y="296"/>
                    <a:pt x="14646" y="10"/>
                  </a:cubicBezTo>
                  <a:cubicBezTo>
                    <a:pt x="14442" y="4"/>
                    <a:pt x="14240" y="1"/>
                    <a:pt x="14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1"/>
            <p:cNvSpPr/>
            <p:nvPr/>
          </p:nvSpPr>
          <p:spPr>
            <a:xfrm>
              <a:off x="3243250" y="2311125"/>
              <a:ext cx="198550" cy="793575"/>
            </a:xfrm>
            <a:custGeom>
              <a:avLst/>
              <a:gdLst/>
              <a:ahLst/>
              <a:cxnLst/>
              <a:rect l="l" t="t" r="r" b="b"/>
              <a:pathLst>
                <a:path w="7942" h="31743" extrusionOk="0">
                  <a:moveTo>
                    <a:pt x="7763" y="1"/>
                  </a:moveTo>
                  <a:cubicBezTo>
                    <a:pt x="1346" y="4525"/>
                    <a:pt x="2310" y="11824"/>
                    <a:pt x="1120" y="18217"/>
                  </a:cubicBezTo>
                  <a:cubicBezTo>
                    <a:pt x="1" y="24206"/>
                    <a:pt x="1822" y="29171"/>
                    <a:pt x="7942" y="31743"/>
                  </a:cubicBezTo>
                  <a:cubicBezTo>
                    <a:pt x="3632" y="22408"/>
                    <a:pt x="3799" y="13002"/>
                    <a:pt x="7359" y="3489"/>
                  </a:cubicBezTo>
                  <a:cubicBezTo>
                    <a:pt x="7763" y="2429"/>
                    <a:pt x="7644" y="1167"/>
                    <a:pt x="7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1"/>
            <p:cNvSpPr/>
            <p:nvPr/>
          </p:nvSpPr>
          <p:spPr>
            <a:xfrm>
              <a:off x="3968725" y="2256350"/>
              <a:ext cx="78825" cy="95650"/>
            </a:xfrm>
            <a:custGeom>
              <a:avLst/>
              <a:gdLst/>
              <a:ahLst/>
              <a:cxnLst/>
              <a:rect l="l" t="t" r="r" b="b"/>
              <a:pathLst>
                <a:path w="3153" h="3826" extrusionOk="0">
                  <a:moveTo>
                    <a:pt x="3116" y="1"/>
                  </a:moveTo>
                  <a:cubicBezTo>
                    <a:pt x="3116" y="10"/>
                    <a:pt x="3115" y="20"/>
                    <a:pt x="3114" y="29"/>
                  </a:cubicBezTo>
                  <a:lnTo>
                    <a:pt x="3114" y="29"/>
                  </a:lnTo>
                  <a:cubicBezTo>
                    <a:pt x="3127" y="23"/>
                    <a:pt x="3139" y="18"/>
                    <a:pt x="3152" y="13"/>
                  </a:cubicBezTo>
                  <a:lnTo>
                    <a:pt x="3116" y="1"/>
                  </a:lnTo>
                  <a:close/>
                  <a:moveTo>
                    <a:pt x="3114" y="29"/>
                  </a:moveTo>
                  <a:cubicBezTo>
                    <a:pt x="1699" y="621"/>
                    <a:pt x="363" y="1314"/>
                    <a:pt x="45" y="2966"/>
                  </a:cubicBezTo>
                  <a:cubicBezTo>
                    <a:pt x="1" y="3152"/>
                    <a:pt x="930" y="3826"/>
                    <a:pt x="1298" y="3826"/>
                  </a:cubicBezTo>
                  <a:cubicBezTo>
                    <a:pt x="1329" y="3826"/>
                    <a:pt x="1356" y="3821"/>
                    <a:pt x="1378" y="3811"/>
                  </a:cubicBezTo>
                  <a:cubicBezTo>
                    <a:pt x="3023" y="3101"/>
                    <a:pt x="2974" y="1498"/>
                    <a:pt x="3114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8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3"/>
          <p:cNvGrpSpPr/>
          <p:nvPr/>
        </p:nvGrpSpPr>
        <p:grpSpPr>
          <a:xfrm rot="-2700000">
            <a:off x="4586128" y="-1247414"/>
            <a:ext cx="3326971" cy="2797529"/>
            <a:chOff x="3208125" y="2033475"/>
            <a:chExt cx="1255550" cy="1216875"/>
          </a:xfrm>
        </p:grpSpPr>
        <p:sp>
          <p:nvSpPr>
            <p:cNvPr id="302" name="Google Shape;302;p33"/>
            <p:cNvSpPr/>
            <p:nvPr/>
          </p:nvSpPr>
          <p:spPr>
            <a:xfrm>
              <a:off x="3208125" y="2083250"/>
              <a:ext cx="1186475" cy="1167100"/>
            </a:xfrm>
            <a:custGeom>
              <a:avLst/>
              <a:gdLst/>
              <a:ahLst/>
              <a:cxnLst/>
              <a:rect l="l" t="t" r="r" b="b"/>
              <a:pathLst>
                <a:path w="47459" h="46684" extrusionOk="0">
                  <a:moveTo>
                    <a:pt x="24170" y="0"/>
                  </a:moveTo>
                  <a:cubicBezTo>
                    <a:pt x="18485" y="0"/>
                    <a:pt x="13735" y="4375"/>
                    <a:pt x="9085" y="9199"/>
                  </a:cubicBezTo>
                  <a:lnTo>
                    <a:pt x="9168" y="9116"/>
                  </a:lnTo>
                  <a:lnTo>
                    <a:pt x="9168" y="9116"/>
                  </a:lnTo>
                  <a:cubicBezTo>
                    <a:pt x="4811" y="19724"/>
                    <a:pt x="1" y="30333"/>
                    <a:pt x="9347" y="40858"/>
                  </a:cubicBezTo>
                  <a:cubicBezTo>
                    <a:pt x="12901" y="45444"/>
                    <a:pt x="17119" y="46683"/>
                    <a:pt x="21529" y="46683"/>
                  </a:cubicBezTo>
                  <a:cubicBezTo>
                    <a:pt x="25613" y="46683"/>
                    <a:pt x="29861" y="45620"/>
                    <a:pt x="33898" y="45168"/>
                  </a:cubicBezTo>
                  <a:cubicBezTo>
                    <a:pt x="41506" y="44322"/>
                    <a:pt x="43804" y="37988"/>
                    <a:pt x="44732" y="31202"/>
                  </a:cubicBezTo>
                  <a:cubicBezTo>
                    <a:pt x="44959" y="29618"/>
                    <a:pt x="45423" y="28082"/>
                    <a:pt x="45780" y="26523"/>
                  </a:cubicBezTo>
                  <a:cubicBezTo>
                    <a:pt x="47459" y="17593"/>
                    <a:pt x="43935" y="10878"/>
                    <a:pt x="36791" y="5675"/>
                  </a:cubicBezTo>
                  <a:cubicBezTo>
                    <a:pt x="36128" y="5936"/>
                    <a:pt x="35544" y="6082"/>
                    <a:pt x="35060" y="6082"/>
                  </a:cubicBezTo>
                  <a:cubicBezTo>
                    <a:pt x="34024" y="6082"/>
                    <a:pt x="33444" y="5413"/>
                    <a:pt x="33517" y="3782"/>
                  </a:cubicBezTo>
                  <a:cubicBezTo>
                    <a:pt x="30097" y="1097"/>
                    <a:pt x="27016" y="0"/>
                    <a:pt x="24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3"/>
            <p:cNvSpPr/>
            <p:nvPr/>
          </p:nvSpPr>
          <p:spPr>
            <a:xfrm>
              <a:off x="3435525" y="2033475"/>
              <a:ext cx="1028150" cy="712850"/>
            </a:xfrm>
            <a:custGeom>
              <a:avLst/>
              <a:gdLst/>
              <a:ahLst/>
              <a:cxnLst/>
              <a:rect l="l" t="t" r="r" b="b"/>
              <a:pathLst>
                <a:path w="41126" h="28514" extrusionOk="0">
                  <a:moveTo>
                    <a:pt x="14039" y="1"/>
                  </a:moveTo>
                  <a:cubicBezTo>
                    <a:pt x="7187" y="1"/>
                    <a:pt x="1678" y="3556"/>
                    <a:pt x="1" y="11190"/>
                  </a:cubicBezTo>
                  <a:cubicBezTo>
                    <a:pt x="3775" y="9940"/>
                    <a:pt x="6835" y="7356"/>
                    <a:pt x="10300" y="5594"/>
                  </a:cubicBezTo>
                  <a:cubicBezTo>
                    <a:pt x="12462" y="4496"/>
                    <a:pt x="14634" y="3814"/>
                    <a:pt x="16686" y="3814"/>
                  </a:cubicBezTo>
                  <a:cubicBezTo>
                    <a:pt x="19662" y="3814"/>
                    <a:pt x="22386" y="5247"/>
                    <a:pt x="24465" y="8922"/>
                  </a:cubicBezTo>
                  <a:lnTo>
                    <a:pt x="24465" y="8922"/>
                  </a:lnTo>
                  <a:cubicBezTo>
                    <a:pt x="24458" y="8920"/>
                    <a:pt x="24451" y="8918"/>
                    <a:pt x="24444" y="8916"/>
                  </a:cubicBezTo>
                  <a:lnTo>
                    <a:pt x="24444" y="8916"/>
                  </a:lnTo>
                  <a:lnTo>
                    <a:pt x="24468" y="8928"/>
                  </a:lnTo>
                  <a:cubicBezTo>
                    <a:pt x="24467" y="8926"/>
                    <a:pt x="24466" y="8924"/>
                    <a:pt x="24465" y="8922"/>
                  </a:cubicBezTo>
                  <a:lnTo>
                    <a:pt x="24465" y="8922"/>
                  </a:lnTo>
                  <a:cubicBezTo>
                    <a:pt x="34339" y="11833"/>
                    <a:pt x="34423" y="20851"/>
                    <a:pt x="36684" y="28514"/>
                  </a:cubicBezTo>
                  <a:cubicBezTo>
                    <a:pt x="41125" y="23620"/>
                    <a:pt x="38268" y="18381"/>
                    <a:pt x="36351" y="14047"/>
                  </a:cubicBezTo>
                  <a:cubicBezTo>
                    <a:pt x="32326" y="4999"/>
                    <a:pt x="24278" y="296"/>
                    <a:pt x="14646" y="10"/>
                  </a:cubicBezTo>
                  <a:cubicBezTo>
                    <a:pt x="14442" y="4"/>
                    <a:pt x="14240" y="1"/>
                    <a:pt x="14039" y="1"/>
                  </a:cubicBezTo>
                  <a:close/>
                </a:path>
              </a:pathLst>
            </a:custGeom>
            <a:solidFill>
              <a:srgbClr val="FA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3"/>
            <p:cNvSpPr/>
            <p:nvPr/>
          </p:nvSpPr>
          <p:spPr>
            <a:xfrm>
              <a:off x="3243250" y="2311125"/>
              <a:ext cx="198550" cy="793575"/>
            </a:xfrm>
            <a:custGeom>
              <a:avLst/>
              <a:gdLst/>
              <a:ahLst/>
              <a:cxnLst/>
              <a:rect l="l" t="t" r="r" b="b"/>
              <a:pathLst>
                <a:path w="7942" h="31743" extrusionOk="0">
                  <a:moveTo>
                    <a:pt x="7763" y="1"/>
                  </a:moveTo>
                  <a:cubicBezTo>
                    <a:pt x="1346" y="4525"/>
                    <a:pt x="2310" y="11824"/>
                    <a:pt x="1120" y="18217"/>
                  </a:cubicBezTo>
                  <a:cubicBezTo>
                    <a:pt x="1" y="24206"/>
                    <a:pt x="1822" y="29171"/>
                    <a:pt x="7942" y="31743"/>
                  </a:cubicBezTo>
                  <a:cubicBezTo>
                    <a:pt x="3632" y="22408"/>
                    <a:pt x="3799" y="13002"/>
                    <a:pt x="7359" y="3489"/>
                  </a:cubicBezTo>
                  <a:cubicBezTo>
                    <a:pt x="7763" y="2429"/>
                    <a:pt x="7644" y="1167"/>
                    <a:pt x="7763" y="1"/>
                  </a:cubicBezTo>
                  <a:close/>
                </a:path>
              </a:pathLst>
            </a:custGeom>
            <a:solidFill>
              <a:srgbClr val="FA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3"/>
            <p:cNvSpPr/>
            <p:nvPr/>
          </p:nvSpPr>
          <p:spPr>
            <a:xfrm>
              <a:off x="3968725" y="2256350"/>
              <a:ext cx="78825" cy="95650"/>
            </a:xfrm>
            <a:custGeom>
              <a:avLst/>
              <a:gdLst/>
              <a:ahLst/>
              <a:cxnLst/>
              <a:rect l="l" t="t" r="r" b="b"/>
              <a:pathLst>
                <a:path w="3153" h="3826" extrusionOk="0">
                  <a:moveTo>
                    <a:pt x="3116" y="1"/>
                  </a:moveTo>
                  <a:cubicBezTo>
                    <a:pt x="3116" y="10"/>
                    <a:pt x="3115" y="20"/>
                    <a:pt x="3114" y="29"/>
                  </a:cubicBezTo>
                  <a:lnTo>
                    <a:pt x="3114" y="29"/>
                  </a:lnTo>
                  <a:cubicBezTo>
                    <a:pt x="3127" y="23"/>
                    <a:pt x="3139" y="18"/>
                    <a:pt x="3152" y="13"/>
                  </a:cubicBezTo>
                  <a:lnTo>
                    <a:pt x="3116" y="1"/>
                  </a:lnTo>
                  <a:close/>
                  <a:moveTo>
                    <a:pt x="3114" y="29"/>
                  </a:moveTo>
                  <a:cubicBezTo>
                    <a:pt x="1699" y="621"/>
                    <a:pt x="363" y="1314"/>
                    <a:pt x="45" y="2966"/>
                  </a:cubicBezTo>
                  <a:cubicBezTo>
                    <a:pt x="1" y="3152"/>
                    <a:pt x="930" y="3826"/>
                    <a:pt x="1298" y="3826"/>
                  </a:cubicBezTo>
                  <a:cubicBezTo>
                    <a:pt x="1329" y="3826"/>
                    <a:pt x="1356" y="3821"/>
                    <a:pt x="1378" y="3811"/>
                  </a:cubicBezTo>
                  <a:cubicBezTo>
                    <a:pt x="3023" y="3101"/>
                    <a:pt x="2974" y="1498"/>
                    <a:pt x="3114" y="29"/>
                  </a:cubicBezTo>
                  <a:close/>
                </a:path>
              </a:pathLst>
            </a:custGeom>
            <a:solidFill>
              <a:srgbClr val="F5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6" name="Google Shape;306;p33"/>
          <p:cNvPicPr preferRelativeResize="0"/>
          <p:nvPr/>
        </p:nvPicPr>
        <p:blipFill rotWithShape="1">
          <a:blip r:embed="rId2">
            <a:alphaModFix/>
          </a:blip>
          <a:srcRect l="31239" t="12977" r="31473" b="18213"/>
          <a:stretch/>
        </p:blipFill>
        <p:spPr>
          <a:xfrm rot="-5400000">
            <a:off x="-695278" y="2996801"/>
            <a:ext cx="2998848" cy="311284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3"/>
          <p:cNvSpPr/>
          <p:nvPr/>
        </p:nvSpPr>
        <p:spPr>
          <a:xfrm>
            <a:off x="314850" y="851850"/>
            <a:ext cx="8514300" cy="3439800"/>
          </a:xfrm>
          <a:prstGeom prst="roundRect">
            <a:avLst>
              <a:gd name="adj" fmla="val 3076"/>
            </a:avLst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_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34"/>
          <p:cNvGrpSpPr/>
          <p:nvPr/>
        </p:nvGrpSpPr>
        <p:grpSpPr>
          <a:xfrm rot="-2700000">
            <a:off x="251678" y="-1835014"/>
            <a:ext cx="3326971" cy="2797529"/>
            <a:chOff x="3208125" y="2033475"/>
            <a:chExt cx="1255550" cy="1216875"/>
          </a:xfrm>
        </p:grpSpPr>
        <p:sp>
          <p:nvSpPr>
            <p:cNvPr id="310" name="Google Shape;310;p34"/>
            <p:cNvSpPr/>
            <p:nvPr/>
          </p:nvSpPr>
          <p:spPr>
            <a:xfrm>
              <a:off x="3208125" y="2083250"/>
              <a:ext cx="1186475" cy="1167100"/>
            </a:xfrm>
            <a:custGeom>
              <a:avLst/>
              <a:gdLst/>
              <a:ahLst/>
              <a:cxnLst/>
              <a:rect l="l" t="t" r="r" b="b"/>
              <a:pathLst>
                <a:path w="47459" h="46684" extrusionOk="0">
                  <a:moveTo>
                    <a:pt x="24170" y="0"/>
                  </a:moveTo>
                  <a:cubicBezTo>
                    <a:pt x="18485" y="0"/>
                    <a:pt x="13735" y="4375"/>
                    <a:pt x="9085" y="9199"/>
                  </a:cubicBezTo>
                  <a:lnTo>
                    <a:pt x="9168" y="9116"/>
                  </a:lnTo>
                  <a:lnTo>
                    <a:pt x="9168" y="9116"/>
                  </a:lnTo>
                  <a:cubicBezTo>
                    <a:pt x="4811" y="19724"/>
                    <a:pt x="1" y="30333"/>
                    <a:pt x="9347" y="40858"/>
                  </a:cubicBezTo>
                  <a:cubicBezTo>
                    <a:pt x="12901" y="45444"/>
                    <a:pt x="17119" y="46683"/>
                    <a:pt x="21529" y="46683"/>
                  </a:cubicBezTo>
                  <a:cubicBezTo>
                    <a:pt x="25613" y="46683"/>
                    <a:pt x="29861" y="45620"/>
                    <a:pt x="33898" y="45168"/>
                  </a:cubicBezTo>
                  <a:cubicBezTo>
                    <a:pt x="41506" y="44322"/>
                    <a:pt x="43804" y="37988"/>
                    <a:pt x="44732" y="31202"/>
                  </a:cubicBezTo>
                  <a:cubicBezTo>
                    <a:pt x="44959" y="29618"/>
                    <a:pt x="45423" y="28082"/>
                    <a:pt x="45780" y="26523"/>
                  </a:cubicBezTo>
                  <a:cubicBezTo>
                    <a:pt x="47459" y="17593"/>
                    <a:pt x="43935" y="10878"/>
                    <a:pt x="36791" y="5675"/>
                  </a:cubicBezTo>
                  <a:cubicBezTo>
                    <a:pt x="36128" y="5936"/>
                    <a:pt x="35544" y="6082"/>
                    <a:pt x="35060" y="6082"/>
                  </a:cubicBezTo>
                  <a:cubicBezTo>
                    <a:pt x="34024" y="6082"/>
                    <a:pt x="33444" y="5413"/>
                    <a:pt x="33517" y="3782"/>
                  </a:cubicBezTo>
                  <a:cubicBezTo>
                    <a:pt x="30097" y="1097"/>
                    <a:pt x="27016" y="0"/>
                    <a:pt x="24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4"/>
            <p:cNvSpPr/>
            <p:nvPr/>
          </p:nvSpPr>
          <p:spPr>
            <a:xfrm>
              <a:off x="3435525" y="2033475"/>
              <a:ext cx="1028150" cy="712850"/>
            </a:xfrm>
            <a:custGeom>
              <a:avLst/>
              <a:gdLst/>
              <a:ahLst/>
              <a:cxnLst/>
              <a:rect l="l" t="t" r="r" b="b"/>
              <a:pathLst>
                <a:path w="41126" h="28514" extrusionOk="0">
                  <a:moveTo>
                    <a:pt x="14039" y="1"/>
                  </a:moveTo>
                  <a:cubicBezTo>
                    <a:pt x="7187" y="1"/>
                    <a:pt x="1678" y="3556"/>
                    <a:pt x="1" y="11190"/>
                  </a:cubicBezTo>
                  <a:cubicBezTo>
                    <a:pt x="3775" y="9940"/>
                    <a:pt x="6835" y="7356"/>
                    <a:pt x="10300" y="5594"/>
                  </a:cubicBezTo>
                  <a:cubicBezTo>
                    <a:pt x="12462" y="4496"/>
                    <a:pt x="14634" y="3814"/>
                    <a:pt x="16686" y="3814"/>
                  </a:cubicBezTo>
                  <a:cubicBezTo>
                    <a:pt x="19662" y="3814"/>
                    <a:pt x="22386" y="5247"/>
                    <a:pt x="24465" y="8922"/>
                  </a:cubicBezTo>
                  <a:lnTo>
                    <a:pt x="24465" y="8922"/>
                  </a:lnTo>
                  <a:cubicBezTo>
                    <a:pt x="24458" y="8920"/>
                    <a:pt x="24451" y="8918"/>
                    <a:pt x="24444" y="8916"/>
                  </a:cubicBezTo>
                  <a:lnTo>
                    <a:pt x="24444" y="8916"/>
                  </a:lnTo>
                  <a:lnTo>
                    <a:pt x="24468" y="8928"/>
                  </a:lnTo>
                  <a:cubicBezTo>
                    <a:pt x="24467" y="8926"/>
                    <a:pt x="24466" y="8924"/>
                    <a:pt x="24465" y="8922"/>
                  </a:cubicBezTo>
                  <a:lnTo>
                    <a:pt x="24465" y="8922"/>
                  </a:lnTo>
                  <a:cubicBezTo>
                    <a:pt x="34339" y="11833"/>
                    <a:pt x="34423" y="20851"/>
                    <a:pt x="36684" y="28514"/>
                  </a:cubicBezTo>
                  <a:cubicBezTo>
                    <a:pt x="41125" y="23620"/>
                    <a:pt x="38268" y="18381"/>
                    <a:pt x="36351" y="14047"/>
                  </a:cubicBezTo>
                  <a:cubicBezTo>
                    <a:pt x="32326" y="4999"/>
                    <a:pt x="24278" y="296"/>
                    <a:pt x="14646" y="10"/>
                  </a:cubicBezTo>
                  <a:cubicBezTo>
                    <a:pt x="14442" y="4"/>
                    <a:pt x="14240" y="1"/>
                    <a:pt x="14039" y="1"/>
                  </a:cubicBezTo>
                  <a:close/>
                </a:path>
              </a:pathLst>
            </a:custGeom>
            <a:solidFill>
              <a:srgbClr val="FA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4"/>
            <p:cNvSpPr/>
            <p:nvPr/>
          </p:nvSpPr>
          <p:spPr>
            <a:xfrm>
              <a:off x="3243250" y="2311125"/>
              <a:ext cx="198550" cy="793575"/>
            </a:xfrm>
            <a:custGeom>
              <a:avLst/>
              <a:gdLst/>
              <a:ahLst/>
              <a:cxnLst/>
              <a:rect l="l" t="t" r="r" b="b"/>
              <a:pathLst>
                <a:path w="7942" h="31743" extrusionOk="0">
                  <a:moveTo>
                    <a:pt x="7763" y="1"/>
                  </a:moveTo>
                  <a:cubicBezTo>
                    <a:pt x="1346" y="4525"/>
                    <a:pt x="2310" y="11824"/>
                    <a:pt x="1120" y="18217"/>
                  </a:cubicBezTo>
                  <a:cubicBezTo>
                    <a:pt x="1" y="24206"/>
                    <a:pt x="1822" y="29171"/>
                    <a:pt x="7942" y="31743"/>
                  </a:cubicBezTo>
                  <a:cubicBezTo>
                    <a:pt x="3632" y="22408"/>
                    <a:pt x="3799" y="13002"/>
                    <a:pt x="7359" y="3489"/>
                  </a:cubicBezTo>
                  <a:cubicBezTo>
                    <a:pt x="7763" y="2429"/>
                    <a:pt x="7644" y="1167"/>
                    <a:pt x="7763" y="1"/>
                  </a:cubicBezTo>
                  <a:close/>
                </a:path>
              </a:pathLst>
            </a:custGeom>
            <a:solidFill>
              <a:srgbClr val="FA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4"/>
            <p:cNvSpPr/>
            <p:nvPr/>
          </p:nvSpPr>
          <p:spPr>
            <a:xfrm>
              <a:off x="3968725" y="2256350"/>
              <a:ext cx="78825" cy="95650"/>
            </a:xfrm>
            <a:custGeom>
              <a:avLst/>
              <a:gdLst/>
              <a:ahLst/>
              <a:cxnLst/>
              <a:rect l="l" t="t" r="r" b="b"/>
              <a:pathLst>
                <a:path w="3153" h="3826" extrusionOk="0">
                  <a:moveTo>
                    <a:pt x="3116" y="1"/>
                  </a:moveTo>
                  <a:cubicBezTo>
                    <a:pt x="3116" y="10"/>
                    <a:pt x="3115" y="20"/>
                    <a:pt x="3114" y="29"/>
                  </a:cubicBezTo>
                  <a:lnTo>
                    <a:pt x="3114" y="29"/>
                  </a:lnTo>
                  <a:cubicBezTo>
                    <a:pt x="3127" y="23"/>
                    <a:pt x="3139" y="18"/>
                    <a:pt x="3152" y="13"/>
                  </a:cubicBezTo>
                  <a:lnTo>
                    <a:pt x="3116" y="1"/>
                  </a:lnTo>
                  <a:close/>
                  <a:moveTo>
                    <a:pt x="3114" y="29"/>
                  </a:moveTo>
                  <a:cubicBezTo>
                    <a:pt x="1699" y="621"/>
                    <a:pt x="363" y="1314"/>
                    <a:pt x="45" y="2966"/>
                  </a:cubicBezTo>
                  <a:cubicBezTo>
                    <a:pt x="1" y="3152"/>
                    <a:pt x="930" y="3826"/>
                    <a:pt x="1298" y="3826"/>
                  </a:cubicBezTo>
                  <a:cubicBezTo>
                    <a:pt x="1329" y="3826"/>
                    <a:pt x="1356" y="3821"/>
                    <a:pt x="1378" y="3811"/>
                  </a:cubicBezTo>
                  <a:cubicBezTo>
                    <a:pt x="3023" y="3101"/>
                    <a:pt x="2974" y="1498"/>
                    <a:pt x="3114" y="29"/>
                  </a:cubicBezTo>
                  <a:close/>
                </a:path>
              </a:pathLst>
            </a:custGeom>
            <a:solidFill>
              <a:srgbClr val="F5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4" name="Google Shape;314;p34"/>
          <p:cNvPicPr preferRelativeResize="0"/>
          <p:nvPr/>
        </p:nvPicPr>
        <p:blipFill rotWithShape="1">
          <a:blip r:embed="rId2">
            <a:alphaModFix/>
          </a:blip>
          <a:srcRect l="31239" t="12977" r="31473" b="18213"/>
          <a:stretch/>
        </p:blipFill>
        <p:spPr>
          <a:xfrm rot="-5400000">
            <a:off x="3735472" y="3815526"/>
            <a:ext cx="2998848" cy="311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24/01/2024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9434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pic>
        <p:nvPicPr>
          <p:cNvPr id="60" name="Google Shape;60;p7"/>
          <p:cNvPicPr preferRelativeResize="0"/>
          <p:nvPr/>
        </p:nvPicPr>
        <p:blipFill rotWithShape="1">
          <a:blip r:embed="rId2">
            <a:alphaModFix/>
          </a:blip>
          <a:srcRect l="31239" t="12977" r="31473" b="18213"/>
          <a:stretch/>
        </p:blipFill>
        <p:spPr>
          <a:xfrm>
            <a:off x="7005138" y="-1509437"/>
            <a:ext cx="2717424" cy="282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2">
            <a:alphaModFix/>
          </a:blip>
          <a:srcRect l="31239" t="12977" r="31473" b="18213"/>
          <a:stretch/>
        </p:blipFill>
        <p:spPr>
          <a:xfrm>
            <a:off x="5064688" y="3411963"/>
            <a:ext cx="2717424" cy="282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 rotWithShape="1">
          <a:blip r:embed="rId3">
            <a:alphaModFix/>
          </a:blip>
          <a:srcRect l="31239" t="12977" r="31473" b="18213"/>
          <a:stretch/>
        </p:blipFill>
        <p:spPr>
          <a:xfrm rot="-5400000">
            <a:off x="1521147" y="-484099"/>
            <a:ext cx="2998848" cy="311284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8"/>
          <p:cNvSpPr/>
          <p:nvPr/>
        </p:nvSpPr>
        <p:spPr>
          <a:xfrm>
            <a:off x="314850" y="851850"/>
            <a:ext cx="8514300" cy="3439800"/>
          </a:xfrm>
          <a:prstGeom prst="roundRect">
            <a:avLst>
              <a:gd name="adj" fmla="val 3076"/>
            </a:avLst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25494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ubTitle" idx="1"/>
          </p:nvPr>
        </p:nvSpPr>
        <p:spPr>
          <a:xfrm>
            <a:off x="25494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70" name="Google Shape;70;p9"/>
          <p:cNvPicPr preferRelativeResize="0"/>
          <p:nvPr/>
        </p:nvPicPr>
        <p:blipFill rotWithShape="1">
          <a:blip r:embed="rId2">
            <a:alphaModFix/>
          </a:blip>
          <a:srcRect l="31239" t="12977" r="31473" b="18213"/>
          <a:stretch/>
        </p:blipFill>
        <p:spPr>
          <a:xfrm>
            <a:off x="-970162" y="-671437"/>
            <a:ext cx="2717424" cy="282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9"/>
          <p:cNvPicPr preferRelativeResize="0"/>
          <p:nvPr/>
        </p:nvPicPr>
        <p:blipFill rotWithShape="1">
          <a:blip r:embed="rId3">
            <a:alphaModFix/>
          </a:blip>
          <a:srcRect l="31239" t="12977" r="31473" b="18213"/>
          <a:stretch/>
        </p:blipFill>
        <p:spPr>
          <a:xfrm rot="-5400000">
            <a:off x="6651597" y="3731651"/>
            <a:ext cx="2998848" cy="311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0"/>
          <p:cNvPicPr preferRelativeResize="0"/>
          <p:nvPr/>
        </p:nvPicPr>
        <p:blipFill rotWithShape="1">
          <a:blip r:embed="rId2">
            <a:alphaModFix/>
          </a:blip>
          <a:srcRect l="31239" t="12977" r="31473" b="18213"/>
          <a:stretch/>
        </p:blipFill>
        <p:spPr>
          <a:xfrm>
            <a:off x="3123387" y="4216938"/>
            <a:ext cx="2717424" cy="282074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0"/>
          <p:cNvSpPr txBox="1">
            <a:spLocks noGrp="1"/>
          </p:cNvSpPr>
          <p:nvPr>
            <p:ph type="title"/>
          </p:nvPr>
        </p:nvSpPr>
        <p:spPr>
          <a:xfrm>
            <a:off x="708925" y="448625"/>
            <a:ext cx="7726200" cy="11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1"/>
          <p:cNvPicPr preferRelativeResize="0"/>
          <p:nvPr/>
        </p:nvPicPr>
        <p:blipFill rotWithShape="1">
          <a:blip r:embed="rId2">
            <a:alphaModFix/>
          </a:blip>
          <a:srcRect l="31239" t="12977" r="31473" b="18213"/>
          <a:stretch/>
        </p:blipFill>
        <p:spPr>
          <a:xfrm rot="-5400000">
            <a:off x="-803603" y="2246201"/>
            <a:ext cx="2998848" cy="311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1"/>
          <p:cNvPicPr preferRelativeResize="0"/>
          <p:nvPr/>
        </p:nvPicPr>
        <p:blipFill rotWithShape="1">
          <a:blip r:embed="rId3">
            <a:alphaModFix/>
          </a:blip>
          <a:srcRect l="31239" t="12977" r="31473" b="18213"/>
          <a:stretch/>
        </p:blipFill>
        <p:spPr>
          <a:xfrm>
            <a:off x="4202238" y="-671437"/>
            <a:ext cx="2717424" cy="282074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/>
          <p:nvPr/>
        </p:nvSpPr>
        <p:spPr>
          <a:xfrm>
            <a:off x="314850" y="851850"/>
            <a:ext cx="8514300" cy="3439800"/>
          </a:xfrm>
          <a:prstGeom prst="roundRect">
            <a:avLst>
              <a:gd name="adj" fmla="val 3076"/>
            </a:avLst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title"/>
          </p:nvPr>
        </p:nvSpPr>
        <p:spPr>
          <a:xfrm>
            <a:off x="720000" y="448975"/>
            <a:ext cx="7704000" cy="6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"/>
          </p:nvPr>
        </p:nvSpPr>
        <p:spPr>
          <a:xfrm>
            <a:off x="1611000" y="1831825"/>
            <a:ext cx="6849000" cy="50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2" hasCustomPrompt="1"/>
          </p:nvPr>
        </p:nvSpPr>
        <p:spPr>
          <a:xfrm>
            <a:off x="683988" y="1833181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5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3"/>
          </p:nvPr>
        </p:nvSpPr>
        <p:spPr>
          <a:xfrm>
            <a:off x="1611000" y="2485075"/>
            <a:ext cx="6849000" cy="50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4" hasCustomPrompt="1"/>
          </p:nvPr>
        </p:nvSpPr>
        <p:spPr>
          <a:xfrm>
            <a:off x="683988" y="2486431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5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5"/>
          </p:nvPr>
        </p:nvSpPr>
        <p:spPr>
          <a:xfrm>
            <a:off x="1611000" y="3138325"/>
            <a:ext cx="6849000" cy="50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6" hasCustomPrompt="1"/>
          </p:nvPr>
        </p:nvSpPr>
        <p:spPr>
          <a:xfrm>
            <a:off x="683988" y="3139681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5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7"/>
          </p:nvPr>
        </p:nvSpPr>
        <p:spPr>
          <a:xfrm>
            <a:off x="1611000" y="3791575"/>
            <a:ext cx="6849000" cy="50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8" hasCustomPrompt="1"/>
          </p:nvPr>
        </p:nvSpPr>
        <p:spPr>
          <a:xfrm>
            <a:off x="683988" y="3792931"/>
            <a:ext cx="9270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5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8925" y="448625"/>
            <a:ext cx="7726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tan One"/>
              <a:buNone/>
              <a:defRPr sz="33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8925" y="1152475"/>
            <a:ext cx="7726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●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○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■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●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○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■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●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○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■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3" r:id="rId10"/>
    <p:sldLayoutId id="2147483664" r:id="rId11"/>
    <p:sldLayoutId id="2147483665" r:id="rId12"/>
    <p:sldLayoutId id="2147483666" r:id="rId13"/>
    <p:sldLayoutId id="2147483668" r:id="rId14"/>
    <p:sldLayoutId id="2147483669" r:id="rId15"/>
    <p:sldLayoutId id="2147483671" r:id="rId16"/>
    <p:sldLayoutId id="2147483673" r:id="rId17"/>
    <p:sldLayoutId id="2147483674" r:id="rId18"/>
    <p:sldLayoutId id="2147483675" r:id="rId19"/>
    <p:sldLayoutId id="2147483677" r:id="rId20"/>
    <p:sldLayoutId id="2147483679" r:id="rId21"/>
    <p:sldLayoutId id="2147483680" r:id="rId22"/>
    <p:sldLayoutId id="2147483684" r:id="rId23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8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.png"/><Relationship Id="rId18" Type="http://schemas.microsoft.com/office/2007/relationships/hdphoto" Target="../media/hdphoto10.wdp"/><Relationship Id="rId26" Type="http://schemas.openxmlformats.org/officeDocument/2006/relationships/image" Target="../media/image88.png"/><Relationship Id="rId39" Type="http://schemas.openxmlformats.org/officeDocument/2006/relationships/image" Target="../media/image95.jpeg"/><Relationship Id="rId21" Type="http://schemas.openxmlformats.org/officeDocument/2006/relationships/image" Target="../media/image86.png"/><Relationship Id="rId34" Type="http://schemas.openxmlformats.org/officeDocument/2006/relationships/image" Target="../media/image92.png"/><Relationship Id="rId7" Type="http://schemas.openxmlformats.org/officeDocument/2006/relationships/image" Target="../media/image78.png"/><Relationship Id="rId12" Type="http://schemas.microsoft.com/office/2007/relationships/hdphoto" Target="../media/hdphoto7.wdp"/><Relationship Id="rId17" Type="http://schemas.openxmlformats.org/officeDocument/2006/relationships/image" Target="../media/image83.png"/><Relationship Id="rId25" Type="http://schemas.openxmlformats.org/officeDocument/2006/relationships/slide" Target="slide38.xml"/><Relationship Id="rId33" Type="http://schemas.openxmlformats.org/officeDocument/2006/relationships/slide" Target="slide42.xml"/><Relationship Id="rId38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6" Type="http://schemas.microsoft.com/office/2007/relationships/hdphoto" Target="../media/hdphoto9.wdp"/><Relationship Id="rId20" Type="http://schemas.openxmlformats.org/officeDocument/2006/relationships/image" Target="../media/image85.png"/><Relationship Id="rId29" Type="http://schemas.openxmlformats.org/officeDocument/2006/relationships/slide" Target="slide40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4.wdp"/><Relationship Id="rId11" Type="http://schemas.openxmlformats.org/officeDocument/2006/relationships/image" Target="../media/image80.png"/><Relationship Id="rId24" Type="http://schemas.openxmlformats.org/officeDocument/2006/relationships/image" Target="../media/image87.png"/><Relationship Id="rId32" Type="http://schemas.openxmlformats.org/officeDocument/2006/relationships/image" Target="../media/image91.png"/><Relationship Id="rId37" Type="http://schemas.openxmlformats.org/officeDocument/2006/relationships/slide" Target="slide44.xml"/><Relationship Id="rId5" Type="http://schemas.openxmlformats.org/officeDocument/2006/relationships/image" Target="../media/image77.png"/><Relationship Id="rId15" Type="http://schemas.openxmlformats.org/officeDocument/2006/relationships/image" Target="../media/image82.png"/><Relationship Id="rId23" Type="http://schemas.openxmlformats.org/officeDocument/2006/relationships/slide" Target="slide37.xml"/><Relationship Id="rId28" Type="http://schemas.openxmlformats.org/officeDocument/2006/relationships/image" Target="../media/image89.png"/><Relationship Id="rId36" Type="http://schemas.openxmlformats.org/officeDocument/2006/relationships/image" Target="../media/image93.png"/><Relationship Id="rId10" Type="http://schemas.microsoft.com/office/2007/relationships/hdphoto" Target="../media/hdphoto6.wdp"/><Relationship Id="rId19" Type="http://schemas.openxmlformats.org/officeDocument/2006/relationships/image" Target="../media/image84.png"/><Relationship Id="rId31" Type="http://schemas.openxmlformats.org/officeDocument/2006/relationships/slide" Target="slide41.xml"/><Relationship Id="rId4" Type="http://schemas.microsoft.com/office/2007/relationships/hdphoto" Target="../media/hdphoto3.wdp"/><Relationship Id="rId9" Type="http://schemas.openxmlformats.org/officeDocument/2006/relationships/image" Target="../media/image79.png"/><Relationship Id="rId14" Type="http://schemas.microsoft.com/office/2007/relationships/hdphoto" Target="../media/hdphoto8.wdp"/><Relationship Id="rId22" Type="http://schemas.microsoft.com/office/2007/relationships/hdphoto" Target="../media/hdphoto11.wdp"/><Relationship Id="rId27" Type="http://schemas.openxmlformats.org/officeDocument/2006/relationships/slide" Target="slide39.xml"/><Relationship Id="rId30" Type="http://schemas.openxmlformats.org/officeDocument/2006/relationships/image" Target="../media/image90.png"/><Relationship Id="rId35" Type="http://schemas.openxmlformats.org/officeDocument/2006/relationships/slide" Target="slide43.xml"/><Relationship Id="rId8" Type="http://schemas.microsoft.com/office/2007/relationships/hdphoto" Target="../media/hdphoto5.wdp"/><Relationship Id="rId3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audio" Target="../media/audio1.wav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6.jpeg"/><Relationship Id="rId5" Type="http://schemas.openxmlformats.org/officeDocument/2006/relationships/slide" Target="slide36.xml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audio" Target="../media/audio1.wav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6.jpeg"/><Relationship Id="rId5" Type="http://schemas.openxmlformats.org/officeDocument/2006/relationships/slide" Target="slide36.xml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audio" Target="../media/audio1.wav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6.jpeg"/><Relationship Id="rId5" Type="http://schemas.openxmlformats.org/officeDocument/2006/relationships/slide" Target="slide36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audio" Target="../media/audio1.wav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6.jpeg"/><Relationship Id="rId5" Type="http://schemas.openxmlformats.org/officeDocument/2006/relationships/slide" Target="slide36.xml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audio" Target="../media/audio1.wav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6.jpeg"/><Relationship Id="rId5" Type="http://schemas.openxmlformats.org/officeDocument/2006/relationships/slide" Target="slide36.xml"/><Relationship Id="rId4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audio" Target="../media/audio1.wav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6.jpeg"/><Relationship Id="rId5" Type="http://schemas.openxmlformats.org/officeDocument/2006/relationships/slide" Target="slide36.xml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audio" Target="../media/audio1.wav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6.jpeg"/><Relationship Id="rId5" Type="http://schemas.openxmlformats.org/officeDocument/2006/relationships/slide" Target="slide36.xml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audio" Target="../media/audio1.wav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6.jpeg"/><Relationship Id="rId5" Type="http://schemas.openxmlformats.org/officeDocument/2006/relationships/slide" Target="slide36.xml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26;p48">
            <a:extLst>
              <a:ext uri="{FF2B5EF4-FFF2-40B4-BE49-F238E27FC236}">
                <a16:creationId xmlns:a16="http://schemas.microsoft.com/office/drawing/2014/main" id="{8AF33E2C-4960-40E3-DB90-63C8FD1EADDE}"/>
              </a:ext>
            </a:extLst>
          </p:cNvPr>
          <p:cNvSpPr/>
          <p:nvPr/>
        </p:nvSpPr>
        <p:spPr>
          <a:xfrm>
            <a:off x="200839" y="695319"/>
            <a:ext cx="6336421" cy="3555134"/>
          </a:xfrm>
          <a:prstGeom prst="roundRect">
            <a:avLst>
              <a:gd name="adj" fmla="val 9812"/>
            </a:avLst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6A7964"/>
              </a:buClr>
              <a:buFont typeface="Wingdings" pitchFamily="2" charset="2"/>
              <a:buChar char="q"/>
            </a:pPr>
            <a:r>
              <a:rPr lang="vi-VN" sz="2800" b="1" dirty="0">
                <a:solidFill>
                  <a:srgbClr val="6A7964"/>
                </a:solidFill>
                <a:latin typeface="Cambria" panose="02040503050406030204" pitchFamily="18" charset="0"/>
              </a:rPr>
              <a:t>Tên bài, đề từ của văn bản hướng đến vấn đề nào? Qua đó, em hiểu gì về chủ đề?</a:t>
            </a:r>
          </a:p>
          <a:p>
            <a:pPr marL="285750" lvl="0" indent="-28575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6A7964"/>
              </a:buClr>
              <a:buFont typeface="Wingdings" pitchFamily="2" charset="2"/>
              <a:buChar char="q"/>
            </a:pPr>
            <a:r>
              <a:rPr lang="vi-VN" sz="2800" b="1" dirty="0">
                <a:solidFill>
                  <a:srgbClr val="6A7964"/>
                </a:solidFill>
                <a:latin typeface="Cambria" panose="02040503050406030204" pitchFamily="18" charset="0"/>
              </a:rPr>
              <a:t>Để thể hiện chủ đề, bài học đưa vào mấy ngữ liệu? Thể loại của các ngữ liệu đó là gì?</a:t>
            </a:r>
            <a:endParaRPr lang="vi-VN" sz="2800" dirty="0">
              <a:solidFill>
                <a:srgbClr val="6A7964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06200A3-B16A-88A8-8BEA-6DBC653B2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37260" y="695319"/>
            <a:ext cx="2581110" cy="453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82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44"/>
          <p:cNvGrpSpPr/>
          <p:nvPr/>
        </p:nvGrpSpPr>
        <p:grpSpPr>
          <a:xfrm rot="-4252794">
            <a:off x="-1677102" y="3772903"/>
            <a:ext cx="3084545" cy="2989531"/>
            <a:chOff x="3208125" y="2033475"/>
            <a:chExt cx="1255550" cy="1216875"/>
          </a:xfrm>
        </p:grpSpPr>
        <p:sp>
          <p:nvSpPr>
            <p:cNvPr id="390" name="Google Shape;390;p44"/>
            <p:cNvSpPr/>
            <p:nvPr/>
          </p:nvSpPr>
          <p:spPr>
            <a:xfrm>
              <a:off x="3208125" y="2083250"/>
              <a:ext cx="1186475" cy="1167100"/>
            </a:xfrm>
            <a:custGeom>
              <a:avLst/>
              <a:gdLst/>
              <a:ahLst/>
              <a:cxnLst/>
              <a:rect l="l" t="t" r="r" b="b"/>
              <a:pathLst>
                <a:path w="47459" h="46684" extrusionOk="0">
                  <a:moveTo>
                    <a:pt x="24170" y="0"/>
                  </a:moveTo>
                  <a:cubicBezTo>
                    <a:pt x="18485" y="0"/>
                    <a:pt x="13735" y="4375"/>
                    <a:pt x="9085" y="9199"/>
                  </a:cubicBezTo>
                  <a:lnTo>
                    <a:pt x="9168" y="9116"/>
                  </a:lnTo>
                  <a:lnTo>
                    <a:pt x="9168" y="9116"/>
                  </a:lnTo>
                  <a:cubicBezTo>
                    <a:pt x="4811" y="19724"/>
                    <a:pt x="1" y="30333"/>
                    <a:pt x="9347" y="40858"/>
                  </a:cubicBezTo>
                  <a:cubicBezTo>
                    <a:pt x="12901" y="45444"/>
                    <a:pt x="17119" y="46683"/>
                    <a:pt x="21529" y="46683"/>
                  </a:cubicBezTo>
                  <a:cubicBezTo>
                    <a:pt x="25613" y="46683"/>
                    <a:pt x="29861" y="45620"/>
                    <a:pt x="33898" y="45168"/>
                  </a:cubicBezTo>
                  <a:cubicBezTo>
                    <a:pt x="41506" y="44322"/>
                    <a:pt x="43804" y="37988"/>
                    <a:pt x="44732" y="31202"/>
                  </a:cubicBezTo>
                  <a:cubicBezTo>
                    <a:pt x="44959" y="29618"/>
                    <a:pt x="45423" y="28082"/>
                    <a:pt x="45780" y="26523"/>
                  </a:cubicBezTo>
                  <a:cubicBezTo>
                    <a:pt x="47459" y="17593"/>
                    <a:pt x="43935" y="10878"/>
                    <a:pt x="36791" y="5675"/>
                  </a:cubicBezTo>
                  <a:cubicBezTo>
                    <a:pt x="36128" y="5936"/>
                    <a:pt x="35544" y="6082"/>
                    <a:pt x="35060" y="6082"/>
                  </a:cubicBezTo>
                  <a:cubicBezTo>
                    <a:pt x="34024" y="6082"/>
                    <a:pt x="33444" y="5413"/>
                    <a:pt x="33517" y="3782"/>
                  </a:cubicBezTo>
                  <a:cubicBezTo>
                    <a:pt x="30097" y="1097"/>
                    <a:pt x="27016" y="0"/>
                    <a:pt x="24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4"/>
            <p:cNvSpPr/>
            <p:nvPr/>
          </p:nvSpPr>
          <p:spPr>
            <a:xfrm>
              <a:off x="3435525" y="2033475"/>
              <a:ext cx="1028150" cy="712850"/>
            </a:xfrm>
            <a:custGeom>
              <a:avLst/>
              <a:gdLst/>
              <a:ahLst/>
              <a:cxnLst/>
              <a:rect l="l" t="t" r="r" b="b"/>
              <a:pathLst>
                <a:path w="41126" h="28514" extrusionOk="0">
                  <a:moveTo>
                    <a:pt x="14039" y="1"/>
                  </a:moveTo>
                  <a:cubicBezTo>
                    <a:pt x="7187" y="1"/>
                    <a:pt x="1678" y="3556"/>
                    <a:pt x="1" y="11190"/>
                  </a:cubicBezTo>
                  <a:cubicBezTo>
                    <a:pt x="3775" y="9940"/>
                    <a:pt x="6835" y="7356"/>
                    <a:pt x="10300" y="5594"/>
                  </a:cubicBezTo>
                  <a:cubicBezTo>
                    <a:pt x="12462" y="4496"/>
                    <a:pt x="14634" y="3814"/>
                    <a:pt x="16686" y="3814"/>
                  </a:cubicBezTo>
                  <a:cubicBezTo>
                    <a:pt x="19662" y="3814"/>
                    <a:pt x="22386" y="5247"/>
                    <a:pt x="24465" y="8922"/>
                  </a:cubicBezTo>
                  <a:lnTo>
                    <a:pt x="24465" y="8922"/>
                  </a:lnTo>
                  <a:cubicBezTo>
                    <a:pt x="24458" y="8920"/>
                    <a:pt x="24451" y="8918"/>
                    <a:pt x="24444" y="8916"/>
                  </a:cubicBezTo>
                  <a:lnTo>
                    <a:pt x="24444" y="8916"/>
                  </a:lnTo>
                  <a:lnTo>
                    <a:pt x="24468" y="8928"/>
                  </a:lnTo>
                  <a:cubicBezTo>
                    <a:pt x="24467" y="8926"/>
                    <a:pt x="24466" y="8924"/>
                    <a:pt x="24465" y="8922"/>
                  </a:cubicBezTo>
                  <a:lnTo>
                    <a:pt x="24465" y="8922"/>
                  </a:lnTo>
                  <a:cubicBezTo>
                    <a:pt x="34339" y="11833"/>
                    <a:pt x="34423" y="20851"/>
                    <a:pt x="36684" y="28514"/>
                  </a:cubicBezTo>
                  <a:cubicBezTo>
                    <a:pt x="41125" y="23620"/>
                    <a:pt x="38268" y="18381"/>
                    <a:pt x="36351" y="14047"/>
                  </a:cubicBezTo>
                  <a:cubicBezTo>
                    <a:pt x="32326" y="4999"/>
                    <a:pt x="24278" y="296"/>
                    <a:pt x="14646" y="10"/>
                  </a:cubicBezTo>
                  <a:cubicBezTo>
                    <a:pt x="14442" y="4"/>
                    <a:pt x="14240" y="1"/>
                    <a:pt x="14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4"/>
            <p:cNvSpPr/>
            <p:nvPr/>
          </p:nvSpPr>
          <p:spPr>
            <a:xfrm>
              <a:off x="3243250" y="2311125"/>
              <a:ext cx="198550" cy="793575"/>
            </a:xfrm>
            <a:custGeom>
              <a:avLst/>
              <a:gdLst/>
              <a:ahLst/>
              <a:cxnLst/>
              <a:rect l="l" t="t" r="r" b="b"/>
              <a:pathLst>
                <a:path w="7942" h="31743" extrusionOk="0">
                  <a:moveTo>
                    <a:pt x="7763" y="1"/>
                  </a:moveTo>
                  <a:cubicBezTo>
                    <a:pt x="1346" y="4525"/>
                    <a:pt x="2310" y="11824"/>
                    <a:pt x="1120" y="18217"/>
                  </a:cubicBezTo>
                  <a:cubicBezTo>
                    <a:pt x="1" y="24206"/>
                    <a:pt x="1822" y="29171"/>
                    <a:pt x="7942" y="31743"/>
                  </a:cubicBezTo>
                  <a:cubicBezTo>
                    <a:pt x="3632" y="22408"/>
                    <a:pt x="3799" y="13002"/>
                    <a:pt x="7359" y="3489"/>
                  </a:cubicBezTo>
                  <a:cubicBezTo>
                    <a:pt x="7763" y="2429"/>
                    <a:pt x="7644" y="1167"/>
                    <a:pt x="7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4"/>
            <p:cNvSpPr/>
            <p:nvPr/>
          </p:nvSpPr>
          <p:spPr>
            <a:xfrm>
              <a:off x="3968725" y="2256350"/>
              <a:ext cx="78825" cy="95650"/>
            </a:xfrm>
            <a:custGeom>
              <a:avLst/>
              <a:gdLst/>
              <a:ahLst/>
              <a:cxnLst/>
              <a:rect l="l" t="t" r="r" b="b"/>
              <a:pathLst>
                <a:path w="3153" h="3826" extrusionOk="0">
                  <a:moveTo>
                    <a:pt x="3116" y="1"/>
                  </a:moveTo>
                  <a:cubicBezTo>
                    <a:pt x="3116" y="10"/>
                    <a:pt x="3115" y="20"/>
                    <a:pt x="3114" y="29"/>
                  </a:cubicBezTo>
                  <a:lnTo>
                    <a:pt x="3114" y="29"/>
                  </a:lnTo>
                  <a:cubicBezTo>
                    <a:pt x="3127" y="23"/>
                    <a:pt x="3139" y="18"/>
                    <a:pt x="3152" y="13"/>
                  </a:cubicBezTo>
                  <a:lnTo>
                    <a:pt x="3116" y="1"/>
                  </a:lnTo>
                  <a:close/>
                  <a:moveTo>
                    <a:pt x="3114" y="29"/>
                  </a:moveTo>
                  <a:cubicBezTo>
                    <a:pt x="1699" y="621"/>
                    <a:pt x="363" y="1314"/>
                    <a:pt x="45" y="2966"/>
                  </a:cubicBezTo>
                  <a:cubicBezTo>
                    <a:pt x="1" y="3152"/>
                    <a:pt x="930" y="3826"/>
                    <a:pt x="1298" y="3826"/>
                  </a:cubicBezTo>
                  <a:cubicBezTo>
                    <a:pt x="1329" y="3826"/>
                    <a:pt x="1356" y="3821"/>
                    <a:pt x="1378" y="3811"/>
                  </a:cubicBezTo>
                  <a:cubicBezTo>
                    <a:pt x="3023" y="3101"/>
                    <a:pt x="2974" y="1498"/>
                    <a:pt x="3114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De-Men-Bia-Cung-24x32-3009-1574435022.jp">
            <a:extLst>
              <a:ext uri="{FF2B5EF4-FFF2-40B4-BE49-F238E27FC236}">
                <a16:creationId xmlns:a16="http://schemas.microsoft.com/office/drawing/2014/main" id="{9C45D419-5B54-52CB-03BA-F7CC01345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" t="1852" r="4344"/>
          <a:stretch/>
        </p:blipFill>
        <p:spPr bwMode="auto">
          <a:xfrm>
            <a:off x="45238" y="233894"/>
            <a:ext cx="3363647" cy="485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26489D8E-18B1-0E92-221F-DC92CCC17705}"/>
              </a:ext>
            </a:extLst>
          </p:cNvPr>
          <p:cNvSpPr/>
          <p:nvPr/>
        </p:nvSpPr>
        <p:spPr>
          <a:xfrm>
            <a:off x="3408886" y="239967"/>
            <a:ext cx="5735114" cy="965200"/>
          </a:xfrm>
          <a:prstGeom prst="roundRect">
            <a:avLst>
              <a:gd name="adj" fmla="val 38158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Là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tác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phẩm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đặc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sắc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nổi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tiếng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nhất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viết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về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loài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dành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cho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thiếu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nhi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B748A766-C6F6-C4FD-3B60-1A733708372D}"/>
              </a:ext>
            </a:extLst>
          </p:cNvPr>
          <p:cNvSpPr/>
          <p:nvPr/>
        </p:nvSpPr>
        <p:spPr>
          <a:xfrm>
            <a:off x="3408885" y="1484794"/>
            <a:ext cx="5689877" cy="965200"/>
          </a:xfrm>
          <a:prstGeom prst="roundRect">
            <a:avLst>
              <a:gd name="adj" fmla="val 37171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Gồm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10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chương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E961A069-0E3F-879F-0829-AE40AA302951}"/>
              </a:ext>
            </a:extLst>
          </p:cNvPr>
          <p:cNvSpPr/>
          <p:nvPr/>
        </p:nvSpPr>
        <p:spPr>
          <a:xfrm>
            <a:off x="3408885" y="2729621"/>
            <a:ext cx="5689877" cy="965200"/>
          </a:xfrm>
          <a:prstGeom prst="roundRect">
            <a:avLst>
              <a:gd name="adj" fmla="val 38158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Được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dịch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ra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gần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40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thứ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tiếng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trên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toàn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thế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giới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D62CF213-ECF4-B0CE-335F-EE37E0B93E7C}"/>
              </a:ext>
            </a:extLst>
          </p:cNvPr>
          <p:cNvSpPr/>
          <p:nvPr/>
        </p:nvSpPr>
        <p:spPr>
          <a:xfrm>
            <a:off x="3408885" y="3983523"/>
            <a:ext cx="5778405" cy="965200"/>
          </a:xfrm>
          <a:prstGeom prst="roundRect">
            <a:avLst>
              <a:gd name="adj" fmla="val 34211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Được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chuyển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thể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truyện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tranh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phim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hoạt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+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nhiều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họa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sĩ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minh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họa</a:t>
            </a:r>
            <a:endParaRPr lang="en-US" altLang="zh-CN" sz="20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>
            <a:spLocks noGrp="1" noChangeArrowheads="1"/>
          </p:cNvSpPr>
          <p:nvPr>
            <p:ph idx="1"/>
          </p:nvPr>
        </p:nvSpPr>
        <p:spPr>
          <a:xfrm>
            <a:off x="234802" y="319941"/>
            <a:ext cx="8674395" cy="1009388"/>
          </a:xfrm>
          <a:effectLst>
            <a:outerShdw dist="35921" dir="2700000" sy="50000" kx="2115830" algn="bl" rotWithShape="0">
              <a:srgbClr val="C0C0C0">
                <a:alpha val="79999"/>
              </a:srgb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lnSpc>
                <a:spcPct val="130000"/>
              </a:lnSpc>
              <a:buFont typeface="Arial" pitchFamily="34" charset="0"/>
              <a:buNone/>
            </a:pPr>
            <a:r>
              <a:rPr lang="en-US" altLang="zh-CN" sz="24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Chương</a:t>
            </a:r>
            <a:r>
              <a:rPr lang="en-US" altLang="zh-CN" sz="24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I</a:t>
            </a:r>
          </a:p>
          <a:p>
            <a:pPr algn="ctr" eaLnBrk="1" hangingPunct="1">
              <a:lnSpc>
                <a:spcPct val="130000"/>
              </a:lnSpc>
              <a:buFont typeface="Arial" pitchFamily="34" charset="0"/>
              <a:buNone/>
            </a:pP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Kể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về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lai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lịch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và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bài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học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đường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đời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đầu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tiên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Dế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Mèn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.</a:t>
            </a:r>
          </a:p>
        </p:txBody>
      </p:sp>
      <p:pic>
        <p:nvPicPr>
          <p:cNvPr id="7" name="Picture 7" descr="Bai hoc duong doi dau tien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88" y="1724932"/>
            <a:ext cx="3960776" cy="3012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3 bài học trong “DẾ MÈN PHIÊU LƯU KÍ” không phải ai cũng biết.">
            <a:extLst>
              <a:ext uri="{FF2B5EF4-FFF2-40B4-BE49-F238E27FC236}">
                <a16:creationId xmlns:a16="http://schemas.microsoft.com/office/drawing/2014/main" id="{8470B9FC-9DFA-452B-ABF4-8F013323E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9" y="1724932"/>
            <a:ext cx="4024763" cy="301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064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. Hoạt động cơ bản - Bài 1A: Thương người như thể thương thân | VNEN Tiếng  Việt lớp 4">
            <a:extLst>
              <a:ext uri="{FF2B5EF4-FFF2-40B4-BE49-F238E27FC236}">
                <a16:creationId xmlns:a16="http://schemas.microsoft.com/office/drawing/2014/main" id="{B0E24B99-317B-4318-AA2B-3F24C96BA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8" y="1951083"/>
            <a:ext cx="6024563" cy="319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10F8CA2D-1D68-4A93-9DA6-E91ACED32BDA}"/>
              </a:ext>
            </a:extLst>
          </p:cNvPr>
          <p:cNvSpPr txBox="1">
            <a:spLocks noChangeArrowheads="1"/>
          </p:cNvSpPr>
          <p:nvPr/>
        </p:nvSpPr>
        <p:spPr>
          <a:xfrm>
            <a:off x="355304" y="75349"/>
            <a:ext cx="8433391" cy="2093914"/>
          </a:xfrm>
          <a:prstGeom prst="rect">
            <a:avLst/>
          </a:prstGeom>
          <a:effectLst>
            <a:outerShdw dist="35921" dir="2700000" sy="50000" kx="2115830" algn="bl" rotWithShape="0">
              <a:srgbClr val="C0C0C0">
                <a:alpha val="79999"/>
              </a:srgbClr>
            </a:outerShdw>
          </a:effectLst>
        </p:spPr>
        <p:txBody>
          <a:bodyPr vert="horz" lIns="85725" tIns="42863" rIns="85725" bIns="42863" rtlCol="0">
            <a:normAutofit fontScale="92500" lnSpcReduction="10000"/>
          </a:bodyPr>
          <a:lstStyle>
            <a:lvl1pPr marL="182880" indent="-182880" algn="l" defTabSz="73152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24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Chương</a:t>
            </a:r>
            <a:r>
              <a:rPr lang="en-US" altLang="zh-CN" sz="24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II, III: </a:t>
            </a: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Kể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chuyện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Dế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Mèn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bị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bọn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trẻ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con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bắt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đi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chọi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nhau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với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các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con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dế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khác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.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Mèn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trốn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thoát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.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Trên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đường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về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gặp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chị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Nhà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Trò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bị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sa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vào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lưới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bọn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Nhện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độc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ác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.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Mèn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đánh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tan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bọn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nhện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cứu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chị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Nhà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Trò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yếu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ớt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1470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>
            <a:spLocks noGrp="1" noChangeArrowheads="1"/>
          </p:cNvSpPr>
          <p:nvPr>
            <p:ph idx="1"/>
          </p:nvPr>
        </p:nvSpPr>
        <p:spPr>
          <a:xfrm>
            <a:off x="107134" y="282310"/>
            <a:ext cx="5099348" cy="2216756"/>
          </a:xfrm>
          <a:effectLst>
            <a:outerShdw dist="35921" dir="2700000" sy="50000" kx="2115830" algn="bl" rotWithShape="0">
              <a:srgbClr val="C0C0C0">
                <a:alpha val="79999"/>
              </a:srgbClr>
            </a:outerShdw>
          </a:effectLst>
        </p:spPr>
        <p:txBody>
          <a:bodyPr>
            <a:normAutofit fontScale="92500" lnSpcReduction="10000"/>
          </a:bodyPr>
          <a:lstStyle/>
          <a:p>
            <a:pPr algn="ctr">
              <a:lnSpc>
                <a:spcPct val="130000"/>
              </a:lnSpc>
              <a:buNone/>
            </a:pPr>
            <a:r>
              <a:rPr lang="en-US" altLang="zh-CN" sz="24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Bảy</a:t>
            </a:r>
            <a:r>
              <a:rPr lang="en-US" altLang="zh-CN" sz="24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chương</a:t>
            </a:r>
            <a:r>
              <a:rPr lang="en-US" altLang="zh-CN" sz="24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còn</a:t>
            </a:r>
            <a:r>
              <a:rPr lang="en-US" altLang="zh-CN" sz="24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lại</a:t>
            </a:r>
            <a:r>
              <a:rPr lang="en-US" altLang="zh-CN" sz="24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:</a:t>
            </a:r>
          </a:p>
          <a:p>
            <a:pPr marL="46038" indent="-38100" algn="just">
              <a:lnSpc>
                <a:spcPct val="130000"/>
              </a:lnSpc>
              <a:buNone/>
            </a:pP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Kể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về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cuộc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phiêu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lưu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Mèn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cùng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Trũi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-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người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anh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em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kết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nghĩa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–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không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ít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nguy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hiểm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,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vất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vả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nhưng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đầy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 ý </a:t>
            </a:r>
            <a:r>
              <a:rPr lang="en-US" altLang="zh-CN" sz="2400" b="1" dirty="0" err="1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nghĩa</a:t>
            </a:r>
            <a:r>
              <a:rPr lang="en-US" altLang="zh-CN" sz="2400" b="1" dirty="0">
                <a:solidFill>
                  <a:srgbClr val="000000"/>
                </a:solidFill>
                <a:latin typeface="Cambria" panose="02040503050406030204" pitchFamily="18" charset="0"/>
                <a:cs typeface="#9Slide03 Arima Madurai" panose="00000500000000000000" pitchFamily="2" charset="0"/>
              </a:rPr>
              <a:t>. </a:t>
            </a:r>
          </a:p>
        </p:txBody>
      </p:sp>
      <p:pic>
        <p:nvPicPr>
          <p:cNvPr id="4100" name="Picture 4" descr="Đọc truyện &quot;Dế mèn phiêu lưu ký&quot; - Buổi đầu... | HỆ VĂN HÓA ĐỜI SỐNG KHOA  GIÁO - VOV6">
            <a:extLst>
              <a:ext uri="{FF2B5EF4-FFF2-40B4-BE49-F238E27FC236}">
                <a16:creationId xmlns:a16="http://schemas.microsoft.com/office/drawing/2014/main" id="{A858445D-9EF5-42EC-9E16-F381F0DCA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92" y="2571750"/>
            <a:ext cx="4433632" cy="23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ế mèn phiêu lưu ký | Nhà xuất bản Kim Đồng">
            <a:extLst>
              <a:ext uri="{FF2B5EF4-FFF2-40B4-BE49-F238E27FC236}">
                <a16:creationId xmlns:a16="http://schemas.microsoft.com/office/drawing/2014/main" id="{75E444FE-B71A-42C3-B66E-02E147D77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035" y="0"/>
            <a:ext cx="383827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53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937D270-1794-2104-3C4E-3B1D96D6EFB6}"/>
              </a:ext>
            </a:extLst>
          </p:cNvPr>
          <p:cNvGrpSpPr/>
          <p:nvPr/>
        </p:nvGrpSpPr>
        <p:grpSpPr>
          <a:xfrm>
            <a:off x="594292" y="420648"/>
            <a:ext cx="2517361" cy="4652797"/>
            <a:chOff x="594292" y="420648"/>
            <a:chExt cx="2517361" cy="4652797"/>
          </a:xfrm>
        </p:grpSpPr>
        <p:pic>
          <p:nvPicPr>
            <p:cNvPr id="6146" name="Picture 2" descr="Mua Dế Mèn Phiêu Lưu Ký - Diary of a Cricket (Bản Tiếng Anh - Tạ Huy Long  Minh Họa) tại Tazano Official Store | Tiki">
              <a:extLst>
                <a:ext uri="{FF2B5EF4-FFF2-40B4-BE49-F238E27FC236}">
                  <a16:creationId xmlns:a16="http://schemas.microsoft.com/office/drawing/2014/main" id="{ADEACB0D-D406-2ED5-0E4E-E10C04DAE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292" y="420648"/>
              <a:ext cx="2517361" cy="3515625"/>
            </a:xfrm>
            <a:prstGeom prst="rect">
              <a:avLst/>
            </a:prstGeom>
            <a:noFill/>
            <a:ln w="28575"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B29C1827-4582-A9C5-0F91-D69E1E3BFD6B}"/>
                </a:ext>
              </a:extLst>
            </p:cNvPr>
            <p:cNvSpPr/>
            <p:nvPr/>
          </p:nvSpPr>
          <p:spPr>
            <a:xfrm>
              <a:off x="1177587" y="4157871"/>
              <a:ext cx="1350770" cy="915574"/>
            </a:xfrm>
            <a:prstGeom prst="roundRect">
              <a:avLst/>
            </a:prstGeom>
            <a:solidFill>
              <a:schemeClr val="accent4">
                <a:lumMod val="95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72000" rtlCol="0" anchor="ctr"/>
            <a:lstStyle/>
            <a:p>
              <a:pPr algn="ctr">
                <a:lnSpc>
                  <a:spcPct val="130000"/>
                </a:lnSpc>
              </a:pPr>
              <a:r>
                <a:rPr lang="en-VN" sz="2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Tiếng Anh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3082B80-FAC7-2652-EF95-E2DD0EED6780}"/>
              </a:ext>
            </a:extLst>
          </p:cNvPr>
          <p:cNvGrpSpPr/>
          <p:nvPr/>
        </p:nvGrpSpPr>
        <p:grpSpPr>
          <a:xfrm>
            <a:off x="3387334" y="420647"/>
            <a:ext cx="2362300" cy="4652798"/>
            <a:chOff x="3387334" y="420647"/>
            <a:chExt cx="2362300" cy="4652798"/>
          </a:xfrm>
        </p:grpSpPr>
        <p:pic>
          <p:nvPicPr>
            <p:cNvPr id="11" name="Picture 10" descr="A book cover with cartoon characters&#10;&#10;Description automatically generated">
              <a:extLst>
                <a:ext uri="{FF2B5EF4-FFF2-40B4-BE49-F238E27FC236}">
                  <a16:creationId xmlns:a16="http://schemas.microsoft.com/office/drawing/2014/main" id="{02F4D5A6-2DA7-579F-913D-2F836EE724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170"/>
            <a:stretch/>
          </p:blipFill>
          <p:spPr>
            <a:xfrm>
              <a:off x="3387334" y="420647"/>
              <a:ext cx="2362300" cy="3515625"/>
            </a:xfrm>
            <a:prstGeom prst="rect">
              <a:avLst/>
            </a:prstGeom>
            <a:ln w="28575">
              <a:solidFill>
                <a:srgbClr val="000000"/>
              </a:solidFill>
            </a:ln>
          </p:spPr>
        </p:pic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CEF02957-13C4-9BAA-901A-636061857AAF}"/>
                </a:ext>
              </a:extLst>
            </p:cNvPr>
            <p:cNvSpPr/>
            <p:nvPr/>
          </p:nvSpPr>
          <p:spPr>
            <a:xfrm>
              <a:off x="3896615" y="4157871"/>
              <a:ext cx="1350770" cy="915574"/>
            </a:xfrm>
            <a:prstGeom prst="roundRect">
              <a:avLst/>
            </a:prstGeom>
            <a:solidFill>
              <a:schemeClr val="accent4">
                <a:lumMod val="95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72000" rtlCol="0" anchor="ctr"/>
            <a:lstStyle/>
            <a:p>
              <a:pPr algn="ctr">
                <a:lnSpc>
                  <a:spcPct val="130000"/>
                </a:lnSpc>
              </a:pPr>
              <a:r>
                <a:rPr lang="en-VN" sz="2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Cộng hòa Séc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A13B38E-673B-8D92-B4AC-04BE89AAEB69}"/>
              </a:ext>
            </a:extLst>
          </p:cNvPr>
          <p:cNvGrpSpPr/>
          <p:nvPr/>
        </p:nvGrpSpPr>
        <p:grpSpPr>
          <a:xfrm>
            <a:off x="6025315" y="420647"/>
            <a:ext cx="2616279" cy="4652798"/>
            <a:chOff x="6025315" y="420647"/>
            <a:chExt cx="2616279" cy="46527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B7803D1-3D84-FFC8-FB75-96E28DB90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5315" y="420647"/>
              <a:ext cx="2616279" cy="3515625"/>
            </a:xfrm>
            <a:prstGeom prst="rect">
              <a:avLst/>
            </a:prstGeom>
            <a:ln w="28575">
              <a:solidFill>
                <a:srgbClr val="000000"/>
              </a:solidFill>
            </a:ln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6DEB9C8D-425E-D88E-CB65-1F845FEC4321}"/>
                </a:ext>
              </a:extLst>
            </p:cNvPr>
            <p:cNvSpPr/>
            <p:nvPr/>
          </p:nvSpPr>
          <p:spPr>
            <a:xfrm>
              <a:off x="6658069" y="4157871"/>
              <a:ext cx="1350770" cy="915574"/>
            </a:xfrm>
            <a:prstGeom prst="roundRect">
              <a:avLst/>
            </a:prstGeom>
            <a:solidFill>
              <a:schemeClr val="accent4">
                <a:lumMod val="95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72000" rtlCol="0" anchor="ctr"/>
            <a:lstStyle/>
            <a:p>
              <a:pPr algn="ctr">
                <a:lnSpc>
                  <a:spcPct val="130000"/>
                </a:lnSpc>
              </a:pPr>
              <a:r>
                <a:rPr lang="en-VN" sz="2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Tiếng Trung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2">
            <a:extLst>
              <a:ext uri="{FF2B5EF4-FFF2-40B4-BE49-F238E27FC236}">
                <a16:creationId xmlns:a16="http://schemas.microsoft.com/office/drawing/2014/main" id="{3FCD1307-8F1E-7E31-3FDC-CDC859F1F7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03372" y="1609916"/>
            <a:ext cx="4114800" cy="35335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B3D836-EED8-0667-07FB-6CA35BF86AFA}"/>
              </a:ext>
            </a:extLst>
          </p:cNvPr>
          <p:cNvSpPr txBox="1"/>
          <p:nvPr/>
        </p:nvSpPr>
        <p:spPr>
          <a:xfrm>
            <a:off x="140901" y="1598663"/>
            <a:ext cx="5693841" cy="1946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200" b="1" i="1" dirty="0">
                <a:latin typeface="Cambria" panose="02040503050406030204" pitchFamily="18" charset="0"/>
              </a:rPr>
              <a:t>Câu chuyện được kể bằng lời của nhân vật nào? Kể theo ngôi thứ mấy?</a:t>
            </a:r>
            <a:endParaRPr lang="en-VN" sz="3200" b="1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76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4C71116-8082-F3F0-A0AC-6C2311B50A34}"/>
              </a:ext>
            </a:extLst>
          </p:cNvPr>
          <p:cNvSpPr txBox="1"/>
          <p:nvPr/>
        </p:nvSpPr>
        <p:spPr>
          <a:xfrm>
            <a:off x="118161" y="1281203"/>
            <a:ext cx="4453839" cy="115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VN" sz="2800" b="1" dirty="0">
                <a:solidFill>
                  <a:srgbClr val="E88F0C"/>
                </a:solidFill>
                <a:latin typeface="Cambria" panose="02040503050406030204" pitchFamily="18" charset="0"/>
              </a:rPr>
              <a:t>THẢO LUẬN NHÓM ĐÔI</a:t>
            </a:r>
            <a:r>
              <a:rPr lang="en-VN" sz="2800" b="1" dirty="0">
                <a:latin typeface="Cambria" panose="02040503050406030204" pitchFamily="18" charset="0"/>
              </a:rPr>
              <a:t> Hoàn thiện phiếu học tập.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C7636B-1381-9B4C-AB21-5A82B1068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448" y="0"/>
            <a:ext cx="3065961" cy="5090474"/>
          </a:xfrm>
          <a:prstGeom prst="rect">
            <a:avLst/>
          </a:prstGeom>
        </p:spPr>
      </p:pic>
      <p:pic>
        <p:nvPicPr>
          <p:cNvPr id="4" name="Picture 3" descr="A stack of books on a black background&#10;&#10;Description automatically generated">
            <a:extLst>
              <a:ext uri="{FF2B5EF4-FFF2-40B4-BE49-F238E27FC236}">
                <a16:creationId xmlns:a16="http://schemas.microsoft.com/office/drawing/2014/main" id="{E65909C9-96E7-67E7-B7DC-88EA3DAAC4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17" t="20122" r="16666" b="19204"/>
          <a:stretch/>
        </p:blipFill>
        <p:spPr>
          <a:xfrm>
            <a:off x="1183283" y="2842570"/>
            <a:ext cx="2323594" cy="2148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118F651-7342-E1C9-A0C3-CC32F56F48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0"/>
          <a:stretch/>
        </p:blipFill>
        <p:spPr>
          <a:xfrm>
            <a:off x="3856996" y="454113"/>
            <a:ext cx="1446122" cy="876000"/>
          </a:xfrm>
          <a:prstGeom prst="round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" descr="Đúng, Dế Mèn đã vô tình gây nên cái chết cho Dế Choắt - VnExpress">
            <a:extLst>
              <a:ext uri="{FF2B5EF4-FFF2-40B4-BE49-F238E27FC236}">
                <a16:creationId xmlns:a16="http://schemas.microsoft.com/office/drawing/2014/main" id="{98B4D353-45B1-502F-8C96-F077AECC2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048" y="465849"/>
            <a:ext cx="1459998" cy="876000"/>
          </a:xfrm>
          <a:prstGeom prst="round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Tìm hiểu nội dung văn bản Bài học đường đời đầu tiên - lớp 6 - Zicxa books">
            <a:extLst>
              <a:ext uri="{FF2B5EF4-FFF2-40B4-BE49-F238E27FC236}">
                <a16:creationId xmlns:a16="http://schemas.microsoft.com/office/drawing/2014/main" id="{29EACFDB-64A1-FA01-442F-DBFA9293E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3425" r="40547" b="41111"/>
          <a:stretch/>
        </p:blipFill>
        <p:spPr bwMode="auto">
          <a:xfrm>
            <a:off x="1905200" y="454113"/>
            <a:ext cx="1459998" cy="876000"/>
          </a:xfrm>
          <a:prstGeom prst="round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FE27921-8BA7-F5C5-5414-E5B7A2343D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8" t="21827" r="35079" b="9000"/>
          <a:stretch/>
        </p:blipFill>
        <p:spPr>
          <a:xfrm>
            <a:off x="5822354" y="492822"/>
            <a:ext cx="1446122" cy="876000"/>
          </a:xfrm>
          <a:prstGeom prst="round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17AAF9-1732-5D6A-E39C-CB73D719FE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573" t="7167" r="17945" b="14035"/>
          <a:stretch/>
        </p:blipFill>
        <p:spPr>
          <a:xfrm>
            <a:off x="131070" y="454113"/>
            <a:ext cx="1459999" cy="876000"/>
          </a:xfrm>
          <a:prstGeom prst="round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CD2A9C12-E031-13C0-0512-C1AFD9CF96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070" y="1506490"/>
            <a:ext cx="1536700" cy="3302000"/>
          </a:xfrm>
          <a:prstGeom prst="rect">
            <a:avLst/>
          </a:prstGeom>
        </p:spPr>
      </p:pic>
      <p:pic>
        <p:nvPicPr>
          <p:cNvPr id="6" name="Picture 5" descr="A white sign with black text&#10;&#10;Description automatically generated">
            <a:extLst>
              <a:ext uri="{FF2B5EF4-FFF2-40B4-BE49-F238E27FC236}">
                <a16:creationId xmlns:a16="http://schemas.microsoft.com/office/drawing/2014/main" id="{7B2C6C14-C58D-2778-475A-726F194DBE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3199" y="1506490"/>
            <a:ext cx="1524000" cy="3302000"/>
          </a:xfrm>
          <a:prstGeom prst="rect">
            <a:avLst/>
          </a:prstGeom>
        </p:spPr>
      </p:pic>
      <p:pic>
        <p:nvPicPr>
          <p:cNvPr id="10" name="Picture 9" descr="A white sign with black text&#10;&#10;Description automatically generated">
            <a:extLst>
              <a:ext uri="{FF2B5EF4-FFF2-40B4-BE49-F238E27FC236}">
                <a16:creationId xmlns:a16="http://schemas.microsoft.com/office/drawing/2014/main" id="{2CF9C0D4-50CB-AA9C-95DD-CD76BAF8D3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1707" y="1506490"/>
            <a:ext cx="1536700" cy="3225800"/>
          </a:xfrm>
          <a:prstGeom prst="rect">
            <a:avLst/>
          </a:prstGeom>
        </p:spPr>
      </p:pic>
      <p:pic>
        <p:nvPicPr>
          <p:cNvPr id="12" name="Picture 11" descr="A close-up of a sign&#10;&#10;Description automatically generated">
            <a:extLst>
              <a:ext uri="{FF2B5EF4-FFF2-40B4-BE49-F238E27FC236}">
                <a16:creationId xmlns:a16="http://schemas.microsoft.com/office/drawing/2014/main" id="{4E945F4C-0B75-9BBF-4143-85475A9A9D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8802" y="1506490"/>
            <a:ext cx="1536700" cy="3302000"/>
          </a:xfrm>
          <a:prstGeom prst="rect">
            <a:avLst/>
          </a:prstGeom>
        </p:spPr>
      </p:pic>
      <p:pic>
        <p:nvPicPr>
          <p:cNvPr id="14" name="Picture 13" descr="A close-up of a sign&#10;&#10;Description automatically generated">
            <a:extLst>
              <a:ext uri="{FF2B5EF4-FFF2-40B4-BE49-F238E27FC236}">
                <a16:creationId xmlns:a16="http://schemas.microsoft.com/office/drawing/2014/main" id="{D80A250C-6A6A-EF28-C8AB-B92A8A5AC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7817" y="1506490"/>
            <a:ext cx="15240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52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43"/>
          <p:cNvGrpSpPr/>
          <p:nvPr/>
        </p:nvGrpSpPr>
        <p:grpSpPr>
          <a:xfrm>
            <a:off x="4639493" y="4036348"/>
            <a:ext cx="3326956" cy="2797474"/>
            <a:chOff x="3208125" y="2033475"/>
            <a:chExt cx="1255550" cy="1216875"/>
          </a:xfrm>
        </p:grpSpPr>
        <p:sp>
          <p:nvSpPr>
            <p:cNvPr id="377" name="Google Shape;377;p43"/>
            <p:cNvSpPr/>
            <p:nvPr/>
          </p:nvSpPr>
          <p:spPr>
            <a:xfrm>
              <a:off x="3208125" y="2083250"/>
              <a:ext cx="1186475" cy="1167100"/>
            </a:xfrm>
            <a:custGeom>
              <a:avLst/>
              <a:gdLst/>
              <a:ahLst/>
              <a:cxnLst/>
              <a:rect l="l" t="t" r="r" b="b"/>
              <a:pathLst>
                <a:path w="47459" h="46684" extrusionOk="0">
                  <a:moveTo>
                    <a:pt x="24170" y="0"/>
                  </a:moveTo>
                  <a:cubicBezTo>
                    <a:pt x="18485" y="0"/>
                    <a:pt x="13735" y="4375"/>
                    <a:pt x="9085" y="9199"/>
                  </a:cubicBezTo>
                  <a:lnTo>
                    <a:pt x="9168" y="9116"/>
                  </a:lnTo>
                  <a:lnTo>
                    <a:pt x="9168" y="9116"/>
                  </a:lnTo>
                  <a:cubicBezTo>
                    <a:pt x="4811" y="19724"/>
                    <a:pt x="1" y="30333"/>
                    <a:pt x="9347" y="40858"/>
                  </a:cubicBezTo>
                  <a:cubicBezTo>
                    <a:pt x="12901" y="45444"/>
                    <a:pt x="17119" y="46683"/>
                    <a:pt x="21529" y="46683"/>
                  </a:cubicBezTo>
                  <a:cubicBezTo>
                    <a:pt x="25613" y="46683"/>
                    <a:pt x="29861" y="45620"/>
                    <a:pt x="33898" y="45168"/>
                  </a:cubicBezTo>
                  <a:cubicBezTo>
                    <a:pt x="41506" y="44322"/>
                    <a:pt x="43804" y="37988"/>
                    <a:pt x="44732" y="31202"/>
                  </a:cubicBezTo>
                  <a:cubicBezTo>
                    <a:pt x="44959" y="29618"/>
                    <a:pt x="45423" y="28082"/>
                    <a:pt x="45780" y="26523"/>
                  </a:cubicBezTo>
                  <a:cubicBezTo>
                    <a:pt x="47459" y="17593"/>
                    <a:pt x="43935" y="10878"/>
                    <a:pt x="36791" y="5675"/>
                  </a:cubicBezTo>
                  <a:cubicBezTo>
                    <a:pt x="36128" y="5936"/>
                    <a:pt x="35544" y="6082"/>
                    <a:pt x="35060" y="6082"/>
                  </a:cubicBezTo>
                  <a:cubicBezTo>
                    <a:pt x="34024" y="6082"/>
                    <a:pt x="33444" y="5413"/>
                    <a:pt x="33517" y="3782"/>
                  </a:cubicBezTo>
                  <a:cubicBezTo>
                    <a:pt x="30097" y="1097"/>
                    <a:pt x="27016" y="0"/>
                    <a:pt x="24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3"/>
            <p:cNvSpPr/>
            <p:nvPr/>
          </p:nvSpPr>
          <p:spPr>
            <a:xfrm>
              <a:off x="3435525" y="2033475"/>
              <a:ext cx="1028150" cy="712850"/>
            </a:xfrm>
            <a:custGeom>
              <a:avLst/>
              <a:gdLst/>
              <a:ahLst/>
              <a:cxnLst/>
              <a:rect l="l" t="t" r="r" b="b"/>
              <a:pathLst>
                <a:path w="41126" h="28514" extrusionOk="0">
                  <a:moveTo>
                    <a:pt x="14039" y="1"/>
                  </a:moveTo>
                  <a:cubicBezTo>
                    <a:pt x="7187" y="1"/>
                    <a:pt x="1678" y="3556"/>
                    <a:pt x="1" y="11190"/>
                  </a:cubicBezTo>
                  <a:cubicBezTo>
                    <a:pt x="3775" y="9940"/>
                    <a:pt x="6835" y="7356"/>
                    <a:pt x="10300" y="5594"/>
                  </a:cubicBezTo>
                  <a:cubicBezTo>
                    <a:pt x="12462" y="4496"/>
                    <a:pt x="14634" y="3814"/>
                    <a:pt x="16686" y="3814"/>
                  </a:cubicBezTo>
                  <a:cubicBezTo>
                    <a:pt x="19662" y="3814"/>
                    <a:pt x="22386" y="5247"/>
                    <a:pt x="24465" y="8922"/>
                  </a:cubicBezTo>
                  <a:lnTo>
                    <a:pt x="24465" y="8922"/>
                  </a:lnTo>
                  <a:cubicBezTo>
                    <a:pt x="24458" y="8920"/>
                    <a:pt x="24451" y="8918"/>
                    <a:pt x="24444" y="8916"/>
                  </a:cubicBezTo>
                  <a:lnTo>
                    <a:pt x="24444" y="8916"/>
                  </a:lnTo>
                  <a:lnTo>
                    <a:pt x="24468" y="8928"/>
                  </a:lnTo>
                  <a:cubicBezTo>
                    <a:pt x="24467" y="8926"/>
                    <a:pt x="24466" y="8924"/>
                    <a:pt x="24465" y="8922"/>
                  </a:cubicBezTo>
                  <a:lnTo>
                    <a:pt x="24465" y="8922"/>
                  </a:lnTo>
                  <a:cubicBezTo>
                    <a:pt x="34339" y="11833"/>
                    <a:pt x="34423" y="20851"/>
                    <a:pt x="36684" y="28514"/>
                  </a:cubicBezTo>
                  <a:cubicBezTo>
                    <a:pt x="41125" y="23620"/>
                    <a:pt x="38268" y="18381"/>
                    <a:pt x="36351" y="14047"/>
                  </a:cubicBezTo>
                  <a:cubicBezTo>
                    <a:pt x="32326" y="4999"/>
                    <a:pt x="24278" y="296"/>
                    <a:pt x="14646" y="10"/>
                  </a:cubicBezTo>
                  <a:cubicBezTo>
                    <a:pt x="14442" y="4"/>
                    <a:pt x="14240" y="1"/>
                    <a:pt x="14039" y="1"/>
                  </a:cubicBezTo>
                  <a:close/>
                </a:path>
              </a:pathLst>
            </a:custGeom>
            <a:solidFill>
              <a:srgbClr val="FA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3"/>
            <p:cNvSpPr/>
            <p:nvPr/>
          </p:nvSpPr>
          <p:spPr>
            <a:xfrm>
              <a:off x="3243250" y="2311125"/>
              <a:ext cx="198550" cy="793575"/>
            </a:xfrm>
            <a:custGeom>
              <a:avLst/>
              <a:gdLst/>
              <a:ahLst/>
              <a:cxnLst/>
              <a:rect l="l" t="t" r="r" b="b"/>
              <a:pathLst>
                <a:path w="7942" h="31743" extrusionOk="0">
                  <a:moveTo>
                    <a:pt x="7763" y="1"/>
                  </a:moveTo>
                  <a:cubicBezTo>
                    <a:pt x="1346" y="4525"/>
                    <a:pt x="2310" y="11824"/>
                    <a:pt x="1120" y="18217"/>
                  </a:cubicBezTo>
                  <a:cubicBezTo>
                    <a:pt x="1" y="24206"/>
                    <a:pt x="1822" y="29171"/>
                    <a:pt x="7942" y="31743"/>
                  </a:cubicBezTo>
                  <a:cubicBezTo>
                    <a:pt x="3632" y="22408"/>
                    <a:pt x="3799" y="13002"/>
                    <a:pt x="7359" y="3489"/>
                  </a:cubicBezTo>
                  <a:cubicBezTo>
                    <a:pt x="7763" y="2429"/>
                    <a:pt x="7644" y="1167"/>
                    <a:pt x="7763" y="1"/>
                  </a:cubicBezTo>
                  <a:close/>
                </a:path>
              </a:pathLst>
            </a:custGeom>
            <a:solidFill>
              <a:srgbClr val="FA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3"/>
            <p:cNvSpPr/>
            <p:nvPr/>
          </p:nvSpPr>
          <p:spPr>
            <a:xfrm>
              <a:off x="3968725" y="2256350"/>
              <a:ext cx="78825" cy="95650"/>
            </a:xfrm>
            <a:custGeom>
              <a:avLst/>
              <a:gdLst/>
              <a:ahLst/>
              <a:cxnLst/>
              <a:rect l="l" t="t" r="r" b="b"/>
              <a:pathLst>
                <a:path w="3153" h="3826" extrusionOk="0">
                  <a:moveTo>
                    <a:pt x="3116" y="1"/>
                  </a:moveTo>
                  <a:cubicBezTo>
                    <a:pt x="3116" y="10"/>
                    <a:pt x="3115" y="20"/>
                    <a:pt x="3114" y="29"/>
                  </a:cubicBezTo>
                  <a:lnTo>
                    <a:pt x="3114" y="29"/>
                  </a:lnTo>
                  <a:cubicBezTo>
                    <a:pt x="3127" y="23"/>
                    <a:pt x="3139" y="18"/>
                    <a:pt x="3152" y="13"/>
                  </a:cubicBezTo>
                  <a:lnTo>
                    <a:pt x="3116" y="1"/>
                  </a:lnTo>
                  <a:close/>
                  <a:moveTo>
                    <a:pt x="3114" y="29"/>
                  </a:moveTo>
                  <a:cubicBezTo>
                    <a:pt x="1699" y="621"/>
                    <a:pt x="363" y="1314"/>
                    <a:pt x="45" y="2966"/>
                  </a:cubicBezTo>
                  <a:cubicBezTo>
                    <a:pt x="1" y="3152"/>
                    <a:pt x="930" y="3826"/>
                    <a:pt x="1298" y="3826"/>
                  </a:cubicBezTo>
                  <a:cubicBezTo>
                    <a:pt x="1329" y="3826"/>
                    <a:pt x="1356" y="3821"/>
                    <a:pt x="1378" y="3811"/>
                  </a:cubicBezTo>
                  <a:cubicBezTo>
                    <a:pt x="3023" y="3101"/>
                    <a:pt x="2974" y="1498"/>
                    <a:pt x="3114" y="29"/>
                  </a:cubicBezTo>
                  <a:close/>
                </a:path>
              </a:pathLst>
            </a:custGeom>
            <a:solidFill>
              <a:srgbClr val="F5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 descr="A cartoon bu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97852DD1-EC7C-073B-F2CC-DCA8A12ED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50" y="0"/>
            <a:ext cx="3634659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155570-A999-E15B-1DE4-E0055580E4E7}"/>
              </a:ext>
            </a:extLst>
          </p:cNvPr>
          <p:cNvSpPr txBox="1"/>
          <p:nvPr/>
        </p:nvSpPr>
        <p:spPr>
          <a:xfrm>
            <a:off x="4513324" y="860520"/>
            <a:ext cx="4700954" cy="115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VN" sz="2800" b="1" dirty="0">
                <a:latin typeface="Cambria" panose="02040503050406030204" pitchFamily="18" charset="0"/>
              </a:rPr>
              <a:t>Báo cáo kết quả thực hiện Phiếu học tập số 1.</a:t>
            </a:r>
          </a:p>
        </p:txBody>
      </p:sp>
      <p:pic>
        <p:nvPicPr>
          <p:cNvPr id="4" name="Picture 3" descr="A cartoon of a child sitting on a pencil&#10;&#10;Description automatically generated">
            <a:extLst>
              <a:ext uri="{FF2B5EF4-FFF2-40B4-BE49-F238E27FC236}">
                <a16:creationId xmlns:a16="http://schemas.microsoft.com/office/drawing/2014/main" id="{0387BACA-A96E-354D-C371-6CB1BD4E0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441" y="2014747"/>
            <a:ext cx="2422658" cy="3178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72;p13">
            <a:extLst>
              <a:ext uri="{FF2B5EF4-FFF2-40B4-BE49-F238E27FC236}">
                <a16:creationId xmlns:a16="http://schemas.microsoft.com/office/drawing/2014/main" id="{8F87854E-B2D0-49CF-5558-28D23DEA907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0860" t="28136" r="30830" b="15053"/>
          <a:stretch/>
        </p:blipFill>
        <p:spPr>
          <a:xfrm flipH="1">
            <a:off x="3538500" y="924338"/>
            <a:ext cx="1733656" cy="41495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C45D72-2491-3A25-1371-95F386427D4D}"/>
              </a:ext>
            </a:extLst>
          </p:cNvPr>
          <p:cNvSpPr txBox="1"/>
          <p:nvPr/>
        </p:nvSpPr>
        <p:spPr>
          <a:xfrm>
            <a:off x="3548623" y="219825"/>
            <a:ext cx="2046753" cy="522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30000"/>
              </a:lnSpc>
              <a:buFont typeface="Wingdings" pitchFamily="2" charset="2"/>
              <a:buChar char="Ø"/>
            </a:pPr>
            <a:r>
              <a:rPr lang="en-VN" sz="2400" b="1" dirty="0">
                <a:latin typeface="Cambria" panose="02040503050406030204" pitchFamily="18" charset="0"/>
              </a:rPr>
              <a:t>Ngoại hình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5887CD-0020-3E0A-57D7-21D45AC1397B}"/>
              </a:ext>
            </a:extLst>
          </p:cNvPr>
          <p:cNvSpPr txBox="1"/>
          <p:nvPr/>
        </p:nvSpPr>
        <p:spPr>
          <a:xfrm>
            <a:off x="496580" y="2062809"/>
            <a:ext cx="2573882" cy="522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VN" sz="2400" dirty="0">
                <a:latin typeface="Cambria" panose="02040503050406030204" pitchFamily="18" charset="0"/>
              </a:rPr>
              <a:t>Càng: </a:t>
            </a:r>
            <a:r>
              <a:rPr lang="en-VN" sz="2400" i="1" dirty="0">
                <a:solidFill>
                  <a:srgbClr val="E88F0C"/>
                </a:solidFill>
                <a:latin typeface="Cambria" panose="02040503050406030204" pitchFamily="18" charset="0"/>
              </a:rPr>
              <a:t>mẫm bóng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80DD1-7057-25D7-86A9-C213A998B12D}"/>
              </a:ext>
            </a:extLst>
          </p:cNvPr>
          <p:cNvSpPr txBox="1"/>
          <p:nvPr/>
        </p:nvSpPr>
        <p:spPr>
          <a:xfrm>
            <a:off x="465348" y="3871000"/>
            <a:ext cx="2545247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VN" sz="2400" dirty="0">
                <a:latin typeface="Cambria" panose="02040503050406030204" pitchFamily="18" charset="0"/>
              </a:rPr>
              <a:t>Vuốt: </a:t>
            </a:r>
            <a:r>
              <a:rPr lang="en-VN" sz="2400" i="1" dirty="0">
                <a:solidFill>
                  <a:srgbClr val="E88F0C"/>
                </a:solidFill>
                <a:latin typeface="Cambria" panose="02040503050406030204" pitchFamily="18" charset="0"/>
              </a:rPr>
              <a:t>cứng dần,</a:t>
            </a:r>
            <a:r>
              <a:rPr lang="en-VN" sz="2400" dirty="0">
                <a:latin typeface="Cambria" panose="02040503050406030204" pitchFamily="18" charset="0"/>
              </a:rPr>
              <a:t> </a:t>
            </a:r>
            <a:r>
              <a:rPr lang="en-VN" sz="2400" i="1" dirty="0">
                <a:solidFill>
                  <a:srgbClr val="E88F0C"/>
                </a:solidFill>
                <a:latin typeface="Cambria" panose="02040503050406030204" pitchFamily="18" charset="0"/>
              </a:rPr>
              <a:t>nhọn hoắt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CF07DF-A260-052F-F593-15E962F34927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3070462" y="2314773"/>
            <a:ext cx="755204" cy="9230"/>
          </a:xfrm>
          <a:prstGeom prst="line">
            <a:avLst/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BCEBD73-1714-9244-EC2A-3D4EB80B6A4D}"/>
              </a:ext>
            </a:extLst>
          </p:cNvPr>
          <p:cNvSpPr txBox="1"/>
          <p:nvPr/>
        </p:nvSpPr>
        <p:spPr>
          <a:xfrm>
            <a:off x="631274" y="2826399"/>
            <a:ext cx="186255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VN" sz="2400" dirty="0">
                <a:latin typeface="Cambria" panose="02040503050406030204" pitchFamily="18" charset="0"/>
              </a:rPr>
              <a:t>Cánh: </a:t>
            </a:r>
            <a:r>
              <a:rPr lang="en-VN" sz="2400" i="1" dirty="0">
                <a:solidFill>
                  <a:srgbClr val="E88F0C"/>
                </a:solidFill>
                <a:latin typeface="Cambria" panose="02040503050406030204" pitchFamily="18" charset="0"/>
              </a:rPr>
              <a:t>dài, kín tận đuôi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D6FEA0-0956-CFEA-3104-7CBD6D62E106}"/>
              </a:ext>
            </a:extLst>
          </p:cNvPr>
          <p:cNvCxnSpPr>
            <a:cxnSpLocks/>
            <a:endCxn id="15" idx="3"/>
          </p:cNvCxnSpPr>
          <p:nvPr/>
        </p:nvCxnSpPr>
        <p:spPr>
          <a:xfrm flipH="1" flipV="1">
            <a:off x="2493827" y="3327659"/>
            <a:ext cx="1342677" cy="166784"/>
          </a:xfrm>
          <a:prstGeom prst="line">
            <a:avLst/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CF775DE-4EEC-6680-CA3A-39D4AAC2BB57}"/>
              </a:ext>
            </a:extLst>
          </p:cNvPr>
          <p:cNvSpPr txBox="1"/>
          <p:nvPr/>
        </p:nvSpPr>
        <p:spPr>
          <a:xfrm>
            <a:off x="5595376" y="3673362"/>
            <a:ext cx="2912758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VN" sz="2400" dirty="0">
                <a:latin typeface="Cambria" panose="02040503050406030204" pitchFamily="18" charset="0"/>
              </a:rPr>
              <a:t>Cả người: </a:t>
            </a:r>
            <a:r>
              <a:rPr lang="en-VN" sz="2400" i="1" dirty="0">
                <a:solidFill>
                  <a:srgbClr val="E88F0C"/>
                </a:solidFill>
                <a:latin typeface="Cambria" panose="02040503050406030204" pitchFamily="18" charset="0"/>
              </a:rPr>
              <a:t>màu nâu bóng mỡ, ưa nhìn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A47583C-9495-5AF2-F989-403A7D2ADDD2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4293704" y="2892043"/>
            <a:ext cx="1301672" cy="1282579"/>
          </a:xfrm>
          <a:prstGeom prst="line">
            <a:avLst/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3D81BC5-05B7-2E85-338E-8BBC553B3D24}"/>
              </a:ext>
            </a:extLst>
          </p:cNvPr>
          <p:cNvSpPr txBox="1"/>
          <p:nvPr/>
        </p:nvSpPr>
        <p:spPr>
          <a:xfrm>
            <a:off x="5710336" y="2286236"/>
            <a:ext cx="251018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VN" sz="2400" dirty="0">
                <a:latin typeface="Cambria" panose="02040503050406030204" pitchFamily="18" charset="0"/>
              </a:rPr>
              <a:t>Đầu: </a:t>
            </a:r>
            <a:r>
              <a:rPr lang="en-VN" sz="2400" i="1" dirty="0">
                <a:solidFill>
                  <a:srgbClr val="E88F0C"/>
                </a:solidFill>
                <a:latin typeface="Cambria" panose="02040503050406030204" pitchFamily="18" charset="0"/>
              </a:rPr>
              <a:t>to, nổi từng tảng, bướng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467A79A-D7C2-8BF8-67D1-75D38918D9C0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4572000" y="1470138"/>
            <a:ext cx="1138336" cy="1317358"/>
          </a:xfrm>
          <a:prstGeom prst="line">
            <a:avLst/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29871D-9166-A554-D356-397BB1CF10E9}"/>
              </a:ext>
            </a:extLst>
          </p:cNvPr>
          <p:cNvCxnSpPr>
            <a:endCxn id="8" idx="3"/>
          </p:cNvCxnSpPr>
          <p:nvPr/>
        </p:nvCxnSpPr>
        <p:spPr>
          <a:xfrm flipH="1">
            <a:off x="3010595" y="3945835"/>
            <a:ext cx="1054509" cy="426425"/>
          </a:xfrm>
          <a:prstGeom prst="line">
            <a:avLst/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2B15C58-D457-605A-CB1B-88E74123F2E8}"/>
              </a:ext>
            </a:extLst>
          </p:cNvPr>
          <p:cNvSpPr txBox="1"/>
          <p:nvPr/>
        </p:nvSpPr>
        <p:spPr>
          <a:xfrm>
            <a:off x="5740194" y="1444437"/>
            <a:ext cx="2510183" cy="522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VN" sz="2400" dirty="0">
                <a:latin typeface="Cambria" panose="02040503050406030204" pitchFamily="18" charset="0"/>
              </a:rPr>
              <a:t>Răng: </a:t>
            </a:r>
            <a:r>
              <a:rPr lang="en-VN" sz="2400" i="1" dirty="0">
                <a:solidFill>
                  <a:srgbClr val="E88F0C"/>
                </a:solidFill>
                <a:latin typeface="Cambria" panose="02040503050406030204" pitchFamily="18" charset="0"/>
              </a:rPr>
              <a:t>đen nhánh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07C88C8-5CFF-A40E-3067-122DE74DF6D1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4691270" y="1290648"/>
            <a:ext cx="1048924" cy="414983"/>
          </a:xfrm>
          <a:prstGeom prst="line">
            <a:avLst/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840078A-3F1C-5B75-AB30-3BC2D6DB7D5E}"/>
              </a:ext>
            </a:extLst>
          </p:cNvPr>
          <p:cNvSpPr txBox="1"/>
          <p:nvPr/>
        </p:nvSpPr>
        <p:spPr>
          <a:xfrm>
            <a:off x="316523" y="1009750"/>
            <a:ext cx="2819931" cy="522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VN" sz="2400" dirty="0">
                <a:latin typeface="Cambria" panose="02040503050406030204" pitchFamily="18" charset="0"/>
              </a:rPr>
              <a:t>Râu: </a:t>
            </a:r>
            <a:r>
              <a:rPr lang="en-VN" sz="2400" i="1" dirty="0">
                <a:solidFill>
                  <a:srgbClr val="E88F0C"/>
                </a:solidFill>
                <a:latin typeface="Cambria" panose="02040503050406030204" pitchFamily="18" charset="0"/>
              </a:rPr>
              <a:t>dài, uốn cong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01B2D00-53DF-869D-5029-0A66EDA25280}"/>
              </a:ext>
            </a:extLst>
          </p:cNvPr>
          <p:cNvCxnSpPr>
            <a:cxnSpLocks/>
            <a:endCxn id="35" idx="3"/>
          </p:cNvCxnSpPr>
          <p:nvPr/>
        </p:nvCxnSpPr>
        <p:spPr>
          <a:xfrm flipH="1">
            <a:off x="3136454" y="924338"/>
            <a:ext cx="928650" cy="346606"/>
          </a:xfrm>
          <a:prstGeom prst="line">
            <a:avLst/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5" grpId="0"/>
      <p:bldP spid="18" grpId="0"/>
      <p:bldP spid="22" grpId="0"/>
      <p:bldP spid="29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a DẾ MÈN PHIÊU LƯU KÝ (bìa mềm) | Tiki">
            <a:extLst>
              <a:ext uri="{FF2B5EF4-FFF2-40B4-BE49-F238E27FC236}">
                <a16:creationId xmlns:a16="http://schemas.microsoft.com/office/drawing/2014/main" id="{B4C2387B-CFA2-74EA-23B6-F6EA6F0494FA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5" t="4040" r="18808" b="4161"/>
          <a:stretch/>
        </p:blipFill>
        <p:spPr bwMode="auto">
          <a:xfrm>
            <a:off x="754232" y="163350"/>
            <a:ext cx="1674000" cy="2408400"/>
          </a:xfrm>
          <a:prstGeom prst="roundRect">
            <a:avLst/>
          </a:prstGeom>
          <a:noFill/>
          <a:ln w="28575">
            <a:solidFill>
              <a:srgbClr val="30303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àng tử bé – Nhà xuất bản Kim Đồng">
            <a:extLst>
              <a:ext uri="{FF2B5EF4-FFF2-40B4-BE49-F238E27FC236}">
                <a16:creationId xmlns:a16="http://schemas.microsoft.com/office/drawing/2014/main" id="{DE7FFF90-1FF1-7293-65AA-5C34C6B5DFE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48" y="2571750"/>
            <a:ext cx="1672168" cy="2408612"/>
          </a:xfrm>
          <a:prstGeom prst="roundRect">
            <a:avLst/>
          </a:prstGeom>
          <a:noFill/>
          <a:ln w="28575">
            <a:solidFill>
              <a:srgbClr val="30303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61DA58F-1A0A-C9A3-7F47-AFCA66069BB8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524" y="166950"/>
            <a:ext cx="1674000" cy="2404800"/>
          </a:xfrm>
          <a:prstGeom prst="roundRect">
            <a:avLst/>
          </a:prstGeom>
          <a:noFill/>
          <a:ln w="28575">
            <a:solidFill>
              <a:srgbClr val="30303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ó Hai Con Mèo Ngồi Bên Cửa Sổ">
            <a:extLst>
              <a:ext uri="{FF2B5EF4-FFF2-40B4-BE49-F238E27FC236}">
                <a16:creationId xmlns:a16="http://schemas.microsoft.com/office/drawing/2014/main" id="{40AF9AE8-2E8A-3640-018F-03A48222FD81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524" y="2571538"/>
            <a:ext cx="1674000" cy="2404800"/>
          </a:xfrm>
          <a:prstGeom prst="roundRect">
            <a:avLst/>
          </a:prstGeom>
          <a:noFill/>
          <a:ln w="28575">
            <a:solidFill>
              <a:srgbClr val="30303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Xóm Bờ Giậu – Nhà xuất bản Kim Đồng">
            <a:extLst>
              <a:ext uri="{FF2B5EF4-FFF2-40B4-BE49-F238E27FC236}">
                <a16:creationId xmlns:a16="http://schemas.microsoft.com/office/drawing/2014/main" id="{777582FA-688B-D800-FA51-9062DC1CC1A7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00" y="165150"/>
            <a:ext cx="1674000" cy="2404800"/>
          </a:xfrm>
          <a:prstGeom prst="roundRect">
            <a:avLst/>
          </a:prstGeom>
          <a:noFill/>
          <a:ln w="28575">
            <a:solidFill>
              <a:srgbClr val="30303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ruyện Đồng Thoại Võ Quảng - Nxb Kim Đồng">
            <a:extLst>
              <a:ext uri="{FF2B5EF4-FFF2-40B4-BE49-F238E27FC236}">
                <a16:creationId xmlns:a16="http://schemas.microsoft.com/office/drawing/2014/main" id="{46456822-ED88-4991-A75D-D3F5BC44E873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276" y="2571538"/>
            <a:ext cx="1674000" cy="2404800"/>
          </a:xfrm>
          <a:prstGeom prst="roundRect">
            <a:avLst/>
          </a:prstGeom>
          <a:noFill/>
          <a:ln w="28575">
            <a:solidFill>
              <a:srgbClr val="30303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ruyện đồng thoại Tô Hoài">
            <a:extLst>
              <a:ext uri="{FF2B5EF4-FFF2-40B4-BE49-F238E27FC236}">
                <a16:creationId xmlns:a16="http://schemas.microsoft.com/office/drawing/2014/main" id="{74D170C2-33C0-8EFB-F7A1-EE004768B5EE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9" r="14354"/>
          <a:stretch/>
        </p:blipFill>
        <p:spPr bwMode="auto">
          <a:xfrm>
            <a:off x="6705276" y="165150"/>
            <a:ext cx="1674000" cy="2404800"/>
          </a:xfrm>
          <a:prstGeom prst="roundRect">
            <a:avLst/>
          </a:prstGeom>
          <a:noFill/>
          <a:ln w="28575">
            <a:solidFill>
              <a:srgbClr val="30303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ruyện Tôi Là Bêtô (Tái Bản 2018) - FAHASA.COM">
            <a:extLst>
              <a:ext uri="{FF2B5EF4-FFF2-40B4-BE49-F238E27FC236}">
                <a16:creationId xmlns:a16="http://schemas.microsoft.com/office/drawing/2014/main" id="{9E2911BF-E371-DD0C-1335-BB3ABE4FD2B6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490" y="2571538"/>
            <a:ext cx="1674000" cy="2404800"/>
          </a:xfrm>
          <a:prstGeom prst="roundRect">
            <a:avLst/>
          </a:prstGeom>
          <a:noFill/>
          <a:ln w="28575">
            <a:solidFill>
              <a:srgbClr val="30303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451E4CD-9C4C-D125-458C-FE01D057774E}"/>
              </a:ext>
            </a:extLst>
          </p:cNvPr>
          <p:cNvSpPr txBox="1"/>
          <p:nvPr/>
        </p:nvSpPr>
        <p:spPr>
          <a:xfrm>
            <a:off x="2986797" y="788800"/>
            <a:ext cx="3170406" cy="522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30000"/>
              </a:lnSpc>
              <a:buFont typeface="Wingdings" pitchFamily="2" charset="2"/>
              <a:buChar char="Ø"/>
            </a:pPr>
            <a:r>
              <a:rPr lang="en-VN" sz="2400" b="1" dirty="0">
                <a:latin typeface="Cambria" panose="02040503050406030204" pitchFamily="18" charset="0"/>
              </a:rPr>
              <a:t>Hành động</a:t>
            </a:r>
          </a:p>
        </p:txBody>
      </p:sp>
      <p:pic>
        <p:nvPicPr>
          <p:cNvPr id="14" name="Google Shape;272;p13">
            <a:extLst>
              <a:ext uri="{FF2B5EF4-FFF2-40B4-BE49-F238E27FC236}">
                <a16:creationId xmlns:a16="http://schemas.microsoft.com/office/drawing/2014/main" id="{EB7E50B0-D471-1220-5803-058C6AFB47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0860" t="28136" r="30830" b="15053"/>
          <a:stretch/>
        </p:blipFill>
        <p:spPr>
          <a:xfrm>
            <a:off x="6840708" y="68326"/>
            <a:ext cx="2120357" cy="5075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06B279-68AC-A82C-1929-1695BEBEA658}"/>
              </a:ext>
            </a:extLst>
          </p:cNvPr>
          <p:cNvSpPr txBox="1"/>
          <p:nvPr/>
        </p:nvSpPr>
        <p:spPr>
          <a:xfrm>
            <a:off x="2303293" y="1611839"/>
            <a:ext cx="5337953" cy="2923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VN" sz="2400" dirty="0">
                <a:latin typeface="Cambria" panose="02040503050406030204" pitchFamily="18" charset="0"/>
              </a:rPr>
              <a:t>Co cẳng, đạp phanh phách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VN" sz="2400" dirty="0">
                <a:latin typeface="Cambria" panose="02040503050406030204" pitchFamily="18" charset="0"/>
              </a:rPr>
              <a:t>Trịnh trọng khoan thai vuốt râu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VN" sz="2400" dirty="0">
                <a:latin typeface="Cambria" panose="02040503050406030204" pitchFamily="18" charset="0"/>
              </a:rPr>
              <a:t>Đi đứng oai vệ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VN" sz="2400" dirty="0">
                <a:latin typeface="Cambria" panose="02040503050406030204" pitchFamily="18" charset="0"/>
              </a:rPr>
              <a:t>Cà khịa mọi người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VN" sz="2400" dirty="0">
                <a:latin typeface="Cambria" panose="02040503050406030204" pitchFamily="18" charset="0"/>
              </a:rPr>
              <a:t>Quát mấy chị Cào Cào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VN" sz="2400" dirty="0">
                <a:latin typeface="Cambria" panose="02040503050406030204" pitchFamily="18" charset="0"/>
              </a:rPr>
              <a:t>Ghẹo anh Gọng Vó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72;p13">
            <a:extLst>
              <a:ext uri="{FF2B5EF4-FFF2-40B4-BE49-F238E27FC236}">
                <a16:creationId xmlns:a16="http://schemas.microsoft.com/office/drawing/2014/main" id="{5EAA36E9-3481-C142-ABC6-1001497E311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0860" t="28136" r="30830" b="15053"/>
          <a:stretch/>
        </p:blipFill>
        <p:spPr>
          <a:xfrm flipH="1">
            <a:off x="-5035" y="105437"/>
            <a:ext cx="2060802" cy="49326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7445BE-C91F-F4E0-8768-68E750B03540}"/>
              </a:ext>
            </a:extLst>
          </p:cNvPr>
          <p:cNvSpPr txBox="1"/>
          <p:nvPr/>
        </p:nvSpPr>
        <p:spPr>
          <a:xfrm>
            <a:off x="2986796" y="290731"/>
            <a:ext cx="3170406" cy="522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30000"/>
              </a:lnSpc>
              <a:buFont typeface="Wingdings" pitchFamily="2" charset="2"/>
              <a:buChar char="Ø"/>
            </a:pPr>
            <a:r>
              <a:rPr lang="en-VN" sz="2400" b="1" dirty="0">
                <a:latin typeface="Cambria" panose="02040503050406030204" pitchFamily="18" charset="0"/>
              </a:rPr>
              <a:t>Suy nghĩ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168497E-F1C1-FD41-EA5E-321124E40E2D}"/>
              </a:ext>
            </a:extLst>
          </p:cNvPr>
          <p:cNvSpPr/>
          <p:nvPr/>
        </p:nvSpPr>
        <p:spPr>
          <a:xfrm>
            <a:off x="1069730" y="1224410"/>
            <a:ext cx="1622669" cy="53511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ctr"/>
          <a:lstStyle/>
          <a:p>
            <a:pPr algn="just">
              <a:lnSpc>
                <a:spcPct val="130000"/>
              </a:lnSpc>
            </a:pPr>
            <a:r>
              <a:rPr lang="en-VN" sz="2000" b="1" i="1" dirty="0">
                <a:solidFill>
                  <a:srgbClr val="E88F0C"/>
                </a:solidFill>
                <a:latin typeface="Cambria" panose="02040503050406030204" pitchFamily="18" charset="0"/>
              </a:rPr>
              <a:t>Tôi tợn lắm.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EFBBBAF-DDDC-2D17-DA00-EE3F657A261E}"/>
              </a:ext>
            </a:extLst>
          </p:cNvPr>
          <p:cNvSpPr/>
          <p:nvPr/>
        </p:nvSpPr>
        <p:spPr>
          <a:xfrm>
            <a:off x="3366965" y="1224410"/>
            <a:ext cx="2410069" cy="53511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ctr"/>
          <a:lstStyle/>
          <a:p>
            <a:pPr algn="just">
              <a:lnSpc>
                <a:spcPct val="130000"/>
              </a:lnSpc>
            </a:pPr>
            <a:r>
              <a:rPr lang="en-VN" sz="2000" b="1" i="1" dirty="0">
                <a:solidFill>
                  <a:srgbClr val="E88F0C"/>
                </a:solidFill>
                <a:latin typeface="Cambria" panose="02040503050406030204" pitchFamily="18" charset="0"/>
              </a:rPr>
              <a:t>Tôi cho là tôi giỏi.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33488D5-164D-DADF-C382-6F844878EE06}"/>
              </a:ext>
            </a:extLst>
          </p:cNvPr>
          <p:cNvSpPr/>
          <p:nvPr/>
        </p:nvSpPr>
        <p:spPr>
          <a:xfrm>
            <a:off x="6451600" y="1224410"/>
            <a:ext cx="2410069" cy="150031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ctr"/>
          <a:lstStyle/>
          <a:p>
            <a:pPr algn="just">
              <a:lnSpc>
                <a:spcPct val="130000"/>
              </a:lnSpc>
            </a:pPr>
            <a:r>
              <a:rPr lang="en-VN" sz="2000" b="1" i="1" dirty="0">
                <a:solidFill>
                  <a:srgbClr val="E88F0C"/>
                </a:solidFill>
                <a:latin typeface="Cambria" panose="02040503050406030204" pitchFamily="18" charset="0"/>
              </a:rPr>
              <a:t>Tôi tưởng tôi là tay ghê gớm, có thể sắp đứng đầu thiên hạ.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1F56D96-BD07-536A-5DC2-FF150B5620FE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1881065" y="813118"/>
            <a:ext cx="2690934" cy="4112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11EAA06-D3FF-9405-F175-98F79085E4FF}"/>
              </a:ext>
            </a:extLst>
          </p:cNvPr>
          <p:cNvCxnSpPr>
            <a:stCxn id="4" idx="2"/>
            <a:endCxn id="6" idx="0"/>
          </p:cNvCxnSpPr>
          <p:nvPr/>
        </p:nvCxnSpPr>
        <p:spPr>
          <a:xfrm>
            <a:off x="4571999" y="813118"/>
            <a:ext cx="1" cy="4112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EF0D3E4-74EB-3A1F-5A04-E41F4443CBA9}"/>
              </a:ext>
            </a:extLst>
          </p:cNvPr>
          <p:cNvCxnSpPr>
            <a:stCxn id="4" idx="2"/>
            <a:endCxn id="7" idx="0"/>
          </p:cNvCxnSpPr>
          <p:nvPr/>
        </p:nvCxnSpPr>
        <p:spPr>
          <a:xfrm>
            <a:off x="4571999" y="813118"/>
            <a:ext cx="3084636" cy="4112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696494A-5346-2415-7452-89FFA4AED596}"/>
              </a:ext>
            </a:extLst>
          </p:cNvPr>
          <p:cNvSpPr txBox="1"/>
          <p:nvPr/>
        </p:nvSpPr>
        <p:spPr>
          <a:xfrm>
            <a:off x="2986796" y="2577493"/>
            <a:ext cx="3170406" cy="522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30000"/>
              </a:lnSpc>
              <a:buFont typeface="Wingdings" pitchFamily="2" charset="2"/>
              <a:buChar char="Ø"/>
            </a:pPr>
            <a:r>
              <a:rPr lang="en-VN" sz="2400" b="1" dirty="0">
                <a:latin typeface="Cambria" panose="02040503050406030204" pitchFamily="18" charset="0"/>
              </a:rPr>
              <a:t>Ngôn ngữ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1F2E373-2A5C-37E8-3506-B8900EF1AC75}"/>
              </a:ext>
            </a:extLst>
          </p:cNvPr>
          <p:cNvSpPr/>
          <p:nvPr/>
        </p:nvSpPr>
        <p:spPr>
          <a:xfrm>
            <a:off x="1272621" y="3511172"/>
            <a:ext cx="2471018" cy="115049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ctr"/>
          <a:lstStyle/>
          <a:p>
            <a:pPr algn="just">
              <a:lnSpc>
                <a:spcPct val="130000"/>
              </a:lnSpc>
            </a:pPr>
            <a:r>
              <a:rPr lang="en-VN" sz="2000" b="1" dirty="0">
                <a:solidFill>
                  <a:srgbClr val="000000"/>
                </a:solidFill>
                <a:latin typeface="Cambria" panose="02040503050406030204" pitchFamily="18" charset="0"/>
              </a:rPr>
              <a:t>Gọi Dế Choắt là</a:t>
            </a:r>
            <a:r>
              <a:rPr lang="en-VN" sz="2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VN" sz="2000" b="1" i="1" dirty="0">
                <a:solidFill>
                  <a:srgbClr val="E88F0C"/>
                </a:solidFill>
                <a:latin typeface="Cambria" panose="02040503050406030204" pitchFamily="18" charset="0"/>
              </a:rPr>
              <a:t>chú mày</a:t>
            </a:r>
            <a:r>
              <a:rPr lang="en-VN" sz="2000" b="1" dirty="0">
                <a:solidFill>
                  <a:srgbClr val="000000"/>
                </a:solidFill>
                <a:latin typeface="Cambria" panose="02040503050406030204" pitchFamily="18" charset="0"/>
              </a:rPr>
              <a:t>, xưng</a:t>
            </a:r>
            <a:r>
              <a:rPr lang="en-VN" sz="2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VN" sz="2000" b="1" i="1" dirty="0">
                <a:solidFill>
                  <a:srgbClr val="E88F0C"/>
                </a:solidFill>
                <a:latin typeface="Cambria" panose="02040503050406030204" pitchFamily="18" charset="0"/>
              </a:rPr>
              <a:t>anh</a:t>
            </a:r>
            <a:r>
              <a:rPr lang="en-VN" sz="2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  <a:endParaRPr lang="en-VN" sz="2000" b="1" dirty="0">
              <a:solidFill>
                <a:srgbClr val="E88F0C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72ACF67-90A8-777B-8807-6E9953EC5B13}"/>
              </a:ext>
            </a:extLst>
          </p:cNvPr>
          <p:cNvSpPr/>
          <p:nvPr/>
        </p:nvSpPr>
        <p:spPr>
          <a:xfrm>
            <a:off x="5400361" y="3511172"/>
            <a:ext cx="2471018" cy="115049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ctr"/>
          <a:lstStyle/>
          <a:p>
            <a:pPr algn="just">
              <a:lnSpc>
                <a:spcPct val="130000"/>
              </a:lnSpc>
            </a:pPr>
            <a:r>
              <a:rPr lang="en-VN" sz="2000" b="1" dirty="0">
                <a:solidFill>
                  <a:srgbClr val="000000"/>
                </a:solidFill>
                <a:latin typeface="Cambria" panose="02040503050406030204" pitchFamily="18" charset="0"/>
              </a:rPr>
              <a:t>Gọi chị Cốc là</a:t>
            </a:r>
            <a:r>
              <a:rPr lang="en-VN" sz="2000" b="1" i="1" dirty="0">
                <a:solidFill>
                  <a:srgbClr val="E88F0C"/>
                </a:solidFill>
                <a:latin typeface="Cambria" panose="02040503050406030204" pitchFamily="18" charset="0"/>
              </a:rPr>
              <a:t> mày</a:t>
            </a:r>
            <a:r>
              <a:rPr lang="en-VN" sz="2000" b="1" dirty="0">
                <a:solidFill>
                  <a:srgbClr val="000000"/>
                </a:solidFill>
                <a:latin typeface="Cambria" panose="02040503050406030204" pitchFamily="18" charset="0"/>
              </a:rPr>
              <a:t>, xưng</a:t>
            </a:r>
            <a:r>
              <a:rPr lang="en-VN" sz="2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VN" sz="2000" b="1" i="1" dirty="0">
                <a:solidFill>
                  <a:srgbClr val="E88F0C"/>
                </a:solidFill>
                <a:latin typeface="Cambria" panose="02040503050406030204" pitchFamily="18" charset="0"/>
              </a:rPr>
              <a:t>tao</a:t>
            </a:r>
            <a:r>
              <a:rPr lang="en-VN" sz="2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  <a:endParaRPr lang="en-VN" sz="2000" b="1" dirty="0">
              <a:solidFill>
                <a:srgbClr val="E88F0C"/>
              </a:solidFill>
              <a:latin typeface="Cambria" panose="020405030504060302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995C6D0-AF34-7413-6D0C-2DBB73720F49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 flipH="1">
            <a:off x="2508130" y="3099880"/>
            <a:ext cx="2063869" cy="4112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8BEDBB0-73C8-2B1D-A44E-2621779BC6C0}"/>
              </a:ext>
            </a:extLst>
          </p:cNvPr>
          <p:cNvCxnSpPr>
            <a:stCxn id="15" idx="2"/>
            <a:endCxn id="17" idx="0"/>
          </p:cNvCxnSpPr>
          <p:nvPr/>
        </p:nvCxnSpPr>
        <p:spPr>
          <a:xfrm>
            <a:off x="4571999" y="3099880"/>
            <a:ext cx="2063871" cy="4112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900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15" grpId="0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>
            <a:extLst>
              <a:ext uri="{FF2B5EF4-FFF2-40B4-BE49-F238E27FC236}">
                <a16:creationId xmlns:a16="http://schemas.microsoft.com/office/drawing/2014/main" id="{B3344C62-89AC-97E8-780B-9D1566C22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236" y="1501107"/>
            <a:ext cx="2423709" cy="3642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2B5500-3CF6-9A87-9115-4E333894642C}"/>
              </a:ext>
            </a:extLst>
          </p:cNvPr>
          <p:cNvSpPr txBox="1"/>
          <p:nvPr/>
        </p:nvSpPr>
        <p:spPr>
          <a:xfrm>
            <a:off x="2403231" y="1753837"/>
            <a:ext cx="6594533" cy="2834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vi-VN" sz="2800" b="1" i="1" dirty="0">
                <a:latin typeface="Cambria" panose="02040503050406030204" pitchFamily="18" charset="0"/>
              </a:rPr>
              <a:t>Em có nhận xét gì về nghệ thuật của tác giả khi miêu tả nhân vật Dế Mèn?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VN" sz="2800" b="1" i="1" dirty="0">
                <a:latin typeface="Cambria" panose="02040503050406030204" pitchFamily="18" charset="0"/>
              </a:rPr>
              <a:t>Em thích hay không thích điều gì trong cách Dế Mèn tự miêu tả và đánh giá về bản thân mình? Vì sao?</a:t>
            </a:r>
          </a:p>
        </p:txBody>
      </p:sp>
    </p:spTree>
    <p:extLst>
      <p:ext uri="{BB962C8B-B14F-4D97-AF65-F5344CB8AC3E}">
        <p14:creationId xmlns:p14="http://schemas.microsoft.com/office/powerpoint/2010/main" val="2556141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bug on a list&#10;&#10;Description automatically generated with medium confidence">
            <a:extLst>
              <a:ext uri="{FF2B5EF4-FFF2-40B4-BE49-F238E27FC236}">
                <a16:creationId xmlns:a16="http://schemas.microsoft.com/office/drawing/2014/main" id="{DB8720EE-5DCF-74A5-52A1-F3D7F27D1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108" y="0"/>
            <a:ext cx="3634659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661247-28BF-D694-FAB6-0AA1F23CF030}"/>
              </a:ext>
            </a:extLst>
          </p:cNvPr>
          <p:cNvSpPr txBox="1"/>
          <p:nvPr/>
        </p:nvSpPr>
        <p:spPr>
          <a:xfrm>
            <a:off x="454233" y="2148268"/>
            <a:ext cx="4492905" cy="115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VN" sz="2800" b="1" dirty="0">
                <a:latin typeface="Cambria" panose="02040503050406030204" pitchFamily="18" charset="0"/>
              </a:rPr>
              <a:t>Báo cáo kết quả thực hiện Phiếu học tập số 2.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person in armor&#10;&#10;Description automatically generated">
            <a:extLst>
              <a:ext uri="{FF2B5EF4-FFF2-40B4-BE49-F238E27FC236}">
                <a16:creationId xmlns:a16="http://schemas.microsoft.com/office/drawing/2014/main" id="{4E129A30-C152-0CC1-32BD-02E04E6F8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091" y="447407"/>
            <a:ext cx="2315817" cy="49371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B0AAEF-BC1E-1260-02FF-A03B2C74CDEC}"/>
              </a:ext>
            </a:extLst>
          </p:cNvPr>
          <p:cNvSpPr txBox="1"/>
          <p:nvPr/>
        </p:nvSpPr>
        <p:spPr>
          <a:xfrm>
            <a:off x="875429" y="717137"/>
            <a:ext cx="2046753" cy="522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30000"/>
              </a:lnSpc>
              <a:buFont typeface="Wingdings" pitchFamily="2" charset="2"/>
              <a:buChar char="Ø"/>
            </a:pPr>
            <a:r>
              <a:rPr lang="en-VN" sz="2400" b="1" dirty="0">
                <a:latin typeface="Cambria" panose="02040503050406030204" pitchFamily="18" charset="0"/>
              </a:rPr>
              <a:t>Ngoại hình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0FB80C-3ADD-9F5F-1CC9-96D443A5F1DE}"/>
              </a:ext>
            </a:extLst>
          </p:cNvPr>
          <p:cNvSpPr txBox="1"/>
          <p:nvPr/>
        </p:nvSpPr>
        <p:spPr>
          <a:xfrm>
            <a:off x="5482010" y="717137"/>
            <a:ext cx="3170406" cy="522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30000"/>
              </a:lnSpc>
              <a:buFont typeface="Wingdings" pitchFamily="2" charset="2"/>
              <a:buChar char="Ø"/>
            </a:pPr>
            <a:r>
              <a:rPr lang="en-VN" sz="2400" b="1" dirty="0">
                <a:latin typeface="Cambria" panose="02040503050406030204" pitchFamily="18" charset="0"/>
              </a:rPr>
              <a:t>Tính nết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8818A4-1424-052D-545B-40D9C1C7AF44}"/>
              </a:ext>
            </a:extLst>
          </p:cNvPr>
          <p:cNvSpPr txBox="1"/>
          <p:nvPr/>
        </p:nvSpPr>
        <p:spPr>
          <a:xfrm>
            <a:off x="82062" y="1300772"/>
            <a:ext cx="3633488" cy="268721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VN" sz="2200" dirty="0">
                <a:latin typeface="Cambria" panose="02040503050406030204" pitchFamily="18" charset="0"/>
              </a:rPr>
              <a:t>Người gầy gò, dài lêu nghêu 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VN" sz="2200" dirty="0">
                <a:latin typeface="Cambria" panose="02040503050406030204" pitchFamily="18" charset="0"/>
              </a:rPr>
              <a:t>Cánh ngắn củn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VN" sz="2200" dirty="0">
                <a:latin typeface="Cambria" panose="02040503050406030204" pitchFamily="18" charset="0"/>
              </a:rPr>
              <a:t>Đôi càng bè bè, nặng nề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200" dirty="0" err="1">
                <a:latin typeface="Cambria" panose="02040503050406030204" pitchFamily="18" charset="0"/>
              </a:rPr>
              <a:t>Râu</a:t>
            </a:r>
            <a:r>
              <a:rPr lang="en-US" sz="2200" dirty="0">
                <a:latin typeface="Cambria" panose="02040503050406030204" pitchFamily="18" charset="0"/>
              </a:rPr>
              <a:t> ria </a:t>
            </a:r>
            <a:r>
              <a:rPr lang="en-US" sz="2200" dirty="0" err="1">
                <a:latin typeface="Cambria" panose="02040503050406030204" pitchFamily="18" charset="0"/>
              </a:rPr>
              <a:t>cụt</a:t>
            </a:r>
            <a:r>
              <a:rPr lang="en-US" sz="2200" dirty="0">
                <a:latin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</a:rPr>
              <a:t>một</a:t>
            </a:r>
            <a:r>
              <a:rPr lang="en-US" sz="2200" dirty="0">
                <a:latin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</a:rPr>
              <a:t>mẩu</a:t>
            </a:r>
            <a:endParaRPr lang="en-US" sz="2200" dirty="0">
              <a:latin typeface="Cambria" panose="02040503050406030204" pitchFamily="18" charset="0"/>
            </a:endParaRP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200" dirty="0" err="1">
                <a:latin typeface="Cambria" panose="02040503050406030204" pitchFamily="18" charset="0"/>
              </a:rPr>
              <a:t>Mặt</a:t>
            </a:r>
            <a:r>
              <a:rPr lang="en-US" sz="2200" dirty="0">
                <a:latin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</a:rPr>
              <a:t>mũi</a:t>
            </a:r>
            <a:r>
              <a:rPr lang="en-US" sz="2200" dirty="0">
                <a:latin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</a:rPr>
              <a:t>ngẩn</a:t>
            </a:r>
            <a:r>
              <a:rPr lang="en-US" sz="2200" dirty="0">
                <a:latin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</a:rPr>
              <a:t>ngơ</a:t>
            </a:r>
            <a:endParaRPr lang="en-VN" sz="2200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271D3C-6EBC-177D-C58D-A72E99F42082}"/>
              </a:ext>
            </a:extLst>
          </p:cNvPr>
          <p:cNvSpPr txBox="1"/>
          <p:nvPr/>
        </p:nvSpPr>
        <p:spPr>
          <a:xfrm>
            <a:off x="5428449" y="1240884"/>
            <a:ext cx="3277524" cy="136684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vi-VN" sz="2200" dirty="0">
                <a:latin typeface="Cambria" panose="02040503050406030204" pitchFamily="18" charset="0"/>
              </a:rPr>
              <a:t>Ăn xổi ở thì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vi-VN" sz="2200" dirty="0">
                <a:latin typeface="Cambria" panose="02040503050406030204" pitchFamily="18" charset="0"/>
              </a:rPr>
              <a:t>Cẩu thả, có lớn mà không có khôn</a:t>
            </a:r>
            <a:endParaRPr lang="en-VN" sz="2200" dirty="0"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76A10E-D592-1ADA-94E1-8D6F88E9B85B}"/>
              </a:ext>
            </a:extLst>
          </p:cNvPr>
          <p:cNvSpPr txBox="1"/>
          <p:nvPr/>
        </p:nvSpPr>
        <p:spPr>
          <a:xfrm>
            <a:off x="5482010" y="2735391"/>
            <a:ext cx="3170406" cy="522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30000"/>
              </a:lnSpc>
              <a:buFont typeface="Wingdings" pitchFamily="2" charset="2"/>
              <a:buChar char="Ø"/>
            </a:pPr>
            <a:r>
              <a:rPr lang="en-VN" sz="2400" b="1" dirty="0">
                <a:latin typeface="Cambria" panose="02040503050406030204" pitchFamily="18" charset="0"/>
              </a:rPr>
              <a:t>Nhà cửa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BBBFB0-0812-7310-286F-A6D161BD16B7}"/>
              </a:ext>
            </a:extLst>
          </p:cNvPr>
          <p:cNvSpPr txBox="1"/>
          <p:nvPr/>
        </p:nvSpPr>
        <p:spPr>
          <a:xfrm>
            <a:off x="5482008" y="3378230"/>
            <a:ext cx="3170406" cy="136684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200" dirty="0">
                <a:latin typeface="Cambria" panose="02040503050406030204" pitchFamily="18" charset="0"/>
              </a:rPr>
              <a:t>Luộm thuộm, tuềnh toàng, hôi như cú mèo, hang nông sát mặt đất.</a:t>
            </a:r>
            <a:endParaRPr lang="en-VN" sz="220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2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BF1E28-0293-DD28-FF05-DEEEC403424A}"/>
              </a:ext>
            </a:extLst>
          </p:cNvPr>
          <p:cNvSpPr txBox="1"/>
          <p:nvPr/>
        </p:nvSpPr>
        <p:spPr>
          <a:xfrm>
            <a:off x="3548622" y="610553"/>
            <a:ext cx="2046753" cy="522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30000"/>
              </a:lnSpc>
              <a:buFont typeface="Wingdings" pitchFamily="2" charset="2"/>
              <a:buChar char="Ø"/>
            </a:pPr>
            <a:r>
              <a:rPr lang="en-VN" sz="2400" b="1" dirty="0">
                <a:latin typeface="Cambria" panose="02040503050406030204" pitchFamily="18" charset="0"/>
              </a:rPr>
              <a:t>Ngôn ngữ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60C422E-4424-4B5A-E56D-F489FE317F7D}"/>
              </a:ext>
            </a:extLst>
          </p:cNvPr>
          <p:cNvSpPr/>
          <p:nvPr/>
        </p:nvSpPr>
        <p:spPr>
          <a:xfrm>
            <a:off x="1282324" y="1300915"/>
            <a:ext cx="1922890" cy="51777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latin typeface="Cambria" panose="02040503050406030204" pitchFamily="18" charset="0"/>
              </a:rPr>
              <a:t>Với Dế Mèn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70927C3-ACF4-9988-A0BF-DBC84A20F4A2}"/>
              </a:ext>
            </a:extLst>
          </p:cNvPr>
          <p:cNvSpPr/>
          <p:nvPr/>
        </p:nvSpPr>
        <p:spPr>
          <a:xfrm>
            <a:off x="5938788" y="1300915"/>
            <a:ext cx="1922890" cy="51777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latin typeface="Cambria" panose="02040503050406030204" pitchFamily="18" charset="0"/>
              </a:rPr>
              <a:t>Với chị Cốc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8C3594B-4F9C-1BEA-EDE0-87BF997BE541}"/>
              </a:ext>
            </a:extLst>
          </p:cNvPr>
          <p:cNvSpPr/>
          <p:nvPr/>
        </p:nvSpPr>
        <p:spPr>
          <a:xfrm>
            <a:off x="835524" y="2151613"/>
            <a:ext cx="2816489" cy="190905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ctr"/>
          <a:lstStyle/>
          <a:p>
            <a:pPr algn="just">
              <a:lnSpc>
                <a:spcPct val="130000"/>
              </a:lnSpc>
            </a:pPr>
            <a:r>
              <a:rPr lang="en-VN" sz="2000" dirty="0">
                <a:solidFill>
                  <a:srgbClr val="000000"/>
                </a:solidFill>
                <a:latin typeface="Cambria" panose="02040503050406030204" pitchFamily="18" charset="0"/>
              </a:rPr>
              <a:t>- Lúc đầu: gọi </a:t>
            </a:r>
            <a:r>
              <a:rPr lang="en-VN" sz="2000" i="1" dirty="0">
                <a:solidFill>
                  <a:srgbClr val="E88F0C"/>
                </a:solidFill>
                <a:latin typeface="Cambria" panose="02040503050406030204" pitchFamily="18" charset="0"/>
              </a:rPr>
              <a:t>anh</a:t>
            </a:r>
            <a:r>
              <a:rPr lang="en-VN" sz="2000" dirty="0">
                <a:solidFill>
                  <a:srgbClr val="000000"/>
                </a:solidFill>
                <a:latin typeface="Cambria" panose="02040503050406030204" pitchFamily="18" charset="0"/>
              </a:rPr>
              <a:t> xưng </a:t>
            </a:r>
            <a:r>
              <a:rPr lang="en-VN" sz="2000" i="1" dirty="0">
                <a:solidFill>
                  <a:srgbClr val="E88F0C"/>
                </a:solidFill>
                <a:latin typeface="Cambria" panose="02040503050406030204" pitchFamily="18" charset="0"/>
              </a:rPr>
              <a:t>em</a:t>
            </a:r>
          </a:p>
          <a:p>
            <a:pPr algn="just">
              <a:lnSpc>
                <a:spcPct val="130000"/>
              </a:lnSpc>
            </a:pPr>
            <a:r>
              <a:rPr lang="en-VN" sz="2000" dirty="0">
                <a:solidFill>
                  <a:srgbClr val="000000"/>
                </a:solidFill>
                <a:latin typeface="Cambria" panose="02040503050406030204" pitchFamily="18" charset="0"/>
              </a:rPr>
              <a:t>- Trước khi mất: gọi </a:t>
            </a:r>
            <a:r>
              <a:rPr lang="en-VN" sz="2000" i="1" dirty="0">
                <a:solidFill>
                  <a:srgbClr val="E88F0C"/>
                </a:solidFill>
                <a:latin typeface="Cambria" panose="02040503050406030204" pitchFamily="18" charset="0"/>
              </a:rPr>
              <a:t>anh</a:t>
            </a:r>
            <a:r>
              <a:rPr lang="en-VN" sz="2000" dirty="0">
                <a:solidFill>
                  <a:srgbClr val="000000"/>
                </a:solidFill>
                <a:latin typeface="Cambria" panose="02040503050406030204" pitchFamily="18" charset="0"/>
              </a:rPr>
              <a:t> xưng </a:t>
            </a:r>
            <a:r>
              <a:rPr lang="en-VN" sz="2000" i="1" dirty="0">
                <a:solidFill>
                  <a:srgbClr val="E88F0C"/>
                </a:solidFill>
                <a:latin typeface="Cambria" panose="02040503050406030204" pitchFamily="18" charset="0"/>
              </a:rPr>
              <a:t>tôi</a:t>
            </a:r>
            <a:r>
              <a:rPr lang="en-VN" sz="2000" dirty="0">
                <a:solidFill>
                  <a:srgbClr val="000000"/>
                </a:solidFill>
                <a:latin typeface="Cambria" panose="02040503050406030204" pitchFamily="18" charset="0"/>
              </a:rPr>
              <a:t> và cho Dế Mèn lời khuyên.</a:t>
            </a:r>
            <a:endParaRPr lang="en-VN" sz="2000" dirty="0">
              <a:solidFill>
                <a:srgbClr val="E88F0C"/>
              </a:solidFill>
              <a:latin typeface="Cambria" panose="020405030504060302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85E7EA5-EDAF-898F-2C8F-3356AF8C3683}"/>
              </a:ext>
            </a:extLst>
          </p:cNvPr>
          <p:cNvCxnSpPr>
            <a:stCxn id="6" idx="2"/>
            <a:endCxn id="8" idx="0"/>
          </p:cNvCxnSpPr>
          <p:nvPr/>
        </p:nvCxnSpPr>
        <p:spPr>
          <a:xfrm>
            <a:off x="2243769" y="1818685"/>
            <a:ext cx="0" cy="3329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E2D5DB6-C3CB-85AF-EFB7-E879E6BB0BCE}"/>
              </a:ext>
            </a:extLst>
          </p:cNvPr>
          <p:cNvSpPr/>
          <p:nvPr/>
        </p:nvSpPr>
        <p:spPr>
          <a:xfrm>
            <a:off x="5491986" y="2151613"/>
            <a:ext cx="2816489" cy="190905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ctr"/>
          <a:lstStyle/>
          <a:p>
            <a:pPr marL="285750" indent="-285750" algn="just">
              <a:lnSpc>
                <a:spcPct val="130000"/>
              </a:lnSpc>
              <a:buFontTx/>
              <a:buChar char="-"/>
            </a:pPr>
            <a:r>
              <a:rPr lang="en-VN" sz="2000" dirty="0">
                <a:solidFill>
                  <a:srgbClr val="000000"/>
                </a:solidFill>
                <a:latin typeface="Cambria" panose="02040503050406030204" pitchFamily="18" charset="0"/>
              </a:rPr>
              <a:t>Van lạy</a:t>
            </a:r>
          </a:p>
          <a:p>
            <a:pPr marL="285750" indent="-285750" algn="just">
              <a:lnSpc>
                <a:spcPct val="130000"/>
              </a:lnSpc>
              <a:buFontTx/>
              <a:buChar char="-"/>
            </a:pPr>
            <a:r>
              <a:rPr lang="en-VN" sz="2000" dirty="0">
                <a:solidFill>
                  <a:srgbClr val="000000"/>
                </a:solidFill>
                <a:latin typeface="Cambria" panose="02040503050406030204" pitchFamily="18" charset="0"/>
              </a:rPr>
              <a:t>Xưng hô:</a:t>
            </a:r>
            <a:r>
              <a:rPr lang="en-VN" sz="2000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VN" sz="2000" i="1" dirty="0">
                <a:solidFill>
                  <a:srgbClr val="E88F0C"/>
                </a:solidFill>
                <a:latin typeface="Cambria" panose="02040503050406030204" pitchFamily="18" charset="0"/>
              </a:rPr>
              <a:t>chị - em</a:t>
            </a:r>
            <a:endParaRPr lang="en-VN" sz="2000" dirty="0">
              <a:solidFill>
                <a:srgbClr val="E88F0C"/>
              </a:solidFill>
              <a:latin typeface="Cambria" panose="020405030504060302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891BC7C-9A8F-7D9B-ACC0-44C6654DA4EF}"/>
              </a:ext>
            </a:extLst>
          </p:cNvPr>
          <p:cNvCxnSpPr>
            <a:stCxn id="7" idx="2"/>
            <a:endCxn id="12" idx="0"/>
          </p:cNvCxnSpPr>
          <p:nvPr/>
        </p:nvCxnSpPr>
        <p:spPr>
          <a:xfrm flipH="1">
            <a:off x="6900231" y="1818685"/>
            <a:ext cx="2" cy="3329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14" descr="A bird with a long beak&#10;&#10;Description automatically generated">
            <a:extLst>
              <a:ext uri="{FF2B5EF4-FFF2-40B4-BE49-F238E27FC236}">
                <a16:creationId xmlns:a16="http://schemas.microsoft.com/office/drawing/2014/main" id="{CC220E77-C1CD-3B29-66D1-45771B545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321" y="2200737"/>
            <a:ext cx="1798867" cy="2942763"/>
          </a:xfrm>
          <a:prstGeom prst="rect">
            <a:avLst/>
          </a:prstGeom>
        </p:spPr>
      </p:pic>
      <p:pic>
        <p:nvPicPr>
          <p:cNvPr id="16" name="Picture 15" descr="A cartoon of bugs with black background&#10;&#10;Description automatically generated">
            <a:extLst>
              <a:ext uri="{FF2B5EF4-FFF2-40B4-BE49-F238E27FC236}">
                <a16:creationId xmlns:a16="http://schemas.microsoft.com/office/drawing/2014/main" id="{E64AC294-9137-B51A-0922-0E165B3F59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45" t="30130" r="11901"/>
          <a:stretch/>
        </p:blipFill>
        <p:spPr>
          <a:xfrm>
            <a:off x="293315" y="3851666"/>
            <a:ext cx="1950453" cy="140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6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>
            <a:extLst>
              <a:ext uri="{FF2B5EF4-FFF2-40B4-BE49-F238E27FC236}">
                <a16:creationId xmlns:a16="http://schemas.microsoft.com/office/drawing/2014/main" id="{B3344C62-89AC-97E8-780B-9D1566C22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236" y="1501107"/>
            <a:ext cx="2423709" cy="3642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2B5500-3CF6-9A87-9115-4E333894642C}"/>
              </a:ext>
            </a:extLst>
          </p:cNvPr>
          <p:cNvSpPr txBox="1"/>
          <p:nvPr/>
        </p:nvSpPr>
        <p:spPr>
          <a:xfrm>
            <a:off x="2901799" y="1624883"/>
            <a:ext cx="5637414" cy="3394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vi-VN" sz="2800" b="1" i="1" dirty="0">
                <a:latin typeface="Cambria" panose="02040503050406030204" pitchFamily="18" charset="0"/>
              </a:rPr>
              <a:t>Em có nhận xét gì về cách miêu tả của Dế Mèn về ngoại hình của chính mình và ngoại hình Dế Choắt?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VN" sz="2800" b="1" i="1" dirty="0">
                <a:latin typeface="Cambria" panose="02040503050406030204" pitchFamily="18" charset="0"/>
              </a:rPr>
              <a:t>Em rút ra được cho bản thân mình bài học gì?</a:t>
            </a:r>
          </a:p>
        </p:txBody>
      </p:sp>
    </p:spTree>
    <p:extLst>
      <p:ext uri="{BB962C8B-B14F-4D97-AF65-F5344CB8AC3E}">
        <p14:creationId xmlns:p14="http://schemas.microsoft.com/office/powerpoint/2010/main" val="140467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DF4AD17-F62D-7A1B-3C57-F01D2B215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84587" cy="5143500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02ED41-5F13-C5D5-CF5E-4E1599F34BBB}"/>
              </a:ext>
            </a:extLst>
          </p:cNvPr>
          <p:cNvSpPr txBox="1"/>
          <p:nvPr/>
        </p:nvSpPr>
        <p:spPr>
          <a:xfrm>
            <a:off x="3886200" y="2113098"/>
            <a:ext cx="5257800" cy="115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VN" sz="2800" b="1" dirty="0">
                <a:latin typeface="Cambria" panose="02040503050406030204" pitchFamily="18" charset="0"/>
              </a:rPr>
              <a:t>Tìm những chi tiết miêu tả thái độ của Dế Mèn với Dế Choắt.</a:t>
            </a:r>
          </a:p>
        </p:txBody>
      </p:sp>
    </p:spTree>
    <p:extLst>
      <p:ext uri="{BB962C8B-B14F-4D97-AF65-F5344CB8AC3E}">
        <p14:creationId xmlns:p14="http://schemas.microsoft.com/office/powerpoint/2010/main" val="2493489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DD4D1D-336E-3A78-4E47-9549F236B17F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4571664" y="847465"/>
            <a:ext cx="1" cy="10004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F1ECB59-AB06-FB62-F698-39D146A3AF62}"/>
              </a:ext>
            </a:extLst>
          </p:cNvPr>
          <p:cNvSpPr txBox="1"/>
          <p:nvPr/>
        </p:nvSpPr>
        <p:spPr>
          <a:xfrm>
            <a:off x="1939809" y="325078"/>
            <a:ext cx="5263710" cy="522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30000"/>
              </a:lnSpc>
              <a:buFont typeface="Wingdings" pitchFamily="2" charset="2"/>
              <a:buChar char="Ø"/>
            </a:pPr>
            <a:r>
              <a:rPr lang="en-VN" sz="2400" b="1" dirty="0">
                <a:latin typeface="Cambria" panose="02040503050406030204" pitchFamily="18" charset="0"/>
              </a:rPr>
              <a:t>Thái độ của Dế Mèn với Dế Choắt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F5F4197-D2CA-7C85-0647-AE7E49AA97AE}"/>
              </a:ext>
            </a:extLst>
          </p:cNvPr>
          <p:cNvSpPr/>
          <p:nvPr/>
        </p:nvSpPr>
        <p:spPr>
          <a:xfrm>
            <a:off x="3409975" y="1859571"/>
            <a:ext cx="2324051" cy="84845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VN" sz="2200" b="1" dirty="0">
                <a:latin typeface="Cambria" panose="02040503050406030204" pitchFamily="18" charset="0"/>
              </a:rPr>
              <a:t>Khi sang thăm nhà Dế Choắt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81D0807-F3F1-9605-75AB-ADD8DDE51A37}"/>
              </a:ext>
            </a:extLst>
          </p:cNvPr>
          <p:cNvSpPr/>
          <p:nvPr/>
        </p:nvSpPr>
        <p:spPr>
          <a:xfrm>
            <a:off x="536331" y="1858428"/>
            <a:ext cx="2324051" cy="84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200" b="1" dirty="0">
                <a:latin typeface="Cambria" panose="02040503050406030204" pitchFamily="18" charset="0"/>
              </a:rPr>
              <a:t>Cách xưng hô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8B94171-16B5-7979-CCB9-BAF9767DF3AC}"/>
              </a:ext>
            </a:extLst>
          </p:cNvPr>
          <p:cNvSpPr/>
          <p:nvPr/>
        </p:nvSpPr>
        <p:spPr>
          <a:xfrm>
            <a:off x="6283619" y="1859571"/>
            <a:ext cx="2324051" cy="84845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VN" sz="2200" b="1" dirty="0">
                <a:latin typeface="Cambria" panose="02040503050406030204" pitchFamily="18" charset="0"/>
              </a:rPr>
              <a:t>Khi Dế Choắt nhờ giúp đỡ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3DAAEA-BBDE-BF2B-3E6E-F043140836D5}"/>
              </a:ext>
            </a:extLst>
          </p:cNvPr>
          <p:cNvCxnSpPr/>
          <p:nvPr/>
        </p:nvCxnSpPr>
        <p:spPr>
          <a:xfrm flipH="1">
            <a:off x="1698356" y="1190311"/>
            <a:ext cx="28736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E69500C-92CD-C9CA-4859-7C459FF2DD52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1698357" y="1190311"/>
            <a:ext cx="0" cy="6681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0B2BF9-3F14-5FD1-9BC9-DE1685B5CE71}"/>
              </a:ext>
            </a:extLst>
          </p:cNvPr>
          <p:cNvCxnSpPr>
            <a:cxnSpLocks/>
          </p:cNvCxnSpPr>
          <p:nvPr/>
        </p:nvCxnSpPr>
        <p:spPr>
          <a:xfrm>
            <a:off x="4571999" y="1194079"/>
            <a:ext cx="287364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3A35C22-129F-3B93-AA4D-744A042D4462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7445645" y="1190311"/>
            <a:ext cx="0" cy="6692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17CC7FF6-EFFA-091C-73A7-24145B79DA01}"/>
              </a:ext>
            </a:extLst>
          </p:cNvPr>
          <p:cNvSpPr/>
          <p:nvPr/>
        </p:nvSpPr>
        <p:spPr>
          <a:xfrm>
            <a:off x="536331" y="3240548"/>
            <a:ext cx="2324051" cy="110873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ctr"/>
          <a:lstStyle/>
          <a:p>
            <a:pPr algn="just">
              <a:lnSpc>
                <a:spcPct val="130000"/>
              </a:lnSpc>
            </a:pPr>
            <a:r>
              <a:rPr lang="en-VN" sz="2000" dirty="0">
                <a:solidFill>
                  <a:srgbClr val="000000"/>
                </a:solidFill>
                <a:latin typeface="Cambria" panose="02040503050406030204" pitchFamily="18" charset="0"/>
              </a:rPr>
              <a:t>Dế Mèn xưng</a:t>
            </a:r>
            <a:r>
              <a:rPr lang="en-VN" sz="2000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VN" sz="2000" i="1" dirty="0">
                <a:solidFill>
                  <a:srgbClr val="E88F0C"/>
                </a:solidFill>
                <a:latin typeface="Cambria" panose="02040503050406030204" pitchFamily="18" charset="0"/>
              </a:rPr>
              <a:t>ta</a:t>
            </a:r>
            <a:r>
              <a:rPr lang="en-VN" sz="2000" dirty="0">
                <a:solidFill>
                  <a:srgbClr val="000000"/>
                </a:solidFill>
                <a:latin typeface="Cambria" panose="02040503050406030204" pitchFamily="18" charset="0"/>
              </a:rPr>
              <a:t>, gọi Dế Choắt là</a:t>
            </a:r>
            <a:r>
              <a:rPr lang="en-VN" sz="2000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VN" sz="2000" i="1" dirty="0">
                <a:solidFill>
                  <a:srgbClr val="E88F0C"/>
                </a:solidFill>
                <a:latin typeface="Cambria" panose="02040503050406030204" pitchFamily="18" charset="0"/>
              </a:rPr>
              <a:t>chú mày</a:t>
            </a:r>
            <a:endParaRPr lang="en-VN" sz="2000" dirty="0">
              <a:solidFill>
                <a:srgbClr val="E88F0C"/>
              </a:solidFill>
              <a:latin typeface="Cambria" panose="020405030504060302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38AF144-E1FF-1028-1D10-20E54134DD65}"/>
              </a:ext>
            </a:extLst>
          </p:cNvPr>
          <p:cNvCxnSpPr>
            <a:stCxn id="8" idx="2"/>
            <a:endCxn id="28" idx="0"/>
          </p:cNvCxnSpPr>
          <p:nvPr/>
        </p:nvCxnSpPr>
        <p:spPr>
          <a:xfrm>
            <a:off x="1698357" y="2708028"/>
            <a:ext cx="0" cy="532520"/>
          </a:xfrm>
          <a:prstGeom prst="straightConnector1">
            <a:avLst/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0C3F4BC-3A24-96BE-B074-EFE8463C6E8E}"/>
              </a:ext>
            </a:extLst>
          </p:cNvPr>
          <p:cNvSpPr/>
          <p:nvPr/>
        </p:nvSpPr>
        <p:spPr>
          <a:xfrm>
            <a:off x="3409975" y="3240547"/>
            <a:ext cx="2324051" cy="1460661"/>
          </a:xfrm>
          <a:prstGeom prst="roundRect">
            <a:avLst>
              <a:gd name="adj" fmla="val 11223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ctr"/>
          <a:lstStyle/>
          <a:p>
            <a:pPr algn="just">
              <a:lnSpc>
                <a:spcPct val="130000"/>
              </a:lnSpc>
            </a:pPr>
            <a:r>
              <a:rPr lang="en-VN" sz="2000" dirty="0">
                <a:solidFill>
                  <a:srgbClr val="000000"/>
                </a:solidFill>
                <a:latin typeface="Cambria" panose="02040503050406030204" pitchFamily="18" charset="0"/>
              </a:rPr>
              <a:t>Nhận xét nhà</a:t>
            </a:r>
            <a:r>
              <a:rPr lang="en-VN" sz="2000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VN" sz="2000" i="1" dirty="0">
                <a:solidFill>
                  <a:srgbClr val="E88F0C"/>
                </a:solidFill>
                <a:latin typeface="Cambria" panose="02040503050406030204" pitchFamily="18" charset="0"/>
              </a:rPr>
              <a:t>luộm thuộm, bề bộn, sống cẩu thả, tuềnh toàng</a:t>
            </a:r>
            <a:endParaRPr lang="en-VN" sz="2000" dirty="0">
              <a:solidFill>
                <a:srgbClr val="E88F0C"/>
              </a:solidFill>
              <a:latin typeface="Cambria" panose="020405030504060302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3B30A38-7FED-BCFA-F71B-3653AC8831E5}"/>
              </a:ext>
            </a:extLst>
          </p:cNvPr>
          <p:cNvCxnSpPr>
            <a:stCxn id="9" idx="2"/>
            <a:endCxn id="31" idx="0"/>
          </p:cNvCxnSpPr>
          <p:nvPr/>
        </p:nvCxnSpPr>
        <p:spPr>
          <a:xfrm>
            <a:off x="4572001" y="2708028"/>
            <a:ext cx="0" cy="532519"/>
          </a:xfrm>
          <a:prstGeom prst="line">
            <a:avLst/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8ABC7DC-4EFC-28DF-064F-B75723298FA8}"/>
              </a:ext>
            </a:extLst>
          </p:cNvPr>
          <p:cNvSpPr/>
          <p:nvPr/>
        </p:nvSpPr>
        <p:spPr>
          <a:xfrm>
            <a:off x="6283617" y="3240547"/>
            <a:ext cx="2324051" cy="1460651"/>
          </a:xfrm>
          <a:prstGeom prst="roundRect">
            <a:avLst>
              <a:gd name="adj" fmla="val 10543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ctr"/>
          <a:lstStyle/>
          <a:p>
            <a:pPr algn="just">
              <a:lnSpc>
                <a:spcPct val="130000"/>
              </a:lnSpc>
            </a:pPr>
            <a:r>
              <a:rPr lang="en-VN" sz="2000" dirty="0">
                <a:solidFill>
                  <a:srgbClr val="000000"/>
                </a:solidFill>
                <a:latin typeface="Cambria" panose="02040503050406030204" pitchFamily="18" charset="0"/>
              </a:rPr>
              <a:t>Từ chối phũ phàng</a:t>
            </a:r>
            <a:r>
              <a:rPr lang="en-VN" sz="2000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VN" sz="2000" i="1" dirty="0">
                <a:solidFill>
                  <a:srgbClr val="E88F0C"/>
                </a:solidFill>
                <a:latin typeface="Cambria" panose="02040503050406030204" pitchFamily="18" charset="0"/>
              </a:rPr>
              <a:t>đào tổ nông thì cho chết!</a:t>
            </a:r>
            <a:endParaRPr lang="en-VN" sz="2000" dirty="0">
              <a:solidFill>
                <a:srgbClr val="E88F0C"/>
              </a:solidFill>
              <a:latin typeface="Cambria" panose="020405030504060302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DF0D18B-9087-9008-F351-C62AC926C482}"/>
              </a:ext>
            </a:extLst>
          </p:cNvPr>
          <p:cNvCxnSpPr>
            <a:stCxn id="10" idx="2"/>
            <a:endCxn id="34" idx="0"/>
          </p:cNvCxnSpPr>
          <p:nvPr/>
        </p:nvCxnSpPr>
        <p:spPr>
          <a:xfrm flipH="1">
            <a:off x="7445643" y="2708028"/>
            <a:ext cx="2" cy="532519"/>
          </a:xfrm>
          <a:prstGeom prst="line">
            <a:avLst/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AC4E40-2C5D-AB88-BD91-190F6CA60A3E}"/>
              </a:ext>
            </a:extLst>
          </p:cNvPr>
          <p:cNvCxnSpPr>
            <a:cxnSpLocks/>
          </p:cNvCxnSpPr>
          <p:nvPr/>
        </p:nvCxnSpPr>
        <p:spPr>
          <a:xfrm>
            <a:off x="4571664" y="771932"/>
            <a:ext cx="0" cy="4183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  <p:bldP spid="10" grpId="0" animBg="1"/>
      <p:bldP spid="28" grpId="0" animBg="1"/>
      <p:bldP spid="31" grpId="0" animBg="1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bug&#10;&#10;Description automatically generated">
            <a:extLst>
              <a:ext uri="{FF2B5EF4-FFF2-40B4-BE49-F238E27FC236}">
                <a16:creationId xmlns:a16="http://schemas.microsoft.com/office/drawing/2014/main" id="{A8D7130E-DC87-7D65-A485-7B7FC9B5D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567" y="669822"/>
            <a:ext cx="2365578" cy="4473678"/>
          </a:xfrm>
          <a:prstGeom prst="rect">
            <a:avLst/>
          </a:prstGeom>
        </p:spPr>
      </p:pic>
      <p:pic>
        <p:nvPicPr>
          <p:cNvPr id="6" name="Picture 5" descr="A cartoon of a grasshopper&#10;&#10;Description automatically generated">
            <a:extLst>
              <a:ext uri="{FF2B5EF4-FFF2-40B4-BE49-F238E27FC236}">
                <a16:creationId xmlns:a16="http://schemas.microsoft.com/office/drawing/2014/main" id="{E0307F28-6C21-3392-75FB-D4430505F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912" y="2571750"/>
            <a:ext cx="2457427" cy="26420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79D168-C313-A98D-28C0-7627FC93E1E6}"/>
              </a:ext>
            </a:extLst>
          </p:cNvPr>
          <p:cNvSpPr txBox="1"/>
          <p:nvPr/>
        </p:nvSpPr>
        <p:spPr>
          <a:xfrm>
            <a:off x="3675037" y="428698"/>
            <a:ext cx="1793925" cy="482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VN" sz="2200" b="1" dirty="0">
                <a:solidFill>
                  <a:srgbClr val="E88F0C"/>
                </a:solidFill>
                <a:latin typeface="#9Slide03 Comfortaa Bold" pitchFamily="2" charset="0"/>
              </a:rPr>
              <a:t>KẾT LUẬN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0D977C-99C3-4E81-F8B9-F024AF0F96C8}"/>
              </a:ext>
            </a:extLst>
          </p:cNvPr>
          <p:cNvSpPr txBox="1"/>
          <p:nvPr/>
        </p:nvSpPr>
        <p:spPr>
          <a:xfrm>
            <a:off x="2017113" y="1157131"/>
            <a:ext cx="5737702" cy="224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VN" sz="2200" b="1" dirty="0">
                <a:latin typeface="#9Slide03 Comfortaa Bold" pitchFamily="2" charset="0"/>
              </a:rPr>
              <a:t>Cả hai nhân vật Dế Mèn và Dế Choắt đều mang đặc điểm nhân vật của truyện đồng thoại:</a:t>
            </a:r>
            <a:r>
              <a:rPr lang="en-VN" sz="2200" b="1" i="1" dirty="0">
                <a:latin typeface="#9Slide03 Comfortaa Bold" pitchFamily="2" charset="0"/>
              </a:rPr>
              <a:t> </a:t>
            </a:r>
            <a:r>
              <a:rPr lang="en-VN" sz="2200" b="1" i="1" dirty="0">
                <a:solidFill>
                  <a:srgbClr val="E88F0C"/>
                </a:solidFill>
                <a:latin typeface="#9Slide03 Comfortaa Bold" pitchFamily="2" charset="0"/>
              </a:rPr>
              <a:t>vừa mang đặc tính vốn có của loài vật vừa mang đặc điểm của con người.</a:t>
            </a:r>
            <a:endParaRPr lang="en-VN" sz="2200" b="1" dirty="0">
              <a:solidFill>
                <a:srgbClr val="E88F0C"/>
              </a:solidFill>
              <a:latin typeface="#9Slide03 Comfortaa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458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CF72932-0F41-98BC-D194-775C01C10E59}"/>
              </a:ext>
            </a:extLst>
          </p:cNvPr>
          <p:cNvSpPr txBox="1"/>
          <p:nvPr/>
        </p:nvSpPr>
        <p:spPr>
          <a:xfrm>
            <a:off x="117250" y="0"/>
            <a:ext cx="5165670" cy="2851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VN" sz="2000" b="1" dirty="0">
                <a:latin typeface="Cambria" panose="02040503050406030204" pitchFamily="18" charset="0"/>
              </a:rPr>
              <a:t>Đọc phân vai:</a:t>
            </a:r>
          </a:p>
          <a:p>
            <a:pPr marL="269875" indent="-269875" algn="just">
              <a:lnSpc>
                <a:spcPct val="130000"/>
              </a:lnSpc>
              <a:buFontTx/>
              <a:buChar char="-"/>
            </a:pPr>
            <a:r>
              <a:rPr lang="en-VN" sz="2000" dirty="0">
                <a:latin typeface="Cambria" panose="02040503050406030204" pitchFamily="18" charset="0"/>
              </a:rPr>
              <a:t>1 bạn đóng vai Dế Mèn: phần đầu giọng </a:t>
            </a:r>
            <a:r>
              <a:rPr lang="en-VN" sz="2000" b="1" dirty="0">
                <a:solidFill>
                  <a:srgbClr val="E88F0C"/>
                </a:solidFill>
                <a:latin typeface="Cambria" panose="02040503050406030204" pitchFamily="18" charset="0"/>
              </a:rPr>
              <a:t>mỉa mai</a:t>
            </a:r>
            <a:r>
              <a:rPr lang="en-VN" sz="2000" dirty="0">
                <a:latin typeface="Cambria" panose="02040503050406030204" pitchFamily="18" charset="0"/>
              </a:rPr>
              <a:t>; phần cuối giọng </a:t>
            </a:r>
            <a:r>
              <a:rPr lang="en-VN" sz="2000" b="1" dirty="0">
                <a:solidFill>
                  <a:srgbClr val="E88F0C"/>
                </a:solidFill>
                <a:latin typeface="Cambria" panose="02040503050406030204" pitchFamily="18" charset="0"/>
              </a:rPr>
              <a:t>dằn vặt, ân hận</a:t>
            </a:r>
            <a:r>
              <a:rPr lang="en-VN" sz="2000" dirty="0">
                <a:latin typeface="Cambria" panose="02040503050406030204" pitchFamily="18" charset="0"/>
              </a:rPr>
              <a:t>.</a:t>
            </a:r>
          </a:p>
          <a:p>
            <a:pPr marL="269875" indent="-269875" algn="just">
              <a:lnSpc>
                <a:spcPct val="130000"/>
              </a:lnSpc>
              <a:buFontTx/>
              <a:buChar char="-"/>
            </a:pPr>
            <a:r>
              <a:rPr lang="en-VN" sz="2000" dirty="0">
                <a:latin typeface="Cambria" panose="02040503050406030204" pitchFamily="18" charset="0"/>
              </a:rPr>
              <a:t>1 bạn đóng vai Dế C</a:t>
            </a:r>
            <a:r>
              <a:rPr lang="en-US" sz="2000" dirty="0">
                <a:latin typeface="Cambria" panose="02040503050406030204" pitchFamily="18" charset="0"/>
              </a:rPr>
              <a:t>h</a:t>
            </a:r>
            <a:r>
              <a:rPr lang="en-VN" sz="2000" dirty="0">
                <a:latin typeface="Cambria" panose="02040503050406030204" pitchFamily="18" charset="0"/>
              </a:rPr>
              <a:t>oắt: giọng </a:t>
            </a:r>
            <a:r>
              <a:rPr lang="en-VN" sz="2000" b="1" dirty="0">
                <a:solidFill>
                  <a:srgbClr val="E88F0C"/>
                </a:solidFill>
                <a:latin typeface="Cambria" panose="02040503050406030204" pitchFamily="18" charset="0"/>
              </a:rPr>
              <a:t>thều thào, yếu đuối</a:t>
            </a:r>
            <a:r>
              <a:rPr lang="en-VN" sz="2000" b="1" dirty="0">
                <a:latin typeface="Cambria" panose="02040503050406030204" pitchFamily="18" charset="0"/>
              </a:rPr>
              <a:t>.</a:t>
            </a:r>
          </a:p>
          <a:p>
            <a:pPr marL="269875" indent="-269875" algn="just">
              <a:lnSpc>
                <a:spcPct val="130000"/>
              </a:lnSpc>
              <a:buFontTx/>
              <a:buChar char="-"/>
            </a:pPr>
            <a:r>
              <a:rPr lang="en-VN" sz="2000" dirty="0">
                <a:latin typeface="Cambria" panose="02040503050406030204" pitchFamily="18" charset="0"/>
              </a:rPr>
              <a:t>3 bạn đọc lời người kể chuyện: </a:t>
            </a:r>
            <a:r>
              <a:rPr lang="en-VN" sz="2000" b="1" dirty="0">
                <a:solidFill>
                  <a:srgbClr val="E88F0C"/>
                </a:solidFill>
                <a:latin typeface="Cambria" panose="02040503050406030204" pitchFamily="18" charset="0"/>
              </a:rPr>
              <a:t>chậm rãi, rõ ràng, rành mạch</a:t>
            </a:r>
            <a:r>
              <a:rPr lang="en-VN" sz="20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 descr="A book cover with insects and plants&#10;&#10;Description automatically generated">
            <a:extLst>
              <a:ext uri="{FF2B5EF4-FFF2-40B4-BE49-F238E27FC236}">
                <a16:creationId xmlns:a16="http://schemas.microsoft.com/office/drawing/2014/main" id="{FAF261B0-CAF9-7481-C805-E4024403B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328" y="0"/>
            <a:ext cx="3684672" cy="514350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pic>
        <p:nvPicPr>
          <p:cNvPr id="2" name="Picture 1" descr="A child sitting on the floor reading a book&#10;&#10;Description automatically generated">
            <a:extLst>
              <a:ext uri="{FF2B5EF4-FFF2-40B4-BE49-F238E27FC236}">
                <a16:creationId xmlns:a16="http://schemas.microsoft.com/office/drawing/2014/main" id="{648A37E1-8A3A-D196-A144-615C4FE08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095" y="2281028"/>
            <a:ext cx="2100665" cy="30981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54"/>
          <p:cNvPicPr preferRelativeResize="0"/>
          <p:nvPr/>
        </p:nvPicPr>
        <p:blipFill rotWithShape="1">
          <a:blip r:embed="rId3">
            <a:alphaModFix/>
          </a:blip>
          <a:srcRect l="31239" t="12977" r="31473" b="18213"/>
          <a:stretch/>
        </p:blipFill>
        <p:spPr>
          <a:xfrm rot="-5400000">
            <a:off x="7697072" y="88051"/>
            <a:ext cx="2998848" cy="31128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AD3378-B431-4ADC-7095-5C07F6725D5D}"/>
              </a:ext>
            </a:extLst>
          </p:cNvPr>
          <p:cNvSpPr txBox="1"/>
          <p:nvPr/>
        </p:nvSpPr>
        <p:spPr>
          <a:xfrm>
            <a:off x="1444070" y="1888433"/>
            <a:ext cx="5154562" cy="2274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VN" sz="2800" b="1" i="1" dirty="0">
                <a:latin typeface="Cambria" panose="02040503050406030204" pitchFamily="18" charset="0"/>
              </a:rPr>
              <a:t>Tìm sự việc cao trào của cốt truyện có ý nghĩa thay đổi hành vi, thái độ và nhận thức của Dế Mèn. </a:t>
            </a:r>
          </a:p>
        </p:txBody>
      </p:sp>
      <p:pic>
        <p:nvPicPr>
          <p:cNvPr id="3" name="Picture 2" descr="A child holding a magnifying glass&#10;&#10;Description automatically generated">
            <a:extLst>
              <a:ext uri="{FF2B5EF4-FFF2-40B4-BE49-F238E27FC236}">
                <a16:creationId xmlns:a16="http://schemas.microsoft.com/office/drawing/2014/main" id="{431C5C39-26A6-AA81-F557-53D117B17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8433"/>
            <a:ext cx="1995362" cy="3553239"/>
          </a:xfrm>
          <a:prstGeom prst="rect">
            <a:avLst/>
          </a:prstGeom>
        </p:spPr>
      </p:pic>
      <p:pic>
        <p:nvPicPr>
          <p:cNvPr id="11" name="Picture 10" descr="A bird with a long beak&#10;&#10;Description automatically generated">
            <a:extLst>
              <a:ext uri="{FF2B5EF4-FFF2-40B4-BE49-F238E27FC236}">
                <a16:creationId xmlns:a16="http://schemas.microsoft.com/office/drawing/2014/main" id="{B8512259-729F-10FF-77DB-61921AC10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754" y="699986"/>
            <a:ext cx="2724246" cy="445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04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54"/>
          <p:cNvPicPr preferRelativeResize="0"/>
          <p:nvPr/>
        </p:nvPicPr>
        <p:blipFill rotWithShape="1">
          <a:blip r:embed="rId3">
            <a:alphaModFix/>
          </a:blip>
          <a:srcRect l="31239" t="12977" r="31473" b="18213"/>
          <a:stretch/>
        </p:blipFill>
        <p:spPr>
          <a:xfrm rot="-5400000">
            <a:off x="7697072" y="88051"/>
            <a:ext cx="2998848" cy="31128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A456AC-6196-2260-EDA6-22CE5ABC02C6}"/>
              </a:ext>
            </a:extLst>
          </p:cNvPr>
          <p:cNvSpPr txBox="1"/>
          <p:nvPr/>
        </p:nvSpPr>
        <p:spPr>
          <a:xfrm>
            <a:off x="1966503" y="637418"/>
            <a:ext cx="5739422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u="sng" dirty="0">
                <a:solidFill>
                  <a:srgbClr val="788673"/>
                </a:solidFill>
                <a:latin typeface="Cambria" panose="02040503050406030204" pitchFamily="18" charset="0"/>
              </a:rPr>
              <a:t>T</a:t>
            </a:r>
            <a:r>
              <a:rPr lang="en-VN" sz="2800" b="1" u="sng" dirty="0">
                <a:solidFill>
                  <a:srgbClr val="788673"/>
                </a:solidFill>
                <a:latin typeface="Cambria" panose="02040503050406030204" pitchFamily="18" charset="0"/>
              </a:rPr>
              <a:t>HẢO LUẬN NHÓM BỐN (10 phút)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8074A04-C92C-86B9-1253-0FE06E06B6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723188"/>
              </p:ext>
            </p:extLst>
          </p:nvPr>
        </p:nvGraphicFramePr>
        <p:xfrm>
          <a:off x="213538" y="2423081"/>
          <a:ext cx="6550187" cy="2460323"/>
        </p:xfrm>
        <a:graphic>
          <a:graphicData uri="http://schemas.openxmlformats.org/drawingml/2006/table">
            <a:tbl>
              <a:tblPr firstRow="1" bandRow="1">
                <a:tableStyleId>{74360005-17D8-4793-82DB-B66CB60FB1D6}</a:tableStyleId>
              </a:tblPr>
              <a:tblGrid>
                <a:gridCol w="1805182">
                  <a:extLst>
                    <a:ext uri="{9D8B030D-6E8A-4147-A177-3AD203B41FA5}">
                      <a16:colId xmlns:a16="http://schemas.microsoft.com/office/drawing/2014/main" val="2486525424"/>
                    </a:ext>
                  </a:extLst>
                </a:gridCol>
                <a:gridCol w="1604238">
                  <a:extLst>
                    <a:ext uri="{9D8B030D-6E8A-4147-A177-3AD203B41FA5}">
                      <a16:colId xmlns:a16="http://schemas.microsoft.com/office/drawing/2014/main" val="3321322220"/>
                    </a:ext>
                  </a:extLst>
                </a:gridCol>
                <a:gridCol w="1620079">
                  <a:extLst>
                    <a:ext uri="{9D8B030D-6E8A-4147-A177-3AD203B41FA5}">
                      <a16:colId xmlns:a16="http://schemas.microsoft.com/office/drawing/2014/main" val="4223860508"/>
                    </a:ext>
                  </a:extLst>
                </a:gridCol>
                <a:gridCol w="1520688">
                  <a:extLst>
                    <a:ext uri="{9D8B030D-6E8A-4147-A177-3AD203B41FA5}">
                      <a16:colId xmlns:a16="http://schemas.microsoft.com/office/drawing/2014/main" val="2222996539"/>
                    </a:ext>
                  </a:extLst>
                </a:gridCol>
              </a:tblGrid>
              <a:tr h="1165637">
                <a:tc>
                  <a:txBody>
                    <a:bodyPr/>
                    <a:lstStyle/>
                    <a:p>
                      <a:endParaRPr lang="en-VN" sz="2400" b="1" i="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i="0" dirty="0">
                          <a:latin typeface="Cambria" panose="02040503050406030204" pitchFamily="18" charset="0"/>
                        </a:rPr>
                        <a:t>Trước khi trêu chị Cốc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i="0" dirty="0">
                          <a:latin typeface="Cambria" panose="02040503050406030204" pitchFamily="18" charset="0"/>
                        </a:rPr>
                        <a:t>Sau khi trêu chị Cốc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i="0" dirty="0">
                          <a:latin typeface="Cambria" panose="02040503050406030204" pitchFamily="18" charset="0"/>
                        </a:rPr>
                        <a:t>Kết quả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2758717"/>
                  </a:ext>
                </a:extLst>
              </a:tr>
              <a:tr h="812413">
                <a:tc>
                  <a:txBody>
                    <a:bodyPr/>
                    <a:lstStyle/>
                    <a:p>
                      <a:pPr algn="ctr"/>
                      <a:r>
                        <a:rPr lang="en-VN" sz="2400" b="1" i="0" dirty="0">
                          <a:latin typeface="Cambria" panose="02040503050406030204" pitchFamily="18" charset="0"/>
                        </a:rPr>
                        <a:t>Hành động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400" b="1" i="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400" b="1" i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400" b="1" i="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3515617"/>
                  </a:ext>
                </a:extLst>
              </a:tr>
              <a:tr h="459190">
                <a:tc>
                  <a:txBody>
                    <a:bodyPr/>
                    <a:lstStyle/>
                    <a:p>
                      <a:pPr algn="ctr"/>
                      <a:r>
                        <a:rPr lang="en-VN" sz="2400" b="1" i="0" dirty="0">
                          <a:latin typeface="Cambria" panose="02040503050406030204" pitchFamily="18" charset="0"/>
                        </a:rPr>
                        <a:t>Thái độ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400" b="1" i="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400" b="1" i="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400" b="1" i="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9055044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95003427-7AA7-6CEB-EFA3-CB6AE61CA1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63725" y="3564842"/>
            <a:ext cx="2532162" cy="16174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AD3378-B431-4ADC-7095-5C07F6725D5D}"/>
              </a:ext>
            </a:extLst>
          </p:cNvPr>
          <p:cNvSpPr txBox="1"/>
          <p:nvPr/>
        </p:nvSpPr>
        <p:spPr>
          <a:xfrm>
            <a:off x="736352" y="1326026"/>
            <a:ext cx="696957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VN" sz="2400" b="1" i="1" dirty="0">
                <a:latin typeface="Cambria" panose="02040503050406030204" pitchFamily="18" charset="0"/>
              </a:rPr>
              <a:t>Tìm những chi tiết miêu tả hành động, thái độ của Dế Mèn để hoàn thành bảng sau.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43C67037-84F3-CB08-0408-565D1B3626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836105"/>
              </p:ext>
            </p:extLst>
          </p:nvPr>
        </p:nvGraphicFramePr>
        <p:xfrm>
          <a:off x="88733" y="715072"/>
          <a:ext cx="8966533" cy="3928868"/>
        </p:xfrm>
        <a:graphic>
          <a:graphicData uri="http://schemas.openxmlformats.org/drawingml/2006/table">
            <a:tbl>
              <a:tblPr firstRow="1" bandRow="1">
                <a:tableStyleId>{74360005-17D8-4793-82DB-B66CB60FB1D6}</a:tableStyleId>
              </a:tblPr>
              <a:tblGrid>
                <a:gridCol w="959279">
                  <a:extLst>
                    <a:ext uri="{9D8B030D-6E8A-4147-A177-3AD203B41FA5}">
                      <a16:colId xmlns:a16="http://schemas.microsoft.com/office/drawing/2014/main" val="2486525424"/>
                    </a:ext>
                  </a:extLst>
                </a:gridCol>
                <a:gridCol w="3180521">
                  <a:extLst>
                    <a:ext uri="{9D8B030D-6E8A-4147-A177-3AD203B41FA5}">
                      <a16:colId xmlns:a16="http://schemas.microsoft.com/office/drawing/2014/main" val="3321322220"/>
                    </a:ext>
                  </a:extLst>
                </a:gridCol>
                <a:gridCol w="2968116">
                  <a:extLst>
                    <a:ext uri="{9D8B030D-6E8A-4147-A177-3AD203B41FA5}">
                      <a16:colId xmlns:a16="http://schemas.microsoft.com/office/drawing/2014/main" val="4223860508"/>
                    </a:ext>
                  </a:extLst>
                </a:gridCol>
                <a:gridCol w="1858617">
                  <a:extLst>
                    <a:ext uri="{9D8B030D-6E8A-4147-A177-3AD203B41FA5}">
                      <a16:colId xmlns:a16="http://schemas.microsoft.com/office/drawing/2014/main" val="2222996539"/>
                    </a:ext>
                  </a:extLst>
                </a:gridCol>
              </a:tblGrid>
              <a:tr h="68871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endParaRPr lang="en-VN" sz="2200" b="1" i="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VN" sz="2200" b="1" i="0" dirty="0">
                          <a:solidFill>
                            <a:srgbClr val="E88F0C"/>
                          </a:solidFill>
                          <a:latin typeface="Cambria" panose="02040503050406030204" pitchFamily="18" charset="0"/>
                        </a:rPr>
                        <a:t>Trước khi trêu chị Cốc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VN" sz="2200" b="1" i="0" dirty="0">
                          <a:solidFill>
                            <a:srgbClr val="E88F0C"/>
                          </a:solidFill>
                          <a:latin typeface="Cambria" panose="02040503050406030204" pitchFamily="18" charset="0"/>
                        </a:rPr>
                        <a:t>Sau khi trêu chị Cốc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VN" sz="2200" b="1" i="0" dirty="0">
                          <a:solidFill>
                            <a:srgbClr val="E88F0C"/>
                          </a:solidFill>
                          <a:latin typeface="Cambria" panose="02040503050406030204" pitchFamily="18" charset="0"/>
                        </a:rPr>
                        <a:t>Kết quả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758717"/>
                  </a:ext>
                </a:extLst>
              </a:tr>
              <a:tr h="163001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VN" sz="2200" b="1" i="0" dirty="0">
                          <a:solidFill>
                            <a:srgbClr val="E88F0C"/>
                          </a:solidFill>
                          <a:latin typeface="Cambria" panose="02040503050406030204" pitchFamily="18" charset="0"/>
                        </a:rPr>
                        <a:t>Hành động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endParaRPr lang="en-VN" sz="2200" b="1" i="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endParaRPr lang="en-VN" sz="2200" b="1" i="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endParaRPr lang="en-VN" sz="2200" b="1" i="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3515617"/>
                  </a:ext>
                </a:extLst>
              </a:tr>
              <a:tr h="161013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VN" sz="2200" b="1" i="0" dirty="0">
                          <a:solidFill>
                            <a:srgbClr val="E88F0C"/>
                          </a:solidFill>
                          <a:latin typeface="Cambria" panose="02040503050406030204" pitchFamily="18" charset="0"/>
                        </a:rPr>
                        <a:t>Thái độ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endParaRPr lang="en-VN" sz="2200" b="1" i="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endParaRPr lang="en-VN" sz="2200" b="1" i="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endParaRPr lang="en-VN" sz="2200" b="1" i="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905504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C89DCA0-BF77-54B1-88CA-DB27C15D1CFE}"/>
              </a:ext>
            </a:extLst>
          </p:cNvPr>
          <p:cNvSpPr txBox="1"/>
          <p:nvPr/>
        </p:nvSpPr>
        <p:spPr>
          <a:xfrm>
            <a:off x="994036" y="1292683"/>
            <a:ext cx="3200400" cy="1806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Tx/>
              <a:buChar char="-"/>
            </a:pPr>
            <a:r>
              <a:rPr lang="en-VN" sz="2200" dirty="0">
                <a:latin typeface="Cambria" panose="02040503050406030204" pitchFamily="18" charset="0"/>
              </a:rPr>
              <a:t>Mắng, coi thường, bắt nạt Dế Choắt</a:t>
            </a:r>
          </a:p>
          <a:p>
            <a:pPr marL="285750" indent="-285750" algn="just">
              <a:lnSpc>
                <a:spcPct val="130000"/>
              </a:lnSpc>
              <a:buFontTx/>
              <a:buChar char="-"/>
            </a:pPr>
            <a:r>
              <a:rPr lang="en-VN" sz="2200" dirty="0">
                <a:latin typeface="Cambria" panose="02040503050406030204" pitchFamily="18" charset="0"/>
              </a:rPr>
              <a:t>Cất giọng véo von trêu chị Cốc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D10660-9CAA-104C-5042-B745F823874B}"/>
              </a:ext>
            </a:extLst>
          </p:cNvPr>
          <p:cNvSpPr txBox="1"/>
          <p:nvPr/>
        </p:nvSpPr>
        <p:spPr>
          <a:xfrm>
            <a:off x="4238471" y="1292683"/>
            <a:ext cx="2941983" cy="1806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Tx/>
              <a:buChar char="-"/>
            </a:pPr>
            <a:r>
              <a:rPr lang="en-VN" sz="2200" dirty="0">
                <a:latin typeface="Cambria" panose="02040503050406030204" pitchFamily="18" charset="0"/>
              </a:rPr>
              <a:t>Chui tọt vào hang</a:t>
            </a:r>
          </a:p>
          <a:p>
            <a:pPr marL="285750" indent="-285750" algn="just">
              <a:lnSpc>
                <a:spcPct val="130000"/>
              </a:lnSpc>
              <a:buFontTx/>
              <a:buChar char="-"/>
            </a:pPr>
            <a:r>
              <a:rPr lang="en-VN" sz="2200" dirty="0">
                <a:latin typeface="Cambria" panose="02040503050406030204" pitchFamily="18" charset="0"/>
              </a:rPr>
              <a:t>Núp tận đáy, nằm thin thít</a:t>
            </a:r>
          </a:p>
          <a:p>
            <a:pPr marL="285750" indent="-285750" algn="just">
              <a:lnSpc>
                <a:spcPct val="130000"/>
              </a:lnSpc>
              <a:buFontTx/>
              <a:buChar char="-"/>
            </a:pPr>
            <a:r>
              <a:rPr lang="en-VN" sz="2200" dirty="0">
                <a:latin typeface="Cambria" panose="02040503050406030204" pitchFamily="18" charset="0"/>
              </a:rPr>
              <a:t>Mon men bò lên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1CF454-7A51-656B-8721-5B0170AA1867}"/>
              </a:ext>
            </a:extLst>
          </p:cNvPr>
          <p:cNvSpPr txBox="1"/>
          <p:nvPr/>
        </p:nvSpPr>
        <p:spPr>
          <a:xfrm>
            <a:off x="7367456" y="1512743"/>
            <a:ext cx="1500809" cy="136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VN" sz="2200" dirty="0">
                <a:latin typeface="Cambria" panose="02040503050406030204" pitchFamily="18" charset="0"/>
              </a:rPr>
              <a:t>Dế Choắt bị chị Cốc mổ chết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D63F5E-6C5D-B4C1-71FF-87BD41E84CA3}"/>
              </a:ext>
            </a:extLst>
          </p:cNvPr>
          <p:cNvSpPr txBox="1"/>
          <p:nvPr/>
        </p:nvSpPr>
        <p:spPr>
          <a:xfrm>
            <a:off x="1038071" y="3417260"/>
            <a:ext cx="3200400" cy="926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VN" sz="2200" dirty="0">
                <a:latin typeface="Cambria" panose="02040503050406030204" pitchFamily="18" charset="0"/>
              </a:rPr>
              <a:t>Hung hăng, ngạo mạn, xấc xược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5B853F-7B6D-DE26-2127-4765182E77A3}"/>
              </a:ext>
            </a:extLst>
          </p:cNvPr>
          <p:cNvSpPr txBox="1"/>
          <p:nvPr/>
        </p:nvSpPr>
        <p:spPr>
          <a:xfrm>
            <a:off x="4374084" y="3599133"/>
            <a:ext cx="2670758" cy="486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VN" sz="2200" dirty="0">
                <a:latin typeface="Cambria" panose="02040503050406030204" pitchFamily="18" charset="0"/>
              </a:rPr>
              <a:t>Hoảng sợ, hèn nhát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2495CF-E169-32F6-FB0D-1C56D4514891}"/>
              </a:ext>
            </a:extLst>
          </p:cNvPr>
          <p:cNvSpPr txBox="1"/>
          <p:nvPr/>
        </p:nvSpPr>
        <p:spPr>
          <a:xfrm>
            <a:off x="7367456" y="2928950"/>
            <a:ext cx="1500809" cy="1806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VN" sz="2200" dirty="0">
                <a:latin typeface="Cambria" panose="02040503050406030204" pitchFamily="18" charset="0"/>
              </a:rPr>
              <a:t>Dế Mèn hối hận, chôn cất Dế Choắt</a:t>
            </a:r>
          </a:p>
        </p:txBody>
      </p:sp>
    </p:spTree>
    <p:extLst>
      <p:ext uri="{BB962C8B-B14F-4D97-AF65-F5344CB8AC3E}">
        <p14:creationId xmlns:p14="http://schemas.microsoft.com/office/powerpoint/2010/main" val="398118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A9C6BE-662F-AECC-7E87-31EB839C6627}"/>
              </a:ext>
            </a:extLst>
          </p:cNvPr>
          <p:cNvSpPr txBox="1"/>
          <p:nvPr/>
        </p:nvSpPr>
        <p:spPr>
          <a:xfrm>
            <a:off x="1191638" y="636829"/>
            <a:ext cx="6760713" cy="1148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VN" sz="2800" b="1" i="1" dirty="0">
                <a:latin typeface="Cambria" panose="02040503050406030204" pitchFamily="18" charset="0"/>
              </a:rPr>
              <a:t>Từ những trải nghiệm đáng nhớ, Dế Mèn đã rút ra được bài học gì?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24D45B9-CFCA-628D-1BBC-A765DAA5F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785" y="1866387"/>
            <a:ext cx="4796429" cy="3177742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179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6;p48">
            <a:extLst>
              <a:ext uri="{FF2B5EF4-FFF2-40B4-BE49-F238E27FC236}">
                <a16:creationId xmlns:a16="http://schemas.microsoft.com/office/drawing/2014/main" id="{AD3ABFBC-06BC-86B1-B8C9-DE781236A705}"/>
              </a:ext>
            </a:extLst>
          </p:cNvPr>
          <p:cNvSpPr/>
          <p:nvPr/>
        </p:nvSpPr>
        <p:spPr>
          <a:xfrm>
            <a:off x="2954657" y="197808"/>
            <a:ext cx="3234685" cy="663291"/>
          </a:xfrm>
          <a:prstGeom prst="roundRect">
            <a:avLst>
              <a:gd name="adj" fmla="val 9812"/>
            </a:avLst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solidFill>
                  <a:srgbClr val="6A7964"/>
                </a:solidFill>
                <a:latin typeface="Candara" panose="020E0502030303020204" pitchFamily="34" charset="0"/>
              </a:rPr>
              <a:t>LUYỆN TẬP</a:t>
            </a:r>
            <a:endParaRPr sz="4400" b="1" dirty="0">
              <a:solidFill>
                <a:srgbClr val="6A7964"/>
              </a:solidFill>
              <a:latin typeface="Candara" panose="020E0502030303020204" pitchFamily="34" charset="0"/>
            </a:endParaRPr>
          </a:p>
        </p:txBody>
      </p:sp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EB620878-212B-3B0C-C46F-F2979B3E719E}"/>
              </a:ext>
            </a:extLst>
          </p:cNvPr>
          <p:cNvSpPr/>
          <p:nvPr/>
        </p:nvSpPr>
        <p:spPr>
          <a:xfrm>
            <a:off x="1766818" y="1027521"/>
            <a:ext cx="5610361" cy="590931"/>
          </a:xfrm>
          <a:prstGeom prst="rect">
            <a:avLst/>
          </a:prstGeom>
          <a:noFill/>
        </p:spPr>
        <p:txBody>
          <a:bodyPr wrap="square" lIns="97535" tIns="48768" rIns="97535" bIns="48768">
            <a:spAutoFit/>
          </a:bodyPr>
          <a:lstStyle/>
          <a:p>
            <a:pPr algn="ctr"/>
            <a:r>
              <a:rPr lang="en-US" sz="3200" b="1" dirty="0">
                <a:ln w="18000">
                  <a:solidFill>
                    <a:srgbClr val="E88F0C"/>
                  </a:solidFill>
                  <a:prstDash val="solid"/>
                  <a:miter lim="800000"/>
                </a:ln>
                <a:solidFill>
                  <a:srgbClr val="E88F0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anose="02040503050406030204" pitchFamily="18" charset="0"/>
              </a:rPr>
              <a:t>CUỘC PHIÊU LƯU KÌ THÚ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2B4CC1-8FC3-ACAC-B417-3CDC82D07DFD}"/>
              </a:ext>
            </a:extLst>
          </p:cNvPr>
          <p:cNvGrpSpPr/>
          <p:nvPr/>
        </p:nvGrpSpPr>
        <p:grpSpPr>
          <a:xfrm>
            <a:off x="1382714" y="1681458"/>
            <a:ext cx="6378567" cy="3425973"/>
            <a:chOff x="1341907" y="1971527"/>
            <a:chExt cx="6378567" cy="34259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8DFC734-B681-8B25-8F9C-9CFE96FD9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828" y="1971527"/>
              <a:ext cx="4447006" cy="342597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AD83B5-9EB6-B63F-8FBB-02C498D63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6333" l="2000" r="96000">
                          <a14:foregroundMark x1="70333" y1="87444" x2="70333" y2="87444"/>
                          <a14:foregroundMark x1="62111" y1="38111" x2="62111" y2="38111"/>
                          <a14:foregroundMark x1="37444" y1="46333" x2="37444" y2="46333"/>
                          <a14:foregroundMark x1="26556" y1="43667" x2="26556" y2="43667"/>
                          <a14:foregroundMark x1="30000" y1="49333" x2="30000" y2="49333"/>
                          <a14:foregroundMark x1="30000" y1="49333" x2="30000" y2="49333"/>
                          <a14:foregroundMark x1="36778" y1="47889" x2="36778" y2="47889"/>
                          <a14:foregroundMark x1="43444" y1="46000" x2="43444" y2="46000"/>
                          <a14:foregroundMark x1="57000" y1="40111" x2="57000" y2="40111"/>
                          <a14:foregroundMark x1="72222" y1="19889" x2="72222" y2="19889"/>
                          <a14:foregroundMark x1="66000" y1="18111" x2="66000" y2="18111"/>
                          <a14:foregroundMark x1="82333" y1="26000" x2="82333" y2="26000"/>
                          <a14:foregroundMark x1="90111" y1="36000" x2="90111" y2="36000"/>
                          <a14:foregroundMark x1="89667" y1="49333" x2="89667" y2="49333"/>
                          <a14:foregroundMark x1="88778" y1="57444" x2="88778" y2="57444"/>
                          <a14:foregroundMark x1="48889" y1="77778" x2="48889" y2="77778"/>
                          <a14:foregroundMark x1="43778" y1="76667" x2="43778" y2="76667"/>
                          <a14:foregroundMark x1="45889" y1="77778" x2="45889" y2="77778"/>
                          <a14:foregroundMark x1="45889" y1="77778" x2="45889" y2="77778"/>
                          <a14:foregroundMark x1="46778" y1="76222" x2="46778" y2="76222"/>
                          <a14:foregroundMark x1="48889" y1="75222" x2="48889" y2="75222"/>
                          <a14:foregroundMark x1="51778" y1="77444" x2="51778" y2="77444"/>
                          <a14:foregroundMark x1="60111" y1="77000" x2="60111" y2="77000"/>
                          <a14:foregroundMark x1="64000" y1="77111" x2="64000" y2="77111"/>
                          <a14:foregroundMark x1="67000" y1="75667" x2="67000" y2="75667"/>
                          <a14:foregroundMark x1="72222" y1="73778" x2="72222" y2="73778"/>
                          <a14:foregroundMark x1="78444" y1="70333" x2="78444" y2="70333"/>
                          <a14:foregroundMark x1="83222" y1="66333" x2="83222" y2="66333"/>
                          <a14:foregroundMark x1="87778" y1="61444" x2="87778" y2="61444"/>
                          <a14:foregroundMark x1="89333" y1="53778" x2="89333" y2="53778"/>
                          <a14:foregroundMark x1="90667" y1="45111" x2="90667" y2="45111"/>
                          <a14:foregroundMark x1="90778" y1="38444" x2="90778" y2="38444"/>
                          <a14:foregroundMark x1="89000" y1="31000" x2="89000" y2="31000"/>
                          <a14:foregroundMark x1="84556" y1="27333" x2="84556" y2="27333"/>
                          <a14:foregroundMark x1="86778" y1="30000" x2="86778" y2="30000"/>
                          <a14:foregroundMark x1="88889" y1="32667" x2="88889" y2="32667"/>
                          <a14:foregroundMark x1="83667" y1="27667" x2="83667" y2="27667"/>
                          <a14:foregroundMark x1="81222" y1="27444" x2="81222" y2="27444"/>
                          <a14:foregroundMark x1="79667" y1="26556" x2="79667" y2="26556"/>
                          <a14:foregroundMark x1="77778" y1="21111" x2="77778" y2="21111"/>
                          <a14:foregroundMark x1="67667" y1="19000" x2="67667" y2="19000"/>
                          <a14:foregroundMark x1="75222" y1="21111" x2="75222" y2="21111"/>
                          <a14:foregroundMark x1="79000" y1="23444" x2="79000" y2="23444"/>
                          <a14:foregroundMark x1="69222" y1="20111" x2="69222" y2="20111"/>
                          <a14:foregroundMark x1="65667" y1="34556" x2="65667" y2="34556"/>
                          <a14:foregroundMark x1="59889" y1="40667" x2="59889" y2="40667"/>
                          <a14:foregroundMark x1="71222" y1="31222" x2="71222" y2="31222"/>
                          <a14:foregroundMark x1="45111" y1="44111" x2="45111" y2="44111"/>
                          <a14:foregroundMark x1="34556" y1="46333" x2="34556" y2="46333"/>
                          <a14:foregroundMark x1="26333" y1="46333" x2="26333" y2="46333"/>
                          <a14:foregroundMark x1="24889" y1="40111" x2="24889" y2="40111"/>
                          <a14:foregroundMark x1="24000" y1="37444" x2="24000" y2="37444"/>
                          <a14:foregroundMark x1="25222" y1="44111" x2="25222" y2="44111"/>
                          <a14:foregroundMark x1="28111" y1="45556" x2="28111" y2="45556"/>
                          <a14:foregroundMark x1="32111" y1="47778" x2="32111" y2="47778"/>
                          <a14:foregroundMark x1="36000" y1="48444" x2="36000" y2="48444"/>
                          <a14:foregroundMark x1="33778" y1="49000" x2="33778" y2="49000"/>
                          <a14:foregroundMark x1="70111" y1="89667" x2="70111" y2="89667"/>
                          <a14:foregroundMark x1="78444" y1="82222" x2="78444" y2="82222"/>
                          <a14:backgroundMark x1="24111" y1="68778" x2="24111" y2="68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2965" y="4138855"/>
              <a:ext cx="1168876" cy="9351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22E1B8-C214-5245-5C3B-23A62FB20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946" y="4029079"/>
              <a:ext cx="1187528" cy="95002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F4D3AE-7601-544D-A7AE-FD876413B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4841" y="3768873"/>
              <a:ext cx="1177879" cy="9423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ADED1B9-B3C1-24B9-0234-5C7BE8A7D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8878" y="4050116"/>
              <a:ext cx="1267490" cy="10139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50D8E8-5676-7EE1-0A9F-9F57499DA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6333" l="2000" r="96000">
                          <a14:foregroundMark x1="70333" y1="87444" x2="70333" y2="87444"/>
                          <a14:foregroundMark x1="62111" y1="38111" x2="62111" y2="38111"/>
                          <a14:foregroundMark x1="37444" y1="46333" x2="37444" y2="46333"/>
                          <a14:foregroundMark x1="26556" y1="43667" x2="26556" y2="43667"/>
                          <a14:foregroundMark x1="30000" y1="49333" x2="30000" y2="49333"/>
                          <a14:foregroundMark x1="30000" y1="49333" x2="30000" y2="49333"/>
                          <a14:foregroundMark x1="36778" y1="47889" x2="36778" y2="47889"/>
                          <a14:foregroundMark x1="43444" y1="46000" x2="43444" y2="46000"/>
                          <a14:foregroundMark x1="57000" y1="40111" x2="57000" y2="40111"/>
                          <a14:foregroundMark x1="72222" y1="19889" x2="72222" y2="19889"/>
                          <a14:foregroundMark x1="66000" y1="18111" x2="66000" y2="18111"/>
                          <a14:foregroundMark x1="82333" y1="26000" x2="82333" y2="26000"/>
                          <a14:foregroundMark x1="90111" y1="36000" x2="90111" y2="36000"/>
                          <a14:foregroundMark x1="89667" y1="49333" x2="89667" y2="49333"/>
                          <a14:foregroundMark x1="88778" y1="57444" x2="88778" y2="57444"/>
                          <a14:foregroundMark x1="48889" y1="77778" x2="48889" y2="77778"/>
                          <a14:foregroundMark x1="43778" y1="76667" x2="43778" y2="76667"/>
                          <a14:foregroundMark x1="45889" y1="77778" x2="45889" y2="77778"/>
                          <a14:foregroundMark x1="45889" y1="77778" x2="45889" y2="77778"/>
                          <a14:foregroundMark x1="46778" y1="76222" x2="46778" y2="76222"/>
                          <a14:foregroundMark x1="48889" y1="75222" x2="48889" y2="75222"/>
                          <a14:foregroundMark x1="51778" y1="77444" x2="51778" y2="77444"/>
                          <a14:foregroundMark x1="60111" y1="77000" x2="60111" y2="77000"/>
                          <a14:foregroundMark x1="64000" y1="77111" x2="64000" y2="77111"/>
                          <a14:foregroundMark x1="67000" y1="75667" x2="67000" y2="75667"/>
                          <a14:foregroundMark x1="72222" y1="73778" x2="72222" y2="73778"/>
                          <a14:foregroundMark x1="78444" y1="70333" x2="78444" y2="70333"/>
                          <a14:foregroundMark x1="83222" y1="66333" x2="83222" y2="66333"/>
                          <a14:foregroundMark x1="87778" y1="61444" x2="87778" y2="61444"/>
                          <a14:foregroundMark x1="89333" y1="53778" x2="89333" y2="53778"/>
                          <a14:foregroundMark x1="90667" y1="45111" x2="90667" y2="45111"/>
                          <a14:foregroundMark x1="90778" y1="38444" x2="90778" y2="38444"/>
                          <a14:foregroundMark x1="89000" y1="31000" x2="89000" y2="31000"/>
                          <a14:foregroundMark x1="84556" y1="27333" x2="84556" y2="27333"/>
                          <a14:foregroundMark x1="86778" y1="30000" x2="86778" y2="30000"/>
                          <a14:foregroundMark x1="88889" y1="32667" x2="88889" y2="32667"/>
                          <a14:foregroundMark x1="83667" y1="27667" x2="83667" y2="27667"/>
                          <a14:foregroundMark x1="81222" y1="27444" x2="81222" y2="27444"/>
                          <a14:foregroundMark x1="79667" y1="26556" x2="79667" y2="26556"/>
                          <a14:foregroundMark x1="77778" y1="21111" x2="77778" y2="21111"/>
                          <a14:foregroundMark x1="67667" y1="19000" x2="67667" y2="19000"/>
                          <a14:foregroundMark x1="75222" y1="21111" x2="75222" y2="21111"/>
                          <a14:foregroundMark x1="79000" y1="23444" x2="79000" y2="23444"/>
                          <a14:foregroundMark x1="69222" y1="20111" x2="69222" y2="20111"/>
                          <a14:foregroundMark x1="65667" y1="34556" x2="65667" y2="34556"/>
                          <a14:foregroundMark x1="59889" y1="40667" x2="59889" y2="40667"/>
                          <a14:foregroundMark x1="71222" y1="31222" x2="71222" y2="31222"/>
                          <a14:foregroundMark x1="45111" y1="44111" x2="45111" y2="44111"/>
                          <a14:foregroundMark x1="34556" y1="46333" x2="34556" y2="46333"/>
                          <a14:foregroundMark x1="26333" y1="46333" x2="26333" y2="46333"/>
                          <a14:foregroundMark x1="24889" y1="40111" x2="24889" y2="40111"/>
                          <a14:foregroundMark x1="24000" y1="37444" x2="24000" y2="37444"/>
                          <a14:foregroundMark x1="25222" y1="44111" x2="25222" y2="44111"/>
                          <a14:foregroundMark x1="28111" y1="45556" x2="28111" y2="45556"/>
                          <a14:foregroundMark x1="32111" y1="47778" x2="32111" y2="47778"/>
                          <a14:foregroundMark x1="36000" y1="48444" x2="36000" y2="48444"/>
                          <a14:foregroundMark x1="33778" y1="49000" x2="33778" y2="49000"/>
                          <a14:foregroundMark x1="70111" y1="89667" x2="70111" y2="89667"/>
                          <a14:foregroundMark x1="78444" y1="82222" x2="78444" y2="82222"/>
                          <a14:backgroundMark x1="24111" y1="68778" x2="24111" y2="68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1907" y="3377033"/>
              <a:ext cx="2157475" cy="172598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12EB83B-99F4-515D-A884-3852957F9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58712" y="3746906"/>
              <a:ext cx="1232797" cy="98623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E5226D6-AF00-DE23-950E-39DAF123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7551" y="4070303"/>
              <a:ext cx="1098265" cy="87861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B51341-FB82-B524-6F03-34C971A28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68721" y="4104877"/>
              <a:ext cx="1189579" cy="951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0960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545F0C-AA84-4B2B-56C0-E91E3B32CF6A}"/>
              </a:ext>
            </a:extLst>
          </p:cNvPr>
          <p:cNvSpPr txBox="1"/>
          <p:nvPr/>
        </p:nvSpPr>
        <p:spPr>
          <a:xfrm>
            <a:off x="1112293" y="389392"/>
            <a:ext cx="4942832" cy="529376"/>
          </a:xfrm>
          <a:prstGeom prst="rect">
            <a:avLst/>
          </a:prstGeom>
          <a:noFill/>
        </p:spPr>
        <p:txBody>
          <a:bodyPr wrap="square" lIns="97535" tIns="48768" rIns="97535" bIns="487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GIỚI THIỆU – LUẬT CHƠI</a:t>
            </a:r>
            <a:endParaRPr lang="vi-VN" sz="2800" b="1" dirty="0">
              <a:solidFill>
                <a:srgbClr val="E88F0C"/>
              </a:solidFill>
              <a:latin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C73577-C061-C776-9EEB-8DF895B72557}"/>
              </a:ext>
            </a:extLst>
          </p:cNvPr>
          <p:cNvSpPr txBox="1"/>
          <p:nvPr/>
        </p:nvSpPr>
        <p:spPr>
          <a:xfrm>
            <a:off x="0" y="1197138"/>
            <a:ext cx="7167418" cy="3667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7535" tIns="48768" rIns="97535" bIns="48768" rtlCol="0">
            <a:spAutoFit/>
          </a:bodyPr>
          <a:lstStyle/>
          <a:p>
            <a:pPr marL="457200" indent="-4572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chơi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qua 1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! </a:t>
            </a:r>
            <a:endParaRPr lang="vi-VN" sz="2400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cartoon giraffe holding a green sheet of paper&#10;&#10;Description automatically generated">
            <a:extLst>
              <a:ext uri="{FF2B5EF4-FFF2-40B4-BE49-F238E27FC236}">
                <a16:creationId xmlns:a16="http://schemas.microsoft.com/office/drawing/2014/main" id="{B35A807F-06A7-1B2F-BA3B-5CC3853DD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778" y="976621"/>
            <a:ext cx="1915858" cy="424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57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5062">
                        <a14:foregroundMark x1="24691" y1="22041" x2="24691" y2="22041"/>
                        <a14:foregroundMark x1="39506" y1="22041" x2="39506" y2="2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646" y="3815120"/>
            <a:ext cx="999363" cy="12091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23" l="4965" r="98582">
                        <a14:foregroundMark x1="17730" y1="8333" x2="17730" y2="8333"/>
                        <a14:foregroundMark x1="40426" y1="7018" x2="40426" y2="7018"/>
                        <a14:foregroundMark x1="43262" y1="9649" x2="43262" y2="9649"/>
                        <a14:foregroundMark x1="50355" y1="57895" x2="50355" y2="57895"/>
                        <a14:foregroundMark x1="40426" y1="71930" x2="40426" y2="71930"/>
                        <a14:foregroundMark x1="37589" y1="59211" x2="37589" y2="59211"/>
                        <a14:foregroundMark x1="30496" y1="68860" x2="30496" y2="68860"/>
                        <a14:foregroundMark x1="24113" y1="81140" x2="24113" y2="81140"/>
                        <a14:foregroundMark x1="24823" y1="86842" x2="24823" y2="86842"/>
                        <a14:foregroundMark x1="61702" y1="86842" x2="61702" y2="86842"/>
                        <a14:foregroundMark x1="68794" y1="79825" x2="68794" y2="79825"/>
                        <a14:foregroundMark x1="85106" y1="93860" x2="85106" y2="93860"/>
                        <a14:foregroundMark x1="80851" y1="89474" x2="80851" y2="89474"/>
                        <a14:foregroundMark x1="80142" y1="62281" x2="80142" y2="62281"/>
                        <a14:foregroundMark x1="82270" y1="86404" x2="82270" y2="86404"/>
                        <a14:foregroundMark x1="31206" y1="89912" x2="31206" y2="89912"/>
                        <a14:foregroundMark x1="41135" y1="92105" x2="41135" y2="92105"/>
                        <a14:foregroundMark x1="41135" y1="88596" x2="41135" y2="88596"/>
                        <a14:foregroundMark x1="43262" y1="79825" x2="43262" y2="79825"/>
                        <a14:foregroundMark x1="55319" y1="63158" x2="55319" y2="63158"/>
                        <a14:foregroundMark x1="67376" y1="67982" x2="67376" y2="67982"/>
                        <a14:foregroundMark x1="80851" y1="74561" x2="80851" y2="74561"/>
                        <a14:foregroundMark x1="78723" y1="69298" x2="78723" y2="69298"/>
                        <a14:foregroundMark x1="24823" y1="91228" x2="24823" y2="91228"/>
                        <a14:backgroundMark x1="54610" y1="3947" x2="54610" y2="3947"/>
                        <a14:backgroundMark x1="25532" y1="2193" x2="25532" y2="2193"/>
                        <a14:backgroundMark x1="9929" y1="24123" x2="9929" y2="24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358" y="3873782"/>
            <a:ext cx="903056" cy="1168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4" b="100000" l="5155" r="92784">
                        <a14:foregroundMark x1="43814" y1="21649" x2="43814" y2="21649"/>
                        <a14:foregroundMark x1="31443" y1="28866" x2="31443" y2="28866"/>
                        <a14:foregroundMark x1="42784" y1="25773" x2="42784" y2="25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2370" y="3793051"/>
            <a:ext cx="1090677" cy="12368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15" b="100000" l="3209" r="94118">
                        <a14:foregroundMark x1="33155" y1="23902" x2="33155" y2="23902"/>
                        <a14:foregroundMark x1="50802" y1="23415" x2="50802" y2="2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7408" y="3693017"/>
            <a:ext cx="1369081" cy="13091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462" l="2174" r="98913">
                        <a14:foregroundMark x1="30435" y1="22564" x2="30435" y2="22564"/>
                        <a14:foregroundMark x1="47283" y1="20513" x2="47283" y2="20513"/>
                        <a14:foregroundMark x1="42391" y1="21026" x2="42391" y2="21026"/>
                        <a14:foregroundMark x1="29891" y1="27179" x2="29891" y2="27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4659" y="3958325"/>
            <a:ext cx="1029719" cy="1043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2" b="98558" l="922" r="100000">
                        <a14:foregroundMark x1="38249" y1="19712" x2="38249" y2="19712"/>
                        <a14:foregroundMark x1="52074" y1="18750" x2="52074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4025" y="4074453"/>
            <a:ext cx="1019811" cy="9675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9280" y="3958325"/>
            <a:ext cx="1111433" cy="11018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117" r="100000">
                        <a14:foregroundMark x1="30726" y1="25389" x2="30726" y2="25389"/>
                        <a14:foregroundMark x1="46927" y1="23834" x2="46927" y2="23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6156" y="3983441"/>
            <a:ext cx="1213229" cy="104649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56567" y="723828"/>
            <a:ext cx="365760" cy="2926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1800" b="1">
                <a:solidFill>
                  <a:srgbClr val="FF0000"/>
                </a:solidFill>
              </a:rPr>
              <a:t>1</a:t>
            </a:r>
            <a:endParaRPr lang="vi-VN" sz="1800" b="1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112036" y="723828"/>
            <a:ext cx="365760" cy="2926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1800" b="1">
                <a:solidFill>
                  <a:srgbClr val="FF0000"/>
                </a:solidFill>
              </a:rPr>
              <a:t>2</a:t>
            </a:r>
            <a:endParaRPr lang="vi-VN" sz="1800" b="1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987247" y="713052"/>
            <a:ext cx="365760" cy="2926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1800" b="1">
                <a:solidFill>
                  <a:srgbClr val="FF0000"/>
                </a:solidFill>
              </a:rPr>
              <a:t>3</a:t>
            </a:r>
            <a:endParaRPr lang="vi-VN" sz="1800" b="1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848901" y="707835"/>
            <a:ext cx="365760" cy="2926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1800" b="1">
                <a:solidFill>
                  <a:srgbClr val="FF0000"/>
                </a:solidFill>
              </a:rPr>
              <a:t>4</a:t>
            </a:r>
            <a:endParaRPr lang="vi-VN" sz="1800" b="1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739127" y="707835"/>
            <a:ext cx="365760" cy="2926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1800" b="1">
                <a:solidFill>
                  <a:srgbClr val="FF0000"/>
                </a:solidFill>
              </a:rPr>
              <a:t>5</a:t>
            </a:r>
            <a:endParaRPr lang="vi-VN" sz="1800" b="1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650547" y="715016"/>
            <a:ext cx="365760" cy="2926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1800" b="1">
                <a:solidFill>
                  <a:srgbClr val="FF0000"/>
                </a:solidFill>
              </a:rPr>
              <a:t>6</a:t>
            </a:r>
            <a:endParaRPr lang="vi-VN" sz="1800" b="1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461796" y="701191"/>
            <a:ext cx="365760" cy="2926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1800" b="1">
                <a:solidFill>
                  <a:srgbClr val="FF0000"/>
                </a:solidFill>
              </a:rPr>
              <a:t>7</a:t>
            </a:r>
            <a:endParaRPr lang="vi-VN" sz="1800" b="1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269517" y="693019"/>
            <a:ext cx="365760" cy="2926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1800" b="1">
                <a:solidFill>
                  <a:srgbClr val="FF0000"/>
                </a:solidFill>
              </a:rPr>
              <a:t>8</a:t>
            </a:r>
            <a:endParaRPr lang="vi-VN" sz="1800" b="1">
              <a:solidFill>
                <a:srgbClr val="FF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5062">
                        <a14:foregroundMark x1="24691" y1="22041" x2="24691" y2="22041"/>
                        <a14:foregroundMark x1="39506" y1="22041" x2="39506" y2="2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7152" y="1617713"/>
            <a:ext cx="823647" cy="99651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23" l="4965" r="98582">
                        <a14:foregroundMark x1="17730" y1="8333" x2="17730" y2="8333"/>
                        <a14:foregroundMark x1="40426" y1="7018" x2="40426" y2="7018"/>
                        <a14:foregroundMark x1="43262" y1="9649" x2="43262" y2="9649"/>
                        <a14:foregroundMark x1="50355" y1="57895" x2="50355" y2="57895"/>
                        <a14:foregroundMark x1="40426" y1="71930" x2="40426" y2="71930"/>
                        <a14:foregroundMark x1="37589" y1="59211" x2="37589" y2="59211"/>
                        <a14:foregroundMark x1="30496" y1="68860" x2="30496" y2="68860"/>
                        <a14:foregroundMark x1="24113" y1="81140" x2="24113" y2="81140"/>
                        <a14:foregroundMark x1="24823" y1="86842" x2="24823" y2="86842"/>
                        <a14:foregroundMark x1="61702" y1="86842" x2="61702" y2="86842"/>
                        <a14:foregroundMark x1="68794" y1="79825" x2="68794" y2="79825"/>
                        <a14:foregroundMark x1="85106" y1="93860" x2="85106" y2="93860"/>
                        <a14:foregroundMark x1="80851" y1="89474" x2="80851" y2="89474"/>
                        <a14:foregroundMark x1="80142" y1="62281" x2="80142" y2="62281"/>
                        <a14:foregroundMark x1="82270" y1="86404" x2="82270" y2="86404"/>
                        <a14:foregroundMark x1="31206" y1="89912" x2="31206" y2="89912"/>
                        <a14:foregroundMark x1="41135" y1="92105" x2="41135" y2="92105"/>
                        <a14:foregroundMark x1="41135" y1="88596" x2="41135" y2="88596"/>
                        <a14:foregroundMark x1="43262" y1="79825" x2="43262" y2="79825"/>
                        <a14:foregroundMark x1="55319" y1="63158" x2="55319" y2="63158"/>
                        <a14:foregroundMark x1="67376" y1="67982" x2="67376" y2="67982"/>
                        <a14:foregroundMark x1="80851" y1="74561" x2="80851" y2="74561"/>
                        <a14:foregroundMark x1="78723" y1="69298" x2="78723" y2="69298"/>
                        <a14:foregroundMark x1="24823" y1="91228" x2="24823" y2="91228"/>
                        <a14:backgroundMark x1="54610" y1="3947" x2="54610" y2="3947"/>
                        <a14:backgroundMark x1="25532" y1="2193" x2="25532" y2="2193"/>
                        <a14:backgroundMark x1="9929" y1="24123" x2="9929" y2="24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2744" y="1730612"/>
            <a:ext cx="717607" cy="9283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4" b="100000" l="5155" r="92784">
                        <a14:foregroundMark x1="43814" y1="21649" x2="43814" y2="21649"/>
                        <a14:foregroundMark x1="31443" y1="28866" x2="31443" y2="28866"/>
                        <a14:foregroundMark x1="42784" y1="25773" x2="42784" y2="25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2795" y="1830583"/>
            <a:ext cx="752419" cy="85328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15" b="100000" l="3209" r="94118">
                        <a14:foregroundMark x1="33155" y1="23902" x2="33155" y2="23902"/>
                        <a14:foregroundMark x1="50802" y1="23415" x2="50802" y2="2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699" y="1939956"/>
            <a:ext cx="971553" cy="9290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462" l="2174" r="98913">
                        <a14:foregroundMark x1="30435" y1="22564" x2="30435" y2="22564"/>
                        <a14:foregroundMark x1="47283" y1="20513" x2="47283" y2="20513"/>
                        <a14:foregroundMark x1="42391" y1="21026" x2="42391" y2="21026"/>
                        <a14:foregroundMark x1="29891" y1="27179" x2="29891" y2="27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5081" y="2007340"/>
            <a:ext cx="744656" cy="7548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2" b="98558" l="922" r="100000">
                        <a14:foregroundMark x1="38249" y1="19712" x2="38249" y2="19712"/>
                        <a14:foregroundMark x1="52074" y1="18750" x2="52074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7446" y="1895453"/>
            <a:ext cx="723651" cy="68655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2324" y="1957981"/>
            <a:ext cx="745668" cy="7392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117" r="100000">
                        <a14:foregroundMark x1="30726" y1="25389" x2="30726" y2="25389"/>
                        <a14:foregroundMark x1="46927" y1="23834" x2="46927" y2="23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1941" y="1863233"/>
            <a:ext cx="783693" cy="67599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1937" b="97007" l="0" r="100000">
                        <a14:backgroundMark x1="27571" y1="53169" x2="27571" y2="53169"/>
                        <a14:backgroundMark x1="39857" y1="55458" x2="39857" y2="55458"/>
                        <a14:backgroundMark x1="52286" y1="55634" x2="52286" y2="55634"/>
                        <a14:backgroundMark x1="54286" y1="55106" x2="54286" y2="55106"/>
                        <a14:backgroundMark x1="71286" y1="60211" x2="71286" y2="60211"/>
                        <a14:backgroundMark x1="46714" y1="55634" x2="46714" y2="5563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012"/>
          <a:stretch/>
        </p:blipFill>
        <p:spPr>
          <a:xfrm rot="21374179">
            <a:off x="1779535" y="2276414"/>
            <a:ext cx="4711361" cy="1467638"/>
          </a:xfrm>
          <a:prstGeom prst="rect">
            <a:avLst/>
          </a:prstGeom>
        </p:spPr>
      </p:pic>
      <p:pic>
        <p:nvPicPr>
          <p:cNvPr id="41" name="Picture 4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5062">
                        <a14:foregroundMark x1="24691" y1="22041" x2="24691" y2="22041"/>
                        <a14:foregroundMark x1="39506" y1="22041" x2="39506" y2="2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105" y="230029"/>
            <a:ext cx="385224" cy="466074"/>
          </a:xfrm>
          <a:prstGeom prst="rect">
            <a:avLst/>
          </a:prstGeom>
        </p:spPr>
      </p:pic>
      <p:pic>
        <p:nvPicPr>
          <p:cNvPr id="42" name="Picture 4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23" l="4965" r="98582">
                        <a14:foregroundMark x1="17730" y1="8333" x2="17730" y2="8333"/>
                        <a14:foregroundMark x1="40426" y1="7018" x2="40426" y2="7018"/>
                        <a14:foregroundMark x1="43262" y1="9649" x2="43262" y2="9649"/>
                        <a14:foregroundMark x1="50355" y1="57895" x2="50355" y2="57895"/>
                        <a14:foregroundMark x1="40426" y1="71930" x2="40426" y2="71930"/>
                        <a14:foregroundMark x1="37589" y1="59211" x2="37589" y2="59211"/>
                        <a14:foregroundMark x1="30496" y1="68860" x2="30496" y2="68860"/>
                        <a14:foregroundMark x1="24113" y1="81140" x2="24113" y2="81140"/>
                        <a14:foregroundMark x1="24823" y1="86842" x2="24823" y2="86842"/>
                        <a14:foregroundMark x1="61702" y1="86842" x2="61702" y2="86842"/>
                        <a14:foregroundMark x1="68794" y1="79825" x2="68794" y2="79825"/>
                        <a14:foregroundMark x1="85106" y1="93860" x2="85106" y2="93860"/>
                        <a14:foregroundMark x1="80851" y1="89474" x2="80851" y2="89474"/>
                        <a14:foregroundMark x1="80142" y1="62281" x2="80142" y2="62281"/>
                        <a14:foregroundMark x1="82270" y1="86404" x2="82270" y2="86404"/>
                        <a14:foregroundMark x1="31206" y1="89912" x2="31206" y2="89912"/>
                        <a14:foregroundMark x1="41135" y1="92105" x2="41135" y2="92105"/>
                        <a14:foregroundMark x1="41135" y1="88596" x2="41135" y2="88596"/>
                        <a14:foregroundMark x1="43262" y1="79825" x2="43262" y2="79825"/>
                        <a14:foregroundMark x1="55319" y1="63158" x2="55319" y2="63158"/>
                        <a14:foregroundMark x1="67376" y1="67982" x2="67376" y2="67982"/>
                        <a14:foregroundMark x1="80851" y1="74561" x2="80851" y2="74561"/>
                        <a14:foregroundMark x1="78723" y1="69298" x2="78723" y2="69298"/>
                        <a14:foregroundMark x1="24823" y1="91228" x2="24823" y2="91228"/>
                        <a14:backgroundMark x1="54610" y1="3947" x2="54610" y2="3947"/>
                        <a14:backgroundMark x1="25532" y1="2193" x2="25532" y2="2193"/>
                        <a14:backgroundMark x1="9929" y1="24123" x2="9929" y2="24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9105" y="223178"/>
            <a:ext cx="387064" cy="500713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4" b="100000" l="5155" r="92784">
                        <a14:foregroundMark x1="43814" y1="21649" x2="43814" y2="21649"/>
                        <a14:foregroundMark x1="31443" y1="28866" x2="31443" y2="28866"/>
                        <a14:foregroundMark x1="42784" y1="25773" x2="42784" y2="25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2406" y="176692"/>
            <a:ext cx="482460" cy="547136"/>
          </a:xfrm>
          <a:prstGeom prst="rect">
            <a:avLst/>
          </a:prstGeom>
        </p:spPr>
      </p:pic>
      <p:pic>
        <p:nvPicPr>
          <p:cNvPr id="44" name="Picture 43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15" b="100000" l="3209" r="94118">
                        <a14:foregroundMark x1="33155" y1="23902" x2="33155" y2="23902"/>
                        <a14:foregroundMark x1="50802" y1="23415" x2="50802" y2="2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2875" y="161139"/>
            <a:ext cx="548133" cy="524133"/>
          </a:xfrm>
          <a:prstGeom prst="rect">
            <a:avLst/>
          </a:prstGeom>
        </p:spPr>
      </p:pic>
      <p:pic>
        <p:nvPicPr>
          <p:cNvPr id="45" name="Picture 44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462" l="2174" r="98913">
                        <a14:foregroundMark x1="30435" y1="22564" x2="30435" y2="22564"/>
                        <a14:foregroundMark x1="47283" y1="20513" x2="47283" y2="20513"/>
                        <a14:foregroundMark x1="42391" y1="21026" x2="42391" y2="21026"/>
                        <a14:foregroundMark x1="29891" y1="27179" x2="29891" y2="27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0340" y="230029"/>
            <a:ext cx="452999" cy="459206"/>
          </a:xfrm>
          <a:prstGeom prst="rect">
            <a:avLst/>
          </a:prstGeom>
        </p:spPr>
      </p:pic>
      <p:pic>
        <p:nvPicPr>
          <p:cNvPr id="46" name="Picture 45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2" b="98558" l="922" r="100000">
                        <a14:foregroundMark x1="38249" y1="19712" x2="38249" y2="19712"/>
                        <a14:foregroundMark x1="52074" y1="18750" x2="52074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1523" y="230033"/>
            <a:ext cx="526016" cy="499050"/>
          </a:xfrm>
          <a:prstGeom prst="rect">
            <a:avLst/>
          </a:prstGeom>
        </p:spPr>
      </p:pic>
      <p:pic>
        <p:nvPicPr>
          <p:cNvPr id="47" name="Picture 46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3326" y="106811"/>
            <a:ext cx="581149" cy="576157"/>
          </a:xfrm>
          <a:prstGeom prst="rect">
            <a:avLst/>
          </a:prstGeom>
        </p:spPr>
      </p:pic>
      <p:pic>
        <p:nvPicPr>
          <p:cNvPr id="48" name="Picture 47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117" r="100000">
                        <a14:foregroundMark x1="30726" y1="25389" x2="30726" y2="25389"/>
                        <a14:foregroundMark x1="46927" y1="23834" x2="46927" y2="23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0258" y="204159"/>
            <a:ext cx="545621" cy="470636"/>
          </a:xfrm>
          <a:prstGeom prst="rect">
            <a:avLst/>
          </a:prstGeom>
        </p:spPr>
      </p:pic>
      <p:pic>
        <p:nvPicPr>
          <p:cNvPr id="49" name="Picture 48">
            <a:hlinkClick r:id="" action="ppaction://noaction"/>
          </p:cNvPr>
          <p:cNvPicPr>
            <a:picLocks noChangeAspect="1"/>
          </p:cNvPicPr>
          <p:nvPr/>
        </p:nvPicPr>
        <p:blipFill>
          <a:blip r:embed="rId3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762" y="101268"/>
            <a:ext cx="1047079" cy="8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29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9895" y="1151633"/>
            <a:ext cx="8304211" cy="11057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800" b="1" i="1" dirty="0" err="1">
                <a:solidFill>
                  <a:srgbClr val="6A7964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Dế</a:t>
            </a:r>
            <a:r>
              <a:rPr lang="en-US" sz="2800" b="1" i="1" dirty="0">
                <a:solidFill>
                  <a:srgbClr val="6A7964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i="1" dirty="0" err="1">
                <a:solidFill>
                  <a:srgbClr val="6A7964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Mèn</a:t>
            </a:r>
            <a:r>
              <a:rPr lang="en-US" sz="2800" b="1" i="1" dirty="0">
                <a:solidFill>
                  <a:srgbClr val="6A7964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i="1" dirty="0" err="1">
                <a:solidFill>
                  <a:srgbClr val="6A7964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phiêu</a:t>
            </a:r>
            <a:r>
              <a:rPr lang="en-US" sz="2800" b="1" i="1" dirty="0">
                <a:solidFill>
                  <a:srgbClr val="6A7964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i="1" dirty="0" err="1">
                <a:solidFill>
                  <a:srgbClr val="6A7964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lưu</a:t>
            </a:r>
            <a:r>
              <a:rPr lang="en-US" sz="2800" b="1" i="1" dirty="0">
                <a:solidFill>
                  <a:srgbClr val="6A7964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i="1" dirty="0" err="1">
                <a:solidFill>
                  <a:srgbClr val="6A7964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kí</a:t>
            </a:r>
            <a:r>
              <a:rPr lang="en-US" sz="2800" b="1" i="1" dirty="0">
                <a:solidFill>
                  <a:srgbClr val="6A7964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thuộc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thể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loại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nào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lang="vi-VN" sz="2800" b="1" dirty="0">
              <a:solidFill>
                <a:srgbClr val="E88F0C"/>
              </a:solidFill>
              <a:latin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768351" y="2751833"/>
            <a:ext cx="3616701" cy="63572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Truyện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thoại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768351" y="3705425"/>
            <a:ext cx="3616701" cy="63572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Bút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kí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4628506" y="2751833"/>
            <a:ext cx="3613114" cy="63572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Truyện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tích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4628506" y="3705425"/>
            <a:ext cx="3613114" cy="63572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D.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Truyện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ngụ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ngôn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" y="129484"/>
            <a:ext cx="685016" cy="527735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6610527" y="85088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6610527" y="96917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6610527" y="104888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6610527" y="97172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6610527" y="85088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6610527" y="101030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6610527" y="93059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00:04</a:t>
            </a:r>
          </a:p>
        </p:txBody>
      </p:sp>
      <p:sp>
        <p:nvSpPr>
          <p:cNvPr id="21" name="Rounded Rectangle 30"/>
          <p:cNvSpPr/>
          <p:nvPr/>
        </p:nvSpPr>
        <p:spPr>
          <a:xfrm>
            <a:off x="6610527" y="85088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00:03</a:t>
            </a:r>
          </a:p>
        </p:txBody>
      </p:sp>
      <p:sp>
        <p:nvSpPr>
          <p:cNvPr id="22" name="Rounded Rectangle 31"/>
          <p:cNvSpPr/>
          <p:nvPr/>
        </p:nvSpPr>
        <p:spPr>
          <a:xfrm>
            <a:off x="6610527" y="69147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00:02</a:t>
            </a:r>
          </a:p>
        </p:txBody>
      </p:sp>
      <p:sp>
        <p:nvSpPr>
          <p:cNvPr id="23" name="Rounded Rectangle 32"/>
          <p:cNvSpPr/>
          <p:nvPr/>
        </p:nvSpPr>
        <p:spPr>
          <a:xfrm>
            <a:off x="6610527" y="77119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00:01</a:t>
            </a:r>
          </a:p>
        </p:txBody>
      </p:sp>
      <p:sp>
        <p:nvSpPr>
          <p:cNvPr id="24" name="Rounded Rectangle 33"/>
          <p:cNvSpPr/>
          <p:nvPr/>
        </p:nvSpPr>
        <p:spPr>
          <a:xfrm>
            <a:off x="6610527" y="77119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00:00</a:t>
            </a:r>
          </a:p>
        </p:txBody>
      </p:sp>
      <p:pic>
        <p:nvPicPr>
          <p:cNvPr id="2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125" y="55008"/>
            <a:ext cx="780876" cy="63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400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9537" y="881235"/>
            <a:ext cx="7864927" cy="6324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altLang="zh-CN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Vì</a:t>
            </a:r>
            <a:r>
              <a:rPr lang="en-US" altLang="zh-CN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sao</a:t>
            </a:r>
            <a:r>
              <a:rPr lang="en-US" altLang="zh-CN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Dế</a:t>
            </a:r>
            <a:r>
              <a:rPr lang="en-US" altLang="zh-CN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Choắt</a:t>
            </a:r>
            <a:r>
              <a:rPr lang="en-US" altLang="zh-CN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chết</a:t>
            </a:r>
            <a:r>
              <a:rPr lang="en-US" altLang="zh-CN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lang="vi-VN" sz="2800" b="1" dirty="0">
              <a:solidFill>
                <a:srgbClr val="E88F0C"/>
              </a:solidFill>
              <a:latin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363515" y="2910572"/>
            <a:ext cx="4227677" cy="20124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C. </a:t>
            </a:r>
            <a:r>
              <a:rPr lang="en-US" sz="2400" b="1" kern="100" dirty="0" err="1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Vì</a:t>
            </a:r>
            <a:r>
              <a:rPr lang="en-US" sz="2400" b="1" kern="100" dirty="0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Dế</a:t>
            </a:r>
            <a:r>
              <a:rPr lang="en-US" sz="2400" b="1" kern="100" dirty="0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Mèn</a:t>
            </a:r>
            <a:r>
              <a:rPr lang="en-US" sz="2400" b="1" kern="100" dirty="0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trêu</a:t>
            </a:r>
            <a:r>
              <a:rPr lang="en-US" sz="2400" b="1" kern="100" dirty="0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chị</a:t>
            </a:r>
            <a:r>
              <a:rPr lang="en-US" sz="2400" b="1" kern="100" dirty="0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Cốc</a:t>
            </a:r>
            <a:r>
              <a:rPr lang="en-US" sz="2400" b="1" kern="100" dirty="0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khiến</a:t>
            </a:r>
            <a:r>
              <a:rPr lang="en-US" sz="2400" b="1" kern="100" dirty="0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chị</a:t>
            </a:r>
            <a:r>
              <a:rPr lang="en-US" sz="2400" b="1" kern="100" dirty="0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Cốc</a:t>
            </a:r>
            <a:r>
              <a:rPr lang="en-US" sz="2400" b="1" kern="100" dirty="0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nổi</a:t>
            </a:r>
            <a:r>
              <a:rPr lang="en-US" sz="2400" b="1" kern="100" dirty="0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en-US" sz="2400" b="1" kern="100" dirty="0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b="1" kern="100" dirty="0" err="1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mổ</a:t>
            </a:r>
            <a:r>
              <a:rPr lang="en-US" sz="2400" b="1" kern="100" dirty="0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chết</a:t>
            </a:r>
            <a:r>
              <a:rPr lang="en-US" sz="2400" b="1" kern="100" dirty="0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Dế</a:t>
            </a:r>
            <a:r>
              <a:rPr lang="en-US" sz="2400" b="1" kern="100" dirty="0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Choắt</a:t>
            </a:r>
            <a:r>
              <a:rPr lang="en-US" sz="2400" b="1" kern="100" dirty="0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trút</a:t>
            </a:r>
            <a:r>
              <a:rPr lang="en-US" sz="2400" b="1" kern="100" dirty="0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giận</a:t>
            </a:r>
            <a:r>
              <a:rPr lang="en-US" sz="2400" b="1" kern="100" dirty="0">
                <a:solidFill>
                  <a:srgbClr val="000000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363516" y="1777144"/>
            <a:ext cx="4227677" cy="989793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marL="457200" indent="-457200">
              <a:lnSpc>
                <a:spcPct val="130000"/>
              </a:lnSpc>
              <a:buAutoNum type="alphaUcPeriod"/>
            </a:pP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Dế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Choắt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ốm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yếu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.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4685413" y="1782363"/>
            <a:ext cx="4227677" cy="989793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r">
              <a:lnSpc>
                <a:spcPct val="130000"/>
              </a:lnSpc>
            </a:pP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Dế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Choắt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tai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nạn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4685412" y="2910572"/>
            <a:ext cx="4227675" cy="201240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r">
              <a:lnSpc>
                <a:spcPct val="130000"/>
              </a:lnSpc>
            </a:pP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D.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hang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nông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quá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mưa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ngập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hang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Dế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Choắt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chết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đuối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.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" y="129484"/>
            <a:ext cx="685016" cy="527735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6610527" y="85088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6610527" y="96917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6610527" y="104888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6610527" y="97172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6610527" y="85088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6610527" y="101030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6610527" y="93059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6610527" y="85088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6610527" y="69147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6610527" y="77119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6610527" y="77119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125" y="55008"/>
            <a:ext cx="780876" cy="63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79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8349" y="1285875"/>
            <a:ext cx="7594777" cy="1250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800" b="1" i="1" dirty="0" err="1">
                <a:solidFill>
                  <a:srgbClr val="6A7964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Bài</a:t>
            </a:r>
            <a:r>
              <a:rPr lang="en-US" sz="2800" b="1" i="1" dirty="0">
                <a:solidFill>
                  <a:srgbClr val="6A7964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i="1" dirty="0" err="1">
                <a:solidFill>
                  <a:srgbClr val="6A7964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học</a:t>
            </a:r>
            <a:r>
              <a:rPr lang="en-US" sz="2800" b="1" i="1" dirty="0">
                <a:solidFill>
                  <a:srgbClr val="6A7964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i="1" dirty="0" err="1">
                <a:solidFill>
                  <a:srgbClr val="6A7964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đường</a:t>
            </a:r>
            <a:r>
              <a:rPr lang="en-US" sz="2800" b="1" i="1" dirty="0">
                <a:solidFill>
                  <a:srgbClr val="6A7964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i="1" dirty="0" err="1">
                <a:solidFill>
                  <a:srgbClr val="6A7964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đời</a:t>
            </a:r>
            <a:r>
              <a:rPr lang="en-US" sz="2800" b="1" i="1" dirty="0">
                <a:solidFill>
                  <a:srgbClr val="6A7964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i="1" dirty="0" err="1">
                <a:solidFill>
                  <a:srgbClr val="6A7964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đầu</a:t>
            </a:r>
            <a:r>
              <a:rPr lang="en-US" sz="2800" b="1" i="1" dirty="0">
                <a:solidFill>
                  <a:srgbClr val="6A7964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i="1" dirty="0" err="1">
                <a:solidFill>
                  <a:srgbClr val="6A7964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tiên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được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kể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bằng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lời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của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nhân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vật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nào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lang="vi-VN" sz="2800" b="1" dirty="0">
              <a:solidFill>
                <a:srgbClr val="E88F0C"/>
              </a:solidFill>
              <a:latin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768350" y="2944812"/>
            <a:ext cx="3716570" cy="77546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Dế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Mèn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768349" y="4067128"/>
            <a:ext cx="3716570" cy="77546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Chị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Cốc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4663401" y="2944812"/>
            <a:ext cx="3712250" cy="77546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Dế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Choắt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4677233" y="4067129"/>
            <a:ext cx="3712250" cy="77546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D.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giả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" y="182646"/>
            <a:ext cx="685016" cy="527735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6610527" y="138250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6610527" y="150079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6610527" y="158049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6610527" y="150334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6610527" y="138250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6610527" y="154192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6610527" y="146221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6610527" y="138250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6610527" y="122309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6610527" y="130281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6610527" y="130281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125" y="108170"/>
            <a:ext cx="780876" cy="63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327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CF72932-0F41-98BC-D194-775C01C10E59}"/>
              </a:ext>
            </a:extLst>
          </p:cNvPr>
          <p:cNvSpPr txBox="1"/>
          <p:nvPr/>
        </p:nvSpPr>
        <p:spPr>
          <a:xfrm>
            <a:off x="2051981" y="1569231"/>
            <a:ext cx="3282019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2400" b="1" dirty="0">
                <a:latin typeface="Cambria" panose="02040503050406030204" pitchFamily="18" charset="0"/>
              </a:rPr>
              <a:t>Chú ý các từ chú thích ở cuối mỗi trang.</a:t>
            </a:r>
            <a:endParaRPr lang="en-VN" sz="2400" b="1" dirty="0">
              <a:latin typeface="Cambria" panose="02040503050406030204" pitchFamily="18" charset="0"/>
            </a:endParaRPr>
          </a:p>
        </p:txBody>
      </p:sp>
      <p:pic>
        <p:nvPicPr>
          <p:cNvPr id="1026" name="Picture 2" descr="Dế Mèn phiêu lưu ký – Nhà xuất bản Kim Đồng">
            <a:extLst>
              <a:ext uri="{FF2B5EF4-FFF2-40B4-BE49-F238E27FC236}">
                <a16:creationId xmlns:a16="http://schemas.microsoft.com/office/drawing/2014/main" id="{D74CC8B3-5BEB-2AC2-0A9E-554FC9B86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3810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;p13">
            <a:extLst>
              <a:ext uri="{FF2B5EF4-FFF2-40B4-BE49-F238E27FC236}">
                <a16:creationId xmlns:a16="http://schemas.microsoft.com/office/drawing/2014/main" id="{9A186203-ADB4-F856-02BF-51CCF35B519D}"/>
              </a:ext>
            </a:extLst>
          </p:cNvPr>
          <p:cNvGrpSpPr/>
          <p:nvPr/>
        </p:nvGrpSpPr>
        <p:grpSpPr>
          <a:xfrm rot="-4252856">
            <a:off x="-984337" y="-1064527"/>
            <a:ext cx="2750054" cy="2665343"/>
            <a:chOff x="3208125" y="2033475"/>
            <a:chExt cx="1255550" cy="1216875"/>
          </a:xfrm>
        </p:grpSpPr>
        <p:sp>
          <p:nvSpPr>
            <p:cNvPr id="3" name="Google Shape;84;p13">
              <a:extLst>
                <a:ext uri="{FF2B5EF4-FFF2-40B4-BE49-F238E27FC236}">
                  <a16:creationId xmlns:a16="http://schemas.microsoft.com/office/drawing/2014/main" id="{8E1DE6EC-8D34-9364-421E-2192D1D8D559}"/>
                </a:ext>
              </a:extLst>
            </p:cNvPr>
            <p:cNvSpPr/>
            <p:nvPr/>
          </p:nvSpPr>
          <p:spPr>
            <a:xfrm>
              <a:off x="3208125" y="2083250"/>
              <a:ext cx="1186475" cy="1167100"/>
            </a:xfrm>
            <a:custGeom>
              <a:avLst/>
              <a:gdLst/>
              <a:ahLst/>
              <a:cxnLst/>
              <a:rect l="l" t="t" r="r" b="b"/>
              <a:pathLst>
                <a:path w="47459" h="46684" extrusionOk="0">
                  <a:moveTo>
                    <a:pt x="24170" y="0"/>
                  </a:moveTo>
                  <a:cubicBezTo>
                    <a:pt x="18485" y="0"/>
                    <a:pt x="13735" y="4375"/>
                    <a:pt x="9085" y="9199"/>
                  </a:cubicBezTo>
                  <a:lnTo>
                    <a:pt x="9168" y="9116"/>
                  </a:lnTo>
                  <a:lnTo>
                    <a:pt x="9168" y="9116"/>
                  </a:lnTo>
                  <a:cubicBezTo>
                    <a:pt x="4811" y="19724"/>
                    <a:pt x="1" y="30333"/>
                    <a:pt x="9347" y="40858"/>
                  </a:cubicBezTo>
                  <a:cubicBezTo>
                    <a:pt x="12901" y="45444"/>
                    <a:pt x="17119" y="46683"/>
                    <a:pt x="21529" y="46683"/>
                  </a:cubicBezTo>
                  <a:cubicBezTo>
                    <a:pt x="25613" y="46683"/>
                    <a:pt x="29861" y="45620"/>
                    <a:pt x="33898" y="45168"/>
                  </a:cubicBezTo>
                  <a:cubicBezTo>
                    <a:pt x="41506" y="44322"/>
                    <a:pt x="43804" y="37988"/>
                    <a:pt x="44732" y="31202"/>
                  </a:cubicBezTo>
                  <a:cubicBezTo>
                    <a:pt x="44959" y="29618"/>
                    <a:pt x="45423" y="28082"/>
                    <a:pt x="45780" y="26523"/>
                  </a:cubicBezTo>
                  <a:cubicBezTo>
                    <a:pt x="47459" y="17593"/>
                    <a:pt x="43935" y="10878"/>
                    <a:pt x="36791" y="5675"/>
                  </a:cubicBezTo>
                  <a:cubicBezTo>
                    <a:pt x="36128" y="5936"/>
                    <a:pt x="35544" y="6082"/>
                    <a:pt x="35060" y="6082"/>
                  </a:cubicBezTo>
                  <a:cubicBezTo>
                    <a:pt x="34024" y="6082"/>
                    <a:pt x="33444" y="5413"/>
                    <a:pt x="33517" y="3782"/>
                  </a:cubicBezTo>
                  <a:cubicBezTo>
                    <a:pt x="30097" y="1097"/>
                    <a:pt x="27016" y="0"/>
                    <a:pt x="24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5;p13">
              <a:extLst>
                <a:ext uri="{FF2B5EF4-FFF2-40B4-BE49-F238E27FC236}">
                  <a16:creationId xmlns:a16="http://schemas.microsoft.com/office/drawing/2014/main" id="{9DFCE96F-2E86-563C-619F-5405EB6F42F5}"/>
                </a:ext>
              </a:extLst>
            </p:cNvPr>
            <p:cNvSpPr/>
            <p:nvPr/>
          </p:nvSpPr>
          <p:spPr>
            <a:xfrm>
              <a:off x="3435525" y="2033475"/>
              <a:ext cx="1028150" cy="712850"/>
            </a:xfrm>
            <a:custGeom>
              <a:avLst/>
              <a:gdLst/>
              <a:ahLst/>
              <a:cxnLst/>
              <a:rect l="l" t="t" r="r" b="b"/>
              <a:pathLst>
                <a:path w="41126" h="28514" extrusionOk="0">
                  <a:moveTo>
                    <a:pt x="14039" y="1"/>
                  </a:moveTo>
                  <a:cubicBezTo>
                    <a:pt x="7187" y="1"/>
                    <a:pt x="1678" y="3556"/>
                    <a:pt x="1" y="11190"/>
                  </a:cubicBezTo>
                  <a:cubicBezTo>
                    <a:pt x="3775" y="9940"/>
                    <a:pt x="6835" y="7356"/>
                    <a:pt x="10300" y="5594"/>
                  </a:cubicBezTo>
                  <a:cubicBezTo>
                    <a:pt x="12462" y="4496"/>
                    <a:pt x="14634" y="3814"/>
                    <a:pt x="16686" y="3814"/>
                  </a:cubicBezTo>
                  <a:cubicBezTo>
                    <a:pt x="19662" y="3814"/>
                    <a:pt x="22386" y="5247"/>
                    <a:pt x="24465" y="8922"/>
                  </a:cubicBezTo>
                  <a:lnTo>
                    <a:pt x="24465" y="8922"/>
                  </a:lnTo>
                  <a:cubicBezTo>
                    <a:pt x="24458" y="8920"/>
                    <a:pt x="24451" y="8918"/>
                    <a:pt x="24444" y="8916"/>
                  </a:cubicBezTo>
                  <a:lnTo>
                    <a:pt x="24444" y="8916"/>
                  </a:lnTo>
                  <a:lnTo>
                    <a:pt x="24468" y="8928"/>
                  </a:lnTo>
                  <a:cubicBezTo>
                    <a:pt x="24467" y="8926"/>
                    <a:pt x="24466" y="8924"/>
                    <a:pt x="24465" y="8922"/>
                  </a:cubicBezTo>
                  <a:lnTo>
                    <a:pt x="24465" y="8922"/>
                  </a:lnTo>
                  <a:cubicBezTo>
                    <a:pt x="34339" y="11833"/>
                    <a:pt x="34423" y="20851"/>
                    <a:pt x="36684" y="28514"/>
                  </a:cubicBezTo>
                  <a:cubicBezTo>
                    <a:pt x="41125" y="23620"/>
                    <a:pt x="38268" y="18381"/>
                    <a:pt x="36351" y="14047"/>
                  </a:cubicBezTo>
                  <a:cubicBezTo>
                    <a:pt x="32326" y="4999"/>
                    <a:pt x="24278" y="296"/>
                    <a:pt x="14646" y="10"/>
                  </a:cubicBezTo>
                  <a:cubicBezTo>
                    <a:pt x="14442" y="4"/>
                    <a:pt x="14240" y="1"/>
                    <a:pt x="14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6;p13">
              <a:extLst>
                <a:ext uri="{FF2B5EF4-FFF2-40B4-BE49-F238E27FC236}">
                  <a16:creationId xmlns:a16="http://schemas.microsoft.com/office/drawing/2014/main" id="{0EB08982-9059-1AF3-C0B0-45292C853E4B}"/>
                </a:ext>
              </a:extLst>
            </p:cNvPr>
            <p:cNvSpPr/>
            <p:nvPr/>
          </p:nvSpPr>
          <p:spPr>
            <a:xfrm>
              <a:off x="3243250" y="2311125"/>
              <a:ext cx="198550" cy="793575"/>
            </a:xfrm>
            <a:custGeom>
              <a:avLst/>
              <a:gdLst/>
              <a:ahLst/>
              <a:cxnLst/>
              <a:rect l="l" t="t" r="r" b="b"/>
              <a:pathLst>
                <a:path w="7942" h="31743" extrusionOk="0">
                  <a:moveTo>
                    <a:pt x="7763" y="1"/>
                  </a:moveTo>
                  <a:cubicBezTo>
                    <a:pt x="1346" y="4525"/>
                    <a:pt x="2310" y="11824"/>
                    <a:pt x="1120" y="18217"/>
                  </a:cubicBezTo>
                  <a:cubicBezTo>
                    <a:pt x="1" y="24206"/>
                    <a:pt x="1822" y="29171"/>
                    <a:pt x="7942" y="31743"/>
                  </a:cubicBezTo>
                  <a:cubicBezTo>
                    <a:pt x="3632" y="22408"/>
                    <a:pt x="3799" y="13002"/>
                    <a:pt x="7359" y="3489"/>
                  </a:cubicBezTo>
                  <a:cubicBezTo>
                    <a:pt x="7763" y="2429"/>
                    <a:pt x="7644" y="1167"/>
                    <a:pt x="7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7;p13">
              <a:extLst>
                <a:ext uri="{FF2B5EF4-FFF2-40B4-BE49-F238E27FC236}">
                  <a16:creationId xmlns:a16="http://schemas.microsoft.com/office/drawing/2014/main" id="{16FC1635-0C97-CB3B-50FA-19337D5EAE03}"/>
                </a:ext>
              </a:extLst>
            </p:cNvPr>
            <p:cNvSpPr/>
            <p:nvPr/>
          </p:nvSpPr>
          <p:spPr>
            <a:xfrm>
              <a:off x="3968725" y="2256350"/>
              <a:ext cx="78825" cy="95650"/>
            </a:xfrm>
            <a:custGeom>
              <a:avLst/>
              <a:gdLst/>
              <a:ahLst/>
              <a:cxnLst/>
              <a:rect l="l" t="t" r="r" b="b"/>
              <a:pathLst>
                <a:path w="3153" h="3826" extrusionOk="0">
                  <a:moveTo>
                    <a:pt x="3116" y="1"/>
                  </a:moveTo>
                  <a:cubicBezTo>
                    <a:pt x="3116" y="10"/>
                    <a:pt x="3115" y="20"/>
                    <a:pt x="3114" y="29"/>
                  </a:cubicBezTo>
                  <a:lnTo>
                    <a:pt x="3114" y="29"/>
                  </a:lnTo>
                  <a:cubicBezTo>
                    <a:pt x="3127" y="23"/>
                    <a:pt x="3139" y="18"/>
                    <a:pt x="3152" y="13"/>
                  </a:cubicBezTo>
                  <a:lnTo>
                    <a:pt x="3116" y="1"/>
                  </a:lnTo>
                  <a:close/>
                  <a:moveTo>
                    <a:pt x="3114" y="29"/>
                  </a:moveTo>
                  <a:cubicBezTo>
                    <a:pt x="1699" y="621"/>
                    <a:pt x="363" y="1314"/>
                    <a:pt x="45" y="2966"/>
                  </a:cubicBezTo>
                  <a:cubicBezTo>
                    <a:pt x="1" y="3152"/>
                    <a:pt x="930" y="3826"/>
                    <a:pt x="1298" y="3826"/>
                  </a:cubicBezTo>
                  <a:cubicBezTo>
                    <a:pt x="1329" y="3826"/>
                    <a:pt x="1356" y="3821"/>
                    <a:pt x="1378" y="3811"/>
                  </a:cubicBezTo>
                  <a:cubicBezTo>
                    <a:pt x="3023" y="3101"/>
                    <a:pt x="2974" y="1498"/>
                    <a:pt x="3114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 descr="A cartoon of a child sitting on a pencil&#10;&#10;Description automatically generated">
            <a:extLst>
              <a:ext uri="{FF2B5EF4-FFF2-40B4-BE49-F238E27FC236}">
                <a16:creationId xmlns:a16="http://schemas.microsoft.com/office/drawing/2014/main" id="{233A3843-708F-EA24-BC73-316347BB6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25" y="2232774"/>
            <a:ext cx="2339205" cy="295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93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4280" y="747601"/>
            <a:ext cx="7493938" cy="10073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0" rIns="72000" bIns="72000"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Dòng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nào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dưới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đây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nêu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đúng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của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ngôi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kể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thứ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nhất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trong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văn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bản</a:t>
            </a:r>
            <a:r>
              <a:rPr lang="en-US" altLang="zh-CN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lang="vi-VN" sz="2800" b="1" dirty="0">
              <a:solidFill>
                <a:srgbClr val="E88F0C"/>
              </a:solidFill>
              <a:latin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A"/>
          <p:cNvSpPr/>
          <p:nvPr/>
        </p:nvSpPr>
        <p:spPr>
          <a:xfrm flipH="1">
            <a:off x="4959926" y="1899197"/>
            <a:ext cx="4035431" cy="1139033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r">
              <a:lnSpc>
                <a:spcPct val="130000"/>
              </a:lnSpc>
            </a:pP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    B.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Kể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sự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kiện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bộc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bạch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tâm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sự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suy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tư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giàu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chủ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quan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261810" y="3288143"/>
            <a:ext cx="4423358" cy="172012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C.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Nhân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kể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chuyện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nhân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khác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truyện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khoảng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mối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liên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hệ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trực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tiếp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4959925" y="3288142"/>
            <a:ext cx="4035430" cy="172012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r">
              <a:lnSpc>
                <a:spcPct val="130000"/>
              </a:lnSpc>
            </a:pP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     D.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kể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chi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kì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lạ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tưởng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tượng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1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tự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do,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thoải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mái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1" name="B"/>
          <p:cNvSpPr/>
          <p:nvPr/>
        </p:nvSpPr>
        <p:spPr>
          <a:xfrm>
            <a:off x="261810" y="1899197"/>
            <a:ext cx="4423358" cy="1139033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marL="7938" indent="-7938" algn="just">
              <a:lnSpc>
                <a:spcPct val="130000"/>
              </a:lnSpc>
              <a:buAutoNum type="alphaUcPeriod"/>
            </a:pP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sự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kiện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truyện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kể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khách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quan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" y="102903"/>
            <a:ext cx="685016" cy="527735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6610527" y="58508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6610527" y="70336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6610527" y="78307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6610527" y="70591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6610527" y="58508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6610527" y="74449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6610527" y="66478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6610527" y="58508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6610527" y="42566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6610527" y="50538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6610527" y="50538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125" y="28427"/>
            <a:ext cx="780876" cy="63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317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1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1120" y="931312"/>
            <a:ext cx="8301759" cy="10360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0" rIns="72000" bIns="72000"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Qua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giọng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kể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của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Dế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Mèn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về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ngoại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hình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bản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thân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nhân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vật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đã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bộc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lộ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tính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cách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thái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độ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lang="vi-VN" sz="2800" b="1" dirty="0">
              <a:solidFill>
                <a:srgbClr val="E88F0C"/>
              </a:solidFill>
              <a:latin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421116" y="3658389"/>
            <a:ext cx="3807231" cy="103380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hào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mức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kiêu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căng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phụ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421117" y="2314565"/>
            <a:ext cx="3807230" cy="941643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Khiêm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tốn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giản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dị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hòa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đồng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4749008" y="2314564"/>
            <a:ext cx="3973871" cy="941643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r">
              <a:lnSpc>
                <a:spcPct val="130000"/>
              </a:lnSpc>
            </a:pP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  B.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vẻ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bề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ngoài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4749008" y="3656179"/>
            <a:ext cx="3973868" cy="103380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r">
              <a:lnSpc>
                <a:spcPct val="130000"/>
              </a:lnSpc>
            </a:pP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D.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Luôn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mong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càng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thiện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" y="116194"/>
            <a:ext cx="685016" cy="527735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6610527" y="71798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6610527" y="83627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6610527" y="91598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6610527" y="83882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6610527" y="71798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6610527" y="87740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6610527" y="79769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6610527" y="71798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6610527" y="55857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6610527" y="63829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6610527" y="63829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125" y="41718"/>
            <a:ext cx="780876" cy="63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171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3451" y="941179"/>
            <a:ext cx="7469868" cy="10185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vi-VN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Qua đoạn trích, nhận định </a:t>
            </a:r>
            <a:r>
              <a:rPr lang="vi-VN" sz="2800" b="1" i="1" dirty="0">
                <a:solidFill>
                  <a:srgbClr val="6A7964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đúng nhất</a:t>
            </a:r>
            <a:r>
              <a:rPr lang="vi-VN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 về nhân vật Dế Mèn?</a:t>
            </a:r>
          </a:p>
        </p:txBody>
      </p:sp>
      <p:sp>
        <p:nvSpPr>
          <p:cNvPr id="13" name="A"/>
          <p:cNvSpPr/>
          <p:nvPr/>
        </p:nvSpPr>
        <p:spPr>
          <a:xfrm>
            <a:off x="833451" y="2345051"/>
            <a:ext cx="3647854" cy="76082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>
              <a:lnSpc>
                <a:spcPct val="130000"/>
              </a:lnSpc>
            </a:pP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A. Tự phụ, kiêu căng</a:t>
            </a:r>
          </a:p>
        </p:txBody>
      </p:sp>
      <p:sp>
        <p:nvSpPr>
          <p:cNvPr id="14" name="B"/>
          <p:cNvSpPr/>
          <p:nvPr/>
        </p:nvSpPr>
        <p:spPr>
          <a:xfrm>
            <a:off x="833451" y="3638007"/>
            <a:ext cx="3647854" cy="101852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>
              <a:lnSpc>
                <a:spcPct val="130000"/>
              </a:lnSpc>
            </a:pP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C. Biết quan tâm, giúp đỡ mọi người</a:t>
            </a:r>
          </a:p>
        </p:txBody>
      </p:sp>
      <p:sp>
        <p:nvSpPr>
          <p:cNvPr id="15" name="C"/>
          <p:cNvSpPr/>
          <p:nvPr/>
        </p:nvSpPr>
        <p:spPr>
          <a:xfrm flipH="1">
            <a:off x="4666313" y="2345050"/>
            <a:ext cx="3644236" cy="76082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r">
              <a:lnSpc>
                <a:spcPct val="130000"/>
              </a:lnSpc>
            </a:pP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B.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Tự tin, dũng cảm</a:t>
            </a:r>
          </a:p>
        </p:txBody>
      </p:sp>
      <p:sp>
        <p:nvSpPr>
          <p:cNvPr id="16" name="D"/>
          <p:cNvSpPr/>
          <p:nvPr/>
        </p:nvSpPr>
        <p:spPr>
          <a:xfrm flipH="1">
            <a:off x="4666313" y="3638007"/>
            <a:ext cx="3644236" cy="101852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r">
              <a:lnSpc>
                <a:spcPct val="130000"/>
              </a:lnSpc>
            </a:pP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D. Giàu lòng vị tha, bao dung, khiêm tốn</a:t>
            </a: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" y="242455"/>
            <a:ext cx="685016" cy="527735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6610527" y="198059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6610527" y="209888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6610527" y="217858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6610527" y="210143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6610527" y="198059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6610527" y="214000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6610527" y="206030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00:04</a:t>
            </a:r>
          </a:p>
        </p:txBody>
      </p:sp>
      <p:sp>
        <p:nvSpPr>
          <p:cNvPr id="21" name="Rounded Rectangle 30"/>
          <p:cNvSpPr/>
          <p:nvPr/>
        </p:nvSpPr>
        <p:spPr>
          <a:xfrm>
            <a:off x="6610527" y="198059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00:03</a:t>
            </a:r>
          </a:p>
        </p:txBody>
      </p:sp>
      <p:sp>
        <p:nvSpPr>
          <p:cNvPr id="22" name="Rounded Rectangle 31"/>
          <p:cNvSpPr/>
          <p:nvPr/>
        </p:nvSpPr>
        <p:spPr>
          <a:xfrm>
            <a:off x="6610527" y="182118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00:02</a:t>
            </a:r>
          </a:p>
        </p:txBody>
      </p:sp>
      <p:sp>
        <p:nvSpPr>
          <p:cNvPr id="23" name="Rounded Rectangle 32"/>
          <p:cNvSpPr/>
          <p:nvPr/>
        </p:nvSpPr>
        <p:spPr>
          <a:xfrm>
            <a:off x="6610527" y="190089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00:01</a:t>
            </a:r>
          </a:p>
        </p:txBody>
      </p:sp>
      <p:sp>
        <p:nvSpPr>
          <p:cNvPr id="24" name="Rounded Rectangle 33"/>
          <p:cNvSpPr/>
          <p:nvPr/>
        </p:nvSpPr>
        <p:spPr>
          <a:xfrm>
            <a:off x="6610527" y="190089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00:00</a:t>
            </a:r>
          </a:p>
        </p:txBody>
      </p:sp>
      <p:pic>
        <p:nvPicPr>
          <p:cNvPr id="2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125" y="167979"/>
            <a:ext cx="780876" cy="63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259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6284" y="1118032"/>
            <a:ext cx="6491432" cy="10112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vi-VN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Chi tiết nào thể hiện được vẻ đẹp cường tráng của Dế Mèn?</a:t>
            </a:r>
          </a:p>
        </p:txBody>
      </p:sp>
      <p:sp>
        <p:nvSpPr>
          <p:cNvPr id="13" name="A"/>
          <p:cNvSpPr/>
          <p:nvPr/>
        </p:nvSpPr>
        <p:spPr>
          <a:xfrm flipH="1">
            <a:off x="4578105" y="2606293"/>
            <a:ext cx="4076368" cy="9310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r">
              <a:lnSpc>
                <a:spcPct val="130000"/>
              </a:lnSpc>
            </a:pP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B</a:t>
            </a:r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. Đôi càng bóng mẫm với những chiếc vuốt nhọn hoắt</a:t>
            </a:r>
          </a:p>
        </p:txBody>
      </p:sp>
      <p:sp>
        <p:nvSpPr>
          <p:cNvPr id="14" name="B"/>
          <p:cNvSpPr/>
          <p:nvPr/>
        </p:nvSpPr>
        <p:spPr>
          <a:xfrm>
            <a:off x="712846" y="3825199"/>
            <a:ext cx="3734036" cy="9310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>
              <a:lnSpc>
                <a:spcPct val="130000"/>
              </a:lnSpc>
            </a:pPr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C. Cái đầu nổi từng tảng rất bướng</a:t>
            </a:r>
          </a:p>
        </p:txBody>
      </p:sp>
      <p:sp>
        <p:nvSpPr>
          <p:cNvPr id="16" name="D"/>
          <p:cNvSpPr/>
          <p:nvPr/>
        </p:nvSpPr>
        <p:spPr>
          <a:xfrm flipH="1">
            <a:off x="4577499" y="3825199"/>
            <a:ext cx="4076366" cy="9310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r">
              <a:lnSpc>
                <a:spcPct val="130000"/>
              </a:lnSpc>
            </a:pPr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D. Nằm khểnh bắt chân</a:t>
            </a:r>
          </a:p>
          <a:p>
            <a:pPr algn="r">
              <a:lnSpc>
                <a:spcPct val="130000"/>
              </a:lnSpc>
            </a:pPr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chữ ngũ</a:t>
            </a:r>
          </a:p>
        </p:txBody>
      </p:sp>
      <p:sp>
        <p:nvSpPr>
          <p:cNvPr id="21" name="B"/>
          <p:cNvSpPr/>
          <p:nvPr/>
        </p:nvSpPr>
        <p:spPr>
          <a:xfrm>
            <a:off x="708540" y="2606293"/>
            <a:ext cx="3734036" cy="9310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>
              <a:lnSpc>
                <a:spcPct val="130000"/>
              </a:lnSpc>
            </a:pPr>
            <a:r>
              <a:rPr lang="en-US" sz="22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A</a:t>
            </a:r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itchFamily="18" charset="0"/>
              </a:rPr>
              <a:t>. Hai cái răng đen nhánh cứ nhai ngoàm ngoạp</a:t>
            </a: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" y="222517"/>
            <a:ext cx="685016" cy="527735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6610527" y="178121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6610527" y="189950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6610527" y="197920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6610527" y="190205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6610527" y="178121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6610527" y="194063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6610527" y="186092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6610527" y="178121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6610527" y="162180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6610527" y="170152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6610527" y="170152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125" y="148041"/>
            <a:ext cx="780876" cy="63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012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1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7066" y="792547"/>
            <a:ext cx="7469868" cy="6933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vi-VN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Dế Choắt trước khi chết nói gì với Dế </a:t>
            </a:r>
            <a:r>
              <a:rPr lang="en-US" sz="2800" b="1" dirty="0" err="1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Mèn</a:t>
            </a:r>
            <a:r>
              <a:rPr lang="vi-VN" sz="2800" b="1" dirty="0">
                <a:solidFill>
                  <a:srgbClr val="E88F0C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</a:p>
        </p:txBody>
      </p:sp>
      <p:sp>
        <p:nvSpPr>
          <p:cNvPr id="13" name="A"/>
          <p:cNvSpPr/>
          <p:nvPr/>
        </p:nvSpPr>
        <p:spPr>
          <a:xfrm>
            <a:off x="344765" y="1790656"/>
            <a:ext cx="4066262" cy="146978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A</a:t>
            </a:r>
            <a:r>
              <a:rPr lang="vi-V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. Ở đời mà có thói hung hăng bậy bạ, có óc mà không biết nghĩ thì sớm muộn cũng mang vạ vào mình.</a:t>
            </a:r>
          </a:p>
        </p:txBody>
      </p:sp>
      <p:sp>
        <p:nvSpPr>
          <p:cNvPr id="14" name="B"/>
          <p:cNvSpPr/>
          <p:nvPr/>
        </p:nvSpPr>
        <p:spPr>
          <a:xfrm>
            <a:off x="344765" y="3486095"/>
            <a:ext cx="4066262" cy="1265275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C</a:t>
            </a:r>
            <a:r>
              <a:rPr lang="vi-V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. Ở đời không được ngông cuồng, dại dột sẽ chuốc vạ</a:t>
            </a:r>
          </a:p>
          <a:p>
            <a:pPr>
              <a:lnSpc>
                <a:spcPct val="130000"/>
              </a:lnSpc>
            </a:pPr>
            <a:r>
              <a:rPr lang="vi-V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vào thân.</a:t>
            </a:r>
          </a:p>
        </p:txBody>
      </p:sp>
      <p:sp>
        <p:nvSpPr>
          <p:cNvPr id="15" name="C"/>
          <p:cNvSpPr/>
          <p:nvPr/>
        </p:nvSpPr>
        <p:spPr>
          <a:xfrm flipH="1">
            <a:off x="4751448" y="1790655"/>
            <a:ext cx="3975556" cy="146978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r">
              <a:lnSpc>
                <a:spcPct val="130000"/>
              </a:lnSpc>
            </a:pP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   B</a:t>
            </a:r>
            <a:r>
              <a:rPr lang="vi-V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. Ở đời phải cẩn thận khi nói năng, nếu không sớm muộn cũng mang vạ vào thân.</a:t>
            </a:r>
          </a:p>
        </p:txBody>
      </p:sp>
      <p:sp>
        <p:nvSpPr>
          <p:cNvPr id="16" name="D"/>
          <p:cNvSpPr/>
          <p:nvPr/>
        </p:nvSpPr>
        <p:spPr>
          <a:xfrm flipH="1">
            <a:off x="4751448" y="3486094"/>
            <a:ext cx="3975556" cy="1265275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r">
              <a:lnSpc>
                <a:spcPct val="130000"/>
              </a:lnSpc>
            </a:pPr>
            <a:r>
              <a:rPr lang="vi-V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D. Ở đời phải trung thực,</a:t>
            </a:r>
          </a:p>
          <a:p>
            <a:pPr algn="r">
              <a:lnSpc>
                <a:spcPct val="130000"/>
              </a:lnSpc>
            </a:pPr>
            <a:r>
              <a:rPr lang="vi-V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tự tin, không sớm thì muộn cũng mang vạ vào mình.</a:t>
            </a: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" y="109548"/>
            <a:ext cx="685016" cy="527735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6610527" y="65153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6610527" y="76981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6610527" y="84952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6610527" y="77236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6610527" y="65153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6610527" y="81094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6610527" y="73123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6610527" y="65153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6610527" y="49211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6610527" y="57183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6610527" y="72868"/>
            <a:ext cx="1524000" cy="5486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125" y="35072"/>
            <a:ext cx="780876" cy="63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310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26;p48">
            <a:extLst>
              <a:ext uri="{FF2B5EF4-FFF2-40B4-BE49-F238E27FC236}">
                <a16:creationId xmlns:a16="http://schemas.microsoft.com/office/drawing/2014/main" id="{689B840D-921D-1F06-59E0-194796A6F7FD}"/>
              </a:ext>
            </a:extLst>
          </p:cNvPr>
          <p:cNvSpPr/>
          <p:nvPr/>
        </p:nvSpPr>
        <p:spPr>
          <a:xfrm>
            <a:off x="4489775" y="1140380"/>
            <a:ext cx="3234685" cy="663291"/>
          </a:xfrm>
          <a:prstGeom prst="roundRect">
            <a:avLst>
              <a:gd name="adj" fmla="val 9812"/>
            </a:avLst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solidFill>
                  <a:srgbClr val="6A7964"/>
                </a:solidFill>
                <a:latin typeface="Candara" panose="020E0502030303020204" pitchFamily="34" charset="0"/>
              </a:rPr>
              <a:t>VẬN DỤNG</a:t>
            </a:r>
            <a:endParaRPr sz="4400" b="1" dirty="0">
              <a:solidFill>
                <a:srgbClr val="6A7964"/>
              </a:solidFill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6AE86E-B1E0-F6C2-EE7E-2892DC259BF4}"/>
              </a:ext>
            </a:extLst>
          </p:cNvPr>
          <p:cNvSpPr txBox="1"/>
          <p:nvPr/>
        </p:nvSpPr>
        <p:spPr>
          <a:xfrm>
            <a:off x="3281447" y="2207637"/>
            <a:ext cx="5651343" cy="148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VN" sz="2400" b="1" dirty="0">
                <a:latin typeface="Cambria" panose="02040503050406030204" pitchFamily="18" charset="0"/>
              </a:rPr>
              <a:t>Giả sử em là tác giả của truyện, em hãy viết một kết thúc khác cho đoạn trích </a:t>
            </a:r>
            <a:r>
              <a:rPr lang="en-VN" sz="2400" b="1" i="1" dirty="0">
                <a:solidFill>
                  <a:srgbClr val="E88F0C"/>
                </a:solidFill>
                <a:latin typeface="Cambria" panose="02040503050406030204" pitchFamily="18" charset="0"/>
              </a:rPr>
              <a:t>Bài học đường đời đầu tiên</a:t>
            </a:r>
            <a:r>
              <a:rPr lang="en-VN" sz="24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6" name="Picture 5" descr="A person sitting at a desk writing&#10;&#10;Description automatically generated">
            <a:extLst>
              <a:ext uri="{FF2B5EF4-FFF2-40B4-BE49-F238E27FC236}">
                <a16:creationId xmlns:a16="http://schemas.microsoft.com/office/drawing/2014/main" id="{5DDDACC1-3DA5-0D50-E6DD-55E97B837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739922" y="791787"/>
            <a:ext cx="4706754" cy="47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31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26;p48">
            <a:extLst>
              <a:ext uri="{FF2B5EF4-FFF2-40B4-BE49-F238E27FC236}">
                <a16:creationId xmlns:a16="http://schemas.microsoft.com/office/drawing/2014/main" id="{F86A33E2-2DDC-6C34-A0B8-F5658363C23E}"/>
              </a:ext>
            </a:extLst>
          </p:cNvPr>
          <p:cNvSpPr/>
          <p:nvPr/>
        </p:nvSpPr>
        <p:spPr>
          <a:xfrm>
            <a:off x="2276273" y="622681"/>
            <a:ext cx="4591454" cy="663291"/>
          </a:xfrm>
          <a:prstGeom prst="roundRect">
            <a:avLst>
              <a:gd name="adj" fmla="val 9812"/>
            </a:avLst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6A7964"/>
                </a:solidFill>
                <a:latin typeface="Candara" panose="020E0502030303020204" pitchFamily="34" charset="0"/>
              </a:rPr>
              <a:t>HƯỚNG DẪN VỀ NHÀ</a:t>
            </a:r>
            <a:endParaRPr sz="3600" b="1" dirty="0">
              <a:solidFill>
                <a:srgbClr val="6A7964"/>
              </a:solidFill>
              <a:latin typeface="Candara" panose="020E0502030303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6BB5CB8-CE55-9C6F-9CBF-0BD9A4D4B46C}"/>
              </a:ext>
            </a:extLst>
          </p:cNvPr>
          <p:cNvGrpSpPr/>
          <p:nvPr/>
        </p:nvGrpSpPr>
        <p:grpSpPr>
          <a:xfrm>
            <a:off x="341791" y="1559140"/>
            <a:ext cx="8460418" cy="829642"/>
            <a:chOff x="1033183" y="1497922"/>
            <a:chExt cx="7077634" cy="82964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968A7F4-6444-0465-EF34-8336ABD5849A}"/>
                </a:ext>
              </a:extLst>
            </p:cNvPr>
            <p:cNvGrpSpPr/>
            <p:nvPr/>
          </p:nvGrpSpPr>
          <p:grpSpPr>
            <a:xfrm>
              <a:off x="1033183" y="1497922"/>
              <a:ext cx="7077634" cy="829642"/>
              <a:chOff x="2057400" y="996576"/>
              <a:chExt cx="7077634" cy="1187076"/>
            </a:xfrm>
          </p:grpSpPr>
          <p:sp>
            <p:nvSpPr>
              <p:cNvPr id="11" name="Rectangle: Rounded Corners 8">
                <a:extLst>
                  <a:ext uri="{FF2B5EF4-FFF2-40B4-BE49-F238E27FC236}">
                    <a16:creationId xmlns:a16="http://schemas.microsoft.com/office/drawing/2014/main" id="{003E3C18-191F-C021-747B-89F95AB8A53C}"/>
                  </a:ext>
                </a:extLst>
              </p:cNvPr>
              <p:cNvSpPr/>
              <p:nvPr/>
            </p:nvSpPr>
            <p:spPr>
              <a:xfrm>
                <a:off x="2142565" y="1104152"/>
                <a:ext cx="6992469" cy="1079500"/>
              </a:xfrm>
              <a:prstGeom prst="roundRect">
                <a:avLst>
                  <a:gd name="adj" fmla="val 28432"/>
                </a:avLst>
              </a:prstGeom>
              <a:solidFill>
                <a:srgbClr val="FDC570"/>
              </a:solidFill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en-US" sz="2000" b="1" dirty="0">
                    <a:solidFill>
                      <a:srgbClr val="000000"/>
                    </a:solidFill>
                    <a:latin typeface="Cambria" panose="02040503050406030204" pitchFamily="18" charset="0"/>
                  </a:rPr>
                  <a:t>1</a:t>
                </a:r>
              </a:p>
            </p:txBody>
          </p:sp>
          <p:sp>
            <p:nvSpPr>
              <p:cNvPr id="12" name="Rectangle: Rounded Corners 6">
                <a:extLst>
                  <a:ext uri="{FF2B5EF4-FFF2-40B4-BE49-F238E27FC236}">
                    <a16:creationId xmlns:a16="http://schemas.microsoft.com/office/drawing/2014/main" id="{A8AFBB8C-95AB-89DB-D4D4-26828DC695CA}"/>
                  </a:ext>
                </a:extLst>
              </p:cNvPr>
              <p:cNvSpPr/>
              <p:nvPr/>
            </p:nvSpPr>
            <p:spPr>
              <a:xfrm>
                <a:off x="2616200" y="996576"/>
                <a:ext cx="6429188" cy="1079500"/>
              </a:xfrm>
              <a:prstGeom prst="roundRect">
                <a:avLst>
                  <a:gd name="adj" fmla="val 28432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en-US" sz="2000" b="1" dirty="0">
                  <a:solidFill>
                    <a:srgbClr val="000000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13" name="Rectangle: Rounded Corners 7">
                <a:extLst>
                  <a:ext uri="{FF2B5EF4-FFF2-40B4-BE49-F238E27FC236}">
                    <a16:creationId xmlns:a16="http://schemas.microsoft.com/office/drawing/2014/main" id="{25CB4CD9-3BEC-3ABF-FFD8-19B0F07672F4}"/>
                  </a:ext>
                </a:extLst>
              </p:cNvPr>
              <p:cNvSpPr/>
              <p:nvPr/>
            </p:nvSpPr>
            <p:spPr>
              <a:xfrm>
                <a:off x="2057400" y="996576"/>
                <a:ext cx="1025002" cy="1079501"/>
              </a:xfrm>
              <a:prstGeom prst="roundRect">
                <a:avLst>
                  <a:gd name="adj" fmla="val 28432"/>
                </a:avLst>
              </a:prstGeom>
              <a:solidFill>
                <a:srgbClr val="FDC57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en-US" sz="2000" b="1" dirty="0">
                    <a:solidFill>
                      <a:srgbClr val="000000"/>
                    </a:solidFill>
                    <a:latin typeface="Cambria" panose="02040503050406030204" pitchFamily="18" charset="0"/>
                  </a:rPr>
                  <a:t>1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2C56AA-1602-ED37-9578-4CDC5ED1EC79}"/>
                </a:ext>
              </a:extLst>
            </p:cNvPr>
            <p:cNvSpPr txBox="1"/>
            <p:nvPr/>
          </p:nvSpPr>
          <p:spPr>
            <a:xfrm>
              <a:off x="2161560" y="1644318"/>
              <a:ext cx="5756237" cy="4507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2000" b="1" dirty="0" err="1">
                  <a:latin typeface="Cambria" panose="02040503050406030204" pitchFamily="18" charset="0"/>
                </a:rPr>
                <a:t>Ôn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tập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kiến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thức</a:t>
              </a:r>
              <a:r>
                <a:rPr lang="en-US" sz="2000" b="1" dirty="0">
                  <a:latin typeface="Cambria" panose="02040503050406030204" pitchFamily="18" charset="0"/>
                </a:rPr>
                <a:t> + </a:t>
              </a:r>
              <a:r>
                <a:rPr lang="en-US" sz="2000" b="1" dirty="0" err="1">
                  <a:latin typeface="Cambria" panose="02040503050406030204" pitchFamily="18" charset="0"/>
                </a:rPr>
                <a:t>Hoàn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thiện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bài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tập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về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nhà</a:t>
              </a:r>
              <a:endParaRPr lang="en-US" sz="2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38A5A16-2746-DC00-9721-AA76F2849B50}"/>
              </a:ext>
            </a:extLst>
          </p:cNvPr>
          <p:cNvGrpSpPr/>
          <p:nvPr/>
        </p:nvGrpSpPr>
        <p:grpSpPr>
          <a:xfrm>
            <a:off x="341790" y="2705262"/>
            <a:ext cx="8460419" cy="1124101"/>
            <a:chOff x="341790" y="2533499"/>
            <a:chExt cx="8460419" cy="112410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29E0D6D-7D16-76A9-FEC9-D207093DF9E4}"/>
                </a:ext>
              </a:extLst>
            </p:cNvPr>
            <p:cNvGrpSpPr/>
            <p:nvPr/>
          </p:nvGrpSpPr>
          <p:grpSpPr>
            <a:xfrm>
              <a:off x="341790" y="2533499"/>
              <a:ext cx="8460419" cy="1124101"/>
              <a:chOff x="2057400" y="996576"/>
              <a:chExt cx="7077634" cy="1187076"/>
            </a:xfrm>
          </p:grpSpPr>
          <p:sp>
            <p:nvSpPr>
              <p:cNvPr id="23" name="Rectangle: Rounded Corners 11">
                <a:extLst>
                  <a:ext uri="{FF2B5EF4-FFF2-40B4-BE49-F238E27FC236}">
                    <a16:creationId xmlns:a16="http://schemas.microsoft.com/office/drawing/2014/main" id="{0DB3575F-860A-7343-1189-3C5C9BD9B51C}"/>
                  </a:ext>
                </a:extLst>
              </p:cNvPr>
              <p:cNvSpPr/>
              <p:nvPr/>
            </p:nvSpPr>
            <p:spPr>
              <a:xfrm>
                <a:off x="2142565" y="1104152"/>
                <a:ext cx="6992469" cy="1079500"/>
              </a:xfrm>
              <a:prstGeom prst="roundRect">
                <a:avLst>
                  <a:gd name="adj" fmla="val 28432"/>
                </a:avLst>
              </a:prstGeom>
              <a:solidFill>
                <a:srgbClr val="9EDAFF"/>
              </a:solidFill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</a:rPr>
                  <a:t>1</a:t>
                </a:r>
              </a:p>
            </p:txBody>
          </p:sp>
          <p:sp>
            <p:nvSpPr>
              <p:cNvPr id="24" name="Rectangle: Rounded Corners 12">
                <a:extLst>
                  <a:ext uri="{FF2B5EF4-FFF2-40B4-BE49-F238E27FC236}">
                    <a16:creationId xmlns:a16="http://schemas.microsoft.com/office/drawing/2014/main" id="{D1BF06EE-0DE3-7861-977F-94147D1DC2F5}"/>
                  </a:ext>
                </a:extLst>
              </p:cNvPr>
              <p:cNvSpPr/>
              <p:nvPr/>
            </p:nvSpPr>
            <p:spPr>
              <a:xfrm>
                <a:off x="2616200" y="996576"/>
                <a:ext cx="6429188" cy="1079500"/>
              </a:xfrm>
              <a:prstGeom prst="roundRect">
                <a:avLst>
                  <a:gd name="adj" fmla="val 28432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000000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25" name="Rectangle: Rounded Corners 13">
                <a:extLst>
                  <a:ext uri="{FF2B5EF4-FFF2-40B4-BE49-F238E27FC236}">
                    <a16:creationId xmlns:a16="http://schemas.microsoft.com/office/drawing/2014/main" id="{92A6F56A-C186-E2F3-F287-C3A4977888AC}"/>
                  </a:ext>
                </a:extLst>
              </p:cNvPr>
              <p:cNvSpPr/>
              <p:nvPr/>
            </p:nvSpPr>
            <p:spPr>
              <a:xfrm>
                <a:off x="2057400" y="996576"/>
                <a:ext cx="1039401" cy="1079500"/>
              </a:xfrm>
              <a:prstGeom prst="roundRect">
                <a:avLst>
                  <a:gd name="adj" fmla="val 28432"/>
                </a:avLst>
              </a:prstGeom>
              <a:solidFill>
                <a:srgbClr val="9EDA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</a:rPr>
                  <a:t>2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B5C5E87-860D-58FF-1D1D-C72E59BEB9F2}"/>
                </a:ext>
              </a:extLst>
            </p:cNvPr>
            <p:cNvSpPr txBox="1"/>
            <p:nvPr/>
          </p:nvSpPr>
          <p:spPr>
            <a:xfrm>
              <a:off x="1584263" y="2621133"/>
              <a:ext cx="6888443" cy="8508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2000" b="1" dirty="0" err="1">
                  <a:latin typeface="Cambria" panose="02040503050406030204" pitchFamily="18" charset="0"/>
                </a:rPr>
                <a:t>Tìm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đọc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toàn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bộ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tác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phẩm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i="1" dirty="0" err="1">
                  <a:solidFill>
                    <a:srgbClr val="E88F0C"/>
                  </a:solidFill>
                  <a:latin typeface="Cambria" panose="02040503050406030204" pitchFamily="18" charset="0"/>
                </a:rPr>
                <a:t>Dế</a:t>
              </a:r>
              <a:r>
                <a:rPr lang="en-US" sz="2000" b="1" i="1" dirty="0">
                  <a:solidFill>
                    <a:srgbClr val="E88F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000" b="1" i="1" dirty="0" err="1">
                  <a:solidFill>
                    <a:srgbClr val="E88F0C"/>
                  </a:solidFill>
                  <a:latin typeface="Cambria" panose="02040503050406030204" pitchFamily="18" charset="0"/>
                </a:rPr>
                <a:t>Mèn</a:t>
              </a:r>
              <a:r>
                <a:rPr lang="en-US" sz="2000" b="1" i="1" dirty="0">
                  <a:solidFill>
                    <a:srgbClr val="E88F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000" b="1" i="1" dirty="0" err="1">
                  <a:solidFill>
                    <a:srgbClr val="E88F0C"/>
                  </a:solidFill>
                  <a:latin typeface="Cambria" panose="02040503050406030204" pitchFamily="18" charset="0"/>
                </a:rPr>
                <a:t>phiêu</a:t>
              </a:r>
              <a:r>
                <a:rPr lang="en-US" sz="2000" b="1" i="1" dirty="0">
                  <a:solidFill>
                    <a:srgbClr val="E88F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000" b="1" i="1" dirty="0" err="1">
                  <a:solidFill>
                    <a:srgbClr val="E88F0C"/>
                  </a:solidFill>
                  <a:latin typeface="Cambria" panose="02040503050406030204" pitchFamily="18" charset="0"/>
                </a:rPr>
                <a:t>lưu</a:t>
              </a:r>
              <a:r>
                <a:rPr lang="en-US" sz="2000" b="1" i="1" dirty="0">
                  <a:solidFill>
                    <a:srgbClr val="E88F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000" b="1" i="1" dirty="0" err="1">
                  <a:solidFill>
                    <a:srgbClr val="E88F0C"/>
                  </a:solidFill>
                  <a:latin typeface="Cambria" panose="02040503050406030204" pitchFamily="18" charset="0"/>
                </a:rPr>
                <a:t>kí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và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lưu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lại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những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đoạn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văn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miêu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tả</a:t>
              </a:r>
              <a:r>
                <a:rPr lang="en-US" sz="2000" b="1" dirty="0">
                  <a:latin typeface="Cambria" panose="02040503050406030204" pitchFamily="18" charset="0"/>
                </a:rPr>
                <a:t> hay </a:t>
              </a:r>
              <a:r>
                <a:rPr lang="en-US" sz="2000" b="1" dirty="0" err="1">
                  <a:latin typeface="Cambria" panose="02040503050406030204" pitchFamily="18" charset="0"/>
                </a:rPr>
                <a:t>làm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tư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liệu</a:t>
              </a:r>
              <a:r>
                <a:rPr lang="en-US" sz="20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33382A8-A136-FD8B-A3A4-5C12D5FA91F9}"/>
              </a:ext>
            </a:extLst>
          </p:cNvPr>
          <p:cNvGrpSpPr/>
          <p:nvPr/>
        </p:nvGrpSpPr>
        <p:grpSpPr>
          <a:xfrm>
            <a:off x="341790" y="4077473"/>
            <a:ext cx="8460419" cy="754458"/>
            <a:chOff x="341789" y="3775632"/>
            <a:chExt cx="8460419" cy="75445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D65A1C7-E7CA-5174-8116-154344CD98B3}"/>
                </a:ext>
              </a:extLst>
            </p:cNvPr>
            <p:cNvGrpSpPr/>
            <p:nvPr/>
          </p:nvGrpSpPr>
          <p:grpSpPr>
            <a:xfrm>
              <a:off x="341789" y="3775632"/>
              <a:ext cx="8460419" cy="754458"/>
              <a:chOff x="2057400" y="996576"/>
              <a:chExt cx="7077634" cy="1187076"/>
            </a:xfrm>
          </p:grpSpPr>
          <p:sp>
            <p:nvSpPr>
              <p:cNvPr id="28" name="Rectangle: Rounded Corners 15">
                <a:extLst>
                  <a:ext uri="{FF2B5EF4-FFF2-40B4-BE49-F238E27FC236}">
                    <a16:creationId xmlns:a16="http://schemas.microsoft.com/office/drawing/2014/main" id="{45180300-B2A5-2527-CE16-368DC3A2C67B}"/>
                  </a:ext>
                </a:extLst>
              </p:cNvPr>
              <p:cNvSpPr/>
              <p:nvPr/>
            </p:nvSpPr>
            <p:spPr>
              <a:xfrm>
                <a:off x="2142565" y="1104152"/>
                <a:ext cx="6992469" cy="1079500"/>
              </a:xfrm>
              <a:prstGeom prst="roundRect">
                <a:avLst>
                  <a:gd name="adj" fmla="val 28432"/>
                </a:avLst>
              </a:prstGeom>
              <a:solidFill>
                <a:srgbClr val="BAADE6"/>
              </a:solidFill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</a:rPr>
                  <a:t>1</a:t>
                </a:r>
              </a:p>
            </p:txBody>
          </p:sp>
          <p:sp>
            <p:nvSpPr>
              <p:cNvPr id="29" name="Rectangle: Rounded Corners 16">
                <a:extLst>
                  <a:ext uri="{FF2B5EF4-FFF2-40B4-BE49-F238E27FC236}">
                    <a16:creationId xmlns:a16="http://schemas.microsoft.com/office/drawing/2014/main" id="{46BA67B0-A07C-D051-FB4F-E2F161FBE103}"/>
                  </a:ext>
                </a:extLst>
              </p:cNvPr>
              <p:cNvSpPr/>
              <p:nvPr/>
            </p:nvSpPr>
            <p:spPr>
              <a:xfrm>
                <a:off x="2616200" y="996576"/>
                <a:ext cx="6429188" cy="1079500"/>
              </a:xfrm>
              <a:prstGeom prst="roundRect">
                <a:avLst>
                  <a:gd name="adj" fmla="val 28432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000000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30" name="Rectangle: Rounded Corners 17">
                <a:extLst>
                  <a:ext uri="{FF2B5EF4-FFF2-40B4-BE49-F238E27FC236}">
                    <a16:creationId xmlns:a16="http://schemas.microsoft.com/office/drawing/2014/main" id="{3AFFE8F6-BB9F-83C4-EF9B-E5812E181FCB}"/>
                  </a:ext>
                </a:extLst>
              </p:cNvPr>
              <p:cNvSpPr/>
              <p:nvPr/>
            </p:nvSpPr>
            <p:spPr>
              <a:xfrm>
                <a:off x="2057400" y="996576"/>
                <a:ext cx="1025001" cy="1079500"/>
              </a:xfrm>
              <a:prstGeom prst="roundRect">
                <a:avLst>
                  <a:gd name="adj" fmla="val 28432"/>
                </a:avLst>
              </a:prstGeom>
              <a:solidFill>
                <a:srgbClr val="BAADE6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</a:rPr>
                  <a:t>3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E3D864A-EFFC-FCE4-9748-F90EC3BA4567}"/>
                </a:ext>
              </a:extLst>
            </p:cNvPr>
            <p:cNvSpPr txBox="1"/>
            <p:nvPr/>
          </p:nvSpPr>
          <p:spPr>
            <a:xfrm>
              <a:off x="1584263" y="3893995"/>
              <a:ext cx="6888443" cy="4507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2000" b="1" dirty="0" err="1">
                  <a:latin typeface="Cambria" panose="02040503050406030204" pitchFamily="18" charset="0"/>
                </a:rPr>
                <a:t>Chuẩn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bị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</a:rPr>
                <a:t>bài</a:t>
              </a:r>
              <a:r>
                <a:rPr lang="en-US" sz="2000" b="1" i="1" dirty="0">
                  <a:latin typeface="Cambria" panose="02040503050406030204" pitchFamily="18" charset="0"/>
                </a:rPr>
                <a:t> </a:t>
              </a:r>
              <a:r>
                <a:rPr lang="en-US" sz="2000" b="1" i="1" dirty="0" err="1">
                  <a:solidFill>
                    <a:srgbClr val="E88F0C"/>
                  </a:solidFill>
                  <a:latin typeface="Cambria" panose="02040503050406030204" pitchFamily="18" charset="0"/>
                </a:rPr>
                <a:t>Thực</a:t>
              </a:r>
              <a:r>
                <a:rPr lang="en-US" sz="2000" b="1" i="1" dirty="0">
                  <a:solidFill>
                    <a:srgbClr val="E88F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000" b="1" i="1" dirty="0" err="1">
                  <a:solidFill>
                    <a:srgbClr val="E88F0C"/>
                  </a:solidFill>
                  <a:latin typeface="Cambria" panose="02040503050406030204" pitchFamily="18" charset="0"/>
                </a:rPr>
                <a:t>hành</a:t>
              </a:r>
              <a:r>
                <a:rPr lang="en-US" sz="2000" b="1" i="1" dirty="0">
                  <a:solidFill>
                    <a:srgbClr val="E88F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000" b="1" i="1" dirty="0" err="1">
                  <a:solidFill>
                    <a:srgbClr val="E88F0C"/>
                  </a:solidFill>
                  <a:latin typeface="Cambria" panose="02040503050406030204" pitchFamily="18" charset="0"/>
                </a:rPr>
                <a:t>tiếng</a:t>
              </a:r>
              <a:r>
                <a:rPr lang="en-US" sz="2000" b="1" i="1" dirty="0">
                  <a:solidFill>
                    <a:srgbClr val="E88F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000" b="1" i="1" dirty="0" err="1">
                  <a:solidFill>
                    <a:srgbClr val="E88F0C"/>
                  </a:solidFill>
                  <a:latin typeface="Cambria" panose="02040503050406030204" pitchFamily="18" charset="0"/>
                </a:rPr>
                <a:t>Việt</a:t>
              </a:r>
              <a:r>
                <a:rPr lang="en-US" sz="2000" b="1" dirty="0">
                  <a:solidFill>
                    <a:srgbClr val="E88F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000" b="1" dirty="0">
                  <a:latin typeface="Cambria" panose="02040503050406030204" pitchFamily="18" charset="0"/>
                </a:rPr>
                <a:t>(SGK </a:t>
              </a:r>
              <a:r>
                <a:rPr lang="en-US" sz="2000" b="1" dirty="0" err="1">
                  <a:latin typeface="Cambria" panose="02040503050406030204" pitchFamily="18" charset="0"/>
                </a:rPr>
                <a:t>trang</a:t>
              </a:r>
              <a:r>
                <a:rPr lang="en-US" sz="2000" b="1" dirty="0">
                  <a:latin typeface="Cambria" panose="02040503050406030204" pitchFamily="18" charset="0"/>
                </a:rPr>
                <a:t> 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6878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Nhà văn Tô Hoài - Cây đại thụ văn chương, một đời cần cù đi và viết">
            <a:extLst>
              <a:ext uri="{FF2B5EF4-FFF2-40B4-BE49-F238E27FC236}">
                <a16:creationId xmlns:a16="http://schemas.microsoft.com/office/drawing/2014/main" id="{420C26DA-6781-1959-9E74-C32B7C5FB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9" r="3205" b="33912"/>
          <a:stretch/>
        </p:blipFill>
        <p:spPr bwMode="auto">
          <a:xfrm>
            <a:off x="-1364549" y="0"/>
            <a:ext cx="633411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Nhà văn Tô Hoài - Cây đại thụ văn chương, một đời cần cù đi và viết">
            <a:extLst>
              <a:ext uri="{FF2B5EF4-FFF2-40B4-BE49-F238E27FC236}">
                <a16:creationId xmlns:a16="http://schemas.microsoft.com/office/drawing/2014/main" id="{DFDB95F4-EDF8-B251-C002-BF0917A21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t="65701" r="3349" b="5897"/>
          <a:stretch/>
        </p:blipFill>
        <p:spPr bwMode="auto">
          <a:xfrm>
            <a:off x="4969565" y="1190721"/>
            <a:ext cx="4154556" cy="276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789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319A08-BDF7-4E46-4A80-FF3AEBF4BB1F}"/>
              </a:ext>
            </a:extLst>
          </p:cNvPr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43814" y="843855"/>
            <a:ext cx="1774800" cy="263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0B4A11-BBAB-6551-2F3D-599C81DB4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86" y="843855"/>
            <a:ext cx="1776255" cy="2636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Cát Bụi Chân Ai | Đọc Truyện - Đọc Sách Miễn Phí">
            <a:extLst>
              <a:ext uri="{FF2B5EF4-FFF2-40B4-BE49-F238E27FC236}">
                <a16:creationId xmlns:a16="http://schemas.microsoft.com/office/drawing/2014/main" id="{36B8AF6A-4FC3-9C98-80CB-AFE571999FE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468" y="1564978"/>
            <a:ext cx="1774800" cy="2636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72BCB7-C4C0-1CE7-4C59-4B1E570AE9E5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/>
          <a:srcRect l="6438"/>
          <a:stretch/>
        </p:blipFill>
        <p:spPr bwMode="auto">
          <a:xfrm>
            <a:off x="3802095" y="2022231"/>
            <a:ext cx="1774800" cy="263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03_04_02_11_04_07">
            <a:extLst>
              <a:ext uri="{FF2B5EF4-FFF2-40B4-BE49-F238E27FC236}">
                <a16:creationId xmlns:a16="http://schemas.microsoft.com/office/drawing/2014/main" id="{E2090F64-1027-F2B4-952B-85528B3094EC}"/>
              </a:ext>
            </a:extLst>
          </p:cNvPr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97700" y="1566475"/>
            <a:ext cx="1774800" cy="263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FDF437-6B72-878E-9A21-4D0DBE00D2F5}"/>
              </a:ext>
            </a:extLst>
          </p:cNvPr>
          <p:cNvSpPr txBox="1"/>
          <p:nvPr/>
        </p:nvSpPr>
        <p:spPr>
          <a:xfrm>
            <a:off x="2375354" y="260169"/>
            <a:ext cx="4393292" cy="116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2800" b="1" dirty="0">
                <a:latin typeface="Candara" panose="020E0502030303020204" pitchFamily="34" charset="0"/>
              </a:rPr>
              <a:t>MỘT SỐ TÁC PHẨM CHÍNH CỦA TÔ HOÀI</a:t>
            </a:r>
            <a:endParaRPr lang="en-VN" sz="2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957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2FDF437-6B72-878E-9A21-4D0DBE00D2F5}"/>
              </a:ext>
            </a:extLst>
          </p:cNvPr>
          <p:cNvSpPr txBox="1"/>
          <p:nvPr/>
        </p:nvSpPr>
        <p:spPr>
          <a:xfrm>
            <a:off x="4923929" y="247260"/>
            <a:ext cx="4092947" cy="116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2800" b="1" dirty="0">
                <a:latin typeface="Candara" panose="020E0502030303020204" pitchFamily="34" charset="0"/>
              </a:rPr>
              <a:t>MỘT SỐ TÁC PHẨM</a:t>
            </a:r>
          </a:p>
          <a:p>
            <a:pPr algn="ctr">
              <a:lnSpc>
                <a:spcPct val="130000"/>
              </a:lnSpc>
            </a:pPr>
            <a:r>
              <a:rPr lang="vi-VN" sz="2800" b="1" dirty="0">
                <a:latin typeface="Candara" panose="020E0502030303020204" pitchFamily="34" charset="0"/>
              </a:rPr>
              <a:t>VIẾT CHO THIẾU NHI</a:t>
            </a:r>
            <a:endParaRPr lang="en-VN" sz="2800" b="1" dirty="0">
              <a:latin typeface="Candara" panose="020E0502030303020204" pitchFamily="34" charset="0"/>
            </a:endParaRPr>
          </a:p>
        </p:txBody>
      </p:sp>
      <p:pic>
        <p:nvPicPr>
          <p:cNvPr id="2" name="Picture 7" descr="Picture1">
            <a:extLst>
              <a:ext uri="{FF2B5EF4-FFF2-40B4-BE49-F238E27FC236}">
                <a16:creationId xmlns:a16="http://schemas.microsoft.com/office/drawing/2014/main" id="{E2FE7670-1FB4-D56F-2933-02F845844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021" y="247260"/>
            <a:ext cx="2006899" cy="2793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Chú Bồ Nông Ở Sa-Mác-Can | Tiki">
            <a:extLst>
              <a:ext uri="{FF2B5EF4-FFF2-40B4-BE49-F238E27FC236}">
                <a16:creationId xmlns:a16="http://schemas.microsoft.com/office/drawing/2014/main" id="{2041F58F-5FE3-A39C-8A88-DC50011A34CA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744" y="2209490"/>
            <a:ext cx="2012400" cy="279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 descr="Tác giả: Tô Hoài | ebook KOMO">
            <a:extLst>
              <a:ext uri="{FF2B5EF4-FFF2-40B4-BE49-F238E27FC236}">
                <a16:creationId xmlns:a16="http://schemas.microsoft.com/office/drawing/2014/main" id="{4A077314-2946-F8B6-6E2F-814AA334BCA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788" y="925191"/>
            <a:ext cx="2012400" cy="279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6" descr="Võ sĩ bọ ngựa">
            <a:extLst>
              <a:ext uri="{FF2B5EF4-FFF2-40B4-BE49-F238E27FC236}">
                <a16:creationId xmlns:a16="http://schemas.microsoft.com/office/drawing/2014/main" id="{072E1F1F-5728-8442-B8E9-0A32F758197F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/>
          <a:stretch/>
        </p:blipFill>
        <p:spPr bwMode="auto">
          <a:xfrm>
            <a:off x="4589766" y="1643947"/>
            <a:ext cx="2012400" cy="279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68004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uple of boys sitting on boxes with a tablet&#10;&#10;Description automatically generated">
            <a:extLst>
              <a:ext uri="{FF2B5EF4-FFF2-40B4-BE49-F238E27FC236}">
                <a16:creationId xmlns:a16="http://schemas.microsoft.com/office/drawing/2014/main" id="{F6E4A5E4-73F1-1C2C-1897-18365ECC20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031"/>
          <a:stretch/>
        </p:blipFill>
        <p:spPr>
          <a:xfrm>
            <a:off x="5638800" y="-334948"/>
            <a:ext cx="3505200" cy="57547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018996-8A5A-75AB-F21A-7A463F8987E0}"/>
              </a:ext>
            </a:extLst>
          </p:cNvPr>
          <p:cNvSpPr txBox="1"/>
          <p:nvPr/>
        </p:nvSpPr>
        <p:spPr>
          <a:xfrm>
            <a:off x="1140307" y="1286847"/>
            <a:ext cx="4601070" cy="282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VN" sz="2800" b="1" dirty="0">
                <a:latin typeface="Cambria" panose="02040503050406030204" pitchFamily="18" charset="0"/>
              </a:rPr>
              <a:t>Xác định một số thông tin về văn bản: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vi-VN" sz="2800" b="1" dirty="0">
                <a:latin typeface="Cambria" panose="02040503050406030204" pitchFamily="18" charset="0"/>
              </a:rPr>
              <a:t>Thể loại</a:t>
            </a:r>
            <a:endParaRPr lang="en-VN" sz="2800" b="1" dirty="0">
              <a:latin typeface="Cambria" panose="02040503050406030204" pitchFamily="18" charset="0"/>
            </a:endParaRP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VN" sz="2800" b="1" dirty="0">
                <a:latin typeface="Cambria" panose="02040503050406030204" pitchFamily="18" charset="0"/>
              </a:rPr>
              <a:t>Xuất xứ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VN" sz="2800" b="1" dirty="0">
                <a:latin typeface="Cambria" panose="02040503050406030204" pitchFamily="18" charset="0"/>
              </a:rPr>
              <a:t>Bố cục</a:t>
            </a:r>
          </a:p>
        </p:txBody>
      </p:sp>
    </p:spTree>
    <p:extLst>
      <p:ext uri="{BB962C8B-B14F-4D97-AF65-F5344CB8AC3E}">
        <p14:creationId xmlns:p14="http://schemas.microsoft.com/office/powerpoint/2010/main" val="345450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4C2D897-BAD3-EB82-8988-48A2DAE07492}"/>
              </a:ext>
            </a:extLst>
          </p:cNvPr>
          <p:cNvSpPr/>
          <p:nvPr/>
        </p:nvSpPr>
        <p:spPr>
          <a:xfrm>
            <a:off x="3909733" y="1370754"/>
            <a:ext cx="1350770" cy="564981"/>
          </a:xfrm>
          <a:prstGeom prst="roundRect">
            <a:avLst/>
          </a:prstGeom>
          <a:solidFill>
            <a:schemeClr val="accent4">
              <a:lumMod val="9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VN" sz="2400" b="1" dirty="0">
                <a:solidFill>
                  <a:srgbClr val="000000"/>
                </a:solidFill>
                <a:latin typeface="Cambria" panose="02040503050406030204" pitchFamily="18" charset="0"/>
              </a:rPr>
              <a:t>Bố cục</a:t>
            </a:r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176B4E9B-FB86-381C-8FD6-1040A1551C60}"/>
              </a:ext>
            </a:extLst>
          </p:cNvPr>
          <p:cNvSpPr/>
          <p:nvPr/>
        </p:nvSpPr>
        <p:spPr>
          <a:xfrm>
            <a:off x="3687659" y="2490626"/>
            <a:ext cx="1794918" cy="1037983"/>
          </a:xfrm>
          <a:prstGeom prst="blockArc">
            <a:avLst>
              <a:gd name="adj1" fmla="val 10830196"/>
              <a:gd name="adj2" fmla="val 21561967"/>
              <a:gd name="adj3" fmla="val 0"/>
            </a:avLst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107A3D4-304E-40A4-EA64-188D163F728E}"/>
              </a:ext>
            </a:extLst>
          </p:cNvPr>
          <p:cNvSpPr/>
          <p:nvPr/>
        </p:nvSpPr>
        <p:spPr>
          <a:xfrm>
            <a:off x="3542515" y="3056075"/>
            <a:ext cx="281049" cy="28104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C94892D-B9B5-D154-0469-24FA9AC74108}"/>
              </a:ext>
            </a:extLst>
          </p:cNvPr>
          <p:cNvSpPr/>
          <p:nvPr/>
        </p:nvSpPr>
        <p:spPr>
          <a:xfrm>
            <a:off x="5346680" y="3056075"/>
            <a:ext cx="281049" cy="281049"/>
          </a:xfrm>
          <a:prstGeom prst="ellipse">
            <a:avLst/>
          </a:prstGeom>
          <a:solidFill>
            <a:srgbClr val="FFD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81AF874-9FD2-6191-8950-4E9C96524044}"/>
              </a:ext>
            </a:extLst>
          </p:cNvPr>
          <p:cNvGrpSpPr/>
          <p:nvPr/>
        </p:nvGrpSpPr>
        <p:grpSpPr>
          <a:xfrm>
            <a:off x="-60851" y="1749286"/>
            <a:ext cx="3530793" cy="2894628"/>
            <a:chOff x="-73972" y="2512496"/>
            <a:chExt cx="3530793" cy="2894628"/>
          </a:xfrm>
        </p:grpSpPr>
        <p:sp>
          <p:nvSpPr>
            <p:cNvPr id="12" name="Freeform: Shape 37">
              <a:extLst>
                <a:ext uri="{FF2B5EF4-FFF2-40B4-BE49-F238E27FC236}">
                  <a16:creationId xmlns:a16="http://schemas.microsoft.com/office/drawing/2014/main" id="{BE304584-E716-71B7-9B46-DC404CB559AE}"/>
                </a:ext>
              </a:extLst>
            </p:cNvPr>
            <p:cNvSpPr/>
            <p:nvPr/>
          </p:nvSpPr>
          <p:spPr>
            <a:xfrm rot="5400000">
              <a:off x="244111" y="2194413"/>
              <a:ext cx="2894628" cy="3530793"/>
            </a:xfrm>
            <a:custGeom>
              <a:avLst/>
              <a:gdLst>
                <a:gd name="connsiteX0" fmla="*/ 0 w 1382775"/>
                <a:gd name="connsiteY0" fmla="*/ 995287 h 1686674"/>
                <a:gd name="connsiteX1" fmla="*/ 422268 w 1382775"/>
                <a:gd name="connsiteY1" fmla="*/ 358232 h 1686674"/>
                <a:gd name="connsiteX2" fmla="*/ 512092 w 1382775"/>
                <a:gd name="connsiteY2" fmla="*/ 330350 h 1686674"/>
                <a:gd name="connsiteX3" fmla="*/ 703695 w 1382775"/>
                <a:gd name="connsiteY3" fmla="*/ 0 h 1686674"/>
                <a:gd name="connsiteX4" fmla="*/ 900702 w 1382775"/>
                <a:gd name="connsiteY4" fmla="*/ 339668 h 1686674"/>
                <a:gd name="connsiteX5" fmla="*/ 960507 w 1382775"/>
                <a:gd name="connsiteY5" fmla="*/ 358232 h 1686674"/>
                <a:gd name="connsiteX6" fmla="*/ 1382775 w 1382775"/>
                <a:gd name="connsiteY6" fmla="*/ 995287 h 1686674"/>
                <a:gd name="connsiteX7" fmla="*/ 691388 w 1382775"/>
                <a:gd name="connsiteY7" fmla="*/ 1686674 h 1686674"/>
                <a:gd name="connsiteX8" fmla="*/ 0 w 1382775"/>
                <a:gd name="connsiteY8" fmla="*/ 995287 h 1686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2775" h="1686674">
                  <a:moveTo>
                    <a:pt x="0" y="995287"/>
                  </a:moveTo>
                  <a:cubicBezTo>
                    <a:pt x="0" y="708905"/>
                    <a:pt x="174119" y="463191"/>
                    <a:pt x="422268" y="358232"/>
                  </a:cubicBezTo>
                  <a:lnTo>
                    <a:pt x="512092" y="330350"/>
                  </a:lnTo>
                  <a:lnTo>
                    <a:pt x="703695" y="0"/>
                  </a:lnTo>
                  <a:lnTo>
                    <a:pt x="900702" y="339668"/>
                  </a:lnTo>
                  <a:lnTo>
                    <a:pt x="960507" y="358232"/>
                  </a:lnTo>
                  <a:cubicBezTo>
                    <a:pt x="1208656" y="463191"/>
                    <a:pt x="1382775" y="708905"/>
                    <a:pt x="1382775" y="995287"/>
                  </a:cubicBezTo>
                  <a:cubicBezTo>
                    <a:pt x="1382775" y="1377129"/>
                    <a:pt x="1073230" y="1686674"/>
                    <a:pt x="691388" y="1686674"/>
                  </a:cubicBezTo>
                  <a:cubicBezTo>
                    <a:pt x="309545" y="1686674"/>
                    <a:pt x="0" y="1377129"/>
                    <a:pt x="0" y="99528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55888ED-0F14-A655-9C67-8518D86EBC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429" y="2698945"/>
              <a:ext cx="2521727" cy="25217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Bức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chân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dung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tự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họa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Dế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Mèn</a:t>
              </a:r>
              <a:endParaRPr lang="en-US" sz="2400" b="1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ADA70EE-9393-9C73-8434-C60488E6E0F2}"/>
              </a:ext>
            </a:extLst>
          </p:cNvPr>
          <p:cNvGrpSpPr/>
          <p:nvPr/>
        </p:nvGrpSpPr>
        <p:grpSpPr>
          <a:xfrm rot="10800000">
            <a:off x="5703088" y="1749285"/>
            <a:ext cx="3528000" cy="2898000"/>
            <a:chOff x="-188846" y="2310662"/>
            <a:chExt cx="3636467" cy="2981262"/>
          </a:xfrm>
        </p:grpSpPr>
        <p:sp>
          <p:nvSpPr>
            <p:cNvPr id="37" name="Freeform: Shape 37">
              <a:extLst>
                <a:ext uri="{FF2B5EF4-FFF2-40B4-BE49-F238E27FC236}">
                  <a16:creationId xmlns:a16="http://schemas.microsoft.com/office/drawing/2014/main" id="{7580FC65-9532-824B-1211-55D6394A43B6}"/>
                </a:ext>
              </a:extLst>
            </p:cNvPr>
            <p:cNvSpPr/>
            <p:nvPr/>
          </p:nvSpPr>
          <p:spPr>
            <a:xfrm rot="5400000">
              <a:off x="138757" y="1983059"/>
              <a:ext cx="2981262" cy="3636467"/>
            </a:xfrm>
            <a:custGeom>
              <a:avLst/>
              <a:gdLst>
                <a:gd name="connsiteX0" fmla="*/ 0 w 1382775"/>
                <a:gd name="connsiteY0" fmla="*/ 995287 h 1686674"/>
                <a:gd name="connsiteX1" fmla="*/ 422268 w 1382775"/>
                <a:gd name="connsiteY1" fmla="*/ 358232 h 1686674"/>
                <a:gd name="connsiteX2" fmla="*/ 512092 w 1382775"/>
                <a:gd name="connsiteY2" fmla="*/ 330350 h 1686674"/>
                <a:gd name="connsiteX3" fmla="*/ 703695 w 1382775"/>
                <a:gd name="connsiteY3" fmla="*/ 0 h 1686674"/>
                <a:gd name="connsiteX4" fmla="*/ 900702 w 1382775"/>
                <a:gd name="connsiteY4" fmla="*/ 339668 h 1686674"/>
                <a:gd name="connsiteX5" fmla="*/ 960507 w 1382775"/>
                <a:gd name="connsiteY5" fmla="*/ 358232 h 1686674"/>
                <a:gd name="connsiteX6" fmla="*/ 1382775 w 1382775"/>
                <a:gd name="connsiteY6" fmla="*/ 995287 h 1686674"/>
                <a:gd name="connsiteX7" fmla="*/ 691388 w 1382775"/>
                <a:gd name="connsiteY7" fmla="*/ 1686674 h 1686674"/>
                <a:gd name="connsiteX8" fmla="*/ 0 w 1382775"/>
                <a:gd name="connsiteY8" fmla="*/ 995287 h 1686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2775" h="1686674">
                  <a:moveTo>
                    <a:pt x="0" y="995287"/>
                  </a:moveTo>
                  <a:cubicBezTo>
                    <a:pt x="0" y="708905"/>
                    <a:pt x="174119" y="463191"/>
                    <a:pt x="422268" y="358232"/>
                  </a:cubicBezTo>
                  <a:lnTo>
                    <a:pt x="512092" y="330350"/>
                  </a:lnTo>
                  <a:lnTo>
                    <a:pt x="703695" y="0"/>
                  </a:lnTo>
                  <a:lnTo>
                    <a:pt x="900702" y="339668"/>
                  </a:lnTo>
                  <a:lnTo>
                    <a:pt x="960507" y="358232"/>
                  </a:lnTo>
                  <a:cubicBezTo>
                    <a:pt x="1208656" y="463191"/>
                    <a:pt x="1382775" y="708905"/>
                    <a:pt x="1382775" y="995287"/>
                  </a:cubicBezTo>
                  <a:cubicBezTo>
                    <a:pt x="1382775" y="1377129"/>
                    <a:pt x="1073230" y="1686674"/>
                    <a:pt x="691388" y="1686674"/>
                  </a:cubicBezTo>
                  <a:cubicBezTo>
                    <a:pt x="309545" y="1686674"/>
                    <a:pt x="0" y="1377129"/>
                    <a:pt x="0" y="99528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D328E4A-B783-4044-C316-811CBE0B4EC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801" y="2503239"/>
              <a:ext cx="2596105" cy="25961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0000" rtlCol="0" anchor="ctr"/>
            <a:lstStyle/>
            <a:p>
              <a:pPr algn="ctr">
                <a:lnSpc>
                  <a:spcPct val="130000"/>
                </a:lnSpc>
              </a:pP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đường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đời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đầu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tiên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Dế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Mèn</a:t>
              </a:r>
              <a:endParaRPr lang="en-US" sz="2400" b="1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0" name="Picture 39" descr="A child writing on a paper&#10;&#10;Description automatically generated">
            <a:extLst>
              <a:ext uri="{FF2B5EF4-FFF2-40B4-BE49-F238E27FC236}">
                <a16:creationId xmlns:a16="http://schemas.microsoft.com/office/drawing/2014/main" id="{48C49D32-C705-D845-C078-3043BF1F5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713" y="20533"/>
            <a:ext cx="2128287" cy="172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84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earning Styles by Slidesgo">
  <a:themeElements>
    <a:clrScheme name="Simple Light">
      <a:dk1>
        <a:srgbClr val="000000"/>
      </a:dk1>
      <a:lt1>
        <a:srgbClr val="FFFFFF"/>
      </a:lt1>
      <a:dk2>
        <a:srgbClr val="FAE085"/>
      </a:dk2>
      <a:lt2>
        <a:srgbClr val="FFD24B"/>
      </a:lt2>
      <a:accent1>
        <a:srgbClr val="6A7964"/>
      </a:accent1>
      <a:accent2>
        <a:srgbClr val="798674"/>
      </a:accent2>
      <a:accent3>
        <a:srgbClr val="E78F0A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1770</Words>
  <Application>Microsoft Macintosh PowerPoint</Application>
  <PresentationFormat>On-screen Show (16:9)</PresentationFormat>
  <Paragraphs>286</Paragraphs>
  <Slides>46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#9Slide03 Comfortaa Bold</vt:lpstr>
      <vt:lpstr>Wingdings</vt:lpstr>
      <vt:lpstr>Arimo</vt:lpstr>
      <vt:lpstr>Candara</vt:lpstr>
      <vt:lpstr>Titan One</vt:lpstr>
      <vt:lpstr>Cambria</vt:lpstr>
      <vt:lpstr>Arial</vt:lpstr>
      <vt:lpstr>Learning Styles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STYLES</dc:title>
  <cp:lastModifiedBy>Hải Ngân Đinh</cp:lastModifiedBy>
  <cp:revision>2</cp:revision>
  <dcterms:modified xsi:type="dcterms:W3CDTF">2024-01-24T09:37:35Z</dcterms:modified>
</cp:coreProperties>
</file>