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91" r:id="rId4"/>
    <p:sldMasterId id="2147483703" r:id="rId5"/>
  </p:sldMasterIdLst>
  <p:notesMasterIdLst>
    <p:notesMasterId r:id="rId24"/>
  </p:notesMasterIdLst>
  <p:sldIdLst>
    <p:sldId id="257" r:id="rId6"/>
    <p:sldId id="258" r:id="rId7"/>
    <p:sldId id="284" r:id="rId8"/>
    <p:sldId id="266" r:id="rId9"/>
    <p:sldId id="268" r:id="rId10"/>
    <p:sldId id="269" r:id="rId11"/>
    <p:sldId id="271" r:id="rId12"/>
    <p:sldId id="278" r:id="rId13"/>
    <p:sldId id="260" r:id="rId14"/>
    <p:sldId id="256" r:id="rId15"/>
    <p:sldId id="280" r:id="rId16"/>
    <p:sldId id="635" r:id="rId17"/>
    <p:sldId id="637" r:id="rId18"/>
    <p:sldId id="640" r:id="rId19"/>
    <p:sldId id="277" r:id="rId20"/>
    <p:sldId id="290" r:id="rId21"/>
    <p:sldId id="619" r:id="rId22"/>
    <p:sldId id="6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8" d="100"/>
          <a:sy n="108" d="100"/>
        </p:scale>
        <p:origin x="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50D76D-3B06-48C1-BA16-8168AFDAD1CF}" type="doc">
      <dgm:prSet loTypeId="urn:microsoft.com/office/officeart/2005/8/layout/bList2" loCatId="picture" qsTypeId="urn:microsoft.com/office/officeart/2005/8/quickstyle/simple1" qsCatId="simple" csTypeId="urn:microsoft.com/office/officeart/2005/8/colors/colorful5" csCatId="colorful" phldr="1"/>
      <dgm:spPr/>
    </dgm:pt>
    <dgm:pt modelId="{B2152336-E854-4B69-B7D5-03D2112B2544}">
      <dgm:prSet phldrT="[Text]" custT="1"/>
      <dgm:spPr/>
      <dgm:t>
        <a:bodyPr/>
        <a:lstStyle/>
        <a:p>
          <a:endParaRPr lang="en-US" sz="3200" dirty="0">
            <a:latin typeface="Cambria" panose="02040503050406030204" pitchFamily="18" charset="0"/>
            <a:ea typeface="Cambria" panose="02040503050406030204" pitchFamily="18" charset="0"/>
          </a:endParaRPr>
        </a:p>
      </dgm:t>
    </dgm:pt>
    <dgm:pt modelId="{EF2B10A2-98E7-447F-8BCE-009AAF1E4344}" type="parTrans" cxnId="{425EEDD9-3EA0-49D9-AFE3-85943DE9A2DA}">
      <dgm:prSet/>
      <dgm:spPr/>
      <dgm:t>
        <a:bodyPr/>
        <a:lstStyle/>
        <a:p>
          <a:endParaRPr lang="en-US" sz="3200">
            <a:latin typeface="Cambria" panose="02040503050406030204" pitchFamily="18" charset="0"/>
            <a:ea typeface="Cambria" panose="02040503050406030204" pitchFamily="18" charset="0"/>
          </a:endParaRPr>
        </a:p>
      </dgm:t>
    </dgm:pt>
    <dgm:pt modelId="{AEB65CB1-3057-4B56-99F2-02A9293310AC}" type="sibTrans" cxnId="{425EEDD9-3EA0-49D9-AFE3-85943DE9A2DA}">
      <dgm:prSet/>
      <dgm:spPr/>
      <dgm:t>
        <a:bodyPr/>
        <a:lstStyle/>
        <a:p>
          <a:endParaRPr lang="en-US" sz="3200">
            <a:latin typeface="Cambria" panose="02040503050406030204" pitchFamily="18" charset="0"/>
            <a:ea typeface="Cambria" panose="02040503050406030204" pitchFamily="18" charset="0"/>
          </a:endParaRPr>
        </a:p>
      </dgm:t>
    </dgm:pt>
    <dgm:pt modelId="{BFC18F6E-5325-49A4-9DB7-9F8A554253D0}">
      <dgm:prSet phldrT="[Text]" custT="1"/>
      <dgm:spPr/>
      <dgm:t>
        <a:bodyPr/>
        <a:lstStyle/>
        <a:p>
          <a:endParaRPr lang="en-US" sz="3200" dirty="0">
            <a:latin typeface="Cambria" panose="02040503050406030204" pitchFamily="18" charset="0"/>
            <a:ea typeface="Cambria" panose="02040503050406030204" pitchFamily="18" charset="0"/>
          </a:endParaRPr>
        </a:p>
      </dgm:t>
    </dgm:pt>
    <dgm:pt modelId="{8874CE68-EDE5-412B-8429-9EBE78A5C55C}" type="parTrans" cxnId="{AD692BFE-926B-4D17-8B77-68322D5CC0E5}">
      <dgm:prSet/>
      <dgm:spPr/>
      <dgm:t>
        <a:bodyPr/>
        <a:lstStyle/>
        <a:p>
          <a:endParaRPr lang="en-US" sz="3200">
            <a:latin typeface="Cambria" panose="02040503050406030204" pitchFamily="18" charset="0"/>
            <a:ea typeface="Cambria" panose="02040503050406030204" pitchFamily="18" charset="0"/>
          </a:endParaRPr>
        </a:p>
      </dgm:t>
    </dgm:pt>
    <dgm:pt modelId="{BD6B0F99-784D-48A4-AEAF-2F9AA79D6460}" type="sibTrans" cxnId="{AD692BFE-926B-4D17-8B77-68322D5CC0E5}">
      <dgm:prSet/>
      <dgm:spPr/>
      <dgm:t>
        <a:bodyPr/>
        <a:lstStyle/>
        <a:p>
          <a:endParaRPr lang="en-US" sz="3200">
            <a:latin typeface="Cambria" panose="02040503050406030204" pitchFamily="18" charset="0"/>
            <a:ea typeface="Cambria" panose="02040503050406030204" pitchFamily="18" charset="0"/>
          </a:endParaRPr>
        </a:p>
      </dgm:t>
    </dgm:pt>
    <dgm:pt modelId="{EA8AE113-5E32-4163-AECD-A68015586877}">
      <dgm:prSet custT="1"/>
      <dgm:spPr/>
      <dgm:t>
        <a:bodyPr/>
        <a:lstStyle/>
        <a:p>
          <a:pPr algn="just"/>
          <a:r>
            <a:rPr lang="en-US" sz="2400" dirty="0">
              <a:latin typeface="Cambria" panose="02040503050406030204" pitchFamily="18" charset="0"/>
              <a:ea typeface="Cambria" panose="02040503050406030204" pitchFamily="18" charset="0"/>
            </a:rPr>
            <a:t>Trong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thành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tựu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văn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hóa</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tiêu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biểu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của</a:t>
          </a:r>
          <a:r>
            <a:rPr lang="en-US" sz="2400" dirty="0">
              <a:latin typeface="Cambria" panose="02040503050406030204" pitchFamily="18" charset="0"/>
              <a:ea typeface="Cambria" panose="02040503050406030204" pitchFamily="18" charset="0"/>
            </a:rPr>
            <a:t> Trung </a:t>
          </a:r>
          <a:r>
            <a:rPr lang="en-US" sz="2400" dirty="0" err="1">
              <a:latin typeface="Cambria" panose="02040503050406030204" pitchFamily="18" charset="0"/>
              <a:ea typeface="Cambria" panose="02040503050406030204" pitchFamily="18" charset="0"/>
            </a:rPr>
            <a:t>Quốc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em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ấn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tượng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thành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tựu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nhất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Vì</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sao</a:t>
          </a:r>
          <a:r>
            <a:rPr lang="en-US" sz="2400" dirty="0">
              <a:latin typeface="Cambria" panose="02040503050406030204" pitchFamily="18" charset="0"/>
              <a:ea typeface="Cambria" panose="02040503050406030204" pitchFamily="18" charset="0"/>
            </a:rPr>
            <a:t>?</a:t>
          </a:r>
        </a:p>
      </dgm:t>
    </dgm:pt>
    <dgm:pt modelId="{13D7BABB-CBD2-4DAC-BAA7-A5852D1BD8F9}" type="parTrans" cxnId="{DB281AD2-60CC-474A-B125-763FF6D489BE}">
      <dgm:prSet/>
      <dgm:spPr/>
      <dgm:t>
        <a:bodyPr/>
        <a:lstStyle/>
        <a:p>
          <a:endParaRPr lang="en-US" sz="3200">
            <a:latin typeface="Cambria" panose="02040503050406030204" pitchFamily="18" charset="0"/>
            <a:ea typeface="Cambria" panose="02040503050406030204" pitchFamily="18" charset="0"/>
          </a:endParaRPr>
        </a:p>
      </dgm:t>
    </dgm:pt>
    <dgm:pt modelId="{75325A9B-F9BA-4928-A93C-2B29DFC1E71E}" type="sibTrans" cxnId="{DB281AD2-60CC-474A-B125-763FF6D489BE}">
      <dgm:prSet/>
      <dgm:spPr/>
      <dgm:t>
        <a:bodyPr/>
        <a:lstStyle/>
        <a:p>
          <a:endParaRPr lang="en-US" sz="3200">
            <a:latin typeface="Cambria" panose="02040503050406030204" pitchFamily="18" charset="0"/>
            <a:ea typeface="Cambria" panose="02040503050406030204" pitchFamily="18" charset="0"/>
          </a:endParaRPr>
        </a:p>
      </dgm:t>
    </dgm:pt>
    <dgm:pt modelId="{CCECD79B-F821-47FB-B6F6-ABE39A8FA0CA}">
      <dgm:prSet custT="1"/>
      <dgm:spPr/>
      <dgm:t>
        <a:bodyPr/>
        <a:lstStyle/>
        <a:p>
          <a:pPr algn="l"/>
          <a:r>
            <a:rPr lang="vi-VN" sz="2400" dirty="0">
              <a:latin typeface="Cambria" panose="02040503050406030204" pitchFamily="18" charset="0"/>
              <a:ea typeface="Cambria" panose="02040503050406030204" pitchFamily="18" charset="0"/>
            </a:rPr>
            <a:t>Ý nghĩa của các thành tựu văn hóa đó với sự phát triển của nền văn hóa Trung Quốc hiện nay?</a:t>
          </a:r>
          <a:endParaRPr lang="en-US" sz="2400" dirty="0">
            <a:latin typeface="Cambria" panose="02040503050406030204" pitchFamily="18" charset="0"/>
            <a:ea typeface="Cambria" panose="02040503050406030204" pitchFamily="18" charset="0"/>
          </a:endParaRPr>
        </a:p>
      </dgm:t>
    </dgm:pt>
    <dgm:pt modelId="{4B4714AD-E41A-4EB6-9BD9-02B3E6D9C51F}" type="parTrans" cxnId="{1ED832BB-BAAE-4C30-8ADA-919A1CAA3F83}">
      <dgm:prSet/>
      <dgm:spPr/>
      <dgm:t>
        <a:bodyPr/>
        <a:lstStyle/>
        <a:p>
          <a:endParaRPr lang="en-US" sz="3200">
            <a:latin typeface="Cambria" panose="02040503050406030204" pitchFamily="18" charset="0"/>
            <a:ea typeface="Cambria" panose="02040503050406030204" pitchFamily="18" charset="0"/>
          </a:endParaRPr>
        </a:p>
      </dgm:t>
    </dgm:pt>
    <dgm:pt modelId="{5A83498C-BBEC-4C37-90D6-B85B5CB1BE34}" type="sibTrans" cxnId="{1ED832BB-BAAE-4C30-8ADA-919A1CAA3F83}">
      <dgm:prSet/>
      <dgm:spPr/>
      <dgm:t>
        <a:bodyPr/>
        <a:lstStyle/>
        <a:p>
          <a:endParaRPr lang="en-US" sz="3200">
            <a:latin typeface="Cambria" panose="02040503050406030204" pitchFamily="18" charset="0"/>
            <a:ea typeface="Cambria" panose="02040503050406030204" pitchFamily="18" charset="0"/>
          </a:endParaRPr>
        </a:p>
      </dgm:t>
    </dgm:pt>
    <dgm:pt modelId="{E4B27D5E-5623-474E-96A3-966B0C7EF54C}">
      <dgm:prSet/>
      <dgm:spPr/>
      <dgm:t>
        <a:bodyPr/>
        <a:lstStyle/>
        <a:p>
          <a:endParaRPr lang="en-US" dirty="0">
            <a:latin typeface="Cambria" panose="02040503050406030204" pitchFamily="18" charset="0"/>
            <a:ea typeface="Cambria" panose="02040503050406030204" pitchFamily="18" charset="0"/>
          </a:endParaRPr>
        </a:p>
      </dgm:t>
    </dgm:pt>
    <dgm:pt modelId="{DB6A3741-5DCA-47B7-96FD-66B63DD2B3CE}" type="parTrans" cxnId="{7DD11AD6-3CDB-4F76-936D-6C0E9AA86615}">
      <dgm:prSet/>
      <dgm:spPr/>
      <dgm:t>
        <a:bodyPr/>
        <a:lstStyle/>
        <a:p>
          <a:endParaRPr lang="en-US"/>
        </a:p>
      </dgm:t>
    </dgm:pt>
    <dgm:pt modelId="{EC926E76-FB28-43F7-AD2F-C128AD7FF164}" type="sibTrans" cxnId="{7DD11AD6-3CDB-4F76-936D-6C0E9AA86615}">
      <dgm:prSet/>
      <dgm:spPr/>
      <dgm:t>
        <a:bodyPr/>
        <a:lstStyle/>
        <a:p>
          <a:endParaRPr lang="en-US"/>
        </a:p>
      </dgm:t>
    </dgm:pt>
    <dgm:pt modelId="{262A156E-5BE3-4116-ACF8-A7E5C33A6BA2}">
      <dgm:prSet custT="1"/>
      <dgm:spPr/>
      <dgm:t>
        <a:bodyPr/>
        <a:lstStyle/>
        <a:p>
          <a:r>
            <a:rPr lang="vi-VN" sz="2400" dirty="0">
              <a:latin typeface="Cambria" panose="02040503050406030204" pitchFamily="18" charset="0"/>
              <a:ea typeface="Cambria" panose="02040503050406030204" pitchFamily="18" charset="0"/>
            </a:rPr>
            <a:t>Con hãy cho biết những ảnh hưởng của các thành tựu văn hóa đó đến văn hóa Việt Nam như thế nào? Tại sao lại có sự ảnh hưởng đó?</a:t>
          </a:r>
          <a:endParaRPr lang="en-US" sz="2400" dirty="0">
            <a:latin typeface="Cambria" panose="02040503050406030204" pitchFamily="18" charset="0"/>
            <a:ea typeface="Cambria" panose="02040503050406030204" pitchFamily="18" charset="0"/>
          </a:endParaRPr>
        </a:p>
      </dgm:t>
    </dgm:pt>
    <dgm:pt modelId="{7681D2C7-F1C1-4EE7-BC74-503E0ED6521D}" type="parTrans" cxnId="{B93E362A-0616-4B0B-B1EA-A92CFAA16A9A}">
      <dgm:prSet/>
      <dgm:spPr/>
      <dgm:t>
        <a:bodyPr/>
        <a:lstStyle/>
        <a:p>
          <a:endParaRPr lang="en-US"/>
        </a:p>
      </dgm:t>
    </dgm:pt>
    <dgm:pt modelId="{424F8F61-3283-4656-A8C8-C61C4AF24223}" type="sibTrans" cxnId="{B93E362A-0616-4B0B-B1EA-A92CFAA16A9A}">
      <dgm:prSet/>
      <dgm:spPr/>
      <dgm:t>
        <a:bodyPr/>
        <a:lstStyle/>
        <a:p>
          <a:endParaRPr lang="en-US"/>
        </a:p>
      </dgm:t>
    </dgm:pt>
    <dgm:pt modelId="{A10DEA34-61B6-4D9D-8164-7CEF3DEBBC23}">
      <dgm:prSet custT="1"/>
      <dgm:spPr/>
      <dgm:t>
        <a:bodyPr/>
        <a:lstStyle/>
        <a:p>
          <a:endParaRPr lang="en-US" sz="2400" dirty="0">
            <a:latin typeface="Cambria" panose="02040503050406030204" pitchFamily="18" charset="0"/>
            <a:ea typeface="Cambria" panose="02040503050406030204" pitchFamily="18" charset="0"/>
          </a:endParaRPr>
        </a:p>
      </dgm:t>
    </dgm:pt>
    <dgm:pt modelId="{2E79AE33-A424-4436-8868-60AA8C1CDC18}" type="parTrans" cxnId="{8A7FBC26-90D9-4A64-BE38-41CA73738B94}">
      <dgm:prSet/>
      <dgm:spPr/>
      <dgm:t>
        <a:bodyPr/>
        <a:lstStyle/>
        <a:p>
          <a:endParaRPr lang="en-US"/>
        </a:p>
      </dgm:t>
    </dgm:pt>
    <dgm:pt modelId="{5BA34DE6-7DF2-40AC-9399-8307C261F7F3}" type="sibTrans" cxnId="{8A7FBC26-90D9-4A64-BE38-41CA73738B94}">
      <dgm:prSet/>
      <dgm:spPr/>
      <dgm:t>
        <a:bodyPr/>
        <a:lstStyle/>
        <a:p>
          <a:endParaRPr lang="en-US"/>
        </a:p>
      </dgm:t>
    </dgm:pt>
    <dgm:pt modelId="{B0CA83BA-1ABB-4ECE-B9B4-EADE09FB2977}">
      <dgm:prSet custT="1"/>
      <dgm:spPr/>
      <dgm:t>
        <a:bodyPr/>
        <a:lstStyle/>
        <a:p>
          <a:pPr algn="l"/>
          <a:endParaRPr lang="en-US" sz="2400" dirty="0">
            <a:latin typeface="Cambria" panose="02040503050406030204" pitchFamily="18" charset="0"/>
            <a:ea typeface="Cambria" panose="02040503050406030204" pitchFamily="18" charset="0"/>
          </a:endParaRPr>
        </a:p>
      </dgm:t>
    </dgm:pt>
    <dgm:pt modelId="{12D179BB-5647-4162-8BB7-13AA8E2269A1}" type="parTrans" cxnId="{C0949B79-0765-44D8-A5FB-92DADFB1571A}">
      <dgm:prSet/>
      <dgm:spPr/>
      <dgm:t>
        <a:bodyPr/>
        <a:lstStyle/>
        <a:p>
          <a:endParaRPr lang="en-US"/>
        </a:p>
      </dgm:t>
    </dgm:pt>
    <dgm:pt modelId="{FA58EBD4-47DD-41BB-9424-DDB507A7BF73}" type="sibTrans" cxnId="{C0949B79-0765-44D8-A5FB-92DADFB1571A}">
      <dgm:prSet/>
      <dgm:spPr/>
      <dgm:t>
        <a:bodyPr/>
        <a:lstStyle/>
        <a:p>
          <a:endParaRPr lang="en-US"/>
        </a:p>
      </dgm:t>
    </dgm:pt>
    <dgm:pt modelId="{C997F3F4-AA98-42AB-9F78-141FA0AA765A}" type="pres">
      <dgm:prSet presAssocID="{2D50D76D-3B06-48C1-BA16-8168AFDAD1CF}" presName="diagram" presStyleCnt="0">
        <dgm:presLayoutVars>
          <dgm:dir/>
          <dgm:animLvl val="lvl"/>
          <dgm:resizeHandles val="exact"/>
        </dgm:presLayoutVars>
      </dgm:prSet>
      <dgm:spPr/>
    </dgm:pt>
    <dgm:pt modelId="{3965825C-7127-48F0-B3C2-64896D8AEE28}" type="pres">
      <dgm:prSet presAssocID="{B2152336-E854-4B69-B7D5-03D2112B2544}" presName="compNode" presStyleCnt="0"/>
      <dgm:spPr/>
    </dgm:pt>
    <dgm:pt modelId="{A563582B-1869-4123-9F7D-95D6FAD78AB9}" type="pres">
      <dgm:prSet presAssocID="{B2152336-E854-4B69-B7D5-03D2112B2544}" presName="childRect" presStyleLbl="bgAcc1" presStyleIdx="0" presStyleCnt="3" custScaleY="121956" custLinFactNeighborY="2978">
        <dgm:presLayoutVars>
          <dgm:bulletEnabled val="1"/>
        </dgm:presLayoutVars>
      </dgm:prSet>
      <dgm:spPr/>
    </dgm:pt>
    <dgm:pt modelId="{FCF74B65-ADC4-4F29-BF96-4F45365A87AE}" type="pres">
      <dgm:prSet presAssocID="{B2152336-E854-4B69-B7D5-03D2112B2544}" presName="parentText" presStyleLbl="node1" presStyleIdx="0" presStyleCnt="0">
        <dgm:presLayoutVars>
          <dgm:chMax val="0"/>
          <dgm:bulletEnabled val="1"/>
        </dgm:presLayoutVars>
      </dgm:prSet>
      <dgm:spPr/>
    </dgm:pt>
    <dgm:pt modelId="{B0FDF49B-99A1-4C65-AF93-34A2484124A8}" type="pres">
      <dgm:prSet presAssocID="{B2152336-E854-4B69-B7D5-03D2112B2544}" presName="parentRect" presStyleLbl="alignNode1" presStyleIdx="0" presStyleCnt="3" custScaleY="75841"/>
      <dgm:spPr/>
    </dgm:pt>
    <dgm:pt modelId="{9ECC1EB4-D986-4577-9B78-627E9B1DEF89}" type="pres">
      <dgm:prSet presAssocID="{B2152336-E854-4B69-B7D5-03D2112B2544}" presName="adorn" presStyleLbl="fgAccFollowNode1" presStyleIdx="0" presStyleCnt="3"/>
      <dgm:spPr>
        <a:blipFill rotWithShape="1">
          <a:blip xmlns:r="http://schemas.openxmlformats.org/officeDocument/2006/relationships" r:embed="rId1"/>
          <a:stretch>
            <a:fillRect/>
          </a:stretch>
        </a:blipFill>
      </dgm:spPr>
    </dgm:pt>
    <dgm:pt modelId="{B04B31AD-D25E-4B44-9ABB-35B495616169}" type="pres">
      <dgm:prSet presAssocID="{AEB65CB1-3057-4B56-99F2-02A9293310AC}" presName="sibTrans" presStyleLbl="sibTrans2D1" presStyleIdx="0" presStyleCnt="0"/>
      <dgm:spPr/>
    </dgm:pt>
    <dgm:pt modelId="{BE65C608-6DA4-44C2-8E2E-4AD65587D558}" type="pres">
      <dgm:prSet presAssocID="{BFC18F6E-5325-49A4-9DB7-9F8A554253D0}" presName="compNode" presStyleCnt="0"/>
      <dgm:spPr/>
    </dgm:pt>
    <dgm:pt modelId="{E9913F23-7D25-4FF3-9846-FF25A7C1AA69}" type="pres">
      <dgm:prSet presAssocID="{BFC18F6E-5325-49A4-9DB7-9F8A554253D0}" presName="childRect" presStyleLbl="bgAcc1" presStyleIdx="1" presStyleCnt="3" custScaleY="121956" custLinFactNeighborY="707">
        <dgm:presLayoutVars>
          <dgm:bulletEnabled val="1"/>
        </dgm:presLayoutVars>
      </dgm:prSet>
      <dgm:spPr/>
    </dgm:pt>
    <dgm:pt modelId="{1341F161-985E-4EFF-B304-BD1169207EB2}" type="pres">
      <dgm:prSet presAssocID="{BFC18F6E-5325-49A4-9DB7-9F8A554253D0}" presName="parentText" presStyleLbl="node1" presStyleIdx="0" presStyleCnt="0">
        <dgm:presLayoutVars>
          <dgm:chMax val="0"/>
          <dgm:bulletEnabled val="1"/>
        </dgm:presLayoutVars>
      </dgm:prSet>
      <dgm:spPr/>
    </dgm:pt>
    <dgm:pt modelId="{4EA6C95E-D2FE-4DCA-9BFA-2B37262D5A32}" type="pres">
      <dgm:prSet presAssocID="{BFC18F6E-5325-49A4-9DB7-9F8A554253D0}" presName="parentRect" presStyleLbl="alignNode1" presStyleIdx="1" presStyleCnt="3" custScaleY="75841"/>
      <dgm:spPr/>
    </dgm:pt>
    <dgm:pt modelId="{64A1A168-43B8-410A-AC60-A2818ACBA3BD}" type="pres">
      <dgm:prSet presAssocID="{BFC18F6E-5325-49A4-9DB7-9F8A554253D0}" presName="adorn" presStyleLbl="fgAccFollowNode1" presStyleIdx="1" presStyleCnt="3"/>
      <dgm:spPr>
        <a:blipFill rotWithShape="1">
          <a:blip xmlns:r="http://schemas.openxmlformats.org/officeDocument/2006/relationships" r:embed="rId2"/>
          <a:stretch>
            <a:fillRect/>
          </a:stretch>
        </a:blipFill>
      </dgm:spPr>
    </dgm:pt>
    <dgm:pt modelId="{D8E147E7-2EEF-4F7F-BDE1-5AE49D432655}" type="pres">
      <dgm:prSet presAssocID="{BD6B0F99-784D-48A4-AEAF-2F9AA79D6460}" presName="sibTrans" presStyleLbl="sibTrans2D1" presStyleIdx="0" presStyleCnt="0"/>
      <dgm:spPr/>
    </dgm:pt>
    <dgm:pt modelId="{E2B4BC1F-8DA3-4A0A-A255-86548BFA5D7C}" type="pres">
      <dgm:prSet presAssocID="{E4B27D5E-5623-474E-96A3-966B0C7EF54C}" presName="compNode" presStyleCnt="0"/>
      <dgm:spPr/>
    </dgm:pt>
    <dgm:pt modelId="{D9BB7AA0-E96E-4D27-88AD-53C024E5EF76}" type="pres">
      <dgm:prSet presAssocID="{E4B27D5E-5623-474E-96A3-966B0C7EF54C}" presName="childRect" presStyleLbl="bgAcc1" presStyleIdx="2" presStyleCnt="3">
        <dgm:presLayoutVars>
          <dgm:bulletEnabled val="1"/>
        </dgm:presLayoutVars>
      </dgm:prSet>
      <dgm:spPr/>
    </dgm:pt>
    <dgm:pt modelId="{31244561-B216-4BFA-B485-094B822BF919}" type="pres">
      <dgm:prSet presAssocID="{E4B27D5E-5623-474E-96A3-966B0C7EF54C}" presName="parentText" presStyleLbl="node1" presStyleIdx="0" presStyleCnt="0" custScaleY="121956" custLinFactNeighborY="707">
        <dgm:presLayoutVars>
          <dgm:chMax val="0"/>
          <dgm:bulletEnabled val="1"/>
        </dgm:presLayoutVars>
      </dgm:prSet>
      <dgm:spPr/>
    </dgm:pt>
    <dgm:pt modelId="{FE8248D3-7BF8-43DA-96A8-3ED06A01DAED}" type="pres">
      <dgm:prSet presAssocID="{E4B27D5E-5623-474E-96A3-966B0C7EF54C}" presName="parentRect" presStyleLbl="alignNode1" presStyleIdx="2" presStyleCnt="3"/>
      <dgm:spPr/>
    </dgm:pt>
    <dgm:pt modelId="{4550AF0A-9914-41A4-B414-9F6CDA39CCFD}" type="pres">
      <dgm:prSet presAssocID="{E4B27D5E-5623-474E-96A3-966B0C7EF54C}" presName="adorn" presStyleLbl="fgAccFollowNode1" presStyleIdx="2" presStyleCnt="3"/>
      <dgm:spPr/>
    </dgm:pt>
  </dgm:ptLst>
  <dgm:cxnLst>
    <dgm:cxn modelId="{8A8BBA13-6FF3-410A-A9D9-B5922C7BE222}" type="presOf" srcId="{CCECD79B-F821-47FB-B6F6-ABE39A8FA0CA}" destId="{E9913F23-7D25-4FF3-9846-FF25A7C1AA69}" srcOrd="0" destOrd="0" presId="urn:microsoft.com/office/officeart/2005/8/layout/bList2"/>
    <dgm:cxn modelId="{8A7FBC26-90D9-4A64-BE38-41CA73738B94}" srcId="{E4B27D5E-5623-474E-96A3-966B0C7EF54C}" destId="{A10DEA34-61B6-4D9D-8164-7CEF3DEBBC23}" srcOrd="1" destOrd="0" parTransId="{2E79AE33-A424-4436-8868-60AA8C1CDC18}" sibTransId="{5BA34DE6-7DF2-40AC-9399-8307C261F7F3}"/>
    <dgm:cxn modelId="{B93E362A-0616-4B0B-B1EA-A92CFAA16A9A}" srcId="{E4B27D5E-5623-474E-96A3-966B0C7EF54C}" destId="{262A156E-5BE3-4116-ACF8-A7E5C33A6BA2}" srcOrd="0" destOrd="0" parTransId="{7681D2C7-F1C1-4EE7-BC74-503E0ED6521D}" sibTransId="{424F8F61-3283-4656-A8C8-C61C4AF24223}"/>
    <dgm:cxn modelId="{705C0C31-A91B-4F1B-9B80-9699BECCC283}" type="presOf" srcId="{EA8AE113-5E32-4163-AECD-A68015586877}" destId="{A563582B-1869-4123-9F7D-95D6FAD78AB9}" srcOrd="0" destOrd="0" presId="urn:microsoft.com/office/officeart/2005/8/layout/bList2"/>
    <dgm:cxn modelId="{87F68D33-F103-4274-BB0D-780D68D0D1BF}" type="presOf" srcId="{2D50D76D-3B06-48C1-BA16-8168AFDAD1CF}" destId="{C997F3F4-AA98-42AB-9F78-141FA0AA765A}" srcOrd="0" destOrd="0" presId="urn:microsoft.com/office/officeart/2005/8/layout/bList2"/>
    <dgm:cxn modelId="{ACBB2934-FBCD-471A-918A-86A1A7C33503}" type="presOf" srcId="{BFC18F6E-5325-49A4-9DB7-9F8A554253D0}" destId="{4EA6C95E-D2FE-4DCA-9BFA-2B37262D5A32}" srcOrd="1" destOrd="0" presId="urn:microsoft.com/office/officeart/2005/8/layout/bList2"/>
    <dgm:cxn modelId="{C3208656-5028-41B1-B5E8-236A24FD174B}" type="presOf" srcId="{BFC18F6E-5325-49A4-9DB7-9F8A554253D0}" destId="{1341F161-985E-4EFF-B304-BD1169207EB2}" srcOrd="0" destOrd="0" presId="urn:microsoft.com/office/officeart/2005/8/layout/bList2"/>
    <dgm:cxn modelId="{94F71C58-3DCD-4808-B4A1-C08CC1FE7E92}" type="presOf" srcId="{A10DEA34-61B6-4D9D-8164-7CEF3DEBBC23}" destId="{D9BB7AA0-E96E-4D27-88AD-53C024E5EF76}" srcOrd="0" destOrd="1" presId="urn:microsoft.com/office/officeart/2005/8/layout/bList2"/>
    <dgm:cxn modelId="{B10A375E-C339-4FD9-AE82-2949A0885652}" type="presOf" srcId="{E4B27D5E-5623-474E-96A3-966B0C7EF54C}" destId="{31244561-B216-4BFA-B485-094B822BF919}" srcOrd="0" destOrd="0" presId="urn:microsoft.com/office/officeart/2005/8/layout/bList2"/>
    <dgm:cxn modelId="{25E50067-3A1A-422A-AA1F-13C5D8200B12}" type="presOf" srcId="{BD6B0F99-784D-48A4-AEAF-2F9AA79D6460}" destId="{D8E147E7-2EEF-4F7F-BDE1-5AE49D432655}" srcOrd="0" destOrd="0" presId="urn:microsoft.com/office/officeart/2005/8/layout/bList2"/>
    <dgm:cxn modelId="{C0949B79-0765-44D8-A5FB-92DADFB1571A}" srcId="{BFC18F6E-5325-49A4-9DB7-9F8A554253D0}" destId="{B0CA83BA-1ABB-4ECE-B9B4-EADE09FB2977}" srcOrd="1" destOrd="0" parTransId="{12D179BB-5647-4162-8BB7-13AA8E2269A1}" sibTransId="{FA58EBD4-47DD-41BB-9424-DDB507A7BF73}"/>
    <dgm:cxn modelId="{23F81882-EA4A-45F3-9616-491D91915377}" type="presOf" srcId="{262A156E-5BE3-4116-ACF8-A7E5C33A6BA2}" destId="{D9BB7AA0-E96E-4D27-88AD-53C024E5EF76}" srcOrd="0" destOrd="0" presId="urn:microsoft.com/office/officeart/2005/8/layout/bList2"/>
    <dgm:cxn modelId="{08032EB8-F738-44EB-B8F2-19634C6238E2}" type="presOf" srcId="{B2152336-E854-4B69-B7D5-03D2112B2544}" destId="{B0FDF49B-99A1-4C65-AF93-34A2484124A8}" srcOrd="1" destOrd="0" presId="urn:microsoft.com/office/officeart/2005/8/layout/bList2"/>
    <dgm:cxn modelId="{1ED832BB-BAAE-4C30-8ADA-919A1CAA3F83}" srcId="{BFC18F6E-5325-49A4-9DB7-9F8A554253D0}" destId="{CCECD79B-F821-47FB-B6F6-ABE39A8FA0CA}" srcOrd="0" destOrd="0" parTransId="{4B4714AD-E41A-4EB6-9BD9-02B3E6D9C51F}" sibTransId="{5A83498C-BBEC-4C37-90D6-B85B5CB1BE34}"/>
    <dgm:cxn modelId="{A24FB8BB-67DC-451E-98D1-1CB329FE7AE7}" type="presOf" srcId="{AEB65CB1-3057-4B56-99F2-02A9293310AC}" destId="{B04B31AD-D25E-4B44-9ABB-35B495616169}" srcOrd="0" destOrd="0" presId="urn:microsoft.com/office/officeart/2005/8/layout/bList2"/>
    <dgm:cxn modelId="{14B09DCD-8D10-4D2C-99D7-189282FF2FC2}" type="presOf" srcId="{E4B27D5E-5623-474E-96A3-966B0C7EF54C}" destId="{FE8248D3-7BF8-43DA-96A8-3ED06A01DAED}" srcOrd="1" destOrd="0" presId="urn:microsoft.com/office/officeart/2005/8/layout/bList2"/>
    <dgm:cxn modelId="{DB281AD2-60CC-474A-B125-763FF6D489BE}" srcId="{B2152336-E854-4B69-B7D5-03D2112B2544}" destId="{EA8AE113-5E32-4163-AECD-A68015586877}" srcOrd="0" destOrd="0" parTransId="{13D7BABB-CBD2-4DAC-BAA7-A5852D1BD8F9}" sibTransId="{75325A9B-F9BA-4928-A93C-2B29DFC1E71E}"/>
    <dgm:cxn modelId="{7DD11AD6-3CDB-4F76-936D-6C0E9AA86615}" srcId="{2D50D76D-3B06-48C1-BA16-8168AFDAD1CF}" destId="{E4B27D5E-5623-474E-96A3-966B0C7EF54C}" srcOrd="2" destOrd="0" parTransId="{DB6A3741-5DCA-47B7-96FD-66B63DD2B3CE}" sibTransId="{EC926E76-FB28-43F7-AD2F-C128AD7FF164}"/>
    <dgm:cxn modelId="{425EEDD9-3EA0-49D9-AFE3-85943DE9A2DA}" srcId="{2D50D76D-3B06-48C1-BA16-8168AFDAD1CF}" destId="{B2152336-E854-4B69-B7D5-03D2112B2544}" srcOrd="0" destOrd="0" parTransId="{EF2B10A2-98E7-447F-8BCE-009AAF1E4344}" sibTransId="{AEB65CB1-3057-4B56-99F2-02A9293310AC}"/>
    <dgm:cxn modelId="{1F9538F1-AEE8-42F2-8C8B-1BDC220C6246}" type="presOf" srcId="{B0CA83BA-1ABB-4ECE-B9B4-EADE09FB2977}" destId="{E9913F23-7D25-4FF3-9846-FF25A7C1AA69}" srcOrd="0" destOrd="1" presId="urn:microsoft.com/office/officeart/2005/8/layout/bList2"/>
    <dgm:cxn modelId="{66C6BEF8-687B-4CA0-B981-33EAA8E74080}" type="presOf" srcId="{B2152336-E854-4B69-B7D5-03D2112B2544}" destId="{FCF74B65-ADC4-4F29-BF96-4F45365A87AE}" srcOrd="0" destOrd="0" presId="urn:microsoft.com/office/officeart/2005/8/layout/bList2"/>
    <dgm:cxn modelId="{AD692BFE-926B-4D17-8B77-68322D5CC0E5}" srcId="{2D50D76D-3B06-48C1-BA16-8168AFDAD1CF}" destId="{BFC18F6E-5325-49A4-9DB7-9F8A554253D0}" srcOrd="1" destOrd="0" parTransId="{8874CE68-EDE5-412B-8429-9EBE78A5C55C}" sibTransId="{BD6B0F99-784D-48A4-AEAF-2F9AA79D6460}"/>
    <dgm:cxn modelId="{E2BFF8A0-5CF9-4D7D-BDF4-315738107492}" type="presParOf" srcId="{C997F3F4-AA98-42AB-9F78-141FA0AA765A}" destId="{3965825C-7127-48F0-B3C2-64896D8AEE28}" srcOrd="0" destOrd="0" presId="urn:microsoft.com/office/officeart/2005/8/layout/bList2"/>
    <dgm:cxn modelId="{75C77905-E4DC-4CC6-AFD3-4CDE7BBF4577}" type="presParOf" srcId="{3965825C-7127-48F0-B3C2-64896D8AEE28}" destId="{A563582B-1869-4123-9F7D-95D6FAD78AB9}" srcOrd="0" destOrd="0" presId="urn:microsoft.com/office/officeart/2005/8/layout/bList2"/>
    <dgm:cxn modelId="{72253359-49A6-4D52-B631-8A980D8F9013}" type="presParOf" srcId="{3965825C-7127-48F0-B3C2-64896D8AEE28}" destId="{FCF74B65-ADC4-4F29-BF96-4F45365A87AE}" srcOrd="1" destOrd="0" presId="urn:microsoft.com/office/officeart/2005/8/layout/bList2"/>
    <dgm:cxn modelId="{4178F4CA-DE88-4841-9F15-F9E531FC3F86}" type="presParOf" srcId="{3965825C-7127-48F0-B3C2-64896D8AEE28}" destId="{B0FDF49B-99A1-4C65-AF93-34A2484124A8}" srcOrd="2" destOrd="0" presId="urn:microsoft.com/office/officeart/2005/8/layout/bList2"/>
    <dgm:cxn modelId="{C8B6E0B6-37E8-46FE-A14E-B9889405F637}" type="presParOf" srcId="{3965825C-7127-48F0-B3C2-64896D8AEE28}" destId="{9ECC1EB4-D986-4577-9B78-627E9B1DEF89}" srcOrd="3" destOrd="0" presId="urn:microsoft.com/office/officeart/2005/8/layout/bList2"/>
    <dgm:cxn modelId="{931049BE-B072-4A19-AD86-0677B156E392}" type="presParOf" srcId="{C997F3F4-AA98-42AB-9F78-141FA0AA765A}" destId="{B04B31AD-D25E-4B44-9ABB-35B495616169}" srcOrd="1" destOrd="0" presId="urn:microsoft.com/office/officeart/2005/8/layout/bList2"/>
    <dgm:cxn modelId="{86565563-C5FC-460E-B346-F0E10CD3085C}" type="presParOf" srcId="{C997F3F4-AA98-42AB-9F78-141FA0AA765A}" destId="{BE65C608-6DA4-44C2-8E2E-4AD65587D558}" srcOrd="2" destOrd="0" presId="urn:microsoft.com/office/officeart/2005/8/layout/bList2"/>
    <dgm:cxn modelId="{EEFAA021-9F00-4482-B54F-513C76321F6E}" type="presParOf" srcId="{BE65C608-6DA4-44C2-8E2E-4AD65587D558}" destId="{E9913F23-7D25-4FF3-9846-FF25A7C1AA69}" srcOrd="0" destOrd="0" presId="urn:microsoft.com/office/officeart/2005/8/layout/bList2"/>
    <dgm:cxn modelId="{E0175965-A098-424F-9F2D-D1D46A70E9F7}" type="presParOf" srcId="{BE65C608-6DA4-44C2-8E2E-4AD65587D558}" destId="{1341F161-985E-4EFF-B304-BD1169207EB2}" srcOrd="1" destOrd="0" presId="urn:microsoft.com/office/officeart/2005/8/layout/bList2"/>
    <dgm:cxn modelId="{5ACD5548-2659-4CFB-BF84-7C45A50E7814}" type="presParOf" srcId="{BE65C608-6DA4-44C2-8E2E-4AD65587D558}" destId="{4EA6C95E-D2FE-4DCA-9BFA-2B37262D5A32}" srcOrd="2" destOrd="0" presId="urn:microsoft.com/office/officeart/2005/8/layout/bList2"/>
    <dgm:cxn modelId="{E18228EF-EC12-40B1-83FF-8D947AB986AC}" type="presParOf" srcId="{BE65C608-6DA4-44C2-8E2E-4AD65587D558}" destId="{64A1A168-43B8-410A-AC60-A2818ACBA3BD}" srcOrd="3" destOrd="0" presId="urn:microsoft.com/office/officeart/2005/8/layout/bList2"/>
    <dgm:cxn modelId="{56C93D66-D97E-42C4-8CC5-194F5D7ACE9F}" type="presParOf" srcId="{C997F3F4-AA98-42AB-9F78-141FA0AA765A}" destId="{D8E147E7-2EEF-4F7F-BDE1-5AE49D432655}" srcOrd="3" destOrd="0" presId="urn:microsoft.com/office/officeart/2005/8/layout/bList2"/>
    <dgm:cxn modelId="{CA2EB395-824F-49D8-85D3-5008B88CFF83}" type="presParOf" srcId="{C997F3F4-AA98-42AB-9F78-141FA0AA765A}" destId="{E2B4BC1F-8DA3-4A0A-A255-86548BFA5D7C}" srcOrd="4" destOrd="0" presId="urn:microsoft.com/office/officeart/2005/8/layout/bList2"/>
    <dgm:cxn modelId="{DB7AAE1F-C3FA-4612-B471-7AA543FB4F3C}" type="presParOf" srcId="{E2B4BC1F-8DA3-4A0A-A255-86548BFA5D7C}" destId="{D9BB7AA0-E96E-4D27-88AD-53C024E5EF76}" srcOrd="0" destOrd="0" presId="urn:microsoft.com/office/officeart/2005/8/layout/bList2"/>
    <dgm:cxn modelId="{840C905A-6234-4906-91E8-E98CEAE14DC5}" type="presParOf" srcId="{E2B4BC1F-8DA3-4A0A-A255-86548BFA5D7C}" destId="{31244561-B216-4BFA-B485-094B822BF919}" srcOrd="1" destOrd="0" presId="urn:microsoft.com/office/officeart/2005/8/layout/bList2"/>
    <dgm:cxn modelId="{F7C6FB37-8FF7-4450-984A-E470A0C30456}" type="presParOf" srcId="{E2B4BC1F-8DA3-4A0A-A255-86548BFA5D7C}" destId="{FE8248D3-7BF8-43DA-96A8-3ED06A01DAED}" srcOrd="2" destOrd="0" presId="urn:microsoft.com/office/officeart/2005/8/layout/bList2"/>
    <dgm:cxn modelId="{D44AEAA0-3E5E-42AE-A599-BCFEDAABB1BE}" type="presParOf" srcId="{E2B4BC1F-8DA3-4A0A-A255-86548BFA5D7C}" destId="{4550AF0A-9914-41A4-B414-9F6CDA39CCF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D4C5AB-1303-1E46-9003-E7FC5F69721C}" type="doc">
      <dgm:prSet loTypeId="urn:microsoft.com/office/officeart/2005/8/layout/chevron2" loCatId="" qsTypeId="urn:microsoft.com/office/officeart/2005/8/quickstyle/simple1" qsCatId="simple" csTypeId="urn:microsoft.com/office/officeart/2005/8/colors/accent0_3" csCatId="mainScheme" phldr="1"/>
      <dgm:spPr/>
      <dgm:t>
        <a:bodyPr/>
        <a:lstStyle/>
        <a:p>
          <a:endParaRPr lang="en-GB"/>
        </a:p>
      </dgm:t>
    </dgm:pt>
    <dgm:pt modelId="{EEBCF1BA-0CA3-BC41-B7F6-BCAA6B5FB789}">
      <dgm:prSet phldrT="[Text]" custT="1"/>
      <dgm:spPr/>
      <dgm:t>
        <a:bodyPr/>
        <a:lstStyle/>
        <a:p>
          <a:r>
            <a:rPr lang="en-GB" sz="2600" b="1" dirty="0">
              <a:latin typeface="Cambria" panose="02040503050406030204" pitchFamily="18" charset="0"/>
            </a:rPr>
            <a:t>1</a:t>
          </a:r>
        </a:p>
      </dgm:t>
    </dgm:pt>
    <dgm:pt modelId="{98641ED4-E5FA-0647-9DE5-9A25A809A7EA}" type="parTrans" cxnId="{180E8BE4-588E-C847-9849-6BBBDAC2E496}">
      <dgm:prSet/>
      <dgm:spPr/>
      <dgm:t>
        <a:bodyPr/>
        <a:lstStyle/>
        <a:p>
          <a:endParaRPr lang="en-GB" sz="2600" b="1">
            <a:latin typeface="Cambria" panose="02040503050406030204" pitchFamily="18" charset="0"/>
          </a:endParaRPr>
        </a:p>
      </dgm:t>
    </dgm:pt>
    <dgm:pt modelId="{C652E95F-F4F2-2543-BF65-7A3B7B11B522}" type="sibTrans" cxnId="{180E8BE4-588E-C847-9849-6BBBDAC2E496}">
      <dgm:prSet/>
      <dgm:spPr/>
      <dgm:t>
        <a:bodyPr/>
        <a:lstStyle/>
        <a:p>
          <a:endParaRPr lang="en-GB" sz="2600" b="1">
            <a:latin typeface="Cambria" panose="02040503050406030204" pitchFamily="18" charset="0"/>
          </a:endParaRPr>
        </a:p>
      </dgm:t>
    </dgm:pt>
    <dgm:pt modelId="{C29CCF23-7D6B-AA46-9060-A63C528C7017}">
      <dgm:prSet phldrT="[Text]" custT="1"/>
      <dgm:spPr/>
      <dgm:t>
        <a:bodyPr/>
        <a:lstStyle/>
        <a:p>
          <a:r>
            <a:rPr lang="en-GB" sz="2600" b="0" dirty="0" err="1">
              <a:latin typeface="Cambria" panose="02040503050406030204" pitchFamily="18" charset="0"/>
            </a:rPr>
            <a:t>Công</a:t>
          </a:r>
          <a:r>
            <a:rPr lang="en-GB" sz="2600" b="0" dirty="0">
              <a:latin typeface="Cambria" panose="02040503050406030204" pitchFamily="18" charset="0"/>
            </a:rPr>
            <a:t> </a:t>
          </a:r>
          <a:r>
            <a:rPr lang="en-GB" sz="2600" b="0" dirty="0" err="1">
              <a:latin typeface="Cambria" panose="02040503050406030204" pitchFamily="18" charset="0"/>
            </a:rPr>
            <a:t>trình</a:t>
          </a:r>
          <a:r>
            <a:rPr lang="en-GB" sz="2600" b="0" dirty="0">
              <a:latin typeface="Cambria" panose="02040503050406030204" pitchFamily="18" charset="0"/>
            </a:rPr>
            <a:t> </a:t>
          </a:r>
          <a:r>
            <a:rPr lang="en-GB" sz="2600" b="0" dirty="0" err="1">
              <a:latin typeface="Cambria" panose="02040503050406030204" pitchFamily="18" charset="0"/>
            </a:rPr>
            <a:t>kiến</a:t>
          </a:r>
          <a:r>
            <a:rPr lang="en-GB" sz="2600" b="0" dirty="0">
              <a:latin typeface="Cambria" panose="02040503050406030204" pitchFamily="18" charset="0"/>
            </a:rPr>
            <a:t> </a:t>
          </a:r>
          <a:r>
            <a:rPr lang="en-GB" sz="2600" b="0" dirty="0" err="1">
              <a:latin typeface="Cambria" panose="02040503050406030204" pitchFamily="18" charset="0"/>
            </a:rPr>
            <a:t>trúc</a:t>
          </a:r>
          <a:r>
            <a:rPr lang="en-GB" sz="2600" b="0" dirty="0">
              <a:latin typeface="Cambria" panose="02040503050406030204" pitchFamily="18" charset="0"/>
            </a:rPr>
            <a:t> </a:t>
          </a:r>
          <a:r>
            <a:rPr lang="en-GB" sz="2600" b="0" dirty="0" err="1">
              <a:latin typeface="Cambria" panose="02040503050406030204" pitchFamily="18" charset="0"/>
            </a:rPr>
            <a:t>đồ</a:t>
          </a:r>
          <a:r>
            <a:rPr lang="en-GB" sz="2600" b="0" dirty="0">
              <a:latin typeface="Cambria" panose="02040503050406030204" pitchFamily="18" charset="0"/>
            </a:rPr>
            <a:t> </a:t>
          </a:r>
          <a:r>
            <a:rPr lang="en-GB" sz="2600" b="0" dirty="0" err="1">
              <a:latin typeface="Cambria" panose="02040503050406030204" pitchFamily="18" charset="0"/>
            </a:rPr>
            <a:t>sộ</a:t>
          </a:r>
          <a:r>
            <a:rPr lang="en-GB" sz="2600" b="0" dirty="0">
              <a:latin typeface="Cambria" panose="02040503050406030204" pitchFamily="18" charset="0"/>
            </a:rPr>
            <a:t> </a:t>
          </a:r>
          <a:r>
            <a:rPr lang="en-GB" sz="2600" b="0" dirty="0" err="1">
              <a:latin typeface="Cambria" panose="02040503050406030204" pitchFamily="18" charset="0"/>
            </a:rPr>
            <a:t>được</a:t>
          </a:r>
          <a:r>
            <a:rPr lang="en-GB" sz="2600" b="0" dirty="0">
              <a:latin typeface="Cambria" panose="02040503050406030204" pitchFamily="18" charset="0"/>
            </a:rPr>
            <a:t> </a:t>
          </a:r>
          <a:r>
            <a:rPr lang="en-GB" sz="2600" b="0" dirty="0" err="1">
              <a:latin typeface="Cambria" panose="02040503050406030204" pitchFamily="18" charset="0"/>
            </a:rPr>
            <a:t>xây</a:t>
          </a:r>
          <a:r>
            <a:rPr lang="en-GB" sz="2600" b="0" dirty="0">
              <a:latin typeface="Cambria" panose="02040503050406030204" pitchFamily="18" charset="0"/>
            </a:rPr>
            <a:t> </a:t>
          </a:r>
          <a:r>
            <a:rPr lang="en-GB" sz="2600" b="0" dirty="0" err="1">
              <a:latin typeface="Cambria" panose="02040503050406030204" pitchFamily="18" charset="0"/>
            </a:rPr>
            <a:t>dựng</a:t>
          </a:r>
          <a:r>
            <a:rPr lang="en-GB" sz="2600" b="0" dirty="0">
              <a:latin typeface="Cambria" panose="02040503050406030204" pitchFamily="18" charset="0"/>
            </a:rPr>
            <a:t> </a:t>
          </a:r>
          <a:r>
            <a:rPr lang="en-GB" sz="2600" b="0" dirty="0" err="1">
              <a:latin typeface="Cambria" panose="02040503050406030204" pitchFamily="18" charset="0"/>
            </a:rPr>
            <a:t>dưới</a:t>
          </a:r>
          <a:r>
            <a:rPr lang="en-GB" sz="2600" b="0" dirty="0">
              <a:latin typeface="Cambria" panose="02040503050406030204" pitchFamily="18" charset="0"/>
            </a:rPr>
            <a:t> </a:t>
          </a:r>
          <a:r>
            <a:rPr lang="en-GB" sz="2600" b="0" dirty="0" err="1">
              <a:latin typeface="Cambria" panose="02040503050406030204" pitchFamily="18" charset="0"/>
            </a:rPr>
            <a:t>thời</a:t>
          </a:r>
          <a:r>
            <a:rPr lang="en-GB" sz="2600" b="0" dirty="0">
              <a:latin typeface="Cambria" panose="02040503050406030204" pitchFamily="18" charset="0"/>
            </a:rPr>
            <a:t> Minh </a:t>
          </a:r>
          <a:r>
            <a:rPr lang="en-GB" sz="2600" b="0" dirty="0" err="1">
              <a:latin typeface="Cambria" panose="02040503050406030204" pitchFamily="18" charset="0"/>
            </a:rPr>
            <a:t>là</a:t>
          </a:r>
          <a:r>
            <a:rPr lang="en-GB" sz="2600" b="0" dirty="0">
              <a:latin typeface="Cambria" panose="02040503050406030204" pitchFamily="18" charset="0"/>
            </a:rPr>
            <a:t>:</a:t>
          </a:r>
        </a:p>
      </dgm:t>
    </dgm:pt>
    <dgm:pt modelId="{D830EDC8-B5E5-3044-86E0-EFC7064A1475}" type="parTrans" cxnId="{A28FA75A-B0EE-8346-97BB-F935B4F9CC12}">
      <dgm:prSet/>
      <dgm:spPr/>
      <dgm:t>
        <a:bodyPr/>
        <a:lstStyle/>
        <a:p>
          <a:endParaRPr lang="en-GB" sz="2600" b="1">
            <a:latin typeface="Cambria" panose="02040503050406030204" pitchFamily="18" charset="0"/>
          </a:endParaRPr>
        </a:p>
      </dgm:t>
    </dgm:pt>
    <dgm:pt modelId="{C5879242-34D1-3549-BF45-93E57939EB9F}" type="sibTrans" cxnId="{A28FA75A-B0EE-8346-97BB-F935B4F9CC12}">
      <dgm:prSet/>
      <dgm:spPr/>
      <dgm:t>
        <a:bodyPr/>
        <a:lstStyle/>
        <a:p>
          <a:endParaRPr lang="en-GB" sz="2600" b="1">
            <a:latin typeface="Cambria" panose="02040503050406030204" pitchFamily="18" charset="0"/>
          </a:endParaRPr>
        </a:p>
      </dgm:t>
    </dgm:pt>
    <dgm:pt modelId="{CB1D90F9-E6D5-AB48-8CD1-0A66F4D3C19D}">
      <dgm:prSet phldrT="[Text]" custT="1"/>
      <dgm:spPr/>
      <dgm:t>
        <a:bodyPr/>
        <a:lstStyle/>
        <a:p>
          <a:r>
            <a:rPr lang="en-GB" sz="2600" b="1" dirty="0">
              <a:latin typeface="Cambria" panose="02040503050406030204" pitchFamily="18" charset="0"/>
            </a:rPr>
            <a:t>2</a:t>
          </a:r>
        </a:p>
      </dgm:t>
    </dgm:pt>
    <dgm:pt modelId="{C1642A4C-8CAF-6146-8D58-8A2DEB59D67F}" type="parTrans" cxnId="{F3EBE083-8D5A-294A-A176-794BCD761B86}">
      <dgm:prSet/>
      <dgm:spPr/>
      <dgm:t>
        <a:bodyPr/>
        <a:lstStyle/>
        <a:p>
          <a:endParaRPr lang="en-GB" sz="2600" b="1">
            <a:latin typeface="Cambria" panose="02040503050406030204" pitchFamily="18" charset="0"/>
          </a:endParaRPr>
        </a:p>
      </dgm:t>
    </dgm:pt>
    <dgm:pt modelId="{18F177C2-0A83-3842-8D87-52F8E6E0C23C}" type="sibTrans" cxnId="{F3EBE083-8D5A-294A-A176-794BCD761B86}">
      <dgm:prSet/>
      <dgm:spPr/>
      <dgm:t>
        <a:bodyPr/>
        <a:lstStyle/>
        <a:p>
          <a:endParaRPr lang="en-GB" sz="2600" b="1">
            <a:latin typeface="Cambria" panose="02040503050406030204" pitchFamily="18" charset="0"/>
          </a:endParaRPr>
        </a:p>
      </dgm:t>
    </dgm:pt>
    <dgm:pt modelId="{0E23E31E-612B-8E43-B62B-B0744465E294}">
      <dgm:prSet phldrT="[Text]" custT="1"/>
      <dgm:spPr/>
      <dgm:t>
        <a:bodyPr/>
        <a:lstStyle/>
        <a:p>
          <a:r>
            <a:rPr lang="vi-VN" sz="2600" b="0" i="0" dirty="0">
              <a:effectLst/>
              <a:latin typeface="Times New Roman" panose="02020603050405020304" pitchFamily="18" charset="0"/>
            </a:rPr>
            <a:t>Vương triều phong kiến cuối cùng trong lịch sử Trung Quốc là</a:t>
          </a:r>
          <a:r>
            <a:rPr lang="en-US" sz="2600" b="0" i="0" dirty="0">
              <a:effectLst/>
              <a:latin typeface="Times New Roman" panose="02020603050405020304" pitchFamily="18" charset="0"/>
            </a:rPr>
            <a:t>:</a:t>
          </a:r>
          <a:endParaRPr lang="en-GB" sz="2600" b="0" dirty="0">
            <a:latin typeface="Cambria" panose="02040503050406030204" pitchFamily="18" charset="0"/>
          </a:endParaRPr>
        </a:p>
      </dgm:t>
    </dgm:pt>
    <dgm:pt modelId="{7A4E8D8F-4264-384B-B8B0-EBF20FDFBD78}" type="parTrans" cxnId="{637966AF-4C5C-024E-ACC7-4D13E7FC44C8}">
      <dgm:prSet/>
      <dgm:spPr/>
      <dgm:t>
        <a:bodyPr/>
        <a:lstStyle/>
        <a:p>
          <a:endParaRPr lang="en-GB" sz="2600" b="1">
            <a:latin typeface="Cambria" panose="02040503050406030204" pitchFamily="18" charset="0"/>
          </a:endParaRPr>
        </a:p>
      </dgm:t>
    </dgm:pt>
    <dgm:pt modelId="{03F4F0A6-7329-D643-B9EB-D85F4B917AC1}" type="sibTrans" cxnId="{637966AF-4C5C-024E-ACC7-4D13E7FC44C8}">
      <dgm:prSet/>
      <dgm:spPr/>
      <dgm:t>
        <a:bodyPr/>
        <a:lstStyle/>
        <a:p>
          <a:endParaRPr lang="en-GB" sz="2600" b="1">
            <a:latin typeface="Cambria" panose="02040503050406030204" pitchFamily="18" charset="0"/>
          </a:endParaRPr>
        </a:p>
      </dgm:t>
    </dgm:pt>
    <dgm:pt modelId="{364435F4-76FC-F74B-85BB-C3A1420B1723}">
      <dgm:prSet phldrT="[Text]" custT="1"/>
      <dgm:spPr/>
      <dgm:t>
        <a:bodyPr/>
        <a:lstStyle/>
        <a:p>
          <a:r>
            <a:rPr lang="en-GB" sz="2600" b="1" dirty="0">
              <a:latin typeface="Cambria" panose="02040503050406030204" pitchFamily="18" charset="0"/>
            </a:rPr>
            <a:t>3</a:t>
          </a:r>
        </a:p>
      </dgm:t>
    </dgm:pt>
    <dgm:pt modelId="{E3F47AC6-6EA2-9149-A6DA-98982CA3C347}" type="parTrans" cxnId="{AD991C82-0554-5044-A8E5-F680D59AD4A2}">
      <dgm:prSet/>
      <dgm:spPr/>
      <dgm:t>
        <a:bodyPr/>
        <a:lstStyle/>
        <a:p>
          <a:endParaRPr lang="en-GB" sz="2600" b="1">
            <a:latin typeface="Cambria" panose="02040503050406030204" pitchFamily="18" charset="0"/>
          </a:endParaRPr>
        </a:p>
      </dgm:t>
    </dgm:pt>
    <dgm:pt modelId="{8730A6E8-728A-0441-8857-C0995ECFAC5F}" type="sibTrans" cxnId="{AD991C82-0554-5044-A8E5-F680D59AD4A2}">
      <dgm:prSet/>
      <dgm:spPr/>
      <dgm:t>
        <a:bodyPr/>
        <a:lstStyle/>
        <a:p>
          <a:endParaRPr lang="en-GB" sz="2600" b="1">
            <a:latin typeface="Cambria" panose="02040503050406030204" pitchFamily="18" charset="0"/>
          </a:endParaRPr>
        </a:p>
      </dgm:t>
    </dgm:pt>
    <dgm:pt modelId="{7059E26A-E57F-D84B-A14E-207C45B5AE05}">
      <dgm:prSet phldrT="[Text]" custT="1"/>
      <dgm:spPr/>
      <dgm:t>
        <a:bodyPr/>
        <a:lstStyle/>
        <a:p>
          <a:r>
            <a:rPr lang="vi-VN" sz="2600" b="0" i="0" dirty="0">
              <a:effectLst/>
              <a:latin typeface="Times New Roman" panose="02020603050405020304" pitchFamily="18" charset="0"/>
            </a:rPr>
            <a:t>Thời Đường, loại hình văn học phát triển nhất là</a:t>
          </a:r>
          <a:r>
            <a:rPr lang="en-US" sz="2600" b="0" i="0" dirty="0">
              <a:effectLst/>
              <a:latin typeface="Times New Roman" panose="02020603050405020304" pitchFamily="18" charset="0"/>
            </a:rPr>
            <a:t>: </a:t>
          </a:r>
          <a:endParaRPr lang="en-GB" sz="2600" b="0" dirty="0">
            <a:latin typeface="Cambria" panose="02040503050406030204" pitchFamily="18" charset="0"/>
          </a:endParaRPr>
        </a:p>
      </dgm:t>
    </dgm:pt>
    <dgm:pt modelId="{A97CBCE9-3625-7D4F-9337-223AF12A4E9C}" type="parTrans" cxnId="{A6F89969-0E30-CA40-AB08-997F81EEDAA9}">
      <dgm:prSet/>
      <dgm:spPr/>
      <dgm:t>
        <a:bodyPr/>
        <a:lstStyle/>
        <a:p>
          <a:endParaRPr lang="en-GB" sz="2600" b="1">
            <a:latin typeface="Cambria" panose="02040503050406030204" pitchFamily="18" charset="0"/>
          </a:endParaRPr>
        </a:p>
      </dgm:t>
    </dgm:pt>
    <dgm:pt modelId="{9274353E-8964-AF4D-9EA6-2548094208AB}" type="sibTrans" cxnId="{A6F89969-0E30-CA40-AB08-997F81EEDAA9}">
      <dgm:prSet/>
      <dgm:spPr/>
      <dgm:t>
        <a:bodyPr/>
        <a:lstStyle/>
        <a:p>
          <a:endParaRPr lang="en-GB" sz="2600" b="1">
            <a:latin typeface="Cambria" panose="02040503050406030204" pitchFamily="18" charset="0"/>
          </a:endParaRPr>
        </a:p>
      </dgm:t>
    </dgm:pt>
    <dgm:pt modelId="{52A97FA5-A14C-394C-8910-CC4C4DE5B2D4}" type="pres">
      <dgm:prSet presAssocID="{16D4C5AB-1303-1E46-9003-E7FC5F69721C}" presName="linearFlow" presStyleCnt="0">
        <dgm:presLayoutVars>
          <dgm:dir/>
          <dgm:animLvl val="lvl"/>
          <dgm:resizeHandles val="exact"/>
        </dgm:presLayoutVars>
      </dgm:prSet>
      <dgm:spPr/>
    </dgm:pt>
    <dgm:pt modelId="{A055DA12-D698-604B-B164-66684FAC254E}" type="pres">
      <dgm:prSet presAssocID="{EEBCF1BA-0CA3-BC41-B7F6-BCAA6B5FB789}" presName="composite" presStyleCnt="0"/>
      <dgm:spPr/>
    </dgm:pt>
    <dgm:pt modelId="{284BDBE3-673E-494D-8BF1-B991EF2B6D25}" type="pres">
      <dgm:prSet presAssocID="{EEBCF1BA-0CA3-BC41-B7F6-BCAA6B5FB789}" presName="parentText" presStyleLbl="alignNode1" presStyleIdx="0" presStyleCnt="3">
        <dgm:presLayoutVars>
          <dgm:chMax val="1"/>
          <dgm:bulletEnabled val="1"/>
        </dgm:presLayoutVars>
      </dgm:prSet>
      <dgm:spPr/>
    </dgm:pt>
    <dgm:pt modelId="{02B28656-6BF0-684B-898B-A3C0B525FC82}" type="pres">
      <dgm:prSet presAssocID="{EEBCF1BA-0CA3-BC41-B7F6-BCAA6B5FB789}" presName="descendantText" presStyleLbl="alignAcc1" presStyleIdx="0" presStyleCnt="3">
        <dgm:presLayoutVars>
          <dgm:bulletEnabled val="1"/>
        </dgm:presLayoutVars>
      </dgm:prSet>
      <dgm:spPr/>
    </dgm:pt>
    <dgm:pt modelId="{86E94FEB-6AC6-E64B-92A5-54DDC9747649}" type="pres">
      <dgm:prSet presAssocID="{C652E95F-F4F2-2543-BF65-7A3B7B11B522}" presName="sp" presStyleCnt="0"/>
      <dgm:spPr/>
    </dgm:pt>
    <dgm:pt modelId="{8164F106-7F11-6B45-B1CB-B64A2D55E7BA}" type="pres">
      <dgm:prSet presAssocID="{CB1D90F9-E6D5-AB48-8CD1-0A66F4D3C19D}" presName="composite" presStyleCnt="0"/>
      <dgm:spPr/>
    </dgm:pt>
    <dgm:pt modelId="{F76DCFA7-14A7-1C44-B076-9F40B1AE2D85}" type="pres">
      <dgm:prSet presAssocID="{CB1D90F9-E6D5-AB48-8CD1-0A66F4D3C19D}" presName="parentText" presStyleLbl="alignNode1" presStyleIdx="1" presStyleCnt="3">
        <dgm:presLayoutVars>
          <dgm:chMax val="1"/>
          <dgm:bulletEnabled val="1"/>
        </dgm:presLayoutVars>
      </dgm:prSet>
      <dgm:spPr/>
    </dgm:pt>
    <dgm:pt modelId="{DA2C6463-8849-A04C-AF24-83318CA9400C}" type="pres">
      <dgm:prSet presAssocID="{CB1D90F9-E6D5-AB48-8CD1-0A66F4D3C19D}" presName="descendantText" presStyleLbl="alignAcc1" presStyleIdx="1" presStyleCnt="3">
        <dgm:presLayoutVars>
          <dgm:bulletEnabled val="1"/>
        </dgm:presLayoutVars>
      </dgm:prSet>
      <dgm:spPr/>
    </dgm:pt>
    <dgm:pt modelId="{C037201B-D297-184E-9AE3-6E40E9CD7A00}" type="pres">
      <dgm:prSet presAssocID="{18F177C2-0A83-3842-8D87-52F8E6E0C23C}" presName="sp" presStyleCnt="0"/>
      <dgm:spPr/>
    </dgm:pt>
    <dgm:pt modelId="{BE9344EF-4A23-3947-B98B-8648F916DF72}" type="pres">
      <dgm:prSet presAssocID="{364435F4-76FC-F74B-85BB-C3A1420B1723}" presName="composite" presStyleCnt="0"/>
      <dgm:spPr/>
    </dgm:pt>
    <dgm:pt modelId="{94062820-8A24-7147-B611-BF3625F9C626}" type="pres">
      <dgm:prSet presAssocID="{364435F4-76FC-F74B-85BB-C3A1420B1723}" presName="parentText" presStyleLbl="alignNode1" presStyleIdx="2" presStyleCnt="3">
        <dgm:presLayoutVars>
          <dgm:chMax val="1"/>
          <dgm:bulletEnabled val="1"/>
        </dgm:presLayoutVars>
      </dgm:prSet>
      <dgm:spPr/>
    </dgm:pt>
    <dgm:pt modelId="{AEC4AEC8-E87D-CE40-AE16-4BE3C1DCC45C}" type="pres">
      <dgm:prSet presAssocID="{364435F4-76FC-F74B-85BB-C3A1420B1723}" presName="descendantText" presStyleLbl="alignAcc1" presStyleIdx="2" presStyleCnt="3">
        <dgm:presLayoutVars>
          <dgm:bulletEnabled val="1"/>
        </dgm:presLayoutVars>
      </dgm:prSet>
      <dgm:spPr/>
    </dgm:pt>
  </dgm:ptLst>
  <dgm:cxnLst>
    <dgm:cxn modelId="{C5D77521-6441-5142-8B8B-17308FF08C65}" type="presOf" srcId="{7059E26A-E57F-D84B-A14E-207C45B5AE05}" destId="{AEC4AEC8-E87D-CE40-AE16-4BE3C1DCC45C}" srcOrd="0" destOrd="0" presId="urn:microsoft.com/office/officeart/2005/8/layout/chevron2"/>
    <dgm:cxn modelId="{7D48BD21-6E45-C643-A355-22DF453B1B18}" type="presOf" srcId="{CB1D90F9-E6D5-AB48-8CD1-0A66F4D3C19D}" destId="{F76DCFA7-14A7-1C44-B076-9F40B1AE2D85}" srcOrd="0" destOrd="0" presId="urn:microsoft.com/office/officeart/2005/8/layout/chevron2"/>
    <dgm:cxn modelId="{F7943350-E287-BA4E-A1E5-F57E3CEFAC79}" type="presOf" srcId="{16D4C5AB-1303-1E46-9003-E7FC5F69721C}" destId="{52A97FA5-A14C-394C-8910-CC4C4DE5B2D4}" srcOrd="0" destOrd="0" presId="urn:microsoft.com/office/officeart/2005/8/layout/chevron2"/>
    <dgm:cxn modelId="{3CCFA950-25C8-704D-AA9B-E3C16DD9191E}" type="presOf" srcId="{EEBCF1BA-0CA3-BC41-B7F6-BCAA6B5FB789}" destId="{284BDBE3-673E-494D-8BF1-B991EF2B6D25}" srcOrd="0" destOrd="0" presId="urn:microsoft.com/office/officeart/2005/8/layout/chevron2"/>
    <dgm:cxn modelId="{A28FA75A-B0EE-8346-97BB-F935B4F9CC12}" srcId="{EEBCF1BA-0CA3-BC41-B7F6-BCAA6B5FB789}" destId="{C29CCF23-7D6B-AA46-9060-A63C528C7017}" srcOrd="0" destOrd="0" parTransId="{D830EDC8-B5E5-3044-86E0-EFC7064A1475}" sibTransId="{C5879242-34D1-3549-BF45-93E57939EB9F}"/>
    <dgm:cxn modelId="{A6F89969-0E30-CA40-AB08-997F81EEDAA9}" srcId="{364435F4-76FC-F74B-85BB-C3A1420B1723}" destId="{7059E26A-E57F-D84B-A14E-207C45B5AE05}" srcOrd="0" destOrd="0" parTransId="{A97CBCE9-3625-7D4F-9337-223AF12A4E9C}" sibTransId="{9274353E-8964-AF4D-9EA6-2548094208AB}"/>
    <dgm:cxn modelId="{AD991C82-0554-5044-A8E5-F680D59AD4A2}" srcId="{16D4C5AB-1303-1E46-9003-E7FC5F69721C}" destId="{364435F4-76FC-F74B-85BB-C3A1420B1723}" srcOrd="2" destOrd="0" parTransId="{E3F47AC6-6EA2-9149-A6DA-98982CA3C347}" sibTransId="{8730A6E8-728A-0441-8857-C0995ECFAC5F}"/>
    <dgm:cxn modelId="{F3EBE083-8D5A-294A-A176-794BCD761B86}" srcId="{16D4C5AB-1303-1E46-9003-E7FC5F69721C}" destId="{CB1D90F9-E6D5-AB48-8CD1-0A66F4D3C19D}" srcOrd="1" destOrd="0" parTransId="{C1642A4C-8CAF-6146-8D58-8A2DEB59D67F}" sibTransId="{18F177C2-0A83-3842-8D87-52F8E6E0C23C}"/>
    <dgm:cxn modelId="{CEC8E696-CAD2-094D-9921-730436433A7D}" type="presOf" srcId="{C29CCF23-7D6B-AA46-9060-A63C528C7017}" destId="{02B28656-6BF0-684B-898B-A3C0B525FC82}" srcOrd="0" destOrd="0" presId="urn:microsoft.com/office/officeart/2005/8/layout/chevron2"/>
    <dgm:cxn modelId="{57435D9A-DB04-D240-BE51-6BCCB2FE4718}" type="presOf" srcId="{364435F4-76FC-F74B-85BB-C3A1420B1723}" destId="{94062820-8A24-7147-B611-BF3625F9C626}" srcOrd="0" destOrd="0" presId="urn:microsoft.com/office/officeart/2005/8/layout/chevron2"/>
    <dgm:cxn modelId="{48148AAC-9874-874A-BFF9-7CD73FF08BA1}" type="presOf" srcId="{0E23E31E-612B-8E43-B62B-B0744465E294}" destId="{DA2C6463-8849-A04C-AF24-83318CA9400C}" srcOrd="0" destOrd="0" presId="urn:microsoft.com/office/officeart/2005/8/layout/chevron2"/>
    <dgm:cxn modelId="{637966AF-4C5C-024E-ACC7-4D13E7FC44C8}" srcId="{CB1D90F9-E6D5-AB48-8CD1-0A66F4D3C19D}" destId="{0E23E31E-612B-8E43-B62B-B0744465E294}" srcOrd="0" destOrd="0" parTransId="{7A4E8D8F-4264-384B-B8B0-EBF20FDFBD78}" sibTransId="{03F4F0A6-7329-D643-B9EB-D85F4B917AC1}"/>
    <dgm:cxn modelId="{180E8BE4-588E-C847-9849-6BBBDAC2E496}" srcId="{16D4C5AB-1303-1E46-9003-E7FC5F69721C}" destId="{EEBCF1BA-0CA3-BC41-B7F6-BCAA6B5FB789}" srcOrd="0" destOrd="0" parTransId="{98641ED4-E5FA-0647-9DE5-9A25A809A7EA}" sibTransId="{C652E95F-F4F2-2543-BF65-7A3B7B11B522}"/>
    <dgm:cxn modelId="{7D6FA58B-8123-8D4F-9985-0BE8B20451A6}" type="presParOf" srcId="{52A97FA5-A14C-394C-8910-CC4C4DE5B2D4}" destId="{A055DA12-D698-604B-B164-66684FAC254E}" srcOrd="0" destOrd="0" presId="urn:microsoft.com/office/officeart/2005/8/layout/chevron2"/>
    <dgm:cxn modelId="{A2E518E2-37C4-0343-9B4F-49F010337216}" type="presParOf" srcId="{A055DA12-D698-604B-B164-66684FAC254E}" destId="{284BDBE3-673E-494D-8BF1-B991EF2B6D25}" srcOrd="0" destOrd="0" presId="urn:microsoft.com/office/officeart/2005/8/layout/chevron2"/>
    <dgm:cxn modelId="{827F23CE-A862-DA4B-AF02-F3E6BDEC3A6E}" type="presParOf" srcId="{A055DA12-D698-604B-B164-66684FAC254E}" destId="{02B28656-6BF0-684B-898B-A3C0B525FC82}" srcOrd="1" destOrd="0" presId="urn:microsoft.com/office/officeart/2005/8/layout/chevron2"/>
    <dgm:cxn modelId="{762A667E-C368-BA49-8909-487AAA5EC3C8}" type="presParOf" srcId="{52A97FA5-A14C-394C-8910-CC4C4DE5B2D4}" destId="{86E94FEB-6AC6-E64B-92A5-54DDC9747649}" srcOrd="1" destOrd="0" presId="urn:microsoft.com/office/officeart/2005/8/layout/chevron2"/>
    <dgm:cxn modelId="{2424592C-BB58-EC41-8D9D-42C6C0951984}" type="presParOf" srcId="{52A97FA5-A14C-394C-8910-CC4C4DE5B2D4}" destId="{8164F106-7F11-6B45-B1CB-B64A2D55E7BA}" srcOrd="2" destOrd="0" presId="urn:microsoft.com/office/officeart/2005/8/layout/chevron2"/>
    <dgm:cxn modelId="{B0A88640-661D-CB4E-A1A8-5B63DD773ABE}" type="presParOf" srcId="{8164F106-7F11-6B45-B1CB-B64A2D55E7BA}" destId="{F76DCFA7-14A7-1C44-B076-9F40B1AE2D85}" srcOrd="0" destOrd="0" presId="urn:microsoft.com/office/officeart/2005/8/layout/chevron2"/>
    <dgm:cxn modelId="{40CDAC20-92CC-3842-AA28-D789BA706FFC}" type="presParOf" srcId="{8164F106-7F11-6B45-B1CB-B64A2D55E7BA}" destId="{DA2C6463-8849-A04C-AF24-83318CA9400C}" srcOrd="1" destOrd="0" presId="urn:microsoft.com/office/officeart/2005/8/layout/chevron2"/>
    <dgm:cxn modelId="{97538A1E-B20B-8142-842F-DA77AB9DC35A}" type="presParOf" srcId="{52A97FA5-A14C-394C-8910-CC4C4DE5B2D4}" destId="{C037201B-D297-184E-9AE3-6E40E9CD7A00}" srcOrd="3" destOrd="0" presId="urn:microsoft.com/office/officeart/2005/8/layout/chevron2"/>
    <dgm:cxn modelId="{303F03DF-E1F7-4440-A1A0-CAEAC4AA62A1}" type="presParOf" srcId="{52A97FA5-A14C-394C-8910-CC4C4DE5B2D4}" destId="{BE9344EF-4A23-3947-B98B-8648F916DF72}" srcOrd="4" destOrd="0" presId="urn:microsoft.com/office/officeart/2005/8/layout/chevron2"/>
    <dgm:cxn modelId="{A1A87819-FE85-E84D-943C-84E36F1D6D05}" type="presParOf" srcId="{BE9344EF-4A23-3947-B98B-8648F916DF72}" destId="{94062820-8A24-7147-B611-BF3625F9C626}" srcOrd="0" destOrd="0" presId="urn:microsoft.com/office/officeart/2005/8/layout/chevron2"/>
    <dgm:cxn modelId="{B57B0C2E-FDD5-6F4A-B592-1B80BD45E000}" type="presParOf" srcId="{BE9344EF-4A23-3947-B98B-8648F916DF72}" destId="{AEC4AEC8-E87D-CE40-AE16-4BE3C1DCC45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63582B-1869-4123-9F7D-95D6FAD78AB9}">
      <dsp:nvSpPr>
        <dsp:cNvPr id="0" name=""/>
        <dsp:cNvSpPr/>
      </dsp:nvSpPr>
      <dsp:spPr>
        <a:xfrm>
          <a:off x="8240" y="596511"/>
          <a:ext cx="3559092" cy="32401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a:latin typeface="Cambria" panose="02040503050406030204" pitchFamily="18" charset="0"/>
              <a:ea typeface="Cambria" panose="02040503050406030204" pitchFamily="18" charset="0"/>
            </a:rPr>
            <a:t>Trong </a:t>
          </a:r>
          <a:r>
            <a:rPr lang="en-US" sz="2400" kern="1200" dirty="0" err="1">
              <a:latin typeface="Cambria" panose="02040503050406030204" pitchFamily="18" charset="0"/>
              <a:ea typeface="Cambria" panose="02040503050406030204" pitchFamily="18" charset="0"/>
            </a:rPr>
            <a:t>những</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thành</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tựu</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văn</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hóa</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tiêu</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biểu</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của</a:t>
          </a:r>
          <a:r>
            <a:rPr lang="en-US" sz="2400" kern="1200" dirty="0">
              <a:latin typeface="Cambria" panose="02040503050406030204" pitchFamily="18" charset="0"/>
              <a:ea typeface="Cambria" panose="02040503050406030204" pitchFamily="18" charset="0"/>
            </a:rPr>
            <a:t> Trung </a:t>
          </a:r>
          <a:r>
            <a:rPr lang="en-US" sz="2400" kern="1200" dirty="0" err="1">
              <a:latin typeface="Cambria" panose="02040503050406030204" pitchFamily="18" charset="0"/>
              <a:ea typeface="Cambria" panose="02040503050406030204" pitchFamily="18" charset="0"/>
            </a:rPr>
            <a:t>Quốc</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em</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ấn</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tượng</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với</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thành</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tựu</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nào</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nhất</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Vì</a:t>
          </a:r>
          <a:r>
            <a:rPr lang="en-US" sz="2400" kern="1200" dirty="0">
              <a:latin typeface="Cambria" panose="02040503050406030204" pitchFamily="18" charset="0"/>
              <a:ea typeface="Cambria" panose="02040503050406030204" pitchFamily="18" charset="0"/>
            </a:rPr>
            <a:t> </a:t>
          </a:r>
          <a:r>
            <a:rPr lang="en-US" sz="2400" kern="1200" dirty="0" err="1">
              <a:latin typeface="Cambria" panose="02040503050406030204" pitchFamily="18" charset="0"/>
              <a:ea typeface="Cambria" panose="02040503050406030204" pitchFamily="18" charset="0"/>
            </a:rPr>
            <a:t>sao</a:t>
          </a:r>
          <a:r>
            <a:rPr lang="en-US" sz="2400" kern="1200" dirty="0">
              <a:latin typeface="Cambria" panose="02040503050406030204" pitchFamily="18" charset="0"/>
              <a:ea typeface="Cambria" panose="02040503050406030204" pitchFamily="18" charset="0"/>
            </a:rPr>
            <a:t>?</a:t>
          </a:r>
        </a:p>
      </dsp:txBody>
      <dsp:txXfrm>
        <a:off x="84160" y="672431"/>
        <a:ext cx="3407252" cy="3164191"/>
      </dsp:txXfrm>
    </dsp:sp>
    <dsp:sp modelId="{B0FDF49B-99A1-4C65-AF93-34A2484124A8}">
      <dsp:nvSpPr>
        <dsp:cNvPr id="0" name=""/>
        <dsp:cNvSpPr/>
      </dsp:nvSpPr>
      <dsp:spPr>
        <a:xfrm>
          <a:off x="8240" y="3603840"/>
          <a:ext cx="3559092" cy="866421"/>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endParaRPr lang="en-US" sz="3200" kern="1200" dirty="0">
            <a:latin typeface="Cambria" panose="02040503050406030204" pitchFamily="18" charset="0"/>
            <a:ea typeface="Cambria" panose="02040503050406030204" pitchFamily="18" charset="0"/>
          </a:endParaRPr>
        </a:p>
      </dsp:txBody>
      <dsp:txXfrm>
        <a:off x="8240" y="3603840"/>
        <a:ext cx="2506403" cy="866421"/>
      </dsp:txXfrm>
    </dsp:sp>
    <dsp:sp modelId="{9ECC1EB4-D986-4577-9B78-627E9B1DEF89}">
      <dsp:nvSpPr>
        <dsp:cNvPr id="0" name=""/>
        <dsp:cNvSpPr/>
      </dsp:nvSpPr>
      <dsp:spPr>
        <a:xfrm>
          <a:off x="2615324" y="3647304"/>
          <a:ext cx="1245682" cy="1245682"/>
        </a:xfrm>
        <a:prstGeom prst="ellipse">
          <a:avLst/>
        </a:prstGeom>
        <a:blipFill rotWithShape="1">
          <a:blip xmlns:r="http://schemas.openxmlformats.org/officeDocument/2006/relationships" r:embed="rId1"/>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913F23-7D25-4FF3-9846-FF25A7C1AA69}">
      <dsp:nvSpPr>
        <dsp:cNvPr id="0" name=""/>
        <dsp:cNvSpPr/>
      </dsp:nvSpPr>
      <dsp:spPr>
        <a:xfrm>
          <a:off x="4169616" y="536176"/>
          <a:ext cx="3559092" cy="324011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vi-VN" sz="2400" kern="1200" dirty="0">
              <a:latin typeface="Cambria" panose="02040503050406030204" pitchFamily="18" charset="0"/>
              <a:ea typeface="Cambria" panose="02040503050406030204" pitchFamily="18" charset="0"/>
            </a:rPr>
            <a:t>Ý nghĩa của các thành tựu văn hóa đó với sự phát triển của nền văn hóa Trung Quốc hiện nay?</a:t>
          </a:r>
          <a:endParaRPr lang="en-US" sz="2400" kern="1200" dirty="0">
            <a:latin typeface="Cambria" panose="02040503050406030204" pitchFamily="18" charset="0"/>
            <a:ea typeface="Cambria" panose="02040503050406030204" pitchFamily="18" charset="0"/>
          </a:endParaRPr>
        </a:p>
        <a:p>
          <a:pPr marL="228600" lvl="1" indent="-228600" algn="l" defTabSz="1066800">
            <a:lnSpc>
              <a:spcPct val="90000"/>
            </a:lnSpc>
            <a:spcBef>
              <a:spcPct val="0"/>
            </a:spcBef>
            <a:spcAft>
              <a:spcPct val="15000"/>
            </a:spcAft>
            <a:buChar char="•"/>
          </a:pPr>
          <a:endParaRPr lang="en-US" sz="2400" kern="1200" dirty="0">
            <a:latin typeface="Cambria" panose="02040503050406030204" pitchFamily="18" charset="0"/>
            <a:ea typeface="Cambria" panose="02040503050406030204" pitchFamily="18" charset="0"/>
          </a:endParaRPr>
        </a:p>
      </dsp:txBody>
      <dsp:txXfrm>
        <a:off x="4245536" y="612096"/>
        <a:ext cx="3407252" cy="3164191"/>
      </dsp:txXfrm>
    </dsp:sp>
    <dsp:sp modelId="{4EA6C95E-D2FE-4DCA-9BFA-2B37262D5A32}">
      <dsp:nvSpPr>
        <dsp:cNvPr id="0" name=""/>
        <dsp:cNvSpPr/>
      </dsp:nvSpPr>
      <dsp:spPr>
        <a:xfrm>
          <a:off x="4169616" y="3603840"/>
          <a:ext cx="3559092" cy="866421"/>
        </a:xfrm>
        <a:prstGeom prst="rect">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endParaRPr lang="en-US" sz="3200" kern="1200" dirty="0">
            <a:latin typeface="Cambria" panose="02040503050406030204" pitchFamily="18" charset="0"/>
            <a:ea typeface="Cambria" panose="02040503050406030204" pitchFamily="18" charset="0"/>
          </a:endParaRPr>
        </a:p>
      </dsp:txBody>
      <dsp:txXfrm>
        <a:off x="4169616" y="3603840"/>
        <a:ext cx="2506403" cy="866421"/>
      </dsp:txXfrm>
    </dsp:sp>
    <dsp:sp modelId="{64A1A168-43B8-410A-AC60-A2818ACBA3BD}">
      <dsp:nvSpPr>
        <dsp:cNvPr id="0" name=""/>
        <dsp:cNvSpPr/>
      </dsp:nvSpPr>
      <dsp:spPr>
        <a:xfrm>
          <a:off x="6776700" y="3647304"/>
          <a:ext cx="1245682" cy="1245682"/>
        </a:xfrm>
        <a:prstGeom prst="ellipse">
          <a:avLst/>
        </a:prstGeom>
        <a:blipFill rotWithShape="1">
          <a:blip xmlns:r="http://schemas.openxmlformats.org/officeDocument/2006/relationships" r:embed="rId2"/>
          <a:stretch>
            <a:fillRect/>
          </a:stretch>
        </a:blip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B7AA0-E96E-4D27-88AD-53C024E5EF76}">
      <dsp:nvSpPr>
        <dsp:cNvPr id="0" name=""/>
        <dsp:cNvSpPr/>
      </dsp:nvSpPr>
      <dsp:spPr>
        <a:xfrm>
          <a:off x="8330993" y="663223"/>
          <a:ext cx="3559092" cy="265678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r>
            <a:rPr lang="vi-VN" sz="2400" kern="1200" dirty="0">
              <a:latin typeface="Cambria" panose="02040503050406030204" pitchFamily="18" charset="0"/>
              <a:ea typeface="Cambria" panose="02040503050406030204" pitchFamily="18" charset="0"/>
            </a:rPr>
            <a:t>Con hãy cho biết những ảnh hưởng của các thành tựu văn hóa đó đến văn hóa Việt Nam như thế nào? Tại sao lại có sự ảnh hưởng đó?</a:t>
          </a:r>
          <a:endParaRPr lang="en-US" sz="2400" kern="1200" dirty="0">
            <a:latin typeface="Cambria" panose="02040503050406030204" pitchFamily="18" charset="0"/>
            <a:ea typeface="Cambria" panose="02040503050406030204" pitchFamily="18" charset="0"/>
          </a:endParaRPr>
        </a:p>
        <a:p>
          <a:pPr marL="228600" lvl="1" indent="-228600" algn="l" defTabSz="1066800">
            <a:lnSpc>
              <a:spcPct val="90000"/>
            </a:lnSpc>
            <a:spcBef>
              <a:spcPct val="0"/>
            </a:spcBef>
            <a:spcAft>
              <a:spcPct val="15000"/>
            </a:spcAft>
            <a:buChar char="•"/>
          </a:pPr>
          <a:endParaRPr lang="en-US" sz="2400" kern="1200" dirty="0">
            <a:latin typeface="Cambria" panose="02040503050406030204" pitchFamily="18" charset="0"/>
            <a:ea typeface="Cambria" panose="02040503050406030204" pitchFamily="18" charset="0"/>
          </a:endParaRPr>
        </a:p>
      </dsp:txBody>
      <dsp:txXfrm>
        <a:off x="8393245" y="725475"/>
        <a:ext cx="3434588" cy="2594535"/>
      </dsp:txXfrm>
    </dsp:sp>
    <dsp:sp modelId="{FE8248D3-7BF8-43DA-96A8-3ED06A01DAED}">
      <dsp:nvSpPr>
        <dsp:cNvPr id="0" name=""/>
        <dsp:cNvSpPr/>
      </dsp:nvSpPr>
      <dsp:spPr>
        <a:xfrm>
          <a:off x="8330993" y="3320011"/>
          <a:ext cx="3559092" cy="1142418"/>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marL="0" lvl="0" indent="0" algn="l" defTabSz="2889250">
            <a:lnSpc>
              <a:spcPct val="90000"/>
            </a:lnSpc>
            <a:spcBef>
              <a:spcPct val="0"/>
            </a:spcBef>
            <a:spcAft>
              <a:spcPct val="35000"/>
            </a:spcAft>
            <a:buNone/>
          </a:pPr>
          <a:endParaRPr lang="en-US" sz="6500" kern="1200" dirty="0">
            <a:latin typeface="Cambria" panose="02040503050406030204" pitchFamily="18" charset="0"/>
            <a:ea typeface="Cambria" panose="02040503050406030204" pitchFamily="18" charset="0"/>
          </a:endParaRPr>
        </a:p>
      </dsp:txBody>
      <dsp:txXfrm>
        <a:off x="8330993" y="3320011"/>
        <a:ext cx="2506403" cy="1142418"/>
      </dsp:txXfrm>
    </dsp:sp>
    <dsp:sp modelId="{4550AF0A-9914-41A4-B414-9F6CDA39CCFD}">
      <dsp:nvSpPr>
        <dsp:cNvPr id="0" name=""/>
        <dsp:cNvSpPr/>
      </dsp:nvSpPr>
      <dsp:spPr>
        <a:xfrm>
          <a:off x="10938077" y="3501473"/>
          <a:ext cx="1245682" cy="1245682"/>
        </a:xfrm>
        <a:prstGeom prst="ellipse">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BDBE3-673E-494D-8BF1-B991EF2B6D25}">
      <dsp:nvSpPr>
        <dsp:cNvPr id="0" name=""/>
        <dsp:cNvSpPr/>
      </dsp:nvSpPr>
      <dsp:spPr>
        <a:xfrm rot="5400000">
          <a:off x="-234638" y="235811"/>
          <a:ext cx="1564255" cy="109497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Cambria" panose="02040503050406030204" pitchFamily="18" charset="0"/>
            </a:rPr>
            <a:t>1</a:t>
          </a:r>
        </a:p>
      </dsp:txBody>
      <dsp:txXfrm rot="-5400000">
        <a:off x="1" y="548661"/>
        <a:ext cx="1094978" cy="469277"/>
      </dsp:txXfrm>
    </dsp:sp>
    <dsp:sp modelId="{02B28656-6BF0-684B-898B-A3C0B525FC82}">
      <dsp:nvSpPr>
        <dsp:cNvPr id="0" name=""/>
        <dsp:cNvSpPr/>
      </dsp:nvSpPr>
      <dsp:spPr>
        <a:xfrm rot="5400000">
          <a:off x="4789191" y="-3693039"/>
          <a:ext cx="1016766" cy="840519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GB" sz="2600" b="0" kern="1200" dirty="0" err="1">
              <a:latin typeface="Cambria" panose="02040503050406030204" pitchFamily="18" charset="0"/>
            </a:rPr>
            <a:t>Công</a:t>
          </a:r>
          <a:r>
            <a:rPr lang="en-GB" sz="2600" b="0" kern="1200" dirty="0">
              <a:latin typeface="Cambria" panose="02040503050406030204" pitchFamily="18" charset="0"/>
            </a:rPr>
            <a:t> </a:t>
          </a:r>
          <a:r>
            <a:rPr lang="en-GB" sz="2600" b="0" kern="1200" dirty="0" err="1">
              <a:latin typeface="Cambria" panose="02040503050406030204" pitchFamily="18" charset="0"/>
            </a:rPr>
            <a:t>trình</a:t>
          </a:r>
          <a:r>
            <a:rPr lang="en-GB" sz="2600" b="0" kern="1200" dirty="0">
              <a:latin typeface="Cambria" panose="02040503050406030204" pitchFamily="18" charset="0"/>
            </a:rPr>
            <a:t> </a:t>
          </a:r>
          <a:r>
            <a:rPr lang="en-GB" sz="2600" b="0" kern="1200" dirty="0" err="1">
              <a:latin typeface="Cambria" panose="02040503050406030204" pitchFamily="18" charset="0"/>
            </a:rPr>
            <a:t>kiến</a:t>
          </a:r>
          <a:r>
            <a:rPr lang="en-GB" sz="2600" b="0" kern="1200" dirty="0">
              <a:latin typeface="Cambria" panose="02040503050406030204" pitchFamily="18" charset="0"/>
            </a:rPr>
            <a:t> </a:t>
          </a:r>
          <a:r>
            <a:rPr lang="en-GB" sz="2600" b="0" kern="1200" dirty="0" err="1">
              <a:latin typeface="Cambria" panose="02040503050406030204" pitchFamily="18" charset="0"/>
            </a:rPr>
            <a:t>trúc</a:t>
          </a:r>
          <a:r>
            <a:rPr lang="en-GB" sz="2600" b="0" kern="1200" dirty="0">
              <a:latin typeface="Cambria" panose="02040503050406030204" pitchFamily="18" charset="0"/>
            </a:rPr>
            <a:t> </a:t>
          </a:r>
          <a:r>
            <a:rPr lang="en-GB" sz="2600" b="0" kern="1200" dirty="0" err="1">
              <a:latin typeface="Cambria" panose="02040503050406030204" pitchFamily="18" charset="0"/>
            </a:rPr>
            <a:t>đồ</a:t>
          </a:r>
          <a:r>
            <a:rPr lang="en-GB" sz="2600" b="0" kern="1200" dirty="0">
              <a:latin typeface="Cambria" panose="02040503050406030204" pitchFamily="18" charset="0"/>
            </a:rPr>
            <a:t> </a:t>
          </a:r>
          <a:r>
            <a:rPr lang="en-GB" sz="2600" b="0" kern="1200" dirty="0" err="1">
              <a:latin typeface="Cambria" panose="02040503050406030204" pitchFamily="18" charset="0"/>
            </a:rPr>
            <a:t>sộ</a:t>
          </a:r>
          <a:r>
            <a:rPr lang="en-GB" sz="2600" b="0" kern="1200" dirty="0">
              <a:latin typeface="Cambria" panose="02040503050406030204" pitchFamily="18" charset="0"/>
            </a:rPr>
            <a:t> </a:t>
          </a:r>
          <a:r>
            <a:rPr lang="en-GB" sz="2600" b="0" kern="1200" dirty="0" err="1">
              <a:latin typeface="Cambria" panose="02040503050406030204" pitchFamily="18" charset="0"/>
            </a:rPr>
            <a:t>được</a:t>
          </a:r>
          <a:r>
            <a:rPr lang="en-GB" sz="2600" b="0" kern="1200" dirty="0">
              <a:latin typeface="Cambria" panose="02040503050406030204" pitchFamily="18" charset="0"/>
            </a:rPr>
            <a:t> </a:t>
          </a:r>
          <a:r>
            <a:rPr lang="en-GB" sz="2600" b="0" kern="1200" dirty="0" err="1">
              <a:latin typeface="Cambria" panose="02040503050406030204" pitchFamily="18" charset="0"/>
            </a:rPr>
            <a:t>xây</a:t>
          </a:r>
          <a:r>
            <a:rPr lang="en-GB" sz="2600" b="0" kern="1200" dirty="0">
              <a:latin typeface="Cambria" panose="02040503050406030204" pitchFamily="18" charset="0"/>
            </a:rPr>
            <a:t> </a:t>
          </a:r>
          <a:r>
            <a:rPr lang="en-GB" sz="2600" b="0" kern="1200" dirty="0" err="1">
              <a:latin typeface="Cambria" panose="02040503050406030204" pitchFamily="18" charset="0"/>
            </a:rPr>
            <a:t>dựng</a:t>
          </a:r>
          <a:r>
            <a:rPr lang="en-GB" sz="2600" b="0" kern="1200" dirty="0">
              <a:latin typeface="Cambria" panose="02040503050406030204" pitchFamily="18" charset="0"/>
            </a:rPr>
            <a:t> </a:t>
          </a:r>
          <a:r>
            <a:rPr lang="en-GB" sz="2600" b="0" kern="1200" dirty="0" err="1">
              <a:latin typeface="Cambria" panose="02040503050406030204" pitchFamily="18" charset="0"/>
            </a:rPr>
            <a:t>dưới</a:t>
          </a:r>
          <a:r>
            <a:rPr lang="en-GB" sz="2600" b="0" kern="1200" dirty="0">
              <a:latin typeface="Cambria" panose="02040503050406030204" pitchFamily="18" charset="0"/>
            </a:rPr>
            <a:t> </a:t>
          </a:r>
          <a:r>
            <a:rPr lang="en-GB" sz="2600" b="0" kern="1200" dirty="0" err="1">
              <a:latin typeface="Cambria" panose="02040503050406030204" pitchFamily="18" charset="0"/>
            </a:rPr>
            <a:t>thời</a:t>
          </a:r>
          <a:r>
            <a:rPr lang="en-GB" sz="2600" b="0" kern="1200" dirty="0">
              <a:latin typeface="Cambria" panose="02040503050406030204" pitchFamily="18" charset="0"/>
            </a:rPr>
            <a:t> Minh </a:t>
          </a:r>
          <a:r>
            <a:rPr lang="en-GB" sz="2600" b="0" kern="1200" dirty="0" err="1">
              <a:latin typeface="Cambria" panose="02040503050406030204" pitchFamily="18" charset="0"/>
            </a:rPr>
            <a:t>là</a:t>
          </a:r>
          <a:r>
            <a:rPr lang="en-GB" sz="2600" b="0" kern="1200" dirty="0">
              <a:latin typeface="Cambria" panose="02040503050406030204" pitchFamily="18" charset="0"/>
            </a:rPr>
            <a:t>:</a:t>
          </a:r>
        </a:p>
      </dsp:txBody>
      <dsp:txXfrm rot="-5400000">
        <a:off x="1094978" y="50808"/>
        <a:ext cx="8355558" cy="917498"/>
      </dsp:txXfrm>
    </dsp:sp>
    <dsp:sp modelId="{F76DCFA7-14A7-1C44-B076-9F40B1AE2D85}">
      <dsp:nvSpPr>
        <dsp:cNvPr id="0" name=""/>
        <dsp:cNvSpPr/>
      </dsp:nvSpPr>
      <dsp:spPr>
        <a:xfrm rot="5400000">
          <a:off x="-234638" y="1605464"/>
          <a:ext cx="1564255" cy="109497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Cambria" panose="02040503050406030204" pitchFamily="18" charset="0"/>
            </a:rPr>
            <a:t>2</a:t>
          </a:r>
        </a:p>
      </dsp:txBody>
      <dsp:txXfrm rot="-5400000">
        <a:off x="1" y="1918314"/>
        <a:ext cx="1094978" cy="469277"/>
      </dsp:txXfrm>
    </dsp:sp>
    <dsp:sp modelId="{DA2C6463-8849-A04C-AF24-83318CA9400C}">
      <dsp:nvSpPr>
        <dsp:cNvPr id="0" name=""/>
        <dsp:cNvSpPr/>
      </dsp:nvSpPr>
      <dsp:spPr>
        <a:xfrm rot="5400000">
          <a:off x="4789191" y="-2323386"/>
          <a:ext cx="1016766" cy="840519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vi-VN" sz="2600" b="0" i="0" kern="1200" dirty="0">
              <a:effectLst/>
              <a:latin typeface="Times New Roman" panose="02020603050405020304" pitchFamily="18" charset="0"/>
            </a:rPr>
            <a:t>Vương triều phong kiến cuối cùng trong lịch sử Trung Quốc là</a:t>
          </a:r>
          <a:r>
            <a:rPr lang="en-US" sz="2600" b="0" i="0" kern="1200" dirty="0">
              <a:effectLst/>
              <a:latin typeface="Times New Roman" panose="02020603050405020304" pitchFamily="18" charset="0"/>
            </a:rPr>
            <a:t>:</a:t>
          </a:r>
          <a:endParaRPr lang="en-GB" sz="2600" b="0" kern="1200" dirty="0">
            <a:latin typeface="Cambria" panose="02040503050406030204" pitchFamily="18" charset="0"/>
          </a:endParaRPr>
        </a:p>
      </dsp:txBody>
      <dsp:txXfrm rot="-5400000">
        <a:off x="1094978" y="1420461"/>
        <a:ext cx="8355558" cy="917498"/>
      </dsp:txXfrm>
    </dsp:sp>
    <dsp:sp modelId="{94062820-8A24-7147-B611-BF3625F9C626}">
      <dsp:nvSpPr>
        <dsp:cNvPr id="0" name=""/>
        <dsp:cNvSpPr/>
      </dsp:nvSpPr>
      <dsp:spPr>
        <a:xfrm rot="5400000">
          <a:off x="-234638" y="2975117"/>
          <a:ext cx="1564255" cy="1094978"/>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GB" sz="2600" b="1" kern="1200" dirty="0">
              <a:latin typeface="Cambria" panose="02040503050406030204" pitchFamily="18" charset="0"/>
            </a:rPr>
            <a:t>3</a:t>
          </a:r>
        </a:p>
      </dsp:txBody>
      <dsp:txXfrm rot="-5400000">
        <a:off x="1" y="3287967"/>
        <a:ext cx="1094978" cy="469277"/>
      </dsp:txXfrm>
    </dsp:sp>
    <dsp:sp modelId="{AEC4AEC8-E87D-CE40-AE16-4BE3C1DCC45C}">
      <dsp:nvSpPr>
        <dsp:cNvPr id="0" name=""/>
        <dsp:cNvSpPr/>
      </dsp:nvSpPr>
      <dsp:spPr>
        <a:xfrm rot="5400000">
          <a:off x="4789191" y="-953733"/>
          <a:ext cx="1016766" cy="8405192"/>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vi-VN" sz="2600" b="0" i="0" kern="1200" dirty="0">
              <a:effectLst/>
              <a:latin typeface="Times New Roman" panose="02020603050405020304" pitchFamily="18" charset="0"/>
            </a:rPr>
            <a:t>Thời Đường, loại hình văn học phát triển nhất là</a:t>
          </a:r>
          <a:r>
            <a:rPr lang="en-US" sz="2600" b="0" i="0" kern="1200" dirty="0">
              <a:effectLst/>
              <a:latin typeface="Times New Roman" panose="02020603050405020304" pitchFamily="18" charset="0"/>
            </a:rPr>
            <a:t>: </a:t>
          </a:r>
          <a:endParaRPr lang="en-GB" sz="2600" b="0" kern="1200" dirty="0">
            <a:latin typeface="Cambria" panose="02040503050406030204" pitchFamily="18" charset="0"/>
          </a:endParaRPr>
        </a:p>
      </dsp:txBody>
      <dsp:txXfrm rot="-5400000">
        <a:off x="1094978" y="2790114"/>
        <a:ext cx="8355558" cy="91749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5F87D1-0695-4112-BC7A-4D623C934E71}" type="datetimeFigureOut">
              <a:rPr lang="en-US" smtClean="0"/>
              <a:t>1/24/24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234196-3FAD-4774-A928-3B09CFD07B6A}" type="slidenum">
              <a:rPr lang="en-US" smtClean="0"/>
              <a:t>‹#›</a:t>
            </a:fld>
            <a:endParaRPr lang="en-US"/>
          </a:p>
        </p:txBody>
      </p:sp>
    </p:spTree>
    <p:extLst>
      <p:ext uri="{BB962C8B-B14F-4D97-AF65-F5344CB8AC3E}">
        <p14:creationId xmlns:p14="http://schemas.microsoft.com/office/powerpoint/2010/main" val="5364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6:notes"/>
          <p:cNvSpPr txBox="1">
            <a:spLocks noGrp="1"/>
          </p:cNvSpPr>
          <p:nvPr>
            <p:ph type="body" idx="1"/>
          </p:nvPr>
        </p:nvSpPr>
        <p:spPr>
          <a:xfrm>
            <a:off x="673577" y="4748163"/>
            <a:ext cx="5388610" cy="388486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791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56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7: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7:notes"/>
          <p:cNvSpPr txBox="1">
            <a:spLocks noGrp="1"/>
          </p:cNvSpPr>
          <p:nvPr>
            <p:ph type="body" idx="1"/>
          </p:nvPr>
        </p:nvSpPr>
        <p:spPr>
          <a:xfrm>
            <a:off x="914400" y="2474913"/>
            <a:ext cx="7315200" cy="20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57" name="Google Shape;257;p7:notes"/>
          <p:cNvSpPr txBox="1">
            <a:spLocks noGrp="1"/>
          </p:cNvSpPr>
          <p:nvPr>
            <p:ph type="sldNum" idx="12"/>
          </p:nvPr>
        </p:nvSpPr>
        <p:spPr>
          <a:xfrm>
            <a:off x="5180013" y="4886325"/>
            <a:ext cx="3962400" cy="25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1732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8:notes"/>
          <p:cNvSpPr txBox="1">
            <a:spLocks noGrp="1"/>
          </p:cNvSpPr>
          <p:nvPr>
            <p:ph type="body" idx="1"/>
          </p:nvPr>
        </p:nvSpPr>
        <p:spPr>
          <a:xfrm>
            <a:off x="914400" y="2474913"/>
            <a:ext cx="7315200" cy="20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8" name="Google Shape;268;p8:notes"/>
          <p:cNvSpPr txBox="1">
            <a:spLocks noGrp="1"/>
          </p:cNvSpPr>
          <p:nvPr>
            <p:ph type="sldNum" idx="12"/>
          </p:nvPr>
        </p:nvSpPr>
        <p:spPr>
          <a:xfrm>
            <a:off x="5180013" y="4886325"/>
            <a:ext cx="3962400" cy="25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482326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0: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0:notes"/>
          <p:cNvSpPr txBox="1">
            <a:spLocks noGrp="1"/>
          </p:cNvSpPr>
          <p:nvPr>
            <p:ph type="body" idx="1"/>
          </p:nvPr>
        </p:nvSpPr>
        <p:spPr>
          <a:xfrm>
            <a:off x="914400" y="2474913"/>
            <a:ext cx="7315200" cy="20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90" name="Google Shape;290;p10:notes"/>
          <p:cNvSpPr txBox="1">
            <a:spLocks noGrp="1"/>
          </p:cNvSpPr>
          <p:nvPr>
            <p:ph type="sldNum" idx="12"/>
          </p:nvPr>
        </p:nvSpPr>
        <p:spPr>
          <a:xfrm>
            <a:off x="5180013" y="4886325"/>
            <a:ext cx="3962400" cy="25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88417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8:notes"/>
          <p:cNvSpPr>
            <a:spLocks noGrp="1" noRot="1" noChangeAspect="1"/>
          </p:cNvSpPr>
          <p:nvPr>
            <p:ph type="sldImg" idx="2"/>
          </p:nvPr>
        </p:nvSpPr>
        <p:spPr>
          <a:xfrm>
            <a:off x="3028950" y="642938"/>
            <a:ext cx="3086100" cy="17367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8:notes"/>
          <p:cNvSpPr txBox="1">
            <a:spLocks noGrp="1"/>
          </p:cNvSpPr>
          <p:nvPr>
            <p:ph type="body" idx="1"/>
          </p:nvPr>
        </p:nvSpPr>
        <p:spPr>
          <a:xfrm>
            <a:off x="914400" y="2474913"/>
            <a:ext cx="7315200" cy="2025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68" name="Google Shape;268;p8:notes"/>
          <p:cNvSpPr txBox="1">
            <a:spLocks noGrp="1"/>
          </p:cNvSpPr>
          <p:nvPr>
            <p:ph type="sldNum" idx="12"/>
          </p:nvPr>
        </p:nvSpPr>
        <p:spPr>
          <a:xfrm>
            <a:off x="5180013" y="4886325"/>
            <a:ext cx="3962400" cy="2571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7572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98593650-CB93-4A9B-8534-B2CB823E4389}" type="slidenum">
              <a:rPr kumimoji="0" lang="en-US" sz="1400" b="0" i="0" u="none" strike="noStrike" kern="0" cap="none" spc="0" normalizeH="0" baseline="0" noProof="0" smtClean="0">
                <a:ln>
                  <a:noFill/>
                </a:ln>
                <a:solidFill>
                  <a:srgbClr val="000000"/>
                </a:solidFill>
                <a:effectLst/>
                <a:uLnTx/>
                <a:uFillTx/>
                <a:latin typeface="Arial" charset="0"/>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1400" b="0" i="0" u="none" strike="noStrike" kern="0" cap="none" spc="0" normalizeH="0" baseline="0" noProof="0">
              <a:ln>
                <a:noFill/>
              </a:ln>
              <a:solidFill>
                <a:srgbClr val="000000"/>
              </a:solidFill>
              <a:effectLst/>
              <a:uLnTx/>
              <a:uFillTx/>
              <a:latin typeface="Arial" charset="0"/>
              <a:cs typeface="Arial"/>
              <a:sym typeface="Arial"/>
            </a:endParaRPr>
          </a:p>
        </p:txBody>
      </p:sp>
      <p:sp>
        <p:nvSpPr>
          <p:cNvPr id="9421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79762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6E15E-32EA-2105-A2AA-F3DA0FE814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EC122B-3605-FD20-7C04-67DEF81CFF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629998-03D8-7826-43E6-41CCC13587D1}"/>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5" name="Footer Placeholder 4">
            <a:extLst>
              <a:ext uri="{FF2B5EF4-FFF2-40B4-BE49-F238E27FC236}">
                <a16:creationId xmlns:a16="http://schemas.microsoft.com/office/drawing/2014/main" id="{E41D6AF3-85E7-F7F1-79A9-B0166C7B9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1B968-43CC-C598-964A-77EE0C03704B}"/>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76432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CB14-EDC0-5C3D-837D-4F2F247465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7124C1-E98D-1F97-24A8-69B3EC6A2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535652-4E97-374B-CCDC-A160B59A696B}"/>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5" name="Footer Placeholder 4">
            <a:extLst>
              <a:ext uri="{FF2B5EF4-FFF2-40B4-BE49-F238E27FC236}">
                <a16:creationId xmlns:a16="http://schemas.microsoft.com/office/drawing/2014/main" id="{43EC109C-4198-C649-5CFF-29BB0081E3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C008EE-8BFA-2902-8465-A5DE129E0A5C}"/>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2954076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C4508E-0E85-6BD9-3CCB-5F52C87041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B90AAF-A720-B78E-A51F-F5C1FB1EE0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0D389-2394-8167-378A-EF6DC7B57EF4}"/>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5" name="Footer Placeholder 4">
            <a:extLst>
              <a:ext uri="{FF2B5EF4-FFF2-40B4-BE49-F238E27FC236}">
                <a16:creationId xmlns:a16="http://schemas.microsoft.com/office/drawing/2014/main" id="{EF6FC63D-BA5C-965B-3D84-7DE20AD03E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D66D93-0EF6-4588-E6DE-A36C24EE7D3C}"/>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205274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4"/>
        <p:cNvGrpSpPr/>
        <p:nvPr/>
      </p:nvGrpSpPr>
      <p:grpSpPr>
        <a:xfrm>
          <a:off x="0" y="0"/>
          <a:ext cx="0" cy="0"/>
          <a:chOff x="0" y="0"/>
          <a:chExt cx="0" cy="0"/>
        </a:xfrm>
      </p:grpSpPr>
      <p:pic>
        <p:nvPicPr>
          <p:cNvPr id="95" name="Google Shape;95;p14"/>
          <p:cNvPicPr preferRelativeResize="0"/>
          <p:nvPr/>
        </p:nvPicPr>
        <p:blipFill rotWithShape="1">
          <a:blip r:embed="rId2">
            <a:alphaModFix/>
          </a:blip>
          <a:srcRect/>
          <a:stretch/>
        </p:blipFill>
        <p:spPr>
          <a:xfrm>
            <a:off x="0" y="3048"/>
            <a:ext cx="12192000" cy="6851904"/>
          </a:xfrm>
          <a:prstGeom prst="rect">
            <a:avLst/>
          </a:prstGeom>
          <a:noFill/>
          <a:ln>
            <a:noFill/>
          </a:ln>
        </p:spPr>
      </p:pic>
      <p:sp>
        <p:nvSpPr>
          <p:cNvPr id="96" name="Google Shape;96;p14"/>
          <p:cNvSpPr txBox="1">
            <a:spLocks noGrp="1"/>
          </p:cNvSpPr>
          <p:nvPr>
            <p:ph type="ctrTitle"/>
          </p:nvPr>
        </p:nvSpPr>
        <p:spPr>
          <a:xfrm>
            <a:off x="914403" y="2130428"/>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7"/>
              <a:buNone/>
              <a:defRPr>
                <a:solidFill>
                  <a:srgbClr val="888888"/>
                </a:solidFill>
              </a:defRPr>
            </a:lvl1pPr>
            <a:lvl2pPr lvl="1" algn="ctr">
              <a:spcBef>
                <a:spcPts val="747"/>
              </a:spcBef>
              <a:spcAft>
                <a:spcPts val="0"/>
              </a:spcAft>
              <a:buClr>
                <a:srgbClr val="888888"/>
              </a:buClr>
              <a:buSzPts val="3733"/>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7"/>
              <a:buNone/>
              <a:defRPr>
                <a:solidFill>
                  <a:srgbClr val="888888"/>
                </a:solidFill>
              </a:defRPr>
            </a:lvl4pPr>
            <a:lvl5pPr lvl="4" algn="ctr">
              <a:spcBef>
                <a:spcPts val="533"/>
              </a:spcBef>
              <a:spcAft>
                <a:spcPts val="0"/>
              </a:spcAft>
              <a:buClr>
                <a:srgbClr val="888888"/>
              </a:buClr>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98" name="Google Shape;98;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4"/>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282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1"/>
        <p:cNvGrpSpPr/>
        <p:nvPr/>
      </p:nvGrpSpPr>
      <p:grpSpPr>
        <a:xfrm>
          <a:off x="0" y="0"/>
          <a:ext cx="0" cy="0"/>
          <a:chOff x="0" y="0"/>
          <a:chExt cx="0" cy="0"/>
        </a:xfrm>
      </p:grpSpPr>
      <p:pic>
        <p:nvPicPr>
          <p:cNvPr id="102" name="Google Shape;102;p15" descr="D:\ĐỒ HỌA\VinMC\vinschool\slide 1\TRANG 4.jpg"/>
          <p:cNvPicPr preferRelativeResize="0"/>
          <p:nvPr/>
        </p:nvPicPr>
        <p:blipFill rotWithShape="1">
          <a:blip r:embed="rId2">
            <a:alphaModFix/>
          </a:blip>
          <a:srcRect/>
          <a:stretch/>
        </p:blipFill>
        <p:spPr>
          <a:xfrm>
            <a:off x="1" y="0"/>
            <a:ext cx="12191999" cy="6865755"/>
          </a:xfrm>
          <a:prstGeom prst="rect">
            <a:avLst/>
          </a:prstGeom>
          <a:noFill/>
          <a:ln>
            <a:noFill/>
          </a:ln>
        </p:spPr>
      </p:pic>
      <p:sp>
        <p:nvSpPr>
          <p:cNvPr id="103" name="Google Shape;103;p15"/>
          <p:cNvSpPr txBox="1">
            <a:spLocks noGrp="1"/>
          </p:cNvSpPr>
          <p:nvPr>
            <p:ph type="title"/>
          </p:nvPr>
        </p:nvSpPr>
        <p:spPr>
          <a:xfrm>
            <a:off x="2895599" y="584201"/>
            <a:ext cx="6400800" cy="66675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755867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0"/>
        <p:cNvGrpSpPr/>
        <p:nvPr/>
      </p:nvGrpSpPr>
      <p:grpSpPr>
        <a:xfrm>
          <a:off x="0" y="0"/>
          <a:ext cx="0" cy="0"/>
          <a:chOff x="0" y="0"/>
          <a:chExt cx="0" cy="0"/>
        </a:xfrm>
      </p:grpSpPr>
      <p:sp>
        <p:nvSpPr>
          <p:cNvPr id="111" name="Google Shape;111;p19"/>
          <p:cNvSpPr txBox="1">
            <a:spLocks noGrp="1"/>
          </p:cNvSpPr>
          <p:nvPr>
            <p:ph type="title"/>
          </p:nvPr>
        </p:nvSpPr>
        <p:spPr>
          <a:xfrm>
            <a:off x="963085" y="4406900"/>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9"/>
          <p:cNvSpPr txBox="1">
            <a:spLocks noGrp="1"/>
          </p:cNvSpPr>
          <p:nvPr>
            <p:ph type="body" idx="1"/>
          </p:nvPr>
        </p:nvSpPr>
        <p:spPr>
          <a:xfrm>
            <a:off x="963085"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7"/>
              <a:buNone/>
              <a:defRPr sz="2667">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3"/>
              <a:buNone/>
              <a:defRPr sz="2133">
                <a:solidFill>
                  <a:srgbClr val="888888"/>
                </a:solidFill>
              </a:defRPr>
            </a:lvl3pPr>
            <a:lvl4pPr marL="1828800" lvl="3" indent="-228600" algn="l">
              <a:spcBef>
                <a:spcPts val="373"/>
              </a:spcBef>
              <a:spcAft>
                <a:spcPts val="0"/>
              </a:spcAft>
              <a:buClr>
                <a:srgbClr val="888888"/>
              </a:buClr>
              <a:buSzPts val="1867"/>
              <a:buNone/>
              <a:defRPr sz="1867">
                <a:solidFill>
                  <a:srgbClr val="888888"/>
                </a:solidFill>
              </a:defRPr>
            </a:lvl4pPr>
            <a:lvl5pPr marL="2286000" lvl="4" indent="-228600" algn="l">
              <a:spcBef>
                <a:spcPts val="373"/>
              </a:spcBef>
              <a:spcAft>
                <a:spcPts val="0"/>
              </a:spcAft>
              <a:buClr>
                <a:srgbClr val="888888"/>
              </a:buClr>
              <a:buSzPts val="1867"/>
              <a:buNone/>
              <a:defRPr sz="1867">
                <a:solidFill>
                  <a:srgbClr val="888888"/>
                </a:solidFill>
              </a:defRPr>
            </a:lvl5pPr>
            <a:lvl6pPr marL="2743200" lvl="5" indent="-228600" algn="l">
              <a:spcBef>
                <a:spcPts val="373"/>
              </a:spcBef>
              <a:spcAft>
                <a:spcPts val="0"/>
              </a:spcAft>
              <a:buClr>
                <a:srgbClr val="888888"/>
              </a:buClr>
              <a:buSzPts val="1867"/>
              <a:buNone/>
              <a:defRPr sz="1867">
                <a:solidFill>
                  <a:srgbClr val="888888"/>
                </a:solidFill>
              </a:defRPr>
            </a:lvl6pPr>
            <a:lvl7pPr marL="3200400" lvl="6" indent="-228600" algn="l">
              <a:spcBef>
                <a:spcPts val="373"/>
              </a:spcBef>
              <a:spcAft>
                <a:spcPts val="0"/>
              </a:spcAft>
              <a:buClr>
                <a:srgbClr val="888888"/>
              </a:buClr>
              <a:buSzPts val="1867"/>
              <a:buNone/>
              <a:defRPr sz="1867">
                <a:solidFill>
                  <a:srgbClr val="888888"/>
                </a:solidFill>
              </a:defRPr>
            </a:lvl7pPr>
            <a:lvl8pPr marL="3657600" lvl="7" indent="-228600" algn="l">
              <a:spcBef>
                <a:spcPts val="373"/>
              </a:spcBef>
              <a:spcAft>
                <a:spcPts val="0"/>
              </a:spcAft>
              <a:buClr>
                <a:srgbClr val="888888"/>
              </a:buClr>
              <a:buSzPts val="1867"/>
              <a:buNone/>
              <a:defRPr sz="1867">
                <a:solidFill>
                  <a:srgbClr val="888888"/>
                </a:solidFill>
              </a:defRPr>
            </a:lvl8pPr>
            <a:lvl9pPr marL="4114800" lvl="8" indent="-228600" algn="l">
              <a:spcBef>
                <a:spcPts val="373"/>
              </a:spcBef>
              <a:spcAft>
                <a:spcPts val="0"/>
              </a:spcAft>
              <a:buClr>
                <a:srgbClr val="888888"/>
              </a:buClr>
              <a:buSzPts val="1867"/>
              <a:buNone/>
              <a:defRPr sz="1867">
                <a:solidFill>
                  <a:srgbClr val="888888"/>
                </a:solidFill>
              </a:defRPr>
            </a:lvl9pPr>
          </a:lstStyle>
          <a:p>
            <a:endParaRPr/>
          </a:p>
        </p:txBody>
      </p:sp>
      <p:sp>
        <p:nvSpPr>
          <p:cNvPr id="113" name="Google Shape;113;p1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9"/>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78693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20"/>
          <p:cNvSpPr txBox="1">
            <a:spLocks noGrp="1"/>
          </p:cNvSpPr>
          <p:nvPr>
            <p:ph type="body" idx="1"/>
          </p:nvPr>
        </p:nvSpPr>
        <p:spPr>
          <a:xfrm>
            <a:off x="342901" y="2133600"/>
            <a:ext cx="2984500" cy="6034088"/>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19" name="Google Shape;119;p20"/>
          <p:cNvSpPr txBox="1">
            <a:spLocks noGrp="1"/>
          </p:cNvSpPr>
          <p:nvPr>
            <p:ph type="body" idx="2"/>
          </p:nvPr>
        </p:nvSpPr>
        <p:spPr>
          <a:xfrm>
            <a:off x="3530601" y="2133600"/>
            <a:ext cx="2984500" cy="6034088"/>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0" name="Google Shape;120;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0"/>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14377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1"/>
          <p:cNvSpPr txBox="1">
            <a:spLocks noGrp="1"/>
          </p:cNvSpPr>
          <p:nvPr>
            <p:ph type="body" idx="1"/>
          </p:nvPr>
        </p:nvSpPr>
        <p:spPr>
          <a:xfrm>
            <a:off x="609600" y="1535112"/>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126" name="Google Shape;126;p21"/>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127" name="Google Shape;127;p21"/>
          <p:cNvSpPr txBox="1">
            <a:spLocks noGrp="1"/>
          </p:cNvSpPr>
          <p:nvPr>
            <p:ph type="body" idx="3"/>
          </p:nvPr>
        </p:nvSpPr>
        <p:spPr>
          <a:xfrm>
            <a:off x="6193368" y="1535112"/>
            <a:ext cx="5389032"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128" name="Google Shape;128;p21"/>
          <p:cNvSpPr txBox="1">
            <a:spLocks noGrp="1"/>
          </p:cNvSpPr>
          <p:nvPr>
            <p:ph type="body" idx="4"/>
          </p:nvPr>
        </p:nvSpPr>
        <p:spPr>
          <a:xfrm>
            <a:off x="6193368" y="2174875"/>
            <a:ext cx="5389032"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129" name="Google Shape;129;p2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1"/>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083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2"/>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53473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7"/>
        <p:cNvGrpSpPr/>
        <p:nvPr/>
      </p:nvGrpSpPr>
      <p:grpSpPr>
        <a:xfrm>
          <a:off x="0" y="0"/>
          <a:ext cx="0" cy="0"/>
          <a:chOff x="0" y="0"/>
          <a:chExt cx="0" cy="0"/>
        </a:xfrm>
      </p:grpSpPr>
      <p:sp>
        <p:nvSpPr>
          <p:cNvPr id="138" name="Google Shape;138;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3"/>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38953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609601"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4"/>
          <p:cNvSpPr txBox="1">
            <a:spLocks noGrp="1"/>
          </p:cNvSpPr>
          <p:nvPr>
            <p:ph type="body" idx="1"/>
          </p:nvPr>
        </p:nvSpPr>
        <p:spPr>
          <a:xfrm>
            <a:off x="4766737" y="273052"/>
            <a:ext cx="6815665" cy="5853113"/>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Clr>
                <a:schemeClr val="dk1"/>
              </a:buClr>
              <a:buSzPts val="4267"/>
              <a:buChar char="•"/>
              <a:defRPr sz="4267"/>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97954" algn="l">
              <a:spcBef>
                <a:spcPts val="533"/>
              </a:spcBef>
              <a:spcAft>
                <a:spcPts val="0"/>
              </a:spcAft>
              <a:buClr>
                <a:schemeClr val="dk1"/>
              </a:buClr>
              <a:buSzPts val="2667"/>
              <a:buChar char="•"/>
              <a:defRPr sz="2667"/>
            </a:lvl6pPr>
            <a:lvl7pPr marL="3200400" lvl="6" indent="-397954" algn="l">
              <a:spcBef>
                <a:spcPts val="533"/>
              </a:spcBef>
              <a:spcAft>
                <a:spcPts val="0"/>
              </a:spcAft>
              <a:buClr>
                <a:schemeClr val="dk1"/>
              </a:buClr>
              <a:buSzPts val="2667"/>
              <a:buChar char="•"/>
              <a:defRPr sz="2667"/>
            </a:lvl7pPr>
            <a:lvl8pPr marL="3657600" lvl="7" indent="-397954" algn="l">
              <a:spcBef>
                <a:spcPts val="533"/>
              </a:spcBef>
              <a:spcAft>
                <a:spcPts val="0"/>
              </a:spcAft>
              <a:buClr>
                <a:schemeClr val="dk1"/>
              </a:buClr>
              <a:buSzPts val="2667"/>
              <a:buChar char="•"/>
              <a:defRPr sz="2667"/>
            </a:lvl8pPr>
            <a:lvl9pPr marL="4114800" lvl="8" indent="-397954" algn="l">
              <a:spcBef>
                <a:spcPts val="533"/>
              </a:spcBef>
              <a:spcAft>
                <a:spcPts val="0"/>
              </a:spcAft>
              <a:buClr>
                <a:schemeClr val="dk1"/>
              </a:buClr>
              <a:buSzPts val="2667"/>
              <a:buChar char="•"/>
              <a:defRPr sz="2667"/>
            </a:lvl9pPr>
          </a:lstStyle>
          <a:p>
            <a:endParaRPr/>
          </a:p>
        </p:txBody>
      </p:sp>
      <p:sp>
        <p:nvSpPr>
          <p:cNvPr id="144" name="Google Shape;144;p24"/>
          <p:cNvSpPr txBox="1">
            <a:spLocks noGrp="1"/>
          </p:cNvSpPr>
          <p:nvPr>
            <p:ph type="body" idx="2"/>
          </p:nvPr>
        </p:nvSpPr>
        <p:spPr>
          <a:xfrm>
            <a:off x="609601"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5" name="Google Shape;145;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4"/>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1591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D18A-03FD-EB23-8EDE-E2191731BE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A0E3B7-F99D-64E4-7B9C-292A9EC789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F64CC-ABCB-6DD1-88B6-A865F7BE07A6}"/>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5" name="Footer Placeholder 4">
            <a:extLst>
              <a:ext uri="{FF2B5EF4-FFF2-40B4-BE49-F238E27FC236}">
                <a16:creationId xmlns:a16="http://schemas.microsoft.com/office/drawing/2014/main" id="{41918B15-24DA-DEAD-5795-42060A261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ECD00E-7E1E-CCDD-F8A3-CE26DAC23E01}"/>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1272918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8"/>
        <p:cNvGrpSpPr/>
        <p:nvPr/>
      </p:nvGrpSpPr>
      <p:grpSpPr>
        <a:xfrm>
          <a:off x="0" y="0"/>
          <a:ext cx="0" cy="0"/>
          <a:chOff x="0" y="0"/>
          <a:chExt cx="0" cy="0"/>
        </a:xfrm>
      </p:grpSpPr>
      <p:sp>
        <p:nvSpPr>
          <p:cNvPr id="149" name="Google Shape;149;p25"/>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5"/>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151" name="Google Shape;151;p25"/>
          <p:cNvSpPr txBox="1">
            <a:spLocks noGrp="1"/>
          </p:cNvSpPr>
          <p:nvPr>
            <p:ph type="body" idx="1"/>
          </p:nvPr>
        </p:nvSpPr>
        <p:spPr>
          <a:xfrm>
            <a:off x="2389717" y="5367339"/>
            <a:ext cx="7315200" cy="804861"/>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52" name="Google Shape;152;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5"/>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95692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5"/>
        <p:cNvGrpSpPr/>
        <p:nvPr/>
      </p:nvGrpSpPr>
      <p:grpSpPr>
        <a:xfrm>
          <a:off x="0" y="0"/>
          <a:ext cx="0" cy="0"/>
          <a:chOff x="0" y="0"/>
          <a:chExt cx="0" cy="0"/>
        </a:xfrm>
      </p:grpSpPr>
      <p:sp>
        <p:nvSpPr>
          <p:cNvPr id="156" name="Google Shape;156;p26"/>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26"/>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6"/>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1923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rot="5400000">
            <a:off x="1843089" y="3495677"/>
            <a:ext cx="7800975" cy="154304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7"/>
          <p:cNvSpPr txBox="1">
            <a:spLocks noGrp="1"/>
          </p:cNvSpPr>
          <p:nvPr>
            <p:ph type="body" idx="1"/>
          </p:nvPr>
        </p:nvSpPr>
        <p:spPr>
          <a:xfrm rot="5400000">
            <a:off x="-1344611" y="2054226"/>
            <a:ext cx="7800975" cy="442595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4" name="Google Shape;164;p2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27"/>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90010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rmAutofit/>
          </a:bodyPr>
          <a:lstStyle>
            <a:lvl1pPr lvl="0" algn="ctr">
              <a:spcBef>
                <a:spcPts val="0"/>
              </a:spcBef>
              <a:spcAft>
                <a:spcPts val="0"/>
              </a:spcAft>
              <a:buClr>
                <a:schemeClr val="dk1"/>
              </a:buClr>
              <a:buSzPts val="3600"/>
              <a:buFont typeface="Calibri"/>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69" name="Google Shape;169;p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781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0"/>
        <p:cNvGrpSpPr/>
        <p:nvPr/>
      </p:nvGrpSpPr>
      <p:grpSpPr>
        <a:xfrm>
          <a:off x="0" y="0"/>
          <a:ext cx="0" cy="0"/>
          <a:chOff x="0" y="0"/>
          <a:chExt cx="0" cy="0"/>
        </a:xfrm>
      </p:grpSpPr>
      <p:sp>
        <p:nvSpPr>
          <p:cNvPr id="171" name="Google Shape;171;p2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2" name="Google Shape;172;p2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Clr>
                <a:schemeClr val="dk1"/>
              </a:buClr>
              <a:buSzPts val="1800"/>
              <a:buChar char="●"/>
              <a:defRPr/>
            </a:lvl1pPr>
            <a:lvl2pPr marL="914400" lvl="1" indent="-317500" algn="l">
              <a:spcBef>
                <a:spcPts val="2133"/>
              </a:spcBef>
              <a:spcAft>
                <a:spcPts val="0"/>
              </a:spcAft>
              <a:buClr>
                <a:schemeClr val="dk1"/>
              </a:buClr>
              <a:buSzPts val="1400"/>
              <a:buChar char="○"/>
              <a:defRPr/>
            </a:lvl2pPr>
            <a:lvl3pPr marL="1371600" lvl="2" indent="-317500" algn="l">
              <a:spcBef>
                <a:spcPts val="2133"/>
              </a:spcBef>
              <a:spcAft>
                <a:spcPts val="0"/>
              </a:spcAft>
              <a:buClr>
                <a:schemeClr val="dk1"/>
              </a:buClr>
              <a:buSzPts val="1400"/>
              <a:buChar char="■"/>
              <a:defRPr/>
            </a:lvl3pPr>
            <a:lvl4pPr marL="1828800" lvl="3" indent="-317500" algn="l">
              <a:spcBef>
                <a:spcPts val="2133"/>
              </a:spcBef>
              <a:spcAft>
                <a:spcPts val="0"/>
              </a:spcAft>
              <a:buClr>
                <a:schemeClr val="dk1"/>
              </a:buClr>
              <a:buSzPts val="1400"/>
              <a:buChar char="●"/>
              <a:defRPr/>
            </a:lvl4pPr>
            <a:lvl5pPr marL="2286000" lvl="4" indent="-317500" algn="l">
              <a:spcBef>
                <a:spcPts val="2133"/>
              </a:spcBef>
              <a:spcAft>
                <a:spcPts val="0"/>
              </a:spcAft>
              <a:buClr>
                <a:schemeClr val="dk1"/>
              </a:buClr>
              <a:buSzPts val="1400"/>
              <a:buChar char="○"/>
              <a:defRPr/>
            </a:lvl5pPr>
            <a:lvl6pPr marL="2743200" lvl="5" indent="-317500" algn="l">
              <a:spcBef>
                <a:spcPts val="2133"/>
              </a:spcBef>
              <a:spcAft>
                <a:spcPts val="0"/>
              </a:spcAft>
              <a:buClr>
                <a:schemeClr val="dk1"/>
              </a:buClr>
              <a:buSzPts val="1400"/>
              <a:buChar char="■"/>
              <a:defRPr/>
            </a:lvl6pPr>
            <a:lvl7pPr marL="3200400" lvl="6" indent="-317500" algn="l">
              <a:spcBef>
                <a:spcPts val="2133"/>
              </a:spcBef>
              <a:spcAft>
                <a:spcPts val="0"/>
              </a:spcAft>
              <a:buClr>
                <a:schemeClr val="dk1"/>
              </a:buClr>
              <a:buSzPts val="1400"/>
              <a:buChar char="●"/>
              <a:defRPr/>
            </a:lvl7pPr>
            <a:lvl8pPr marL="3657600" lvl="7" indent="-317500" algn="l">
              <a:spcBef>
                <a:spcPts val="2133"/>
              </a:spcBef>
              <a:spcAft>
                <a:spcPts val="0"/>
              </a:spcAft>
              <a:buClr>
                <a:schemeClr val="dk1"/>
              </a:buClr>
              <a:buSzPts val="1400"/>
              <a:buChar char="○"/>
              <a:defRPr/>
            </a:lvl8pPr>
            <a:lvl9pPr marL="4114800" lvl="8" indent="-317500" algn="l">
              <a:spcBef>
                <a:spcPts val="2133"/>
              </a:spcBef>
              <a:spcAft>
                <a:spcPts val="2133"/>
              </a:spcAft>
              <a:buClr>
                <a:schemeClr val="dk1"/>
              </a:buClr>
              <a:buSzPts val="1400"/>
              <a:buChar char="■"/>
              <a:defRPr/>
            </a:lvl9pPr>
          </a:lstStyle>
          <a:p>
            <a:endParaRPr/>
          </a:p>
        </p:txBody>
      </p:sp>
      <p:sp>
        <p:nvSpPr>
          <p:cNvPr id="173" name="Google Shape;173;p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9302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883866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8"/>
        <p:cNvGrpSpPr/>
        <p:nvPr/>
      </p:nvGrpSpPr>
      <p:grpSpPr>
        <a:xfrm>
          <a:off x="0" y="0"/>
          <a:ext cx="0" cy="0"/>
          <a:chOff x="0" y="0"/>
          <a:chExt cx="0" cy="0"/>
        </a:xfrm>
      </p:grpSpPr>
      <p:sp>
        <p:nvSpPr>
          <p:cNvPr id="19" name="Google Shape;19;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2" name="Google Shape;2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3" name="Google Shape;2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665960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4"/>
        <p:cNvGrpSpPr/>
        <p:nvPr/>
      </p:nvGrpSpPr>
      <p:grpSpPr>
        <a:xfrm>
          <a:off x="0" y="0"/>
          <a:ext cx="0" cy="0"/>
          <a:chOff x="0" y="0"/>
          <a:chExt cx="0" cy="0"/>
        </a:xfrm>
      </p:grpSpPr>
      <p:sp>
        <p:nvSpPr>
          <p:cNvPr id="25" name="Google Shape;25;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8" name="Google Shape;2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9" name="Google Shape;2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8161255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3" name="Google Shape;3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4" name="Google Shape;3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5" name="Google Shape;3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32810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1" name="Google Shape;41;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2" name="Google Shape;42;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426198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919D-C056-DE36-4811-6628729969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648F97-C6CF-6611-7052-3932F75B26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A6DD7D-3D56-4971-DABF-A6F7400398FC}"/>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5" name="Footer Placeholder 4">
            <a:extLst>
              <a:ext uri="{FF2B5EF4-FFF2-40B4-BE49-F238E27FC236}">
                <a16:creationId xmlns:a16="http://schemas.microsoft.com/office/drawing/2014/main" id="{98E0CFDD-9AEE-0F52-C2FE-B01340B22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F3222-2DC0-7490-50CE-A3B54AD03C31}"/>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15944441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0" name="Google Shape;50;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1" name="Google Shape;51;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1681744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0" name="Google Shape;60;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2" name="Google Shape;6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3" name="Google Shape;6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665513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9" name="Google Shape;69;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0" name="Google Shape;7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772454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5" name="Google Shape;75;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6" name="Google Shape;76;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07099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7"/>
        <p:cNvGrpSpPr/>
        <p:nvPr/>
      </p:nvGrpSpPr>
      <p:grpSpPr>
        <a:xfrm>
          <a:off x="0" y="0"/>
          <a:ext cx="0" cy="0"/>
          <a:chOff x="0" y="0"/>
          <a:chExt cx="0" cy="0"/>
        </a:xfrm>
      </p:grpSpPr>
      <p:sp>
        <p:nvSpPr>
          <p:cNvPr id="78" name="Google Shape;78;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1" name="Google Shape;81;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82" name="Google Shape;82;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4659441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mp; Body Classroom - Custom">
  <p:cSld name="Title &amp; Body Classroom - Custom">
    <p:bg>
      <p:bgPr>
        <a:solidFill>
          <a:srgbClr val="FFFFFF"/>
        </a:solidFill>
        <a:effectLst/>
      </p:bgPr>
    </p:bg>
    <p:spTree>
      <p:nvGrpSpPr>
        <p:cNvPr id="1" name="Shape 62"/>
        <p:cNvGrpSpPr/>
        <p:nvPr/>
      </p:nvGrpSpPr>
      <p:grpSpPr>
        <a:xfrm>
          <a:off x="0" y="0"/>
          <a:ext cx="0" cy="0"/>
          <a:chOff x="0" y="0"/>
          <a:chExt cx="0" cy="0"/>
        </a:xfrm>
      </p:grpSpPr>
      <p:sp>
        <p:nvSpPr>
          <p:cNvPr id="63" name="Google Shape;63;p7"/>
          <p:cNvSpPr/>
          <p:nvPr/>
        </p:nvSpPr>
        <p:spPr>
          <a:xfrm>
            <a:off x="11037900" y="1366467"/>
            <a:ext cx="1240400" cy="42972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smtClean="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lang="en"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5" name="Google Shape;65;p7"/>
          <p:cNvSpPr/>
          <p:nvPr/>
        </p:nvSpPr>
        <p:spPr>
          <a:xfrm>
            <a:off x="-86367" y="316667"/>
            <a:ext cx="5282800" cy="878000"/>
          </a:xfrm>
          <a:prstGeom prst="homePlate">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4533" b="1" i="0" u="none" strike="noStrike" kern="0" cap="none" spc="0" normalizeH="0" baseline="0" noProof="0">
                <a:ln>
                  <a:noFill/>
                </a:ln>
                <a:solidFill>
                  <a:srgbClr val="E06666"/>
                </a:solidFill>
                <a:effectLst/>
                <a:uLnTx/>
                <a:uFillTx/>
                <a:latin typeface="Arial"/>
                <a:cs typeface="Arial"/>
                <a:sym typeface="Arial"/>
              </a:rPr>
              <a:t>Lớp học lý tưởng</a:t>
            </a:r>
            <a:endParaRPr kumimoji="0" sz="4533" b="1" i="0" u="none" strike="noStrike" kern="0" cap="none" spc="0" normalizeH="0" baseline="0" noProof="0">
              <a:ln>
                <a:noFill/>
              </a:ln>
              <a:solidFill>
                <a:srgbClr val="E06666"/>
              </a:solidFill>
              <a:effectLst/>
              <a:uLnTx/>
              <a:uFillTx/>
              <a:latin typeface="Arial"/>
              <a:cs typeface="Arial"/>
              <a:sym typeface="Arial"/>
            </a:endParaRPr>
          </a:p>
        </p:txBody>
      </p:sp>
      <p:grpSp>
        <p:nvGrpSpPr>
          <p:cNvPr id="66" name="Google Shape;66;p7"/>
          <p:cNvGrpSpPr/>
          <p:nvPr/>
        </p:nvGrpSpPr>
        <p:grpSpPr>
          <a:xfrm>
            <a:off x="-144800" y="5663653"/>
            <a:ext cx="12278400" cy="647643"/>
            <a:chOff x="0" y="4247740"/>
            <a:chExt cx="9208800" cy="485732"/>
          </a:xfrm>
        </p:grpSpPr>
        <p:sp>
          <p:nvSpPr>
            <p:cNvPr id="67" name="Google Shape;67;p7"/>
            <p:cNvSpPr/>
            <p:nvPr/>
          </p:nvSpPr>
          <p:spPr>
            <a:xfrm>
              <a:off x="0" y="4247772"/>
              <a:ext cx="9208800" cy="485700"/>
            </a:xfrm>
            <a:prstGeom prst="homePlate">
              <a:avLst>
                <a:gd name="adj" fmla="val 50000"/>
              </a:avLst>
            </a:prstGeom>
            <a:solidFill>
              <a:srgbClr val="68E131"/>
            </a:solidFill>
            <a:ln>
              <a:noFill/>
            </a:ln>
          </p:spPr>
          <p:txBody>
            <a:bodyPr spcFirstLastPara="1" wrap="square" lIns="91425" tIns="91425" rIns="91425" bIns="91425" anchor="ctr" anchorCtr="0">
              <a:noAutofit/>
            </a:bodyPr>
            <a:lstStyle/>
            <a:p>
              <a:pPr marL="609570" marR="0" lvl="0" indent="60957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667" b="0" i="0" u="none" strike="noStrike" kern="0" cap="none" spc="0" normalizeH="0" baseline="0" noProof="0">
                <a:ln>
                  <a:noFill/>
                </a:ln>
                <a:solidFill>
                  <a:srgbClr val="D9D9D9"/>
                </a:solidFill>
                <a:effectLst/>
                <a:uLnTx/>
                <a:uFillTx/>
                <a:latin typeface="Arial"/>
                <a:cs typeface="Arial"/>
                <a:sym typeface="Arial"/>
              </a:endParaRPr>
            </a:p>
          </p:txBody>
        </p:sp>
        <p:pic>
          <p:nvPicPr>
            <p:cNvPr id="68" name="Google Shape;68;p7"/>
            <p:cNvPicPr preferRelativeResize="0"/>
            <p:nvPr/>
          </p:nvPicPr>
          <p:blipFill>
            <a:blip r:embed="rId2">
              <a:alphaModFix/>
            </a:blip>
            <a:stretch>
              <a:fillRect/>
            </a:stretch>
          </p:blipFill>
          <p:spPr>
            <a:xfrm>
              <a:off x="226621" y="4247740"/>
              <a:ext cx="497356" cy="485732"/>
            </a:xfrm>
            <a:prstGeom prst="rect">
              <a:avLst/>
            </a:prstGeom>
            <a:noFill/>
            <a:ln>
              <a:noFill/>
            </a:ln>
          </p:spPr>
        </p:pic>
      </p:grpSp>
      <p:grpSp>
        <p:nvGrpSpPr>
          <p:cNvPr id="69" name="Google Shape;69;p7"/>
          <p:cNvGrpSpPr/>
          <p:nvPr/>
        </p:nvGrpSpPr>
        <p:grpSpPr>
          <a:xfrm>
            <a:off x="-144800" y="3579417"/>
            <a:ext cx="12278400" cy="647643"/>
            <a:chOff x="0" y="3499956"/>
            <a:chExt cx="9208800" cy="485732"/>
          </a:xfrm>
        </p:grpSpPr>
        <p:sp>
          <p:nvSpPr>
            <p:cNvPr id="70" name="Google Shape;70;p7"/>
            <p:cNvSpPr/>
            <p:nvPr/>
          </p:nvSpPr>
          <p:spPr>
            <a:xfrm>
              <a:off x="0" y="3499988"/>
              <a:ext cx="9208800" cy="4857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609570" marR="0" lvl="0" indent="60957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667" b="0" i="0" u="none" strike="noStrike" kern="0" cap="none" spc="0" normalizeH="0" baseline="0" noProof="0">
                <a:ln>
                  <a:noFill/>
                </a:ln>
                <a:solidFill>
                  <a:srgbClr val="D9D9D9"/>
                </a:solidFill>
                <a:effectLst/>
                <a:uLnTx/>
                <a:uFillTx/>
                <a:latin typeface="Arial"/>
                <a:cs typeface="Arial"/>
                <a:sym typeface="Arial"/>
              </a:endParaRPr>
            </a:p>
          </p:txBody>
        </p:sp>
        <p:pic>
          <p:nvPicPr>
            <p:cNvPr id="71" name="Google Shape;71;p7"/>
            <p:cNvPicPr preferRelativeResize="0"/>
            <p:nvPr/>
          </p:nvPicPr>
          <p:blipFill>
            <a:blip r:embed="rId3">
              <a:alphaModFix/>
            </a:blip>
            <a:stretch>
              <a:fillRect/>
            </a:stretch>
          </p:blipFill>
          <p:spPr>
            <a:xfrm>
              <a:off x="226608" y="3499956"/>
              <a:ext cx="497356" cy="485732"/>
            </a:xfrm>
            <a:prstGeom prst="rect">
              <a:avLst/>
            </a:prstGeom>
            <a:noFill/>
            <a:ln>
              <a:noFill/>
            </a:ln>
          </p:spPr>
        </p:pic>
      </p:grpSp>
      <p:grpSp>
        <p:nvGrpSpPr>
          <p:cNvPr id="72" name="Google Shape;72;p7"/>
          <p:cNvGrpSpPr/>
          <p:nvPr/>
        </p:nvGrpSpPr>
        <p:grpSpPr>
          <a:xfrm>
            <a:off x="-144800" y="2537301"/>
            <a:ext cx="12278400" cy="647643"/>
            <a:chOff x="-32400" y="2752218"/>
            <a:chExt cx="9208800" cy="485732"/>
          </a:xfrm>
        </p:grpSpPr>
        <p:sp>
          <p:nvSpPr>
            <p:cNvPr id="73" name="Google Shape;73;p7"/>
            <p:cNvSpPr/>
            <p:nvPr/>
          </p:nvSpPr>
          <p:spPr>
            <a:xfrm>
              <a:off x="-32400" y="2752250"/>
              <a:ext cx="9208800" cy="485700"/>
            </a:xfrm>
            <a:prstGeom prst="homePlate">
              <a:avLst>
                <a:gd name="adj" fmla="val 50000"/>
              </a:avLst>
            </a:prstGeom>
            <a:solidFill>
              <a:srgbClr val="CC0000"/>
            </a:solidFill>
            <a:ln>
              <a:noFill/>
            </a:ln>
          </p:spPr>
          <p:txBody>
            <a:bodyPr spcFirstLastPara="1" wrap="square" lIns="91425" tIns="91425" rIns="91425" bIns="91425" anchor="ctr" anchorCtr="0">
              <a:noAutofit/>
            </a:bodyPr>
            <a:lstStyle/>
            <a:p>
              <a:pPr marL="609570" marR="0" lvl="0" indent="60957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667" b="0" i="0" u="none" strike="noStrike" kern="0" cap="none" spc="0" normalizeH="0" baseline="0" noProof="0">
                <a:ln>
                  <a:noFill/>
                </a:ln>
                <a:solidFill>
                  <a:srgbClr val="D9D9D9"/>
                </a:solidFill>
                <a:effectLst/>
                <a:uLnTx/>
                <a:uFillTx/>
                <a:latin typeface="Arial"/>
                <a:cs typeface="Arial"/>
                <a:sym typeface="Arial"/>
              </a:endParaRPr>
            </a:p>
          </p:txBody>
        </p:sp>
        <p:pic>
          <p:nvPicPr>
            <p:cNvPr id="74" name="Google Shape;74;p7"/>
            <p:cNvPicPr preferRelativeResize="0"/>
            <p:nvPr/>
          </p:nvPicPr>
          <p:blipFill>
            <a:blip r:embed="rId4">
              <a:alphaModFix/>
            </a:blip>
            <a:stretch>
              <a:fillRect/>
            </a:stretch>
          </p:blipFill>
          <p:spPr>
            <a:xfrm>
              <a:off x="226608" y="2752218"/>
              <a:ext cx="497356" cy="485732"/>
            </a:xfrm>
            <a:prstGeom prst="rect">
              <a:avLst/>
            </a:prstGeom>
            <a:noFill/>
            <a:ln>
              <a:noFill/>
            </a:ln>
          </p:spPr>
        </p:pic>
      </p:grpSp>
      <p:grpSp>
        <p:nvGrpSpPr>
          <p:cNvPr id="75" name="Google Shape;75;p7"/>
          <p:cNvGrpSpPr/>
          <p:nvPr/>
        </p:nvGrpSpPr>
        <p:grpSpPr>
          <a:xfrm>
            <a:off x="-144800" y="1495157"/>
            <a:ext cx="12278400" cy="647667"/>
            <a:chOff x="-32400" y="2004493"/>
            <a:chExt cx="9208800" cy="485750"/>
          </a:xfrm>
        </p:grpSpPr>
        <p:sp>
          <p:nvSpPr>
            <p:cNvPr id="76" name="Google Shape;76;p7"/>
            <p:cNvSpPr/>
            <p:nvPr/>
          </p:nvSpPr>
          <p:spPr>
            <a:xfrm>
              <a:off x="-32400" y="2004543"/>
              <a:ext cx="9208800" cy="485700"/>
            </a:xfrm>
            <a:prstGeom prst="homePlate">
              <a:avLst>
                <a:gd name="adj" fmla="val 50000"/>
              </a:avLst>
            </a:prstGeom>
            <a:solidFill>
              <a:srgbClr val="E69138"/>
            </a:solidFill>
            <a:ln>
              <a:noFill/>
            </a:ln>
          </p:spPr>
          <p:txBody>
            <a:bodyPr spcFirstLastPara="1" wrap="square" lIns="91425" tIns="91425" rIns="91425" bIns="91425" anchor="ctr" anchorCtr="0">
              <a:noAutofit/>
            </a:bodyPr>
            <a:lstStyle/>
            <a:p>
              <a:pPr marL="609570" marR="0" lvl="0" indent="60957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667" b="0" i="0" u="none" strike="noStrike" kern="0" cap="none" spc="0" normalizeH="0" baseline="0" noProof="0">
                <a:ln>
                  <a:noFill/>
                </a:ln>
                <a:solidFill>
                  <a:srgbClr val="D9D9D9"/>
                </a:solidFill>
                <a:effectLst/>
                <a:uLnTx/>
                <a:uFillTx/>
                <a:latin typeface="Arial"/>
                <a:cs typeface="Arial"/>
                <a:sym typeface="Arial"/>
              </a:endParaRPr>
            </a:p>
          </p:txBody>
        </p:sp>
        <p:pic>
          <p:nvPicPr>
            <p:cNvPr id="77" name="Google Shape;77;p7"/>
            <p:cNvPicPr preferRelativeResize="0"/>
            <p:nvPr/>
          </p:nvPicPr>
          <p:blipFill>
            <a:blip r:embed="rId5">
              <a:alphaModFix/>
            </a:blip>
            <a:stretch>
              <a:fillRect/>
            </a:stretch>
          </p:blipFill>
          <p:spPr>
            <a:xfrm>
              <a:off x="226598" y="2004493"/>
              <a:ext cx="497379" cy="485750"/>
            </a:xfrm>
            <a:prstGeom prst="rect">
              <a:avLst/>
            </a:prstGeom>
            <a:noFill/>
            <a:ln>
              <a:noFill/>
            </a:ln>
          </p:spPr>
        </p:pic>
      </p:grpSp>
      <p:grpSp>
        <p:nvGrpSpPr>
          <p:cNvPr id="78" name="Google Shape;78;p7"/>
          <p:cNvGrpSpPr/>
          <p:nvPr/>
        </p:nvGrpSpPr>
        <p:grpSpPr>
          <a:xfrm>
            <a:off x="-144800" y="4621536"/>
            <a:ext cx="12278400" cy="647643"/>
            <a:chOff x="-64775" y="1256743"/>
            <a:chExt cx="9208800" cy="485732"/>
          </a:xfrm>
        </p:grpSpPr>
        <p:sp>
          <p:nvSpPr>
            <p:cNvPr id="79" name="Google Shape;79;p7"/>
            <p:cNvSpPr/>
            <p:nvPr/>
          </p:nvSpPr>
          <p:spPr>
            <a:xfrm>
              <a:off x="-64775" y="1256775"/>
              <a:ext cx="9208800" cy="485700"/>
            </a:xfrm>
            <a:prstGeom prst="homePlate">
              <a:avLst>
                <a:gd name="adj" fmla="val 50000"/>
              </a:avLst>
            </a:prstGeom>
            <a:solidFill>
              <a:srgbClr val="3D85C6"/>
            </a:solidFill>
            <a:ln>
              <a:noFill/>
            </a:ln>
          </p:spPr>
          <p:txBody>
            <a:bodyPr spcFirstLastPara="1" wrap="square" lIns="91425" tIns="91425" rIns="91425" bIns="91425" anchor="ctr" anchorCtr="0">
              <a:noAutofit/>
            </a:bodyPr>
            <a:lstStyle/>
            <a:p>
              <a:pPr marL="609570" marR="0" lvl="0" indent="60957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4667" b="0" i="0" u="none" strike="noStrike" kern="0" cap="none" spc="0" normalizeH="0" baseline="0" noProof="0">
                <a:ln>
                  <a:noFill/>
                </a:ln>
                <a:solidFill>
                  <a:srgbClr val="D9D9D9"/>
                </a:solidFill>
                <a:effectLst/>
                <a:uLnTx/>
                <a:uFillTx/>
                <a:latin typeface="Arial"/>
                <a:cs typeface="Arial"/>
                <a:sym typeface="Arial"/>
              </a:endParaRPr>
            </a:p>
          </p:txBody>
        </p:sp>
        <p:pic>
          <p:nvPicPr>
            <p:cNvPr id="80" name="Google Shape;80;p7"/>
            <p:cNvPicPr preferRelativeResize="0"/>
            <p:nvPr/>
          </p:nvPicPr>
          <p:blipFill>
            <a:blip r:embed="rId6">
              <a:alphaModFix/>
            </a:blip>
            <a:stretch>
              <a:fillRect/>
            </a:stretch>
          </p:blipFill>
          <p:spPr>
            <a:xfrm>
              <a:off x="226621" y="1256743"/>
              <a:ext cx="497356" cy="485732"/>
            </a:xfrm>
            <a:prstGeom prst="rect">
              <a:avLst/>
            </a:prstGeom>
            <a:noFill/>
            <a:ln>
              <a:noFill/>
            </a:ln>
          </p:spPr>
        </p:pic>
      </p:grpSp>
      <p:sp>
        <p:nvSpPr>
          <p:cNvPr id="81" name="Google Shape;81;p7"/>
          <p:cNvSpPr txBox="1"/>
          <p:nvPr/>
        </p:nvSpPr>
        <p:spPr>
          <a:xfrm>
            <a:off x="1102800" y="1598584"/>
            <a:ext cx="10536400" cy="440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FFFFFF"/>
                </a:solidFill>
                <a:effectLst/>
                <a:uLnTx/>
                <a:uFillTx/>
                <a:latin typeface="Arial"/>
                <a:cs typeface="Arial"/>
                <a:sym typeface="Arial"/>
              </a:rPr>
              <a:t>Ham học hỏi - Hãy hỏi một cách lịch sự, giơ tay xin phát biểu chứ không tự ý nói</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82" name="Google Shape;82;p7"/>
          <p:cNvSpPr txBox="1"/>
          <p:nvPr/>
        </p:nvSpPr>
        <p:spPr>
          <a:xfrm>
            <a:off x="1102800" y="3682833"/>
            <a:ext cx="10536400" cy="440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FFFFFF"/>
                </a:solidFill>
                <a:effectLst/>
                <a:uLnTx/>
                <a:uFillTx/>
                <a:latin typeface="Arial"/>
                <a:cs typeface="Arial"/>
                <a:sym typeface="Arial"/>
              </a:rPr>
              <a:t>Chủ động - Hãy chuẩn bị sẵn sàng sách vở, đồ dùng học tập, và bài tập về nhà để học bài</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83" name="Google Shape;83;p7"/>
          <p:cNvSpPr txBox="1"/>
          <p:nvPr/>
        </p:nvSpPr>
        <p:spPr>
          <a:xfrm>
            <a:off x="1102800" y="2640733"/>
            <a:ext cx="10536400" cy="440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FFFFFF"/>
                </a:solidFill>
                <a:effectLst/>
                <a:uLnTx/>
                <a:uFillTx/>
                <a:latin typeface="Arial"/>
                <a:cs typeface="Arial"/>
                <a:sym typeface="Arial"/>
              </a:rPr>
              <a:t>Chính trực - Đảm bào rằng bài làm của con là do con tự học tự làm</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84" name="Google Shape;84;p7"/>
          <p:cNvSpPr txBox="1"/>
          <p:nvPr/>
        </p:nvSpPr>
        <p:spPr>
          <a:xfrm>
            <a:off x="1102800" y="4724967"/>
            <a:ext cx="10536400" cy="440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FFFFFF"/>
                </a:solidFill>
                <a:effectLst/>
                <a:uLnTx/>
                <a:uFillTx/>
                <a:latin typeface="Arial"/>
                <a:cs typeface="Arial"/>
                <a:sym typeface="Arial"/>
              </a:rPr>
              <a:t>Quan tâm - Hãy quan tâm đến bài học/ làm của mình, hãy cố gắng hết sức</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
        <p:nvSpPr>
          <p:cNvPr id="85" name="Google Shape;85;p7"/>
          <p:cNvSpPr txBox="1"/>
          <p:nvPr/>
        </p:nvSpPr>
        <p:spPr>
          <a:xfrm>
            <a:off x="1102800" y="5767067"/>
            <a:ext cx="10536400" cy="440800"/>
          </a:xfrm>
          <a:prstGeom prst="rect">
            <a:avLst/>
          </a:prstGeom>
          <a:no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400" b="0" i="0" u="none" strike="noStrike" kern="0" cap="none" spc="0" normalizeH="0" baseline="0" noProof="0">
                <a:ln>
                  <a:noFill/>
                </a:ln>
                <a:solidFill>
                  <a:srgbClr val="FFFFFF"/>
                </a:solidFill>
                <a:effectLst/>
                <a:uLnTx/>
                <a:uFillTx/>
                <a:latin typeface="Arial"/>
                <a:cs typeface="Arial"/>
                <a:sym typeface="Arial"/>
              </a:rPr>
              <a:t>Tôn trọng - Tôn trọng bạn bè và môi trường học tập của mình</a:t>
            </a:r>
            <a:endParaRPr kumimoji="0" sz="24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133978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High Quality Learning">
  <p:cSld name="High Quality Learning">
    <p:spTree>
      <p:nvGrpSpPr>
        <p:cNvPr id="1" name="Shape 33"/>
        <p:cNvGrpSpPr/>
        <p:nvPr/>
      </p:nvGrpSpPr>
      <p:grpSpPr>
        <a:xfrm>
          <a:off x="0" y="0"/>
          <a:ext cx="0" cy="0"/>
          <a:chOff x="0" y="0"/>
          <a:chExt cx="0" cy="0"/>
        </a:xfrm>
      </p:grpSpPr>
      <p:pic>
        <p:nvPicPr>
          <p:cNvPr id="34" name="Google Shape;34;p5" descr="D:\ĐỒ HỌA\VinMC\vinschool\slide 1\TRANG 4.jpg"/>
          <p:cNvPicPr preferRelativeResize="0"/>
          <p:nvPr/>
        </p:nvPicPr>
        <p:blipFill rotWithShape="1">
          <a:blip r:embed="rId2">
            <a:alphaModFix/>
          </a:blip>
          <a:srcRect t="77635" r="56497"/>
          <a:stretch/>
        </p:blipFill>
        <p:spPr>
          <a:xfrm>
            <a:off x="2" y="5322501"/>
            <a:ext cx="5303801" cy="1535499"/>
          </a:xfrm>
          <a:prstGeom prst="rect">
            <a:avLst/>
          </a:prstGeom>
          <a:noFill/>
          <a:ln>
            <a:noFill/>
          </a:ln>
        </p:spPr>
      </p:pic>
      <p:sp>
        <p:nvSpPr>
          <p:cNvPr id="35" name="Google Shape;35;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smtClean="0">
                <a:ln>
                  <a:noFill/>
                </a:ln>
                <a:solidFill>
                  <a:prstClr val="black">
                    <a:tint val="75000"/>
                  </a:prstClr>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lang="en" sz="1200" b="0" i="0" u="none" strike="noStrike" kern="0" cap="none" spc="0" normalizeH="0" baseline="0" noProof="0">
              <a:ln>
                <a:noFill/>
              </a:ln>
              <a:solidFill>
                <a:prstClr val="black">
                  <a:tint val="75000"/>
                </a:prstClr>
              </a:solidFill>
              <a:effectLst/>
              <a:uLnTx/>
              <a:uFillTx/>
              <a:latin typeface="Calibri"/>
              <a:cs typeface="Calibri"/>
              <a:sym typeface="Calibri"/>
            </a:endParaRPr>
          </a:p>
        </p:txBody>
      </p:sp>
      <p:sp>
        <p:nvSpPr>
          <p:cNvPr id="36" name="Google Shape;36;p5"/>
          <p:cNvSpPr txBox="1"/>
          <p:nvPr/>
        </p:nvSpPr>
        <p:spPr>
          <a:xfrm>
            <a:off x="673467" y="1650667"/>
            <a:ext cx="10266400" cy="4013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 sz="3200" b="1" i="0" u="none" strike="noStrike" kern="1200" cap="none" spc="0" normalizeH="0" baseline="0" noProof="0">
                <a:ln>
                  <a:noFill/>
                </a:ln>
                <a:solidFill>
                  <a:srgbClr val="4BACC6"/>
                </a:solidFill>
                <a:effectLst/>
                <a:uLnTx/>
                <a:uFillTx/>
                <a:latin typeface="Playfair Display"/>
                <a:ea typeface="Playfair Display"/>
                <a:cs typeface="Playfair Display"/>
                <a:sym typeface="Playfair Display"/>
              </a:rPr>
              <a:t>Học tập chất lượng cao tại Vinschool Times City được thực hiện khi học sinh được truyền cảm hứng và hỗ trợ bởi những Giáo viên xuất sắc trong một môi trường an toàn và tích cực. Học sinh được khuyến khích suy ngẫm, phát triển kỹ năng tư duy phản biện và trở thành những học sinh được trao quyền*, tôn trọng những quan điểm khác nhau và đóng góp tích cực cho một xã hội toàn cầu hóa</a:t>
            </a:r>
            <a:endParaRPr kumimoji="0" sz="3200" b="1" i="0" u="none" strike="noStrike" kern="1200" cap="none" spc="0" normalizeH="0" baseline="0" noProof="0">
              <a:ln>
                <a:noFill/>
              </a:ln>
              <a:solidFill>
                <a:srgbClr val="4BACC6"/>
              </a:solidFill>
              <a:effectLst/>
              <a:uLnTx/>
              <a:uFillTx/>
              <a:latin typeface="Playfair Display"/>
              <a:ea typeface="Playfair Display"/>
              <a:cs typeface="Playfair Display"/>
              <a:sym typeface="Playfair Display"/>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200" b="1" i="0" u="none" strike="noStrike" kern="1200" cap="none" spc="0" normalizeH="0" baseline="0" noProof="0">
              <a:ln>
                <a:noFill/>
              </a:ln>
              <a:solidFill>
                <a:srgbClr val="4BACC6"/>
              </a:solidFill>
              <a:effectLst/>
              <a:uLnTx/>
              <a:uFillTx/>
              <a:latin typeface="Playfair Display"/>
              <a:ea typeface="Playfair Display"/>
              <a:cs typeface="Playfair Display"/>
              <a:sym typeface="Playfair Display"/>
            </a:endParaRPr>
          </a:p>
        </p:txBody>
      </p:sp>
      <p:grpSp>
        <p:nvGrpSpPr>
          <p:cNvPr id="37" name="Google Shape;37;p5"/>
          <p:cNvGrpSpPr/>
          <p:nvPr/>
        </p:nvGrpSpPr>
        <p:grpSpPr>
          <a:xfrm>
            <a:off x="11400166" y="1650667"/>
            <a:ext cx="663172" cy="3846496"/>
            <a:chOff x="8169123" y="1085600"/>
            <a:chExt cx="497379" cy="2884872"/>
          </a:xfrm>
        </p:grpSpPr>
        <p:pic>
          <p:nvPicPr>
            <p:cNvPr id="38" name="Google Shape;38;p5"/>
            <p:cNvPicPr preferRelativeResize="0"/>
            <p:nvPr/>
          </p:nvPicPr>
          <p:blipFill>
            <a:blip r:embed="rId3">
              <a:alphaModFix/>
            </a:blip>
            <a:stretch>
              <a:fillRect/>
            </a:stretch>
          </p:blipFill>
          <p:spPr>
            <a:xfrm>
              <a:off x="8169146" y="3484740"/>
              <a:ext cx="497356" cy="485732"/>
            </a:xfrm>
            <a:prstGeom prst="rect">
              <a:avLst/>
            </a:prstGeom>
            <a:noFill/>
            <a:ln>
              <a:noFill/>
            </a:ln>
          </p:spPr>
        </p:pic>
        <p:pic>
          <p:nvPicPr>
            <p:cNvPr id="39" name="Google Shape;39;p5"/>
            <p:cNvPicPr preferRelativeResize="0"/>
            <p:nvPr/>
          </p:nvPicPr>
          <p:blipFill>
            <a:blip r:embed="rId4">
              <a:alphaModFix/>
            </a:blip>
            <a:stretch>
              <a:fillRect/>
            </a:stretch>
          </p:blipFill>
          <p:spPr>
            <a:xfrm>
              <a:off x="8169146" y="2884959"/>
              <a:ext cx="497356" cy="485732"/>
            </a:xfrm>
            <a:prstGeom prst="rect">
              <a:avLst/>
            </a:prstGeom>
            <a:noFill/>
            <a:ln>
              <a:noFill/>
            </a:ln>
          </p:spPr>
        </p:pic>
        <p:pic>
          <p:nvPicPr>
            <p:cNvPr id="40" name="Google Shape;40;p5"/>
            <p:cNvPicPr preferRelativeResize="0"/>
            <p:nvPr/>
          </p:nvPicPr>
          <p:blipFill>
            <a:blip r:embed="rId5">
              <a:alphaModFix/>
            </a:blip>
            <a:stretch>
              <a:fillRect/>
            </a:stretch>
          </p:blipFill>
          <p:spPr>
            <a:xfrm>
              <a:off x="8169146" y="2285179"/>
              <a:ext cx="497356" cy="485732"/>
            </a:xfrm>
            <a:prstGeom prst="rect">
              <a:avLst/>
            </a:prstGeom>
            <a:noFill/>
            <a:ln>
              <a:noFill/>
            </a:ln>
          </p:spPr>
        </p:pic>
        <p:pic>
          <p:nvPicPr>
            <p:cNvPr id="41" name="Google Shape;41;p5"/>
            <p:cNvPicPr preferRelativeResize="0"/>
            <p:nvPr/>
          </p:nvPicPr>
          <p:blipFill>
            <a:blip r:embed="rId6">
              <a:alphaModFix/>
            </a:blip>
            <a:stretch>
              <a:fillRect/>
            </a:stretch>
          </p:blipFill>
          <p:spPr>
            <a:xfrm>
              <a:off x="8169123" y="1685380"/>
              <a:ext cx="497379" cy="485750"/>
            </a:xfrm>
            <a:prstGeom prst="rect">
              <a:avLst/>
            </a:prstGeom>
            <a:noFill/>
            <a:ln>
              <a:noFill/>
            </a:ln>
          </p:spPr>
        </p:pic>
        <p:pic>
          <p:nvPicPr>
            <p:cNvPr id="42" name="Google Shape;42;p5"/>
            <p:cNvPicPr preferRelativeResize="0"/>
            <p:nvPr/>
          </p:nvPicPr>
          <p:blipFill>
            <a:blip r:embed="rId7">
              <a:alphaModFix/>
            </a:blip>
            <a:stretch>
              <a:fillRect/>
            </a:stretch>
          </p:blipFill>
          <p:spPr>
            <a:xfrm>
              <a:off x="8169146" y="1085600"/>
              <a:ext cx="497356" cy="485732"/>
            </a:xfrm>
            <a:prstGeom prst="rect">
              <a:avLst/>
            </a:prstGeom>
            <a:noFill/>
            <a:ln>
              <a:noFill/>
            </a:ln>
          </p:spPr>
        </p:pic>
      </p:grpSp>
    </p:spTree>
    <p:extLst>
      <p:ext uri="{BB962C8B-B14F-4D97-AF65-F5344CB8AC3E}">
        <p14:creationId xmlns:p14="http://schemas.microsoft.com/office/powerpoint/2010/main" val="2809966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Evacuation Procedure">
  <p:cSld name="Evacuation Procedure">
    <p:spTree>
      <p:nvGrpSpPr>
        <p:cNvPr id="1" name="Shape 86"/>
        <p:cNvGrpSpPr/>
        <p:nvPr/>
      </p:nvGrpSpPr>
      <p:grpSpPr>
        <a:xfrm>
          <a:off x="0" y="0"/>
          <a:ext cx="0" cy="0"/>
          <a:chOff x="0" y="0"/>
          <a:chExt cx="0" cy="0"/>
        </a:xfrm>
      </p:grpSpPr>
      <p:sp>
        <p:nvSpPr>
          <p:cNvPr id="87" name="Google Shape;87;p8"/>
          <p:cNvSpPr txBox="1"/>
          <p:nvPr/>
        </p:nvSpPr>
        <p:spPr>
          <a:xfrm>
            <a:off x="575333" y="1574967"/>
            <a:ext cx="10106800" cy="4820400"/>
          </a:xfrm>
          <a:prstGeom prst="rect">
            <a:avLst/>
          </a:prstGeom>
          <a:noFill/>
          <a:ln>
            <a:noFill/>
          </a:ln>
        </p:spPr>
        <p:txBody>
          <a:bodyPr spcFirstLastPara="1" wrap="square" lIns="121900" tIns="121900" rIns="121900" bIns="121900" anchor="t" anchorCtr="0">
            <a:noAutofit/>
          </a:bodyPr>
          <a:lstStyle/>
          <a:p>
            <a:pPr marL="609570" marR="0" lvl="0" indent="-431779" algn="just" defTabSz="914400" rtl="0" eaLnBrk="1" fontAlgn="auto" latinLnBrk="0" hangingPunct="1">
              <a:lnSpc>
                <a:spcPct val="100000"/>
              </a:lnSpc>
              <a:spcBef>
                <a:spcPts val="0"/>
              </a:spcBef>
              <a:spcAft>
                <a:spcPts val="0"/>
              </a:spcAft>
              <a:buClr>
                <a:prstClr val="black"/>
              </a:buClr>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DỪNG tất cả những gì đang làm và chuẩn bị sẵn sàng để sơ tán, nghe theo hiệu lệnh của thầy/ cô.</a:t>
            </a:r>
            <a:endParaRPr kumimoji="0" sz="2000" b="0" i="0" u="none" strike="noStrike" kern="1200" cap="none" spc="0" normalizeH="0" baseline="0" noProof="0">
              <a:ln>
                <a:noFill/>
              </a:ln>
              <a:solidFill>
                <a:prstClr val="black"/>
              </a:solidFill>
              <a:effectLst/>
              <a:uLnTx/>
              <a:uFillTx/>
              <a:latin typeface="Roboto"/>
              <a:ea typeface="Roboto"/>
              <a:cs typeface="Roboto"/>
              <a:sym typeface="Roboto"/>
            </a:endParaRPr>
          </a:p>
          <a:p>
            <a:pPr marL="609570" marR="0" lvl="0" indent="-431779" algn="just" defTabSz="914400" rtl="0" eaLnBrk="1" fontAlgn="auto" latinLnBrk="0" hangingPunct="1">
              <a:lnSpc>
                <a:spcPct val="100000"/>
              </a:lnSpc>
              <a:spcBef>
                <a:spcPts val="0"/>
              </a:spcBef>
              <a:spcAft>
                <a:spcPts val="0"/>
              </a:spcAft>
              <a:buClr>
                <a:prstClr val="black"/>
              </a:buClr>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Bỏ lại tất cả tài sản cá nhân ở lớp học, tuyệt đối không dừng lại để cầm theo túi/balo/thiết bị điện tử v.v…</a:t>
            </a:r>
            <a:endParaRPr kumimoji="0" sz="2000" b="0" i="0" u="none" strike="noStrike" kern="1200" cap="none" spc="0" normalizeH="0" baseline="0" noProof="0">
              <a:ln>
                <a:noFill/>
              </a:ln>
              <a:solidFill>
                <a:prstClr val="black"/>
              </a:solidFill>
              <a:effectLst/>
              <a:uLnTx/>
              <a:uFillTx/>
              <a:latin typeface="Roboto"/>
              <a:ea typeface="Roboto"/>
              <a:cs typeface="Roboto"/>
              <a:sym typeface="Roboto"/>
            </a:endParaRPr>
          </a:p>
          <a:p>
            <a:pPr marL="609570" marR="0" lvl="0" indent="-431779" algn="just" defTabSz="914400" rtl="0" eaLnBrk="1" fontAlgn="auto" latinLnBrk="0" hangingPunct="1">
              <a:lnSpc>
                <a:spcPct val="100000"/>
              </a:lnSpc>
              <a:spcBef>
                <a:spcPts val="0"/>
              </a:spcBef>
              <a:spcAft>
                <a:spcPts val="0"/>
              </a:spcAft>
              <a:buClrTx/>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Di chuyển đến cửa và ra ngoài theo từng hàng nam và nữ. Tiến đến lối thoát hiểm gần nhất một cách có trật tự, </a:t>
            </a:r>
            <a:r>
              <a:rPr kumimoji="0" lang="en" sz="2000" b="0" i="0" u="none" strike="noStrike" kern="1200" cap="none" spc="0" normalizeH="0" baseline="0" noProof="0">
                <a:ln>
                  <a:noFill/>
                </a:ln>
                <a:solidFill>
                  <a:srgbClr val="FF0000"/>
                </a:solidFill>
                <a:effectLst/>
                <a:uLnTx/>
                <a:uFillTx/>
                <a:latin typeface="Roboto"/>
                <a:ea typeface="Roboto"/>
                <a:cs typeface="Roboto"/>
                <a:sym typeface="Roboto"/>
              </a:rPr>
              <a:t>tuyệt đối KHÔNG CHẠY và KHÔNG NÓI CHUYỆN.</a:t>
            </a:r>
            <a:endParaRPr kumimoji="0" sz="2000" b="0" i="0" u="none" strike="noStrike" kern="1200" cap="none" spc="0" normalizeH="0" baseline="0" noProof="0">
              <a:ln>
                <a:noFill/>
              </a:ln>
              <a:solidFill>
                <a:srgbClr val="FF0000"/>
              </a:solidFill>
              <a:effectLst/>
              <a:uLnTx/>
              <a:uFillTx/>
              <a:latin typeface="Roboto"/>
              <a:ea typeface="Roboto"/>
              <a:cs typeface="Roboto"/>
              <a:sym typeface="Roboto"/>
            </a:endParaRPr>
          </a:p>
          <a:p>
            <a:pPr marL="609570" marR="0" lvl="0" indent="-431779" algn="just" defTabSz="914400" rtl="0" eaLnBrk="1" fontAlgn="auto" latinLnBrk="0" hangingPunct="1">
              <a:lnSpc>
                <a:spcPct val="100000"/>
              </a:lnSpc>
              <a:spcBef>
                <a:spcPts val="0"/>
              </a:spcBef>
              <a:spcAft>
                <a:spcPts val="0"/>
              </a:spcAft>
              <a:buClr>
                <a:prstClr val="black"/>
              </a:buClr>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Nếu là người cuối cùng rời khỏi phòng - con cần đảm bảo rằng nguồn điện đã được ngắt và đóng cửa lớp. </a:t>
            </a:r>
            <a:endParaRPr kumimoji="0" sz="2000" b="0" i="0" u="none" strike="noStrike" kern="1200" cap="none" spc="0" normalizeH="0" baseline="0" noProof="0">
              <a:ln>
                <a:noFill/>
              </a:ln>
              <a:solidFill>
                <a:prstClr val="black"/>
              </a:solidFill>
              <a:effectLst/>
              <a:uLnTx/>
              <a:uFillTx/>
              <a:latin typeface="Roboto"/>
              <a:ea typeface="Roboto"/>
              <a:cs typeface="Roboto"/>
              <a:sym typeface="Roboto"/>
            </a:endParaRPr>
          </a:p>
          <a:p>
            <a:pPr marL="609570" marR="0" lvl="0" indent="-431779" algn="just" defTabSz="914400" rtl="0" eaLnBrk="1" fontAlgn="auto" latinLnBrk="0" hangingPunct="1">
              <a:lnSpc>
                <a:spcPct val="100000"/>
              </a:lnSpc>
              <a:spcBef>
                <a:spcPts val="0"/>
              </a:spcBef>
              <a:spcAft>
                <a:spcPts val="0"/>
              </a:spcAft>
              <a:buClr>
                <a:prstClr val="black"/>
              </a:buClr>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Luôn ở cùng lớp mình và thầy/cô trong suốt thời gian sơ tán.</a:t>
            </a:r>
            <a:endParaRPr kumimoji="0" sz="2000" b="0" i="0" u="none" strike="noStrike" kern="1200" cap="none" spc="0" normalizeH="0" baseline="0" noProof="0">
              <a:ln>
                <a:noFill/>
              </a:ln>
              <a:solidFill>
                <a:prstClr val="black"/>
              </a:solidFill>
              <a:effectLst/>
              <a:uLnTx/>
              <a:uFillTx/>
              <a:latin typeface="Roboto"/>
              <a:ea typeface="Roboto"/>
              <a:cs typeface="Roboto"/>
              <a:sym typeface="Roboto"/>
            </a:endParaRPr>
          </a:p>
          <a:p>
            <a:pPr marL="609570" marR="0" lvl="0" indent="-431779" algn="just" defTabSz="914400" rtl="0" eaLnBrk="1" fontAlgn="auto" latinLnBrk="0" hangingPunct="1">
              <a:lnSpc>
                <a:spcPct val="100000"/>
              </a:lnSpc>
              <a:spcBef>
                <a:spcPts val="0"/>
              </a:spcBef>
              <a:spcAft>
                <a:spcPts val="0"/>
              </a:spcAft>
              <a:buClr>
                <a:prstClr val="black"/>
              </a:buClr>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Thực hiện theo hướng dẫn của thầy/ cô tại điểm tập kết. </a:t>
            </a:r>
            <a:endParaRPr kumimoji="0" sz="2000" b="0" i="0" u="none" strike="noStrike" kern="1200" cap="none" spc="0" normalizeH="0" baseline="0" noProof="0">
              <a:ln>
                <a:noFill/>
              </a:ln>
              <a:solidFill>
                <a:prstClr val="black"/>
              </a:solidFill>
              <a:effectLst/>
              <a:uLnTx/>
              <a:uFillTx/>
              <a:latin typeface="Roboto"/>
              <a:ea typeface="Roboto"/>
              <a:cs typeface="Roboto"/>
              <a:sym typeface="Roboto"/>
            </a:endParaRPr>
          </a:p>
          <a:p>
            <a:pPr marL="609570" marR="0" lvl="0" indent="-431779" algn="just" defTabSz="914400" rtl="0" eaLnBrk="1" fontAlgn="auto" latinLnBrk="0" hangingPunct="1">
              <a:lnSpc>
                <a:spcPct val="100000"/>
              </a:lnSpc>
              <a:spcBef>
                <a:spcPts val="0"/>
              </a:spcBef>
              <a:spcAft>
                <a:spcPts val="0"/>
              </a:spcAft>
              <a:buClr>
                <a:prstClr val="black"/>
              </a:buClr>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Xếp hàng ngay ngắn trật tự. Thầy/ cô sẽ điểm danh để đảm bảo tất cả đều đã sơ tán thành công, các con cần trả lời rõ ràng và chính xác. VD: “Có ạ”, “Con ở đây”.</a:t>
            </a:r>
            <a:endParaRPr kumimoji="0" sz="2000" b="0" i="0" u="none" strike="noStrike" kern="1200" cap="none" spc="0" normalizeH="0" baseline="0" noProof="0">
              <a:ln>
                <a:noFill/>
              </a:ln>
              <a:solidFill>
                <a:prstClr val="black"/>
              </a:solidFill>
              <a:effectLst/>
              <a:uLnTx/>
              <a:uFillTx/>
              <a:latin typeface="Roboto"/>
              <a:ea typeface="Roboto"/>
              <a:cs typeface="Roboto"/>
              <a:sym typeface="Roboto"/>
            </a:endParaRPr>
          </a:p>
          <a:p>
            <a:pPr marL="609570" marR="0" lvl="0" indent="-431779" algn="just" defTabSz="914400" rtl="0" eaLnBrk="1" fontAlgn="auto" latinLnBrk="0" hangingPunct="1">
              <a:lnSpc>
                <a:spcPct val="100000"/>
              </a:lnSpc>
              <a:spcBef>
                <a:spcPts val="0"/>
              </a:spcBef>
              <a:spcAft>
                <a:spcPts val="0"/>
              </a:spcAft>
              <a:buClr>
                <a:prstClr val="black"/>
              </a:buClr>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Ở nguyên tại hàng đến khi thầy/ cô ra hiệu lệnh đã an toàn và có thể quay lại trường. </a:t>
            </a:r>
            <a:endParaRPr kumimoji="0" sz="2000" b="0" i="0" u="none" strike="noStrike" kern="1200" cap="none" spc="0" normalizeH="0" baseline="0" noProof="0">
              <a:ln>
                <a:noFill/>
              </a:ln>
              <a:solidFill>
                <a:prstClr val="black"/>
              </a:solidFill>
              <a:effectLst/>
              <a:uLnTx/>
              <a:uFillTx/>
              <a:latin typeface="Roboto"/>
              <a:ea typeface="Roboto"/>
              <a:cs typeface="Roboto"/>
              <a:sym typeface="Roboto"/>
            </a:endParaRPr>
          </a:p>
          <a:p>
            <a:pPr marL="609570" marR="0" lvl="0" indent="-431779" algn="just" defTabSz="914400" rtl="0" eaLnBrk="1" fontAlgn="auto" latinLnBrk="0" hangingPunct="1">
              <a:lnSpc>
                <a:spcPct val="100000"/>
              </a:lnSpc>
              <a:spcBef>
                <a:spcPts val="0"/>
              </a:spcBef>
              <a:spcAft>
                <a:spcPts val="0"/>
              </a:spcAft>
              <a:buClr>
                <a:prstClr val="black"/>
              </a:buClr>
              <a:buSzPts val="1500"/>
              <a:buFont typeface="Roboto"/>
              <a:buAutoNum type="arabicPeriod"/>
              <a:tabLst/>
              <a:defRPr/>
            </a:pPr>
            <a:r>
              <a:rPr kumimoji="0" lang="en" sz="2000" b="0" i="0" u="none" strike="noStrike" kern="1200" cap="none" spc="0" normalizeH="0" baseline="0" noProof="0">
                <a:ln>
                  <a:noFill/>
                </a:ln>
                <a:solidFill>
                  <a:prstClr val="black"/>
                </a:solidFill>
                <a:effectLst/>
                <a:uLnTx/>
                <a:uFillTx/>
                <a:latin typeface="Roboto"/>
                <a:ea typeface="Roboto"/>
                <a:cs typeface="Roboto"/>
                <a:sym typeface="Roboto"/>
              </a:rPr>
              <a:t>Quay trở lại lớp học một cách bình tĩnh và trật tự theo chỉ dẫn của thầy/ cô.</a:t>
            </a:r>
            <a:endParaRPr kumimoji="0" sz="2000" b="0" i="0" u="none" strike="noStrike" kern="1200" cap="none" spc="0" normalizeH="0" baseline="0" noProof="0">
              <a:ln>
                <a:noFill/>
              </a:ln>
              <a:solidFill>
                <a:prstClr val="black"/>
              </a:solidFill>
              <a:effectLst/>
              <a:uLnTx/>
              <a:uFillTx/>
              <a:latin typeface="Roboto"/>
              <a:ea typeface="Roboto"/>
              <a:cs typeface="Roboto"/>
              <a:sym typeface="Roboto"/>
            </a:endParaRPr>
          </a:p>
        </p:txBody>
      </p:sp>
      <p:sp>
        <p:nvSpPr>
          <p:cNvPr id="88" name="Google Shape;88;p8"/>
          <p:cNvSpPr txBox="1"/>
          <p:nvPr/>
        </p:nvSpPr>
        <p:spPr>
          <a:xfrm>
            <a:off x="280967" y="0"/>
            <a:ext cx="9395600" cy="1734400"/>
          </a:xfrm>
          <a:prstGeom prst="rect">
            <a:avLst/>
          </a:prstGeom>
          <a:noFill/>
          <a:ln>
            <a:noFill/>
          </a:ln>
        </p:spPr>
        <p:txBody>
          <a:bodyPr spcFirstLastPara="1" wrap="square" lIns="121900" tIns="121900" rIns="121900" bIns="121900" anchor="t" anchorCtr="0">
            <a:noAutofit/>
          </a:bodyPr>
          <a:lstStyle/>
          <a:p>
            <a:pPr marL="16933" marR="0" lvl="0" indent="0" algn="l" defTabSz="914400" rtl="0" eaLnBrk="1" fontAlgn="auto" latinLnBrk="0" hangingPunct="1">
              <a:lnSpc>
                <a:spcPct val="100000"/>
              </a:lnSpc>
              <a:spcBef>
                <a:spcPts val="0"/>
              </a:spcBef>
              <a:spcAft>
                <a:spcPts val="0"/>
              </a:spcAft>
              <a:buClr>
                <a:prstClr val="black"/>
              </a:buClr>
              <a:buSzPts val="1100"/>
              <a:buFont typeface="Arial"/>
              <a:buNone/>
              <a:tabLst/>
              <a:defRPr/>
            </a:pPr>
            <a:r>
              <a:rPr kumimoji="0" lang="en" sz="4267" b="1" i="0" u="none" strike="noStrike" kern="1200" cap="none" spc="0" normalizeH="0" baseline="0" noProof="0">
                <a:ln>
                  <a:noFill/>
                </a:ln>
                <a:solidFill>
                  <a:prstClr val="black"/>
                </a:solidFill>
                <a:effectLst/>
                <a:uLnTx/>
                <a:uFillTx/>
                <a:latin typeface="Roboto"/>
                <a:ea typeface="Roboto"/>
                <a:cs typeface="Roboto"/>
                <a:sym typeface="Roboto"/>
              </a:rPr>
              <a:t>Khi nghe thấy chuông báo cháy</a:t>
            </a:r>
            <a:r>
              <a:rPr kumimoji="0" lang="en" sz="4533" b="1" i="0" u="none" strike="noStrike" kern="1200" cap="none" spc="0" normalizeH="0" baseline="0" noProof="0">
                <a:ln>
                  <a:noFill/>
                </a:ln>
                <a:solidFill>
                  <a:prstClr val="black"/>
                </a:solidFill>
                <a:effectLst/>
                <a:uLnTx/>
                <a:uFillTx/>
                <a:latin typeface="Roboto"/>
                <a:ea typeface="Roboto"/>
                <a:cs typeface="Roboto"/>
                <a:sym typeface="Roboto"/>
              </a:rPr>
              <a:t> </a:t>
            </a:r>
            <a:endParaRPr kumimoji="0" sz="4000" b="1" i="1" u="none" strike="noStrike" kern="1200" cap="none" spc="0" normalizeH="0" baseline="0" noProof="0">
              <a:ln>
                <a:noFill/>
              </a:ln>
              <a:solidFill>
                <a:prstClr val="black"/>
              </a:solidFill>
              <a:effectLst/>
              <a:uLnTx/>
              <a:uFillTx/>
              <a:latin typeface="Roboto"/>
              <a:ea typeface="Roboto"/>
              <a:cs typeface="Roboto"/>
              <a:sym typeface="Roboto"/>
            </a:endParaRPr>
          </a:p>
          <a:p>
            <a:pPr marL="16933" marR="0" lvl="0" indent="0" algn="l" defTabSz="914400" rtl="0" eaLnBrk="1" fontAlgn="auto" latinLnBrk="0" hangingPunct="1">
              <a:lnSpc>
                <a:spcPct val="100000"/>
              </a:lnSpc>
              <a:spcBef>
                <a:spcPts val="0"/>
              </a:spcBef>
              <a:spcAft>
                <a:spcPts val="0"/>
              </a:spcAft>
              <a:buClrTx/>
              <a:buSzTx/>
              <a:buFontTx/>
              <a:buNone/>
              <a:tabLst/>
              <a:defRPr/>
            </a:pPr>
            <a:r>
              <a:rPr kumimoji="0" lang="en" sz="2533" b="1" i="1" u="none" strike="noStrike" kern="1200" cap="none" spc="0" normalizeH="0" baseline="0" noProof="0">
                <a:ln>
                  <a:noFill/>
                </a:ln>
                <a:solidFill>
                  <a:prstClr val="black"/>
                </a:solidFill>
                <a:effectLst/>
                <a:uLnTx/>
                <a:uFillTx/>
                <a:latin typeface="Roboto"/>
                <a:ea typeface="Roboto"/>
                <a:cs typeface="Roboto"/>
                <a:sym typeface="Roboto"/>
              </a:rPr>
              <a:t>(kéo dài hơn 5 giây)</a:t>
            </a:r>
            <a:endParaRPr kumimoji="0" sz="4267" b="1" i="0" u="none" strike="noStrike" kern="1200" cap="none" spc="0" normalizeH="0" baseline="0" noProof="0">
              <a:ln>
                <a:noFill/>
              </a:ln>
              <a:solidFill>
                <a:prstClr val="black"/>
              </a:solidFill>
              <a:effectLst/>
              <a:uLnTx/>
              <a:uFillTx/>
              <a:latin typeface="Roboto"/>
              <a:ea typeface="Roboto"/>
              <a:cs typeface="Roboto"/>
              <a:sym typeface="Roboto"/>
            </a:endParaRPr>
          </a:p>
        </p:txBody>
      </p:sp>
      <p:grpSp>
        <p:nvGrpSpPr>
          <p:cNvPr id="89" name="Google Shape;89;p8"/>
          <p:cNvGrpSpPr/>
          <p:nvPr/>
        </p:nvGrpSpPr>
        <p:grpSpPr>
          <a:xfrm>
            <a:off x="11400166" y="1650667"/>
            <a:ext cx="663172" cy="3846496"/>
            <a:chOff x="8169123" y="1085600"/>
            <a:chExt cx="497379" cy="2884872"/>
          </a:xfrm>
        </p:grpSpPr>
        <p:pic>
          <p:nvPicPr>
            <p:cNvPr id="90" name="Google Shape;90;p8"/>
            <p:cNvPicPr preferRelativeResize="0"/>
            <p:nvPr/>
          </p:nvPicPr>
          <p:blipFill>
            <a:blip r:embed="rId2">
              <a:alphaModFix/>
            </a:blip>
            <a:stretch>
              <a:fillRect/>
            </a:stretch>
          </p:blipFill>
          <p:spPr>
            <a:xfrm>
              <a:off x="8169146" y="3484740"/>
              <a:ext cx="497356" cy="485732"/>
            </a:xfrm>
            <a:prstGeom prst="rect">
              <a:avLst/>
            </a:prstGeom>
            <a:noFill/>
            <a:ln>
              <a:noFill/>
            </a:ln>
          </p:spPr>
        </p:pic>
        <p:pic>
          <p:nvPicPr>
            <p:cNvPr id="91" name="Google Shape;91;p8"/>
            <p:cNvPicPr preferRelativeResize="0"/>
            <p:nvPr/>
          </p:nvPicPr>
          <p:blipFill>
            <a:blip r:embed="rId3">
              <a:alphaModFix/>
            </a:blip>
            <a:stretch>
              <a:fillRect/>
            </a:stretch>
          </p:blipFill>
          <p:spPr>
            <a:xfrm>
              <a:off x="8169146" y="2884959"/>
              <a:ext cx="497356" cy="485732"/>
            </a:xfrm>
            <a:prstGeom prst="rect">
              <a:avLst/>
            </a:prstGeom>
            <a:noFill/>
            <a:ln>
              <a:noFill/>
            </a:ln>
          </p:spPr>
        </p:pic>
        <p:pic>
          <p:nvPicPr>
            <p:cNvPr id="92" name="Google Shape;92;p8"/>
            <p:cNvPicPr preferRelativeResize="0"/>
            <p:nvPr/>
          </p:nvPicPr>
          <p:blipFill>
            <a:blip r:embed="rId4">
              <a:alphaModFix/>
            </a:blip>
            <a:stretch>
              <a:fillRect/>
            </a:stretch>
          </p:blipFill>
          <p:spPr>
            <a:xfrm>
              <a:off x="8169146" y="2285179"/>
              <a:ext cx="497356" cy="485732"/>
            </a:xfrm>
            <a:prstGeom prst="rect">
              <a:avLst/>
            </a:prstGeom>
            <a:noFill/>
            <a:ln>
              <a:noFill/>
            </a:ln>
          </p:spPr>
        </p:pic>
        <p:pic>
          <p:nvPicPr>
            <p:cNvPr id="93" name="Google Shape;93;p8"/>
            <p:cNvPicPr preferRelativeResize="0"/>
            <p:nvPr/>
          </p:nvPicPr>
          <p:blipFill>
            <a:blip r:embed="rId5">
              <a:alphaModFix/>
            </a:blip>
            <a:stretch>
              <a:fillRect/>
            </a:stretch>
          </p:blipFill>
          <p:spPr>
            <a:xfrm>
              <a:off x="8169123" y="1685380"/>
              <a:ext cx="497379" cy="485750"/>
            </a:xfrm>
            <a:prstGeom prst="rect">
              <a:avLst/>
            </a:prstGeom>
            <a:noFill/>
            <a:ln>
              <a:noFill/>
            </a:ln>
          </p:spPr>
        </p:pic>
        <p:pic>
          <p:nvPicPr>
            <p:cNvPr id="94" name="Google Shape;94;p8"/>
            <p:cNvPicPr preferRelativeResize="0"/>
            <p:nvPr/>
          </p:nvPicPr>
          <p:blipFill>
            <a:blip r:embed="rId6">
              <a:alphaModFix/>
            </a:blip>
            <a:stretch>
              <a:fillRect/>
            </a:stretch>
          </p:blipFill>
          <p:spPr>
            <a:xfrm>
              <a:off x="8169146" y="1085600"/>
              <a:ext cx="497356" cy="485732"/>
            </a:xfrm>
            <a:prstGeom prst="rect">
              <a:avLst/>
            </a:prstGeom>
            <a:noFill/>
            <a:ln>
              <a:noFill/>
            </a:ln>
          </p:spPr>
        </p:pic>
      </p:grpSp>
    </p:spTree>
    <p:extLst>
      <p:ext uri="{BB962C8B-B14F-4D97-AF65-F5344CB8AC3E}">
        <p14:creationId xmlns:p14="http://schemas.microsoft.com/office/powerpoint/2010/main" val="29451727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8D88111-9DFF-4E38-9353-B7AF3594C781}"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Calibri"/>
                <a:sym typeface="Calibri"/>
              </a:rPr>
              <a:pPr marL="0" marR="0" lvl="0" indent="0" algn="l" defTabSz="914400" rtl="0" eaLnBrk="1" fontAlgn="auto" latinLnBrk="0" hangingPunct="1">
                <a:lnSpc>
                  <a:spcPct val="100000"/>
                </a:lnSpc>
                <a:spcBef>
                  <a:spcPts val="0"/>
                </a:spcBef>
                <a:spcAft>
                  <a:spcPts val="0"/>
                </a:spcAft>
                <a:buClrTx/>
                <a:buSzTx/>
                <a:buFontTx/>
                <a:buNone/>
                <a:tabLst/>
                <a:defRPr/>
              </a:pPr>
              <a:t>24/01/2024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Calibri"/>
              <a:sym typeface="Calibri"/>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Calibri"/>
              <a:sym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BD1574-0FAD-47AC-9D3F-2ABD0544274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Calibri"/>
              <a:sym typeface="Calibri"/>
            </a:endParaRPr>
          </a:p>
        </p:txBody>
      </p:sp>
    </p:spTree>
    <p:extLst>
      <p:ext uri="{BB962C8B-B14F-4D97-AF65-F5344CB8AC3E}">
        <p14:creationId xmlns:p14="http://schemas.microsoft.com/office/powerpoint/2010/main" val="4048392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8FFD34AE-5CE5-44B9-9B1E-B468A70622ED}"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lang="en-US"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73640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9F2BE-3FEB-9B8B-73C7-9F491E067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436A53-D85A-28C4-2F87-1A47F8EF73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831BFC-312F-7DD1-6F71-F14655B9E2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575EEA-858C-647C-9819-CFD624A3D8AE}"/>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6" name="Footer Placeholder 5">
            <a:extLst>
              <a:ext uri="{FF2B5EF4-FFF2-40B4-BE49-F238E27FC236}">
                <a16:creationId xmlns:a16="http://schemas.microsoft.com/office/drawing/2014/main" id="{942DA53A-BDEB-4140-0693-08638CE577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189F44-575E-4127-DE2C-CF809A4E3D28}"/>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8368676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1"/>
        <p:cNvGrpSpPr/>
        <p:nvPr/>
      </p:nvGrpSpPr>
      <p:grpSpPr>
        <a:xfrm>
          <a:off x="0" y="0"/>
          <a:ext cx="0" cy="0"/>
          <a:chOff x="0" y="0"/>
          <a:chExt cx="0" cy="0"/>
        </a:xfrm>
      </p:grpSpPr>
      <p:sp>
        <p:nvSpPr>
          <p:cNvPr id="103" name="Google Shape;103;p15"/>
          <p:cNvSpPr txBox="1">
            <a:spLocks noGrp="1"/>
          </p:cNvSpPr>
          <p:nvPr>
            <p:ph type="title"/>
          </p:nvPr>
        </p:nvSpPr>
        <p:spPr>
          <a:xfrm>
            <a:off x="2895599" y="584201"/>
            <a:ext cx="6400800" cy="66675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52143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917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92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2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4F7E-D3EE-4820-A3AD-ED3B625C972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D24213-3B95-472D-8785-BE59015C4CAE}"/>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5294BB-560D-413B-9D7A-3598EAE7F962}"/>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75350E-44F0-4025-9EB2-2D4F2BDA04D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6969078-1C98-4DDD-8D87-7B41D5B177FA}"/>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33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49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6C2B-F82F-462A-99E3-CE7D93521F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9B284C-B949-459C-9DA6-77C3B837CCD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3A660E-686F-40E7-A651-8AAC2D860D7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3BB39A-7312-4F84-8CA0-C0FC4E83899D}"/>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FFA6DE-E54E-4523-9A80-B1AD0BBC05B5}"/>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965E7B-A410-4214-B1AC-7B3A46F9D77D}"/>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BDCE3857-B780-468D-934E-A75921E727D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D734A56-869A-4922-8B3A-1247CAC299F1}"/>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89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931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0514-EABD-44DD-9FEE-FD3B6993B0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489CFA-7BE8-4E2D-A2D2-69DFDF67ABE0}"/>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95BA20-5216-49BC-A672-DBE07E4F3D02}"/>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206E611-CB59-47AA-B2BD-1C42BF09C3BC}"/>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38DB9AB8-1888-4A05-98BB-75EDB059462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ED02696-3ED7-48D6-A149-7A51503D6EFB}"/>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472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99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9C4BA-FD3E-9605-80C0-1623483D8B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228D2-ACE2-38E2-C82E-0DC5242761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8446AF-8A37-E3AD-7119-27178A6416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AE2F9E-5539-66E1-7999-7F01E065F4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6A911A-BEF3-2980-D574-CBB6F838A3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53102D-1E38-5EB6-CEC5-A0A90C14618F}"/>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8" name="Footer Placeholder 7">
            <a:extLst>
              <a:ext uri="{FF2B5EF4-FFF2-40B4-BE49-F238E27FC236}">
                <a16:creationId xmlns:a16="http://schemas.microsoft.com/office/drawing/2014/main" id="{AE15906D-509C-7209-3190-F8B769A61A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FA0D52-F2C7-2493-78F8-621730B32C0E}"/>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31999934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9855-67DD-499C-8452-982BD998BC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2C6DC6-9849-4FC4-9261-E617428F3F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46057-7577-44E5-BB5D-ECDD39E154B2}"/>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AEBC3C06-0118-458A-A21D-1513B54EE13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AA12FCB-C0A3-4A28-A0CB-001BAE7B2F9B}"/>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84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98B65-A8D7-4F99-BB18-A087CE882C61}"/>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E81FE7-0BD2-442E-B5C1-9521C7233BEE}"/>
              </a:ext>
            </a:extLst>
          </p:cNvPr>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B6CF68-26D3-4F28-A450-732051B06B64}"/>
              </a:ext>
            </a:extLst>
          </p:cNvPr>
          <p:cNvSpPr>
            <a:spLocks noGrp="1"/>
          </p:cNvSpPr>
          <p:nvPr>
            <p:ph type="dt" sz="half" idx="10"/>
          </p:nvPr>
        </p:nvSpPr>
        <p:spPr/>
        <p:txBody>
          <a:bodyPr/>
          <a:lstStyle/>
          <a:p>
            <a:fld id="{E69B9EE9-F3BF-4B40-83E7-C9BC68FDDB0E}" type="datetimeFigureOut">
              <a:rPr lang="en-US" smtClean="0">
                <a:solidFill>
                  <a:prstClr val="black">
                    <a:tint val="75000"/>
                  </a:prstClr>
                </a:solidFill>
              </a:rPr>
              <a:pPr/>
              <a:t>1/24/24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A09996-5DA0-4115-872B-231E6D281D9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9DAEEDE-A7E5-467A-8DC1-E875707E02F8}"/>
              </a:ext>
            </a:extLst>
          </p:cNvPr>
          <p:cNvSpPr>
            <a:spLocks noGrp="1"/>
          </p:cNvSpPr>
          <p:nvPr>
            <p:ph type="sldNum" sz="quarter" idx="12"/>
          </p:nvPr>
        </p:nvSpPr>
        <p:spPr/>
        <p:txBody>
          <a:bodyPr/>
          <a:lstStyle/>
          <a:p>
            <a:fld id="{17F55963-6440-4C45-BA09-4E6A99D1BB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93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50322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1"/>
        <p:cNvGrpSpPr/>
        <p:nvPr/>
      </p:nvGrpSpPr>
      <p:grpSpPr>
        <a:xfrm>
          <a:off x="0" y="0"/>
          <a:ext cx="0" cy="0"/>
          <a:chOff x="0" y="0"/>
          <a:chExt cx="0" cy="0"/>
        </a:xfrm>
      </p:grpSpPr>
      <p:sp>
        <p:nvSpPr>
          <p:cNvPr id="22" name="Google Shape;22;p16"/>
          <p:cNvSpPr txBox="1">
            <a:spLocks noGrp="1"/>
          </p:cNvSpPr>
          <p:nvPr>
            <p:ph type="ctrTitle"/>
          </p:nvPr>
        </p:nvSpPr>
        <p:spPr>
          <a:xfrm>
            <a:off x="914403" y="2130428"/>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4267"/>
              <a:buNone/>
              <a:defRPr>
                <a:solidFill>
                  <a:srgbClr val="888888"/>
                </a:solidFill>
              </a:defRPr>
            </a:lvl1pPr>
            <a:lvl2pPr lvl="1" algn="ctr">
              <a:spcBef>
                <a:spcPts val="747"/>
              </a:spcBef>
              <a:spcAft>
                <a:spcPts val="0"/>
              </a:spcAft>
              <a:buClr>
                <a:srgbClr val="888888"/>
              </a:buClr>
              <a:buSzPts val="3733"/>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533"/>
              </a:spcBef>
              <a:spcAft>
                <a:spcPts val="0"/>
              </a:spcAft>
              <a:buClr>
                <a:srgbClr val="888888"/>
              </a:buClr>
              <a:buSzPts val="2667"/>
              <a:buNone/>
              <a:defRPr>
                <a:solidFill>
                  <a:srgbClr val="888888"/>
                </a:solidFill>
              </a:defRPr>
            </a:lvl4pPr>
            <a:lvl5pPr lvl="4" algn="ctr">
              <a:spcBef>
                <a:spcPts val="533"/>
              </a:spcBef>
              <a:spcAft>
                <a:spcPts val="0"/>
              </a:spcAft>
              <a:buClr>
                <a:srgbClr val="888888"/>
              </a:buClr>
              <a:buSzPts val="2667"/>
              <a:buNone/>
              <a:defRPr>
                <a:solidFill>
                  <a:srgbClr val="888888"/>
                </a:solidFill>
              </a:defRPr>
            </a:lvl5pPr>
            <a:lvl6pPr lvl="5" algn="ctr">
              <a:spcBef>
                <a:spcPts val="533"/>
              </a:spcBef>
              <a:spcAft>
                <a:spcPts val="0"/>
              </a:spcAft>
              <a:buClr>
                <a:srgbClr val="888888"/>
              </a:buClr>
              <a:buSzPts val="2667"/>
              <a:buNone/>
              <a:defRPr>
                <a:solidFill>
                  <a:srgbClr val="888888"/>
                </a:solidFill>
              </a:defRPr>
            </a:lvl6pPr>
            <a:lvl7pPr lvl="6" algn="ctr">
              <a:spcBef>
                <a:spcPts val="533"/>
              </a:spcBef>
              <a:spcAft>
                <a:spcPts val="0"/>
              </a:spcAft>
              <a:buClr>
                <a:srgbClr val="888888"/>
              </a:buClr>
              <a:buSzPts val="2667"/>
              <a:buNone/>
              <a:defRPr>
                <a:solidFill>
                  <a:srgbClr val="888888"/>
                </a:solidFill>
              </a:defRPr>
            </a:lvl7pPr>
            <a:lvl8pPr lvl="7" algn="ctr">
              <a:spcBef>
                <a:spcPts val="533"/>
              </a:spcBef>
              <a:spcAft>
                <a:spcPts val="0"/>
              </a:spcAft>
              <a:buClr>
                <a:srgbClr val="888888"/>
              </a:buClr>
              <a:buSzPts val="2667"/>
              <a:buNone/>
              <a:defRPr>
                <a:solidFill>
                  <a:srgbClr val="888888"/>
                </a:solidFill>
              </a:defRPr>
            </a:lvl8pPr>
            <a:lvl9pPr lvl="8" algn="ctr">
              <a:spcBef>
                <a:spcPts val="533"/>
              </a:spcBef>
              <a:spcAft>
                <a:spcPts val="0"/>
              </a:spcAft>
              <a:buClr>
                <a:srgbClr val="888888"/>
              </a:buClr>
              <a:buSzPts val="2667"/>
              <a:buNone/>
              <a:defRPr>
                <a:solidFill>
                  <a:srgbClr val="888888"/>
                </a:solidFill>
              </a:defRPr>
            </a:lvl9pPr>
          </a:lstStyle>
          <a:p>
            <a:endParaRPr/>
          </a:p>
        </p:txBody>
      </p:sp>
      <p:sp>
        <p:nvSpPr>
          <p:cNvPr id="24" name="Google Shape;24;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25057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27"/>
        <p:cNvGrpSpPr/>
        <p:nvPr/>
      </p:nvGrpSpPr>
      <p:grpSpPr>
        <a:xfrm>
          <a:off x="0" y="0"/>
          <a:ext cx="0" cy="0"/>
          <a:chOff x="0" y="0"/>
          <a:chExt cx="0" cy="0"/>
        </a:xfrm>
      </p:grpSpPr>
      <p:pic>
        <p:nvPicPr>
          <p:cNvPr id="28" name="Google Shape;28;p17" descr="D:\ĐỒ HỌA\VinMC\vinschool\slide 1\TRANG 4.jpg"/>
          <p:cNvPicPr preferRelativeResize="0"/>
          <p:nvPr/>
        </p:nvPicPr>
        <p:blipFill rotWithShape="1">
          <a:blip r:embed="rId2">
            <a:alphaModFix/>
          </a:blip>
          <a:srcRect/>
          <a:stretch/>
        </p:blipFill>
        <p:spPr>
          <a:xfrm>
            <a:off x="1" y="0"/>
            <a:ext cx="12191999" cy="6865755"/>
          </a:xfrm>
          <a:prstGeom prst="rect">
            <a:avLst/>
          </a:prstGeom>
          <a:noFill/>
          <a:ln>
            <a:noFill/>
          </a:ln>
        </p:spPr>
      </p:pic>
      <p:sp>
        <p:nvSpPr>
          <p:cNvPr id="29" name="Google Shape;29;p17"/>
          <p:cNvSpPr txBox="1">
            <a:spLocks noGrp="1"/>
          </p:cNvSpPr>
          <p:nvPr>
            <p:ph type="title"/>
          </p:nvPr>
        </p:nvSpPr>
        <p:spPr>
          <a:xfrm>
            <a:off x="2895599" y="584201"/>
            <a:ext cx="6400800" cy="66675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3325553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0"/>
          <p:cNvSpPr txBox="1">
            <a:spLocks noGrp="1"/>
          </p:cNvSpPr>
          <p:nvPr>
            <p:ph type="title"/>
          </p:nvPr>
        </p:nvSpPr>
        <p:spPr>
          <a:xfrm>
            <a:off x="963085" y="4406900"/>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5333"/>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30"/>
          <p:cNvSpPr txBox="1">
            <a:spLocks noGrp="1"/>
          </p:cNvSpPr>
          <p:nvPr>
            <p:ph type="body" idx="1"/>
          </p:nvPr>
        </p:nvSpPr>
        <p:spPr>
          <a:xfrm>
            <a:off x="963085"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533"/>
              </a:spcBef>
              <a:spcAft>
                <a:spcPts val="0"/>
              </a:spcAft>
              <a:buClr>
                <a:srgbClr val="888888"/>
              </a:buClr>
              <a:buSzPts val="2667"/>
              <a:buNone/>
              <a:defRPr sz="2667">
                <a:solidFill>
                  <a:srgbClr val="888888"/>
                </a:solidFill>
              </a:defRPr>
            </a:lvl1pPr>
            <a:lvl2pPr marL="914400" lvl="1" indent="-228600" algn="l">
              <a:spcBef>
                <a:spcPts val="480"/>
              </a:spcBef>
              <a:spcAft>
                <a:spcPts val="0"/>
              </a:spcAft>
              <a:buClr>
                <a:srgbClr val="888888"/>
              </a:buClr>
              <a:buSzPts val="2400"/>
              <a:buNone/>
              <a:defRPr sz="2400">
                <a:solidFill>
                  <a:srgbClr val="888888"/>
                </a:solidFill>
              </a:defRPr>
            </a:lvl2pPr>
            <a:lvl3pPr marL="1371600" lvl="2" indent="-228600" algn="l">
              <a:spcBef>
                <a:spcPts val="427"/>
              </a:spcBef>
              <a:spcAft>
                <a:spcPts val="0"/>
              </a:spcAft>
              <a:buClr>
                <a:srgbClr val="888888"/>
              </a:buClr>
              <a:buSzPts val="2133"/>
              <a:buNone/>
              <a:defRPr sz="2133">
                <a:solidFill>
                  <a:srgbClr val="888888"/>
                </a:solidFill>
              </a:defRPr>
            </a:lvl3pPr>
            <a:lvl4pPr marL="1828800" lvl="3" indent="-228600" algn="l">
              <a:spcBef>
                <a:spcPts val="373"/>
              </a:spcBef>
              <a:spcAft>
                <a:spcPts val="0"/>
              </a:spcAft>
              <a:buClr>
                <a:srgbClr val="888888"/>
              </a:buClr>
              <a:buSzPts val="1867"/>
              <a:buNone/>
              <a:defRPr sz="1867">
                <a:solidFill>
                  <a:srgbClr val="888888"/>
                </a:solidFill>
              </a:defRPr>
            </a:lvl4pPr>
            <a:lvl5pPr marL="2286000" lvl="4" indent="-228600" algn="l">
              <a:spcBef>
                <a:spcPts val="373"/>
              </a:spcBef>
              <a:spcAft>
                <a:spcPts val="0"/>
              </a:spcAft>
              <a:buClr>
                <a:srgbClr val="888888"/>
              </a:buClr>
              <a:buSzPts val="1867"/>
              <a:buNone/>
              <a:defRPr sz="1867">
                <a:solidFill>
                  <a:srgbClr val="888888"/>
                </a:solidFill>
              </a:defRPr>
            </a:lvl5pPr>
            <a:lvl6pPr marL="2743200" lvl="5" indent="-228600" algn="l">
              <a:spcBef>
                <a:spcPts val="373"/>
              </a:spcBef>
              <a:spcAft>
                <a:spcPts val="0"/>
              </a:spcAft>
              <a:buClr>
                <a:srgbClr val="888888"/>
              </a:buClr>
              <a:buSzPts val="1867"/>
              <a:buNone/>
              <a:defRPr sz="1867">
                <a:solidFill>
                  <a:srgbClr val="888888"/>
                </a:solidFill>
              </a:defRPr>
            </a:lvl6pPr>
            <a:lvl7pPr marL="3200400" lvl="6" indent="-228600" algn="l">
              <a:spcBef>
                <a:spcPts val="373"/>
              </a:spcBef>
              <a:spcAft>
                <a:spcPts val="0"/>
              </a:spcAft>
              <a:buClr>
                <a:srgbClr val="888888"/>
              </a:buClr>
              <a:buSzPts val="1867"/>
              <a:buNone/>
              <a:defRPr sz="1867">
                <a:solidFill>
                  <a:srgbClr val="888888"/>
                </a:solidFill>
              </a:defRPr>
            </a:lvl7pPr>
            <a:lvl8pPr marL="3657600" lvl="7" indent="-228600" algn="l">
              <a:spcBef>
                <a:spcPts val="373"/>
              </a:spcBef>
              <a:spcAft>
                <a:spcPts val="0"/>
              </a:spcAft>
              <a:buClr>
                <a:srgbClr val="888888"/>
              </a:buClr>
              <a:buSzPts val="1867"/>
              <a:buNone/>
              <a:defRPr sz="1867">
                <a:solidFill>
                  <a:srgbClr val="888888"/>
                </a:solidFill>
              </a:defRPr>
            </a:lvl8pPr>
            <a:lvl9pPr marL="4114800" lvl="8" indent="-228600" algn="l">
              <a:spcBef>
                <a:spcPts val="373"/>
              </a:spcBef>
              <a:spcAft>
                <a:spcPts val="0"/>
              </a:spcAft>
              <a:buClr>
                <a:srgbClr val="888888"/>
              </a:buClr>
              <a:buSzPts val="1867"/>
              <a:buNone/>
              <a:defRPr sz="1867">
                <a:solidFill>
                  <a:srgbClr val="888888"/>
                </a:solidFill>
              </a:defRPr>
            </a:lvl9pPr>
          </a:lstStyle>
          <a:p>
            <a:endParaRPr/>
          </a:p>
        </p:txBody>
      </p:sp>
      <p:sp>
        <p:nvSpPr>
          <p:cNvPr id="33" name="Google Shape;33;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0"/>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939260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6"/>
        <p:cNvGrpSpPr/>
        <p:nvPr/>
      </p:nvGrpSpPr>
      <p:grpSpPr>
        <a:xfrm>
          <a:off x="0" y="0"/>
          <a:ext cx="0" cy="0"/>
          <a:chOff x="0" y="0"/>
          <a:chExt cx="0" cy="0"/>
        </a:xfrm>
      </p:grpSpPr>
      <p:sp>
        <p:nvSpPr>
          <p:cNvPr id="37" name="Google Shape;37;p3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342901" y="2133600"/>
            <a:ext cx="2984500" cy="6034088"/>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39" name="Google Shape;39;p31"/>
          <p:cNvSpPr txBox="1">
            <a:spLocks noGrp="1"/>
          </p:cNvSpPr>
          <p:nvPr>
            <p:ph type="body" idx="2"/>
          </p:nvPr>
        </p:nvSpPr>
        <p:spPr>
          <a:xfrm>
            <a:off x="3530601" y="2133600"/>
            <a:ext cx="2984500" cy="6034088"/>
          </a:xfrm>
          <a:prstGeom prst="rect">
            <a:avLst/>
          </a:prstGeom>
          <a:noFill/>
          <a:ln>
            <a:noFill/>
          </a:ln>
        </p:spPr>
        <p:txBody>
          <a:bodyPr spcFirstLastPara="1" wrap="square" lIns="91425" tIns="45700" rIns="91425" bIns="45700" anchor="t" anchorCtr="0">
            <a:normAutofit/>
          </a:bodyPr>
          <a:lstStyle>
            <a:lvl1pPr marL="457200" lvl="0" indent="-465645" algn="l">
              <a:spcBef>
                <a:spcPts val="747"/>
              </a:spcBef>
              <a:spcAft>
                <a:spcPts val="0"/>
              </a:spcAft>
              <a:buClr>
                <a:schemeClr val="dk1"/>
              </a:buClr>
              <a:buSzPts val="3733"/>
              <a:buChar char="•"/>
              <a:defRPr sz="3733"/>
            </a:lvl1pPr>
            <a:lvl2pPr marL="914400" lvl="1" indent="-431800" algn="l">
              <a:spcBef>
                <a:spcPts val="640"/>
              </a:spcBef>
              <a:spcAft>
                <a:spcPts val="0"/>
              </a:spcAft>
              <a:buClr>
                <a:schemeClr val="dk1"/>
              </a:buClr>
              <a:buSzPts val="3200"/>
              <a:buChar char="–"/>
              <a:defRPr sz="3200"/>
            </a:lvl2pPr>
            <a:lvl3pPr marL="1371600" lvl="2" indent="-397954" algn="l">
              <a:spcBef>
                <a:spcPts val="533"/>
              </a:spcBef>
              <a:spcAft>
                <a:spcPts val="0"/>
              </a:spcAft>
              <a:buClr>
                <a:schemeClr val="dk1"/>
              </a:buClr>
              <a:buSzPts val="2667"/>
              <a:buChar char="•"/>
              <a:defRPr sz="2667"/>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40" name="Google Shape;40;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1"/>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223135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3"/>
        <p:cNvGrpSpPr/>
        <p:nvPr/>
      </p:nvGrpSpPr>
      <p:grpSpPr>
        <a:xfrm>
          <a:off x="0" y="0"/>
          <a:ext cx="0" cy="0"/>
          <a:chOff x="0" y="0"/>
          <a:chExt cx="0" cy="0"/>
        </a:xfrm>
      </p:grpSpPr>
      <p:sp>
        <p:nvSpPr>
          <p:cNvPr id="44" name="Google Shape;44;p3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7"/>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32"/>
          <p:cNvSpPr txBox="1">
            <a:spLocks noGrp="1"/>
          </p:cNvSpPr>
          <p:nvPr>
            <p:ph type="body" idx="1"/>
          </p:nvPr>
        </p:nvSpPr>
        <p:spPr>
          <a:xfrm>
            <a:off x="609600" y="1535112"/>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46" name="Google Shape;46;p3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47" name="Google Shape;47;p32"/>
          <p:cNvSpPr txBox="1">
            <a:spLocks noGrp="1"/>
          </p:cNvSpPr>
          <p:nvPr>
            <p:ph type="body" idx="3"/>
          </p:nvPr>
        </p:nvSpPr>
        <p:spPr>
          <a:xfrm>
            <a:off x="6193368" y="1535112"/>
            <a:ext cx="5389032"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7"/>
              <a:buNone/>
              <a:defRPr sz="2667"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3"/>
              <a:buNone/>
              <a:defRPr sz="2133" b="1"/>
            </a:lvl4pPr>
            <a:lvl5pPr marL="2286000" lvl="4" indent="-228600" algn="l">
              <a:spcBef>
                <a:spcPts val="427"/>
              </a:spcBef>
              <a:spcAft>
                <a:spcPts val="0"/>
              </a:spcAft>
              <a:buClr>
                <a:schemeClr val="dk1"/>
              </a:buClr>
              <a:buSzPts val="2133"/>
              <a:buNone/>
              <a:defRPr sz="2133" b="1"/>
            </a:lvl5pPr>
            <a:lvl6pPr marL="2743200" lvl="5" indent="-228600" algn="l">
              <a:spcBef>
                <a:spcPts val="427"/>
              </a:spcBef>
              <a:spcAft>
                <a:spcPts val="0"/>
              </a:spcAft>
              <a:buClr>
                <a:schemeClr val="dk1"/>
              </a:buClr>
              <a:buSzPts val="2133"/>
              <a:buNone/>
              <a:defRPr sz="2133" b="1"/>
            </a:lvl6pPr>
            <a:lvl7pPr marL="3200400" lvl="6" indent="-228600" algn="l">
              <a:spcBef>
                <a:spcPts val="427"/>
              </a:spcBef>
              <a:spcAft>
                <a:spcPts val="0"/>
              </a:spcAft>
              <a:buClr>
                <a:schemeClr val="dk1"/>
              </a:buClr>
              <a:buSzPts val="2133"/>
              <a:buNone/>
              <a:defRPr sz="2133" b="1"/>
            </a:lvl7pPr>
            <a:lvl8pPr marL="3657600" lvl="7" indent="-228600" algn="l">
              <a:spcBef>
                <a:spcPts val="427"/>
              </a:spcBef>
              <a:spcAft>
                <a:spcPts val="0"/>
              </a:spcAft>
              <a:buClr>
                <a:schemeClr val="dk1"/>
              </a:buClr>
              <a:buSzPts val="2133"/>
              <a:buNone/>
              <a:defRPr sz="2133" b="1"/>
            </a:lvl8pPr>
            <a:lvl9pPr marL="4114800" lvl="8" indent="-228600" algn="l">
              <a:spcBef>
                <a:spcPts val="427"/>
              </a:spcBef>
              <a:spcAft>
                <a:spcPts val="0"/>
              </a:spcAft>
              <a:buClr>
                <a:schemeClr val="dk1"/>
              </a:buClr>
              <a:buSzPts val="2133"/>
              <a:buNone/>
              <a:defRPr sz="2133" b="1"/>
            </a:lvl9pPr>
          </a:lstStyle>
          <a:p>
            <a:endParaRPr/>
          </a:p>
        </p:txBody>
      </p:sp>
      <p:sp>
        <p:nvSpPr>
          <p:cNvPr id="48" name="Google Shape;48;p32"/>
          <p:cNvSpPr txBox="1">
            <a:spLocks noGrp="1"/>
          </p:cNvSpPr>
          <p:nvPr>
            <p:ph type="body" idx="4"/>
          </p:nvPr>
        </p:nvSpPr>
        <p:spPr>
          <a:xfrm>
            <a:off x="6193368" y="2174875"/>
            <a:ext cx="5389032"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954" algn="l">
              <a:spcBef>
                <a:spcPts val="533"/>
              </a:spcBef>
              <a:spcAft>
                <a:spcPts val="0"/>
              </a:spcAft>
              <a:buClr>
                <a:schemeClr val="dk1"/>
              </a:buClr>
              <a:buSzPts val="2667"/>
              <a:buChar char="–"/>
              <a:defRPr sz="2667"/>
            </a:lvl2pPr>
            <a:lvl3pPr marL="1371600" lvl="2" indent="-381000" algn="l">
              <a:spcBef>
                <a:spcPts val="480"/>
              </a:spcBef>
              <a:spcAft>
                <a:spcPts val="0"/>
              </a:spcAft>
              <a:buClr>
                <a:schemeClr val="dk1"/>
              </a:buClr>
              <a:buSzPts val="2400"/>
              <a:buChar char="•"/>
              <a:defRPr sz="2400"/>
            </a:lvl3pPr>
            <a:lvl4pPr marL="1828800" lvl="3" indent="-364045" algn="l">
              <a:spcBef>
                <a:spcPts val="427"/>
              </a:spcBef>
              <a:spcAft>
                <a:spcPts val="0"/>
              </a:spcAft>
              <a:buClr>
                <a:schemeClr val="dk1"/>
              </a:buClr>
              <a:buSzPts val="2133"/>
              <a:buChar char="–"/>
              <a:defRPr sz="2133"/>
            </a:lvl4pPr>
            <a:lvl5pPr marL="2286000" lvl="4" indent="-364045" algn="l">
              <a:spcBef>
                <a:spcPts val="427"/>
              </a:spcBef>
              <a:spcAft>
                <a:spcPts val="0"/>
              </a:spcAft>
              <a:buClr>
                <a:schemeClr val="dk1"/>
              </a:buClr>
              <a:buSzPts val="2133"/>
              <a:buChar char="»"/>
              <a:defRPr sz="2133"/>
            </a:lvl5pPr>
            <a:lvl6pPr marL="2743200" lvl="5" indent="-364045" algn="l">
              <a:spcBef>
                <a:spcPts val="427"/>
              </a:spcBef>
              <a:spcAft>
                <a:spcPts val="0"/>
              </a:spcAft>
              <a:buClr>
                <a:schemeClr val="dk1"/>
              </a:buClr>
              <a:buSzPts val="2133"/>
              <a:buChar char="•"/>
              <a:defRPr sz="2133"/>
            </a:lvl6pPr>
            <a:lvl7pPr marL="3200400" lvl="6" indent="-364045" algn="l">
              <a:spcBef>
                <a:spcPts val="427"/>
              </a:spcBef>
              <a:spcAft>
                <a:spcPts val="0"/>
              </a:spcAft>
              <a:buClr>
                <a:schemeClr val="dk1"/>
              </a:buClr>
              <a:buSzPts val="2133"/>
              <a:buChar char="•"/>
              <a:defRPr sz="2133"/>
            </a:lvl7pPr>
            <a:lvl8pPr marL="3657600" lvl="7" indent="-364045" algn="l">
              <a:spcBef>
                <a:spcPts val="427"/>
              </a:spcBef>
              <a:spcAft>
                <a:spcPts val="0"/>
              </a:spcAft>
              <a:buClr>
                <a:schemeClr val="dk1"/>
              </a:buClr>
              <a:buSzPts val="2133"/>
              <a:buChar char="•"/>
              <a:defRPr sz="2133"/>
            </a:lvl8pPr>
            <a:lvl9pPr marL="4114800" lvl="8" indent="-364045" algn="l">
              <a:spcBef>
                <a:spcPts val="427"/>
              </a:spcBef>
              <a:spcAft>
                <a:spcPts val="0"/>
              </a:spcAft>
              <a:buClr>
                <a:schemeClr val="dk1"/>
              </a:buClr>
              <a:buSzPts val="2133"/>
              <a:buChar char="•"/>
              <a:defRPr sz="2133"/>
            </a:lvl9pPr>
          </a:lstStyle>
          <a:p>
            <a:endParaRPr/>
          </a:p>
        </p:txBody>
      </p:sp>
      <p:sp>
        <p:nvSpPr>
          <p:cNvPr id="49" name="Google Shape;49;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2"/>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136530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2"/>
        <p:cNvGrpSpPr/>
        <p:nvPr/>
      </p:nvGrpSpPr>
      <p:grpSpPr>
        <a:xfrm>
          <a:off x="0" y="0"/>
          <a:ext cx="0" cy="0"/>
          <a:chOff x="0" y="0"/>
          <a:chExt cx="0" cy="0"/>
        </a:xfrm>
      </p:grpSpPr>
      <p:sp>
        <p:nvSpPr>
          <p:cNvPr id="53" name="Google Shape;53;p3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3"/>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128744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609601"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5"/>
          <p:cNvSpPr txBox="1">
            <a:spLocks noGrp="1"/>
          </p:cNvSpPr>
          <p:nvPr>
            <p:ph type="body" idx="1"/>
          </p:nvPr>
        </p:nvSpPr>
        <p:spPr>
          <a:xfrm>
            <a:off x="4766737" y="273052"/>
            <a:ext cx="6815665" cy="5853113"/>
          </a:xfrm>
          <a:prstGeom prst="rect">
            <a:avLst/>
          </a:prstGeom>
          <a:noFill/>
          <a:ln>
            <a:noFill/>
          </a:ln>
        </p:spPr>
        <p:txBody>
          <a:bodyPr spcFirstLastPara="1" wrap="square" lIns="91425" tIns="45700" rIns="91425" bIns="45700" anchor="t" anchorCtr="0">
            <a:normAutofit/>
          </a:bodyPr>
          <a:lstStyle>
            <a:lvl1pPr marL="457200" lvl="0" indent="-499554" algn="l">
              <a:spcBef>
                <a:spcPts val="853"/>
              </a:spcBef>
              <a:spcAft>
                <a:spcPts val="0"/>
              </a:spcAft>
              <a:buClr>
                <a:schemeClr val="dk1"/>
              </a:buClr>
              <a:buSzPts val="4267"/>
              <a:buChar char="•"/>
              <a:defRPr sz="4267"/>
            </a:lvl1pPr>
            <a:lvl2pPr marL="914400" lvl="1" indent="-465645" algn="l">
              <a:spcBef>
                <a:spcPts val="747"/>
              </a:spcBef>
              <a:spcAft>
                <a:spcPts val="0"/>
              </a:spcAft>
              <a:buClr>
                <a:schemeClr val="dk1"/>
              </a:buClr>
              <a:buSzPts val="3733"/>
              <a:buChar char="–"/>
              <a:defRPr sz="3733"/>
            </a:lvl2pPr>
            <a:lvl3pPr marL="1371600" lvl="2" indent="-431800" algn="l">
              <a:spcBef>
                <a:spcPts val="640"/>
              </a:spcBef>
              <a:spcAft>
                <a:spcPts val="0"/>
              </a:spcAft>
              <a:buClr>
                <a:schemeClr val="dk1"/>
              </a:buClr>
              <a:buSzPts val="3200"/>
              <a:buChar char="•"/>
              <a:defRPr sz="3200"/>
            </a:lvl3pPr>
            <a:lvl4pPr marL="1828800" lvl="3" indent="-397954" algn="l">
              <a:spcBef>
                <a:spcPts val="533"/>
              </a:spcBef>
              <a:spcAft>
                <a:spcPts val="0"/>
              </a:spcAft>
              <a:buClr>
                <a:schemeClr val="dk1"/>
              </a:buClr>
              <a:buSzPts val="2667"/>
              <a:buChar char="–"/>
              <a:defRPr sz="2667"/>
            </a:lvl4pPr>
            <a:lvl5pPr marL="2286000" lvl="4" indent="-397954" algn="l">
              <a:spcBef>
                <a:spcPts val="533"/>
              </a:spcBef>
              <a:spcAft>
                <a:spcPts val="0"/>
              </a:spcAft>
              <a:buClr>
                <a:schemeClr val="dk1"/>
              </a:buClr>
              <a:buSzPts val="2667"/>
              <a:buChar char="»"/>
              <a:defRPr sz="2667"/>
            </a:lvl5pPr>
            <a:lvl6pPr marL="2743200" lvl="5" indent="-397954" algn="l">
              <a:spcBef>
                <a:spcPts val="533"/>
              </a:spcBef>
              <a:spcAft>
                <a:spcPts val="0"/>
              </a:spcAft>
              <a:buClr>
                <a:schemeClr val="dk1"/>
              </a:buClr>
              <a:buSzPts val="2667"/>
              <a:buChar char="•"/>
              <a:defRPr sz="2667"/>
            </a:lvl6pPr>
            <a:lvl7pPr marL="3200400" lvl="6" indent="-397954" algn="l">
              <a:spcBef>
                <a:spcPts val="533"/>
              </a:spcBef>
              <a:spcAft>
                <a:spcPts val="0"/>
              </a:spcAft>
              <a:buClr>
                <a:schemeClr val="dk1"/>
              </a:buClr>
              <a:buSzPts val="2667"/>
              <a:buChar char="•"/>
              <a:defRPr sz="2667"/>
            </a:lvl7pPr>
            <a:lvl8pPr marL="3657600" lvl="7" indent="-397954" algn="l">
              <a:spcBef>
                <a:spcPts val="533"/>
              </a:spcBef>
              <a:spcAft>
                <a:spcPts val="0"/>
              </a:spcAft>
              <a:buClr>
                <a:schemeClr val="dk1"/>
              </a:buClr>
              <a:buSzPts val="2667"/>
              <a:buChar char="•"/>
              <a:defRPr sz="2667"/>
            </a:lvl8pPr>
            <a:lvl9pPr marL="4114800" lvl="8" indent="-397954" algn="l">
              <a:spcBef>
                <a:spcPts val="533"/>
              </a:spcBef>
              <a:spcAft>
                <a:spcPts val="0"/>
              </a:spcAft>
              <a:buClr>
                <a:schemeClr val="dk1"/>
              </a:buClr>
              <a:buSzPts val="2667"/>
              <a:buChar char="•"/>
              <a:defRPr sz="2667"/>
            </a:lvl9pPr>
          </a:lstStyle>
          <a:p>
            <a:endParaRPr/>
          </a:p>
        </p:txBody>
      </p:sp>
      <p:sp>
        <p:nvSpPr>
          <p:cNvPr id="64" name="Google Shape;64;p35"/>
          <p:cNvSpPr txBox="1">
            <a:spLocks noGrp="1"/>
          </p:cNvSpPr>
          <p:nvPr>
            <p:ph type="body" idx="2"/>
          </p:nvPr>
        </p:nvSpPr>
        <p:spPr>
          <a:xfrm>
            <a:off x="609601"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65" name="Google Shape;65;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5"/>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389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3E0E4-A389-EC2D-B0C7-090CD038FF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917A5B-169C-77BE-4839-7F1FA0697C3C}"/>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4" name="Footer Placeholder 3">
            <a:extLst>
              <a:ext uri="{FF2B5EF4-FFF2-40B4-BE49-F238E27FC236}">
                <a16:creationId xmlns:a16="http://schemas.microsoft.com/office/drawing/2014/main" id="{6470627C-0C82-11B6-E1FC-FC23C6AB5E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92D296-495B-51F9-2127-42BAEC0C6237}"/>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20999069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7"/>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71" name="Google Shape;71;p36"/>
          <p:cNvSpPr txBox="1">
            <a:spLocks noGrp="1"/>
          </p:cNvSpPr>
          <p:nvPr>
            <p:ph type="body" idx="1"/>
          </p:nvPr>
        </p:nvSpPr>
        <p:spPr>
          <a:xfrm>
            <a:off x="2389717" y="5367339"/>
            <a:ext cx="7315200" cy="804861"/>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7"/>
              <a:buNone/>
              <a:defRPr sz="1867"/>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3"/>
              <a:buNone/>
              <a:defRPr sz="1333"/>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72" name="Google Shape;72;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6"/>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198154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5"/>
        <p:cNvGrpSpPr/>
        <p:nvPr/>
      </p:nvGrpSpPr>
      <p:grpSpPr>
        <a:xfrm>
          <a:off x="0" y="0"/>
          <a:ext cx="0" cy="0"/>
          <a:chOff x="0" y="0"/>
          <a:chExt cx="0" cy="0"/>
        </a:xfrm>
      </p:grpSpPr>
      <p:sp>
        <p:nvSpPr>
          <p:cNvPr id="76" name="Google Shape;76;p3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3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8" name="Google Shape;78;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7"/>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77552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1"/>
        <p:cNvGrpSpPr/>
        <p:nvPr/>
      </p:nvGrpSpPr>
      <p:grpSpPr>
        <a:xfrm>
          <a:off x="0" y="0"/>
          <a:ext cx="0" cy="0"/>
          <a:chOff x="0" y="0"/>
          <a:chExt cx="0" cy="0"/>
        </a:xfrm>
      </p:grpSpPr>
      <p:sp>
        <p:nvSpPr>
          <p:cNvPr id="82" name="Google Shape;82;p38"/>
          <p:cNvSpPr txBox="1">
            <a:spLocks noGrp="1"/>
          </p:cNvSpPr>
          <p:nvPr>
            <p:ph type="title"/>
          </p:nvPr>
        </p:nvSpPr>
        <p:spPr>
          <a:xfrm rot="5400000">
            <a:off x="1843089" y="3495677"/>
            <a:ext cx="7800975" cy="154304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8"/>
          <p:cNvSpPr txBox="1">
            <a:spLocks noGrp="1"/>
          </p:cNvSpPr>
          <p:nvPr>
            <p:ph type="body" idx="1"/>
          </p:nvPr>
        </p:nvSpPr>
        <p:spPr>
          <a:xfrm rot="5400000">
            <a:off x="-1344611" y="2054226"/>
            <a:ext cx="7800975" cy="4425951"/>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38"/>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530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B2841-FDF0-A0F5-C704-95CE7EE59115}"/>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3" name="Footer Placeholder 2">
            <a:extLst>
              <a:ext uri="{FF2B5EF4-FFF2-40B4-BE49-F238E27FC236}">
                <a16:creationId xmlns:a16="http://schemas.microsoft.com/office/drawing/2014/main" id="{D1398D88-AD57-975E-6A60-60A821B678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747192-9F2F-B1C9-07C2-BC05C274C0A3}"/>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111528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D9B91-6DCD-69CB-4B0B-03E0ED041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5B2F6A-AC42-C72F-1E03-A5955A3E90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F02C8F-65E0-DE26-2512-D8181D10F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F6EA20-D858-A86F-E75D-812FADBC16EB}"/>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6" name="Footer Placeholder 5">
            <a:extLst>
              <a:ext uri="{FF2B5EF4-FFF2-40B4-BE49-F238E27FC236}">
                <a16:creationId xmlns:a16="http://schemas.microsoft.com/office/drawing/2014/main" id="{6946E2B8-2E67-6C24-AC50-FA3A3A62C8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7D9D0-6F56-00AD-78C5-3D3A71856DA2}"/>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923644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C7255-5021-5A77-C612-1B4E8FF1B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0D6CD3-3DED-E4F8-5757-BF4D09A9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71E4B0-5ACA-F3FA-C80D-8CD1BEF508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DF4956-18E9-30A5-AFDC-5C88E958F830}"/>
              </a:ext>
            </a:extLst>
          </p:cNvPr>
          <p:cNvSpPr>
            <a:spLocks noGrp="1"/>
          </p:cNvSpPr>
          <p:nvPr>
            <p:ph type="dt" sz="half" idx="10"/>
          </p:nvPr>
        </p:nvSpPr>
        <p:spPr/>
        <p:txBody>
          <a:bodyPr/>
          <a:lstStyle/>
          <a:p>
            <a:fld id="{B7D9F27A-BBE6-4061-837B-EC511AEE5351}" type="datetimeFigureOut">
              <a:rPr lang="en-US" smtClean="0"/>
              <a:t>1/24/24</a:t>
            </a:fld>
            <a:endParaRPr lang="en-US"/>
          </a:p>
        </p:txBody>
      </p:sp>
      <p:sp>
        <p:nvSpPr>
          <p:cNvPr id="6" name="Footer Placeholder 5">
            <a:extLst>
              <a:ext uri="{FF2B5EF4-FFF2-40B4-BE49-F238E27FC236}">
                <a16:creationId xmlns:a16="http://schemas.microsoft.com/office/drawing/2014/main" id="{3EBAD911-9F50-A8A0-3467-F6C218C006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AA2839-7BBC-691F-82B6-6E48F3C8850E}"/>
              </a:ext>
            </a:extLst>
          </p:cNvPr>
          <p:cNvSpPr>
            <a:spLocks noGrp="1"/>
          </p:cNvSpPr>
          <p:nvPr>
            <p:ph type="sldNum" sz="quarter" idx="12"/>
          </p:nvPr>
        </p:nvSpPr>
        <p:spPr/>
        <p:txBody>
          <a:bodyPr/>
          <a:lstStyle/>
          <a:p>
            <a:fld id="{AD061681-4A4F-4960-80BB-D4A1408C494E}" type="slidenum">
              <a:rPr lang="en-US" smtClean="0"/>
              <a:t>‹#›</a:t>
            </a:fld>
            <a:endParaRPr lang="en-US"/>
          </a:p>
        </p:txBody>
      </p:sp>
    </p:spTree>
    <p:extLst>
      <p:ext uri="{BB962C8B-B14F-4D97-AF65-F5344CB8AC3E}">
        <p14:creationId xmlns:p14="http://schemas.microsoft.com/office/powerpoint/2010/main" val="31601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5.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2107AD-C5AF-6D4C-D63C-22257A304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8DE4BA-CF85-083A-32B0-739769D32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B3AD5-5852-E45B-7A3E-85BE2DD7B6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9F27A-BBE6-4061-837B-EC511AEE5351}" type="datetimeFigureOut">
              <a:rPr lang="en-US" smtClean="0"/>
              <a:t>1/24/24</a:t>
            </a:fld>
            <a:endParaRPr lang="en-US"/>
          </a:p>
        </p:txBody>
      </p:sp>
      <p:sp>
        <p:nvSpPr>
          <p:cNvPr id="5" name="Footer Placeholder 4">
            <a:extLst>
              <a:ext uri="{FF2B5EF4-FFF2-40B4-BE49-F238E27FC236}">
                <a16:creationId xmlns:a16="http://schemas.microsoft.com/office/drawing/2014/main" id="{80FF3AB6-DD0F-659E-CA59-062FFB946B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1B855E-26C3-5B11-22F7-B4CE38E3E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61681-4A4F-4960-80BB-D4A1408C494E}" type="slidenum">
              <a:rPr lang="en-US" smtClean="0"/>
              <a:t>‹#›</a:t>
            </a:fld>
            <a:endParaRPr lang="en-US"/>
          </a:p>
        </p:txBody>
      </p:sp>
    </p:spTree>
    <p:extLst>
      <p:ext uri="{BB962C8B-B14F-4D97-AF65-F5344CB8AC3E}">
        <p14:creationId xmlns:p14="http://schemas.microsoft.com/office/powerpoint/2010/main" val="3861614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1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3"/>
          <p:cNvPicPr preferRelativeResize="0"/>
          <p:nvPr/>
        </p:nvPicPr>
        <p:blipFill rotWithShape="1">
          <a:blip r:embed="rId16">
            <a:alphaModFix/>
          </a:blip>
          <a:srcRect/>
          <a:stretch/>
        </p:blipFill>
        <p:spPr>
          <a:xfrm>
            <a:off x="10769098" y="5561674"/>
            <a:ext cx="1251106" cy="1296326"/>
          </a:xfrm>
          <a:prstGeom prst="rect">
            <a:avLst/>
          </a:prstGeom>
          <a:noFill/>
          <a:ln>
            <a:noFill/>
          </a:ln>
        </p:spPr>
      </p:pic>
    </p:spTree>
    <p:extLst>
      <p:ext uri="{BB962C8B-B14F-4D97-AF65-F5344CB8AC3E}">
        <p14:creationId xmlns:p14="http://schemas.microsoft.com/office/powerpoint/2010/main" val="378236023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8">
            <a:alphaModFix/>
          </a:blip>
          <a:stretch>
            <a:fillRect/>
          </a:stretch>
        </a:blip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9" name="Google Shape;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0" name="Google Shape;1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a:t>
            </a:fld>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352305090"/>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CB0E7E-7BDA-4369-B06E-95E5B313A5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F2DE87-7D95-4722-9EE5-248D158C7FF7}"/>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A038-BC78-4ECC-BEFF-CCB515E4848D}"/>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7"/>
            <a:fld id="{E69B9EE9-F3BF-4B40-83E7-C9BC68FDDB0E}" type="datetimeFigureOut">
              <a:rPr lang="en-US" smtClean="0">
                <a:solidFill>
                  <a:prstClr val="black">
                    <a:tint val="75000"/>
                  </a:prstClr>
                </a:solidFill>
              </a:rPr>
              <a:pPr defTabSz="914377"/>
              <a:t>1/24/24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0ECDB14-4F91-4B5C-8ACA-1B5E7E69B7D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B30118F-80C4-4861-A4D3-A50D382E7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7"/>
            <a:fld id="{17F55963-6440-4C45-BA09-4E6A99D1BBE0}" type="slidenum">
              <a:rPr lang="en-US" smtClean="0">
                <a:solidFill>
                  <a:prstClr val="black">
                    <a:tint val="75000"/>
                  </a:prstClr>
                </a:solidFill>
              </a:rPr>
              <a:pPr defTabSz="914377"/>
              <a:t>‹#›</a:t>
            </a:fld>
            <a:endParaRPr lang="en-US">
              <a:solidFill>
                <a:prstClr val="black">
                  <a:tint val="75000"/>
                </a:prstClr>
              </a:solidFill>
            </a:endParaRPr>
          </a:p>
        </p:txBody>
      </p:sp>
      <p:sp>
        <p:nvSpPr>
          <p:cNvPr id="7" name="Oval 6">
            <a:extLst>
              <a:ext uri="{FF2B5EF4-FFF2-40B4-BE49-F238E27FC236}">
                <a16:creationId xmlns:a16="http://schemas.microsoft.com/office/drawing/2014/main" id="{38D51644-545E-44E3-BC6E-2AD8AC8B2625}"/>
              </a:ext>
            </a:extLst>
          </p:cNvPr>
          <p:cNvSpPr/>
          <p:nvPr userDrawn="1"/>
        </p:nvSpPr>
        <p:spPr>
          <a:xfrm>
            <a:off x="-2316480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endParaRPr>
          </a:p>
        </p:txBody>
      </p:sp>
      <p:sp>
        <p:nvSpPr>
          <p:cNvPr id="8" name="Oval 7">
            <a:extLst>
              <a:ext uri="{FF2B5EF4-FFF2-40B4-BE49-F238E27FC236}">
                <a16:creationId xmlns:a16="http://schemas.microsoft.com/office/drawing/2014/main" id="{C1B1CA3B-4E43-438A-9AA3-C4D817313CF4}"/>
              </a:ext>
            </a:extLst>
          </p:cNvPr>
          <p:cNvSpPr/>
          <p:nvPr userDrawn="1"/>
        </p:nvSpPr>
        <p:spPr>
          <a:xfrm>
            <a:off x="34961780" y="-1303020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endParaRPr>
          </a:p>
        </p:txBody>
      </p:sp>
      <p:sp>
        <p:nvSpPr>
          <p:cNvPr id="9" name="Oval 8">
            <a:extLst>
              <a:ext uri="{FF2B5EF4-FFF2-40B4-BE49-F238E27FC236}">
                <a16:creationId xmlns:a16="http://schemas.microsoft.com/office/drawing/2014/main" id="{23004496-AE44-4F53-BEA8-30179F68F210}"/>
              </a:ext>
            </a:extLst>
          </p:cNvPr>
          <p:cNvSpPr/>
          <p:nvPr userDrawn="1"/>
        </p:nvSpPr>
        <p:spPr>
          <a:xfrm>
            <a:off x="34961780" y="1949318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endParaRPr>
          </a:p>
        </p:txBody>
      </p:sp>
      <p:sp>
        <p:nvSpPr>
          <p:cNvPr id="10" name="Oval 9">
            <a:extLst>
              <a:ext uri="{FF2B5EF4-FFF2-40B4-BE49-F238E27FC236}">
                <a16:creationId xmlns:a16="http://schemas.microsoft.com/office/drawing/2014/main" id="{B4C10C7B-BAE9-4433-8761-500EAC3C28A0}"/>
              </a:ext>
            </a:extLst>
          </p:cNvPr>
          <p:cNvSpPr/>
          <p:nvPr userDrawn="1"/>
        </p:nvSpPr>
        <p:spPr>
          <a:xfrm>
            <a:off x="-23164800" y="19493180"/>
            <a:ext cx="395021" cy="395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endParaRPr>
          </a:p>
        </p:txBody>
      </p:sp>
    </p:spTree>
    <p:extLst>
      <p:ext uri="{BB962C8B-B14F-4D97-AF65-F5344CB8AC3E}">
        <p14:creationId xmlns:p14="http://schemas.microsoft.com/office/powerpoint/2010/main" val="38502808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554" algn="l" rtl="0">
              <a:spcBef>
                <a:spcPts val="853"/>
              </a:spcBef>
              <a:spcAft>
                <a:spcPts val="0"/>
              </a:spcAft>
              <a:buClr>
                <a:schemeClr val="dk1"/>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465645" algn="l" rtl="0">
              <a:spcBef>
                <a:spcPts val="747"/>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4pPr>
            <a:lvl5pPr marL="2286000" marR="0" lvl="4"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165603"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01885495"/>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hyperlink" Target="http://vi.wikipedia.org/wiki/H%C3%ACnh:Libai_touxiang.jp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2.jpeg"/><Relationship Id="rId5" Type="http://schemas.openxmlformats.org/officeDocument/2006/relationships/image" Target="../media/image31.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2.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40.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11.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16.png"/><Relationship Id="rId5" Type="http://schemas.openxmlformats.org/officeDocument/2006/relationships/image" Target="../media/image18.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52.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txBox="1">
            <a:spLocks noGrp="1"/>
          </p:cNvSpPr>
          <p:nvPr>
            <p:ph type="ctrTitle"/>
          </p:nvPr>
        </p:nvSpPr>
        <p:spPr>
          <a:xfrm>
            <a:off x="395785" y="2714519"/>
            <a:ext cx="11463706" cy="1389913"/>
          </a:xfrm>
          <a:prstGeom prst="rect">
            <a:avLst/>
          </a:prstGeom>
          <a:noFill/>
          <a:ln>
            <a:noFill/>
          </a:ln>
        </p:spPr>
        <p:txBody>
          <a:bodyPr spcFirstLastPara="1" wrap="square" lIns="91425" tIns="45700" rIns="91425" bIns="45700" anchor="ctr" anchorCtr="0">
            <a:noAutofit/>
          </a:bodyPr>
          <a:lstStyle/>
          <a:p>
            <a:pPr marL="0" marR="6985" lvl="0" indent="0" algn="ctr" rtl="0">
              <a:spcBef>
                <a:spcPts val="0"/>
              </a:spcBef>
              <a:spcAft>
                <a:spcPts val="0"/>
              </a:spcAft>
              <a:buClr>
                <a:srgbClr val="FFFFFF"/>
              </a:buClr>
              <a:buSzPts val="3500"/>
              <a:buFont typeface="Cambria"/>
              <a:buNone/>
            </a:pPr>
            <a:r>
              <a:rPr lang="en-US" sz="3500" b="1" dirty="0">
                <a:solidFill>
                  <a:srgbClr val="FFFFFF"/>
                </a:solidFill>
                <a:latin typeface="Cambria"/>
                <a:ea typeface="Cambria"/>
                <a:cs typeface="Cambria"/>
                <a:sym typeface="Cambria"/>
              </a:rPr>
              <a:t>CHƯƠNG 2: TRUNG QUỐC VÀ ẤN ĐỘ THỜI TRUNG ĐẠI</a:t>
            </a:r>
            <a:br>
              <a:rPr lang="en-US" sz="3500" b="1" dirty="0">
                <a:solidFill>
                  <a:schemeClr val="lt1"/>
                </a:solidFill>
                <a:latin typeface="Cambria"/>
                <a:ea typeface="Cambria"/>
                <a:cs typeface="Cambria"/>
                <a:sym typeface="Cambria"/>
              </a:rPr>
            </a:br>
            <a:br>
              <a:rPr lang="en-US" sz="3500" dirty="0">
                <a:solidFill>
                  <a:srgbClr val="FFFF00"/>
                </a:solidFill>
                <a:latin typeface="Cambria"/>
                <a:ea typeface="Cambria"/>
                <a:cs typeface="Cambria"/>
                <a:sym typeface="Cambria"/>
              </a:rPr>
            </a:br>
            <a:r>
              <a:rPr lang="en-US" sz="3500" b="1" dirty="0">
                <a:solidFill>
                  <a:srgbClr val="FFFF00"/>
                </a:solidFill>
                <a:latin typeface="Cambria"/>
                <a:ea typeface="Cambria"/>
                <a:cs typeface="Cambria"/>
                <a:sym typeface="Cambria"/>
              </a:rPr>
              <a:t>TIẾT 14: TRUNG QUỐC TỪ THẾ KỈ VII ĐẾN GIỮA </a:t>
            </a:r>
            <a:br>
              <a:rPr lang="en-US" sz="3500" b="1" dirty="0">
                <a:solidFill>
                  <a:srgbClr val="FFFF00"/>
                </a:solidFill>
                <a:latin typeface="Cambria"/>
                <a:ea typeface="Cambria"/>
                <a:cs typeface="Cambria"/>
                <a:sym typeface="Cambria"/>
              </a:rPr>
            </a:br>
            <a:r>
              <a:rPr lang="en-US" sz="3500" b="1" dirty="0">
                <a:solidFill>
                  <a:srgbClr val="FFFF00"/>
                </a:solidFill>
                <a:latin typeface="Cambria"/>
                <a:ea typeface="Cambria"/>
                <a:cs typeface="Cambria"/>
                <a:sym typeface="Cambria"/>
              </a:rPr>
              <a:t>THẾ KỈ XIX(TIẾT 3)</a:t>
            </a:r>
            <a:endParaRPr sz="3500" b="1" dirty="0">
              <a:solidFill>
                <a:schemeClr val="lt1"/>
              </a:solidFill>
              <a:latin typeface="Cambria"/>
              <a:ea typeface="Cambria"/>
              <a:cs typeface="Cambria"/>
              <a:sym typeface="Cambria"/>
            </a:endParaRPr>
          </a:p>
        </p:txBody>
      </p:sp>
      <p:pic>
        <p:nvPicPr>
          <p:cNvPr id="2" name="Picture 1">
            <a:extLst>
              <a:ext uri="{FF2B5EF4-FFF2-40B4-BE49-F238E27FC236}">
                <a16:creationId xmlns:a16="http://schemas.microsoft.com/office/drawing/2014/main" id="{BA9B68CB-B88B-4815-0756-F64E14DF4DAA}"/>
              </a:ext>
            </a:extLst>
          </p:cNvPr>
          <p:cNvPicPr>
            <a:picLocks noChangeAspect="1"/>
          </p:cNvPicPr>
          <p:nvPr/>
        </p:nvPicPr>
        <p:blipFill>
          <a:blip r:embed="rId3"/>
          <a:stretch>
            <a:fillRect/>
          </a:stretch>
        </p:blipFill>
        <p:spPr>
          <a:xfrm>
            <a:off x="5268036" y="259307"/>
            <a:ext cx="1678674" cy="15397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6538-688E-9808-4523-6FAE7ED090B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E0E37BC-2930-C76F-7009-9BBAF8A690B0}"/>
              </a:ext>
            </a:extLst>
          </p:cNvPr>
          <p:cNvSpPr>
            <a:spLocks noGrp="1"/>
          </p:cNvSpPr>
          <p:nvPr>
            <p:ph type="subTitle" idx="1"/>
          </p:nvPr>
        </p:nvSpPr>
        <p:spPr/>
        <p:txBody>
          <a:bodyPr/>
          <a:lstStyle/>
          <a:p>
            <a:endParaRPr lang="en-US"/>
          </a:p>
        </p:txBody>
      </p:sp>
      <p:sp>
        <p:nvSpPr>
          <p:cNvPr id="4" name="Google Shape;224;p5">
            <a:extLst>
              <a:ext uri="{FF2B5EF4-FFF2-40B4-BE49-F238E27FC236}">
                <a16:creationId xmlns:a16="http://schemas.microsoft.com/office/drawing/2014/main" id="{5F6B8DF1-2BDC-B2BF-B98C-CAA1BF4F7254}"/>
              </a:ext>
            </a:extLst>
          </p:cNvPr>
          <p:cNvSpPr txBox="1">
            <a:spLocks/>
          </p:cNvSpPr>
          <p:nvPr/>
        </p:nvSpPr>
        <p:spPr>
          <a:xfrm>
            <a:off x="2126340" y="337458"/>
            <a:ext cx="9194801" cy="55395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000" b="1" kern="0" dirty="0" err="1">
                <a:solidFill>
                  <a:srgbClr val="C00000"/>
                </a:solidFill>
                <a:latin typeface="Cambria"/>
                <a:ea typeface="Cambria"/>
                <a:cs typeface="Cambria"/>
                <a:sym typeface="Cambria"/>
              </a:rPr>
              <a:t>Nhiệm</a:t>
            </a:r>
            <a:r>
              <a:rPr lang="en-US" sz="3000" b="1" kern="0" dirty="0">
                <a:solidFill>
                  <a:srgbClr val="C00000"/>
                </a:solidFill>
                <a:latin typeface="Cambria"/>
                <a:ea typeface="Cambria"/>
                <a:cs typeface="Cambria"/>
                <a:sym typeface="Cambria"/>
              </a:rPr>
              <a:t> vụ </a:t>
            </a:r>
            <a:r>
              <a:rPr lang="en-US" sz="3000" b="1" kern="0" dirty="0" err="1">
                <a:solidFill>
                  <a:srgbClr val="C00000"/>
                </a:solidFill>
                <a:latin typeface="Cambria"/>
                <a:ea typeface="Cambria"/>
                <a:cs typeface="Cambria"/>
                <a:sym typeface="Cambria"/>
              </a:rPr>
              <a:t>bắt</a:t>
            </a:r>
            <a:r>
              <a:rPr lang="en-US" sz="3000" b="1" kern="0" dirty="0">
                <a:solidFill>
                  <a:srgbClr val="C00000"/>
                </a:solidFill>
                <a:latin typeface="Cambria"/>
                <a:ea typeface="Cambria"/>
                <a:cs typeface="Cambria"/>
                <a:sym typeface="Cambria"/>
              </a:rPr>
              <a:t> </a:t>
            </a:r>
            <a:r>
              <a:rPr lang="en-US" sz="3000" b="1" kern="0" dirty="0" err="1">
                <a:solidFill>
                  <a:srgbClr val="C00000"/>
                </a:solidFill>
                <a:latin typeface="Cambria"/>
                <a:ea typeface="Cambria"/>
                <a:cs typeface="Cambria"/>
                <a:sym typeface="Cambria"/>
              </a:rPr>
              <a:t>buộc</a:t>
            </a:r>
            <a:r>
              <a:rPr lang="en-US" sz="3000" b="1" kern="0" dirty="0">
                <a:solidFill>
                  <a:srgbClr val="C00000"/>
                </a:solidFill>
                <a:latin typeface="Cambria"/>
                <a:ea typeface="Cambria"/>
                <a:cs typeface="Cambria"/>
                <a:sym typeface="Cambria"/>
              </a:rPr>
              <a:t>: </a:t>
            </a:r>
            <a:r>
              <a:rPr lang="en-US" sz="3000" b="1" kern="0" dirty="0" err="1">
                <a:solidFill>
                  <a:srgbClr val="C00000"/>
                </a:solidFill>
                <a:latin typeface="Cambria"/>
                <a:ea typeface="Cambria"/>
                <a:cs typeface="Cambria"/>
                <a:sym typeface="Cambria"/>
              </a:rPr>
              <a:t>Học</a:t>
            </a:r>
            <a:r>
              <a:rPr lang="en-US" sz="3000" b="1" kern="0" dirty="0">
                <a:solidFill>
                  <a:srgbClr val="C00000"/>
                </a:solidFill>
                <a:latin typeface="Cambria"/>
                <a:ea typeface="Cambria"/>
                <a:cs typeface="Cambria"/>
                <a:sym typeface="Cambria"/>
              </a:rPr>
              <a:t> </a:t>
            </a:r>
            <a:r>
              <a:rPr lang="en-US" sz="3000" b="1" kern="0" dirty="0" err="1">
                <a:solidFill>
                  <a:srgbClr val="C00000"/>
                </a:solidFill>
                <a:latin typeface="Cambria"/>
                <a:ea typeface="Cambria"/>
                <a:cs typeface="Cambria"/>
                <a:sym typeface="Cambria"/>
              </a:rPr>
              <a:t>sinh</a:t>
            </a:r>
            <a:r>
              <a:rPr lang="en-US" sz="3000" b="1" kern="0" dirty="0">
                <a:solidFill>
                  <a:srgbClr val="C00000"/>
                </a:solidFill>
                <a:latin typeface="Cambria"/>
                <a:ea typeface="Cambria"/>
                <a:cs typeface="Cambria"/>
                <a:sym typeface="Cambria"/>
              </a:rPr>
              <a:t> </a:t>
            </a:r>
            <a:r>
              <a:rPr lang="en-US" sz="3000" b="1" kern="0" dirty="0" err="1">
                <a:solidFill>
                  <a:srgbClr val="C00000"/>
                </a:solidFill>
                <a:latin typeface="Cambria"/>
                <a:ea typeface="Cambria"/>
                <a:cs typeface="Cambria"/>
                <a:sym typeface="Cambria"/>
              </a:rPr>
              <a:t>hoàn</a:t>
            </a:r>
            <a:r>
              <a:rPr lang="en-US" sz="3000" b="1" kern="0" dirty="0">
                <a:solidFill>
                  <a:srgbClr val="C00000"/>
                </a:solidFill>
                <a:latin typeface="Cambria"/>
                <a:ea typeface="Cambria"/>
                <a:cs typeface="Cambria"/>
                <a:sym typeface="Cambria"/>
              </a:rPr>
              <a:t> </a:t>
            </a:r>
            <a:r>
              <a:rPr lang="en-US" sz="3000" b="1" kern="0" dirty="0" err="1">
                <a:solidFill>
                  <a:srgbClr val="C00000"/>
                </a:solidFill>
                <a:latin typeface="Cambria"/>
                <a:ea typeface="Cambria"/>
                <a:cs typeface="Cambria"/>
                <a:sym typeface="Cambria"/>
              </a:rPr>
              <a:t>thành</a:t>
            </a:r>
            <a:r>
              <a:rPr lang="en-US" sz="3000" b="1" kern="0" dirty="0">
                <a:solidFill>
                  <a:srgbClr val="C00000"/>
                </a:solidFill>
                <a:latin typeface="Cambria"/>
                <a:ea typeface="Cambria"/>
                <a:cs typeface="Cambria"/>
                <a:sym typeface="Cambria"/>
              </a:rPr>
              <a:t> PBT</a:t>
            </a:r>
          </a:p>
        </p:txBody>
      </p:sp>
      <p:graphicFrame>
        <p:nvGraphicFramePr>
          <p:cNvPr id="5" name="Table 4">
            <a:extLst>
              <a:ext uri="{FF2B5EF4-FFF2-40B4-BE49-F238E27FC236}">
                <a16:creationId xmlns:a16="http://schemas.microsoft.com/office/drawing/2014/main" id="{9C972D7B-5B5A-089A-65B5-D73561D1B24A}"/>
              </a:ext>
            </a:extLst>
          </p:cNvPr>
          <p:cNvGraphicFramePr>
            <a:graphicFrameLocks noGrp="1"/>
          </p:cNvGraphicFramePr>
          <p:nvPr>
            <p:extLst>
              <p:ext uri="{D42A27DB-BD31-4B8C-83A1-F6EECF244321}">
                <p14:modId xmlns:p14="http://schemas.microsoft.com/office/powerpoint/2010/main" val="3657688693"/>
              </p:ext>
            </p:extLst>
          </p:nvPr>
        </p:nvGraphicFramePr>
        <p:xfrm>
          <a:off x="304799" y="1122363"/>
          <a:ext cx="11887201" cy="5349374"/>
        </p:xfrm>
        <a:graphic>
          <a:graphicData uri="http://schemas.openxmlformats.org/drawingml/2006/table">
            <a:tbl>
              <a:tblPr bandRow="1"/>
              <a:tblGrid>
                <a:gridCol w="4391534">
                  <a:extLst>
                    <a:ext uri="{9D8B030D-6E8A-4147-A177-3AD203B41FA5}">
                      <a16:colId xmlns:a16="http://schemas.microsoft.com/office/drawing/2014/main" val="4019739590"/>
                    </a:ext>
                  </a:extLst>
                </a:gridCol>
                <a:gridCol w="7495667">
                  <a:extLst>
                    <a:ext uri="{9D8B030D-6E8A-4147-A177-3AD203B41FA5}">
                      <a16:colId xmlns:a16="http://schemas.microsoft.com/office/drawing/2014/main" val="1038223998"/>
                    </a:ext>
                  </a:extLst>
                </a:gridCol>
              </a:tblGrid>
              <a:tr h="50676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ctr">
                        <a:lnSpc>
                          <a:spcPct val="150000"/>
                        </a:lnSpc>
                        <a:spcBef>
                          <a:spcPts val="0"/>
                        </a:spcBef>
                        <a:spcAft>
                          <a:spcPts val="0"/>
                        </a:spcAft>
                      </a:pPr>
                      <a:r>
                        <a:rPr lang="en-US" sz="2400" b="1" dirty="0">
                          <a:effectLst/>
                          <a:latin typeface="Cambria" panose="02040503050406030204" pitchFamily="18" charset="0"/>
                          <a:ea typeface="Cambria" panose="02040503050406030204" pitchFamily="18" charset="0"/>
                        </a:rPr>
                        <a:t>Lĩnh </a:t>
                      </a:r>
                      <a:r>
                        <a:rPr lang="en-US" sz="2400" b="1" dirty="0" err="1">
                          <a:effectLst/>
                          <a:latin typeface="Cambria" panose="02040503050406030204" pitchFamily="18" charset="0"/>
                          <a:ea typeface="Cambria" panose="02040503050406030204" pitchFamily="18" charset="0"/>
                        </a:rPr>
                        <a:t>vực</a:t>
                      </a:r>
                      <a:endParaRPr lang="vi-VN" sz="2400" b="1"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ctr">
                        <a:lnSpc>
                          <a:spcPct val="150000"/>
                        </a:lnSpc>
                        <a:spcBef>
                          <a:spcPts val="0"/>
                        </a:spcBef>
                        <a:spcAft>
                          <a:spcPts val="0"/>
                        </a:spcAft>
                      </a:pPr>
                      <a:r>
                        <a:rPr lang="en-US" sz="2400" b="1" dirty="0">
                          <a:effectLst/>
                          <a:latin typeface="Cambria" panose="02040503050406030204" pitchFamily="18" charset="0"/>
                          <a:ea typeface="Cambria" panose="02040503050406030204" pitchFamily="18" charset="0"/>
                        </a:rPr>
                        <a:t>Thành </a:t>
                      </a:r>
                      <a:r>
                        <a:rPr lang="en-US" sz="2400" b="1" dirty="0" err="1">
                          <a:effectLst/>
                          <a:latin typeface="Cambria" panose="02040503050406030204" pitchFamily="18" charset="0"/>
                          <a:ea typeface="Cambria" panose="02040503050406030204" pitchFamily="18" charset="0"/>
                        </a:rPr>
                        <a:t>tựu</a:t>
                      </a:r>
                      <a:endParaRPr lang="vi-VN" sz="2400" b="1"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434624411"/>
                  </a:ext>
                </a:extLst>
              </a:tr>
              <a:tr h="8772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dirty="0" err="1">
                          <a:effectLst/>
                          <a:latin typeface="Cambria" panose="02040503050406030204" pitchFamily="18" charset="0"/>
                          <a:ea typeface="Cambria" panose="02040503050406030204" pitchFamily="18" charset="0"/>
                        </a:rPr>
                        <a:t>Tư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tưởng</a:t>
                      </a:r>
                      <a:r>
                        <a:rPr lang="en-US" sz="2400" dirty="0">
                          <a:effectLst/>
                          <a:latin typeface="Cambria" panose="02040503050406030204" pitchFamily="18" charset="0"/>
                          <a:ea typeface="Cambria" panose="02040503050406030204" pitchFamily="18" charset="0"/>
                        </a:rPr>
                        <a:t> - </a:t>
                      </a:r>
                      <a:r>
                        <a:rPr lang="en-US" sz="2400" dirty="0" err="1">
                          <a:effectLst/>
                          <a:latin typeface="Cambria" panose="02040503050406030204" pitchFamily="18" charset="0"/>
                          <a:ea typeface="Cambria" panose="02040503050406030204" pitchFamily="18" charset="0"/>
                        </a:rPr>
                        <a:t>tôn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giáo</a:t>
                      </a: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rPr>
                        <a:t> </a:t>
                      </a: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3290742038"/>
                  </a:ext>
                </a:extLst>
              </a:tr>
              <a:tr h="10135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rPr>
                        <a:t>Văn </a:t>
                      </a:r>
                      <a:r>
                        <a:rPr lang="en-US" sz="2400" dirty="0" err="1">
                          <a:effectLst/>
                          <a:latin typeface="Cambria" panose="02040503050406030204" pitchFamily="18" charset="0"/>
                          <a:ea typeface="Cambria" panose="02040503050406030204" pitchFamily="18" charset="0"/>
                        </a:rPr>
                        <a:t>học</a:t>
                      </a: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rPr>
                        <a:t> </a:t>
                      </a:r>
                      <a:endParaRPr lang="vi-VN" sz="2400" dirty="0">
                        <a:effectLst/>
                        <a:latin typeface="Cambria" panose="02040503050406030204" pitchFamily="18" charset="0"/>
                        <a:ea typeface="Cambria" panose="02040503050406030204" pitchFamily="18" charset="0"/>
                      </a:endParaRPr>
                    </a:p>
                    <a:p>
                      <a:pPr marL="0" marR="20828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rPr>
                        <a:t> </a:t>
                      </a: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86414398"/>
                  </a:ext>
                </a:extLst>
              </a:tr>
              <a:tr h="10135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a:effectLst/>
                          <a:latin typeface="Cambria" panose="02040503050406030204" pitchFamily="18" charset="0"/>
                          <a:ea typeface="Cambria" panose="02040503050406030204" pitchFamily="18" charset="0"/>
                        </a:rPr>
                        <a:t>Sử học</a:t>
                      </a:r>
                      <a:endParaRPr lang="vi-VN" sz="240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rPr>
                        <a:t> </a:t>
                      </a:r>
                      <a:endParaRPr lang="vi-VN" sz="2400" dirty="0">
                        <a:effectLst/>
                        <a:latin typeface="Cambria" panose="02040503050406030204" pitchFamily="18" charset="0"/>
                        <a:ea typeface="Cambria" panose="02040503050406030204" pitchFamily="18" charset="0"/>
                      </a:endParaRPr>
                    </a:p>
                    <a:p>
                      <a:pPr marL="0" marR="20828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rPr>
                        <a:t> </a:t>
                      </a: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876409216"/>
                  </a:ext>
                </a:extLst>
              </a:tr>
              <a:tr h="101353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dirty="0" err="1">
                          <a:effectLst/>
                          <a:latin typeface="Cambria" panose="02040503050406030204" pitchFamily="18" charset="0"/>
                          <a:ea typeface="Cambria" panose="02040503050406030204" pitchFamily="18" charset="0"/>
                        </a:rPr>
                        <a:t>Kiến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trúc</a:t>
                      </a: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dirty="0">
                          <a:effectLst/>
                          <a:latin typeface="Cambria" panose="02040503050406030204" pitchFamily="18" charset="0"/>
                          <a:ea typeface="Cambria" panose="02040503050406030204" pitchFamily="18" charset="0"/>
                        </a:rPr>
                        <a:t> </a:t>
                      </a:r>
                      <a:endParaRPr lang="vi-VN" sz="2400" dirty="0">
                        <a:effectLst/>
                        <a:latin typeface="Cambria" panose="02040503050406030204" pitchFamily="18" charset="0"/>
                        <a:ea typeface="Cambria" panose="02040503050406030204" pitchFamily="18" charset="0"/>
                      </a:endParaRPr>
                    </a:p>
                    <a:p>
                      <a:pPr marL="0" marR="208280" algn="just">
                        <a:lnSpc>
                          <a:spcPct val="150000"/>
                        </a:lnSpc>
                        <a:spcBef>
                          <a:spcPts val="0"/>
                        </a:spcBef>
                        <a:spcAft>
                          <a:spcPts val="0"/>
                        </a:spcAft>
                      </a:pP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387408802"/>
                  </a:ext>
                </a:extLst>
              </a:tr>
              <a:tr h="877206">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r>
                        <a:rPr lang="en-US" sz="2400" dirty="0" err="1">
                          <a:effectLst/>
                          <a:latin typeface="Cambria" panose="02040503050406030204" pitchFamily="18" charset="0"/>
                          <a:ea typeface="Cambria" panose="02040503050406030204" pitchFamily="18" charset="0"/>
                        </a:rPr>
                        <a:t>Điêu</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khắc</a:t>
                      </a: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208280" algn="just">
                        <a:lnSpc>
                          <a:spcPct val="150000"/>
                        </a:lnSpc>
                        <a:spcBef>
                          <a:spcPts val="0"/>
                        </a:spcBef>
                        <a:spcAft>
                          <a:spcPts val="0"/>
                        </a:spcAft>
                      </a:pPr>
                      <a:endParaRPr lang="vi-VN" sz="2400" dirty="0">
                        <a:effectLst/>
                        <a:latin typeface="Cambria" panose="02040503050406030204" pitchFamily="18" charset="0"/>
                        <a:ea typeface="Cambria" panose="02040503050406030204" pitchFamily="18"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801562478"/>
                  </a:ext>
                </a:extLst>
              </a:tr>
            </a:tbl>
          </a:graphicData>
        </a:graphic>
      </p:graphicFrame>
    </p:spTree>
    <p:extLst>
      <p:ext uri="{BB962C8B-B14F-4D97-AF65-F5344CB8AC3E}">
        <p14:creationId xmlns:p14="http://schemas.microsoft.com/office/powerpoint/2010/main" val="132863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52683835"/>
              </p:ext>
            </p:extLst>
          </p:nvPr>
        </p:nvGraphicFramePr>
        <p:xfrm>
          <a:off x="91842" y="224055"/>
          <a:ext cx="12008315" cy="6409890"/>
        </p:xfrm>
        <a:graphic>
          <a:graphicData uri="http://schemas.openxmlformats.org/drawingml/2006/table">
            <a:tbl>
              <a:tblPr bandRow="1">
                <a:tableStyleId>{5C22544A-7EE6-4342-B048-85BDC9FD1C3A}</a:tableStyleId>
              </a:tblPr>
              <a:tblGrid>
                <a:gridCol w="4442466">
                  <a:extLst>
                    <a:ext uri="{9D8B030D-6E8A-4147-A177-3AD203B41FA5}">
                      <a16:colId xmlns:a16="http://schemas.microsoft.com/office/drawing/2014/main" val="3277274271"/>
                    </a:ext>
                  </a:extLst>
                </a:gridCol>
                <a:gridCol w="7565849">
                  <a:extLst>
                    <a:ext uri="{9D8B030D-6E8A-4147-A177-3AD203B41FA5}">
                      <a16:colId xmlns:a16="http://schemas.microsoft.com/office/drawing/2014/main" val="2273543891"/>
                    </a:ext>
                  </a:extLst>
                </a:gridCol>
              </a:tblGrid>
              <a:tr h="467125">
                <a:tc>
                  <a:txBody>
                    <a:bodyPr/>
                    <a:lstStyle/>
                    <a:p>
                      <a:pPr marL="0" marR="208280" algn="ctr">
                        <a:lnSpc>
                          <a:spcPct val="150000"/>
                        </a:lnSpc>
                        <a:spcBef>
                          <a:spcPts val="0"/>
                        </a:spcBef>
                        <a:spcAft>
                          <a:spcPts val="0"/>
                        </a:spcAft>
                      </a:pPr>
                      <a:r>
                        <a:rPr lang="en-US" sz="2200" b="1" dirty="0">
                          <a:effectLst/>
                          <a:latin typeface="Cambria" panose="02040503050406030204" pitchFamily="18" charset="0"/>
                          <a:ea typeface="Cambria" panose="02040503050406030204" pitchFamily="18" charset="0"/>
                        </a:rPr>
                        <a:t>Lĩnh </a:t>
                      </a:r>
                      <a:r>
                        <a:rPr lang="en-US" sz="2200" b="1" dirty="0" err="1">
                          <a:effectLst/>
                          <a:latin typeface="Cambria" panose="02040503050406030204" pitchFamily="18" charset="0"/>
                          <a:ea typeface="Cambria" panose="02040503050406030204" pitchFamily="18" charset="0"/>
                        </a:rPr>
                        <a:t>vực</a:t>
                      </a:r>
                      <a:endParaRPr lang="vi-VN" sz="2200" b="1" dirty="0">
                        <a:effectLst/>
                        <a:latin typeface="Cambria" panose="02040503050406030204" pitchFamily="18" charset="0"/>
                        <a:ea typeface="Cambria" panose="02040503050406030204" pitchFamily="18" charset="0"/>
                      </a:endParaRPr>
                    </a:p>
                  </a:txBody>
                  <a:tcPr marL="68580" marR="68580" marT="0" marB="0"/>
                </a:tc>
                <a:tc>
                  <a:txBody>
                    <a:bodyPr/>
                    <a:lstStyle/>
                    <a:p>
                      <a:pPr marL="0" marR="208280" algn="ctr">
                        <a:lnSpc>
                          <a:spcPct val="150000"/>
                        </a:lnSpc>
                        <a:spcBef>
                          <a:spcPts val="0"/>
                        </a:spcBef>
                        <a:spcAft>
                          <a:spcPts val="0"/>
                        </a:spcAft>
                      </a:pPr>
                      <a:r>
                        <a:rPr lang="en-US" sz="2200" b="1" dirty="0">
                          <a:effectLst/>
                          <a:latin typeface="Cambria" panose="02040503050406030204" pitchFamily="18" charset="0"/>
                          <a:ea typeface="Cambria" panose="02040503050406030204" pitchFamily="18" charset="0"/>
                        </a:rPr>
                        <a:t>Thành </a:t>
                      </a:r>
                      <a:r>
                        <a:rPr lang="en-US" sz="2200" b="1" dirty="0" err="1">
                          <a:effectLst/>
                          <a:latin typeface="Cambria" panose="02040503050406030204" pitchFamily="18" charset="0"/>
                          <a:ea typeface="Cambria" panose="02040503050406030204" pitchFamily="18" charset="0"/>
                        </a:rPr>
                        <a:t>tựu</a:t>
                      </a:r>
                      <a:endParaRPr lang="vi-VN" sz="2200" b="1" dirty="0">
                        <a:effectLst/>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3850956669"/>
                  </a:ext>
                </a:extLst>
              </a:tr>
              <a:tr h="998313">
                <a:tc>
                  <a:txBody>
                    <a:bodyPr/>
                    <a:lstStyle/>
                    <a:p>
                      <a:pPr marL="0" marR="208280" algn="just">
                        <a:lnSpc>
                          <a:spcPct val="150000"/>
                        </a:lnSpc>
                        <a:spcBef>
                          <a:spcPts val="0"/>
                        </a:spcBef>
                        <a:spcAft>
                          <a:spcPts val="0"/>
                        </a:spcAft>
                      </a:pPr>
                      <a:r>
                        <a:rPr lang="en-US" sz="2200" dirty="0" err="1">
                          <a:effectLst/>
                          <a:latin typeface="Cambria" panose="02040503050406030204" pitchFamily="18" charset="0"/>
                          <a:ea typeface="Cambria" panose="02040503050406030204" pitchFamily="18" charset="0"/>
                        </a:rPr>
                        <a:t>Tư</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tưởng</a:t>
                      </a:r>
                      <a:r>
                        <a:rPr lang="en-US" sz="2200" dirty="0">
                          <a:effectLst/>
                          <a:latin typeface="Cambria" panose="02040503050406030204" pitchFamily="18" charset="0"/>
                          <a:ea typeface="Cambria" panose="02040503050406030204" pitchFamily="18" charset="0"/>
                        </a:rPr>
                        <a:t> – </a:t>
                      </a:r>
                      <a:r>
                        <a:rPr lang="en-US" sz="2200" dirty="0" err="1">
                          <a:effectLst/>
                          <a:latin typeface="Cambria" panose="02040503050406030204" pitchFamily="18" charset="0"/>
                          <a:ea typeface="Cambria" panose="02040503050406030204" pitchFamily="18" charset="0"/>
                        </a:rPr>
                        <a:t>tôn</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giáo</a:t>
                      </a:r>
                      <a:endParaRPr lang="vi-VN" sz="2200" dirty="0">
                        <a:effectLst/>
                        <a:latin typeface="Cambria" panose="02040503050406030204" pitchFamily="18" charset="0"/>
                        <a:ea typeface="Cambria" panose="02040503050406030204" pitchFamily="18" charset="0"/>
                      </a:endParaRPr>
                    </a:p>
                  </a:txBody>
                  <a:tcPr marL="68580" marR="68580" marT="0" marB="0"/>
                </a:tc>
                <a:tc>
                  <a:txBody>
                    <a:bodyPr/>
                    <a:lstStyle/>
                    <a:p>
                      <a:pPr marL="0" marR="208280" algn="just">
                        <a:lnSpc>
                          <a:spcPct val="150000"/>
                        </a:lnSpc>
                        <a:spcBef>
                          <a:spcPts val="0"/>
                        </a:spcBef>
                        <a:spcAft>
                          <a:spcPts val="0"/>
                        </a:spcAft>
                      </a:pP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Nho</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giáo</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trở</a:t>
                      </a:r>
                      <a:r>
                        <a:rPr lang="en-US" sz="2200" dirty="0">
                          <a:effectLst/>
                          <a:latin typeface="Cambria" panose="02040503050406030204" pitchFamily="18" charset="0"/>
                          <a:ea typeface="Cambria" panose="02040503050406030204" pitchFamily="18" charset="0"/>
                        </a:rPr>
                        <a:t> thành </a:t>
                      </a:r>
                      <a:r>
                        <a:rPr lang="en-US" sz="2200" dirty="0" err="1">
                          <a:effectLst/>
                          <a:latin typeface="Cambria" panose="02040503050406030204" pitchFamily="18" charset="0"/>
                          <a:ea typeface="Cambria" panose="02040503050406030204" pitchFamily="18" charset="0"/>
                        </a:rPr>
                        <a:t>hệ</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tư</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tưởng</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chính</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thống</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của</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xã</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hội</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phong</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kiến</a:t>
                      </a:r>
                      <a:r>
                        <a:rPr lang="en-US" sz="2200" dirty="0">
                          <a:effectLst/>
                          <a:latin typeface="Cambria" panose="02040503050406030204" pitchFamily="18" charset="0"/>
                          <a:ea typeface="Cambria" panose="02040503050406030204" pitchFamily="18" charset="0"/>
                        </a:rPr>
                        <a:t> Trung </a:t>
                      </a:r>
                      <a:r>
                        <a:rPr lang="en-US" sz="2200" dirty="0" err="1">
                          <a:effectLst/>
                          <a:latin typeface="Cambria" panose="02040503050406030204" pitchFamily="18" charset="0"/>
                          <a:ea typeface="Cambria" panose="02040503050406030204" pitchFamily="18" charset="0"/>
                        </a:rPr>
                        <a:t>Quốc</a:t>
                      </a:r>
                      <a:r>
                        <a:rPr lang="en-US" sz="2200" dirty="0">
                          <a:effectLst/>
                          <a:latin typeface="Cambria" panose="02040503050406030204" pitchFamily="18" charset="0"/>
                          <a:ea typeface="Cambria" panose="02040503050406030204" pitchFamily="18" charset="0"/>
                        </a:rPr>
                        <a:t>.</a:t>
                      </a:r>
                    </a:p>
                    <a:p>
                      <a:pPr marL="0" marR="208280" algn="just">
                        <a:lnSpc>
                          <a:spcPct val="150000"/>
                        </a:lnSpc>
                        <a:spcBef>
                          <a:spcPts val="0"/>
                        </a:spcBef>
                        <a:spcAft>
                          <a:spcPts val="0"/>
                        </a:spcAft>
                      </a:pP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Phật</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giáo</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tiếp</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tục</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phát</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triển</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thịnh</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hành</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nhất</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dưới</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thời</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Đường</a:t>
                      </a:r>
                      <a:r>
                        <a:rPr lang="en-US" sz="2200" dirty="0">
                          <a:effectLst/>
                          <a:latin typeface="Cambria" panose="02040503050406030204" pitchFamily="18" charset="0"/>
                          <a:ea typeface="Cambria" panose="02040503050406030204" pitchFamily="18" charset="0"/>
                        </a:rPr>
                        <a:t>.</a:t>
                      </a:r>
                      <a:endParaRPr lang="vi-VN" sz="2200" dirty="0">
                        <a:effectLst/>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2694033657"/>
                  </a:ext>
                </a:extLst>
              </a:tr>
              <a:tr h="1529500">
                <a:tc>
                  <a:txBody>
                    <a:bodyPr/>
                    <a:lstStyle/>
                    <a:p>
                      <a:pPr marL="0" marR="208280" algn="just">
                        <a:lnSpc>
                          <a:spcPct val="150000"/>
                        </a:lnSpc>
                        <a:spcBef>
                          <a:spcPts val="0"/>
                        </a:spcBef>
                        <a:spcAft>
                          <a:spcPts val="0"/>
                        </a:spcAft>
                      </a:pPr>
                      <a:r>
                        <a:rPr lang="en-US" sz="2200">
                          <a:effectLst/>
                          <a:latin typeface="Cambria" panose="02040503050406030204" pitchFamily="18" charset="0"/>
                          <a:ea typeface="Cambria" panose="02040503050406030204" pitchFamily="18" charset="0"/>
                        </a:rPr>
                        <a:t>Văn học</a:t>
                      </a:r>
                      <a:endParaRPr lang="vi-VN" sz="2200">
                        <a:effectLst/>
                        <a:latin typeface="Cambria" panose="02040503050406030204" pitchFamily="18" charset="0"/>
                        <a:ea typeface="Cambria" panose="02040503050406030204" pitchFamily="18" charset="0"/>
                      </a:endParaRPr>
                    </a:p>
                  </a:txBody>
                  <a:tcPr marL="68580" marR="68580" marT="0" marB="0"/>
                </a:tc>
                <a:tc>
                  <a:txBody>
                    <a:bodyPr/>
                    <a:lstStyle/>
                    <a:p>
                      <a:pPr marL="0" marR="208280" algn="just">
                        <a:lnSpc>
                          <a:spcPct val="150000"/>
                        </a:lnSpc>
                        <a:spcBef>
                          <a:spcPts val="0"/>
                        </a:spcBef>
                        <a:spcAft>
                          <a:spcPts val="0"/>
                        </a:spcAft>
                      </a:pP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Tiểu</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thuyết</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Tây</a:t>
                      </a:r>
                      <a:r>
                        <a:rPr lang="en-US" sz="2200" dirty="0">
                          <a:effectLst/>
                          <a:latin typeface="Cambria" panose="02040503050406030204" pitchFamily="18" charset="0"/>
                          <a:ea typeface="Cambria" panose="02040503050406030204" pitchFamily="18" charset="0"/>
                        </a:rPr>
                        <a:t> Du </a:t>
                      </a:r>
                      <a:r>
                        <a:rPr lang="en-US" sz="2200" dirty="0" err="1">
                          <a:effectLst/>
                          <a:latin typeface="Cambria" panose="02040503050406030204" pitchFamily="18" charset="0"/>
                          <a:ea typeface="Cambria" panose="02040503050406030204" pitchFamily="18" charset="0"/>
                        </a:rPr>
                        <a:t>Kí</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Hồng</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Lâu</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Mộng</a:t>
                      </a:r>
                      <a:r>
                        <a:rPr lang="en-US" sz="2200" dirty="0">
                          <a:effectLst/>
                          <a:latin typeface="Cambria" panose="02040503050406030204" pitchFamily="18" charset="0"/>
                          <a:ea typeface="Cambria" panose="02040503050406030204" pitchFamily="18" charset="0"/>
                        </a:rPr>
                        <a:t>, Tam </a:t>
                      </a:r>
                      <a:r>
                        <a:rPr lang="en-US" sz="2200" dirty="0" err="1">
                          <a:effectLst/>
                          <a:latin typeface="Cambria" panose="02040503050406030204" pitchFamily="18" charset="0"/>
                          <a:ea typeface="Cambria" panose="02040503050406030204" pitchFamily="18" charset="0"/>
                        </a:rPr>
                        <a:t>Quốc</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Diễn</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Nghĩa</a:t>
                      </a:r>
                      <a:r>
                        <a:rPr lang="en-US" sz="2200" dirty="0">
                          <a:effectLst/>
                          <a:latin typeface="Cambria" panose="02040503050406030204" pitchFamily="18" charset="0"/>
                          <a:ea typeface="Cambria" panose="02040503050406030204" pitchFamily="18" charset="0"/>
                        </a:rPr>
                        <a:t>….</a:t>
                      </a:r>
                      <a:endParaRPr lang="vi-VN" sz="2200" dirty="0">
                        <a:effectLst/>
                        <a:latin typeface="Cambria" panose="02040503050406030204" pitchFamily="18" charset="0"/>
                        <a:ea typeface="Cambria" panose="02040503050406030204" pitchFamily="18" charset="0"/>
                      </a:endParaRPr>
                    </a:p>
                    <a:p>
                      <a:pPr marL="0" marR="208280" algn="just">
                        <a:lnSpc>
                          <a:spcPct val="150000"/>
                        </a:lnSpc>
                        <a:spcBef>
                          <a:spcPts val="0"/>
                        </a:spcBef>
                        <a:spcAft>
                          <a:spcPts val="0"/>
                        </a:spcAft>
                      </a:pP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Thơ</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Đường</a:t>
                      </a:r>
                      <a:r>
                        <a:rPr lang="en-US" sz="2200" dirty="0">
                          <a:effectLst/>
                          <a:latin typeface="Cambria" panose="02040503050406030204" pitchFamily="18" charset="0"/>
                          <a:ea typeface="Cambria" panose="02040503050406030204" pitchFamily="18" charset="0"/>
                        </a:rPr>
                        <a:t>: Lý </a:t>
                      </a:r>
                      <a:r>
                        <a:rPr lang="en-US" sz="2200" dirty="0" err="1">
                          <a:effectLst/>
                          <a:latin typeface="Cambria" panose="02040503050406030204" pitchFamily="18" charset="0"/>
                          <a:ea typeface="Cambria" panose="02040503050406030204" pitchFamily="18" charset="0"/>
                        </a:rPr>
                        <a:t>Bạch</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Đỗ</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Phủ</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Bạch</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Cư</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Dị</a:t>
                      </a:r>
                      <a:r>
                        <a:rPr lang="en-US" sz="2200" dirty="0">
                          <a:effectLst/>
                          <a:latin typeface="Cambria" panose="02040503050406030204" pitchFamily="18" charset="0"/>
                          <a:ea typeface="Cambria" panose="02040503050406030204" pitchFamily="18" charset="0"/>
                        </a:rPr>
                        <a:t>.</a:t>
                      </a:r>
                      <a:endParaRPr lang="vi-VN" sz="2200" dirty="0">
                        <a:effectLst/>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525482784"/>
                  </a:ext>
                </a:extLst>
              </a:tr>
              <a:tr h="467125">
                <a:tc>
                  <a:txBody>
                    <a:bodyPr/>
                    <a:lstStyle/>
                    <a:p>
                      <a:pPr marL="0" marR="208280" algn="just">
                        <a:lnSpc>
                          <a:spcPct val="150000"/>
                        </a:lnSpc>
                        <a:spcBef>
                          <a:spcPts val="0"/>
                        </a:spcBef>
                        <a:spcAft>
                          <a:spcPts val="0"/>
                        </a:spcAft>
                      </a:pPr>
                      <a:r>
                        <a:rPr lang="en-US" sz="2200">
                          <a:effectLst/>
                          <a:latin typeface="Cambria" panose="02040503050406030204" pitchFamily="18" charset="0"/>
                          <a:ea typeface="Cambria" panose="02040503050406030204" pitchFamily="18" charset="0"/>
                        </a:rPr>
                        <a:t>Sử học</a:t>
                      </a:r>
                      <a:endParaRPr lang="vi-VN" sz="2200">
                        <a:effectLst/>
                        <a:latin typeface="Cambria" panose="02040503050406030204" pitchFamily="18" charset="0"/>
                        <a:ea typeface="Cambria" panose="02040503050406030204" pitchFamily="18" charset="0"/>
                      </a:endParaRPr>
                    </a:p>
                  </a:txBody>
                  <a:tcPr marL="68580" marR="68580" marT="0" marB="0"/>
                </a:tc>
                <a:tc>
                  <a:txBody>
                    <a:bodyPr/>
                    <a:lstStyle/>
                    <a:p>
                      <a:pPr marL="0" marR="208280" algn="just">
                        <a:lnSpc>
                          <a:spcPct val="150000"/>
                        </a:lnSpc>
                        <a:spcBef>
                          <a:spcPts val="0"/>
                        </a:spcBef>
                        <a:spcAft>
                          <a:spcPts val="0"/>
                        </a:spcAft>
                      </a:pP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Tác</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phẩm</a:t>
                      </a:r>
                      <a:r>
                        <a:rPr lang="en-US" sz="2200" dirty="0">
                          <a:effectLst/>
                          <a:latin typeface="Cambria" panose="02040503050406030204" pitchFamily="18" charset="0"/>
                          <a:ea typeface="Cambria" panose="02040503050406030204" pitchFamily="18" charset="0"/>
                        </a:rPr>
                        <a:t>: Minh </a:t>
                      </a:r>
                      <a:r>
                        <a:rPr lang="en-US" sz="2200" dirty="0" err="1">
                          <a:effectLst/>
                          <a:latin typeface="Cambria" panose="02040503050406030204" pitchFamily="18" charset="0"/>
                          <a:ea typeface="Cambria" panose="02040503050406030204" pitchFamily="18" charset="0"/>
                        </a:rPr>
                        <a:t>sử</a:t>
                      </a:r>
                      <a:r>
                        <a:rPr lang="en-US" sz="2200" dirty="0">
                          <a:effectLst/>
                          <a:latin typeface="Cambria" panose="02040503050406030204" pitchFamily="18" charset="0"/>
                          <a:ea typeface="Cambria" panose="02040503050406030204" pitchFamily="18" charset="0"/>
                        </a:rPr>
                        <a:t>, Thanh </a:t>
                      </a:r>
                      <a:r>
                        <a:rPr lang="en-US" sz="2200" dirty="0" err="1">
                          <a:effectLst/>
                          <a:latin typeface="Cambria" panose="02040503050406030204" pitchFamily="18" charset="0"/>
                          <a:ea typeface="Cambria" panose="02040503050406030204" pitchFamily="18" charset="0"/>
                        </a:rPr>
                        <a:t>thực</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lục</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Tứ</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khố</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toàn</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thư</a:t>
                      </a:r>
                      <a:r>
                        <a:rPr lang="en-US" sz="2200" dirty="0">
                          <a:effectLst/>
                          <a:latin typeface="Cambria" panose="02040503050406030204" pitchFamily="18" charset="0"/>
                          <a:ea typeface="Cambria" panose="02040503050406030204" pitchFamily="18" charset="0"/>
                        </a:rPr>
                        <a:t>,..</a:t>
                      </a:r>
                      <a:endParaRPr lang="vi-VN" sz="2200" dirty="0">
                        <a:effectLst/>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1357224339"/>
                  </a:ext>
                </a:extLst>
              </a:tr>
              <a:tr h="998313">
                <a:tc>
                  <a:txBody>
                    <a:bodyPr/>
                    <a:lstStyle/>
                    <a:p>
                      <a:pPr marL="0" marR="208280" algn="just">
                        <a:lnSpc>
                          <a:spcPct val="150000"/>
                        </a:lnSpc>
                        <a:spcBef>
                          <a:spcPts val="0"/>
                        </a:spcBef>
                        <a:spcAft>
                          <a:spcPts val="0"/>
                        </a:spcAft>
                      </a:pPr>
                      <a:r>
                        <a:rPr lang="en-US" sz="2200" dirty="0" err="1">
                          <a:effectLst/>
                          <a:latin typeface="Cambria" panose="02040503050406030204" pitchFamily="18" charset="0"/>
                          <a:ea typeface="Cambria" panose="02040503050406030204" pitchFamily="18" charset="0"/>
                        </a:rPr>
                        <a:t>Kiến</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trúc</a:t>
                      </a:r>
                      <a:endParaRPr lang="vi-VN" sz="2200" dirty="0">
                        <a:effectLst/>
                        <a:latin typeface="Cambria" panose="02040503050406030204" pitchFamily="18" charset="0"/>
                        <a:ea typeface="Cambria" panose="02040503050406030204" pitchFamily="18" charset="0"/>
                      </a:endParaRPr>
                    </a:p>
                  </a:txBody>
                  <a:tcPr marL="68580" marR="68580" marT="0" marB="0"/>
                </a:tc>
                <a:tc>
                  <a:txBody>
                    <a:bodyPr/>
                    <a:lstStyle/>
                    <a:p>
                      <a:pPr marL="0" marR="208280" algn="just">
                        <a:lnSpc>
                          <a:spcPct val="150000"/>
                        </a:lnSpc>
                        <a:spcBef>
                          <a:spcPts val="0"/>
                        </a:spcBef>
                        <a:spcAft>
                          <a:spcPts val="0"/>
                        </a:spcAft>
                      </a:pPr>
                      <a:r>
                        <a:rPr lang="en-US" sz="2200" dirty="0">
                          <a:effectLst/>
                          <a:latin typeface="Cambria" panose="02040503050406030204" pitchFamily="18" charset="0"/>
                          <a:ea typeface="Cambria" panose="02040503050406030204" pitchFamily="18" charset="0"/>
                        </a:rPr>
                        <a:t>- Viên Minh Viên, </a:t>
                      </a:r>
                      <a:r>
                        <a:rPr lang="en-US" sz="2200" dirty="0" err="1">
                          <a:effectLst/>
                          <a:latin typeface="Cambria" panose="02040503050406030204" pitchFamily="18" charset="0"/>
                          <a:ea typeface="Cambria" panose="02040503050406030204" pitchFamily="18" charset="0"/>
                        </a:rPr>
                        <a:t>Cố</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cung</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Tử</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Cấm</a:t>
                      </a:r>
                      <a:r>
                        <a:rPr lang="en-US" sz="2200" dirty="0">
                          <a:effectLst/>
                          <a:latin typeface="Cambria" panose="02040503050406030204" pitchFamily="18" charset="0"/>
                          <a:ea typeface="Cambria" panose="02040503050406030204" pitchFamily="18" charset="0"/>
                        </a:rPr>
                        <a:t> Thành.</a:t>
                      </a:r>
                      <a:endParaRPr lang="vi-VN" sz="2200" dirty="0">
                        <a:effectLst/>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2884335330"/>
                  </a:ext>
                </a:extLst>
              </a:tr>
              <a:tr h="998313">
                <a:tc>
                  <a:txBody>
                    <a:bodyPr/>
                    <a:lstStyle/>
                    <a:p>
                      <a:pPr marL="0" marR="208280" algn="just">
                        <a:lnSpc>
                          <a:spcPct val="150000"/>
                        </a:lnSpc>
                        <a:spcBef>
                          <a:spcPts val="0"/>
                        </a:spcBef>
                        <a:spcAft>
                          <a:spcPts val="0"/>
                        </a:spcAft>
                      </a:pPr>
                      <a:r>
                        <a:rPr lang="en-US" sz="2200" dirty="0" err="1">
                          <a:effectLst/>
                          <a:latin typeface="Cambria" panose="02040503050406030204" pitchFamily="18" charset="0"/>
                          <a:ea typeface="Cambria" panose="02040503050406030204" pitchFamily="18" charset="0"/>
                        </a:rPr>
                        <a:t>Điêu</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khắc</a:t>
                      </a:r>
                      <a:endParaRPr lang="vi-VN" sz="2200" dirty="0">
                        <a:effectLst/>
                        <a:latin typeface="Cambria" panose="02040503050406030204" pitchFamily="18" charset="0"/>
                        <a:ea typeface="Cambria" panose="02040503050406030204" pitchFamily="18" charset="0"/>
                      </a:endParaRPr>
                    </a:p>
                  </a:txBody>
                  <a:tcPr marL="68580" marR="68580" marT="0" marB="0"/>
                </a:tc>
                <a:tc>
                  <a:txBody>
                    <a:bodyPr/>
                    <a:lstStyle/>
                    <a:p>
                      <a:pPr marL="0" marR="208280" algn="just">
                        <a:lnSpc>
                          <a:spcPct val="150000"/>
                        </a:lnSpc>
                        <a:spcBef>
                          <a:spcPts val="0"/>
                        </a:spcBef>
                        <a:spcAft>
                          <a:spcPts val="0"/>
                        </a:spcAft>
                      </a:pP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Những</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bức</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họa</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đạt</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đến</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đỉnh</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cao</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những</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bức</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tượng</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Phật</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tinh</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xảo</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sinh</a:t>
                      </a:r>
                      <a:r>
                        <a:rPr lang="en-US" sz="2200" dirty="0">
                          <a:effectLst/>
                          <a:latin typeface="Cambria" panose="02040503050406030204" pitchFamily="18" charset="0"/>
                          <a:ea typeface="Cambria" panose="02040503050406030204" pitchFamily="18" charset="0"/>
                        </a:rPr>
                        <a:t> </a:t>
                      </a:r>
                      <a:r>
                        <a:rPr lang="en-US" sz="2200" dirty="0" err="1">
                          <a:effectLst/>
                          <a:latin typeface="Cambria" panose="02040503050406030204" pitchFamily="18" charset="0"/>
                          <a:ea typeface="Cambria" panose="02040503050406030204" pitchFamily="18" charset="0"/>
                        </a:rPr>
                        <a:t>động</a:t>
                      </a:r>
                      <a:r>
                        <a:rPr lang="en-US" sz="2200" dirty="0">
                          <a:effectLst/>
                          <a:latin typeface="Cambria" panose="02040503050406030204" pitchFamily="18" charset="0"/>
                          <a:ea typeface="Cambria" panose="02040503050406030204" pitchFamily="18" charset="0"/>
                        </a:rPr>
                        <a:t>.</a:t>
                      </a:r>
                      <a:endParaRPr lang="vi-VN" sz="2200" dirty="0">
                        <a:effectLst/>
                        <a:latin typeface="Cambria" panose="02040503050406030204" pitchFamily="18" charset="0"/>
                        <a:ea typeface="Cambria" panose="02040503050406030204" pitchFamily="18" charset="0"/>
                      </a:endParaRPr>
                    </a:p>
                  </a:txBody>
                  <a:tcPr marL="68580" marR="68580" marT="0" marB="0"/>
                </a:tc>
                <a:extLst>
                  <a:ext uri="{0D108BD9-81ED-4DB2-BD59-A6C34878D82A}">
                    <a16:rowId xmlns:a16="http://schemas.microsoft.com/office/drawing/2014/main" val="402855237"/>
                  </a:ext>
                </a:extLst>
              </a:tr>
            </a:tbl>
          </a:graphicData>
        </a:graphic>
      </p:graphicFrame>
    </p:spTree>
    <p:extLst>
      <p:ext uri="{BB962C8B-B14F-4D97-AF65-F5344CB8AC3E}">
        <p14:creationId xmlns:p14="http://schemas.microsoft.com/office/powerpoint/2010/main" val="53290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AnhVetacgiaDoPH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634" y="1434905"/>
            <a:ext cx="3505200" cy="338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4"/>
          <p:cNvSpPr>
            <a:spLocks noChangeArrowheads="1"/>
          </p:cNvSpPr>
          <p:nvPr/>
        </p:nvSpPr>
        <p:spPr bwMode="auto">
          <a:xfrm>
            <a:off x="4888637" y="5309204"/>
            <a:ext cx="1828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rPr>
              <a:t>Đỗ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rPr>
              <a:t>Phủ</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endParaRPr>
          </a:p>
        </p:txBody>
      </p:sp>
      <p:pic>
        <p:nvPicPr>
          <p:cNvPr id="55300" name="Picture 5" descr="bach%20cu%20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459" y="1434905"/>
            <a:ext cx="2667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Rectangle 6"/>
          <p:cNvSpPr>
            <a:spLocks noChangeArrowheads="1"/>
          </p:cNvSpPr>
          <p:nvPr/>
        </p:nvSpPr>
        <p:spPr bwMode="auto">
          <a:xfrm>
            <a:off x="8744243" y="4999110"/>
            <a:ext cx="17187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rPr>
              <a:t>Bạch</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rPr>
              <a:t>Cư</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rPr>
              <a:t>Dị</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itchFamily="18" charset="0"/>
              <a:sym typeface="Arial"/>
            </a:endParaRPr>
          </a:p>
        </p:txBody>
      </p:sp>
      <p:grpSp>
        <p:nvGrpSpPr>
          <p:cNvPr id="55302" name="Group 8"/>
          <p:cNvGrpSpPr>
            <a:grpSpLocks/>
          </p:cNvGrpSpPr>
          <p:nvPr/>
        </p:nvGrpSpPr>
        <p:grpSpPr bwMode="auto">
          <a:xfrm>
            <a:off x="264436" y="1434906"/>
            <a:ext cx="3429000" cy="4256900"/>
            <a:chOff x="1535" y="2286"/>
            <a:chExt cx="2507" cy="4719"/>
          </a:xfrm>
        </p:grpSpPr>
        <p:pic>
          <p:nvPicPr>
            <p:cNvPr id="55303" name="Picture 9" descr="200px-Libai_touxiang">
              <a:hlinkClick r:id="rId4" tooltip="Libai touxiang.jpg"/>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 y="2286"/>
              <a:ext cx="2507"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4" name="Text Box 10"/>
            <p:cNvSpPr txBox="1">
              <a:spLocks noChangeArrowheads="1"/>
            </p:cNvSpPr>
            <p:nvPr/>
          </p:nvSpPr>
          <p:spPr bwMode="auto">
            <a:xfrm>
              <a:off x="1930" y="6493"/>
              <a:ext cx="1504"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0" fontAlgn="auto" latinLnBrk="0" hangingPunct="0">
                <a:lnSpc>
                  <a:spcPct val="100000"/>
                </a:lnSpc>
                <a:spcBef>
                  <a:spcPct val="5000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Lý</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Bạch</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 name="TextBox 1"/>
          <p:cNvSpPr txBox="1"/>
          <p:nvPr/>
        </p:nvSpPr>
        <p:spPr>
          <a:xfrm>
            <a:off x="4529797" y="379828"/>
            <a:ext cx="271506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THƠ ĐƯỜNG</a:t>
            </a:r>
          </a:p>
        </p:txBody>
      </p:sp>
      <p:pic>
        <p:nvPicPr>
          <p:cNvPr id="3" name="Picture 2" descr="Trường THCS Gia Quất - Videos | Facebook">
            <a:extLst>
              <a:ext uri="{FF2B5EF4-FFF2-40B4-BE49-F238E27FC236}">
                <a16:creationId xmlns:a16="http://schemas.microsoft.com/office/drawing/2014/main" id="{9D6BE007-4DF5-4E74-00AD-91CCEC89E3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851" y="226144"/>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590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1000"/>
                                        <p:tgtEl>
                                          <p:spTgt spid="55298"/>
                                        </p:tgtEl>
                                      </p:cBhvr>
                                    </p:animEffect>
                                    <p:anim calcmode="lin" valueType="num">
                                      <p:cBhvr>
                                        <p:cTn id="8" dur="1000" fill="hold"/>
                                        <p:tgtEl>
                                          <p:spTgt spid="55298"/>
                                        </p:tgtEl>
                                        <p:attrNameLst>
                                          <p:attrName>ppt_x</p:attrName>
                                        </p:attrNameLst>
                                      </p:cBhvr>
                                      <p:tavLst>
                                        <p:tav tm="0">
                                          <p:val>
                                            <p:strVal val="#ppt_x"/>
                                          </p:val>
                                        </p:tav>
                                        <p:tav tm="100000">
                                          <p:val>
                                            <p:strVal val="#ppt_x"/>
                                          </p:val>
                                        </p:tav>
                                      </p:tavLst>
                                    </p:anim>
                                    <p:anim calcmode="lin" valueType="num">
                                      <p:cBhvr>
                                        <p:cTn id="9" dur="1000" fill="hold"/>
                                        <p:tgtEl>
                                          <p:spTgt spid="5529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5299"/>
                                        </p:tgtEl>
                                        <p:attrNameLst>
                                          <p:attrName>style.visibility</p:attrName>
                                        </p:attrNameLst>
                                      </p:cBhvr>
                                      <p:to>
                                        <p:strVal val="visible"/>
                                      </p:to>
                                    </p:set>
                                    <p:animEffect transition="in" filter="fade">
                                      <p:cBhvr>
                                        <p:cTn id="12" dur="1000"/>
                                        <p:tgtEl>
                                          <p:spTgt spid="55299"/>
                                        </p:tgtEl>
                                      </p:cBhvr>
                                    </p:animEffect>
                                    <p:anim calcmode="lin" valueType="num">
                                      <p:cBhvr>
                                        <p:cTn id="13" dur="1000" fill="hold"/>
                                        <p:tgtEl>
                                          <p:spTgt spid="55299"/>
                                        </p:tgtEl>
                                        <p:attrNameLst>
                                          <p:attrName>ppt_x</p:attrName>
                                        </p:attrNameLst>
                                      </p:cBhvr>
                                      <p:tavLst>
                                        <p:tav tm="0">
                                          <p:val>
                                            <p:strVal val="#ppt_x"/>
                                          </p:val>
                                        </p:tav>
                                        <p:tav tm="100000">
                                          <p:val>
                                            <p:strVal val="#ppt_x"/>
                                          </p:val>
                                        </p:tav>
                                      </p:tavLst>
                                    </p:anim>
                                    <p:anim calcmode="lin" valueType="num">
                                      <p:cBhvr>
                                        <p:cTn id="14" dur="1000" fill="hold"/>
                                        <p:tgtEl>
                                          <p:spTgt spid="5529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5300"/>
                                        </p:tgtEl>
                                        <p:attrNameLst>
                                          <p:attrName>style.visibility</p:attrName>
                                        </p:attrNameLst>
                                      </p:cBhvr>
                                      <p:to>
                                        <p:strVal val="visible"/>
                                      </p:to>
                                    </p:set>
                                    <p:animEffect transition="in" filter="fade">
                                      <p:cBhvr>
                                        <p:cTn id="17" dur="1000"/>
                                        <p:tgtEl>
                                          <p:spTgt spid="55300"/>
                                        </p:tgtEl>
                                      </p:cBhvr>
                                    </p:animEffect>
                                    <p:anim calcmode="lin" valueType="num">
                                      <p:cBhvr>
                                        <p:cTn id="18" dur="1000" fill="hold"/>
                                        <p:tgtEl>
                                          <p:spTgt spid="55300"/>
                                        </p:tgtEl>
                                        <p:attrNameLst>
                                          <p:attrName>ppt_x</p:attrName>
                                        </p:attrNameLst>
                                      </p:cBhvr>
                                      <p:tavLst>
                                        <p:tav tm="0">
                                          <p:val>
                                            <p:strVal val="#ppt_x"/>
                                          </p:val>
                                        </p:tav>
                                        <p:tav tm="100000">
                                          <p:val>
                                            <p:strVal val="#ppt_x"/>
                                          </p:val>
                                        </p:tav>
                                      </p:tavLst>
                                    </p:anim>
                                    <p:anim calcmode="lin" valueType="num">
                                      <p:cBhvr>
                                        <p:cTn id="19" dur="1000" fill="hold"/>
                                        <p:tgtEl>
                                          <p:spTgt spid="5530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5301"/>
                                        </p:tgtEl>
                                        <p:attrNameLst>
                                          <p:attrName>style.visibility</p:attrName>
                                        </p:attrNameLst>
                                      </p:cBhvr>
                                      <p:to>
                                        <p:strVal val="visible"/>
                                      </p:to>
                                    </p:set>
                                    <p:animEffect transition="in" filter="fade">
                                      <p:cBhvr>
                                        <p:cTn id="22" dur="1000"/>
                                        <p:tgtEl>
                                          <p:spTgt spid="55301"/>
                                        </p:tgtEl>
                                      </p:cBhvr>
                                    </p:animEffect>
                                    <p:anim calcmode="lin" valueType="num">
                                      <p:cBhvr>
                                        <p:cTn id="23" dur="1000" fill="hold"/>
                                        <p:tgtEl>
                                          <p:spTgt spid="55301"/>
                                        </p:tgtEl>
                                        <p:attrNameLst>
                                          <p:attrName>ppt_x</p:attrName>
                                        </p:attrNameLst>
                                      </p:cBhvr>
                                      <p:tavLst>
                                        <p:tav tm="0">
                                          <p:val>
                                            <p:strVal val="#ppt_x"/>
                                          </p:val>
                                        </p:tav>
                                        <p:tav tm="100000">
                                          <p:val>
                                            <p:strVal val="#ppt_x"/>
                                          </p:val>
                                        </p:tav>
                                      </p:tavLst>
                                    </p:anim>
                                    <p:anim calcmode="lin" valueType="num">
                                      <p:cBhvr>
                                        <p:cTn id="24" dur="1000" fill="hold"/>
                                        <p:tgtEl>
                                          <p:spTgt spid="5530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5302"/>
                                        </p:tgtEl>
                                        <p:attrNameLst>
                                          <p:attrName>style.visibility</p:attrName>
                                        </p:attrNameLst>
                                      </p:cBhvr>
                                      <p:to>
                                        <p:strVal val="visible"/>
                                      </p:to>
                                    </p:set>
                                    <p:animEffect transition="in" filter="fade">
                                      <p:cBhvr>
                                        <p:cTn id="27" dur="1000"/>
                                        <p:tgtEl>
                                          <p:spTgt spid="55302"/>
                                        </p:tgtEl>
                                      </p:cBhvr>
                                    </p:animEffect>
                                    <p:anim calcmode="lin" valueType="num">
                                      <p:cBhvr>
                                        <p:cTn id="28" dur="1000" fill="hold"/>
                                        <p:tgtEl>
                                          <p:spTgt spid="55302"/>
                                        </p:tgtEl>
                                        <p:attrNameLst>
                                          <p:attrName>ppt_x</p:attrName>
                                        </p:attrNameLst>
                                      </p:cBhvr>
                                      <p:tavLst>
                                        <p:tav tm="0">
                                          <p:val>
                                            <p:strVal val="#ppt_x"/>
                                          </p:val>
                                        </p:tav>
                                        <p:tav tm="100000">
                                          <p:val>
                                            <p:strVal val="#ppt_x"/>
                                          </p:val>
                                        </p:tav>
                                      </p:tavLst>
                                    </p:anim>
                                    <p:anim calcmode="lin" valueType="num">
                                      <p:cBhvr>
                                        <p:cTn id="29" dur="1000" fill="hold"/>
                                        <p:tgtEl>
                                          <p:spTgt spid="5530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ppt_x</p:attrName>
                                        </p:attrNameLst>
                                      </p:cBhvr>
                                      <p:tavLst>
                                        <p:tav tm="0">
                                          <p:val>
                                            <p:strVal val="#ppt_x"/>
                                          </p:val>
                                        </p:tav>
                                        <p:tav tm="100000">
                                          <p:val>
                                            <p:strVal val="#ppt_x"/>
                                          </p:val>
                                        </p:tav>
                                      </p:tavLst>
                                    </p:anim>
                                    <p:anim calcmode="lin" valueType="num">
                                      <p:cBhvr>
                                        <p:cTn id="3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p:bldP spid="55301"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2" descr="https://encrypted-tbn2.google.com/images?q=tbn:ANd9GcTnPZhv8Jt-FcZLh4J8XL11TPtqAUV4VuS9o9hPXr67Z7cWfDW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391" y="1577277"/>
            <a:ext cx="2021332" cy="231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3" name="Picture 4" descr="https://encrypted-tbn1.google.com/images?q=tbn:ANd9GcTBtf0HkX75BVqTNC02XE2LjtUoZeaOfsdHpIbMdbc3hjfWEXZJ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641" y="1376941"/>
            <a:ext cx="2024550" cy="251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6" name="Picture 8" descr="http://langtieutu.files.wordpress.com/2012/06/00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6086" y="1477109"/>
            <a:ext cx="2531632"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7" name="Picture 10" descr="https://encrypted-tbn0.google.com/images?q=tbn:ANd9GcQfa-DjZTO1Y3uicwqkAq8ZAH1MLy83dPB-nYGd8B1i-kQV8O7nu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9553" y="1477109"/>
            <a:ext cx="2087167" cy="2518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stretch>
            <a:fillRect/>
          </a:stretch>
        </p:blipFill>
        <p:spPr>
          <a:xfrm>
            <a:off x="6334639" y="4236338"/>
            <a:ext cx="2508238" cy="2333272"/>
          </a:xfrm>
          <a:prstGeom prst="rect">
            <a:avLst/>
          </a:prstGeom>
        </p:spPr>
      </p:pic>
      <p:pic>
        <p:nvPicPr>
          <p:cNvPr id="5" name="Picture 4"/>
          <p:cNvPicPr>
            <a:picLocks noChangeAspect="1"/>
          </p:cNvPicPr>
          <p:nvPr/>
        </p:nvPicPr>
        <p:blipFill>
          <a:blip r:embed="rId7"/>
          <a:stretch>
            <a:fillRect/>
          </a:stretch>
        </p:blipFill>
        <p:spPr>
          <a:xfrm>
            <a:off x="9082161" y="4107462"/>
            <a:ext cx="2458914" cy="2591025"/>
          </a:xfrm>
          <a:prstGeom prst="rect">
            <a:avLst/>
          </a:prstGeom>
        </p:spPr>
      </p:pic>
      <p:sp>
        <p:nvSpPr>
          <p:cNvPr id="6" name="TextBox 5"/>
          <p:cNvSpPr txBox="1"/>
          <p:nvPr/>
        </p:nvSpPr>
        <p:spPr>
          <a:xfrm>
            <a:off x="3812345" y="618978"/>
            <a:ext cx="64992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Tiểu</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Thuyết</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Minh - Thanh</a:t>
            </a:r>
          </a:p>
        </p:txBody>
      </p:sp>
      <p:sp>
        <p:nvSpPr>
          <p:cNvPr id="2" name="TextBox 1"/>
          <p:cNvSpPr txBox="1"/>
          <p:nvPr/>
        </p:nvSpPr>
        <p:spPr>
          <a:xfrm>
            <a:off x="2405575" y="4107462"/>
            <a:ext cx="2067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Nại</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Am</a:t>
            </a:r>
          </a:p>
        </p:txBody>
      </p:sp>
      <p:sp>
        <p:nvSpPr>
          <p:cNvPr id="3" name="TextBox 2"/>
          <p:cNvSpPr txBox="1"/>
          <p:nvPr/>
        </p:nvSpPr>
        <p:spPr>
          <a:xfrm>
            <a:off x="10747719" y="1577277"/>
            <a:ext cx="122388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Ngô</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Thừa</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Ân</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7" name="TextBox 6"/>
          <p:cNvSpPr txBox="1"/>
          <p:nvPr/>
        </p:nvSpPr>
        <p:spPr>
          <a:xfrm>
            <a:off x="3676409" y="5655212"/>
            <a:ext cx="22831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La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Quán</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Trung</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8" name="Picture 2" descr="Trường THCS Gia Quất - Videos | Facebook">
            <a:extLst>
              <a:ext uri="{FF2B5EF4-FFF2-40B4-BE49-F238E27FC236}">
                <a16:creationId xmlns:a16="http://schemas.microsoft.com/office/drawing/2014/main" id="{3E64D5D9-4A73-E819-249B-FC3DA9F761A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851" y="226144"/>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08154"/>
      </p:ext>
    </p:extLst>
  </p:cSld>
  <p:clrMapOvr>
    <a:masterClrMapping/>
  </p:clrMapOvr>
  <p:transition>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uCamThanh480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615" y="1379888"/>
            <a:ext cx="4408462" cy="2446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9 sự thật bạn nên biết trước khi ghé thăm Tử Cấm Thà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768" y="1379888"/>
            <a:ext cx="4656407" cy="24465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651630" y="4937760"/>
            <a:ext cx="51347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Tử</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Cấm</a:t>
            </a:r>
            <a:r>
              <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Thành</a:t>
            </a:r>
            <a:endParaRPr kumimoji="0" lang="en-US" sz="2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3078" name="Picture 6" descr="3 địa điểm đáng sợ nhất Cố Cung, du khách tham quan cũng cảm thấy &amp;quot;lạnh gáy&amp;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1840" y="4023318"/>
            <a:ext cx="4951827" cy="26307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rường THCS Gia Quất - Videos | Facebook">
            <a:extLst>
              <a:ext uri="{FF2B5EF4-FFF2-40B4-BE49-F238E27FC236}">
                <a16:creationId xmlns:a16="http://schemas.microsoft.com/office/drawing/2014/main" id="{A9747F06-4272-0059-8D4C-F6C471A2CB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851" y="226144"/>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5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1000"/>
                                        <p:tgtEl>
                                          <p:spTgt spid="3078"/>
                                        </p:tgtEl>
                                      </p:cBhvr>
                                    </p:animEffect>
                                    <p:anim calcmode="lin" valueType="num">
                                      <p:cBhvr>
                                        <p:cTn id="23" dur="1000" fill="hold"/>
                                        <p:tgtEl>
                                          <p:spTgt spid="3078"/>
                                        </p:tgtEl>
                                        <p:attrNameLst>
                                          <p:attrName>ppt_x</p:attrName>
                                        </p:attrNameLst>
                                      </p:cBhvr>
                                      <p:tavLst>
                                        <p:tav tm="0">
                                          <p:val>
                                            <p:strVal val="#ppt_x"/>
                                          </p:val>
                                        </p:tav>
                                        <p:tav tm="100000">
                                          <p:val>
                                            <p:strVal val="#ppt_x"/>
                                          </p:val>
                                        </p:tav>
                                      </p:tavLst>
                                    </p:anim>
                                    <p:anim calcmode="lin" valueType="num">
                                      <p:cBhvr>
                                        <p:cTn id="24"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24;p5"/>
          <p:cNvSpPr txBox="1">
            <a:spLocks noGrp="1"/>
          </p:cNvSpPr>
          <p:nvPr>
            <p:ph type="title"/>
          </p:nvPr>
        </p:nvSpPr>
        <p:spPr>
          <a:xfrm>
            <a:off x="2126340" y="337458"/>
            <a:ext cx="9194801"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err="1">
                <a:solidFill>
                  <a:srgbClr val="C00000"/>
                </a:solidFill>
                <a:latin typeface="Cambria"/>
                <a:ea typeface="Cambria"/>
                <a:cs typeface="Cambria"/>
                <a:sym typeface="Cambria"/>
              </a:rPr>
              <a:t>Nhiệm</a:t>
            </a:r>
            <a:r>
              <a:rPr lang="en-US" sz="3000" b="1" dirty="0">
                <a:solidFill>
                  <a:srgbClr val="C00000"/>
                </a:solidFill>
                <a:latin typeface="Cambria"/>
                <a:ea typeface="Cambria"/>
                <a:cs typeface="Cambria"/>
                <a:sym typeface="Cambria"/>
              </a:rPr>
              <a:t> vụ </a:t>
            </a:r>
            <a:r>
              <a:rPr lang="en-US" sz="3000" b="1" dirty="0" err="1">
                <a:solidFill>
                  <a:srgbClr val="C00000"/>
                </a:solidFill>
                <a:latin typeface="Cambria"/>
                <a:ea typeface="Cambria"/>
                <a:cs typeface="Cambria"/>
                <a:sym typeface="Cambria"/>
              </a:rPr>
              <a:t>nâng</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cao</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khuyến</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khích</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Học</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sinh</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lựa</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chọn</a:t>
            </a:r>
            <a:r>
              <a:rPr lang="en-US" sz="3000" b="1" dirty="0">
                <a:solidFill>
                  <a:srgbClr val="C00000"/>
                </a:solidFill>
                <a:latin typeface="Cambria"/>
                <a:ea typeface="Cambria"/>
                <a:cs typeface="Cambria"/>
                <a:sym typeface="Cambria"/>
              </a:rPr>
              <a:t> 1 </a:t>
            </a:r>
            <a:r>
              <a:rPr lang="en-US" sz="3000" b="1" dirty="0" err="1">
                <a:solidFill>
                  <a:srgbClr val="C00000"/>
                </a:solidFill>
                <a:latin typeface="Cambria"/>
                <a:ea typeface="Cambria"/>
                <a:cs typeface="Cambria"/>
                <a:sym typeface="Cambria"/>
              </a:rPr>
              <a:t>trong</a:t>
            </a:r>
            <a:r>
              <a:rPr lang="en-US" sz="3000" b="1" dirty="0">
                <a:solidFill>
                  <a:srgbClr val="C00000"/>
                </a:solidFill>
                <a:latin typeface="Cambria"/>
                <a:ea typeface="Cambria"/>
                <a:cs typeface="Cambria"/>
                <a:sym typeface="Cambria"/>
              </a:rPr>
              <a:t> 3 </a:t>
            </a:r>
            <a:r>
              <a:rPr lang="en-US" sz="3000" b="1" dirty="0" err="1">
                <a:solidFill>
                  <a:srgbClr val="C00000"/>
                </a:solidFill>
                <a:latin typeface="Cambria"/>
                <a:ea typeface="Cambria"/>
                <a:cs typeface="Cambria"/>
                <a:sym typeface="Cambria"/>
              </a:rPr>
              <a:t>câu</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hỏi</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sau</a:t>
            </a:r>
            <a:endParaRPr sz="3000" b="1" dirty="0">
              <a:solidFill>
                <a:srgbClr val="C00000"/>
              </a:solidFill>
              <a:latin typeface="Cambria"/>
              <a:ea typeface="Cambria"/>
              <a:cs typeface="Cambria"/>
              <a:sym typeface="Cambria"/>
            </a:endParaRPr>
          </a:p>
        </p:txBody>
      </p:sp>
      <p:graphicFrame>
        <p:nvGraphicFramePr>
          <p:cNvPr id="8" name="Content Placeholder 3"/>
          <p:cNvGraphicFramePr>
            <a:graphicFrameLocks/>
          </p:cNvGraphicFramePr>
          <p:nvPr>
            <p:extLst>
              <p:ext uri="{D42A27DB-BD31-4B8C-83A1-F6EECF244321}">
                <p14:modId xmlns:p14="http://schemas.microsoft.com/office/powerpoint/2010/main" val="915920191"/>
              </p:ext>
            </p:extLst>
          </p:nvPr>
        </p:nvGraphicFramePr>
        <p:xfrm>
          <a:off x="0" y="1447620"/>
          <a:ext cx="12192000" cy="54103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Oval 1"/>
          <p:cNvSpPr/>
          <p:nvPr/>
        </p:nvSpPr>
        <p:spPr>
          <a:xfrm>
            <a:off x="10931237" y="4959927"/>
            <a:ext cx="1260764" cy="1260764"/>
          </a:xfrm>
          <a:prstGeom prst="ellipse">
            <a:avLst/>
          </a:prstGeom>
          <a:solidFill>
            <a:srgbClr val="FB861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rPr>
              <a:t>3</a:t>
            </a:r>
            <a:endParaRPr kumimoji="0" lang="vi-VN" sz="4400" b="0" i="0" u="none" strike="noStrike" kern="0" cap="none" spc="0" normalizeH="0" baseline="0" noProof="0" dirty="0">
              <a:ln>
                <a:noFill/>
              </a:ln>
              <a:solidFill>
                <a:srgbClr val="FFFFFF"/>
              </a:solidFill>
              <a:effectLst/>
              <a:uLnTx/>
              <a:uFillTx/>
              <a:latin typeface="Times New Roman" panose="02020603050405020304" pitchFamily="18" charset="0"/>
              <a:ea typeface="Cambria" panose="02040503050406030204" pitchFamily="18" charset="0"/>
              <a:cs typeface="Times New Roman" panose="02020603050405020304" pitchFamily="18" charset="0"/>
              <a:sym typeface="Arial"/>
            </a:endParaRPr>
          </a:p>
        </p:txBody>
      </p:sp>
      <p:pic>
        <p:nvPicPr>
          <p:cNvPr id="1026" name="Picture 2" descr="Trường THCS Gia Quất - Videos | Facebook">
            <a:extLst>
              <a:ext uri="{FF2B5EF4-FFF2-40B4-BE49-F238E27FC236}">
                <a16:creationId xmlns:a16="http://schemas.microsoft.com/office/drawing/2014/main" id="{6134E538-BE22-8FDF-78B9-885505774F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0851" y="226144"/>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3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
          <p:cNvSpPr txBox="1">
            <a:spLocks noGrp="1"/>
          </p:cNvSpPr>
          <p:nvPr>
            <p:ph type="title"/>
          </p:nvPr>
        </p:nvSpPr>
        <p:spPr>
          <a:xfrm>
            <a:off x="3045707" y="360441"/>
            <a:ext cx="5096693"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0070C0"/>
              </a:buClr>
              <a:buSzPts val="3600"/>
              <a:buFont typeface="Cambria"/>
              <a:buNone/>
            </a:pPr>
            <a:r>
              <a:rPr lang="en-US" sz="3600" b="1" dirty="0">
                <a:solidFill>
                  <a:srgbClr val="0070C0"/>
                </a:solidFill>
                <a:latin typeface="Cambria"/>
                <a:ea typeface="Cambria"/>
                <a:sym typeface="Cambria"/>
              </a:rPr>
              <a:t>LUYỆN TẬP</a:t>
            </a:r>
            <a:endParaRPr dirty="0"/>
          </a:p>
        </p:txBody>
      </p:sp>
      <p:graphicFrame>
        <p:nvGraphicFramePr>
          <p:cNvPr id="2" name="Diagram 1">
            <a:extLst>
              <a:ext uri="{FF2B5EF4-FFF2-40B4-BE49-F238E27FC236}">
                <a16:creationId xmlns:a16="http://schemas.microsoft.com/office/drawing/2014/main" id="{F67B1921-2F6B-3F43-A924-67B0261B995E}"/>
              </a:ext>
            </a:extLst>
          </p:cNvPr>
          <p:cNvGraphicFramePr/>
          <p:nvPr>
            <p:extLst>
              <p:ext uri="{D42A27DB-BD31-4B8C-83A1-F6EECF244321}">
                <p14:modId xmlns:p14="http://schemas.microsoft.com/office/powerpoint/2010/main" val="3806152833"/>
              </p:ext>
            </p:extLst>
          </p:nvPr>
        </p:nvGraphicFramePr>
        <p:xfrm>
          <a:off x="1345914" y="1976359"/>
          <a:ext cx="9500171" cy="4305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Trường THCS Gia Quất - Videos | Facebook">
            <a:extLst>
              <a:ext uri="{FF2B5EF4-FFF2-40B4-BE49-F238E27FC236}">
                <a16:creationId xmlns:a16="http://schemas.microsoft.com/office/drawing/2014/main" id="{90875989-E43E-6441-DBE8-E8EF7E4B73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851" y="226144"/>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97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6" name="Google Shape;416;p21"/>
          <p:cNvSpPr txBox="1"/>
          <p:nvPr/>
        </p:nvSpPr>
        <p:spPr>
          <a:xfrm>
            <a:off x="3422072" y="3737589"/>
            <a:ext cx="7855529"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000000"/>
              </a:buClr>
              <a:buSzPts val="2400"/>
              <a:buFont typeface="Arial"/>
              <a:buNone/>
              <a:tabLst/>
              <a:defRPr/>
            </a:pP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Đọc</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trước</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nội</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dung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bài</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5</a:t>
            </a:r>
            <a:r>
              <a:rPr kumimoji="0" lang="en-US" sz="3200" b="0" i="0" u="none" strike="noStrike" kern="0" cap="none" spc="0" normalizeH="0" baseline="0" noProof="0" dirty="0">
                <a:ln>
                  <a:noFill/>
                </a:ln>
                <a:solidFill>
                  <a:srgbClr val="FF0000"/>
                </a:solidFill>
                <a:effectLst/>
                <a:uLnTx/>
                <a:uFillTx/>
                <a:latin typeface="Cambria"/>
                <a:ea typeface="Cambria"/>
                <a:cs typeface="Cambria"/>
                <a:sym typeface="Cambria"/>
              </a:rPr>
              <a:t>(</a:t>
            </a:r>
            <a:r>
              <a:rPr kumimoji="0" lang="en-US" sz="3200" b="0" i="0" u="none" strike="noStrike" kern="0" cap="none" spc="0" normalizeH="0" baseline="0" noProof="0" dirty="0" err="1">
                <a:ln>
                  <a:noFill/>
                </a:ln>
                <a:solidFill>
                  <a:srgbClr val="FF0000"/>
                </a:solidFill>
                <a:effectLst/>
                <a:uLnTx/>
                <a:uFillTx/>
                <a:latin typeface="Cambria"/>
                <a:ea typeface="Cambria"/>
                <a:cs typeface="Cambria"/>
                <a:sym typeface="Cambria"/>
              </a:rPr>
              <a:t>tuần</a:t>
            </a:r>
            <a:r>
              <a:rPr kumimoji="0" lang="en-US" sz="3200" b="0" i="0" u="none" strike="noStrike" kern="0" cap="none" spc="0" normalizeH="0" baseline="0" noProof="0" dirty="0">
                <a:ln>
                  <a:noFill/>
                </a:ln>
                <a:solidFill>
                  <a:srgbClr val="FF0000"/>
                </a:solidFill>
                <a:effectLst/>
                <a:uLnTx/>
                <a:uFillTx/>
                <a:latin typeface="Cambria"/>
                <a:ea typeface="Cambria"/>
                <a:cs typeface="Cambria"/>
                <a:sym typeface="Cambria"/>
              </a:rPr>
              <a:t> </a:t>
            </a:r>
            <a:r>
              <a:rPr lang="en-US" sz="3200" kern="0" dirty="0">
                <a:solidFill>
                  <a:srgbClr val="FF0000"/>
                </a:solidFill>
                <a:latin typeface="Cambria"/>
                <a:ea typeface="Cambria"/>
                <a:cs typeface="Cambria"/>
                <a:sym typeface="Cambria"/>
              </a:rPr>
              <a:t>8</a:t>
            </a:r>
            <a:r>
              <a:rPr kumimoji="0" lang="en-US" sz="3200" b="0" i="0" u="none" strike="noStrike" kern="0" cap="none" spc="0" normalizeH="0" baseline="0" noProof="0" dirty="0">
                <a:ln>
                  <a:noFill/>
                </a:ln>
                <a:solidFill>
                  <a:srgbClr val="FF0000"/>
                </a:solidFill>
                <a:effectLst/>
                <a:uLnTx/>
                <a:uFillTx/>
                <a:latin typeface="Cambria"/>
                <a:ea typeface="Cambria"/>
                <a:cs typeface="Cambria"/>
                <a:sym typeface="Cambria"/>
              </a:rPr>
              <a:t>).</a:t>
            </a:r>
            <a:endParaRPr kumimoji="0" lang="en-US" sz="3200" b="0" i="0" u="none" strike="noStrike" kern="0" cap="none" spc="0" normalizeH="0" baseline="0" noProof="0" dirty="0">
              <a:ln>
                <a:noFill/>
              </a:ln>
              <a:solidFill>
                <a:srgbClr val="FF0000"/>
              </a:solidFill>
              <a:effectLst/>
              <a:uLnTx/>
              <a:uFillTx/>
              <a:latin typeface="Arial"/>
              <a:ea typeface="Cambria"/>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2400"/>
              <a:buFont typeface="Arial"/>
              <a:buNone/>
              <a:tabLst/>
              <a:defRPr/>
            </a:pP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Hướng</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dẫn</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tự</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ôn</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tập</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3200" b="0" i="0" u="none" strike="noStrike" kern="0" cap="none" spc="0" normalizeH="0" baseline="0" noProof="0" dirty="0" err="1">
                <a:ln>
                  <a:noFill/>
                </a:ln>
                <a:solidFill>
                  <a:srgbClr val="000000"/>
                </a:solidFill>
                <a:effectLst/>
                <a:uLnTx/>
                <a:uFillTx/>
                <a:latin typeface="Cambria"/>
                <a:ea typeface="Cambria"/>
                <a:cs typeface="Cambria"/>
                <a:sym typeface="Cambria"/>
              </a:rPr>
              <a:t>thi</a:t>
            </a:r>
            <a:r>
              <a:rPr kumimoji="0" lang="en-US" sz="3200" b="0" i="0" u="none" strike="noStrike" kern="0" cap="none" spc="0" normalizeH="0" baseline="0" noProof="0" dirty="0">
                <a:ln>
                  <a:noFill/>
                </a:ln>
                <a:solidFill>
                  <a:srgbClr val="000000"/>
                </a:solidFill>
                <a:effectLst/>
                <a:uLnTx/>
                <a:uFillTx/>
                <a:latin typeface="Cambria"/>
                <a:ea typeface="Cambria"/>
                <a:cs typeface="Cambria"/>
                <a:sym typeface="Cambria"/>
              </a:rPr>
              <a:t> GKI </a:t>
            </a:r>
            <a:r>
              <a:rPr kumimoji="0" lang="en-US" sz="3200" b="0" i="0" u="none" strike="noStrike" kern="0" cap="none" spc="0" normalizeH="0" baseline="0" noProof="0" dirty="0">
                <a:ln>
                  <a:noFill/>
                </a:ln>
                <a:solidFill>
                  <a:srgbClr val="FF0000"/>
                </a:solidFill>
                <a:effectLst/>
                <a:uLnTx/>
                <a:uFillTx/>
                <a:latin typeface="Cambria"/>
                <a:ea typeface="Cambria"/>
                <a:cs typeface="Cambria"/>
                <a:sym typeface="Cambria"/>
              </a:rPr>
              <a:t>(</a:t>
            </a:r>
            <a:r>
              <a:rPr kumimoji="0" lang="en-US" sz="3200" b="0" i="0" u="none" strike="noStrike" kern="0" cap="none" spc="0" normalizeH="0" baseline="0" noProof="0" dirty="0" err="1">
                <a:ln>
                  <a:noFill/>
                </a:ln>
                <a:solidFill>
                  <a:srgbClr val="FF0000"/>
                </a:solidFill>
                <a:effectLst/>
                <a:uLnTx/>
                <a:uFillTx/>
                <a:latin typeface="Cambria"/>
                <a:ea typeface="Cambria"/>
                <a:cs typeface="Cambria"/>
                <a:sym typeface="Cambria"/>
              </a:rPr>
              <a:t>tuần</a:t>
            </a:r>
            <a:r>
              <a:rPr kumimoji="0" lang="en-US" sz="3200" b="0" i="0" u="none" strike="noStrike" kern="0" cap="none" spc="0" normalizeH="0" baseline="0" noProof="0" dirty="0">
                <a:ln>
                  <a:noFill/>
                </a:ln>
                <a:solidFill>
                  <a:srgbClr val="FF0000"/>
                </a:solidFill>
                <a:effectLst/>
                <a:uLnTx/>
                <a:uFillTx/>
                <a:latin typeface="Cambria"/>
                <a:ea typeface="Cambria"/>
                <a:cs typeface="Cambria"/>
                <a:sym typeface="Cambria"/>
              </a:rPr>
              <a:t> 9). </a:t>
            </a:r>
          </a:p>
        </p:txBody>
      </p:sp>
      <p:sp>
        <p:nvSpPr>
          <p:cNvPr id="417" name="Google Shape;417;p21"/>
          <p:cNvSpPr txBox="1"/>
          <p:nvPr/>
        </p:nvSpPr>
        <p:spPr>
          <a:xfrm>
            <a:off x="4013199" y="540980"/>
            <a:ext cx="4488873" cy="70788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C00000"/>
                </a:solidFill>
                <a:effectLst/>
                <a:uLnTx/>
                <a:uFillTx/>
                <a:latin typeface="Cambria"/>
                <a:ea typeface="Cambria"/>
                <a:cs typeface="Cambria"/>
                <a:sym typeface="Cambria"/>
              </a:rPr>
              <a:t>NHIỆM VỤ VỀ NHÀ</a:t>
            </a:r>
            <a:endParaRPr kumimoji="0" sz="4000" b="1" i="0" u="none" strike="noStrike" kern="0" cap="none" spc="0" normalizeH="0" baseline="0" noProof="0" dirty="0">
              <a:ln>
                <a:noFill/>
              </a:ln>
              <a:solidFill>
                <a:srgbClr val="C00000"/>
              </a:solidFill>
              <a:effectLst/>
              <a:uLnTx/>
              <a:uFillTx/>
              <a:latin typeface="Cambria"/>
              <a:ea typeface="Cambria"/>
              <a:cs typeface="Cambria"/>
              <a:sym typeface="Cambria"/>
            </a:endParaRPr>
          </a:p>
        </p:txBody>
      </p:sp>
      <p:pic>
        <p:nvPicPr>
          <p:cNvPr id="12290" name="Picture 2" descr="Homework Meeting | Gillibrand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05564"/>
            <a:ext cx="5015787" cy="22320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Trường THCS Gia Quất - Videos | Facebook">
            <a:extLst>
              <a:ext uri="{FF2B5EF4-FFF2-40B4-BE49-F238E27FC236}">
                <a16:creationId xmlns:a16="http://schemas.microsoft.com/office/drawing/2014/main" id="{9029FE07-4090-DC4D-946E-F589E40AA1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51" y="226144"/>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p5"/>
          <p:cNvSpPr txBox="1">
            <a:spLocks noGrp="1"/>
          </p:cNvSpPr>
          <p:nvPr>
            <p:ph type="title"/>
          </p:nvPr>
        </p:nvSpPr>
        <p:spPr>
          <a:xfrm>
            <a:off x="1268211" y="335493"/>
            <a:ext cx="10923789" cy="9232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dirty="0">
                <a:solidFill>
                  <a:srgbClr val="C00000"/>
                </a:solidFill>
                <a:latin typeface="Cambria"/>
                <a:ea typeface="Cambria"/>
                <a:cs typeface="Cambria"/>
                <a:sym typeface="Cambria"/>
              </a:rPr>
              <a:t>4. </a:t>
            </a:r>
            <a:r>
              <a:rPr lang="en-US" sz="3000" b="1" dirty="0" err="1">
                <a:solidFill>
                  <a:srgbClr val="C00000"/>
                </a:solidFill>
                <a:latin typeface="Cambria"/>
                <a:ea typeface="Cambria"/>
                <a:cs typeface="Cambria"/>
                <a:sym typeface="Cambria"/>
              </a:rPr>
              <a:t>Những</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thành</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tựu</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chủ</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yếu</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của</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văn</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hóa</a:t>
            </a:r>
            <a:r>
              <a:rPr lang="en-US" sz="3000" b="1" dirty="0">
                <a:solidFill>
                  <a:srgbClr val="C00000"/>
                </a:solidFill>
                <a:latin typeface="Cambria"/>
                <a:ea typeface="Cambria"/>
                <a:cs typeface="Cambria"/>
                <a:sym typeface="Cambria"/>
              </a:rPr>
              <a:t> Trung </a:t>
            </a:r>
            <a:r>
              <a:rPr lang="en-US" sz="3000" b="1" dirty="0" err="1">
                <a:solidFill>
                  <a:srgbClr val="C00000"/>
                </a:solidFill>
                <a:latin typeface="Cambria"/>
                <a:ea typeface="Cambria"/>
                <a:cs typeface="Cambria"/>
                <a:sym typeface="Cambria"/>
              </a:rPr>
              <a:t>Quốc</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thời</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phong</a:t>
            </a:r>
            <a:r>
              <a:rPr lang="en-US" sz="3000" b="1" dirty="0">
                <a:solidFill>
                  <a:srgbClr val="C00000"/>
                </a:solidFill>
                <a:latin typeface="Cambria"/>
                <a:ea typeface="Cambria"/>
                <a:cs typeface="Cambria"/>
                <a:sym typeface="Cambria"/>
              </a:rPr>
              <a:t> </a:t>
            </a:r>
            <a:r>
              <a:rPr lang="en-US" sz="3000" b="1" dirty="0" err="1">
                <a:solidFill>
                  <a:srgbClr val="C00000"/>
                </a:solidFill>
                <a:latin typeface="Cambria"/>
                <a:ea typeface="Cambria"/>
                <a:cs typeface="Cambria"/>
                <a:sym typeface="Cambria"/>
              </a:rPr>
              <a:t>kiến</a:t>
            </a:r>
            <a:endParaRPr sz="3000" b="1" dirty="0">
              <a:solidFill>
                <a:srgbClr val="C00000"/>
              </a:solidFill>
              <a:latin typeface="Cambria"/>
              <a:ea typeface="Cambria"/>
              <a:cs typeface="Cambria"/>
              <a:sym typeface="Cambria"/>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225" b="9877"/>
          <a:stretch/>
        </p:blipFill>
        <p:spPr>
          <a:xfrm>
            <a:off x="8625253" y="1814731"/>
            <a:ext cx="3429000" cy="3050345"/>
          </a:xfrm>
          <a:prstGeom prst="rect">
            <a:avLst/>
          </a:prstGeom>
        </p:spPr>
      </p:pic>
      <p:sp>
        <p:nvSpPr>
          <p:cNvPr id="6" name="TextBox 5"/>
          <p:cNvSpPr txBox="1"/>
          <p:nvPr/>
        </p:nvSpPr>
        <p:spPr>
          <a:xfrm>
            <a:off x="4089008" y="1307513"/>
            <a:ext cx="769502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HOẠT ĐỘNG NHÓM</a:t>
            </a:r>
          </a:p>
        </p:txBody>
      </p:sp>
      <p:sp>
        <p:nvSpPr>
          <p:cNvPr id="8" name="TextBox 7"/>
          <p:cNvSpPr txBox="1"/>
          <p:nvPr/>
        </p:nvSpPr>
        <p:spPr>
          <a:xfrm>
            <a:off x="527830" y="1953844"/>
            <a:ext cx="7962314" cy="341632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
                <a:srgbClr val="000000"/>
              </a:buClr>
              <a:buSzTx/>
              <a:tabLst/>
              <a:defRPr/>
            </a:pP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Nhóm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học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Giới</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thiệu</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một</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tác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phẩm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văn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học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Trung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Quốc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Nhóm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ngôn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ngữ</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Đóng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vai</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hướng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dẫn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viên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du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lịch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giới</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thiệu</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1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trình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kiến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trúc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Trung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Quốc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Nhóm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chuyên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gia</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Ghi</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kiến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thức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vào</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vở</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và</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chấm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điểm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cho</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các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nhóm</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khác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v"/>
              <a:tabLst/>
              <a:defRPr/>
            </a:pP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9" name="TextBox 8"/>
          <p:cNvSpPr txBox="1"/>
          <p:nvPr/>
        </p:nvSpPr>
        <p:spPr>
          <a:xfrm>
            <a:off x="858129" y="5677485"/>
            <a:ext cx="73500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0" name="Picture 9"/>
          <p:cNvPicPr>
            <a:picLocks noChangeAspect="1"/>
          </p:cNvPicPr>
          <p:nvPr/>
        </p:nvPicPr>
        <p:blipFill>
          <a:blip r:embed="rId3"/>
          <a:stretch>
            <a:fillRect/>
          </a:stretch>
        </p:blipFill>
        <p:spPr>
          <a:xfrm>
            <a:off x="424437" y="5532706"/>
            <a:ext cx="8065707" cy="1152244"/>
          </a:xfrm>
          <a:prstGeom prst="rect">
            <a:avLst/>
          </a:prstGeom>
        </p:spPr>
      </p:pic>
      <p:pic>
        <p:nvPicPr>
          <p:cNvPr id="3" name="Picture 2" descr="Trường THCS Gia Quất - Videos | Facebook">
            <a:extLst>
              <a:ext uri="{FF2B5EF4-FFF2-40B4-BE49-F238E27FC236}">
                <a16:creationId xmlns:a16="http://schemas.microsoft.com/office/drawing/2014/main" id="{745BE731-DBDF-6EDE-23E4-46DA4E5FCE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851" y="226144"/>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76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
          <p:cNvSpPr txBox="1">
            <a:spLocks noGrp="1"/>
          </p:cNvSpPr>
          <p:nvPr>
            <p:ph type="title"/>
          </p:nvPr>
        </p:nvSpPr>
        <p:spPr>
          <a:xfrm>
            <a:off x="-266700" y="477113"/>
            <a:ext cx="10160000" cy="914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267"/>
              <a:buFont typeface="Cambria"/>
              <a:buNone/>
            </a:pPr>
            <a:r>
              <a:rPr lang="en-US" sz="4267" b="1" dirty="0">
                <a:latin typeface="Cambria"/>
                <a:ea typeface="Cambria"/>
                <a:cs typeface="Cambria"/>
                <a:sym typeface="Cambria"/>
              </a:rPr>
              <a:t>MỤC TIÊU BÀI HỌC</a:t>
            </a:r>
            <a:endParaRPr dirty="0"/>
          </a:p>
        </p:txBody>
      </p:sp>
      <p:sp>
        <p:nvSpPr>
          <p:cNvPr id="201" name="Google Shape;201;p3"/>
          <p:cNvSpPr/>
          <p:nvPr/>
        </p:nvSpPr>
        <p:spPr>
          <a:xfrm>
            <a:off x="126793" y="1737194"/>
            <a:ext cx="6869751" cy="1823424"/>
          </a:xfrm>
          <a:prstGeom prst="roundRect">
            <a:avLst>
              <a:gd name="adj" fmla="val 16667"/>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Cambria"/>
                <a:sym typeface="Cambria"/>
              </a:rPr>
              <a:t>1. </a:t>
            </a:r>
            <a:r>
              <a:rPr kumimoji="0" lang="vi-VN"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Học sinh </a:t>
            </a:r>
            <a:r>
              <a:rPr kumimoji="0" lang="vi-VN"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liệt kê </a:t>
            </a:r>
            <a:r>
              <a:rPr kumimoji="0" lang="vi-VN"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được</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các</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lĩnh</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vực</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chính</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của</a:t>
            </a:r>
            <a:r>
              <a:rPr kumimoji="0" lang="vi-VN"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những thành tựu văn hóa, khoa học - kĩ thuật tiêu biểu của Trung Quốc thời phong kiến</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trong</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thời</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gian</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5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phút</a:t>
            </a:r>
            <a:r>
              <a:rPr kumimoji="0" lang="vi-VN"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p>
        </p:txBody>
      </p:sp>
      <p:pic>
        <p:nvPicPr>
          <p:cNvPr id="204" name="Google Shape;204;p3" descr="Mục tiêu dài hạn là gì? Đặt mục tiêu dài hạn hiệu quả - JobsGO Blog"/>
          <p:cNvPicPr preferRelativeResize="0"/>
          <p:nvPr/>
        </p:nvPicPr>
        <p:blipFill rotWithShape="1">
          <a:blip r:embed="rId3">
            <a:alphaModFix/>
          </a:blip>
          <a:srcRect/>
          <a:stretch/>
        </p:blipFill>
        <p:spPr>
          <a:xfrm>
            <a:off x="8118764" y="177801"/>
            <a:ext cx="4018353" cy="2395705"/>
          </a:xfrm>
          <a:prstGeom prst="rect">
            <a:avLst/>
          </a:prstGeom>
          <a:noFill/>
          <a:ln>
            <a:noFill/>
          </a:ln>
        </p:spPr>
      </p:pic>
      <p:sp>
        <p:nvSpPr>
          <p:cNvPr id="7" name="Google Shape;201;p3"/>
          <p:cNvSpPr/>
          <p:nvPr/>
        </p:nvSpPr>
        <p:spPr>
          <a:xfrm>
            <a:off x="1840159" y="4269891"/>
            <a:ext cx="6532316" cy="1895382"/>
          </a:xfrm>
          <a:prstGeom prst="roundRect">
            <a:avLst>
              <a:gd name="adj" fmla="val 16667"/>
            </a:avLst>
          </a:prstGeom>
          <a:solidFill>
            <a:srgbClr val="00B05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Cambria"/>
                <a:sym typeface="Cambria"/>
              </a:rPr>
              <a:t>2.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Học</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sinh</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a:sym typeface="Arial"/>
              </a:rPr>
              <a:t>trình</a:t>
            </a:r>
            <a:r>
              <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Arial"/>
                <a:sym typeface="Arial"/>
              </a:rPr>
              <a:t>bày</a:t>
            </a:r>
            <a:r>
              <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va</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vi-VN"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đánh giá</a:t>
            </a:r>
            <a:r>
              <a:rPr kumimoji="0" lang="en-US" sz="2400" b="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được</a:t>
            </a:r>
            <a:r>
              <a:rPr kumimoji="0" lang="vi-VN"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giá trị của thành tựu văn hóa Trung Quốc thời phong kiến</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trong</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thời</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gian</a:t>
            </a:r>
            <a:r>
              <a:rPr kumimoji="0" lang="en-US"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10 </a:t>
            </a:r>
            <a:r>
              <a:rPr kumimoji="0" lang="en-US" sz="2400" b="0"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phút</a:t>
            </a:r>
            <a:r>
              <a:rPr kumimoji="0" lang="vi-VN" sz="2400"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endParaRPr kumimoji="0" sz="2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Cambria"/>
              <a:sym typeface="Cambria"/>
            </a:endParaRPr>
          </a:p>
        </p:txBody>
      </p:sp>
      <p:pic>
        <p:nvPicPr>
          <p:cNvPr id="2" name="Picture 1">
            <a:extLst>
              <a:ext uri="{FF2B5EF4-FFF2-40B4-BE49-F238E27FC236}">
                <a16:creationId xmlns:a16="http://schemas.microsoft.com/office/drawing/2014/main" id="{16E01FBD-3BEC-D87B-912B-F4DFC415F8C5}"/>
              </a:ext>
            </a:extLst>
          </p:cNvPr>
          <p:cNvPicPr>
            <a:picLocks noChangeAspect="1"/>
          </p:cNvPicPr>
          <p:nvPr/>
        </p:nvPicPr>
        <p:blipFill>
          <a:blip r:embed="rId4"/>
          <a:stretch>
            <a:fillRect/>
          </a:stretch>
        </p:blipFill>
        <p:spPr>
          <a:xfrm>
            <a:off x="602564" y="409123"/>
            <a:ext cx="1237595" cy="1237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500"/>
                                        <p:tgtEl>
                                          <p:spTgt spid="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085791" y="1500703"/>
            <a:ext cx="3962400" cy="3962400"/>
            <a:chOff x="3883949" y="1474165"/>
            <a:chExt cx="3962400" cy="3962400"/>
          </a:xfrm>
        </p:grpSpPr>
        <p:sp>
          <p:nvSpPr>
            <p:cNvPr id="43" name="Oval 42"/>
            <p:cNvSpPr/>
            <p:nvPr/>
          </p:nvSpPr>
          <p:spPr>
            <a:xfrm>
              <a:off x="3883949" y="1474165"/>
              <a:ext cx="3962400" cy="3962400"/>
            </a:xfrm>
            <a:prstGeom prst="ellipse">
              <a:avLst/>
            </a:prstGeom>
            <a:solidFill>
              <a:schemeClr val="tx1">
                <a:lumMod val="75000"/>
                <a:lumOff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44" name="TextBox 43"/>
            <p:cNvSpPr txBox="1"/>
            <p:nvPr/>
          </p:nvSpPr>
          <p:spPr>
            <a:xfrm>
              <a:off x="4188749" y="3178366"/>
              <a:ext cx="3352800" cy="553998"/>
            </a:xfrm>
            <a:prstGeom prst="rect">
              <a:avLst/>
            </a:prstGeom>
            <a:noFill/>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white"/>
                  </a:solidFill>
                  <a:effectLst/>
                  <a:uLnTx/>
                  <a:uFillTx/>
                  <a:latin typeface="#9Slide03 IcielPanton Black" panose="00000A00000000000000" pitchFamily="2" charset="0"/>
                  <a:ea typeface="+mn-ea"/>
                  <a:cs typeface="Arial"/>
                  <a:sym typeface="Arial"/>
                </a:rPr>
                <a:t>CÓ GÌ Ở</a:t>
              </a:r>
            </a:p>
          </p:txBody>
        </p:sp>
      </p:grpSp>
      <p:sp>
        <p:nvSpPr>
          <p:cNvPr id="55" name="Oval 54"/>
          <p:cNvSpPr/>
          <p:nvPr/>
        </p:nvSpPr>
        <p:spPr>
          <a:xfrm>
            <a:off x="4267199" y="1524000"/>
            <a:ext cx="3810003" cy="381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C6E51"/>
              </a:solidFill>
              <a:effectLst/>
              <a:uLnTx/>
              <a:uFillTx/>
              <a:latin typeface="#9Slide02 Noi dung dai"/>
              <a:ea typeface="+mn-ea"/>
              <a:cs typeface="+mn-cs"/>
              <a:sym typeface="Arial"/>
            </a:endParaRPr>
          </a:p>
        </p:txBody>
      </p:sp>
      <p:sp>
        <p:nvSpPr>
          <p:cNvPr id="56" name="Oval 55"/>
          <p:cNvSpPr/>
          <p:nvPr/>
        </p:nvSpPr>
        <p:spPr>
          <a:xfrm>
            <a:off x="4788627" y="2045427"/>
            <a:ext cx="2767148" cy="276714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7" name="Oval 56"/>
          <p:cNvSpPr/>
          <p:nvPr/>
        </p:nvSpPr>
        <p:spPr>
          <a:xfrm>
            <a:off x="5234184" y="2490984"/>
            <a:ext cx="1876032" cy="187603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8" name="Oval 57"/>
          <p:cNvSpPr/>
          <p:nvPr/>
        </p:nvSpPr>
        <p:spPr>
          <a:xfrm>
            <a:off x="5750094" y="3006894"/>
            <a:ext cx="844215" cy="84421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59" name="Arc 58"/>
          <p:cNvSpPr/>
          <p:nvPr/>
        </p:nvSpPr>
        <p:spPr>
          <a:xfrm rot="20481717">
            <a:off x="3184955" y="630268"/>
            <a:ext cx="5974491" cy="5597461"/>
          </a:xfrm>
          <a:prstGeom prst="arc">
            <a:avLst>
              <a:gd name="adj1" fmla="val 16646192"/>
              <a:gd name="adj2" fmla="val 16036918"/>
            </a:avLst>
          </a:prstGeom>
          <a:ln w="8890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60" name="Arc 59"/>
          <p:cNvSpPr/>
          <p:nvPr/>
        </p:nvSpPr>
        <p:spPr>
          <a:xfrm rot="20568184">
            <a:off x="1902153" y="-778898"/>
            <a:ext cx="8393544" cy="8439924"/>
          </a:xfrm>
          <a:prstGeom prst="arc">
            <a:avLst>
              <a:gd name="adj1" fmla="val 16654886"/>
              <a:gd name="adj2" fmla="val 16036918"/>
            </a:avLst>
          </a:prstGeom>
          <a:ln w="8890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61" name="Arc 60"/>
          <p:cNvSpPr/>
          <p:nvPr/>
        </p:nvSpPr>
        <p:spPr>
          <a:xfrm rot="20424303">
            <a:off x="613256" y="-2157852"/>
            <a:ext cx="11028099" cy="10910927"/>
          </a:xfrm>
          <a:prstGeom prst="arc">
            <a:avLst>
              <a:gd name="adj1" fmla="val 16628503"/>
              <a:gd name="adj2" fmla="val 16036918"/>
            </a:avLst>
          </a:prstGeom>
          <a:ln w="889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45" name="Arc 44"/>
          <p:cNvSpPr/>
          <p:nvPr/>
        </p:nvSpPr>
        <p:spPr>
          <a:xfrm rot="20416599">
            <a:off x="3439060" y="992030"/>
            <a:ext cx="5390129" cy="4979748"/>
          </a:xfrm>
          <a:prstGeom prst="arc">
            <a:avLst>
              <a:gd name="adj1" fmla="val 17495719"/>
              <a:gd name="adj2" fmla="val 14652653"/>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46" name="Arc 45"/>
          <p:cNvSpPr/>
          <p:nvPr/>
        </p:nvSpPr>
        <p:spPr>
          <a:xfrm rot="20617034">
            <a:off x="2824933" y="631668"/>
            <a:ext cx="6405347" cy="5938187"/>
          </a:xfrm>
          <a:prstGeom prst="arc">
            <a:avLst>
              <a:gd name="adj1" fmla="val 17495719"/>
              <a:gd name="adj2" fmla="val 14816700"/>
            </a:avLst>
          </a:prstGeom>
          <a:ln w="381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47" name="Arc 46"/>
          <p:cNvSpPr/>
          <p:nvPr/>
        </p:nvSpPr>
        <p:spPr>
          <a:xfrm rot="21406139">
            <a:off x="4790913" y="2281807"/>
            <a:ext cx="2457451" cy="2286000"/>
          </a:xfrm>
          <a:prstGeom prst="arc">
            <a:avLst>
              <a:gd name="adj1" fmla="val 17495719"/>
              <a:gd name="adj2" fmla="val 14850599"/>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48" name="Arc 47"/>
          <p:cNvSpPr/>
          <p:nvPr/>
        </p:nvSpPr>
        <p:spPr>
          <a:xfrm rot="21264636">
            <a:off x="4412358" y="1974695"/>
            <a:ext cx="3194999" cy="2987348"/>
          </a:xfrm>
          <a:prstGeom prst="arc">
            <a:avLst>
              <a:gd name="adj1" fmla="val 17495719"/>
              <a:gd name="adj2" fmla="val 14850599"/>
            </a:avLst>
          </a:prstGeom>
          <a:ln w="88900">
            <a:solidFill>
              <a:schemeClr val="accent5">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49" name="Arc 48"/>
          <p:cNvSpPr/>
          <p:nvPr/>
        </p:nvSpPr>
        <p:spPr>
          <a:xfrm rot="21042090">
            <a:off x="4104942" y="1697509"/>
            <a:ext cx="3830631" cy="3721251"/>
          </a:xfrm>
          <a:prstGeom prst="arc">
            <a:avLst>
              <a:gd name="adj1" fmla="val 17495719"/>
              <a:gd name="adj2" fmla="val 14850599"/>
            </a:avLst>
          </a:prstGeom>
          <a:ln w="1016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50" name="Arc 49"/>
          <p:cNvSpPr/>
          <p:nvPr/>
        </p:nvSpPr>
        <p:spPr>
          <a:xfrm rot="20884398">
            <a:off x="3771731" y="1350256"/>
            <a:ext cx="4511751" cy="4296077"/>
          </a:xfrm>
          <a:prstGeom prst="arc">
            <a:avLst>
              <a:gd name="adj1" fmla="val 17495719"/>
              <a:gd name="adj2" fmla="val 14850599"/>
            </a:avLst>
          </a:prstGeom>
          <a:ln w="1143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51" name="Arc 50"/>
          <p:cNvSpPr/>
          <p:nvPr/>
        </p:nvSpPr>
        <p:spPr>
          <a:xfrm rot="20481717">
            <a:off x="3040361" y="656808"/>
            <a:ext cx="5974491" cy="5597461"/>
          </a:xfrm>
          <a:prstGeom prst="arc">
            <a:avLst>
              <a:gd name="adj1" fmla="val 17495719"/>
              <a:gd name="adj2" fmla="val 14850599"/>
            </a:avLst>
          </a:prstGeom>
          <a:ln w="8890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52" name="Arc 51"/>
          <p:cNvSpPr/>
          <p:nvPr/>
        </p:nvSpPr>
        <p:spPr>
          <a:xfrm>
            <a:off x="5171915" y="2597332"/>
            <a:ext cx="1790700" cy="1665675"/>
          </a:xfrm>
          <a:prstGeom prst="arc">
            <a:avLst>
              <a:gd name="adj1" fmla="val 17495719"/>
              <a:gd name="adj2" fmla="val 14850599"/>
            </a:avLst>
          </a:prstGeom>
          <a:ln w="571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53" name="Arc 52"/>
          <p:cNvSpPr/>
          <p:nvPr/>
        </p:nvSpPr>
        <p:spPr>
          <a:xfrm rot="489092">
            <a:off x="5535871" y="2874629"/>
            <a:ext cx="1160044" cy="1083579"/>
          </a:xfrm>
          <a:prstGeom prst="arc">
            <a:avLst>
              <a:gd name="adj1" fmla="val 17495719"/>
              <a:gd name="adj2" fmla="val 14850599"/>
            </a:avLst>
          </a:prstGeom>
          <a:ln w="3810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54" name="Arc 53"/>
          <p:cNvSpPr/>
          <p:nvPr/>
        </p:nvSpPr>
        <p:spPr>
          <a:xfrm rot="1249885">
            <a:off x="5841879" y="3133573"/>
            <a:ext cx="660643" cy="590855"/>
          </a:xfrm>
          <a:prstGeom prst="arc">
            <a:avLst>
              <a:gd name="adj1" fmla="val 17495719"/>
              <a:gd name="adj2" fmla="val 14850599"/>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10" name="Donut 9"/>
          <p:cNvSpPr/>
          <p:nvPr/>
        </p:nvSpPr>
        <p:spPr>
          <a:xfrm>
            <a:off x="4501496" y="2286001"/>
            <a:ext cx="1371600" cy="1371600"/>
          </a:xfrm>
          <a:prstGeom prst="donut">
            <a:avLst>
              <a:gd name="adj" fmla="val 658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11" name="Donut 10"/>
          <p:cNvSpPr/>
          <p:nvPr/>
        </p:nvSpPr>
        <p:spPr>
          <a:xfrm>
            <a:off x="6210300" y="3276600"/>
            <a:ext cx="762000" cy="762000"/>
          </a:xfrm>
          <a:prstGeom prst="donut">
            <a:avLst>
              <a:gd name="adj" fmla="val 218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12" name="Donut 11"/>
          <p:cNvSpPr/>
          <p:nvPr/>
        </p:nvSpPr>
        <p:spPr>
          <a:xfrm>
            <a:off x="6057900" y="4229100"/>
            <a:ext cx="838200" cy="838200"/>
          </a:xfrm>
          <a:prstGeom prst="donut">
            <a:avLst>
              <a:gd name="adj" fmla="val 8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13" name="Donut 12"/>
          <p:cNvSpPr/>
          <p:nvPr/>
        </p:nvSpPr>
        <p:spPr>
          <a:xfrm>
            <a:off x="7467600" y="3276600"/>
            <a:ext cx="609600" cy="609600"/>
          </a:xfrm>
          <a:prstGeom prst="donut">
            <a:avLst>
              <a:gd name="adj" fmla="val 369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cxnSp>
        <p:nvCxnSpPr>
          <p:cNvPr id="14" name="Straight Connector 13"/>
          <p:cNvCxnSpPr/>
          <p:nvPr/>
        </p:nvCxnSpPr>
        <p:spPr>
          <a:xfrm flipV="1">
            <a:off x="6387194" y="840921"/>
            <a:ext cx="1017815" cy="83820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Multiply 14"/>
          <p:cNvSpPr/>
          <p:nvPr/>
        </p:nvSpPr>
        <p:spPr>
          <a:xfrm>
            <a:off x="6596743" y="1774371"/>
            <a:ext cx="1763487" cy="1790700"/>
          </a:xfrm>
          <a:prstGeom prst="mathMultiply">
            <a:avLst>
              <a:gd name="adj1" fmla="val 163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16" name="Multiply 15"/>
          <p:cNvSpPr/>
          <p:nvPr/>
        </p:nvSpPr>
        <p:spPr>
          <a:xfrm rot="20028486">
            <a:off x="3948942" y="3752851"/>
            <a:ext cx="1763487" cy="1790700"/>
          </a:xfrm>
          <a:prstGeom prst="mathMultiply">
            <a:avLst>
              <a:gd name="adj1" fmla="val 163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17" name="12-Point Star 16"/>
          <p:cNvSpPr/>
          <p:nvPr/>
        </p:nvSpPr>
        <p:spPr>
          <a:xfrm>
            <a:off x="1554803" y="2332183"/>
            <a:ext cx="1386328" cy="1320936"/>
          </a:xfrm>
          <a:prstGeom prst="star12">
            <a:avLst>
              <a:gd name="adj" fmla="val 363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18" name="Oval 17"/>
          <p:cNvSpPr/>
          <p:nvPr/>
        </p:nvSpPr>
        <p:spPr>
          <a:xfrm>
            <a:off x="1949315" y="2705268"/>
            <a:ext cx="597303" cy="57133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19" name="Multiply 18"/>
          <p:cNvSpPr/>
          <p:nvPr/>
        </p:nvSpPr>
        <p:spPr>
          <a:xfrm rot="15698754">
            <a:off x="8664882" y="2757770"/>
            <a:ext cx="1763487" cy="1790700"/>
          </a:xfrm>
          <a:prstGeom prst="mathMultiply">
            <a:avLst>
              <a:gd name="adj1" fmla="val 1636"/>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0" name="Multiply 19"/>
          <p:cNvSpPr/>
          <p:nvPr/>
        </p:nvSpPr>
        <p:spPr>
          <a:xfrm rot="2163725">
            <a:off x="2723858" y="833621"/>
            <a:ext cx="1763487" cy="1790700"/>
          </a:xfrm>
          <a:prstGeom prst="mathMultiply">
            <a:avLst>
              <a:gd name="adj1" fmla="val 1636"/>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1" name="Donut 20"/>
          <p:cNvSpPr/>
          <p:nvPr/>
        </p:nvSpPr>
        <p:spPr>
          <a:xfrm>
            <a:off x="2159256" y="4251513"/>
            <a:ext cx="1726945" cy="1726945"/>
          </a:xfrm>
          <a:prstGeom prst="donut">
            <a:avLst>
              <a:gd name="adj" fmla="val 83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22" name="Donut 21"/>
          <p:cNvSpPr/>
          <p:nvPr/>
        </p:nvSpPr>
        <p:spPr>
          <a:xfrm>
            <a:off x="8946757" y="1260021"/>
            <a:ext cx="1371600" cy="1371600"/>
          </a:xfrm>
          <a:prstGeom prst="donut">
            <a:avLst>
              <a:gd name="adj" fmla="val 10502"/>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23" name="Donut 22"/>
          <p:cNvSpPr/>
          <p:nvPr/>
        </p:nvSpPr>
        <p:spPr>
          <a:xfrm>
            <a:off x="8151667" y="4733983"/>
            <a:ext cx="762000" cy="762000"/>
          </a:xfrm>
          <a:prstGeom prst="donut">
            <a:avLst>
              <a:gd name="adj" fmla="val 2184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9Slide02 Noi dung dai"/>
              <a:ea typeface="+mn-ea"/>
              <a:cs typeface="+mn-cs"/>
              <a:sym typeface="Arial"/>
            </a:endParaRPr>
          </a:p>
        </p:txBody>
      </p:sp>
      <p:sp>
        <p:nvSpPr>
          <p:cNvPr id="24" name="Multiply 23"/>
          <p:cNvSpPr/>
          <p:nvPr/>
        </p:nvSpPr>
        <p:spPr>
          <a:xfrm rot="20028486">
            <a:off x="9396450" y="4510859"/>
            <a:ext cx="1763487" cy="1790700"/>
          </a:xfrm>
          <a:prstGeom prst="mathMultiply">
            <a:avLst>
              <a:gd name="adj1" fmla="val 163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5" name="Multiply 24"/>
          <p:cNvSpPr/>
          <p:nvPr/>
        </p:nvSpPr>
        <p:spPr>
          <a:xfrm rot="17076524">
            <a:off x="9396450" y="4510859"/>
            <a:ext cx="1763487" cy="1790700"/>
          </a:xfrm>
          <a:prstGeom prst="mathMultiply">
            <a:avLst>
              <a:gd name="adj1" fmla="val 1636"/>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3" name="Rectangle 2"/>
          <p:cNvSpPr/>
          <p:nvPr/>
        </p:nvSpPr>
        <p:spPr>
          <a:xfrm>
            <a:off x="-78920" y="3345759"/>
            <a:ext cx="12651920" cy="35052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2" name="Rectangle 1"/>
          <p:cNvSpPr/>
          <p:nvPr/>
        </p:nvSpPr>
        <p:spPr>
          <a:xfrm>
            <a:off x="-102035" y="-151108"/>
            <a:ext cx="12675036" cy="35557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E54">
                  <a:lumMod val="60000"/>
                  <a:lumOff val="40000"/>
                </a:srgbClr>
              </a:solidFill>
              <a:effectLst/>
              <a:uLnTx/>
              <a:uFillTx/>
              <a:latin typeface="#9Slide02 Noi dung dai"/>
              <a:ea typeface="+mn-ea"/>
              <a:cs typeface="+mn-cs"/>
              <a:sym typeface="Arial"/>
            </a:endParaRPr>
          </a:p>
        </p:txBody>
      </p:sp>
      <p:sp>
        <p:nvSpPr>
          <p:cNvPr id="8" name="Rectangle 7"/>
          <p:cNvSpPr/>
          <p:nvPr/>
        </p:nvSpPr>
        <p:spPr>
          <a:xfrm>
            <a:off x="-124973" y="-142967"/>
            <a:ext cx="12697973" cy="33528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E54">
                  <a:lumMod val="60000"/>
                  <a:lumOff val="40000"/>
                </a:srgbClr>
              </a:solidFill>
              <a:effectLst/>
              <a:uLnTx/>
              <a:uFillTx/>
              <a:latin typeface="#9Slide02 Noi dung dai"/>
              <a:ea typeface="+mn-ea"/>
              <a:cs typeface="+mn-cs"/>
              <a:sym typeface="Arial"/>
            </a:endParaRPr>
          </a:p>
        </p:txBody>
      </p:sp>
      <p:sp>
        <p:nvSpPr>
          <p:cNvPr id="9" name="Rectangle 8"/>
          <p:cNvSpPr/>
          <p:nvPr/>
        </p:nvSpPr>
        <p:spPr>
          <a:xfrm>
            <a:off x="-115141" y="3209834"/>
            <a:ext cx="12697973" cy="367480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6" name="Rectangle 5"/>
          <p:cNvSpPr/>
          <p:nvPr/>
        </p:nvSpPr>
        <p:spPr>
          <a:xfrm>
            <a:off x="-143157" y="-142967"/>
            <a:ext cx="12697973" cy="335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E54">
                  <a:lumMod val="60000"/>
                  <a:lumOff val="40000"/>
                </a:srgbClr>
              </a:solidFill>
              <a:effectLst/>
              <a:uLnTx/>
              <a:uFillTx/>
              <a:latin typeface="#9Slide02 Noi dung dai"/>
              <a:ea typeface="+mn-ea"/>
              <a:cs typeface="+mn-cs"/>
              <a:sym typeface="Arial"/>
            </a:endParaRPr>
          </a:p>
        </p:txBody>
      </p:sp>
      <p:sp>
        <p:nvSpPr>
          <p:cNvPr id="7" name="Rectangle 6"/>
          <p:cNvSpPr/>
          <p:nvPr/>
        </p:nvSpPr>
        <p:spPr>
          <a:xfrm>
            <a:off x="-155814" y="3209834"/>
            <a:ext cx="12744055" cy="367480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4" name="Rectangle 3"/>
          <p:cNvSpPr/>
          <p:nvPr/>
        </p:nvSpPr>
        <p:spPr>
          <a:xfrm>
            <a:off x="-270357" y="-158745"/>
            <a:ext cx="12853188" cy="342039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E54">
                  <a:lumMod val="60000"/>
                  <a:lumOff val="40000"/>
                </a:srgbClr>
              </a:solidFill>
              <a:effectLst/>
              <a:uLnTx/>
              <a:uFillTx/>
              <a:latin typeface="#9Slide02 Noi dung dai"/>
              <a:ea typeface="+mn-ea"/>
              <a:cs typeface="+mn-cs"/>
              <a:sym typeface="Arial"/>
            </a:endParaRPr>
          </a:p>
        </p:txBody>
      </p:sp>
      <p:sp>
        <p:nvSpPr>
          <p:cNvPr id="5" name="Rectangle 4"/>
          <p:cNvSpPr/>
          <p:nvPr/>
        </p:nvSpPr>
        <p:spPr>
          <a:xfrm>
            <a:off x="-270357" y="3244444"/>
            <a:ext cx="12853188" cy="3624416"/>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CE54">
                  <a:lumMod val="60000"/>
                  <a:lumOff val="40000"/>
                </a:srgbClr>
              </a:solidFill>
              <a:effectLst/>
              <a:uLnTx/>
              <a:uFillTx/>
              <a:latin typeface="#9Slide02 Noi dung dai"/>
              <a:ea typeface="+mn-ea"/>
              <a:cs typeface="+mn-cs"/>
              <a:sym typeface="Arial"/>
            </a:endParaRPr>
          </a:p>
        </p:txBody>
      </p:sp>
      <p:sp>
        <p:nvSpPr>
          <p:cNvPr id="62" name="Rectangle 61"/>
          <p:cNvSpPr/>
          <p:nvPr/>
        </p:nvSpPr>
        <p:spPr>
          <a:xfrm>
            <a:off x="-261585" y="-171918"/>
            <a:ext cx="6845709" cy="725491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63" name="Rectangle 62"/>
          <p:cNvSpPr/>
          <p:nvPr/>
        </p:nvSpPr>
        <p:spPr>
          <a:xfrm>
            <a:off x="5934069" y="-211783"/>
            <a:ext cx="6620747" cy="7273963"/>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64" name="Decagon 63"/>
          <p:cNvSpPr/>
          <p:nvPr/>
        </p:nvSpPr>
        <p:spPr>
          <a:xfrm>
            <a:off x="3810000" y="1066800"/>
            <a:ext cx="4724400" cy="4724400"/>
          </a:xfrm>
          <a:prstGeom prst="decagon">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sp>
        <p:nvSpPr>
          <p:cNvPr id="65" name="Oval 64"/>
          <p:cNvSpPr/>
          <p:nvPr/>
        </p:nvSpPr>
        <p:spPr>
          <a:xfrm>
            <a:off x="4419600" y="1676400"/>
            <a:ext cx="3505200" cy="35052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sym typeface="Arial"/>
            </a:endParaRPr>
          </a:p>
        </p:txBody>
      </p:sp>
      <p:cxnSp>
        <p:nvCxnSpPr>
          <p:cNvPr id="66" name="Straight Connector 65"/>
          <p:cNvCxnSpPr/>
          <p:nvPr/>
        </p:nvCxnSpPr>
        <p:spPr>
          <a:xfrm>
            <a:off x="1905000" y="2362200"/>
            <a:ext cx="4800600" cy="0"/>
          </a:xfrm>
          <a:prstGeom prst="line">
            <a:avLst/>
          </a:prstGeom>
          <a:ln w="76200" cap="rnd">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010400" y="4572000"/>
            <a:ext cx="4800600" cy="0"/>
          </a:xfrm>
          <a:prstGeom prst="line">
            <a:avLst/>
          </a:prstGeom>
          <a:ln w="76200" cap="rnd">
            <a:solidFill>
              <a:schemeClr val="bg1"/>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544543" y="2985726"/>
            <a:ext cx="5204944" cy="738664"/>
          </a:xfrm>
          <a:prstGeom prst="rect">
            <a:avLst/>
          </a:prstGeom>
          <a:noFill/>
          <a:effectLst>
            <a:outerShdw blurRad="50800" dist="38100" dir="10800000" algn="r" rotWithShape="0">
              <a:prstClr val="black">
                <a:alpha val="40000"/>
              </a:prstClr>
            </a:outerShdw>
          </a:effectLst>
        </p:spPr>
        <p:txBody>
          <a:bodyPr wrap="square" lIns="0" tIns="0" rIns="0" b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9Slide03 IcielPanton Black" panose="00000A00000000000000" pitchFamily="2" charset="0"/>
                <a:ea typeface="+mn-ea"/>
                <a:cs typeface="Arial"/>
                <a:sym typeface="Arial"/>
              </a:rPr>
              <a:t>KHỞI ĐỘNG</a:t>
            </a:r>
          </a:p>
        </p:txBody>
      </p:sp>
      <p:pic>
        <p:nvPicPr>
          <p:cNvPr id="27" name="TOP 10 FREE 2D  3D  Intro Templates  - Blender Sony Vegas Adobe After Effects  Cinema 4D 3">
            <a:hlinkClick r:id="" action="ppaction://media"/>
            <a:extLst>
              <a:ext uri="{FF2B5EF4-FFF2-40B4-BE49-F238E27FC236}">
                <a16:creationId xmlns:a16="http://schemas.microsoft.com/office/drawing/2014/main" id="{F6A2B367-F67E-48A3-B25F-928BA3E72569}"/>
              </a:ext>
            </a:extLst>
          </p:cNvPr>
          <p:cNvPicPr>
            <a:picLocks noChangeAspect="1"/>
          </p:cNvPicPr>
          <p:nvPr>
            <a:audioFile r:link="rId1"/>
            <p:extLst>
              <p:ext uri="{DAA4B4D4-6D71-4841-9C94-3DE7FCFB9230}">
                <p14:media xmlns:p14="http://schemas.microsoft.com/office/powerpoint/2010/main" r:embed="rId2">
                  <p14:trim st="53359" end="66937.875"/>
                </p14:media>
              </p:ext>
            </p:extLst>
          </p:nvPr>
        </p:nvPicPr>
        <p:blipFill>
          <a:blip r:embed="rId4"/>
          <a:stretch>
            <a:fillRect/>
          </a:stretch>
        </p:blipFill>
        <p:spPr>
          <a:xfrm>
            <a:off x="-4061530" y="752781"/>
            <a:ext cx="487363" cy="487363"/>
          </a:xfrm>
          <a:prstGeom prst="rect">
            <a:avLst/>
          </a:prstGeom>
        </p:spPr>
      </p:pic>
      <p:pic>
        <p:nvPicPr>
          <p:cNvPr id="26" name="Picture 25">
            <a:extLst>
              <a:ext uri="{FF2B5EF4-FFF2-40B4-BE49-F238E27FC236}">
                <a16:creationId xmlns:a16="http://schemas.microsoft.com/office/drawing/2014/main" id="{8400485A-3958-885C-CC36-4673EF04BFCB}"/>
              </a:ext>
            </a:extLst>
          </p:cNvPr>
          <p:cNvPicPr>
            <a:picLocks noChangeAspect="1"/>
          </p:cNvPicPr>
          <p:nvPr/>
        </p:nvPicPr>
        <p:blipFill>
          <a:blip r:embed="rId5"/>
          <a:stretch>
            <a:fillRect/>
          </a:stretch>
        </p:blipFill>
        <p:spPr>
          <a:xfrm>
            <a:off x="-10566" y="-186867"/>
            <a:ext cx="1353972" cy="1237595"/>
          </a:xfrm>
          <a:prstGeom prst="rect">
            <a:avLst/>
          </a:prstGeom>
        </p:spPr>
      </p:pic>
    </p:spTree>
    <p:extLst>
      <p:ext uri="{BB962C8B-B14F-4D97-AF65-F5344CB8AC3E}">
        <p14:creationId xmlns:p14="http://schemas.microsoft.com/office/powerpoint/2010/main" val="3717062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397" fill="hold"/>
                                        <p:tgtEl>
                                          <p:spTgt spid="27"/>
                                        </p:tgtEl>
                                      </p:cBhvr>
                                    </p:cmd>
                                  </p:childTnLst>
                                </p:cTn>
                              </p:par>
                              <p:par>
                                <p:cTn id="7" presetID="2" presetClass="exit" presetSubtype="1" decel="100000" fill="hold" grpId="0" nodeType="withEffect">
                                  <p:stCondLst>
                                    <p:cond delay="0"/>
                                  </p:stCondLst>
                                  <p:childTnLst>
                                    <p:anim calcmode="lin" valueType="num">
                                      <p:cBhvr additive="base">
                                        <p:cTn id="8" dur="1000"/>
                                        <p:tgtEl>
                                          <p:spTgt spid="4"/>
                                        </p:tgtEl>
                                        <p:attrNameLst>
                                          <p:attrName>ppt_x</p:attrName>
                                        </p:attrNameLst>
                                      </p:cBhvr>
                                      <p:tavLst>
                                        <p:tav tm="0">
                                          <p:val>
                                            <p:strVal val="ppt_x"/>
                                          </p:val>
                                        </p:tav>
                                        <p:tav tm="100000">
                                          <p:val>
                                            <p:strVal val="ppt_x"/>
                                          </p:val>
                                        </p:tav>
                                      </p:tavLst>
                                    </p:anim>
                                    <p:anim calcmode="lin" valueType="num">
                                      <p:cBhvr additive="base">
                                        <p:cTn id="9" dur="1000"/>
                                        <p:tgtEl>
                                          <p:spTgt spid="4"/>
                                        </p:tgtEl>
                                        <p:attrNameLst>
                                          <p:attrName>ppt_y</p:attrName>
                                        </p:attrNameLst>
                                      </p:cBhvr>
                                      <p:tavLst>
                                        <p:tav tm="0">
                                          <p:val>
                                            <p:strVal val="ppt_y"/>
                                          </p:val>
                                        </p:tav>
                                        <p:tav tm="100000">
                                          <p:val>
                                            <p:strVal val="0-ppt_h/2"/>
                                          </p:val>
                                        </p:tav>
                                      </p:tavLst>
                                    </p:anim>
                                    <p:set>
                                      <p:cBhvr>
                                        <p:cTn id="10" dur="1" fill="hold">
                                          <p:stCondLst>
                                            <p:cond delay="999"/>
                                          </p:stCondLst>
                                        </p:cTn>
                                        <p:tgtEl>
                                          <p:spTgt spid="4"/>
                                        </p:tgtEl>
                                        <p:attrNameLst>
                                          <p:attrName>style.visibility</p:attrName>
                                        </p:attrNameLst>
                                      </p:cBhvr>
                                      <p:to>
                                        <p:strVal val="hidden"/>
                                      </p:to>
                                    </p:set>
                                  </p:childTnLst>
                                </p:cTn>
                              </p:par>
                              <p:par>
                                <p:cTn id="11" presetID="2" presetClass="exit" presetSubtype="4" decel="100000" fill="hold" grpId="0" nodeType="withEffect">
                                  <p:stCondLst>
                                    <p:cond delay="0"/>
                                  </p:stCondLst>
                                  <p:childTnLst>
                                    <p:anim calcmode="lin" valueType="num">
                                      <p:cBhvr additive="base">
                                        <p:cTn id="12" dur="1000"/>
                                        <p:tgtEl>
                                          <p:spTgt spid="5"/>
                                        </p:tgtEl>
                                        <p:attrNameLst>
                                          <p:attrName>ppt_x</p:attrName>
                                        </p:attrNameLst>
                                      </p:cBhvr>
                                      <p:tavLst>
                                        <p:tav tm="0">
                                          <p:val>
                                            <p:strVal val="ppt_x"/>
                                          </p:val>
                                        </p:tav>
                                        <p:tav tm="100000">
                                          <p:val>
                                            <p:strVal val="ppt_x"/>
                                          </p:val>
                                        </p:tav>
                                      </p:tavLst>
                                    </p:anim>
                                    <p:anim calcmode="lin" valueType="num">
                                      <p:cBhvr additive="base">
                                        <p:cTn id="13" dur="1000"/>
                                        <p:tgtEl>
                                          <p:spTgt spid="5"/>
                                        </p:tgtEl>
                                        <p:attrNameLst>
                                          <p:attrName>ppt_y</p:attrName>
                                        </p:attrNameLst>
                                      </p:cBhvr>
                                      <p:tavLst>
                                        <p:tav tm="0">
                                          <p:val>
                                            <p:strVal val="ppt_y"/>
                                          </p:val>
                                        </p:tav>
                                        <p:tav tm="100000">
                                          <p:val>
                                            <p:strVal val="1+ppt_h/2"/>
                                          </p:val>
                                        </p:tav>
                                      </p:tavLst>
                                    </p:anim>
                                    <p:set>
                                      <p:cBhvr>
                                        <p:cTn id="14" dur="1" fill="hold">
                                          <p:stCondLst>
                                            <p:cond delay="999"/>
                                          </p:stCondLst>
                                        </p:cTn>
                                        <p:tgtEl>
                                          <p:spTgt spid="5"/>
                                        </p:tgtEl>
                                        <p:attrNameLst>
                                          <p:attrName>style.visibility</p:attrName>
                                        </p:attrNameLst>
                                      </p:cBhvr>
                                      <p:to>
                                        <p:strVal val="hidden"/>
                                      </p:to>
                                    </p:set>
                                  </p:childTnLst>
                                </p:cTn>
                              </p:par>
                              <p:par>
                                <p:cTn id="15" presetID="2" presetClass="exit" presetSubtype="1" decel="80000" fill="hold" grpId="0" nodeType="withEffect">
                                  <p:stCondLst>
                                    <p:cond delay="200"/>
                                  </p:stCondLst>
                                  <p:childTnLst>
                                    <p:anim calcmode="lin" valueType="num">
                                      <p:cBhvr additive="base">
                                        <p:cTn id="16" dur="1000"/>
                                        <p:tgtEl>
                                          <p:spTgt spid="6"/>
                                        </p:tgtEl>
                                        <p:attrNameLst>
                                          <p:attrName>ppt_x</p:attrName>
                                        </p:attrNameLst>
                                      </p:cBhvr>
                                      <p:tavLst>
                                        <p:tav tm="0">
                                          <p:val>
                                            <p:strVal val="ppt_x"/>
                                          </p:val>
                                        </p:tav>
                                        <p:tav tm="100000">
                                          <p:val>
                                            <p:strVal val="ppt_x"/>
                                          </p:val>
                                        </p:tav>
                                      </p:tavLst>
                                    </p:anim>
                                    <p:anim calcmode="lin" valueType="num">
                                      <p:cBhvr additive="base">
                                        <p:cTn id="17" dur="1000"/>
                                        <p:tgtEl>
                                          <p:spTgt spid="6"/>
                                        </p:tgtEl>
                                        <p:attrNameLst>
                                          <p:attrName>ppt_y</p:attrName>
                                        </p:attrNameLst>
                                      </p:cBhvr>
                                      <p:tavLst>
                                        <p:tav tm="0">
                                          <p:val>
                                            <p:strVal val="ppt_y"/>
                                          </p:val>
                                        </p:tav>
                                        <p:tav tm="100000">
                                          <p:val>
                                            <p:strVal val="0-ppt_h/2"/>
                                          </p:val>
                                        </p:tav>
                                      </p:tavLst>
                                    </p:anim>
                                    <p:set>
                                      <p:cBhvr>
                                        <p:cTn id="18" dur="1" fill="hold">
                                          <p:stCondLst>
                                            <p:cond delay="999"/>
                                          </p:stCondLst>
                                        </p:cTn>
                                        <p:tgtEl>
                                          <p:spTgt spid="6"/>
                                        </p:tgtEl>
                                        <p:attrNameLst>
                                          <p:attrName>style.visibility</p:attrName>
                                        </p:attrNameLst>
                                      </p:cBhvr>
                                      <p:to>
                                        <p:strVal val="hidden"/>
                                      </p:to>
                                    </p:set>
                                  </p:childTnLst>
                                </p:cTn>
                              </p:par>
                              <p:par>
                                <p:cTn id="19" presetID="2" presetClass="exit" presetSubtype="4" decel="100000" fill="hold" grpId="0" nodeType="withEffect">
                                  <p:stCondLst>
                                    <p:cond delay="200"/>
                                  </p:stCondLst>
                                  <p:childTnLst>
                                    <p:anim calcmode="lin" valueType="num">
                                      <p:cBhvr additive="base">
                                        <p:cTn id="20" dur="1000"/>
                                        <p:tgtEl>
                                          <p:spTgt spid="7"/>
                                        </p:tgtEl>
                                        <p:attrNameLst>
                                          <p:attrName>ppt_x</p:attrName>
                                        </p:attrNameLst>
                                      </p:cBhvr>
                                      <p:tavLst>
                                        <p:tav tm="0">
                                          <p:val>
                                            <p:strVal val="ppt_x"/>
                                          </p:val>
                                        </p:tav>
                                        <p:tav tm="100000">
                                          <p:val>
                                            <p:strVal val="ppt_x"/>
                                          </p:val>
                                        </p:tav>
                                      </p:tavLst>
                                    </p:anim>
                                    <p:anim calcmode="lin" valueType="num">
                                      <p:cBhvr additive="base">
                                        <p:cTn id="21" dur="1000"/>
                                        <p:tgtEl>
                                          <p:spTgt spid="7"/>
                                        </p:tgtEl>
                                        <p:attrNameLst>
                                          <p:attrName>ppt_y</p:attrName>
                                        </p:attrNameLst>
                                      </p:cBhvr>
                                      <p:tavLst>
                                        <p:tav tm="0">
                                          <p:val>
                                            <p:strVal val="ppt_y"/>
                                          </p:val>
                                        </p:tav>
                                        <p:tav tm="100000">
                                          <p:val>
                                            <p:strVal val="1+ppt_h/2"/>
                                          </p:val>
                                        </p:tav>
                                      </p:tavLst>
                                    </p:anim>
                                    <p:set>
                                      <p:cBhvr>
                                        <p:cTn id="22" dur="1" fill="hold">
                                          <p:stCondLst>
                                            <p:cond delay="999"/>
                                          </p:stCondLst>
                                        </p:cTn>
                                        <p:tgtEl>
                                          <p:spTgt spid="7"/>
                                        </p:tgtEl>
                                        <p:attrNameLst>
                                          <p:attrName>style.visibility</p:attrName>
                                        </p:attrNameLst>
                                      </p:cBhvr>
                                      <p:to>
                                        <p:strVal val="hidden"/>
                                      </p:to>
                                    </p:set>
                                  </p:childTnLst>
                                </p:cTn>
                              </p:par>
                              <p:par>
                                <p:cTn id="23" presetID="2" presetClass="exit" presetSubtype="1" decel="80000" fill="hold" grpId="0" nodeType="withEffect">
                                  <p:stCondLst>
                                    <p:cond delay="500"/>
                                  </p:stCondLst>
                                  <p:childTnLst>
                                    <p:anim calcmode="lin" valueType="num">
                                      <p:cBhvr additive="base">
                                        <p:cTn id="24" dur="1000"/>
                                        <p:tgtEl>
                                          <p:spTgt spid="8"/>
                                        </p:tgtEl>
                                        <p:attrNameLst>
                                          <p:attrName>ppt_x</p:attrName>
                                        </p:attrNameLst>
                                      </p:cBhvr>
                                      <p:tavLst>
                                        <p:tav tm="0">
                                          <p:val>
                                            <p:strVal val="ppt_x"/>
                                          </p:val>
                                        </p:tav>
                                        <p:tav tm="100000">
                                          <p:val>
                                            <p:strVal val="ppt_x"/>
                                          </p:val>
                                        </p:tav>
                                      </p:tavLst>
                                    </p:anim>
                                    <p:anim calcmode="lin" valueType="num">
                                      <p:cBhvr additive="base">
                                        <p:cTn id="25" dur="1000"/>
                                        <p:tgtEl>
                                          <p:spTgt spid="8"/>
                                        </p:tgtEl>
                                        <p:attrNameLst>
                                          <p:attrName>ppt_y</p:attrName>
                                        </p:attrNameLst>
                                      </p:cBhvr>
                                      <p:tavLst>
                                        <p:tav tm="0">
                                          <p:val>
                                            <p:strVal val="ppt_y"/>
                                          </p:val>
                                        </p:tav>
                                        <p:tav tm="100000">
                                          <p:val>
                                            <p:strVal val="0-ppt_h/2"/>
                                          </p:val>
                                        </p:tav>
                                      </p:tavLst>
                                    </p:anim>
                                    <p:set>
                                      <p:cBhvr>
                                        <p:cTn id="26" dur="1" fill="hold">
                                          <p:stCondLst>
                                            <p:cond delay="999"/>
                                          </p:stCondLst>
                                        </p:cTn>
                                        <p:tgtEl>
                                          <p:spTgt spid="8"/>
                                        </p:tgtEl>
                                        <p:attrNameLst>
                                          <p:attrName>style.visibility</p:attrName>
                                        </p:attrNameLst>
                                      </p:cBhvr>
                                      <p:to>
                                        <p:strVal val="hidden"/>
                                      </p:to>
                                    </p:set>
                                  </p:childTnLst>
                                </p:cTn>
                              </p:par>
                              <p:par>
                                <p:cTn id="27" presetID="2" presetClass="exit" presetSubtype="4" decel="100000" fill="hold" grpId="0" nodeType="withEffect">
                                  <p:stCondLst>
                                    <p:cond delay="500"/>
                                  </p:stCondLst>
                                  <p:childTnLst>
                                    <p:anim calcmode="lin" valueType="num">
                                      <p:cBhvr additive="base">
                                        <p:cTn id="28" dur="1000"/>
                                        <p:tgtEl>
                                          <p:spTgt spid="9"/>
                                        </p:tgtEl>
                                        <p:attrNameLst>
                                          <p:attrName>ppt_x</p:attrName>
                                        </p:attrNameLst>
                                      </p:cBhvr>
                                      <p:tavLst>
                                        <p:tav tm="0">
                                          <p:val>
                                            <p:strVal val="ppt_x"/>
                                          </p:val>
                                        </p:tav>
                                        <p:tav tm="100000">
                                          <p:val>
                                            <p:strVal val="ppt_x"/>
                                          </p:val>
                                        </p:tav>
                                      </p:tavLst>
                                    </p:anim>
                                    <p:anim calcmode="lin" valueType="num">
                                      <p:cBhvr additive="base">
                                        <p:cTn id="29" dur="1000"/>
                                        <p:tgtEl>
                                          <p:spTgt spid="9"/>
                                        </p:tgtEl>
                                        <p:attrNameLst>
                                          <p:attrName>ppt_y</p:attrName>
                                        </p:attrNameLst>
                                      </p:cBhvr>
                                      <p:tavLst>
                                        <p:tav tm="0">
                                          <p:val>
                                            <p:strVal val="ppt_y"/>
                                          </p:val>
                                        </p:tav>
                                        <p:tav tm="100000">
                                          <p:val>
                                            <p:strVal val="1+ppt_h/2"/>
                                          </p:val>
                                        </p:tav>
                                      </p:tavLst>
                                    </p:anim>
                                    <p:set>
                                      <p:cBhvr>
                                        <p:cTn id="30" dur="1" fill="hold">
                                          <p:stCondLst>
                                            <p:cond delay="999"/>
                                          </p:stCondLst>
                                        </p:cTn>
                                        <p:tgtEl>
                                          <p:spTgt spid="9"/>
                                        </p:tgtEl>
                                        <p:attrNameLst>
                                          <p:attrName>style.visibility</p:attrName>
                                        </p:attrNameLst>
                                      </p:cBhvr>
                                      <p:to>
                                        <p:strVal val="hidden"/>
                                      </p:to>
                                    </p:set>
                                  </p:childTnLst>
                                </p:cTn>
                              </p:par>
                              <p:par>
                                <p:cTn id="31" presetID="2" presetClass="exit" presetSubtype="1" decel="80000" fill="hold" grpId="0" nodeType="withEffect">
                                  <p:stCondLst>
                                    <p:cond delay="700"/>
                                  </p:stCondLst>
                                  <p:childTnLst>
                                    <p:anim calcmode="lin" valueType="num">
                                      <p:cBhvr additive="base">
                                        <p:cTn id="32" dur="1000"/>
                                        <p:tgtEl>
                                          <p:spTgt spid="2"/>
                                        </p:tgtEl>
                                        <p:attrNameLst>
                                          <p:attrName>ppt_x</p:attrName>
                                        </p:attrNameLst>
                                      </p:cBhvr>
                                      <p:tavLst>
                                        <p:tav tm="0">
                                          <p:val>
                                            <p:strVal val="ppt_x"/>
                                          </p:val>
                                        </p:tav>
                                        <p:tav tm="100000">
                                          <p:val>
                                            <p:strVal val="ppt_x"/>
                                          </p:val>
                                        </p:tav>
                                      </p:tavLst>
                                    </p:anim>
                                    <p:anim calcmode="lin" valueType="num">
                                      <p:cBhvr additive="base">
                                        <p:cTn id="33" dur="1000"/>
                                        <p:tgtEl>
                                          <p:spTgt spid="2"/>
                                        </p:tgtEl>
                                        <p:attrNameLst>
                                          <p:attrName>ppt_y</p:attrName>
                                        </p:attrNameLst>
                                      </p:cBhvr>
                                      <p:tavLst>
                                        <p:tav tm="0">
                                          <p:val>
                                            <p:strVal val="ppt_y"/>
                                          </p:val>
                                        </p:tav>
                                        <p:tav tm="100000">
                                          <p:val>
                                            <p:strVal val="0-ppt_h/2"/>
                                          </p:val>
                                        </p:tav>
                                      </p:tavLst>
                                    </p:anim>
                                    <p:set>
                                      <p:cBhvr>
                                        <p:cTn id="34" dur="1" fill="hold">
                                          <p:stCondLst>
                                            <p:cond delay="999"/>
                                          </p:stCondLst>
                                        </p:cTn>
                                        <p:tgtEl>
                                          <p:spTgt spid="2"/>
                                        </p:tgtEl>
                                        <p:attrNameLst>
                                          <p:attrName>style.visibility</p:attrName>
                                        </p:attrNameLst>
                                      </p:cBhvr>
                                      <p:to>
                                        <p:strVal val="hidden"/>
                                      </p:to>
                                    </p:set>
                                  </p:childTnLst>
                                </p:cTn>
                              </p:par>
                              <p:par>
                                <p:cTn id="35" presetID="2" presetClass="exit" presetSubtype="4" decel="100000" fill="hold" grpId="0" nodeType="withEffect">
                                  <p:stCondLst>
                                    <p:cond delay="700"/>
                                  </p:stCondLst>
                                  <p:childTnLst>
                                    <p:anim calcmode="lin" valueType="num">
                                      <p:cBhvr additive="base">
                                        <p:cTn id="36" dur="1000"/>
                                        <p:tgtEl>
                                          <p:spTgt spid="3"/>
                                        </p:tgtEl>
                                        <p:attrNameLst>
                                          <p:attrName>ppt_x</p:attrName>
                                        </p:attrNameLst>
                                      </p:cBhvr>
                                      <p:tavLst>
                                        <p:tav tm="0">
                                          <p:val>
                                            <p:strVal val="ppt_x"/>
                                          </p:val>
                                        </p:tav>
                                        <p:tav tm="100000">
                                          <p:val>
                                            <p:strVal val="ppt_x"/>
                                          </p:val>
                                        </p:tav>
                                      </p:tavLst>
                                    </p:anim>
                                    <p:anim calcmode="lin" valueType="num">
                                      <p:cBhvr additive="base">
                                        <p:cTn id="37" dur="1000"/>
                                        <p:tgtEl>
                                          <p:spTgt spid="3"/>
                                        </p:tgtEl>
                                        <p:attrNameLst>
                                          <p:attrName>ppt_y</p:attrName>
                                        </p:attrNameLst>
                                      </p:cBhvr>
                                      <p:tavLst>
                                        <p:tav tm="0">
                                          <p:val>
                                            <p:strVal val="ppt_y"/>
                                          </p:val>
                                        </p:tav>
                                        <p:tav tm="100000">
                                          <p:val>
                                            <p:strVal val="1+ppt_h/2"/>
                                          </p:val>
                                        </p:tav>
                                      </p:tavLst>
                                    </p:anim>
                                    <p:set>
                                      <p:cBhvr>
                                        <p:cTn id="38" dur="1" fill="hold">
                                          <p:stCondLst>
                                            <p:cond delay="999"/>
                                          </p:stCondLst>
                                        </p:cTn>
                                        <p:tgtEl>
                                          <p:spTgt spid="3"/>
                                        </p:tgtEl>
                                        <p:attrNameLst>
                                          <p:attrName>style.visibility</p:attrName>
                                        </p:attrNameLst>
                                      </p:cBhvr>
                                      <p:to>
                                        <p:strVal val="hidden"/>
                                      </p:to>
                                    </p:set>
                                  </p:childTnLst>
                                </p:cTn>
                              </p:par>
                              <p:par>
                                <p:cTn id="39" presetID="6" presetClass="entr" presetSubtype="32" fill="hold" grpId="0" nodeType="withEffect">
                                  <p:stCondLst>
                                    <p:cond delay="700"/>
                                  </p:stCondLst>
                                  <p:childTnLst>
                                    <p:set>
                                      <p:cBhvr>
                                        <p:cTn id="40" dur="1" fill="hold">
                                          <p:stCondLst>
                                            <p:cond delay="0"/>
                                          </p:stCondLst>
                                        </p:cTn>
                                        <p:tgtEl>
                                          <p:spTgt spid="10"/>
                                        </p:tgtEl>
                                        <p:attrNameLst>
                                          <p:attrName>style.visibility</p:attrName>
                                        </p:attrNameLst>
                                      </p:cBhvr>
                                      <p:to>
                                        <p:strVal val="visible"/>
                                      </p:to>
                                    </p:set>
                                    <p:animEffect transition="in" filter="circle(out)">
                                      <p:cBhvr>
                                        <p:cTn id="41" dur="500"/>
                                        <p:tgtEl>
                                          <p:spTgt spid="10"/>
                                        </p:tgtEl>
                                      </p:cBhvr>
                                    </p:animEffect>
                                  </p:childTnLst>
                                </p:cTn>
                              </p:par>
                              <p:par>
                                <p:cTn id="42" presetID="6" presetClass="entr" presetSubtype="32" fill="hold" grpId="0" nodeType="withEffect">
                                  <p:stCondLst>
                                    <p:cond delay="800"/>
                                  </p:stCondLst>
                                  <p:childTnLst>
                                    <p:set>
                                      <p:cBhvr>
                                        <p:cTn id="43" dur="1" fill="hold">
                                          <p:stCondLst>
                                            <p:cond delay="0"/>
                                          </p:stCondLst>
                                        </p:cTn>
                                        <p:tgtEl>
                                          <p:spTgt spid="11"/>
                                        </p:tgtEl>
                                        <p:attrNameLst>
                                          <p:attrName>style.visibility</p:attrName>
                                        </p:attrNameLst>
                                      </p:cBhvr>
                                      <p:to>
                                        <p:strVal val="visible"/>
                                      </p:to>
                                    </p:set>
                                    <p:animEffect transition="in" filter="circle(out)">
                                      <p:cBhvr>
                                        <p:cTn id="44" dur="500"/>
                                        <p:tgtEl>
                                          <p:spTgt spid="11"/>
                                        </p:tgtEl>
                                      </p:cBhvr>
                                    </p:animEffect>
                                  </p:childTnLst>
                                </p:cTn>
                              </p:par>
                              <p:par>
                                <p:cTn id="45" presetID="6" presetClass="entr" presetSubtype="32" fill="hold" grpId="0" nodeType="withEffect">
                                  <p:stCondLst>
                                    <p:cond delay="900"/>
                                  </p:stCondLst>
                                  <p:childTnLst>
                                    <p:set>
                                      <p:cBhvr>
                                        <p:cTn id="46" dur="1" fill="hold">
                                          <p:stCondLst>
                                            <p:cond delay="0"/>
                                          </p:stCondLst>
                                        </p:cTn>
                                        <p:tgtEl>
                                          <p:spTgt spid="12"/>
                                        </p:tgtEl>
                                        <p:attrNameLst>
                                          <p:attrName>style.visibility</p:attrName>
                                        </p:attrNameLst>
                                      </p:cBhvr>
                                      <p:to>
                                        <p:strVal val="visible"/>
                                      </p:to>
                                    </p:set>
                                    <p:animEffect transition="in" filter="circle(out)">
                                      <p:cBhvr>
                                        <p:cTn id="47" dur="500"/>
                                        <p:tgtEl>
                                          <p:spTgt spid="12"/>
                                        </p:tgtEl>
                                      </p:cBhvr>
                                    </p:animEffect>
                                  </p:childTnLst>
                                </p:cTn>
                              </p:par>
                              <p:par>
                                <p:cTn id="48" presetID="6" presetClass="entr" presetSubtype="32" fill="hold" grpId="0" nodeType="withEffect">
                                  <p:stCondLst>
                                    <p:cond delay="1000"/>
                                  </p:stCondLst>
                                  <p:childTnLst>
                                    <p:set>
                                      <p:cBhvr>
                                        <p:cTn id="49" dur="1" fill="hold">
                                          <p:stCondLst>
                                            <p:cond delay="0"/>
                                          </p:stCondLst>
                                        </p:cTn>
                                        <p:tgtEl>
                                          <p:spTgt spid="13"/>
                                        </p:tgtEl>
                                        <p:attrNameLst>
                                          <p:attrName>style.visibility</p:attrName>
                                        </p:attrNameLst>
                                      </p:cBhvr>
                                      <p:to>
                                        <p:strVal val="visible"/>
                                      </p:to>
                                    </p:set>
                                    <p:animEffect transition="in" filter="circle(out)">
                                      <p:cBhvr>
                                        <p:cTn id="50" dur="500"/>
                                        <p:tgtEl>
                                          <p:spTgt spid="13"/>
                                        </p:tgtEl>
                                      </p:cBhvr>
                                    </p:animEffect>
                                  </p:childTnLst>
                                </p:cTn>
                              </p:par>
                              <p:par>
                                <p:cTn id="51" presetID="6" presetClass="exit" presetSubtype="32" fill="hold" grpId="1" nodeType="withEffect">
                                  <p:stCondLst>
                                    <p:cond delay="1100"/>
                                  </p:stCondLst>
                                  <p:childTnLst>
                                    <p:animEffect transition="out" filter="circle(out)">
                                      <p:cBhvr>
                                        <p:cTn id="52" dur="600"/>
                                        <p:tgtEl>
                                          <p:spTgt spid="10"/>
                                        </p:tgtEl>
                                      </p:cBhvr>
                                    </p:animEffect>
                                    <p:set>
                                      <p:cBhvr>
                                        <p:cTn id="53" dur="1" fill="hold">
                                          <p:stCondLst>
                                            <p:cond delay="599"/>
                                          </p:stCondLst>
                                        </p:cTn>
                                        <p:tgtEl>
                                          <p:spTgt spid="10"/>
                                        </p:tgtEl>
                                        <p:attrNameLst>
                                          <p:attrName>style.visibility</p:attrName>
                                        </p:attrNameLst>
                                      </p:cBhvr>
                                      <p:to>
                                        <p:strVal val="hidden"/>
                                      </p:to>
                                    </p:set>
                                  </p:childTnLst>
                                </p:cTn>
                              </p:par>
                              <p:par>
                                <p:cTn id="54" presetID="6" presetClass="exit" presetSubtype="32" fill="hold" grpId="1" nodeType="withEffect">
                                  <p:stCondLst>
                                    <p:cond delay="1300"/>
                                  </p:stCondLst>
                                  <p:childTnLst>
                                    <p:animEffect transition="out" filter="circle(out)">
                                      <p:cBhvr>
                                        <p:cTn id="55" dur="600"/>
                                        <p:tgtEl>
                                          <p:spTgt spid="11"/>
                                        </p:tgtEl>
                                      </p:cBhvr>
                                    </p:animEffect>
                                    <p:set>
                                      <p:cBhvr>
                                        <p:cTn id="56" dur="1" fill="hold">
                                          <p:stCondLst>
                                            <p:cond delay="599"/>
                                          </p:stCondLst>
                                        </p:cTn>
                                        <p:tgtEl>
                                          <p:spTgt spid="11"/>
                                        </p:tgtEl>
                                        <p:attrNameLst>
                                          <p:attrName>style.visibility</p:attrName>
                                        </p:attrNameLst>
                                      </p:cBhvr>
                                      <p:to>
                                        <p:strVal val="hidden"/>
                                      </p:to>
                                    </p:set>
                                  </p:childTnLst>
                                </p:cTn>
                              </p:par>
                              <p:par>
                                <p:cTn id="57" presetID="6" presetClass="exit" presetSubtype="32" fill="hold" grpId="1" nodeType="withEffect">
                                  <p:stCondLst>
                                    <p:cond delay="1500"/>
                                  </p:stCondLst>
                                  <p:childTnLst>
                                    <p:animEffect transition="out" filter="circle(out)">
                                      <p:cBhvr>
                                        <p:cTn id="58" dur="600"/>
                                        <p:tgtEl>
                                          <p:spTgt spid="12"/>
                                        </p:tgtEl>
                                      </p:cBhvr>
                                    </p:animEffect>
                                    <p:set>
                                      <p:cBhvr>
                                        <p:cTn id="59" dur="1" fill="hold">
                                          <p:stCondLst>
                                            <p:cond delay="599"/>
                                          </p:stCondLst>
                                        </p:cTn>
                                        <p:tgtEl>
                                          <p:spTgt spid="12"/>
                                        </p:tgtEl>
                                        <p:attrNameLst>
                                          <p:attrName>style.visibility</p:attrName>
                                        </p:attrNameLst>
                                      </p:cBhvr>
                                      <p:to>
                                        <p:strVal val="hidden"/>
                                      </p:to>
                                    </p:set>
                                  </p:childTnLst>
                                </p:cTn>
                              </p:par>
                              <p:par>
                                <p:cTn id="60" presetID="6" presetClass="exit" presetSubtype="32" fill="hold" grpId="1" nodeType="withEffect">
                                  <p:stCondLst>
                                    <p:cond delay="1600"/>
                                  </p:stCondLst>
                                  <p:childTnLst>
                                    <p:animEffect transition="out" filter="circle(out)">
                                      <p:cBhvr>
                                        <p:cTn id="61" dur="600"/>
                                        <p:tgtEl>
                                          <p:spTgt spid="13"/>
                                        </p:tgtEl>
                                      </p:cBhvr>
                                    </p:animEffect>
                                    <p:set>
                                      <p:cBhvr>
                                        <p:cTn id="62" dur="1" fill="hold">
                                          <p:stCondLst>
                                            <p:cond delay="599"/>
                                          </p:stCondLst>
                                        </p:cTn>
                                        <p:tgtEl>
                                          <p:spTgt spid="13"/>
                                        </p:tgtEl>
                                        <p:attrNameLst>
                                          <p:attrName>style.visibility</p:attrName>
                                        </p:attrNameLst>
                                      </p:cBhvr>
                                      <p:to>
                                        <p:strVal val="hidden"/>
                                      </p:to>
                                    </p:set>
                                  </p:childTnLst>
                                </p:cTn>
                              </p:par>
                              <p:par>
                                <p:cTn id="63" presetID="6" presetClass="entr" presetSubtype="32" fill="hold" grpId="0" nodeType="withEffect">
                                  <p:stCondLst>
                                    <p:cond delay="1300"/>
                                  </p:stCondLst>
                                  <p:childTnLst>
                                    <p:set>
                                      <p:cBhvr>
                                        <p:cTn id="64" dur="1" fill="hold">
                                          <p:stCondLst>
                                            <p:cond delay="0"/>
                                          </p:stCondLst>
                                        </p:cTn>
                                        <p:tgtEl>
                                          <p:spTgt spid="15"/>
                                        </p:tgtEl>
                                        <p:attrNameLst>
                                          <p:attrName>style.visibility</p:attrName>
                                        </p:attrNameLst>
                                      </p:cBhvr>
                                      <p:to>
                                        <p:strVal val="visible"/>
                                      </p:to>
                                    </p:set>
                                    <p:animEffect transition="in" filter="circle(out)">
                                      <p:cBhvr>
                                        <p:cTn id="65" dur="500"/>
                                        <p:tgtEl>
                                          <p:spTgt spid="15"/>
                                        </p:tgtEl>
                                      </p:cBhvr>
                                    </p:animEffect>
                                  </p:childTnLst>
                                </p:cTn>
                              </p:par>
                              <p:par>
                                <p:cTn id="66" presetID="6" presetClass="entr" presetSubtype="32" fill="hold" grpId="0" nodeType="withEffect">
                                  <p:stCondLst>
                                    <p:cond delay="1400"/>
                                  </p:stCondLst>
                                  <p:childTnLst>
                                    <p:set>
                                      <p:cBhvr>
                                        <p:cTn id="67" dur="1" fill="hold">
                                          <p:stCondLst>
                                            <p:cond delay="0"/>
                                          </p:stCondLst>
                                        </p:cTn>
                                        <p:tgtEl>
                                          <p:spTgt spid="16"/>
                                        </p:tgtEl>
                                        <p:attrNameLst>
                                          <p:attrName>style.visibility</p:attrName>
                                        </p:attrNameLst>
                                      </p:cBhvr>
                                      <p:to>
                                        <p:strVal val="visible"/>
                                      </p:to>
                                    </p:set>
                                    <p:animEffect transition="in" filter="circle(out)">
                                      <p:cBhvr>
                                        <p:cTn id="68" dur="500"/>
                                        <p:tgtEl>
                                          <p:spTgt spid="16"/>
                                        </p:tgtEl>
                                      </p:cBhvr>
                                    </p:animEffect>
                                  </p:childTnLst>
                                </p:cTn>
                              </p:par>
                              <p:par>
                                <p:cTn id="69" presetID="22" presetClass="entr" presetSubtype="8" fill="hold" nodeType="withEffect">
                                  <p:stCondLst>
                                    <p:cond delay="160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500"/>
                                        <p:tgtEl>
                                          <p:spTgt spid="14"/>
                                        </p:tgtEl>
                                      </p:cBhvr>
                                    </p:animEffect>
                                  </p:childTnLst>
                                </p:cTn>
                              </p:par>
                              <p:par>
                                <p:cTn id="72" presetID="6" presetClass="exit" presetSubtype="32" fill="hold" grpId="1" nodeType="withEffect">
                                  <p:stCondLst>
                                    <p:cond delay="1700"/>
                                  </p:stCondLst>
                                  <p:childTnLst>
                                    <p:animEffect transition="out" filter="circle(out)">
                                      <p:cBhvr>
                                        <p:cTn id="73" dur="500"/>
                                        <p:tgtEl>
                                          <p:spTgt spid="15"/>
                                        </p:tgtEl>
                                      </p:cBhvr>
                                    </p:animEffect>
                                    <p:set>
                                      <p:cBhvr>
                                        <p:cTn id="74" dur="1" fill="hold">
                                          <p:stCondLst>
                                            <p:cond delay="499"/>
                                          </p:stCondLst>
                                        </p:cTn>
                                        <p:tgtEl>
                                          <p:spTgt spid="15"/>
                                        </p:tgtEl>
                                        <p:attrNameLst>
                                          <p:attrName>style.visibility</p:attrName>
                                        </p:attrNameLst>
                                      </p:cBhvr>
                                      <p:to>
                                        <p:strVal val="hidden"/>
                                      </p:to>
                                    </p:set>
                                  </p:childTnLst>
                                </p:cTn>
                              </p:par>
                              <p:par>
                                <p:cTn id="75" presetID="6" presetClass="exit" presetSubtype="32" fill="hold" grpId="1" nodeType="withEffect">
                                  <p:stCondLst>
                                    <p:cond delay="1800"/>
                                  </p:stCondLst>
                                  <p:childTnLst>
                                    <p:animEffect transition="out" filter="circle(out)">
                                      <p:cBhvr>
                                        <p:cTn id="76" dur="500"/>
                                        <p:tgtEl>
                                          <p:spTgt spid="16"/>
                                        </p:tgtEl>
                                      </p:cBhvr>
                                    </p:animEffect>
                                    <p:set>
                                      <p:cBhvr>
                                        <p:cTn id="77" dur="1" fill="hold">
                                          <p:stCondLst>
                                            <p:cond delay="499"/>
                                          </p:stCondLst>
                                        </p:cTn>
                                        <p:tgtEl>
                                          <p:spTgt spid="16"/>
                                        </p:tgtEl>
                                        <p:attrNameLst>
                                          <p:attrName>style.visibility</p:attrName>
                                        </p:attrNameLst>
                                      </p:cBhvr>
                                      <p:to>
                                        <p:strVal val="hidden"/>
                                      </p:to>
                                    </p:set>
                                  </p:childTnLst>
                                </p:cTn>
                              </p:par>
                              <p:par>
                                <p:cTn id="78" presetID="22" presetClass="exit" presetSubtype="8" fill="hold" nodeType="withEffect">
                                  <p:stCondLst>
                                    <p:cond delay="2100"/>
                                  </p:stCondLst>
                                  <p:childTnLst>
                                    <p:animEffect transition="out" filter="wipe(left)">
                                      <p:cBhvr>
                                        <p:cTn id="79" dur="500"/>
                                        <p:tgtEl>
                                          <p:spTgt spid="14"/>
                                        </p:tgtEl>
                                      </p:cBhvr>
                                    </p:animEffect>
                                    <p:set>
                                      <p:cBhvr>
                                        <p:cTn id="80" dur="1" fill="hold">
                                          <p:stCondLst>
                                            <p:cond delay="499"/>
                                          </p:stCondLst>
                                        </p:cTn>
                                        <p:tgtEl>
                                          <p:spTgt spid="14"/>
                                        </p:tgtEl>
                                        <p:attrNameLst>
                                          <p:attrName>style.visibility</p:attrName>
                                        </p:attrNameLst>
                                      </p:cBhvr>
                                      <p:to>
                                        <p:strVal val="hidden"/>
                                      </p:to>
                                    </p:set>
                                  </p:childTnLst>
                                </p:cTn>
                              </p:par>
                              <p:par>
                                <p:cTn id="81" presetID="6" presetClass="entr" presetSubtype="32" fill="hold" grpId="0" nodeType="withEffect">
                                  <p:stCondLst>
                                    <p:cond delay="1700"/>
                                  </p:stCondLst>
                                  <p:childTnLst>
                                    <p:set>
                                      <p:cBhvr>
                                        <p:cTn id="82" dur="1" fill="hold">
                                          <p:stCondLst>
                                            <p:cond delay="0"/>
                                          </p:stCondLst>
                                        </p:cTn>
                                        <p:tgtEl>
                                          <p:spTgt spid="17"/>
                                        </p:tgtEl>
                                        <p:attrNameLst>
                                          <p:attrName>style.visibility</p:attrName>
                                        </p:attrNameLst>
                                      </p:cBhvr>
                                      <p:to>
                                        <p:strVal val="visible"/>
                                      </p:to>
                                    </p:set>
                                    <p:animEffect transition="in" filter="circle(out)">
                                      <p:cBhvr>
                                        <p:cTn id="83" dur="500"/>
                                        <p:tgtEl>
                                          <p:spTgt spid="17"/>
                                        </p:tgtEl>
                                      </p:cBhvr>
                                    </p:animEffect>
                                  </p:childTnLst>
                                </p:cTn>
                              </p:par>
                              <p:par>
                                <p:cTn id="84" presetID="6" presetClass="entr" presetSubtype="32" fill="hold" grpId="0" nodeType="withEffect">
                                  <p:stCondLst>
                                    <p:cond delay="1800"/>
                                  </p:stCondLst>
                                  <p:childTnLst>
                                    <p:set>
                                      <p:cBhvr>
                                        <p:cTn id="85" dur="1" fill="hold">
                                          <p:stCondLst>
                                            <p:cond delay="0"/>
                                          </p:stCondLst>
                                        </p:cTn>
                                        <p:tgtEl>
                                          <p:spTgt spid="18"/>
                                        </p:tgtEl>
                                        <p:attrNameLst>
                                          <p:attrName>style.visibility</p:attrName>
                                        </p:attrNameLst>
                                      </p:cBhvr>
                                      <p:to>
                                        <p:strVal val="visible"/>
                                      </p:to>
                                    </p:set>
                                    <p:animEffect transition="in" filter="circle(out)">
                                      <p:cBhvr>
                                        <p:cTn id="86" dur="500"/>
                                        <p:tgtEl>
                                          <p:spTgt spid="18"/>
                                        </p:tgtEl>
                                      </p:cBhvr>
                                    </p:animEffect>
                                  </p:childTnLst>
                                </p:cTn>
                              </p:par>
                              <p:par>
                                <p:cTn id="87" presetID="6" presetClass="exit" presetSubtype="32" fill="hold" grpId="1" nodeType="withEffect">
                                  <p:stCondLst>
                                    <p:cond delay="2200"/>
                                  </p:stCondLst>
                                  <p:childTnLst>
                                    <p:animEffect transition="out" filter="circle(out)">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6" presetClass="exit" presetSubtype="32" fill="hold" grpId="1" nodeType="withEffect">
                                  <p:stCondLst>
                                    <p:cond delay="2300"/>
                                  </p:stCondLst>
                                  <p:childTnLst>
                                    <p:animEffect transition="out" filter="circle(out)">
                                      <p:cBhvr>
                                        <p:cTn id="91" dur="500"/>
                                        <p:tgtEl>
                                          <p:spTgt spid="17"/>
                                        </p:tgtEl>
                                      </p:cBhvr>
                                    </p:animEffect>
                                    <p:set>
                                      <p:cBhvr>
                                        <p:cTn id="92" dur="1" fill="hold">
                                          <p:stCondLst>
                                            <p:cond delay="499"/>
                                          </p:stCondLst>
                                        </p:cTn>
                                        <p:tgtEl>
                                          <p:spTgt spid="17"/>
                                        </p:tgtEl>
                                        <p:attrNameLst>
                                          <p:attrName>style.visibility</p:attrName>
                                        </p:attrNameLst>
                                      </p:cBhvr>
                                      <p:to>
                                        <p:strVal val="hidden"/>
                                      </p:to>
                                    </p:set>
                                  </p:childTnLst>
                                </p:cTn>
                              </p:par>
                              <p:par>
                                <p:cTn id="93" presetID="6" presetClass="entr" presetSubtype="32" fill="hold" grpId="0" nodeType="withEffect">
                                  <p:stCondLst>
                                    <p:cond delay="1700"/>
                                  </p:stCondLst>
                                  <p:childTnLst>
                                    <p:set>
                                      <p:cBhvr>
                                        <p:cTn id="94" dur="1" fill="hold">
                                          <p:stCondLst>
                                            <p:cond delay="0"/>
                                          </p:stCondLst>
                                        </p:cTn>
                                        <p:tgtEl>
                                          <p:spTgt spid="19"/>
                                        </p:tgtEl>
                                        <p:attrNameLst>
                                          <p:attrName>style.visibility</p:attrName>
                                        </p:attrNameLst>
                                      </p:cBhvr>
                                      <p:to>
                                        <p:strVal val="visible"/>
                                      </p:to>
                                    </p:set>
                                    <p:animEffect transition="in" filter="circle(out)">
                                      <p:cBhvr>
                                        <p:cTn id="95" dur="500"/>
                                        <p:tgtEl>
                                          <p:spTgt spid="19"/>
                                        </p:tgtEl>
                                      </p:cBhvr>
                                    </p:animEffect>
                                  </p:childTnLst>
                                </p:cTn>
                              </p:par>
                              <p:par>
                                <p:cTn id="96" presetID="6" presetClass="exit" presetSubtype="32" fill="hold" grpId="1" nodeType="withEffect">
                                  <p:stCondLst>
                                    <p:cond delay="2100"/>
                                  </p:stCondLst>
                                  <p:childTnLst>
                                    <p:animEffect transition="out" filter="circle(out)">
                                      <p:cBhvr>
                                        <p:cTn id="97" dur="500"/>
                                        <p:tgtEl>
                                          <p:spTgt spid="19"/>
                                        </p:tgtEl>
                                      </p:cBhvr>
                                    </p:animEffect>
                                    <p:set>
                                      <p:cBhvr>
                                        <p:cTn id="98" dur="1" fill="hold">
                                          <p:stCondLst>
                                            <p:cond delay="499"/>
                                          </p:stCondLst>
                                        </p:cTn>
                                        <p:tgtEl>
                                          <p:spTgt spid="19"/>
                                        </p:tgtEl>
                                        <p:attrNameLst>
                                          <p:attrName>style.visibility</p:attrName>
                                        </p:attrNameLst>
                                      </p:cBhvr>
                                      <p:to>
                                        <p:strVal val="hidden"/>
                                      </p:to>
                                    </p:set>
                                  </p:childTnLst>
                                </p:cTn>
                              </p:par>
                              <p:par>
                                <p:cTn id="99" presetID="6" presetClass="entr" presetSubtype="32" fill="hold" grpId="0" nodeType="withEffect">
                                  <p:stCondLst>
                                    <p:cond delay="1600"/>
                                  </p:stCondLst>
                                  <p:childTnLst>
                                    <p:set>
                                      <p:cBhvr>
                                        <p:cTn id="100" dur="1" fill="hold">
                                          <p:stCondLst>
                                            <p:cond delay="0"/>
                                          </p:stCondLst>
                                        </p:cTn>
                                        <p:tgtEl>
                                          <p:spTgt spid="20"/>
                                        </p:tgtEl>
                                        <p:attrNameLst>
                                          <p:attrName>style.visibility</p:attrName>
                                        </p:attrNameLst>
                                      </p:cBhvr>
                                      <p:to>
                                        <p:strVal val="visible"/>
                                      </p:to>
                                    </p:set>
                                    <p:animEffect transition="in" filter="circle(out)">
                                      <p:cBhvr>
                                        <p:cTn id="101" dur="500"/>
                                        <p:tgtEl>
                                          <p:spTgt spid="20"/>
                                        </p:tgtEl>
                                      </p:cBhvr>
                                    </p:animEffect>
                                  </p:childTnLst>
                                </p:cTn>
                              </p:par>
                              <p:par>
                                <p:cTn id="102" presetID="6" presetClass="exit" presetSubtype="32" fill="hold" grpId="1" nodeType="withEffect">
                                  <p:stCondLst>
                                    <p:cond delay="1900"/>
                                  </p:stCondLst>
                                  <p:childTnLst>
                                    <p:animEffect transition="out" filter="circle(out)">
                                      <p:cBhvr>
                                        <p:cTn id="103" dur="500"/>
                                        <p:tgtEl>
                                          <p:spTgt spid="20"/>
                                        </p:tgtEl>
                                      </p:cBhvr>
                                    </p:animEffect>
                                    <p:set>
                                      <p:cBhvr>
                                        <p:cTn id="104" dur="1" fill="hold">
                                          <p:stCondLst>
                                            <p:cond delay="499"/>
                                          </p:stCondLst>
                                        </p:cTn>
                                        <p:tgtEl>
                                          <p:spTgt spid="20"/>
                                        </p:tgtEl>
                                        <p:attrNameLst>
                                          <p:attrName>style.visibility</p:attrName>
                                        </p:attrNameLst>
                                      </p:cBhvr>
                                      <p:to>
                                        <p:strVal val="hidden"/>
                                      </p:to>
                                    </p:set>
                                  </p:childTnLst>
                                </p:cTn>
                              </p:par>
                              <p:par>
                                <p:cTn id="105" presetID="6" presetClass="entr" presetSubtype="32" fill="hold" grpId="0" nodeType="withEffect">
                                  <p:stCondLst>
                                    <p:cond delay="1600"/>
                                  </p:stCondLst>
                                  <p:childTnLst>
                                    <p:set>
                                      <p:cBhvr>
                                        <p:cTn id="106" dur="1" fill="hold">
                                          <p:stCondLst>
                                            <p:cond delay="0"/>
                                          </p:stCondLst>
                                        </p:cTn>
                                        <p:tgtEl>
                                          <p:spTgt spid="21"/>
                                        </p:tgtEl>
                                        <p:attrNameLst>
                                          <p:attrName>style.visibility</p:attrName>
                                        </p:attrNameLst>
                                      </p:cBhvr>
                                      <p:to>
                                        <p:strVal val="visible"/>
                                      </p:to>
                                    </p:set>
                                    <p:animEffect transition="in" filter="circle(out)">
                                      <p:cBhvr>
                                        <p:cTn id="107" dur="500"/>
                                        <p:tgtEl>
                                          <p:spTgt spid="21"/>
                                        </p:tgtEl>
                                      </p:cBhvr>
                                    </p:animEffect>
                                  </p:childTnLst>
                                </p:cTn>
                              </p:par>
                              <p:par>
                                <p:cTn id="108" presetID="6" presetClass="exit" presetSubtype="32" fill="hold" grpId="1" nodeType="withEffect">
                                  <p:stCondLst>
                                    <p:cond delay="1800"/>
                                  </p:stCondLst>
                                  <p:childTnLst>
                                    <p:animEffect transition="out" filter="circle(out)">
                                      <p:cBhvr>
                                        <p:cTn id="109" dur="600"/>
                                        <p:tgtEl>
                                          <p:spTgt spid="21"/>
                                        </p:tgtEl>
                                      </p:cBhvr>
                                    </p:animEffect>
                                    <p:set>
                                      <p:cBhvr>
                                        <p:cTn id="110" dur="1" fill="hold">
                                          <p:stCondLst>
                                            <p:cond delay="599"/>
                                          </p:stCondLst>
                                        </p:cTn>
                                        <p:tgtEl>
                                          <p:spTgt spid="21"/>
                                        </p:tgtEl>
                                        <p:attrNameLst>
                                          <p:attrName>style.visibility</p:attrName>
                                        </p:attrNameLst>
                                      </p:cBhvr>
                                      <p:to>
                                        <p:strVal val="hidden"/>
                                      </p:to>
                                    </p:set>
                                  </p:childTnLst>
                                </p:cTn>
                              </p:par>
                              <p:par>
                                <p:cTn id="111" presetID="6" presetClass="entr" presetSubtype="32" fill="hold" grpId="0" nodeType="withEffect">
                                  <p:stCondLst>
                                    <p:cond delay="1600"/>
                                  </p:stCondLst>
                                  <p:childTnLst>
                                    <p:set>
                                      <p:cBhvr>
                                        <p:cTn id="112" dur="1" fill="hold">
                                          <p:stCondLst>
                                            <p:cond delay="0"/>
                                          </p:stCondLst>
                                        </p:cTn>
                                        <p:tgtEl>
                                          <p:spTgt spid="22"/>
                                        </p:tgtEl>
                                        <p:attrNameLst>
                                          <p:attrName>style.visibility</p:attrName>
                                        </p:attrNameLst>
                                      </p:cBhvr>
                                      <p:to>
                                        <p:strVal val="visible"/>
                                      </p:to>
                                    </p:set>
                                    <p:animEffect transition="in" filter="circle(out)">
                                      <p:cBhvr>
                                        <p:cTn id="113" dur="500"/>
                                        <p:tgtEl>
                                          <p:spTgt spid="22"/>
                                        </p:tgtEl>
                                      </p:cBhvr>
                                    </p:animEffect>
                                  </p:childTnLst>
                                </p:cTn>
                              </p:par>
                              <p:par>
                                <p:cTn id="114" presetID="6" presetClass="exit" presetSubtype="32" fill="hold" grpId="1" nodeType="withEffect">
                                  <p:stCondLst>
                                    <p:cond delay="1900"/>
                                  </p:stCondLst>
                                  <p:childTnLst>
                                    <p:animEffect transition="out" filter="circle(out)">
                                      <p:cBhvr>
                                        <p:cTn id="115" dur="600"/>
                                        <p:tgtEl>
                                          <p:spTgt spid="22"/>
                                        </p:tgtEl>
                                      </p:cBhvr>
                                    </p:animEffect>
                                    <p:set>
                                      <p:cBhvr>
                                        <p:cTn id="116" dur="1" fill="hold">
                                          <p:stCondLst>
                                            <p:cond delay="599"/>
                                          </p:stCondLst>
                                        </p:cTn>
                                        <p:tgtEl>
                                          <p:spTgt spid="22"/>
                                        </p:tgtEl>
                                        <p:attrNameLst>
                                          <p:attrName>style.visibility</p:attrName>
                                        </p:attrNameLst>
                                      </p:cBhvr>
                                      <p:to>
                                        <p:strVal val="hidden"/>
                                      </p:to>
                                    </p:set>
                                  </p:childTnLst>
                                </p:cTn>
                              </p:par>
                              <p:par>
                                <p:cTn id="117" presetID="6" presetClass="entr" presetSubtype="32" fill="hold" grpId="0" nodeType="withEffect">
                                  <p:stCondLst>
                                    <p:cond delay="1400"/>
                                  </p:stCondLst>
                                  <p:childTnLst>
                                    <p:set>
                                      <p:cBhvr>
                                        <p:cTn id="118" dur="1" fill="hold">
                                          <p:stCondLst>
                                            <p:cond delay="0"/>
                                          </p:stCondLst>
                                        </p:cTn>
                                        <p:tgtEl>
                                          <p:spTgt spid="23"/>
                                        </p:tgtEl>
                                        <p:attrNameLst>
                                          <p:attrName>style.visibility</p:attrName>
                                        </p:attrNameLst>
                                      </p:cBhvr>
                                      <p:to>
                                        <p:strVal val="visible"/>
                                      </p:to>
                                    </p:set>
                                    <p:animEffect transition="in" filter="circle(out)">
                                      <p:cBhvr>
                                        <p:cTn id="119" dur="500"/>
                                        <p:tgtEl>
                                          <p:spTgt spid="23"/>
                                        </p:tgtEl>
                                      </p:cBhvr>
                                    </p:animEffect>
                                  </p:childTnLst>
                                </p:cTn>
                              </p:par>
                              <p:par>
                                <p:cTn id="120" presetID="6" presetClass="exit" presetSubtype="32" fill="hold" grpId="1" nodeType="withEffect">
                                  <p:stCondLst>
                                    <p:cond delay="1800"/>
                                  </p:stCondLst>
                                  <p:childTnLst>
                                    <p:animEffect transition="out" filter="circle(out)">
                                      <p:cBhvr>
                                        <p:cTn id="121" dur="600"/>
                                        <p:tgtEl>
                                          <p:spTgt spid="23"/>
                                        </p:tgtEl>
                                      </p:cBhvr>
                                    </p:animEffect>
                                    <p:set>
                                      <p:cBhvr>
                                        <p:cTn id="122" dur="1" fill="hold">
                                          <p:stCondLst>
                                            <p:cond delay="599"/>
                                          </p:stCondLst>
                                        </p:cTn>
                                        <p:tgtEl>
                                          <p:spTgt spid="23"/>
                                        </p:tgtEl>
                                        <p:attrNameLst>
                                          <p:attrName>style.visibility</p:attrName>
                                        </p:attrNameLst>
                                      </p:cBhvr>
                                      <p:to>
                                        <p:strVal val="hidden"/>
                                      </p:to>
                                    </p:set>
                                  </p:childTnLst>
                                </p:cTn>
                              </p:par>
                              <p:par>
                                <p:cTn id="123" presetID="6" presetClass="entr" presetSubtype="32" fill="hold" grpId="0" nodeType="withEffect">
                                  <p:stCondLst>
                                    <p:cond delay="1400"/>
                                  </p:stCondLst>
                                  <p:childTnLst>
                                    <p:set>
                                      <p:cBhvr>
                                        <p:cTn id="124" dur="1" fill="hold">
                                          <p:stCondLst>
                                            <p:cond delay="0"/>
                                          </p:stCondLst>
                                        </p:cTn>
                                        <p:tgtEl>
                                          <p:spTgt spid="24"/>
                                        </p:tgtEl>
                                        <p:attrNameLst>
                                          <p:attrName>style.visibility</p:attrName>
                                        </p:attrNameLst>
                                      </p:cBhvr>
                                      <p:to>
                                        <p:strVal val="visible"/>
                                      </p:to>
                                    </p:set>
                                    <p:animEffect transition="in" filter="circle(out)">
                                      <p:cBhvr>
                                        <p:cTn id="125" dur="500"/>
                                        <p:tgtEl>
                                          <p:spTgt spid="24"/>
                                        </p:tgtEl>
                                      </p:cBhvr>
                                    </p:animEffect>
                                  </p:childTnLst>
                                </p:cTn>
                              </p:par>
                              <p:par>
                                <p:cTn id="126" presetID="6" presetClass="exit" presetSubtype="32" fill="hold" grpId="1" nodeType="withEffect">
                                  <p:stCondLst>
                                    <p:cond delay="1700"/>
                                  </p:stCondLst>
                                  <p:childTnLst>
                                    <p:animEffect transition="out" filter="circle(out)">
                                      <p:cBhvr>
                                        <p:cTn id="127" dur="500"/>
                                        <p:tgtEl>
                                          <p:spTgt spid="24"/>
                                        </p:tgtEl>
                                      </p:cBhvr>
                                    </p:animEffect>
                                    <p:set>
                                      <p:cBhvr>
                                        <p:cTn id="128" dur="1" fill="hold">
                                          <p:stCondLst>
                                            <p:cond delay="499"/>
                                          </p:stCondLst>
                                        </p:cTn>
                                        <p:tgtEl>
                                          <p:spTgt spid="24"/>
                                        </p:tgtEl>
                                        <p:attrNameLst>
                                          <p:attrName>style.visibility</p:attrName>
                                        </p:attrNameLst>
                                      </p:cBhvr>
                                      <p:to>
                                        <p:strVal val="hidden"/>
                                      </p:to>
                                    </p:set>
                                  </p:childTnLst>
                                </p:cTn>
                              </p:par>
                              <p:par>
                                <p:cTn id="129" presetID="6" presetClass="entr" presetSubtype="32" fill="hold" grpId="0" nodeType="withEffect">
                                  <p:stCondLst>
                                    <p:cond delay="1400"/>
                                  </p:stCondLst>
                                  <p:childTnLst>
                                    <p:set>
                                      <p:cBhvr>
                                        <p:cTn id="130" dur="1" fill="hold">
                                          <p:stCondLst>
                                            <p:cond delay="0"/>
                                          </p:stCondLst>
                                        </p:cTn>
                                        <p:tgtEl>
                                          <p:spTgt spid="25"/>
                                        </p:tgtEl>
                                        <p:attrNameLst>
                                          <p:attrName>style.visibility</p:attrName>
                                        </p:attrNameLst>
                                      </p:cBhvr>
                                      <p:to>
                                        <p:strVal val="visible"/>
                                      </p:to>
                                    </p:set>
                                    <p:animEffect transition="in" filter="circle(out)">
                                      <p:cBhvr>
                                        <p:cTn id="131" dur="500"/>
                                        <p:tgtEl>
                                          <p:spTgt spid="25"/>
                                        </p:tgtEl>
                                      </p:cBhvr>
                                    </p:animEffect>
                                  </p:childTnLst>
                                </p:cTn>
                              </p:par>
                              <p:par>
                                <p:cTn id="132" presetID="6" presetClass="exit" presetSubtype="32" fill="hold" grpId="1" nodeType="withEffect">
                                  <p:stCondLst>
                                    <p:cond delay="1700"/>
                                  </p:stCondLst>
                                  <p:childTnLst>
                                    <p:animEffect transition="out" filter="circle(out)">
                                      <p:cBhvr>
                                        <p:cTn id="133" dur="500"/>
                                        <p:tgtEl>
                                          <p:spTgt spid="25"/>
                                        </p:tgtEl>
                                      </p:cBhvr>
                                    </p:animEffect>
                                    <p:set>
                                      <p:cBhvr>
                                        <p:cTn id="134" dur="1" fill="hold">
                                          <p:stCondLst>
                                            <p:cond delay="499"/>
                                          </p:stCondLst>
                                        </p:cTn>
                                        <p:tgtEl>
                                          <p:spTgt spid="25"/>
                                        </p:tgtEl>
                                        <p:attrNameLst>
                                          <p:attrName>style.visibility</p:attrName>
                                        </p:attrNameLst>
                                      </p:cBhvr>
                                      <p:to>
                                        <p:strVal val="hidden"/>
                                      </p:to>
                                    </p:set>
                                  </p:childTnLst>
                                </p:cTn>
                              </p:par>
                              <p:par>
                                <p:cTn id="135" presetID="21" presetClass="entr" presetSubtype="1" fill="hold" grpId="0" nodeType="withEffect">
                                  <p:stCondLst>
                                    <p:cond delay="1700"/>
                                  </p:stCondLst>
                                  <p:childTnLst>
                                    <p:set>
                                      <p:cBhvr>
                                        <p:cTn id="136" dur="1" fill="hold">
                                          <p:stCondLst>
                                            <p:cond delay="0"/>
                                          </p:stCondLst>
                                        </p:cTn>
                                        <p:tgtEl>
                                          <p:spTgt spid="52"/>
                                        </p:tgtEl>
                                        <p:attrNameLst>
                                          <p:attrName>style.visibility</p:attrName>
                                        </p:attrNameLst>
                                      </p:cBhvr>
                                      <p:to>
                                        <p:strVal val="visible"/>
                                      </p:to>
                                    </p:set>
                                    <p:animEffect transition="in" filter="wheel(1)">
                                      <p:cBhvr>
                                        <p:cTn id="137" dur="500"/>
                                        <p:tgtEl>
                                          <p:spTgt spid="52"/>
                                        </p:tgtEl>
                                      </p:cBhvr>
                                    </p:animEffect>
                                  </p:childTnLst>
                                </p:cTn>
                              </p:par>
                              <p:par>
                                <p:cTn id="138" presetID="21" presetClass="entr" presetSubtype="1" fill="hold" grpId="0" nodeType="withEffect">
                                  <p:stCondLst>
                                    <p:cond delay="1800"/>
                                  </p:stCondLst>
                                  <p:childTnLst>
                                    <p:set>
                                      <p:cBhvr>
                                        <p:cTn id="139" dur="1" fill="hold">
                                          <p:stCondLst>
                                            <p:cond delay="0"/>
                                          </p:stCondLst>
                                        </p:cTn>
                                        <p:tgtEl>
                                          <p:spTgt spid="53"/>
                                        </p:tgtEl>
                                        <p:attrNameLst>
                                          <p:attrName>style.visibility</p:attrName>
                                        </p:attrNameLst>
                                      </p:cBhvr>
                                      <p:to>
                                        <p:strVal val="visible"/>
                                      </p:to>
                                    </p:set>
                                    <p:animEffect transition="in" filter="wheel(1)">
                                      <p:cBhvr>
                                        <p:cTn id="140" dur="500"/>
                                        <p:tgtEl>
                                          <p:spTgt spid="53"/>
                                        </p:tgtEl>
                                      </p:cBhvr>
                                    </p:animEffect>
                                  </p:childTnLst>
                                </p:cTn>
                              </p:par>
                              <p:par>
                                <p:cTn id="141" presetID="21" presetClass="entr" presetSubtype="1" fill="hold" grpId="0" nodeType="withEffect">
                                  <p:stCondLst>
                                    <p:cond delay="1900"/>
                                  </p:stCondLst>
                                  <p:childTnLst>
                                    <p:set>
                                      <p:cBhvr>
                                        <p:cTn id="142" dur="1" fill="hold">
                                          <p:stCondLst>
                                            <p:cond delay="0"/>
                                          </p:stCondLst>
                                        </p:cTn>
                                        <p:tgtEl>
                                          <p:spTgt spid="54"/>
                                        </p:tgtEl>
                                        <p:attrNameLst>
                                          <p:attrName>style.visibility</p:attrName>
                                        </p:attrNameLst>
                                      </p:cBhvr>
                                      <p:to>
                                        <p:strVal val="visible"/>
                                      </p:to>
                                    </p:set>
                                    <p:animEffect transition="in" filter="wheel(1)">
                                      <p:cBhvr>
                                        <p:cTn id="143" dur="500"/>
                                        <p:tgtEl>
                                          <p:spTgt spid="54"/>
                                        </p:tgtEl>
                                      </p:cBhvr>
                                    </p:animEffect>
                                  </p:childTnLst>
                                </p:cTn>
                              </p:par>
                              <p:par>
                                <p:cTn id="144" presetID="21" presetClass="entr" presetSubtype="1" fill="hold" grpId="0" nodeType="withEffect">
                                  <p:stCondLst>
                                    <p:cond delay="2000"/>
                                  </p:stCondLst>
                                  <p:childTnLst>
                                    <p:set>
                                      <p:cBhvr>
                                        <p:cTn id="145" dur="1" fill="hold">
                                          <p:stCondLst>
                                            <p:cond delay="0"/>
                                          </p:stCondLst>
                                        </p:cTn>
                                        <p:tgtEl>
                                          <p:spTgt spid="47"/>
                                        </p:tgtEl>
                                        <p:attrNameLst>
                                          <p:attrName>style.visibility</p:attrName>
                                        </p:attrNameLst>
                                      </p:cBhvr>
                                      <p:to>
                                        <p:strVal val="visible"/>
                                      </p:to>
                                    </p:set>
                                    <p:animEffect transition="in" filter="wheel(1)">
                                      <p:cBhvr>
                                        <p:cTn id="146" dur="500"/>
                                        <p:tgtEl>
                                          <p:spTgt spid="47"/>
                                        </p:tgtEl>
                                      </p:cBhvr>
                                    </p:animEffect>
                                  </p:childTnLst>
                                </p:cTn>
                              </p:par>
                              <p:par>
                                <p:cTn id="147" presetID="21" presetClass="entr" presetSubtype="1" fill="hold" grpId="0" nodeType="withEffect">
                                  <p:stCondLst>
                                    <p:cond delay="2100"/>
                                  </p:stCondLst>
                                  <p:childTnLst>
                                    <p:set>
                                      <p:cBhvr>
                                        <p:cTn id="148" dur="1" fill="hold">
                                          <p:stCondLst>
                                            <p:cond delay="0"/>
                                          </p:stCondLst>
                                        </p:cTn>
                                        <p:tgtEl>
                                          <p:spTgt spid="48"/>
                                        </p:tgtEl>
                                        <p:attrNameLst>
                                          <p:attrName>style.visibility</p:attrName>
                                        </p:attrNameLst>
                                      </p:cBhvr>
                                      <p:to>
                                        <p:strVal val="visible"/>
                                      </p:to>
                                    </p:set>
                                    <p:animEffect transition="in" filter="wheel(1)">
                                      <p:cBhvr>
                                        <p:cTn id="149" dur="500"/>
                                        <p:tgtEl>
                                          <p:spTgt spid="48"/>
                                        </p:tgtEl>
                                      </p:cBhvr>
                                    </p:animEffect>
                                  </p:childTnLst>
                                </p:cTn>
                              </p:par>
                              <p:par>
                                <p:cTn id="150" presetID="21" presetClass="entr" presetSubtype="1" fill="hold" grpId="0" nodeType="withEffect">
                                  <p:stCondLst>
                                    <p:cond delay="2200"/>
                                  </p:stCondLst>
                                  <p:childTnLst>
                                    <p:set>
                                      <p:cBhvr>
                                        <p:cTn id="151" dur="1" fill="hold">
                                          <p:stCondLst>
                                            <p:cond delay="0"/>
                                          </p:stCondLst>
                                        </p:cTn>
                                        <p:tgtEl>
                                          <p:spTgt spid="49"/>
                                        </p:tgtEl>
                                        <p:attrNameLst>
                                          <p:attrName>style.visibility</p:attrName>
                                        </p:attrNameLst>
                                      </p:cBhvr>
                                      <p:to>
                                        <p:strVal val="visible"/>
                                      </p:to>
                                    </p:set>
                                    <p:animEffect transition="in" filter="wheel(1)">
                                      <p:cBhvr>
                                        <p:cTn id="152" dur="500"/>
                                        <p:tgtEl>
                                          <p:spTgt spid="49"/>
                                        </p:tgtEl>
                                      </p:cBhvr>
                                    </p:animEffect>
                                  </p:childTnLst>
                                </p:cTn>
                              </p:par>
                              <p:par>
                                <p:cTn id="153" presetID="21" presetClass="entr" presetSubtype="1" fill="hold" grpId="0" nodeType="withEffect">
                                  <p:stCondLst>
                                    <p:cond delay="2300"/>
                                  </p:stCondLst>
                                  <p:childTnLst>
                                    <p:set>
                                      <p:cBhvr>
                                        <p:cTn id="154" dur="1" fill="hold">
                                          <p:stCondLst>
                                            <p:cond delay="0"/>
                                          </p:stCondLst>
                                        </p:cTn>
                                        <p:tgtEl>
                                          <p:spTgt spid="50"/>
                                        </p:tgtEl>
                                        <p:attrNameLst>
                                          <p:attrName>style.visibility</p:attrName>
                                        </p:attrNameLst>
                                      </p:cBhvr>
                                      <p:to>
                                        <p:strVal val="visible"/>
                                      </p:to>
                                    </p:set>
                                    <p:animEffect transition="in" filter="wheel(1)">
                                      <p:cBhvr>
                                        <p:cTn id="155" dur="500"/>
                                        <p:tgtEl>
                                          <p:spTgt spid="50"/>
                                        </p:tgtEl>
                                      </p:cBhvr>
                                    </p:animEffect>
                                  </p:childTnLst>
                                </p:cTn>
                              </p:par>
                              <p:par>
                                <p:cTn id="156" presetID="21" presetClass="entr" presetSubtype="1" fill="hold" grpId="0" nodeType="withEffect">
                                  <p:stCondLst>
                                    <p:cond delay="2500"/>
                                  </p:stCondLst>
                                  <p:childTnLst>
                                    <p:set>
                                      <p:cBhvr>
                                        <p:cTn id="157" dur="1" fill="hold">
                                          <p:stCondLst>
                                            <p:cond delay="0"/>
                                          </p:stCondLst>
                                        </p:cTn>
                                        <p:tgtEl>
                                          <p:spTgt spid="51"/>
                                        </p:tgtEl>
                                        <p:attrNameLst>
                                          <p:attrName>style.visibility</p:attrName>
                                        </p:attrNameLst>
                                      </p:cBhvr>
                                      <p:to>
                                        <p:strVal val="visible"/>
                                      </p:to>
                                    </p:set>
                                    <p:animEffect transition="in" filter="wheel(1)">
                                      <p:cBhvr>
                                        <p:cTn id="158" dur="700"/>
                                        <p:tgtEl>
                                          <p:spTgt spid="51"/>
                                        </p:tgtEl>
                                      </p:cBhvr>
                                    </p:animEffect>
                                  </p:childTnLst>
                                </p:cTn>
                              </p:par>
                              <p:par>
                                <p:cTn id="159" presetID="21" presetClass="entr" presetSubtype="1" fill="hold" grpId="0" nodeType="withEffect">
                                  <p:stCondLst>
                                    <p:cond delay="2500"/>
                                  </p:stCondLst>
                                  <p:childTnLst>
                                    <p:set>
                                      <p:cBhvr>
                                        <p:cTn id="160" dur="1" fill="hold">
                                          <p:stCondLst>
                                            <p:cond delay="0"/>
                                          </p:stCondLst>
                                        </p:cTn>
                                        <p:tgtEl>
                                          <p:spTgt spid="45"/>
                                        </p:tgtEl>
                                        <p:attrNameLst>
                                          <p:attrName>style.visibility</p:attrName>
                                        </p:attrNameLst>
                                      </p:cBhvr>
                                      <p:to>
                                        <p:strVal val="visible"/>
                                      </p:to>
                                    </p:set>
                                    <p:animEffect transition="in" filter="wheel(1)">
                                      <p:cBhvr>
                                        <p:cTn id="161" dur="500"/>
                                        <p:tgtEl>
                                          <p:spTgt spid="45"/>
                                        </p:tgtEl>
                                      </p:cBhvr>
                                    </p:animEffect>
                                  </p:childTnLst>
                                </p:cTn>
                              </p:par>
                              <p:par>
                                <p:cTn id="162" presetID="21" presetClass="entr" presetSubtype="1" fill="hold" grpId="0" nodeType="withEffect">
                                  <p:stCondLst>
                                    <p:cond delay="2600"/>
                                  </p:stCondLst>
                                  <p:childTnLst>
                                    <p:set>
                                      <p:cBhvr>
                                        <p:cTn id="163" dur="1" fill="hold">
                                          <p:stCondLst>
                                            <p:cond delay="0"/>
                                          </p:stCondLst>
                                        </p:cTn>
                                        <p:tgtEl>
                                          <p:spTgt spid="46"/>
                                        </p:tgtEl>
                                        <p:attrNameLst>
                                          <p:attrName>style.visibility</p:attrName>
                                        </p:attrNameLst>
                                      </p:cBhvr>
                                      <p:to>
                                        <p:strVal val="visible"/>
                                      </p:to>
                                    </p:set>
                                    <p:animEffect transition="in" filter="wheel(1)">
                                      <p:cBhvr>
                                        <p:cTn id="164" dur="700"/>
                                        <p:tgtEl>
                                          <p:spTgt spid="46"/>
                                        </p:tgtEl>
                                      </p:cBhvr>
                                    </p:animEffect>
                                  </p:childTnLst>
                                </p:cTn>
                              </p:par>
                              <p:par>
                                <p:cTn id="165" presetID="21" presetClass="exit" presetSubtype="1" fill="hold" grpId="1" nodeType="withEffect">
                                  <p:stCondLst>
                                    <p:cond delay="1600"/>
                                  </p:stCondLst>
                                  <p:childTnLst>
                                    <p:animEffect transition="out" filter="wheel(1)">
                                      <p:cBhvr>
                                        <p:cTn id="166" dur="500"/>
                                        <p:tgtEl>
                                          <p:spTgt spid="52"/>
                                        </p:tgtEl>
                                      </p:cBhvr>
                                    </p:animEffect>
                                    <p:set>
                                      <p:cBhvr>
                                        <p:cTn id="167" dur="1" fill="hold">
                                          <p:stCondLst>
                                            <p:cond delay="499"/>
                                          </p:stCondLst>
                                        </p:cTn>
                                        <p:tgtEl>
                                          <p:spTgt spid="52"/>
                                        </p:tgtEl>
                                        <p:attrNameLst>
                                          <p:attrName>style.visibility</p:attrName>
                                        </p:attrNameLst>
                                      </p:cBhvr>
                                      <p:to>
                                        <p:strVal val="hidden"/>
                                      </p:to>
                                    </p:set>
                                  </p:childTnLst>
                                </p:cTn>
                              </p:par>
                              <p:par>
                                <p:cTn id="168" presetID="21" presetClass="exit" presetSubtype="1" fill="hold" grpId="1" nodeType="withEffect">
                                  <p:stCondLst>
                                    <p:cond delay="1700"/>
                                  </p:stCondLst>
                                  <p:childTnLst>
                                    <p:animEffect transition="out" filter="wheel(1)">
                                      <p:cBhvr>
                                        <p:cTn id="169" dur="500"/>
                                        <p:tgtEl>
                                          <p:spTgt spid="53"/>
                                        </p:tgtEl>
                                      </p:cBhvr>
                                    </p:animEffect>
                                    <p:set>
                                      <p:cBhvr>
                                        <p:cTn id="170" dur="1" fill="hold">
                                          <p:stCondLst>
                                            <p:cond delay="499"/>
                                          </p:stCondLst>
                                        </p:cTn>
                                        <p:tgtEl>
                                          <p:spTgt spid="53"/>
                                        </p:tgtEl>
                                        <p:attrNameLst>
                                          <p:attrName>style.visibility</p:attrName>
                                        </p:attrNameLst>
                                      </p:cBhvr>
                                      <p:to>
                                        <p:strVal val="hidden"/>
                                      </p:to>
                                    </p:set>
                                  </p:childTnLst>
                                </p:cTn>
                              </p:par>
                              <p:par>
                                <p:cTn id="171" presetID="21" presetClass="exit" presetSubtype="1" fill="hold" grpId="1" nodeType="withEffect">
                                  <p:stCondLst>
                                    <p:cond delay="1800"/>
                                  </p:stCondLst>
                                  <p:childTnLst>
                                    <p:animEffect transition="out" filter="wheel(1)">
                                      <p:cBhvr>
                                        <p:cTn id="172" dur="500"/>
                                        <p:tgtEl>
                                          <p:spTgt spid="54"/>
                                        </p:tgtEl>
                                      </p:cBhvr>
                                    </p:animEffect>
                                    <p:set>
                                      <p:cBhvr>
                                        <p:cTn id="173" dur="1" fill="hold">
                                          <p:stCondLst>
                                            <p:cond delay="499"/>
                                          </p:stCondLst>
                                        </p:cTn>
                                        <p:tgtEl>
                                          <p:spTgt spid="54"/>
                                        </p:tgtEl>
                                        <p:attrNameLst>
                                          <p:attrName>style.visibility</p:attrName>
                                        </p:attrNameLst>
                                      </p:cBhvr>
                                      <p:to>
                                        <p:strVal val="hidden"/>
                                      </p:to>
                                    </p:set>
                                  </p:childTnLst>
                                </p:cTn>
                              </p:par>
                              <p:par>
                                <p:cTn id="174" presetID="21" presetClass="exit" presetSubtype="1" fill="hold" grpId="1" nodeType="withEffect">
                                  <p:stCondLst>
                                    <p:cond delay="1900"/>
                                  </p:stCondLst>
                                  <p:childTnLst>
                                    <p:animEffect transition="out" filter="wheel(1)">
                                      <p:cBhvr>
                                        <p:cTn id="175" dur="500"/>
                                        <p:tgtEl>
                                          <p:spTgt spid="47"/>
                                        </p:tgtEl>
                                      </p:cBhvr>
                                    </p:animEffect>
                                    <p:set>
                                      <p:cBhvr>
                                        <p:cTn id="176" dur="1" fill="hold">
                                          <p:stCondLst>
                                            <p:cond delay="499"/>
                                          </p:stCondLst>
                                        </p:cTn>
                                        <p:tgtEl>
                                          <p:spTgt spid="47"/>
                                        </p:tgtEl>
                                        <p:attrNameLst>
                                          <p:attrName>style.visibility</p:attrName>
                                        </p:attrNameLst>
                                      </p:cBhvr>
                                      <p:to>
                                        <p:strVal val="hidden"/>
                                      </p:to>
                                    </p:set>
                                  </p:childTnLst>
                                </p:cTn>
                              </p:par>
                              <p:par>
                                <p:cTn id="177" presetID="21" presetClass="exit" presetSubtype="1" fill="hold" grpId="1" nodeType="withEffect">
                                  <p:stCondLst>
                                    <p:cond delay="2000"/>
                                  </p:stCondLst>
                                  <p:childTnLst>
                                    <p:animEffect transition="out" filter="wheel(1)">
                                      <p:cBhvr>
                                        <p:cTn id="178" dur="500"/>
                                        <p:tgtEl>
                                          <p:spTgt spid="48"/>
                                        </p:tgtEl>
                                      </p:cBhvr>
                                    </p:animEffect>
                                    <p:set>
                                      <p:cBhvr>
                                        <p:cTn id="179" dur="1" fill="hold">
                                          <p:stCondLst>
                                            <p:cond delay="499"/>
                                          </p:stCondLst>
                                        </p:cTn>
                                        <p:tgtEl>
                                          <p:spTgt spid="48"/>
                                        </p:tgtEl>
                                        <p:attrNameLst>
                                          <p:attrName>style.visibility</p:attrName>
                                        </p:attrNameLst>
                                      </p:cBhvr>
                                      <p:to>
                                        <p:strVal val="hidden"/>
                                      </p:to>
                                    </p:set>
                                  </p:childTnLst>
                                </p:cTn>
                              </p:par>
                              <p:par>
                                <p:cTn id="180" presetID="21" presetClass="exit" presetSubtype="1" fill="hold" grpId="1" nodeType="withEffect">
                                  <p:stCondLst>
                                    <p:cond delay="2300"/>
                                  </p:stCondLst>
                                  <p:childTnLst>
                                    <p:animEffect transition="out" filter="wheel(1)">
                                      <p:cBhvr>
                                        <p:cTn id="181" dur="500"/>
                                        <p:tgtEl>
                                          <p:spTgt spid="49"/>
                                        </p:tgtEl>
                                      </p:cBhvr>
                                    </p:animEffect>
                                    <p:set>
                                      <p:cBhvr>
                                        <p:cTn id="182" dur="1" fill="hold">
                                          <p:stCondLst>
                                            <p:cond delay="499"/>
                                          </p:stCondLst>
                                        </p:cTn>
                                        <p:tgtEl>
                                          <p:spTgt spid="49"/>
                                        </p:tgtEl>
                                        <p:attrNameLst>
                                          <p:attrName>style.visibility</p:attrName>
                                        </p:attrNameLst>
                                      </p:cBhvr>
                                      <p:to>
                                        <p:strVal val="hidden"/>
                                      </p:to>
                                    </p:set>
                                  </p:childTnLst>
                                </p:cTn>
                              </p:par>
                              <p:par>
                                <p:cTn id="183" presetID="21" presetClass="exit" presetSubtype="1" fill="hold" grpId="1" nodeType="withEffect">
                                  <p:stCondLst>
                                    <p:cond delay="2500"/>
                                  </p:stCondLst>
                                  <p:childTnLst>
                                    <p:animEffect transition="out" filter="wheel(1)">
                                      <p:cBhvr>
                                        <p:cTn id="184" dur="500"/>
                                        <p:tgtEl>
                                          <p:spTgt spid="50"/>
                                        </p:tgtEl>
                                      </p:cBhvr>
                                    </p:animEffect>
                                    <p:set>
                                      <p:cBhvr>
                                        <p:cTn id="185" dur="1" fill="hold">
                                          <p:stCondLst>
                                            <p:cond delay="499"/>
                                          </p:stCondLst>
                                        </p:cTn>
                                        <p:tgtEl>
                                          <p:spTgt spid="50"/>
                                        </p:tgtEl>
                                        <p:attrNameLst>
                                          <p:attrName>style.visibility</p:attrName>
                                        </p:attrNameLst>
                                      </p:cBhvr>
                                      <p:to>
                                        <p:strVal val="hidden"/>
                                      </p:to>
                                    </p:set>
                                  </p:childTnLst>
                                </p:cTn>
                              </p:par>
                              <p:par>
                                <p:cTn id="186" presetID="21" presetClass="exit" presetSubtype="1" fill="hold" grpId="1" nodeType="withEffect">
                                  <p:stCondLst>
                                    <p:cond delay="3200"/>
                                  </p:stCondLst>
                                  <p:childTnLst>
                                    <p:animEffect transition="out" filter="wheel(1)">
                                      <p:cBhvr>
                                        <p:cTn id="187" dur="700"/>
                                        <p:tgtEl>
                                          <p:spTgt spid="51"/>
                                        </p:tgtEl>
                                      </p:cBhvr>
                                    </p:animEffect>
                                    <p:set>
                                      <p:cBhvr>
                                        <p:cTn id="188" dur="1" fill="hold">
                                          <p:stCondLst>
                                            <p:cond delay="699"/>
                                          </p:stCondLst>
                                        </p:cTn>
                                        <p:tgtEl>
                                          <p:spTgt spid="51"/>
                                        </p:tgtEl>
                                        <p:attrNameLst>
                                          <p:attrName>style.visibility</p:attrName>
                                        </p:attrNameLst>
                                      </p:cBhvr>
                                      <p:to>
                                        <p:strVal val="hidden"/>
                                      </p:to>
                                    </p:set>
                                  </p:childTnLst>
                                </p:cTn>
                              </p:par>
                              <p:par>
                                <p:cTn id="189" presetID="21" presetClass="exit" presetSubtype="1" fill="hold" grpId="1" nodeType="withEffect">
                                  <p:stCondLst>
                                    <p:cond delay="3000"/>
                                  </p:stCondLst>
                                  <p:childTnLst>
                                    <p:animEffect transition="out" filter="wheel(1)">
                                      <p:cBhvr>
                                        <p:cTn id="190" dur="500"/>
                                        <p:tgtEl>
                                          <p:spTgt spid="45"/>
                                        </p:tgtEl>
                                      </p:cBhvr>
                                    </p:animEffect>
                                    <p:set>
                                      <p:cBhvr>
                                        <p:cTn id="191" dur="1" fill="hold">
                                          <p:stCondLst>
                                            <p:cond delay="499"/>
                                          </p:stCondLst>
                                        </p:cTn>
                                        <p:tgtEl>
                                          <p:spTgt spid="45"/>
                                        </p:tgtEl>
                                        <p:attrNameLst>
                                          <p:attrName>style.visibility</p:attrName>
                                        </p:attrNameLst>
                                      </p:cBhvr>
                                      <p:to>
                                        <p:strVal val="hidden"/>
                                      </p:to>
                                    </p:set>
                                  </p:childTnLst>
                                </p:cTn>
                              </p:par>
                              <p:par>
                                <p:cTn id="192" presetID="21" presetClass="exit" presetSubtype="1" fill="hold" grpId="1" nodeType="withEffect">
                                  <p:stCondLst>
                                    <p:cond delay="3300"/>
                                  </p:stCondLst>
                                  <p:childTnLst>
                                    <p:animEffect transition="out" filter="wheel(1)">
                                      <p:cBhvr>
                                        <p:cTn id="193" dur="700"/>
                                        <p:tgtEl>
                                          <p:spTgt spid="46"/>
                                        </p:tgtEl>
                                      </p:cBhvr>
                                    </p:animEffect>
                                    <p:set>
                                      <p:cBhvr>
                                        <p:cTn id="194" dur="1" fill="hold">
                                          <p:stCondLst>
                                            <p:cond delay="699"/>
                                          </p:stCondLst>
                                        </p:cTn>
                                        <p:tgtEl>
                                          <p:spTgt spid="46"/>
                                        </p:tgtEl>
                                        <p:attrNameLst>
                                          <p:attrName>style.visibility</p:attrName>
                                        </p:attrNameLst>
                                      </p:cBhvr>
                                      <p:to>
                                        <p:strVal val="hidden"/>
                                      </p:to>
                                    </p:set>
                                  </p:childTnLst>
                                </p:cTn>
                              </p:par>
                              <p:par>
                                <p:cTn id="195" presetID="21" presetClass="entr" presetSubtype="1" fill="hold" nodeType="withEffect">
                                  <p:stCondLst>
                                    <p:cond delay="2100"/>
                                  </p:stCondLst>
                                  <p:childTnLst>
                                    <p:set>
                                      <p:cBhvr>
                                        <p:cTn id="196" dur="1" fill="hold">
                                          <p:stCondLst>
                                            <p:cond delay="0"/>
                                          </p:stCondLst>
                                        </p:cTn>
                                        <p:tgtEl>
                                          <p:spTgt spid="42"/>
                                        </p:tgtEl>
                                        <p:attrNameLst>
                                          <p:attrName>style.visibility</p:attrName>
                                        </p:attrNameLst>
                                      </p:cBhvr>
                                      <p:to>
                                        <p:strVal val="visible"/>
                                      </p:to>
                                    </p:set>
                                    <p:animEffect transition="in" filter="wheel(1)">
                                      <p:cBhvr>
                                        <p:cTn id="197" dur="900"/>
                                        <p:tgtEl>
                                          <p:spTgt spid="42"/>
                                        </p:tgtEl>
                                      </p:cBhvr>
                                    </p:animEffect>
                                  </p:childTnLst>
                                </p:cTn>
                              </p:par>
                              <p:par>
                                <p:cTn id="198" presetID="1" presetClass="exit" presetSubtype="0" fill="hold" nodeType="withEffect">
                                  <p:stCondLst>
                                    <p:cond delay="3400"/>
                                  </p:stCondLst>
                                  <p:childTnLst>
                                    <p:set>
                                      <p:cBhvr>
                                        <p:cTn id="199" dur="1" fill="hold">
                                          <p:stCondLst>
                                            <p:cond delay="0"/>
                                          </p:stCondLst>
                                        </p:cTn>
                                        <p:tgtEl>
                                          <p:spTgt spid="42"/>
                                        </p:tgtEl>
                                        <p:attrNameLst>
                                          <p:attrName>style.visibility</p:attrName>
                                        </p:attrNameLst>
                                      </p:cBhvr>
                                      <p:to>
                                        <p:strVal val="hidden"/>
                                      </p:to>
                                    </p:set>
                                  </p:childTnLst>
                                </p:cTn>
                              </p:par>
                              <p:par>
                                <p:cTn id="200" presetID="21" presetClass="entr" presetSubtype="1" fill="hold" grpId="0" nodeType="withEffect">
                                  <p:stCondLst>
                                    <p:cond delay="3000"/>
                                  </p:stCondLst>
                                  <p:childTnLst>
                                    <p:set>
                                      <p:cBhvr>
                                        <p:cTn id="201" dur="1" fill="hold">
                                          <p:stCondLst>
                                            <p:cond delay="0"/>
                                          </p:stCondLst>
                                        </p:cTn>
                                        <p:tgtEl>
                                          <p:spTgt spid="58"/>
                                        </p:tgtEl>
                                        <p:attrNameLst>
                                          <p:attrName>style.visibility</p:attrName>
                                        </p:attrNameLst>
                                      </p:cBhvr>
                                      <p:to>
                                        <p:strVal val="visible"/>
                                      </p:to>
                                    </p:set>
                                    <p:animEffect transition="in" filter="wheel(1)">
                                      <p:cBhvr>
                                        <p:cTn id="202" dur="800"/>
                                        <p:tgtEl>
                                          <p:spTgt spid="58"/>
                                        </p:tgtEl>
                                      </p:cBhvr>
                                    </p:animEffect>
                                  </p:childTnLst>
                                </p:cTn>
                              </p:par>
                              <p:par>
                                <p:cTn id="203" presetID="21" presetClass="entr" presetSubtype="1" fill="hold" grpId="0" nodeType="withEffect">
                                  <p:stCondLst>
                                    <p:cond delay="3000"/>
                                  </p:stCondLst>
                                  <p:childTnLst>
                                    <p:set>
                                      <p:cBhvr>
                                        <p:cTn id="204" dur="1" fill="hold">
                                          <p:stCondLst>
                                            <p:cond delay="0"/>
                                          </p:stCondLst>
                                        </p:cTn>
                                        <p:tgtEl>
                                          <p:spTgt spid="57"/>
                                        </p:tgtEl>
                                        <p:attrNameLst>
                                          <p:attrName>style.visibility</p:attrName>
                                        </p:attrNameLst>
                                      </p:cBhvr>
                                      <p:to>
                                        <p:strVal val="visible"/>
                                      </p:to>
                                    </p:set>
                                    <p:animEffect transition="in" filter="wheel(1)">
                                      <p:cBhvr>
                                        <p:cTn id="205" dur="600"/>
                                        <p:tgtEl>
                                          <p:spTgt spid="57"/>
                                        </p:tgtEl>
                                      </p:cBhvr>
                                    </p:animEffect>
                                  </p:childTnLst>
                                </p:cTn>
                              </p:par>
                              <p:par>
                                <p:cTn id="206" presetID="21" presetClass="entr" presetSubtype="1" fill="hold" grpId="0" nodeType="withEffect">
                                  <p:stCondLst>
                                    <p:cond delay="3000"/>
                                  </p:stCondLst>
                                  <p:childTnLst>
                                    <p:set>
                                      <p:cBhvr>
                                        <p:cTn id="207" dur="1" fill="hold">
                                          <p:stCondLst>
                                            <p:cond delay="0"/>
                                          </p:stCondLst>
                                        </p:cTn>
                                        <p:tgtEl>
                                          <p:spTgt spid="56"/>
                                        </p:tgtEl>
                                        <p:attrNameLst>
                                          <p:attrName>style.visibility</p:attrName>
                                        </p:attrNameLst>
                                      </p:cBhvr>
                                      <p:to>
                                        <p:strVal val="visible"/>
                                      </p:to>
                                    </p:set>
                                    <p:animEffect transition="in" filter="wheel(1)">
                                      <p:cBhvr>
                                        <p:cTn id="208" dur="700"/>
                                        <p:tgtEl>
                                          <p:spTgt spid="56"/>
                                        </p:tgtEl>
                                      </p:cBhvr>
                                    </p:animEffect>
                                  </p:childTnLst>
                                </p:cTn>
                              </p:par>
                              <p:par>
                                <p:cTn id="209" presetID="21" presetClass="entr" presetSubtype="1" fill="hold" grpId="0" nodeType="withEffect">
                                  <p:stCondLst>
                                    <p:cond delay="3000"/>
                                  </p:stCondLst>
                                  <p:childTnLst>
                                    <p:set>
                                      <p:cBhvr>
                                        <p:cTn id="210" dur="1" fill="hold">
                                          <p:stCondLst>
                                            <p:cond delay="0"/>
                                          </p:stCondLst>
                                        </p:cTn>
                                        <p:tgtEl>
                                          <p:spTgt spid="55"/>
                                        </p:tgtEl>
                                        <p:attrNameLst>
                                          <p:attrName>style.visibility</p:attrName>
                                        </p:attrNameLst>
                                      </p:cBhvr>
                                      <p:to>
                                        <p:strVal val="visible"/>
                                      </p:to>
                                    </p:set>
                                    <p:animEffect transition="in" filter="wheel(1)">
                                      <p:cBhvr>
                                        <p:cTn id="211" dur="800"/>
                                        <p:tgtEl>
                                          <p:spTgt spid="55"/>
                                        </p:tgtEl>
                                      </p:cBhvr>
                                    </p:animEffect>
                                  </p:childTnLst>
                                </p:cTn>
                              </p:par>
                              <p:par>
                                <p:cTn id="212" presetID="21" presetClass="entr" presetSubtype="1" fill="hold" grpId="0" nodeType="withEffect">
                                  <p:stCondLst>
                                    <p:cond delay="3000"/>
                                  </p:stCondLst>
                                  <p:childTnLst>
                                    <p:set>
                                      <p:cBhvr>
                                        <p:cTn id="213" dur="1" fill="hold">
                                          <p:stCondLst>
                                            <p:cond delay="0"/>
                                          </p:stCondLst>
                                        </p:cTn>
                                        <p:tgtEl>
                                          <p:spTgt spid="59"/>
                                        </p:tgtEl>
                                        <p:attrNameLst>
                                          <p:attrName>style.visibility</p:attrName>
                                        </p:attrNameLst>
                                      </p:cBhvr>
                                      <p:to>
                                        <p:strVal val="visible"/>
                                      </p:to>
                                    </p:set>
                                    <p:animEffect transition="in" filter="wheel(1)">
                                      <p:cBhvr>
                                        <p:cTn id="214" dur="700"/>
                                        <p:tgtEl>
                                          <p:spTgt spid="59"/>
                                        </p:tgtEl>
                                      </p:cBhvr>
                                    </p:animEffect>
                                  </p:childTnLst>
                                </p:cTn>
                              </p:par>
                              <p:par>
                                <p:cTn id="215" presetID="21" presetClass="entr" presetSubtype="1" fill="hold" grpId="0" nodeType="withEffect">
                                  <p:stCondLst>
                                    <p:cond delay="3100"/>
                                  </p:stCondLst>
                                  <p:childTnLst>
                                    <p:set>
                                      <p:cBhvr>
                                        <p:cTn id="216" dur="1" fill="hold">
                                          <p:stCondLst>
                                            <p:cond delay="0"/>
                                          </p:stCondLst>
                                        </p:cTn>
                                        <p:tgtEl>
                                          <p:spTgt spid="60"/>
                                        </p:tgtEl>
                                        <p:attrNameLst>
                                          <p:attrName>style.visibility</p:attrName>
                                        </p:attrNameLst>
                                      </p:cBhvr>
                                      <p:to>
                                        <p:strVal val="visible"/>
                                      </p:to>
                                    </p:set>
                                    <p:animEffect transition="in" filter="wheel(1)">
                                      <p:cBhvr>
                                        <p:cTn id="217" dur="600"/>
                                        <p:tgtEl>
                                          <p:spTgt spid="60"/>
                                        </p:tgtEl>
                                      </p:cBhvr>
                                    </p:animEffect>
                                  </p:childTnLst>
                                </p:cTn>
                              </p:par>
                              <p:par>
                                <p:cTn id="218" presetID="21" presetClass="entr" presetSubtype="1" fill="hold" grpId="0" nodeType="withEffect">
                                  <p:stCondLst>
                                    <p:cond delay="3200"/>
                                  </p:stCondLst>
                                  <p:childTnLst>
                                    <p:set>
                                      <p:cBhvr>
                                        <p:cTn id="219" dur="1" fill="hold">
                                          <p:stCondLst>
                                            <p:cond delay="0"/>
                                          </p:stCondLst>
                                        </p:cTn>
                                        <p:tgtEl>
                                          <p:spTgt spid="61"/>
                                        </p:tgtEl>
                                        <p:attrNameLst>
                                          <p:attrName>style.visibility</p:attrName>
                                        </p:attrNameLst>
                                      </p:cBhvr>
                                      <p:to>
                                        <p:strVal val="visible"/>
                                      </p:to>
                                    </p:set>
                                    <p:animEffect transition="in" filter="wheel(1)">
                                      <p:cBhvr>
                                        <p:cTn id="220" dur="500"/>
                                        <p:tgtEl>
                                          <p:spTgt spid="61"/>
                                        </p:tgtEl>
                                      </p:cBhvr>
                                    </p:animEffect>
                                  </p:childTnLst>
                                </p:cTn>
                              </p:par>
                              <p:par>
                                <p:cTn id="221" presetID="23" presetClass="exit" presetSubtype="16" fill="hold" grpId="1" nodeType="withEffect">
                                  <p:stCondLst>
                                    <p:cond delay="3800"/>
                                  </p:stCondLst>
                                  <p:childTnLst>
                                    <p:anim calcmode="lin" valueType="num">
                                      <p:cBhvr>
                                        <p:cTn id="222" dur="500"/>
                                        <p:tgtEl>
                                          <p:spTgt spid="58"/>
                                        </p:tgtEl>
                                        <p:attrNameLst>
                                          <p:attrName>ppt_w</p:attrName>
                                        </p:attrNameLst>
                                      </p:cBhvr>
                                      <p:tavLst>
                                        <p:tav tm="0">
                                          <p:val>
                                            <p:strVal val="ppt_w"/>
                                          </p:val>
                                        </p:tav>
                                        <p:tav tm="100000">
                                          <p:val>
                                            <p:strVal val="4*ppt_w"/>
                                          </p:val>
                                        </p:tav>
                                      </p:tavLst>
                                    </p:anim>
                                    <p:anim calcmode="lin" valueType="num">
                                      <p:cBhvr>
                                        <p:cTn id="223" dur="500"/>
                                        <p:tgtEl>
                                          <p:spTgt spid="58"/>
                                        </p:tgtEl>
                                        <p:attrNameLst>
                                          <p:attrName>ppt_h</p:attrName>
                                        </p:attrNameLst>
                                      </p:cBhvr>
                                      <p:tavLst>
                                        <p:tav tm="0">
                                          <p:val>
                                            <p:strVal val="ppt_h"/>
                                          </p:val>
                                        </p:tav>
                                        <p:tav tm="100000">
                                          <p:val>
                                            <p:strVal val="4*ppt_h"/>
                                          </p:val>
                                        </p:tav>
                                      </p:tavLst>
                                    </p:anim>
                                    <p:set>
                                      <p:cBhvr>
                                        <p:cTn id="224" dur="1" fill="hold">
                                          <p:stCondLst>
                                            <p:cond delay="499"/>
                                          </p:stCondLst>
                                        </p:cTn>
                                        <p:tgtEl>
                                          <p:spTgt spid="58"/>
                                        </p:tgtEl>
                                        <p:attrNameLst>
                                          <p:attrName>style.visibility</p:attrName>
                                        </p:attrNameLst>
                                      </p:cBhvr>
                                      <p:to>
                                        <p:strVal val="hidden"/>
                                      </p:to>
                                    </p:set>
                                  </p:childTnLst>
                                </p:cTn>
                              </p:par>
                              <p:par>
                                <p:cTn id="225" presetID="23" presetClass="exit" presetSubtype="16" fill="hold" grpId="1" nodeType="withEffect">
                                  <p:stCondLst>
                                    <p:cond delay="3600"/>
                                  </p:stCondLst>
                                  <p:childTnLst>
                                    <p:anim calcmode="lin" valueType="num">
                                      <p:cBhvr>
                                        <p:cTn id="226" dur="600"/>
                                        <p:tgtEl>
                                          <p:spTgt spid="57"/>
                                        </p:tgtEl>
                                        <p:attrNameLst>
                                          <p:attrName>ppt_w</p:attrName>
                                        </p:attrNameLst>
                                      </p:cBhvr>
                                      <p:tavLst>
                                        <p:tav tm="0">
                                          <p:val>
                                            <p:strVal val="ppt_w"/>
                                          </p:val>
                                        </p:tav>
                                        <p:tav tm="100000">
                                          <p:val>
                                            <p:strVal val="4*ppt_w"/>
                                          </p:val>
                                        </p:tav>
                                      </p:tavLst>
                                    </p:anim>
                                    <p:anim calcmode="lin" valueType="num">
                                      <p:cBhvr>
                                        <p:cTn id="227" dur="600"/>
                                        <p:tgtEl>
                                          <p:spTgt spid="57"/>
                                        </p:tgtEl>
                                        <p:attrNameLst>
                                          <p:attrName>ppt_h</p:attrName>
                                        </p:attrNameLst>
                                      </p:cBhvr>
                                      <p:tavLst>
                                        <p:tav tm="0">
                                          <p:val>
                                            <p:strVal val="ppt_h"/>
                                          </p:val>
                                        </p:tav>
                                        <p:tav tm="100000">
                                          <p:val>
                                            <p:strVal val="4*ppt_h"/>
                                          </p:val>
                                        </p:tav>
                                      </p:tavLst>
                                    </p:anim>
                                    <p:set>
                                      <p:cBhvr>
                                        <p:cTn id="228" dur="1" fill="hold">
                                          <p:stCondLst>
                                            <p:cond delay="599"/>
                                          </p:stCondLst>
                                        </p:cTn>
                                        <p:tgtEl>
                                          <p:spTgt spid="57"/>
                                        </p:tgtEl>
                                        <p:attrNameLst>
                                          <p:attrName>style.visibility</p:attrName>
                                        </p:attrNameLst>
                                      </p:cBhvr>
                                      <p:to>
                                        <p:strVal val="hidden"/>
                                      </p:to>
                                    </p:set>
                                  </p:childTnLst>
                                </p:cTn>
                              </p:par>
                              <p:par>
                                <p:cTn id="229" presetID="23" presetClass="exit" presetSubtype="16" fill="hold" grpId="1" nodeType="withEffect">
                                  <p:stCondLst>
                                    <p:cond delay="3700"/>
                                  </p:stCondLst>
                                  <p:childTnLst>
                                    <p:anim calcmode="lin" valueType="num">
                                      <p:cBhvr>
                                        <p:cTn id="230" dur="700"/>
                                        <p:tgtEl>
                                          <p:spTgt spid="56"/>
                                        </p:tgtEl>
                                        <p:attrNameLst>
                                          <p:attrName>ppt_w</p:attrName>
                                        </p:attrNameLst>
                                      </p:cBhvr>
                                      <p:tavLst>
                                        <p:tav tm="0">
                                          <p:val>
                                            <p:strVal val="ppt_w"/>
                                          </p:val>
                                        </p:tav>
                                        <p:tav tm="100000">
                                          <p:val>
                                            <p:strVal val="4*ppt_w"/>
                                          </p:val>
                                        </p:tav>
                                      </p:tavLst>
                                    </p:anim>
                                    <p:anim calcmode="lin" valueType="num">
                                      <p:cBhvr>
                                        <p:cTn id="231" dur="700"/>
                                        <p:tgtEl>
                                          <p:spTgt spid="56"/>
                                        </p:tgtEl>
                                        <p:attrNameLst>
                                          <p:attrName>ppt_h</p:attrName>
                                        </p:attrNameLst>
                                      </p:cBhvr>
                                      <p:tavLst>
                                        <p:tav tm="0">
                                          <p:val>
                                            <p:strVal val="ppt_h"/>
                                          </p:val>
                                        </p:tav>
                                        <p:tav tm="100000">
                                          <p:val>
                                            <p:strVal val="4*ppt_h"/>
                                          </p:val>
                                        </p:tav>
                                      </p:tavLst>
                                    </p:anim>
                                    <p:set>
                                      <p:cBhvr>
                                        <p:cTn id="232" dur="1" fill="hold">
                                          <p:stCondLst>
                                            <p:cond delay="699"/>
                                          </p:stCondLst>
                                        </p:cTn>
                                        <p:tgtEl>
                                          <p:spTgt spid="56"/>
                                        </p:tgtEl>
                                        <p:attrNameLst>
                                          <p:attrName>style.visibility</p:attrName>
                                        </p:attrNameLst>
                                      </p:cBhvr>
                                      <p:to>
                                        <p:strVal val="hidden"/>
                                      </p:to>
                                    </p:set>
                                  </p:childTnLst>
                                </p:cTn>
                              </p:par>
                              <p:par>
                                <p:cTn id="233" presetID="23" presetClass="exit" presetSubtype="16" fill="hold" grpId="1" nodeType="withEffect">
                                  <p:stCondLst>
                                    <p:cond delay="3800"/>
                                  </p:stCondLst>
                                  <p:childTnLst>
                                    <p:anim calcmode="lin" valueType="num">
                                      <p:cBhvr>
                                        <p:cTn id="234" dur="800"/>
                                        <p:tgtEl>
                                          <p:spTgt spid="55"/>
                                        </p:tgtEl>
                                        <p:attrNameLst>
                                          <p:attrName>ppt_w</p:attrName>
                                        </p:attrNameLst>
                                      </p:cBhvr>
                                      <p:tavLst>
                                        <p:tav tm="0">
                                          <p:val>
                                            <p:strVal val="ppt_w"/>
                                          </p:val>
                                        </p:tav>
                                        <p:tav tm="100000">
                                          <p:val>
                                            <p:strVal val="4*ppt_w"/>
                                          </p:val>
                                        </p:tav>
                                      </p:tavLst>
                                    </p:anim>
                                    <p:anim calcmode="lin" valueType="num">
                                      <p:cBhvr>
                                        <p:cTn id="235" dur="800"/>
                                        <p:tgtEl>
                                          <p:spTgt spid="55"/>
                                        </p:tgtEl>
                                        <p:attrNameLst>
                                          <p:attrName>ppt_h</p:attrName>
                                        </p:attrNameLst>
                                      </p:cBhvr>
                                      <p:tavLst>
                                        <p:tav tm="0">
                                          <p:val>
                                            <p:strVal val="ppt_h"/>
                                          </p:val>
                                        </p:tav>
                                        <p:tav tm="100000">
                                          <p:val>
                                            <p:strVal val="4*ppt_h"/>
                                          </p:val>
                                        </p:tav>
                                      </p:tavLst>
                                    </p:anim>
                                    <p:set>
                                      <p:cBhvr>
                                        <p:cTn id="236" dur="1" fill="hold">
                                          <p:stCondLst>
                                            <p:cond delay="799"/>
                                          </p:stCondLst>
                                        </p:cTn>
                                        <p:tgtEl>
                                          <p:spTgt spid="55"/>
                                        </p:tgtEl>
                                        <p:attrNameLst>
                                          <p:attrName>style.visibility</p:attrName>
                                        </p:attrNameLst>
                                      </p:cBhvr>
                                      <p:to>
                                        <p:strVal val="hidden"/>
                                      </p:to>
                                    </p:set>
                                  </p:childTnLst>
                                </p:cTn>
                              </p:par>
                              <p:par>
                                <p:cTn id="237" presetID="21" presetClass="exit" presetSubtype="1" fill="hold" grpId="1" nodeType="withEffect">
                                  <p:stCondLst>
                                    <p:cond delay="3700"/>
                                  </p:stCondLst>
                                  <p:childTnLst>
                                    <p:animEffect transition="out" filter="wheel(1)">
                                      <p:cBhvr>
                                        <p:cTn id="238" dur="500"/>
                                        <p:tgtEl>
                                          <p:spTgt spid="59"/>
                                        </p:tgtEl>
                                      </p:cBhvr>
                                    </p:animEffect>
                                    <p:set>
                                      <p:cBhvr>
                                        <p:cTn id="239" dur="1" fill="hold">
                                          <p:stCondLst>
                                            <p:cond delay="499"/>
                                          </p:stCondLst>
                                        </p:cTn>
                                        <p:tgtEl>
                                          <p:spTgt spid="59"/>
                                        </p:tgtEl>
                                        <p:attrNameLst>
                                          <p:attrName>style.visibility</p:attrName>
                                        </p:attrNameLst>
                                      </p:cBhvr>
                                      <p:to>
                                        <p:strVal val="hidden"/>
                                      </p:to>
                                    </p:set>
                                  </p:childTnLst>
                                </p:cTn>
                              </p:par>
                              <p:par>
                                <p:cTn id="240" presetID="21" presetClass="exit" presetSubtype="1" fill="hold" grpId="1" nodeType="withEffect">
                                  <p:stCondLst>
                                    <p:cond delay="3700"/>
                                  </p:stCondLst>
                                  <p:childTnLst>
                                    <p:animEffect transition="out" filter="wheel(1)">
                                      <p:cBhvr>
                                        <p:cTn id="241" dur="600"/>
                                        <p:tgtEl>
                                          <p:spTgt spid="60"/>
                                        </p:tgtEl>
                                      </p:cBhvr>
                                    </p:animEffect>
                                    <p:set>
                                      <p:cBhvr>
                                        <p:cTn id="242" dur="1" fill="hold">
                                          <p:stCondLst>
                                            <p:cond delay="599"/>
                                          </p:stCondLst>
                                        </p:cTn>
                                        <p:tgtEl>
                                          <p:spTgt spid="60"/>
                                        </p:tgtEl>
                                        <p:attrNameLst>
                                          <p:attrName>style.visibility</p:attrName>
                                        </p:attrNameLst>
                                      </p:cBhvr>
                                      <p:to>
                                        <p:strVal val="hidden"/>
                                      </p:to>
                                    </p:set>
                                  </p:childTnLst>
                                </p:cTn>
                              </p:par>
                              <p:par>
                                <p:cTn id="243" presetID="21" presetClass="exit" presetSubtype="1" fill="hold" grpId="1" nodeType="withEffect">
                                  <p:stCondLst>
                                    <p:cond delay="3700"/>
                                  </p:stCondLst>
                                  <p:childTnLst>
                                    <p:animEffect transition="out" filter="wheel(1)">
                                      <p:cBhvr>
                                        <p:cTn id="244" dur="700"/>
                                        <p:tgtEl>
                                          <p:spTgt spid="61"/>
                                        </p:tgtEl>
                                      </p:cBhvr>
                                    </p:animEffect>
                                    <p:set>
                                      <p:cBhvr>
                                        <p:cTn id="245" dur="1" fill="hold">
                                          <p:stCondLst>
                                            <p:cond delay="699"/>
                                          </p:stCondLst>
                                        </p:cTn>
                                        <p:tgtEl>
                                          <p:spTgt spid="61"/>
                                        </p:tgtEl>
                                        <p:attrNameLst>
                                          <p:attrName>style.visibility</p:attrName>
                                        </p:attrNameLst>
                                      </p:cBhvr>
                                      <p:to>
                                        <p:strVal val="hidden"/>
                                      </p:to>
                                    </p:set>
                                  </p:childTnLst>
                                </p:cTn>
                              </p:par>
                              <p:par>
                                <p:cTn id="246" presetID="2" presetClass="entr" presetSubtype="4" fill="hold" grpId="0" nodeType="withEffect">
                                  <p:stCondLst>
                                    <p:cond delay="4000"/>
                                  </p:stCondLst>
                                  <p:childTnLst>
                                    <p:set>
                                      <p:cBhvr>
                                        <p:cTn id="247" dur="1" fill="hold">
                                          <p:stCondLst>
                                            <p:cond delay="0"/>
                                          </p:stCondLst>
                                        </p:cTn>
                                        <p:tgtEl>
                                          <p:spTgt spid="62"/>
                                        </p:tgtEl>
                                        <p:attrNameLst>
                                          <p:attrName>style.visibility</p:attrName>
                                        </p:attrNameLst>
                                      </p:cBhvr>
                                      <p:to>
                                        <p:strVal val="visible"/>
                                      </p:to>
                                    </p:set>
                                    <p:anim calcmode="lin" valueType="num">
                                      <p:cBhvr additive="base">
                                        <p:cTn id="248" dur="500" fill="hold"/>
                                        <p:tgtEl>
                                          <p:spTgt spid="62"/>
                                        </p:tgtEl>
                                        <p:attrNameLst>
                                          <p:attrName>ppt_x</p:attrName>
                                        </p:attrNameLst>
                                      </p:cBhvr>
                                      <p:tavLst>
                                        <p:tav tm="0">
                                          <p:val>
                                            <p:strVal val="#ppt_x"/>
                                          </p:val>
                                        </p:tav>
                                        <p:tav tm="100000">
                                          <p:val>
                                            <p:strVal val="#ppt_x"/>
                                          </p:val>
                                        </p:tav>
                                      </p:tavLst>
                                    </p:anim>
                                    <p:anim calcmode="lin" valueType="num">
                                      <p:cBhvr additive="base">
                                        <p:cTn id="249" dur="500" fill="hold"/>
                                        <p:tgtEl>
                                          <p:spTgt spid="62"/>
                                        </p:tgtEl>
                                        <p:attrNameLst>
                                          <p:attrName>ppt_y</p:attrName>
                                        </p:attrNameLst>
                                      </p:cBhvr>
                                      <p:tavLst>
                                        <p:tav tm="0">
                                          <p:val>
                                            <p:strVal val="1+#ppt_h/2"/>
                                          </p:val>
                                        </p:tav>
                                        <p:tav tm="100000">
                                          <p:val>
                                            <p:strVal val="#ppt_y"/>
                                          </p:val>
                                        </p:tav>
                                      </p:tavLst>
                                    </p:anim>
                                  </p:childTnLst>
                                </p:cTn>
                              </p:par>
                              <p:par>
                                <p:cTn id="250" presetID="2" presetClass="entr" presetSubtype="1" fill="hold" grpId="0" nodeType="withEffect">
                                  <p:stCondLst>
                                    <p:cond delay="4000"/>
                                  </p:stCondLst>
                                  <p:childTnLst>
                                    <p:set>
                                      <p:cBhvr>
                                        <p:cTn id="251" dur="1" fill="hold">
                                          <p:stCondLst>
                                            <p:cond delay="0"/>
                                          </p:stCondLst>
                                        </p:cTn>
                                        <p:tgtEl>
                                          <p:spTgt spid="63"/>
                                        </p:tgtEl>
                                        <p:attrNameLst>
                                          <p:attrName>style.visibility</p:attrName>
                                        </p:attrNameLst>
                                      </p:cBhvr>
                                      <p:to>
                                        <p:strVal val="visible"/>
                                      </p:to>
                                    </p:set>
                                    <p:anim calcmode="lin" valueType="num">
                                      <p:cBhvr additive="base">
                                        <p:cTn id="252" dur="500" fill="hold"/>
                                        <p:tgtEl>
                                          <p:spTgt spid="63"/>
                                        </p:tgtEl>
                                        <p:attrNameLst>
                                          <p:attrName>ppt_x</p:attrName>
                                        </p:attrNameLst>
                                      </p:cBhvr>
                                      <p:tavLst>
                                        <p:tav tm="0">
                                          <p:val>
                                            <p:strVal val="#ppt_x"/>
                                          </p:val>
                                        </p:tav>
                                        <p:tav tm="100000">
                                          <p:val>
                                            <p:strVal val="#ppt_x"/>
                                          </p:val>
                                        </p:tav>
                                      </p:tavLst>
                                    </p:anim>
                                    <p:anim calcmode="lin" valueType="num">
                                      <p:cBhvr additive="base">
                                        <p:cTn id="253" dur="500" fill="hold"/>
                                        <p:tgtEl>
                                          <p:spTgt spid="63"/>
                                        </p:tgtEl>
                                        <p:attrNameLst>
                                          <p:attrName>ppt_y</p:attrName>
                                        </p:attrNameLst>
                                      </p:cBhvr>
                                      <p:tavLst>
                                        <p:tav tm="0">
                                          <p:val>
                                            <p:strVal val="0-#ppt_h/2"/>
                                          </p:val>
                                        </p:tav>
                                        <p:tav tm="100000">
                                          <p:val>
                                            <p:strVal val="#ppt_y"/>
                                          </p:val>
                                        </p:tav>
                                      </p:tavLst>
                                    </p:anim>
                                  </p:childTnLst>
                                </p:cTn>
                              </p:par>
                              <p:par>
                                <p:cTn id="254" presetID="6" presetClass="entr" presetSubtype="32" fill="hold" grpId="0" nodeType="withEffect">
                                  <p:stCondLst>
                                    <p:cond delay="3900"/>
                                  </p:stCondLst>
                                  <p:childTnLst>
                                    <p:set>
                                      <p:cBhvr>
                                        <p:cTn id="255" dur="1" fill="hold">
                                          <p:stCondLst>
                                            <p:cond delay="0"/>
                                          </p:stCondLst>
                                        </p:cTn>
                                        <p:tgtEl>
                                          <p:spTgt spid="65"/>
                                        </p:tgtEl>
                                        <p:attrNameLst>
                                          <p:attrName>style.visibility</p:attrName>
                                        </p:attrNameLst>
                                      </p:cBhvr>
                                      <p:to>
                                        <p:strVal val="visible"/>
                                      </p:to>
                                    </p:set>
                                    <p:animEffect transition="in" filter="circle(out)">
                                      <p:cBhvr>
                                        <p:cTn id="256" dur="500"/>
                                        <p:tgtEl>
                                          <p:spTgt spid="65"/>
                                        </p:tgtEl>
                                      </p:cBhvr>
                                    </p:animEffect>
                                  </p:childTnLst>
                                </p:cTn>
                              </p:par>
                              <p:par>
                                <p:cTn id="257" presetID="6" presetClass="entr" presetSubtype="32" fill="hold" grpId="0" nodeType="withEffect">
                                  <p:stCondLst>
                                    <p:cond delay="3900"/>
                                  </p:stCondLst>
                                  <p:childTnLst>
                                    <p:set>
                                      <p:cBhvr>
                                        <p:cTn id="258" dur="1" fill="hold">
                                          <p:stCondLst>
                                            <p:cond delay="0"/>
                                          </p:stCondLst>
                                        </p:cTn>
                                        <p:tgtEl>
                                          <p:spTgt spid="64"/>
                                        </p:tgtEl>
                                        <p:attrNameLst>
                                          <p:attrName>style.visibility</p:attrName>
                                        </p:attrNameLst>
                                      </p:cBhvr>
                                      <p:to>
                                        <p:strVal val="visible"/>
                                      </p:to>
                                    </p:set>
                                    <p:animEffect transition="in" filter="circle(out)">
                                      <p:cBhvr>
                                        <p:cTn id="259" dur="500"/>
                                        <p:tgtEl>
                                          <p:spTgt spid="64"/>
                                        </p:tgtEl>
                                      </p:cBhvr>
                                    </p:animEffect>
                                  </p:childTnLst>
                                </p:cTn>
                              </p:par>
                              <p:par>
                                <p:cTn id="260" presetID="8" presetClass="emph" presetSubtype="0" decel="100000" fill="hold" grpId="1" nodeType="withEffect">
                                  <p:stCondLst>
                                    <p:cond delay="3900"/>
                                  </p:stCondLst>
                                  <p:childTnLst>
                                    <p:animRot by="43200000">
                                      <p:cBhvr>
                                        <p:cTn id="261" dur="800" fill="hold"/>
                                        <p:tgtEl>
                                          <p:spTgt spid="64"/>
                                        </p:tgtEl>
                                        <p:attrNameLst>
                                          <p:attrName>r</p:attrName>
                                        </p:attrNameLst>
                                      </p:cBhvr>
                                    </p:animRot>
                                  </p:childTnLst>
                                </p:cTn>
                              </p:par>
                              <p:par>
                                <p:cTn id="262" presetID="21" presetClass="exit" presetSubtype="1" fill="hold" grpId="2" nodeType="withEffect">
                                  <p:stCondLst>
                                    <p:cond delay="4200"/>
                                  </p:stCondLst>
                                  <p:childTnLst>
                                    <p:animEffect transition="out" filter="wheel(1)">
                                      <p:cBhvr>
                                        <p:cTn id="263" dur="500"/>
                                        <p:tgtEl>
                                          <p:spTgt spid="64"/>
                                        </p:tgtEl>
                                      </p:cBhvr>
                                    </p:animEffect>
                                    <p:set>
                                      <p:cBhvr>
                                        <p:cTn id="264" dur="1" fill="hold">
                                          <p:stCondLst>
                                            <p:cond delay="499"/>
                                          </p:stCondLst>
                                        </p:cTn>
                                        <p:tgtEl>
                                          <p:spTgt spid="64"/>
                                        </p:tgtEl>
                                        <p:attrNameLst>
                                          <p:attrName>style.visibility</p:attrName>
                                        </p:attrNameLst>
                                      </p:cBhvr>
                                      <p:to>
                                        <p:strVal val="hidden"/>
                                      </p:to>
                                    </p:set>
                                  </p:childTnLst>
                                </p:cTn>
                              </p:par>
                              <p:par>
                                <p:cTn id="265" presetID="53" presetClass="entr" presetSubtype="528" fill="hold" grpId="0" nodeType="withEffect">
                                  <p:stCondLst>
                                    <p:cond delay="4300"/>
                                  </p:stCondLst>
                                  <p:childTnLst>
                                    <p:set>
                                      <p:cBhvr>
                                        <p:cTn id="266" dur="1" fill="hold">
                                          <p:stCondLst>
                                            <p:cond delay="0"/>
                                          </p:stCondLst>
                                        </p:cTn>
                                        <p:tgtEl>
                                          <p:spTgt spid="68"/>
                                        </p:tgtEl>
                                        <p:attrNameLst>
                                          <p:attrName>style.visibility</p:attrName>
                                        </p:attrNameLst>
                                      </p:cBhvr>
                                      <p:to>
                                        <p:strVal val="visible"/>
                                      </p:to>
                                    </p:set>
                                    <p:anim calcmode="lin" valueType="num">
                                      <p:cBhvr>
                                        <p:cTn id="267" dur="500" fill="hold"/>
                                        <p:tgtEl>
                                          <p:spTgt spid="68"/>
                                        </p:tgtEl>
                                        <p:attrNameLst>
                                          <p:attrName>ppt_w</p:attrName>
                                        </p:attrNameLst>
                                      </p:cBhvr>
                                      <p:tavLst>
                                        <p:tav tm="0">
                                          <p:val>
                                            <p:fltVal val="0"/>
                                          </p:val>
                                        </p:tav>
                                        <p:tav tm="100000">
                                          <p:val>
                                            <p:strVal val="#ppt_w"/>
                                          </p:val>
                                        </p:tav>
                                      </p:tavLst>
                                    </p:anim>
                                    <p:anim calcmode="lin" valueType="num">
                                      <p:cBhvr>
                                        <p:cTn id="268" dur="500" fill="hold"/>
                                        <p:tgtEl>
                                          <p:spTgt spid="68"/>
                                        </p:tgtEl>
                                        <p:attrNameLst>
                                          <p:attrName>ppt_h</p:attrName>
                                        </p:attrNameLst>
                                      </p:cBhvr>
                                      <p:tavLst>
                                        <p:tav tm="0">
                                          <p:val>
                                            <p:fltVal val="0"/>
                                          </p:val>
                                        </p:tav>
                                        <p:tav tm="100000">
                                          <p:val>
                                            <p:strVal val="#ppt_h"/>
                                          </p:val>
                                        </p:tav>
                                      </p:tavLst>
                                    </p:anim>
                                    <p:animEffect transition="in" filter="fade">
                                      <p:cBhvr>
                                        <p:cTn id="269" dur="500"/>
                                        <p:tgtEl>
                                          <p:spTgt spid="68"/>
                                        </p:tgtEl>
                                      </p:cBhvr>
                                    </p:animEffect>
                                    <p:anim calcmode="lin" valueType="num">
                                      <p:cBhvr>
                                        <p:cTn id="270" dur="500" fill="hold"/>
                                        <p:tgtEl>
                                          <p:spTgt spid="68"/>
                                        </p:tgtEl>
                                        <p:attrNameLst>
                                          <p:attrName>ppt_x</p:attrName>
                                        </p:attrNameLst>
                                      </p:cBhvr>
                                      <p:tavLst>
                                        <p:tav tm="0">
                                          <p:val>
                                            <p:fltVal val="0.5"/>
                                          </p:val>
                                        </p:tav>
                                        <p:tav tm="100000">
                                          <p:val>
                                            <p:strVal val="#ppt_x"/>
                                          </p:val>
                                        </p:tav>
                                      </p:tavLst>
                                    </p:anim>
                                    <p:anim calcmode="lin" valueType="num">
                                      <p:cBhvr>
                                        <p:cTn id="271" dur="500" fill="hold"/>
                                        <p:tgtEl>
                                          <p:spTgt spid="68"/>
                                        </p:tgtEl>
                                        <p:attrNameLst>
                                          <p:attrName>ppt_y</p:attrName>
                                        </p:attrNameLst>
                                      </p:cBhvr>
                                      <p:tavLst>
                                        <p:tav tm="0">
                                          <p:val>
                                            <p:fltVal val="0.5"/>
                                          </p:val>
                                        </p:tav>
                                        <p:tav tm="100000">
                                          <p:val>
                                            <p:strVal val="#ppt_y"/>
                                          </p:val>
                                        </p:tav>
                                      </p:tavLst>
                                    </p:anim>
                                  </p:childTnLst>
                                </p:cTn>
                              </p:par>
                              <p:par>
                                <p:cTn id="272" presetID="2" presetClass="entr" presetSubtype="8" decel="100000" fill="hold" nodeType="withEffect">
                                  <p:stCondLst>
                                    <p:cond delay="4300"/>
                                  </p:stCondLst>
                                  <p:childTnLst>
                                    <p:set>
                                      <p:cBhvr>
                                        <p:cTn id="273" dur="1" fill="hold">
                                          <p:stCondLst>
                                            <p:cond delay="0"/>
                                          </p:stCondLst>
                                        </p:cTn>
                                        <p:tgtEl>
                                          <p:spTgt spid="66"/>
                                        </p:tgtEl>
                                        <p:attrNameLst>
                                          <p:attrName>style.visibility</p:attrName>
                                        </p:attrNameLst>
                                      </p:cBhvr>
                                      <p:to>
                                        <p:strVal val="visible"/>
                                      </p:to>
                                    </p:set>
                                    <p:anim calcmode="lin" valueType="num">
                                      <p:cBhvr additive="base">
                                        <p:cTn id="274" dur="400" fill="hold"/>
                                        <p:tgtEl>
                                          <p:spTgt spid="66"/>
                                        </p:tgtEl>
                                        <p:attrNameLst>
                                          <p:attrName>ppt_x</p:attrName>
                                        </p:attrNameLst>
                                      </p:cBhvr>
                                      <p:tavLst>
                                        <p:tav tm="0">
                                          <p:val>
                                            <p:strVal val="0-#ppt_w/2"/>
                                          </p:val>
                                        </p:tav>
                                        <p:tav tm="100000">
                                          <p:val>
                                            <p:strVal val="#ppt_x"/>
                                          </p:val>
                                        </p:tav>
                                      </p:tavLst>
                                    </p:anim>
                                    <p:anim calcmode="lin" valueType="num">
                                      <p:cBhvr additive="base">
                                        <p:cTn id="275" dur="400" fill="hold"/>
                                        <p:tgtEl>
                                          <p:spTgt spid="66"/>
                                        </p:tgtEl>
                                        <p:attrNameLst>
                                          <p:attrName>ppt_y</p:attrName>
                                        </p:attrNameLst>
                                      </p:cBhvr>
                                      <p:tavLst>
                                        <p:tav tm="0">
                                          <p:val>
                                            <p:strVal val="#ppt_y"/>
                                          </p:val>
                                        </p:tav>
                                        <p:tav tm="100000">
                                          <p:val>
                                            <p:strVal val="#ppt_y"/>
                                          </p:val>
                                        </p:tav>
                                      </p:tavLst>
                                    </p:anim>
                                  </p:childTnLst>
                                </p:cTn>
                              </p:par>
                              <p:par>
                                <p:cTn id="276" presetID="27" presetClass="emph" presetSubtype="0" repeatCount="3000" fill="remove" grpId="2" nodeType="withEffect">
                                  <p:stCondLst>
                                    <p:cond delay="4400"/>
                                  </p:stCondLst>
                                  <p:childTnLst>
                                    <p:animClr clrSpc="rgb" dir="cw">
                                      <p:cBhvr override="childStyle">
                                        <p:cTn id="277" dur="50" autoRev="1" fill="remove"/>
                                        <p:tgtEl>
                                          <p:spTgt spid="65"/>
                                        </p:tgtEl>
                                        <p:attrNameLst>
                                          <p:attrName>style.color</p:attrName>
                                        </p:attrNameLst>
                                      </p:cBhvr>
                                      <p:to>
                                        <a:schemeClr val="bg1"/>
                                      </p:to>
                                    </p:animClr>
                                    <p:animClr clrSpc="rgb" dir="cw">
                                      <p:cBhvr>
                                        <p:cTn id="278" dur="50" autoRev="1" fill="remove"/>
                                        <p:tgtEl>
                                          <p:spTgt spid="65"/>
                                        </p:tgtEl>
                                        <p:attrNameLst>
                                          <p:attrName>fillcolor</p:attrName>
                                        </p:attrNameLst>
                                      </p:cBhvr>
                                      <p:to>
                                        <a:schemeClr val="bg1"/>
                                      </p:to>
                                    </p:animClr>
                                    <p:set>
                                      <p:cBhvr>
                                        <p:cTn id="279" dur="50" autoRev="1" fill="remove"/>
                                        <p:tgtEl>
                                          <p:spTgt spid="65"/>
                                        </p:tgtEl>
                                        <p:attrNameLst>
                                          <p:attrName>fill.type</p:attrName>
                                        </p:attrNameLst>
                                      </p:cBhvr>
                                      <p:to>
                                        <p:strVal val="solid"/>
                                      </p:to>
                                    </p:set>
                                    <p:set>
                                      <p:cBhvr>
                                        <p:cTn id="280" dur="50" autoRev="1" fill="remove"/>
                                        <p:tgtEl>
                                          <p:spTgt spid="65"/>
                                        </p:tgtEl>
                                        <p:attrNameLst>
                                          <p:attrName>fill.on</p:attrName>
                                        </p:attrNameLst>
                                      </p:cBhvr>
                                      <p:to>
                                        <p:strVal val="true"/>
                                      </p:to>
                                    </p:set>
                                  </p:childTnLst>
                                </p:cTn>
                              </p:par>
                              <p:par>
                                <p:cTn id="281" presetID="23" presetClass="exit" presetSubtype="16" fill="hold" grpId="1" nodeType="withEffect">
                                  <p:stCondLst>
                                    <p:cond delay="4300"/>
                                  </p:stCondLst>
                                  <p:childTnLst>
                                    <p:anim calcmode="lin" valueType="num">
                                      <p:cBhvr>
                                        <p:cTn id="282" dur="700"/>
                                        <p:tgtEl>
                                          <p:spTgt spid="65"/>
                                        </p:tgtEl>
                                        <p:attrNameLst>
                                          <p:attrName>ppt_w</p:attrName>
                                        </p:attrNameLst>
                                      </p:cBhvr>
                                      <p:tavLst>
                                        <p:tav tm="0">
                                          <p:val>
                                            <p:strVal val="ppt_w"/>
                                          </p:val>
                                        </p:tav>
                                        <p:tav tm="100000">
                                          <p:val>
                                            <p:strVal val="4*ppt_w"/>
                                          </p:val>
                                        </p:tav>
                                      </p:tavLst>
                                    </p:anim>
                                    <p:anim calcmode="lin" valueType="num">
                                      <p:cBhvr>
                                        <p:cTn id="283" dur="700"/>
                                        <p:tgtEl>
                                          <p:spTgt spid="65"/>
                                        </p:tgtEl>
                                        <p:attrNameLst>
                                          <p:attrName>ppt_h</p:attrName>
                                        </p:attrNameLst>
                                      </p:cBhvr>
                                      <p:tavLst>
                                        <p:tav tm="0">
                                          <p:val>
                                            <p:strVal val="ppt_h"/>
                                          </p:val>
                                        </p:tav>
                                        <p:tav tm="100000">
                                          <p:val>
                                            <p:strVal val="4*ppt_h"/>
                                          </p:val>
                                        </p:tav>
                                      </p:tavLst>
                                    </p:anim>
                                    <p:set>
                                      <p:cBhvr>
                                        <p:cTn id="284" dur="1" fill="hold">
                                          <p:stCondLst>
                                            <p:cond delay="699"/>
                                          </p:stCondLst>
                                        </p:cTn>
                                        <p:tgtEl>
                                          <p:spTgt spid="65"/>
                                        </p:tgtEl>
                                        <p:attrNameLst>
                                          <p:attrName>style.visibility</p:attrName>
                                        </p:attrNameLst>
                                      </p:cBhvr>
                                      <p:to>
                                        <p:strVal val="hidden"/>
                                      </p:to>
                                    </p:set>
                                  </p:childTnLst>
                                </p:cTn>
                              </p:par>
                              <p:par>
                                <p:cTn id="285" presetID="63" presetClass="path" presetSubtype="0" accel="100000" fill="hold" nodeType="withEffect">
                                  <p:stCondLst>
                                    <p:cond delay="4600"/>
                                  </p:stCondLst>
                                  <p:childTnLst>
                                    <p:animMotion origin="layout" path="M 5E-6 -4.44444E-6 L 0.17188 -4.44444E-6 " pathEditMode="relative" rAng="0" ptsTypes="AA">
                                      <p:cBhvr>
                                        <p:cTn id="286" dur="700" fill="hold"/>
                                        <p:tgtEl>
                                          <p:spTgt spid="66"/>
                                        </p:tgtEl>
                                        <p:attrNameLst>
                                          <p:attrName>ppt_x</p:attrName>
                                          <p:attrName>ppt_y</p:attrName>
                                        </p:attrNameLst>
                                      </p:cBhvr>
                                      <p:rCtr x="8594" y="0"/>
                                    </p:animMotion>
                                  </p:childTnLst>
                                </p:cTn>
                              </p:par>
                              <p:par>
                                <p:cTn id="287" presetID="2" presetClass="exit" presetSubtype="2" accel="100000" fill="hold" nodeType="withEffect">
                                  <p:stCondLst>
                                    <p:cond delay="4900"/>
                                  </p:stCondLst>
                                  <p:childTnLst>
                                    <p:anim calcmode="lin" valueType="num">
                                      <p:cBhvr additive="base">
                                        <p:cTn id="288" dur="500"/>
                                        <p:tgtEl>
                                          <p:spTgt spid="66"/>
                                        </p:tgtEl>
                                        <p:attrNameLst>
                                          <p:attrName>ppt_x</p:attrName>
                                        </p:attrNameLst>
                                      </p:cBhvr>
                                      <p:tavLst>
                                        <p:tav tm="0">
                                          <p:val>
                                            <p:strVal val="ppt_x"/>
                                          </p:val>
                                        </p:tav>
                                        <p:tav tm="100000">
                                          <p:val>
                                            <p:strVal val="1+ppt_w/2"/>
                                          </p:val>
                                        </p:tav>
                                      </p:tavLst>
                                    </p:anim>
                                    <p:anim calcmode="lin" valueType="num">
                                      <p:cBhvr additive="base">
                                        <p:cTn id="289" dur="500"/>
                                        <p:tgtEl>
                                          <p:spTgt spid="66"/>
                                        </p:tgtEl>
                                        <p:attrNameLst>
                                          <p:attrName>ppt_y</p:attrName>
                                        </p:attrNameLst>
                                      </p:cBhvr>
                                      <p:tavLst>
                                        <p:tav tm="0">
                                          <p:val>
                                            <p:strVal val="ppt_y"/>
                                          </p:val>
                                        </p:tav>
                                        <p:tav tm="100000">
                                          <p:val>
                                            <p:strVal val="ppt_y"/>
                                          </p:val>
                                        </p:tav>
                                      </p:tavLst>
                                    </p:anim>
                                    <p:set>
                                      <p:cBhvr>
                                        <p:cTn id="290" dur="1" fill="hold">
                                          <p:stCondLst>
                                            <p:cond delay="499"/>
                                          </p:stCondLst>
                                        </p:cTn>
                                        <p:tgtEl>
                                          <p:spTgt spid="66"/>
                                        </p:tgtEl>
                                        <p:attrNameLst>
                                          <p:attrName>style.visibility</p:attrName>
                                        </p:attrNameLst>
                                      </p:cBhvr>
                                      <p:to>
                                        <p:strVal val="hidden"/>
                                      </p:to>
                                    </p:set>
                                  </p:childTnLst>
                                </p:cTn>
                              </p:par>
                              <p:par>
                                <p:cTn id="291" presetID="2" presetClass="entr" presetSubtype="2" decel="100000" fill="hold" nodeType="withEffect">
                                  <p:stCondLst>
                                    <p:cond delay="4300"/>
                                  </p:stCondLst>
                                  <p:childTnLst>
                                    <p:set>
                                      <p:cBhvr>
                                        <p:cTn id="292" dur="1" fill="hold">
                                          <p:stCondLst>
                                            <p:cond delay="0"/>
                                          </p:stCondLst>
                                        </p:cTn>
                                        <p:tgtEl>
                                          <p:spTgt spid="67"/>
                                        </p:tgtEl>
                                        <p:attrNameLst>
                                          <p:attrName>style.visibility</p:attrName>
                                        </p:attrNameLst>
                                      </p:cBhvr>
                                      <p:to>
                                        <p:strVal val="visible"/>
                                      </p:to>
                                    </p:set>
                                    <p:anim calcmode="lin" valueType="num">
                                      <p:cBhvr additive="base">
                                        <p:cTn id="293" dur="400" fill="hold"/>
                                        <p:tgtEl>
                                          <p:spTgt spid="67"/>
                                        </p:tgtEl>
                                        <p:attrNameLst>
                                          <p:attrName>ppt_x</p:attrName>
                                        </p:attrNameLst>
                                      </p:cBhvr>
                                      <p:tavLst>
                                        <p:tav tm="0">
                                          <p:val>
                                            <p:strVal val="1+#ppt_w/2"/>
                                          </p:val>
                                        </p:tav>
                                        <p:tav tm="100000">
                                          <p:val>
                                            <p:strVal val="#ppt_x"/>
                                          </p:val>
                                        </p:tav>
                                      </p:tavLst>
                                    </p:anim>
                                    <p:anim calcmode="lin" valueType="num">
                                      <p:cBhvr additive="base">
                                        <p:cTn id="294" dur="400" fill="hold"/>
                                        <p:tgtEl>
                                          <p:spTgt spid="67"/>
                                        </p:tgtEl>
                                        <p:attrNameLst>
                                          <p:attrName>ppt_y</p:attrName>
                                        </p:attrNameLst>
                                      </p:cBhvr>
                                      <p:tavLst>
                                        <p:tav tm="0">
                                          <p:val>
                                            <p:strVal val="#ppt_y"/>
                                          </p:val>
                                        </p:tav>
                                        <p:tav tm="100000">
                                          <p:val>
                                            <p:strVal val="#ppt_y"/>
                                          </p:val>
                                        </p:tav>
                                      </p:tavLst>
                                    </p:anim>
                                  </p:childTnLst>
                                </p:cTn>
                              </p:par>
                              <p:par>
                                <p:cTn id="295" presetID="35" presetClass="path" presetSubtype="0" accel="50000" decel="50000" fill="hold" nodeType="withEffect">
                                  <p:stCondLst>
                                    <p:cond delay="4600"/>
                                  </p:stCondLst>
                                  <p:childTnLst>
                                    <p:animMotion origin="layout" path="M 0 0 L -0.25 0 E" pathEditMode="relative" ptsTypes="">
                                      <p:cBhvr>
                                        <p:cTn id="296" dur="700" fill="hold"/>
                                        <p:tgtEl>
                                          <p:spTgt spid="67"/>
                                        </p:tgtEl>
                                        <p:attrNameLst>
                                          <p:attrName>ppt_x</p:attrName>
                                          <p:attrName>ppt_y</p:attrName>
                                        </p:attrNameLst>
                                      </p:cBhvr>
                                    </p:animMotion>
                                  </p:childTnLst>
                                </p:cTn>
                              </p:par>
                              <p:par>
                                <p:cTn id="297" presetID="2" presetClass="exit" presetSubtype="8" accel="100000" fill="hold" nodeType="withEffect">
                                  <p:stCondLst>
                                    <p:cond delay="4900"/>
                                  </p:stCondLst>
                                  <p:childTnLst>
                                    <p:anim calcmode="lin" valueType="num">
                                      <p:cBhvr additive="base">
                                        <p:cTn id="298" dur="500"/>
                                        <p:tgtEl>
                                          <p:spTgt spid="67"/>
                                        </p:tgtEl>
                                        <p:attrNameLst>
                                          <p:attrName>ppt_x</p:attrName>
                                        </p:attrNameLst>
                                      </p:cBhvr>
                                      <p:tavLst>
                                        <p:tav tm="0">
                                          <p:val>
                                            <p:strVal val="ppt_x"/>
                                          </p:val>
                                        </p:tav>
                                        <p:tav tm="100000">
                                          <p:val>
                                            <p:strVal val="0-ppt_w/2"/>
                                          </p:val>
                                        </p:tav>
                                      </p:tavLst>
                                    </p:anim>
                                    <p:anim calcmode="lin" valueType="num">
                                      <p:cBhvr additive="base">
                                        <p:cTn id="299" dur="500"/>
                                        <p:tgtEl>
                                          <p:spTgt spid="67"/>
                                        </p:tgtEl>
                                        <p:attrNameLst>
                                          <p:attrName>ppt_y</p:attrName>
                                        </p:attrNameLst>
                                      </p:cBhvr>
                                      <p:tavLst>
                                        <p:tav tm="0">
                                          <p:val>
                                            <p:strVal val="ppt_y"/>
                                          </p:val>
                                        </p:tav>
                                        <p:tav tm="100000">
                                          <p:val>
                                            <p:strVal val="ppt_y"/>
                                          </p:val>
                                        </p:tav>
                                      </p:tavLst>
                                    </p:anim>
                                    <p:set>
                                      <p:cBhvr>
                                        <p:cTn id="300" dur="1" fill="hold">
                                          <p:stCondLst>
                                            <p:cond delay="499"/>
                                          </p:stCondLst>
                                        </p:cTn>
                                        <p:tgtEl>
                                          <p:spTgt spid="67"/>
                                        </p:tgtEl>
                                        <p:attrNameLst>
                                          <p:attrName>style.visibility</p:attrName>
                                        </p:attrNameLst>
                                      </p:cBhvr>
                                      <p:to>
                                        <p:strVal val="hidden"/>
                                      </p:to>
                                    </p:set>
                                  </p:childTnLst>
                                </p:cTn>
                              </p:par>
                              <p:par>
                                <p:cTn id="301" presetID="63" presetClass="path" presetSubtype="0" accel="100000" fill="hold" grpId="1" nodeType="withEffect">
                                  <p:stCondLst>
                                    <p:cond delay="4900"/>
                                  </p:stCondLst>
                                  <p:childTnLst>
                                    <p:animMotion origin="layout" path="M 3.33333E-6 -3.7037E-7 L 0.75 -3.7037E-7 " pathEditMode="relative" rAng="0" ptsTypes="AA">
                                      <p:cBhvr>
                                        <p:cTn id="302" dur="1000" fill="hold"/>
                                        <p:tgtEl>
                                          <p:spTgt spid="68"/>
                                        </p:tgtEl>
                                        <p:attrNameLst>
                                          <p:attrName>ppt_x</p:attrName>
                                          <p:attrName>ppt_y</p:attrName>
                                        </p:attrNameLst>
                                      </p:cBhvr>
                                      <p:rCtr x="37500" y="0"/>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3" repeatCount="indefinite" fill="hold" display="0">
                  <p:stCondLst>
                    <p:cond delay="indefinite"/>
                  </p:stCondLst>
                  <p:endCondLst>
                    <p:cond evt="onStopAudio" delay="0">
                      <p:tgtEl>
                        <p:sldTgt/>
                      </p:tgtEl>
                    </p:cond>
                  </p:endCondLst>
                </p:cTn>
                <p:tgtEl>
                  <p:spTgt spid="27"/>
                </p:tgtEl>
              </p:cMediaNode>
            </p:audio>
          </p:childTnLst>
        </p:cTn>
      </p:par>
    </p:tnLst>
    <p:bldLst>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3" grpId="0" animBg="1"/>
      <p:bldP spid="2" grpId="0" animBg="1"/>
      <p:bldP spid="8" grpId="0" animBg="1"/>
      <p:bldP spid="9" grpId="0" animBg="1"/>
      <p:bldP spid="6" grpId="0" animBg="1"/>
      <p:bldP spid="7" grpId="0" animBg="1"/>
      <p:bldP spid="4" grpId="0" animBg="1"/>
      <p:bldP spid="5" grpId="0" animBg="1"/>
      <p:bldP spid="62" grpId="0" animBg="1"/>
      <p:bldP spid="63" grpId="0" animBg="1"/>
      <p:bldP spid="64" grpId="0" animBg="1"/>
      <p:bldP spid="64" grpId="1" animBg="1"/>
      <p:bldP spid="64" grpId="2" animBg="1"/>
      <p:bldP spid="65" grpId="0" animBg="1"/>
      <p:bldP spid="65" grpId="1" animBg="1"/>
      <p:bldP spid="65" grpId="2" animBg="1"/>
      <p:bldP spid="68" grpId="0"/>
      <p:bldP spid="68"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8"/>
          <p:cNvSpPr txBox="1"/>
          <p:nvPr/>
        </p:nvSpPr>
        <p:spPr>
          <a:xfrm>
            <a:off x="1876091" y="728851"/>
            <a:ext cx="8827202" cy="55399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262626"/>
              </a:buClr>
              <a:buSzPts val="3000"/>
              <a:buFont typeface="Cambria"/>
              <a:buNone/>
              <a:tabLst/>
              <a:defRPr/>
            </a:pPr>
            <a:r>
              <a:rPr kumimoji="0" lang="en-US" sz="3000" b="1" i="0" u="none" strike="noStrike" kern="0" cap="none" spc="0" normalizeH="0" baseline="0" noProof="0" dirty="0">
                <a:ln>
                  <a:noFill/>
                </a:ln>
                <a:solidFill>
                  <a:srgbClr val="262626"/>
                </a:solidFill>
                <a:effectLst/>
                <a:uLnTx/>
                <a:uFillTx/>
                <a:latin typeface="Cambria"/>
                <a:ea typeface="Cambria"/>
                <a:cs typeface="Cambria"/>
                <a:sym typeface="Cambria"/>
              </a:rPr>
              <a:t>1. </a:t>
            </a:r>
            <a:r>
              <a:rPr kumimoji="0" lang="en-US" sz="3000" b="1" i="0" u="none" strike="noStrike" kern="0" cap="none" spc="0" normalizeH="0" baseline="0" noProof="0" dirty="0" err="1">
                <a:ln>
                  <a:noFill/>
                </a:ln>
                <a:solidFill>
                  <a:srgbClr val="262626"/>
                </a:solidFill>
                <a:effectLst/>
                <a:uLnTx/>
                <a:uFillTx/>
                <a:latin typeface="Cambria"/>
                <a:ea typeface="Cambria"/>
                <a:cs typeface="Cambria"/>
                <a:sym typeface="Cambria"/>
              </a:rPr>
              <a:t>Kiểm</a:t>
            </a:r>
            <a:r>
              <a:rPr kumimoji="0" lang="en-US" sz="3000" b="1" i="0" u="none" strike="noStrike" kern="0" cap="none" spc="0" normalizeH="0" baseline="0" noProof="0" dirty="0">
                <a:ln>
                  <a:noFill/>
                </a:ln>
                <a:solidFill>
                  <a:srgbClr val="262626"/>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262626"/>
                </a:solidFill>
                <a:effectLst/>
                <a:uLnTx/>
                <a:uFillTx/>
                <a:latin typeface="Cambria"/>
                <a:ea typeface="Cambria"/>
                <a:cs typeface="Cambria"/>
                <a:sym typeface="Cambria"/>
              </a:rPr>
              <a:t>tra</a:t>
            </a:r>
            <a:r>
              <a:rPr kumimoji="0" lang="en-US" sz="3000" b="1" i="0" u="none" strike="noStrike" kern="0" cap="none" spc="0" normalizeH="0" baseline="0" noProof="0" dirty="0">
                <a:ln>
                  <a:noFill/>
                </a:ln>
                <a:solidFill>
                  <a:srgbClr val="262626"/>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262626"/>
                </a:solidFill>
                <a:effectLst/>
                <a:uLnTx/>
                <a:uFillTx/>
                <a:latin typeface="Cambria"/>
                <a:ea typeface="Cambria"/>
                <a:cs typeface="Cambria"/>
                <a:sym typeface="Cambria"/>
              </a:rPr>
              <a:t>kiến</a:t>
            </a:r>
            <a:r>
              <a:rPr kumimoji="0" lang="en-US" sz="3000" b="1" i="0" u="none" strike="noStrike" kern="0" cap="none" spc="0" normalizeH="0" baseline="0" noProof="0" dirty="0">
                <a:ln>
                  <a:noFill/>
                </a:ln>
                <a:solidFill>
                  <a:srgbClr val="262626"/>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262626"/>
                </a:solidFill>
                <a:effectLst/>
                <a:uLnTx/>
                <a:uFillTx/>
                <a:latin typeface="Cambria"/>
                <a:ea typeface="Cambria"/>
                <a:cs typeface="Cambria"/>
                <a:sym typeface="Cambria"/>
              </a:rPr>
              <a:t>thức</a:t>
            </a:r>
            <a:r>
              <a:rPr kumimoji="0" lang="en-US" sz="3000" b="1" i="0" u="none" strike="noStrike" kern="0" cap="none" spc="0" normalizeH="0" baseline="0" noProof="0" dirty="0">
                <a:ln>
                  <a:noFill/>
                </a:ln>
                <a:solidFill>
                  <a:srgbClr val="262626"/>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262626"/>
                </a:solidFill>
                <a:effectLst/>
                <a:uLnTx/>
                <a:uFillTx/>
                <a:latin typeface="Cambria"/>
                <a:ea typeface="Cambria"/>
                <a:cs typeface="Cambria"/>
                <a:sym typeface="Cambria"/>
              </a:rPr>
              <a:t>tư</a:t>
            </a:r>
            <a:r>
              <a:rPr kumimoji="0" lang="en-US" sz="3000" b="1" i="0" u="none" strike="noStrike" kern="0" cap="none" spc="0" normalizeH="0" baseline="0" noProof="0" dirty="0">
                <a:ln>
                  <a:noFill/>
                </a:ln>
                <a:solidFill>
                  <a:srgbClr val="262626"/>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262626"/>
                </a:solidFill>
                <a:effectLst/>
                <a:uLnTx/>
                <a:uFillTx/>
                <a:latin typeface="Cambria"/>
                <a:ea typeface="Cambria"/>
                <a:cs typeface="Cambria"/>
                <a:sym typeface="Cambria"/>
              </a:rPr>
              <a:t>học</a:t>
            </a:r>
            <a:r>
              <a:rPr kumimoji="0" lang="en-US" sz="3000" b="1" i="0" u="none" strike="noStrike" kern="0" cap="none" spc="0" normalizeH="0" baseline="0" noProof="0" dirty="0">
                <a:ln>
                  <a:noFill/>
                </a:ln>
                <a:solidFill>
                  <a:srgbClr val="262626"/>
                </a:solidFill>
                <a:effectLst/>
                <a:uLnTx/>
                <a:uFillTx/>
                <a:latin typeface="Cambria"/>
                <a:ea typeface="Cambria"/>
                <a:cs typeface="Cambria"/>
                <a:sym typeface="Cambria"/>
              </a:rPr>
              <a:t>.</a:t>
            </a:r>
            <a:endParaRPr kumimoji="0" sz="3000" b="1" i="0" u="none" strike="noStrike" kern="0" cap="none" spc="0" normalizeH="0" baseline="0" noProof="0" dirty="0">
              <a:ln>
                <a:noFill/>
              </a:ln>
              <a:solidFill>
                <a:srgbClr val="262626"/>
              </a:solidFill>
              <a:effectLst/>
              <a:uLnTx/>
              <a:uFillTx/>
              <a:latin typeface="Cambria"/>
              <a:ea typeface="Cambria"/>
              <a:cs typeface="Cambria"/>
              <a:sym typeface="Cambria"/>
            </a:endParaRPr>
          </a:p>
        </p:txBody>
      </p:sp>
      <p:grpSp>
        <p:nvGrpSpPr>
          <p:cNvPr id="305" name="Google Shape;305;p8"/>
          <p:cNvGrpSpPr/>
          <p:nvPr/>
        </p:nvGrpSpPr>
        <p:grpSpPr>
          <a:xfrm>
            <a:off x="599664" y="1473349"/>
            <a:ext cx="5925827" cy="2267378"/>
            <a:chOff x="4016082" y="3066472"/>
            <a:chExt cx="3581400" cy="1348509"/>
          </a:xfrm>
        </p:grpSpPr>
        <p:sp>
          <p:nvSpPr>
            <p:cNvPr id="306" name="Google Shape;306;p8"/>
            <p:cNvSpPr/>
            <p:nvPr/>
          </p:nvSpPr>
          <p:spPr>
            <a:xfrm>
              <a:off x="4016082" y="3066472"/>
              <a:ext cx="3581400" cy="1348509"/>
            </a:xfrm>
            <a:custGeom>
              <a:avLst/>
              <a:gdLst/>
              <a:ahLst/>
              <a:cxnLst/>
              <a:rect l="l" t="t" r="r" b="b"/>
              <a:pathLst>
                <a:path w="72132" h="25868" extrusionOk="0">
                  <a:moveTo>
                    <a:pt x="33085" y="942"/>
                  </a:moveTo>
                  <a:cubicBezTo>
                    <a:pt x="34029" y="942"/>
                    <a:pt x="34973" y="981"/>
                    <a:pt x="35918" y="981"/>
                  </a:cubicBezTo>
                  <a:cubicBezTo>
                    <a:pt x="36232" y="981"/>
                    <a:pt x="36546" y="977"/>
                    <a:pt x="36860" y="965"/>
                  </a:cubicBezTo>
                  <a:cubicBezTo>
                    <a:pt x="36974" y="961"/>
                    <a:pt x="37087" y="959"/>
                    <a:pt x="37201" y="959"/>
                  </a:cubicBezTo>
                  <a:cubicBezTo>
                    <a:pt x="38334" y="959"/>
                    <a:pt x="39474" y="1152"/>
                    <a:pt x="40613" y="1187"/>
                  </a:cubicBezTo>
                  <a:cubicBezTo>
                    <a:pt x="41489" y="1213"/>
                    <a:pt x="42362" y="1268"/>
                    <a:pt x="43236" y="1318"/>
                  </a:cubicBezTo>
                  <a:cubicBezTo>
                    <a:pt x="44236" y="1376"/>
                    <a:pt x="45235" y="1473"/>
                    <a:pt x="46237" y="1513"/>
                  </a:cubicBezTo>
                  <a:cubicBezTo>
                    <a:pt x="47615" y="1566"/>
                    <a:pt x="48965" y="1889"/>
                    <a:pt x="50336" y="1957"/>
                  </a:cubicBezTo>
                  <a:cubicBezTo>
                    <a:pt x="51489" y="2015"/>
                    <a:pt x="52631" y="2162"/>
                    <a:pt x="53763" y="2341"/>
                  </a:cubicBezTo>
                  <a:cubicBezTo>
                    <a:pt x="54605" y="2472"/>
                    <a:pt x="55458" y="2497"/>
                    <a:pt x="56290" y="2667"/>
                  </a:cubicBezTo>
                  <a:cubicBezTo>
                    <a:pt x="57332" y="2879"/>
                    <a:pt x="58390" y="2987"/>
                    <a:pt x="59428" y="3180"/>
                  </a:cubicBezTo>
                  <a:cubicBezTo>
                    <a:pt x="60165" y="3316"/>
                    <a:pt x="60928" y="3360"/>
                    <a:pt x="61647" y="3594"/>
                  </a:cubicBezTo>
                  <a:cubicBezTo>
                    <a:pt x="62527" y="3878"/>
                    <a:pt x="63457" y="3939"/>
                    <a:pt x="64334" y="4249"/>
                  </a:cubicBezTo>
                  <a:cubicBezTo>
                    <a:pt x="64687" y="4375"/>
                    <a:pt x="65082" y="4408"/>
                    <a:pt x="65453" y="4517"/>
                  </a:cubicBezTo>
                  <a:cubicBezTo>
                    <a:pt x="66414" y="4795"/>
                    <a:pt x="67402" y="4988"/>
                    <a:pt x="68339" y="5327"/>
                  </a:cubicBezTo>
                  <a:cubicBezTo>
                    <a:pt x="68732" y="5469"/>
                    <a:pt x="69130" y="5661"/>
                    <a:pt x="69516" y="5844"/>
                  </a:cubicBezTo>
                  <a:cubicBezTo>
                    <a:pt x="69850" y="6004"/>
                    <a:pt x="70184" y="6150"/>
                    <a:pt x="70532" y="6277"/>
                  </a:cubicBezTo>
                  <a:cubicBezTo>
                    <a:pt x="70657" y="6321"/>
                    <a:pt x="70878" y="6372"/>
                    <a:pt x="70791" y="6595"/>
                  </a:cubicBezTo>
                  <a:cubicBezTo>
                    <a:pt x="70758" y="6680"/>
                    <a:pt x="70718" y="6708"/>
                    <a:pt x="70674" y="6708"/>
                  </a:cubicBezTo>
                  <a:cubicBezTo>
                    <a:pt x="70600" y="6708"/>
                    <a:pt x="70516" y="6626"/>
                    <a:pt x="70446" y="6606"/>
                  </a:cubicBezTo>
                  <a:cubicBezTo>
                    <a:pt x="69507" y="6344"/>
                    <a:pt x="68579" y="6035"/>
                    <a:pt x="67608" y="5900"/>
                  </a:cubicBezTo>
                  <a:cubicBezTo>
                    <a:pt x="67541" y="5891"/>
                    <a:pt x="67469" y="5880"/>
                    <a:pt x="67398" y="5880"/>
                  </a:cubicBezTo>
                  <a:cubicBezTo>
                    <a:pt x="67268" y="5880"/>
                    <a:pt x="67139" y="5918"/>
                    <a:pt x="67037" y="6075"/>
                  </a:cubicBezTo>
                  <a:cubicBezTo>
                    <a:pt x="67625" y="6313"/>
                    <a:pt x="68254" y="6345"/>
                    <a:pt x="68834" y="6544"/>
                  </a:cubicBezTo>
                  <a:cubicBezTo>
                    <a:pt x="69301" y="6703"/>
                    <a:pt x="69770" y="6845"/>
                    <a:pt x="70253" y="6932"/>
                  </a:cubicBezTo>
                  <a:cubicBezTo>
                    <a:pt x="70526" y="6981"/>
                    <a:pt x="70467" y="7134"/>
                    <a:pt x="70373" y="7307"/>
                  </a:cubicBezTo>
                  <a:cubicBezTo>
                    <a:pt x="70307" y="7430"/>
                    <a:pt x="70294" y="7568"/>
                    <a:pt x="70148" y="7568"/>
                  </a:cubicBezTo>
                  <a:cubicBezTo>
                    <a:pt x="70105" y="7568"/>
                    <a:pt x="70050" y="7556"/>
                    <a:pt x="69980" y="7528"/>
                  </a:cubicBezTo>
                  <a:cubicBezTo>
                    <a:pt x="69501" y="7339"/>
                    <a:pt x="69021" y="7139"/>
                    <a:pt x="68511" y="7019"/>
                  </a:cubicBezTo>
                  <a:cubicBezTo>
                    <a:pt x="67962" y="6890"/>
                    <a:pt x="67441" y="6655"/>
                    <a:pt x="66794" y="6559"/>
                  </a:cubicBezTo>
                  <a:lnTo>
                    <a:pt x="66794" y="6559"/>
                  </a:lnTo>
                  <a:cubicBezTo>
                    <a:pt x="67069" y="6881"/>
                    <a:pt x="67420" y="6863"/>
                    <a:pt x="67691" y="6948"/>
                  </a:cubicBezTo>
                  <a:cubicBezTo>
                    <a:pt x="68314" y="7145"/>
                    <a:pt x="68877" y="7486"/>
                    <a:pt x="69510" y="7653"/>
                  </a:cubicBezTo>
                  <a:cubicBezTo>
                    <a:pt x="69621" y="7682"/>
                    <a:pt x="69905" y="7771"/>
                    <a:pt x="69744" y="8061"/>
                  </a:cubicBezTo>
                  <a:cubicBezTo>
                    <a:pt x="69648" y="8233"/>
                    <a:pt x="69612" y="8458"/>
                    <a:pt x="69412" y="8458"/>
                  </a:cubicBezTo>
                  <a:cubicBezTo>
                    <a:pt x="69360" y="8458"/>
                    <a:pt x="69296" y="8442"/>
                    <a:pt x="69218" y="8406"/>
                  </a:cubicBezTo>
                  <a:cubicBezTo>
                    <a:pt x="68566" y="8110"/>
                    <a:pt x="67881" y="7885"/>
                    <a:pt x="67181" y="7754"/>
                  </a:cubicBezTo>
                  <a:cubicBezTo>
                    <a:pt x="66443" y="7616"/>
                    <a:pt x="65728" y="7346"/>
                    <a:pt x="64956" y="7346"/>
                  </a:cubicBezTo>
                  <a:cubicBezTo>
                    <a:pt x="64953" y="7346"/>
                    <a:pt x="64949" y="7346"/>
                    <a:pt x="64946" y="7346"/>
                  </a:cubicBezTo>
                  <a:cubicBezTo>
                    <a:pt x="65424" y="7646"/>
                    <a:pt x="65962" y="7837"/>
                    <a:pt x="66497" y="7934"/>
                  </a:cubicBezTo>
                  <a:cubicBezTo>
                    <a:pt x="67315" y="8082"/>
                    <a:pt x="68056" y="8441"/>
                    <a:pt x="68848" y="8652"/>
                  </a:cubicBezTo>
                  <a:cubicBezTo>
                    <a:pt x="68994" y="8691"/>
                    <a:pt x="69129" y="8778"/>
                    <a:pt x="68926" y="8960"/>
                  </a:cubicBezTo>
                  <a:cubicBezTo>
                    <a:pt x="68789" y="9082"/>
                    <a:pt x="68554" y="9151"/>
                    <a:pt x="68591" y="9410"/>
                  </a:cubicBezTo>
                  <a:cubicBezTo>
                    <a:pt x="68573" y="9412"/>
                    <a:pt x="68556" y="9412"/>
                    <a:pt x="68538" y="9412"/>
                  </a:cubicBezTo>
                  <a:cubicBezTo>
                    <a:pt x="68322" y="9412"/>
                    <a:pt x="68125" y="9327"/>
                    <a:pt x="67927" y="9258"/>
                  </a:cubicBezTo>
                  <a:cubicBezTo>
                    <a:pt x="66984" y="8932"/>
                    <a:pt x="66040" y="8610"/>
                    <a:pt x="65068" y="8383"/>
                  </a:cubicBezTo>
                  <a:cubicBezTo>
                    <a:pt x="65052" y="8379"/>
                    <a:pt x="65035" y="8377"/>
                    <a:pt x="65017" y="8377"/>
                  </a:cubicBezTo>
                  <a:cubicBezTo>
                    <a:pt x="64956" y="8377"/>
                    <a:pt x="64888" y="8403"/>
                    <a:pt x="64799" y="8476"/>
                  </a:cubicBezTo>
                  <a:cubicBezTo>
                    <a:pt x="65209" y="8651"/>
                    <a:pt x="65614" y="8838"/>
                    <a:pt x="66030" y="8996"/>
                  </a:cubicBezTo>
                  <a:cubicBezTo>
                    <a:pt x="66590" y="9211"/>
                    <a:pt x="67160" y="9399"/>
                    <a:pt x="67722" y="9608"/>
                  </a:cubicBezTo>
                  <a:cubicBezTo>
                    <a:pt x="67822" y="9646"/>
                    <a:pt x="68060" y="9702"/>
                    <a:pt x="67966" y="9795"/>
                  </a:cubicBezTo>
                  <a:cubicBezTo>
                    <a:pt x="67820" y="9939"/>
                    <a:pt x="67924" y="10278"/>
                    <a:pt x="67639" y="10278"/>
                  </a:cubicBezTo>
                  <a:cubicBezTo>
                    <a:pt x="67629" y="10278"/>
                    <a:pt x="67618" y="10277"/>
                    <a:pt x="67606" y="10276"/>
                  </a:cubicBezTo>
                  <a:cubicBezTo>
                    <a:pt x="67369" y="10255"/>
                    <a:pt x="67126" y="10253"/>
                    <a:pt x="66898" y="10142"/>
                  </a:cubicBezTo>
                  <a:cubicBezTo>
                    <a:pt x="65842" y="9626"/>
                    <a:pt x="64663" y="9586"/>
                    <a:pt x="63548" y="9274"/>
                  </a:cubicBezTo>
                  <a:lnTo>
                    <a:pt x="63548" y="9274"/>
                  </a:lnTo>
                  <a:cubicBezTo>
                    <a:pt x="63998" y="9686"/>
                    <a:pt x="64580" y="9783"/>
                    <a:pt x="65127" y="9966"/>
                  </a:cubicBezTo>
                  <a:cubicBezTo>
                    <a:pt x="65773" y="10183"/>
                    <a:pt x="66415" y="10411"/>
                    <a:pt x="67058" y="10636"/>
                  </a:cubicBezTo>
                  <a:cubicBezTo>
                    <a:pt x="67141" y="10666"/>
                    <a:pt x="67178" y="10727"/>
                    <a:pt x="67153" y="10822"/>
                  </a:cubicBezTo>
                  <a:cubicBezTo>
                    <a:pt x="67125" y="10922"/>
                    <a:pt x="66324" y="11702"/>
                    <a:pt x="66212" y="11702"/>
                  </a:cubicBezTo>
                  <a:cubicBezTo>
                    <a:pt x="66209" y="11702"/>
                    <a:pt x="66207" y="11701"/>
                    <a:pt x="66205" y="11700"/>
                  </a:cubicBezTo>
                  <a:cubicBezTo>
                    <a:pt x="65900" y="11549"/>
                    <a:pt x="65581" y="11441"/>
                    <a:pt x="65259" y="11333"/>
                  </a:cubicBezTo>
                  <a:cubicBezTo>
                    <a:pt x="64494" y="11074"/>
                    <a:pt x="63731" y="10806"/>
                    <a:pt x="62903" y="10806"/>
                  </a:cubicBezTo>
                  <a:cubicBezTo>
                    <a:pt x="62868" y="10806"/>
                    <a:pt x="62832" y="10806"/>
                    <a:pt x="62797" y="10807"/>
                  </a:cubicBezTo>
                  <a:cubicBezTo>
                    <a:pt x="63826" y="11326"/>
                    <a:pt x="64978" y="11555"/>
                    <a:pt x="65989" y="12172"/>
                  </a:cubicBezTo>
                  <a:cubicBezTo>
                    <a:pt x="65776" y="12361"/>
                    <a:pt x="65524" y="12540"/>
                    <a:pt x="65452" y="12865"/>
                  </a:cubicBezTo>
                  <a:cubicBezTo>
                    <a:pt x="65432" y="12953"/>
                    <a:pt x="65367" y="12997"/>
                    <a:pt x="65270" y="12997"/>
                  </a:cubicBezTo>
                  <a:cubicBezTo>
                    <a:pt x="65235" y="12997"/>
                    <a:pt x="65195" y="12991"/>
                    <a:pt x="65152" y="12980"/>
                  </a:cubicBezTo>
                  <a:cubicBezTo>
                    <a:pt x="64604" y="12838"/>
                    <a:pt x="64065" y="12660"/>
                    <a:pt x="63542" y="12446"/>
                  </a:cubicBezTo>
                  <a:cubicBezTo>
                    <a:pt x="63097" y="12262"/>
                    <a:pt x="62560" y="12345"/>
                    <a:pt x="62192" y="11974"/>
                  </a:cubicBezTo>
                  <a:cubicBezTo>
                    <a:pt x="62153" y="11935"/>
                    <a:pt x="62116" y="11921"/>
                    <a:pt x="62080" y="11921"/>
                  </a:cubicBezTo>
                  <a:cubicBezTo>
                    <a:pt x="61997" y="11921"/>
                    <a:pt x="61917" y="11992"/>
                    <a:pt x="61828" y="11992"/>
                  </a:cubicBezTo>
                  <a:cubicBezTo>
                    <a:pt x="61817" y="11992"/>
                    <a:pt x="61806" y="11991"/>
                    <a:pt x="61795" y="11988"/>
                  </a:cubicBezTo>
                  <a:lnTo>
                    <a:pt x="61795" y="11988"/>
                  </a:lnTo>
                  <a:cubicBezTo>
                    <a:pt x="62179" y="12401"/>
                    <a:pt x="62711" y="12521"/>
                    <a:pt x="63184" y="12709"/>
                  </a:cubicBezTo>
                  <a:cubicBezTo>
                    <a:pt x="63785" y="12947"/>
                    <a:pt x="64363" y="13238"/>
                    <a:pt x="64972" y="13459"/>
                  </a:cubicBezTo>
                  <a:cubicBezTo>
                    <a:pt x="65256" y="13561"/>
                    <a:pt x="65419" y="13730"/>
                    <a:pt x="65409" y="14066"/>
                  </a:cubicBezTo>
                  <a:cubicBezTo>
                    <a:pt x="65404" y="14279"/>
                    <a:pt x="65478" y="14499"/>
                    <a:pt x="65547" y="14707"/>
                  </a:cubicBezTo>
                  <a:cubicBezTo>
                    <a:pt x="65574" y="14787"/>
                    <a:pt x="65684" y="14846"/>
                    <a:pt x="65586" y="14943"/>
                  </a:cubicBezTo>
                  <a:cubicBezTo>
                    <a:pt x="65544" y="14984"/>
                    <a:pt x="65497" y="15003"/>
                    <a:pt x="65449" y="15003"/>
                  </a:cubicBezTo>
                  <a:cubicBezTo>
                    <a:pt x="65408" y="15003"/>
                    <a:pt x="65366" y="14989"/>
                    <a:pt x="65325" y="14965"/>
                  </a:cubicBezTo>
                  <a:cubicBezTo>
                    <a:pt x="64759" y="14620"/>
                    <a:pt x="64067" y="14613"/>
                    <a:pt x="63494" y="14272"/>
                  </a:cubicBezTo>
                  <a:cubicBezTo>
                    <a:pt x="63429" y="14234"/>
                    <a:pt x="63355" y="14219"/>
                    <a:pt x="63274" y="14219"/>
                  </a:cubicBezTo>
                  <a:cubicBezTo>
                    <a:pt x="63136" y="14219"/>
                    <a:pt x="62979" y="14262"/>
                    <a:pt x="62814" y="14308"/>
                  </a:cubicBezTo>
                  <a:cubicBezTo>
                    <a:pt x="63815" y="14748"/>
                    <a:pt x="64771" y="15154"/>
                    <a:pt x="65713" y="15590"/>
                  </a:cubicBezTo>
                  <a:cubicBezTo>
                    <a:pt x="66043" y="15744"/>
                    <a:pt x="66332" y="15948"/>
                    <a:pt x="66273" y="16425"/>
                  </a:cubicBezTo>
                  <a:cubicBezTo>
                    <a:pt x="66254" y="16581"/>
                    <a:pt x="66490" y="16770"/>
                    <a:pt x="66679" y="17046"/>
                  </a:cubicBezTo>
                  <a:cubicBezTo>
                    <a:pt x="65459" y="16419"/>
                    <a:pt x="64299" y="15953"/>
                    <a:pt x="63074" y="15673"/>
                  </a:cubicBezTo>
                  <a:lnTo>
                    <a:pt x="63025" y="15800"/>
                  </a:lnTo>
                  <a:cubicBezTo>
                    <a:pt x="63777" y="16108"/>
                    <a:pt x="64545" y="16384"/>
                    <a:pt x="65279" y="16733"/>
                  </a:cubicBezTo>
                  <a:cubicBezTo>
                    <a:pt x="65917" y="17036"/>
                    <a:pt x="66752" y="17133"/>
                    <a:pt x="67016" y="17910"/>
                  </a:cubicBezTo>
                  <a:cubicBezTo>
                    <a:pt x="67126" y="18236"/>
                    <a:pt x="67445" y="18489"/>
                    <a:pt x="67379" y="18890"/>
                  </a:cubicBezTo>
                  <a:cubicBezTo>
                    <a:pt x="67363" y="18990"/>
                    <a:pt x="67448" y="19159"/>
                    <a:pt x="67614" y="19238"/>
                  </a:cubicBezTo>
                  <a:cubicBezTo>
                    <a:pt x="66081" y="18577"/>
                    <a:pt x="64636" y="17733"/>
                    <a:pt x="62896" y="17359"/>
                  </a:cubicBezTo>
                  <a:lnTo>
                    <a:pt x="62896" y="17359"/>
                  </a:lnTo>
                  <a:cubicBezTo>
                    <a:pt x="63189" y="17777"/>
                    <a:pt x="63573" y="17876"/>
                    <a:pt x="63897" y="18037"/>
                  </a:cubicBezTo>
                  <a:cubicBezTo>
                    <a:pt x="64856" y="18517"/>
                    <a:pt x="65886" y="18848"/>
                    <a:pt x="66734" y="19552"/>
                  </a:cubicBezTo>
                  <a:cubicBezTo>
                    <a:pt x="67007" y="19779"/>
                    <a:pt x="67358" y="19989"/>
                    <a:pt x="67668" y="20101"/>
                  </a:cubicBezTo>
                  <a:cubicBezTo>
                    <a:pt x="68152" y="20277"/>
                    <a:pt x="68042" y="20697"/>
                    <a:pt x="68227" y="20979"/>
                  </a:cubicBezTo>
                  <a:cubicBezTo>
                    <a:pt x="68264" y="21034"/>
                    <a:pt x="68331" y="21099"/>
                    <a:pt x="68376" y="21229"/>
                  </a:cubicBezTo>
                  <a:cubicBezTo>
                    <a:pt x="68067" y="21093"/>
                    <a:pt x="67741" y="21198"/>
                    <a:pt x="67515" y="20835"/>
                  </a:cubicBezTo>
                  <a:cubicBezTo>
                    <a:pt x="67412" y="20670"/>
                    <a:pt x="67047" y="20616"/>
                    <a:pt x="66804" y="20525"/>
                  </a:cubicBezTo>
                  <a:cubicBezTo>
                    <a:pt x="66348" y="20353"/>
                    <a:pt x="65856" y="20278"/>
                    <a:pt x="65426" y="20022"/>
                  </a:cubicBezTo>
                  <a:cubicBezTo>
                    <a:pt x="65281" y="19936"/>
                    <a:pt x="65186" y="19891"/>
                    <a:pt x="65095" y="19891"/>
                  </a:cubicBezTo>
                  <a:cubicBezTo>
                    <a:pt x="64986" y="19891"/>
                    <a:pt x="64883" y="19956"/>
                    <a:pt x="64707" y="20091"/>
                  </a:cubicBezTo>
                  <a:cubicBezTo>
                    <a:pt x="65298" y="20423"/>
                    <a:pt x="65901" y="20709"/>
                    <a:pt x="66499" y="21006"/>
                  </a:cubicBezTo>
                  <a:cubicBezTo>
                    <a:pt x="67185" y="21346"/>
                    <a:pt x="67900" y="21675"/>
                    <a:pt x="68480" y="22156"/>
                  </a:cubicBezTo>
                  <a:cubicBezTo>
                    <a:pt x="68874" y="22482"/>
                    <a:pt x="69175" y="23012"/>
                    <a:pt x="69158" y="23604"/>
                  </a:cubicBezTo>
                  <a:cubicBezTo>
                    <a:pt x="69152" y="23799"/>
                    <a:pt x="69042" y="23853"/>
                    <a:pt x="68919" y="23853"/>
                  </a:cubicBezTo>
                  <a:cubicBezTo>
                    <a:pt x="68851" y="23853"/>
                    <a:pt x="68779" y="23837"/>
                    <a:pt x="68718" y="23819"/>
                  </a:cubicBezTo>
                  <a:cubicBezTo>
                    <a:pt x="68389" y="23721"/>
                    <a:pt x="68093" y="23539"/>
                    <a:pt x="67732" y="23539"/>
                  </a:cubicBezTo>
                  <a:cubicBezTo>
                    <a:pt x="67683" y="23539"/>
                    <a:pt x="67632" y="23542"/>
                    <a:pt x="67580" y="23550"/>
                  </a:cubicBezTo>
                  <a:cubicBezTo>
                    <a:pt x="67571" y="23551"/>
                    <a:pt x="67561" y="23552"/>
                    <a:pt x="67552" y="23552"/>
                  </a:cubicBezTo>
                  <a:cubicBezTo>
                    <a:pt x="67336" y="23552"/>
                    <a:pt x="67259" y="23182"/>
                    <a:pt x="66993" y="23182"/>
                  </a:cubicBezTo>
                  <a:cubicBezTo>
                    <a:pt x="66981" y="23182"/>
                    <a:pt x="66969" y="23183"/>
                    <a:pt x="66956" y="23185"/>
                  </a:cubicBezTo>
                  <a:cubicBezTo>
                    <a:pt x="66956" y="23061"/>
                    <a:pt x="66910" y="23031"/>
                    <a:pt x="66849" y="23031"/>
                  </a:cubicBezTo>
                  <a:cubicBezTo>
                    <a:pt x="66800" y="23031"/>
                    <a:pt x="66741" y="23051"/>
                    <a:pt x="66691" y="23056"/>
                  </a:cubicBezTo>
                  <a:cubicBezTo>
                    <a:pt x="66649" y="23061"/>
                    <a:pt x="66610" y="23068"/>
                    <a:pt x="66575" y="23068"/>
                  </a:cubicBezTo>
                  <a:cubicBezTo>
                    <a:pt x="66505" y="23068"/>
                    <a:pt x="66455" y="23038"/>
                    <a:pt x="66453" y="22894"/>
                  </a:cubicBezTo>
                  <a:cubicBezTo>
                    <a:pt x="66451" y="22781"/>
                    <a:pt x="66413" y="22699"/>
                    <a:pt x="66341" y="22699"/>
                  </a:cubicBezTo>
                  <a:cubicBezTo>
                    <a:pt x="66297" y="22699"/>
                    <a:pt x="66241" y="22730"/>
                    <a:pt x="66172" y="22805"/>
                  </a:cubicBezTo>
                  <a:cubicBezTo>
                    <a:pt x="66138" y="22842"/>
                    <a:pt x="66109" y="22857"/>
                    <a:pt x="66084" y="22857"/>
                  </a:cubicBezTo>
                  <a:cubicBezTo>
                    <a:pt x="66028" y="22857"/>
                    <a:pt x="66000" y="22777"/>
                    <a:pt x="66002" y="22713"/>
                  </a:cubicBezTo>
                  <a:cubicBezTo>
                    <a:pt x="66011" y="22524"/>
                    <a:pt x="65895" y="22446"/>
                    <a:pt x="65779" y="22446"/>
                  </a:cubicBezTo>
                  <a:cubicBezTo>
                    <a:pt x="65751" y="22446"/>
                    <a:pt x="65723" y="22451"/>
                    <a:pt x="65697" y="22459"/>
                  </a:cubicBezTo>
                  <a:cubicBezTo>
                    <a:pt x="65637" y="22479"/>
                    <a:pt x="65581" y="22487"/>
                    <a:pt x="65530" y="22487"/>
                  </a:cubicBezTo>
                  <a:cubicBezTo>
                    <a:pt x="65256" y="22487"/>
                    <a:pt x="65089" y="22248"/>
                    <a:pt x="64902" y="22119"/>
                  </a:cubicBezTo>
                  <a:cubicBezTo>
                    <a:pt x="64680" y="21963"/>
                    <a:pt x="64484" y="21825"/>
                    <a:pt x="64210" y="21800"/>
                  </a:cubicBezTo>
                  <a:cubicBezTo>
                    <a:pt x="63863" y="21767"/>
                    <a:pt x="63595" y="21514"/>
                    <a:pt x="63302" y="21404"/>
                  </a:cubicBezTo>
                  <a:cubicBezTo>
                    <a:pt x="62883" y="21245"/>
                    <a:pt x="62452" y="21088"/>
                    <a:pt x="62035" y="20918"/>
                  </a:cubicBezTo>
                  <a:cubicBezTo>
                    <a:pt x="61161" y="20564"/>
                    <a:pt x="60245" y="20355"/>
                    <a:pt x="59365" y="20057"/>
                  </a:cubicBezTo>
                  <a:cubicBezTo>
                    <a:pt x="58840" y="19879"/>
                    <a:pt x="58279" y="19740"/>
                    <a:pt x="57754" y="19580"/>
                  </a:cubicBezTo>
                  <a:cubicBezTo>
                    <a:pt x="56920" y="19326"/>
                    <a:pt x="56047" y="19158"/>
                    <a:pt x="55205" y="18901"/>
                  </a:cubicBezTo>
                  <a:cubicBezTo>
                    <a:pt x="54674" y="18738"/>
                    <a:pt x="54122" y="18756"/>
                    <a:pt x="53585" y="18617"/>
                  </a:cubicBezTo>
                  <a:cubicBezTo>
                    <a:pt x="52960" y="18456"/>
                    <a:pt x="52327" y="18185"/>
                    <a:pt x="51705" y="18170"/>
                  </a:cubicBezTo>
                  <a:cubicBezTo>
                    <a:pt x="50941" y="18151"/>
                    <a:pt x="50228" y="17964"/>
                    <a:pt x="49495" y="17839"/>
                  </a:cubicBezTo>
                  <a:cubicBezTo>
                    <a:pt x="48492" y="17670"/>
                    <a:pt x="47488" y="17590"/>
                    <a:pt x="46470" y="17550"/>
                  </a:cubicBezTo>
                  <a:cubicBezTo>
                    <a:pt x="45508" y="17511"/>
                    <a:pt x="44544" y="17370"/>
                    <a:pt x="43577" y="17298"/>
                  </a:cubicBezTo>
                  <a:cubicBezTo>
                    <a:pt x="43506" y="17293"/>
                    <a:pt x="43436" y="17291"/>
                    <a:pt x="43366" y="17291"/>
                  </a:cubicBezTo>
                  <a:cubicBezTo>
                    <a:pt x="43093" y="17291"/>
                    <a:pt x="42821" y="17322"/>
                    <a:pt x="42550" y="17322"/>
                  </a:cubicBezTo>
                  <a:cubicBezTo>
                    <a:pt x="42368" y="17322"/>
                    <a:pt x="42187" y="17308"/>
                    <a:pt x="42005" y="17262"/>
                  </a:cubicBezTo>
                  <a:cubicBezTo>
                    <a:pt x="41753" y="17197"/>
                    <a:pt x="41499" y="17177"/>
                    <a:pt x="41245" y="17177"/>
                  </a:cubicBezTo>
                  <a:cubicBezTo>
                    <a:pt x="40839" y="17177"/>
                    <a:pt x="40431" y="17228"/>
                    <a:pt x="40023" y="17228"/>
                  </a:cubicBezTo>
                  <a:cubicBezTo>
                    <a:pt x="39926" y="17228"/>
                    <a:pt x="39829" y="17225"/>
                    <a:pt x="39732" y="17218"/>
                  </a:cubicBezTo>
                  <a:cubicBezTo>
                    <a:pt x="39549" y="17204"/>
                    <a:pt x="39364" y="17199"/>
                    <a:pt x="39180" y="17199"/>
                  </a:cubicBezTo>
                  <a:cubicBezTo>
                    <a:pt x="38414" y="17199"/>
                    <a:pt x="37643" y="17291"/>
                    <a:pt x="36875" y="17291"/>
                  </a:cubicBezTo>
                  <a:cubicBezTo>
                    <a:pt x="36859" y="17291"/>
                    <a:pt x="36843" y="17291"/>
                    <a:pt x="36827" y="17291"/>
                  </a:cubicBezTo>
                  <a:cubicBezTo>
                    <a:pt x="36176" y="17289"/>
                    <a:pt x="35519" y="17286"/>
                    <a:pt x="34871" y="17282"/>
                  </a:cubicBezTo>
                  <a:cubicBezTo>
                    <a:pt x="34847" y="17282"/>
                    <a:pt x="34824" y="17282"/>
                    <a:pt x="34801" y="17282"/>
                  </a:cubicBezTo>
                  <a:cubicBezTo>
                    <a:pt x="34299" y="17282"/>
                    <a:pt x="33780" y="17307"/>
                    <a:pt x="33270" y="17336"/>
                  </a:cubicBezTo>
                  <a:cubicBezTo>
                    <a:pt x="31958" y="17409"/>
                    <a:pt x="30648" y="17472"/>
                    <a:pt x="29336" y="17525"/>
                  </a:cubicBezTo>
                  <a:cubicBezTo>
                    <a:pt x="28507" y="17558"/>
                    <a:pt x="27679" y="17624"/>
                    <a:pt x="26852" y="17670"/>
                  </a:cubicBezTo>
                  <a:cubicBezTo>
                    <a:pt x="26310" y="17699"/>
                    <a:pt x="25746" y="17817"/>
                    <a:pt x="25190" y="17875"/>
                  </a:cubicBezTo>
                  <a:cubicBezTo>
                    <a:pt x="24082" y="17987"/>
                    <a:pt x="22971" y="18110"/>
                    <a:pt x="21896" y="18384"/>
                  </a:cubicBezTo>
                  <a:cubicBezTo>
                    <a:pt x="20828" y="18655"/>
                    <a:pt x="19744" y="18859"/>
                    <a:pt x="18672" y="19096"/>
                  </a:cubicBezTo>
                  <a:cubicBezTo>
                    <a:pt x="17470" y="19361"/>
                    <a:pt x="16290" y="19707"/>
                    <a:pt x="15118" y="20050"/>
                  </a:cubicBezTo>
                  <a:cubicBezTo>
                    <a:pt x="14216" y="20315"/>
                    <a:pt x="13287" y="20541"/>
                    <a:pt x="12421" y="20892"/>
                  </a:cubicBezTo>
                  <a:cubicBezTo>
                    <a:pt x="11576" y="21236"/>
                    <a:pt x="10724" y="21586"/>
                    <a:pt x="9873" y="21907"/>
                  </a:cubicBezTo>
                  <a:cubicBezTo>
                    <a:pt x="9349" y="22105"/>
                    <a:pt x="8817" y="22322"/>
                    <a:pt x="8293" y="22523"/>
                  </a:cubicBezTo>
                  <a:cubicBezTo>
                    <a:pt x="7727" y="22739"/>
                    <a:pt x="7144" y="22973"/>
                    <a:pt x="6628" y="23337"/>
                  </a:cubicBezTo>
                  <a:cubicBezTo>
                    <a:pt x="6246" y="23607"/>
                    <a:pt x="5788" y="23778"/>
                    <a:pt x="5363" y="23978"/>
                  </a:cubicBezTo>
                  <a:cubicBezTo>
                    <a:pt x="4839" y="24225"/>
                    <a:pt x="4331" y="24515"/>
                    <a:pt x="3778" y="24711"/>
                  </a:cubicBezTo>
                  <a:cubicBezTo>
                    <a:pt x="3554" y="24791"/>
                    <a:pt x="3385" y="24838"/>
                    <a:pt x="3248" y="24838"/>
                  </a:cubicBezTo>
                  <a:cubicBezTo>
                    <a:pt x="3050" y="24838"/>
                    <a:pt x="2915" y="24741"/>
                    <a:pt x="2768" y="24501"/>
                  </a:cubicBezTo>
                  <a:cubicBezTo>
                    <a:pt x="2634" y="24281"/>
                    <a:pt x="2818" y="23591"/>
                    <a:pt x="3065" y="23408"/>
                  </a:cubicBezTo>
                  <a:cubicBezTo>
                    <a:pt x="3553" y="23047"/>
                    <a:pt x="4113" y="22805"/>
                    <a:pt x="4629" y="22493"/>
                  </a:cubicBezTo>
                  <a:cubicBezTo>
                    <a:pt x="5136" y="22189"/>
                    <a:pt x="5665" y="21918"/>
                    <a:pt x="6203" y="21707"/>
                  </a:cubicBezTo>
                  <a:cubicBezTo>
                    <a:pt x="6996" y="21398"/>
                    <a:pt x="7690" y="20873"/>
                    <a:pt x="8619" y="20693"/>
                  </a:cubicBezTo>
                  <a:cubicBezTo>
                    <a:pt x="8486" y="20626"/>
                    <a:pt x="8365" y="20601"/>
                    <a:pt x="8253" y="20601"/>
                  </a:cubicBezTo>
                  <a:cubicBezTo>
                    <a:pt x="8038" y="20601"/>
                    <a:pt x="7859" y="20694"/>
                    <a:pt x="7698" y="20764"/>
                  </a:cubicBezTo>
                  <a:cubicBezTo>
                    <a:pt x="7221" y="20973"/>
                    <a:pt x="6725" y="21107"/>
                    <a:pt x="6228" y="21254"/>
                  </a:cubicBezTo>
                  <a:cubicBezTo>
                    <a:pt x="5854" y="21365"/>
                    <a:pt x="5540" y="21630"/>
                    <a:pt x="5159" y="21760"/>
                  </a:cubicBezTo>
                  <a:cubicBezTo>
                    <a:pt x="4530" y="21974"/>
                    <a:pt x="3965" y="22330"/>
                    <a:pt x="3392" y="22662"/>
                  </a:cubicBezTo>
                  <a:cubicBezTo>
                    <a:pt x="3346" y="22688"/>
                    <a:pt x="3281" y="22731"/>
                    <a:pt x="3221" y="22731"/>
                  </a:cubicBezTo>
                  <a:cubicBezTo>
                    <a:pt x="3192" y="22731"/>
                    <a:pt x="3165" y="22721"/>
                    <a:pt x="3140" y="22695"/>
                  </a:cubicBezTo>
                  <a:cubicBezTo>
                    <a:pt x="3103" y="22652"/>
                    <a:pt x="3116" y="22546"/>
                    <a:pt x="3132" y="22474"/>
                  </a:cubicBezTo>
                  <a:cubicBezTo>
                    <a:pt x="3211" y="22082"/>
                    <a:pt x="3423" y="21788"/>
                    <a:pt x="3780" y="21593"/>
                  </a:cubicBezTo>
                  <a:cubicBezTo>
                    <a:pt x="4619" y="21135"/>
                    <a:pt x="5399" y="20565"/>
                    <a:pt x="6299" y="20213"/>
                  </a:cubicBezTo>
                  <a:cubicBezTo>
                    <a:pt x="6499" y="20135"/>
                    <a:pt x="6716" y="20025"/>
                    <a:pt x="6869" y="19771"/>
                  </a:cubicBezTo>
                  <a:lnTo>
                    <a:pt x="6869" y="19771"/>
                  </a:lnTo>
                  <a:cubicBezTo>
                    <a:pt x="6307" y="19858"/>
                    <a:pt x="5837" y="20016"/>
                    <a:pt x="5394" y="20326"/>
                  </a:cubicBezTo>
                  <a:cubicBezTo>
                    <a:pt x="4899" y="20670"/>
                    <a:pt x="4260" y="20774"/>
                    <a:pt x="3807" y="21217"/>
                  </a:cubicBezTo>
                  <a:cubicBezTo>
                    <a:pt x="3798" y="21227"/>
                    <a:pt x="3785" y="21231"/>
                    <a:pt x="3771" y="21231"/>
                  </a:cubicBezTo>
                  <a:cubicBezTo>
                    <a:pt x="3703" y="21231"/>
                    <a:pt x="3598" y="21136"/>
                    <a:pt x="3631" y="21022"/>
                  </a:cubicBezTo>
                  <a:cubicBezTo>
                    <a:pt x="3761" y="20580"/>
                    <a:pt x="3865" y="20123"/>
                    <a:pt x="4056" y="19708"/>
                  </a:cubicBezTo>
                  <a:cubicBezTo>
                    <a:pt x="4224" y="19345"/>
                    <a:pt x="4667" y="19295"/>
                    <a:pt x="4985" y="19103"/>
                  </a:cubicBezTo>
                  <a:cubicBezTo>
                    <a:pt x="6229" y="18352"/>
                    <a:pt x="7603" y="17866"/>
                    <a:pt x="8900" y="17220"/>
                  </a:cubicBezTo>
                  <a:cubicBezTo>
                    <a:pt x="9205" y="17068"/>
                    <a:pt x="9548" y="17010"/>
                    <a:pt x="9854" y="16839"/>
                  </a:cubicBezTo>
                  <a:cubicBezTo>
                    <a:pt x="10004" y="16754"/>
                    <a:pt x="10077" y="16628"/>
                    <a:pt x="10187" y="16514"/>
                  </a:cubicBezTo>
                  <a:lnTo>
                    <a:pt x="10187" y="16514"/>
                  </a:lnTo>
                  <a:cubicBezTo>
                    <a:pt x="8248" y="17246"/>
                    <a:pt x="6284" y="17914"/>
                    <a:pt x="4424" y="19025"/>
                  </a:cubicBezTo>
                  <a:cubicBezTo>
                    <a:pt x="4468" y="18491"/>
                    <a:pt x="4503" y="18077"/>
                    <a:pt x="4987" y="17804"/>
                  </a:cubicBezTo>
                  <a:cubicBezTo>
                    <a:pt x="5728" y="17385"/>
                    <a:pt x="6476" y="16989"/>
                    <a:pt x="7278" y="16701"/>
                  </a:cubicBezTo>
                  <a:cubicBezTo>
                    <a:pt x="7481" y="16628"/>
                    <a:pt x="7702" y="16496"/>
                    <a:pt x="7828" y="16387"/>
                  </a:cubicBezTo>
                  <a:cubicBezTo>
                    <a:pt x="8181" y="16081"/>
                    <a:pt x="8641" y="16094"/>
                    <a:pt x="9005" y="15862"/>
                  </a:cubicBezTo>
                  <a:cubicBezTo>
                    <a:pt x="9083" y="15812"/>
                    <a:pt x="9204" y="15812"/>
                    <a:pt x="9170" y="15692"/>
                  </a:cubicBezTo>
                  <a:cubicBezTo>
                    <a:pt x="9151" y="15628"/>
                    <a:pt x="9103" y="15611"/>
                    <a:pt x="9050" y="15611"/>
                  </a:cubicBezTo>
                  <a:cubicBezTo>
                    <a:pt x="9005" y="15611"/>
                    <a:pt x="8958" y="15623"/>
                    <a:pt x="8923" y="15630"/>
                  </a:cubicBezTo>
                  <a:cubicBezTo>
                    <a:pt x="8460" y="15723"/>
                    <a:pt x="8024" y="15896"/>
                    <a:pt x="7596" y="16091"/>
                  </a:cubicBezTo>
                  <a:cubicBezTo>
                    <a:pt x="7114" y="16308"/>
                    <a:pt x="6621" y="16485"/>
                    <a:pt x="6104" y="16595"/>
                  </a:cubicBezTo>
                  <a:cubicBezTo>
                    <a:pt x="5888" y="16640"/>
                    <a:pt x="5815" y="16916"/>
                    <a:pt x="5578" y="16921"/>
                  </a:cubicBezTo>
                  <a:cubicBezTo>
                    <a:pt x="5517" y="16922"/>
                    <a:pt x="5443" y="16931"/>
                    <a:pt x="5378" y="16931"/>
                  </a:cubicBezTo>
                  <a:cubicBezTo>
                    <a:pt x="5316" y="16931"/>
                    <a:pt x="5260" y="16923"/>
                    <a:pt x="5228" y="16893"/>
                  </a:cubicBezTo>
                  <a:cubicBezTo>
                    <a:pt x="5123" y="16795"/>
                    <a:pt x="5256" y="16712"/>
                    <a:pt x="5337" y="16638"/>
                  </a:cubicBezTo>
                  <a:cubicBezTo>
                    <a:pt x="5379" y="16597"/>
                    <a:pt x="5405" y="16529"/>
                    <a:pt x="5417" y="16469"/>
                  </a:cubicBezTo>
                  <a:cubicBezTo>
                    <a:pt x="5650" y="15394"/>
                    <a:pt x="6507" y="15021"/>
                    <a:pt x="7400" y="14665"/>
                  </a:cubicBezTo>
                  <a:cubicBezTo>
                    <a:pt x="7984" y="14433"/>
                    <a:pt x="8546" y="14148"/>
                    <a:pt x="9105" y="13853"/>
                  </a:cubicBezTo>
                  <a:lnTo>
                    <a:pt x="9105" y="13853"/>
                  </a:lnTo>
                  <a:cubicBezTo>
                    <a:pt x="8057" y="13883"/>
                    <a:pt x="7142" y="14355"/>
                    <a:pt x="6142" y="14790"/>
                  </a:cubicBezTo>
                  <a:cubicBezTo>
                    <a:pt x="6296" y="14216"/>
                    <a:pt x="6653" y="13781"/>
                    <a:pt x="6694" y="13240"/>
                  </a:cubicBezTo>
                  <a:cubicBezTo>
                    <a:pt x="6700" y="13156"/>
                    <a:pt x="6803" y="13149"/>
                    <a:pt x="6885" y="13135"/>
                  </a:cubicBezTo>
                  <a:cubicBezTo>
                    <a:pt x="7609" y="13015"/>
                    <a:pt x="8215" y="12581"/>
                    <a:pt x="8905" y="12374"/>
                  </a:cubicBezTo>
                  <a:cubicBezTo>
                    <a:pt x="9513" y="12192"/>
                    <a:pt x="10007" y="11776"/>
                    <a:pt x="10633" y="11554"/>
                  </a:cubicBezTo>
                  <a:cubicBezTo>
                    <a:pt x="10519" y="11498"/>
                    <a:pt x="10409" y="11477"/>
                    <a:pt x="10302" y="11477"/>
                  </a:cubicBezTo>
                  <a:cubicBezTo>
                    <a:pt x="10007" y="11477"/>
                    <a:pt x="9739" y="11643"/>
                    <a:pt x="9488" y="11718"/>
                  </a:cubicBezTo>
                  <a:cubicBezTo>
                    <a:pt x="8584" y="11991"/>
                    <a:pt x="7708" y="12368"/>
                    <a:pt x="6827" y="12721"/>
                  </a:cubicBezTo>
                  <a:cubicBezTo>
                    <a:pt x="6733" y="12759"/>
                    <a:pt x="6651" y="12777"/>
                    <a:pt x="6581" y="12777"/>
                  </a:cubicBezTo>
                  <a:cubicBezTo>
                    <a:pt x="6375" y="12777"/>
                    <a:pt x="6273" y="12621"/>
                    <a:pt x="6246" y="12371"/>
                  </a:cubicBezTo>
                  <a:cubicBezTo>
                    <a:pt x="6220" y="12129"/>
                    <a:pt x="6102" y="11957"/>
                    <a:pt x="5907" y="11892"/>
                  </a:cubicBezTo>
                  <a:cubicBezTo>
                    <a:pt x="5777" y="11849"/>
                    <a:pt x="5710" y="11806"/>
                    <a:pt x="5705" y="11690"/>
                  </a:cubicBezTo>
                  <a:cubicBezTo>
                    <a:pt x="5699" y="11563"/>
                    <a:pt x="5841" y="11565"/>
                    <a:pt x="5911" y="11534"/>
                  </a:cubicBezTo>
                  <a:cubicBezTo>
                    <a:pt x="6463" y="11302"/>
                    <a:pt x="7045" y="11129"/>
                    <a:pt x="7574" y="10855"/>
                  </a:cubicBezTo>
                  <a:cubicBezTo>
                    <a:pt x="8082" y="10592"/>
                    <a:pt x="8682" y="10652"/>
                    <a:pt x="9169" y="10307"/>
                  </a:cubicBezTo>
                  <a:lnTo>
                    <a:pt x="9169" y="10307"/>
                  </a:lnTo>
                  <a:cubicBezTo>
                    <a:pt x="9087" y="10325"/>
                    <a:pt x="9004" y="10331"/>
                    <a:pt x="8922" y="10331"/>
                  </a:cubicBezTo>
                  <a:cubicBezTo>
                    <a:pt x="8742" y="10331"/>
                    <a:pt x="8562" y="10301"/>
                    <a:pt x="8389" y="10301"/>
                  </a:cubicBezTo>
                  <a:cubicBezTo>
                    <a:pt x="8290" y="10301"/>
                    <a:pt x="8194" y="10311"/>
                    <a:pt x="8100" y="10341"/>
                  </a:cubicBezTo>
                  <a:cubicBezTo>
                    <a:pt x="7216" y="10624"/>
                    <a:pt x="6317" y="10867"/>
                    <a:pt x="5462" y="11236"/>
                  </a:cubicBezTo>
                  <a:cubicBezTo>
                    <a:pt x="5350" y="11284"/>
                    <a:pt x="5239" y="11330"/>
                    <a:pt x="5140" y="11330"/>
                  </a:cubicBezTo>
                  <a:cubicBezTo>
                    <a:pt x="5027" y="11330"/>
                    <a:pt x="4928" y="11270"/>
                    <a:pt x="4861" y="11085"/>
                  </a:cubicBezTo>
                  <a:cubicBezTo>
                    <a:pt x="4856" y="11069"/>
                    <a:pt x="4849" y="11055"/>
                    <a:pt x="4839" y="11043"/>
                  </a:cubicBezTo>
                  <a:cubicBezTo>
                    <a:pt x="4514" y="10706"/>
                    <a:pt x="4524" y="10732"/>
                    <a:pt x="5025" y="10540"/>
                  </a:cubicBezTo>
                  <a:cubicBezTo>
                    <a:pt x="5499" y="10357"/>
                    <a:pt x="6019" y="10287"/>
                    <a:pt x="6446" y="9987"/>
                  </a:cubicBezTo>
                  <a:lnTo>
                    <a:pt x="6461" y="10001"/>
                  </a:lnTo>
                  <a:cubicBezTo>
                    <a:pt x="6379" y="9893"/>
                    <a:pt x="6355" y="9766"/>
                    <a:pt x="6228" y="9766"/>
                  </a:cubicBezTo>
                  <a:cubicBezTo>
                    <a:pt x="6173" y="9766"/>
                    <a:pt x="6099" y="9790"/>
                    <a:pt x="5992" y="9850"/>
                  </a:cubicBezTo>
                  <a:cubicBezTo>
                    <a:pt x="5767" y="9974"/>
                    <a:pt x="5455" y="10149"/>
                    <a:pt x="5124" y="10149"/>
                  </a:cubicBezTo>
                  <a:cubicBezTo>
                    <a:pt x="5069" y="10149"/>
                    <a:pt x="5013" y="10144"/>
                    <a:pt x="4956" y="10133"/>
                  </a:cubicBezTo>
                  <a:cubicBezTo>
                    <a:pt x="4945" y="10131"/>
                    <a:pt x="4933" y="10130"/>
                    <a:pt x="4921" y="10130"/>
                  </a:cubicBezTo>
                  <a:cubicBezTo>
                    <a:pt x="4846" y="10130"/>
                    <a:pt x="4757" y="10166"/>
                    <a:pt x="4696" y="10209"/>
                  </a:cubicBezTo>
                  <a:cubicBezTo>
                    <a:pt x="4557" y="10309"/>
                    <a:pt x="4437" y="10424"/>
                    <a:pt x="4257" y="10424"/>
                  </a:cubicBezTo>
                  <a:cubicBezTo>
                    <a:pt x="4226" y="10424"/>
                    <a:pt x="4193" y="10421"/>
                    <a:pt x="4158" y="10413"/>
                  </a:cubicBezTo>
                  <a:cubicBezTo>
                    <a:pt x="3846" y="10347"/>
                    <a:pt x="3619" y="10142"/>
                    <a:pt x="3399" y="9956"/>
                  </a:cubicBezTo>
                  <a:cubicBezTo>
                    <a:pt x="3150" y="9745"/>
                    <a:pt x="3511" y="9750"/>
                    <a:pt x="3581" y="9672"/>
                  </a:cubicBezTo>
                  <a:cubicBezTo>
                    <a:pt x="3707" y="9531"/>
                    <a:pt x="4137" y="9609"/>
                    <a:pt x="4027" y="9352"/>
                  </a:cubicBezTo>
                  <a:cubicBezTo>
                    <a:pt x="4001" y="9290"/>
                    <a:pt x="3958" y="9266"/>
                    <a:pt x="3906" y="9266"/>
                  </a:cubicBezTo>
                  <a:cubicBezTo>
                    <a:pt x="3776" y="9266"/>
                    <a:pt x="3589" y="9418"/>
                    <a:pt x="3473" y="9493"/>
                  </a:cubicBezTo>
                  <a:cubicBezTo>
                    <a:pt x="3352" y="9572"/>
                    <a:pt x="3250" y="9603"/>
                    <a:pt x="3158" y="9603"/>
                  </a:cubicBezTo>
                  <a:cubicBezTo>
                    <a:pt x="2891" y="9603"/>
                    <a:pt x="2724" y="9331"/>
                    <a:pt x="2510" y="9175"/>
                  </a:cubicBezTo>
                  <a:cubicBezTo>
                    <a:pt x="2327" y="9042"/>
                    <a:pt x="2262" y="8780"/>
                    <a:pt x="1911" y="8696"/>
                  </a:cubicBezTo>
                  <a:cubicBezTo>
                    <a:pt x="3651" y="8039"/>
                    <a:pt x="5295" y="7378"/>
                    <a:pt x="7020" y="6884"/>
                  </a:cubicBezTo>
                  <a:cubicBezTo>
                    <a:pt x="6873" y="6803"/>
                    <a:pt x="6800" y="6779"/>
                    <a:pt x="6723" y="6779"/>
                  </a:cubicBezTo>
                  <a:cubicBezTo>
                    <a:pt x="6644" y="6779"/>
                    <a:pt x="6562" y="6805"/>
                    <a:pt x="6391" y="6823"/>
                  </a:cubicBezTo>
                  <a:cubicBezTo>
                    <a:pt x="5584" y="6910"/>
                    <a:pt x="4810" y="7151"/>
                    <a:pt x="4058" y="7397"/>
                  </a:cubicBezTo>
                  <a:cubicBezTo>
                    <a:pt x="3410" y="7608"/>
                    <a:pt x="2711" y="7732"/>
                    <a:pt x="2120" y="8126"/>
                  </a:cubicBezTo>
                  <a:cubicBezTo>
                    <a:pt x="1978" y="8219"/>
                    <a:pt x="1817" y="8368"/>
                    <a:pt x="1651" y="8368"/>
                  </a:cubicBezTo>
                  <a:cubicBezTo>
                    <a:pt x="1563" y="8368"/>
                    <a:pt x="1474" y="8327"/>
                    <a:pt x="1384" y="8215"/>
                  </a:cubicBezTo>
                  <a:cubicBezTo>
                    <a:pt x="1167" y="7940"/>
                    <a:pt x="803" y="7671"/>
                    <a:pt x="1167" y="7238"/>
                  </a:cubicBezTo>
                  <a:cubicBezTo>
                    <a:pt x="1322" y="7053"/>
                    <a:pt x="1355" y="6831"/>
                    <a:pt x="1651" y="6694"/>
                  </a:cubicBezTo>
                  <a:cubicBezTo>
                    <a:pt x="2532" y="6282"/>
                    <a:pt x="3471" y="6042"/>
                    <a:pt x="4385" y="5750"/>
                  </a:cubicBezTo>
                  <a:cubicBezTo>
                    <a:pt x="5270" y="5467"/>
                    <a:pt x="6192" y="5268"/>
                    <a:pt x="7081" y="4980"/>
                  </a:cubicBezTo>
                  <a:cubicBezTo>
                    <a:pt x="8079" y="4656"/>
                    <a:pt x="9126" y="4542"/>
                    <a:pt x="10121" y="4241"/>
                  </a:cubicBezTo>
                  <a:cubicBezTo>
                    <a:pt x="11257" y="3896"/>
                    <a:pt x="12416" y="3650"/>
                    <a:pt x="13561" y="3353"/>
                  </a:cubicBezTo>
                  <a:cubicBezTo>
                    <a:pt x="14295" y="3161"/>
                    <a:pt x="15059" y="3049"/>
                    <a:pt x="15791" y="2866"/>
                  </a:cubicBezTo>
                  <a:cubicBezTo>
                    <a:pt x="16327" y="2731"/>
                    <a:pt x="16885" y="2618"/>
                    <a:pt x="17417" y="2519"/>
                  </a:cubicBezTo>
                  <a:cubicBezTo>
                    <a:pt x="18240" y="2366"/>
                    <a:pt x="19064" y="2190"/>
                    <a:pt x="19896" y="2066"/>
                  </a:cubicBezTo>
                  <a:cubicBezTo>
                    <a:pt x="21314" y="1853"/>
                    <a:pt x="22728" y="1622"/>
                    <a:pt x="24149" y="1426"/>
                  </a:cubicBezTo>
                  <a:cubicBezTo>
                    <a:pt x="25302" y="1266"/>
                    <a:pt x="26464" y="1134"/>
                    <a:pt x="27613" y="1081"/>
                  </a:cubicBezTo>
                  <a:cubicBezTo>
                    <a:pt x="29307" y="1006"/>
                    <a:pt x="31009" y="967"/>
                    <a:pt x="32708" y="945"/>
                  </a:cubicBezTo>
                  <a:cubicBezTo>
                    <a:pt x="32834" y="943"/>
                    <a:pt x="32960" y="942"/>
                    <a:pt x="33085" y="942"/>
                  </a:cubicBezTo>
                  <a:close/>
                  <a:moveTo>
                    <a:pt x="34952" y="1"/>
                  </a:moveTo>
                  <a:cubicBezTo>
                    <a:pt x="34873" y="1"/>
                    <a:pt x="34796" y="8"/>
                    <a:pt x="34720" y="29"/>
                  </a:cubicBezTo>
                  <a:cubicBezTo>
                    <a:pt x="34560" y="72"/>
                    <a:pt x="34401" y="87"/>
                    <a:pt x="34243" y="87"/>
                  </a:cubicBezTo>
                  <a:cubicBezTo>
                    <a:pt x="33952" y="87"/>
                    <a:pt x="33664" y="38"/>
                    <a:pt x="33371" y="38"/>
                  </a:cubicBezTo>
                  <a:cubicBezTo>
                    <a:pt x="33254" y="38"/>
                    <a:pt x="33136" y="46"/>
                    <a:pt x="33017" y="68"/>
                  </a:cubicBezTo>
                  <a:cubicBezTo>
                    <a:pt x="32776" y="111"/>
                    <a:pt x="32518" y="125"/>
                    <a:pt x="32257" y="125"/>
                  </a:cubicBezTo>
                  <a:cubicBezTo>
                    <a:pt x="32021" y="125"/>
                    <a:pt x="31782" y="114"/>
                    <a:pt x="31549" y="102"/>
                  </a:cubicBezTo>
                  <a:cubicBezTo>
                    <a:pt x="31512" y="100"/>
                    <a:pt x="31475" y="100"/>
                    <a:pt x="31438" y="100"/>
                  </a:cubicBezTo>
                  <a:cubicBezTo>
                    <a:pt x="31084" y="100"/>
                    <a:pt x="30724" y="171"/>
                    <a:pt x="30374" y="171"/>
                  </a:cubicBezTo>
                  <a:cubicBezTo>
                    <a:pt x="30273" y="171"/>
                    <a:pt x="30173" y="165"/>
                    <a:pt x="30074" y="150"/>
                  </a:cubicBezTo>
                  <a:cubicBezTo>
                    <a:pt x="29872" y="118"/>
                    <a:pt x="29671" y="107"/>
                    <a:pt x="29471" y="107"/>
                  </a:cubicBezTo>
                  <a:cubicBezTo>
                    <a:pt x="29007" y="107"/>
                    <a:pt x="28546" y="168"/>
                    <a:pt x="28089" y="179"/>
                  </a:cubicBezTo>
                  <a:cubicBezTo>
                    <a:pt x="27488" y="192"/>
                    <a:pt x="26862" y="273"/>
                    <a:pt x="26249" y="337"/>
                  </a:cubicBezTo>
                  <a:cubicBezTo>
                    <a:pt x="25904" y="373"/>
                    <a:pt x="25567" y="417"/>
                    <a:pt x="25219" y="417"/>
                  </a:cubicBezTo>
                  <a:cubicBezTo>
                    <a:pt x="25124" y="417"/>
                    <a:pt x="25028" y="414"/>
                    <a:pt x="24931" y="406"/>
                  </a:cubicBezTo>
                  <a:cubicBezTo>
                    <a:pt x="24910" y="405"/>
                    <a:pt x="24888" y="404"/>
                    <a:pt x="24866" y="404"/>
                  </a:cubicBezTo>
                  <a:cubicBezTo>
                    <a:pt x="24562" y="404"/>
                    <a:pt x="24225" y="546"/>
                    <a:pt x="23903" y="611"/>
                  </a:cubicBezTo>
                  <a:cubicBezTo>
                    <a:pt x="23191" y="755"/>
                    <a:pt x="22440" y="636"/>
                    <a:pt x="21757" y="948"/>
                  </a:cubicBezTo>
                  <a:cubicBezTo>
                    <a:pt x="21585" y="1027"/>
                    <a:pt x="21406" y="1042"/>
                    <a:pt x="21225" y="1042"/>
                  </a:cubicBezTo>
                  <a:cubicBezTo>
                    <a:pt x="21111" y="1042"/>
                    <a:pt x="20997" y="1036"/>
                    <a:pt x="20883" y="1036"/>
                  </a:cubicBezTo>
                  <a:cubicBezTo>
                    <a:pt x="20734" y="1036"/>
                    <a:pt x="20586" y="1047"/>
                    <a:pt x="20442" y="1094"/>
                  </a:cubicBezTo>
                  <a:cubicBezTo>
                    <a:pt x="19531" y="1390"/>
                    <a:pt x="18584" y="1519"/>
                    <a:pt x="17639" y="1633"/>
                  </a:cubicBezTo>
                  <a:cubicBezTo>
                    <a:pt x="17300" y="1675"/>
                    <a:pt x="16985" y="1842"/>
                    <a:pt x="16625" y="1842"/>
                  </a:cubicBezTo>
                  <a:cubicBezTo>
                    <a:pt x="16540" y="1842"/>
                    <a:pt x="16453" y="1833"/>
                    <a:pt x="16363" y="1811"/>
                  </a:cubicBezTo>
                  <a:cubicBezTo>
                    <a:pt x="16355" y="1809"/>
                    <a:pt x="16346" y="1808"/>
                    <a:pt x="16335" y="1808"/>
                  </a:cubicBezTo>
                  <a:cubicBezTo>
                    <a:pt x="16193" y="1808"/>
                    <a:pt x="15836" y="1983"/>
                    <a:pt x="15590" y="2040"/>
                  </a:cubicBezTo>
                  <a:cubicBezTo>
                    <a:pt x="14531" y="2291"/>
                    <a:pt x="13464" y="2485"/>
                    <a:pt x="12423" y="2827"/>
                  </a:cubicBezTo>
                  <a:cubicBezTo>
                    <a:pt x="11687" y="3070"/>
                    <a:pt x="10887" y="3119"/>
                    <a:pt x="10142" y="3341"/>
                  </a:cubicBezTo>
                  <a:cubicBezTo>
                    <a:pt x="9647" y="3489"/>
                    <a:pt x="9136" y="3543"/>
                    <a:pt x="8643" y="3714"/>
                  </a:cubicBezTo>
                  <a:cubicBezTo>
                    <a:pt x="7881" y="3979"/>
                    <a:pt x="7091" y="4244"/>
                    <a:pt x="6317" y="4380"/>
                  </a:cubicBezTo>
                  <a:cubicBezTo>
                    <a:pt x="5755" y="4479"/>
                    <a:pt x="5305" y="4792"/>
                    <a:pt x="4756" y="4869"/>
                  </a:cubicBezTo>
                  <a:cubicBezTo>
                    <a:pt x="4392" y="4919"/>
                    <a:pt x="4058" y="5152"/>
                    <a:pt x="3699" y="5265"/>
                  </a:cubicBezTo>
                  <a:cubicBezTo>
                    <a:pt x="3203" y="5421"/>
                    <a:pt x="2706" y="5583"/>
                    <a:pt x="2212" y="5744"/>
                  </a:cubicBezTo>
                  <a:cubicBezTo>
                    <a:pt x="1377" y="6017"/>
                    <a:pt x="492" y="6268"/>
                    <a:pt x="183" y="7279"/>
                  </a:cubicBezTo>
                  <a:cubicBezTo>
                    <a:pt x="1" y="7873"/>
                    <a:pt x="302" y="9026"/>
                    <a:pt x="815" y="9244"/>
                  </a:cubicBezTo>
                  <a:cubicBezTo>
                    <a:pt x="1241" y="9425"/>
                    <a:pt x="1552" y="9735"/>
                    <a:pt x="1892" y="10005"/>
                  </a:cubicBezTo>
                  <a:cubicBezTo>
                    <a:pt x="2323" y="10347"/>
                    <a:pt x="2614" y="10856"/>
                    <a:pt x="3103" y="11134"/>
                  </a:cubicBezTo>
                  <a:cubicBezTo>
                    <a:pt x="3402" y="11304"/>
                    <a:pt x="3767" y="11552"/>
                    <a:pt x="3889" y="11751"/>
                  </a:cubicBezTo>
                  <a:cubicBezTo>
                    <a:pt x="4161" y="12190"/>
                    <a:pt x="4564" y="12300"/>
                    <a:pt x="4942" y="12499"/>
                  </a:cubicBezTo>
                  <a:cubicBezTo>
                    <a:pt x="5410" y="12747"/>
                    <a:pt x="5533" y="13034"/>
                    <a:pt x="5352" y="13571"/>
                  </a:cubicBezTo>
                  <a:cubicBezTo>
                    <a:pt x="5287" y="13762"/>
                    <a:pt x="5124" y="14023"/>
                    <a:pt x="5192" y="14133"/>
                  </a:cubicBezTo>
                  <a:cubicBezTo>
                    <a:pt x="5340" y="14366"/>
                    <a:pt x="5167" y="14478"/>
                    <a:pt x="5076" y="14536"/>
                  </a:cubicBezTo>
                  <a:cubicBezTo>
                    <a:pt x="4722" y="14765"/>
                    <a:pt x="4624" y="15057"/>
                    <a:pt x="4687" y="15464"/>
                  </a:cubicBezTo>
                  <a:cubicBezTo>
                    <a:pt x="4711" y="15624"/>
                    <a:pt x="4756" y="15906"/>
                    <a:pt x="4436" y="15906"/>
                  </a:cubicBezTo>
                  <a:cubicBezTo>
                    <a:pt x="4434" y="15906"/>
                    <a:pt x="4432" y="15906"/>
                    <a:pt x="4430" y="15906"/>
                  </a:cubicBezTo>
                  <a:cubicBezTo>
                    <a:pt x="4428" y="15906"/>
                    <a:pt x="4426" y="15906"/>
                    <a:pt x="4424" y="15906"/>
                  </a:cubicBezTo>
                  <a:cubicBezTo>
                    <a:pt x="4284" y="15906"/>
                    <a:pt x="4303" y="15993"/>
                    <a:pt x="4275" y="16083"/>
                  </a:cubicBezTo>
                  <a:cubicBezTo>
                    <a:pt x="4197" y="16337"/>
                    <a:pt x="4163" y="16643"/>
                    <a:pt x="3995" y="16821"/>
                  </a:cubicBezTo>
                  <a:cubicBezTo>
                    <a:pt x="3727" y="17110"/>
                    <a:pt x="3663" y="17490"/>
                    <a:pt x="3526" y="17809"/>
                  </a:cubicBezTo>
                  <a:cubicBezTo>
                    <a:pt x="3297" y="18342"/>
                    <a:pt x="3035" y="18883"/>
                    <a:pt x="2913" y="19454"/>
                  </a:cubicBezTo>
                  <a:cubicBezTo>
                    <a:pt x="2845" y="19774"/>
                    <a:pt x="2713" y="20051"/>
                    <a:pt x="2599" y="20345"/>
                  </a:cubicBezTo>
                  <a:cubicBezTo>
                    <a:pt x="2566" y="20432"/>
                    <a:pt x="2323" y="21160"/>
                    <a:pt x="2319" y="21229"/>
                  </a:cubicBezTo>
                  <a:cubicBezTo>
                    <a:pt x="2295" y="21554"/>
                    <a:pt x="1980" y="21902"/>
                    <a:pt x="2029" y="22083"/>
                  </a:cubicBezTo>
                  <a:cubicBezTo>
                    <a:pt x="2128" y="22453"/>
                    <a:pt x="1594" y="22653"/>
                    <a:pt x="1881" y="22988"/>
                  </a:cubicBezTo>
                  <a:cubicBezTo>
                    <a:pt x="1425" y="23319"/>
                    <a:pt x="1879" y="23843"/>
                    <a:pt x="1614" y="24176"/>
                  </a:cubicBezTo>
                  <a:cubicBezTo>
                    <a:pt x="1691" y="24632"/>
                    <a:pt x="1804" y="25014"/>
                    <a:pt x="2085" y="25360"/>
                  </a:cubicBezTo>
                  <a:cubicBezTo>
                    <a:pt x="2371" y="25707"/>
                    <a:pt x="2693" y="25868"/>
                    <a:pt x="3062" y="25868"/>
                  </a:cubicBezTo>
                  <a:cubicBezTo>
                    <a:pt x="3252" y="25868"/>
                    <a:pt x="3455" y="25825"/>
                    <a:pt x="3673" y="25743"/>
                  </a:cubicBezTo>
                  <a:cubicBezTo>
                    <a:pt x="4530" y="25422"/>
                    <a:pt x="5320" y="24963"/>
                    <a:pt x="6159" y="24605"/>
                  </a:cubicBezTo>
                  <a:cubicBezTo>
                    <a:pt x="6676" y="24385"/>
                    <a:pt x="7206" y="24138"/>
                    <a:pt x="7683" y="23850"/>
                  </a:cubicBezTo>
                  <a:cubicBezTo>
                    <a:pt x="8249" y="23511"/>
                    <a:pt x="8875" y="23357"/>
                    <a:pt x="9454" y="23070"/>
                  </a:cubicBezTo>
                  <a:cubicBezTo>
                    <a:pt x="10196" y="22704"/>
                    <a:pt x="11013" y="22489"/>
                    <a:pt x="11795" y="22204"/>
                  </a:cubicBezTo>
                  <a:cubicBezTo>
                    <a:pt x="12296" y="22022"/>
                    <a:pt x="12798" y="21843"/>
                    <a:pt x="13291" y="21641"/>
                  </a:cubicBezTo>
                  <a:cubicBezTo>
                    <a:pt x="13881" y="21400"/>
                    <a:pt x="14524" y="21332"/>
                    <a:pt x="15107" y="21128"/>
                  </a:cubicBezTo>
                  <a:cubicBezTo>
                    <a:pt x="15846" y="20870"/>
                    <a:pt x="16590" y="20636"/>
                    <a:pt x="17341" y="20428"/>
                  </a:cubicBezTo>
                  <a:cubicBezTo>
                    <a:pt x="17974" y="20251"/>
                    <a:pt x="18653" y="20221"/>
                    <a:pt x="19272" y="20011"/>
                  </a:cubicBezTo>
                  <a:cubicBezTo>
                    <a:pt x="19655" y="19880"/>
                    <a:pt x="20094" y="19720"/>
                    <a:pt x="20436" y="19682"/>
                  </a:cubicBezTo>
                  <a:cubicBezTo>
                    <a:pt x="21077" y="19611"/>
                    <a:pt x="21703" y="19453"/>
                    <a:pt x="22343" y="19390"/>
                  </a:cubicBezTo>
                  <a:cubicBezTo>
                    <a:pt x="22534" y="19371"/>
                    <a:pt x="22649" y="19215"/>
                    <a:pt x="22872" y="19215"/>
                  </a:cubicBezTo>
                  <a:cubicBezTo>
                    <a:pt x="22878" y="19215"/>
                    <a:pt x="22885" y="19215"/>
                    <a:pt x="22892" y="19216"/>
                  </a:cubicBezTo>
                  <a:cubicBezTo>
                    <a:pt x="22928" y="19217"/>
                    <a:pt x="22965" y="19218"/>
                    <a:pt x="23001" y="19218"/>
                  </a:cubicBezTo>
                  <a:cubicBezTo>
                    <a:pt x="23493" y="19218"/>
                    <a:pt x="23980" y="19081"/>
                    <a:pt x="24479" y="19048"/>
                  </a:cubicBezTo>
                  <a:cubicBezTo>
                    <a:pt x="25192" y="19001"/>
                    <a:pt x="25906" y="18893"/>
                    <a:pt x="26620" y="18819"/>
                  </a:cubicBezTo>
                  <a:cubicBezTo>
                    <a:pt x="26655" y="18815"/>
                    <a:pt x="26690" y="18814"/>
                    <a:pt x="26726" y="18814"/>
                  </a:cubicBezTo>
                  <a:cubicBezTo>
                    <a:pt x="26871" y="18814"/>
                    <a:pt x="27019" y="18838"/>
                    <a:pt x="27157" y="18838"/>
                  </a:cubicBezTo>
                  <a:cubicBezTo>
                    <a:pt x="27253" y="18838"/>
                    <a:pt x="27344" y="18826"/>
                    <a:pt x="27426" y="18786"/>
                  </a:cubicBezTo>
                  <a:cubicBezTo>
                    <a:pt x="27816" y="18592"/>
                    <a:pt x="28269" y="18609"/>
                    <a:pt x="28624" y="18599"/>
                  </a:cubicBezTo>
                  <a:cubicBezTo>
                    <a:pt x="29619" y="18570"/>
                    <a:pt x="30613" y="18478"/>
                    <a:pt x="31606" y="18423"/>
                  </a:cubicBezTo>
                  <a:cubicBezTo>
                    <a:pt x="31630" y="18422"/>
                    <a:pt x="31653" y="18421"/>
                    <a:pt x="31676" y="18421"/>
                  </a:cubicBezTo>
                  <a:cubicBezTo>
                    <a:pt x="31971" y="18421"/>
                    <a:pt x="32247" y="18517"/>
                    <a:pt x="32540" y="18517"/>
                  </a:cubicBezTo>
                  <a:cubicBezTo>
                    <a:pt x="32599" y="18517"/>
                    <a:pt x="32659" y="18513"/>
                    <a:pt x="32720" y="18504"/>
                  </a:cubicBezTo>
                  <a:cubicBezTo>
                    <a:pt x="32890" y="18478"/>
                    <a:pt x="33049" y="18384"/>
                    <a:pt x="33229" y="18384"/>
                  </a:cubicBezTo>
                  <a:cubicBezTo>
                    <a:pt x="33269" y="18384"/>
                    <a:pt x="33309" y="18388"/>
                    <a:pt x="33350" y="18399"/>
                  </a:cubicBezTo>
                  <a:cubicBezTo>
                    <a:pt x="33635" y="18470"/>
                    <a:pt x="33926" y="18493"/>
                    <a:pt x="34216" y="18493"/>
                  </a:cubicBezTo>
                  <a:cubicBezTo>
                    <a:pt x="34625" y="18493"/>
                    <a:pt x="35035" y="18448"/>
                    <a:pt x="35431" y="18429"/>
                  </a:cubicBezTo>
                  <a:cubicBezTo>
                    <a:pt x="36126" y="18397"/>
                    <a:pt x="36837" y="18444"/>
                    <a:pt x="37548" y="18319"/>
                  </a:cubicBezTo>
                  <a:cubicBezTo>
                    <a:pt x="37713" y="18290"/>
                    <a:pt x="37884" y="18281"/>
                    <a:pt x="38058" y="18281"/>
                  </a:cubicBezTo>
                  <a:cubicBezTo>
                    <a:pt x="38411" y="18281"/>
                    <a:pt x="38778" y="18320"/>
                    <a:pt x="39141" y="18320"/>
                  </a:cubicBezTo>
                  <a:cubicBezTo>
                    <a:pt x="39201" y="18320"/>
                    <a:pt x="39261" y="18319"/>
                    <a:pt x="39321" y="18317"/>
                  </a:cubicBezTo>
                  <a:cubicBezTo>
                    <a:pt x="39444" y="18312"/>
                    <a:pt x="39568" y="18309"/>
                    <a:pt x="39692" y="18309"/>
                  </a:cubicBezTo>
                  <a:cubicBezTo>
                    <a:pt x="40171" y="18309"/>
                    <a:pt x="40651" y="18341"/>
                    <a:pt x="41130" y="18341"/>
                  </a:cubicBezTo>
                  <a:cubicBezTo>
                    <a:pt x="41500" y="18341"/>
                    <a:pt x="41870" y="18322"/>
                    <a:pt x="42240" y="18256"/>
                  </a:cubicBezTo>
                  <a:cubicBezTo>
                    <a:pt x="42244" y="18255"/>
                    <a:pt x="42248" y="18255"/>
                    <a:pt x="42253" y="18255"/>
                  </a:cubicBezTo>
                  <a:cubicBezTo>
                    <a:pt x="42290" y="18255"/>
                    <a:pt x="42333" y="18280"/>
                    <a:pt x="42369" y="18299"/>
                  </a:cubicBezTo>
                  <a:cubicBezTo>
                    <a:pt x="42586" y="18416"/>
                    <a:pt x="42813" y="18441"/>
                    <a:pt x="43042" y="18441"/>
                  </a:cubicBezTo>
                  <a:cubicBezTo>
                    <a:pt x="43221" y="18441"/>
                    <a:pt x="43402" y="18426"/>
                    <a:pt x="43582" y="18426"/>
                  </a:cubicBezTo>
                  <a:cubicBezTo>
                    <a:pt x="43707" y="18426"/>
                    <a:pt x="43832" y="18433"/>
                    <a:pt x="43955" y="18458"/>
                  </a:cubicBezTo>
                  <a:cubicBezTo>
                    <a:pt x="44227" y="18514"/>
                    <a:pt x="44508" y="18533"/>
                    <a:pt x="44791" y="18533"/>
                  </a:cubicBezTo>
                  <a:cubicBezTo>
                    <a:pt x="45033" y="18533"/>
                    <a:pt x="45277" y="18519"/>
                    <a:pt x="45516" y="18502"/>
                  </a:cubicBezTo>
                  <a:cubicBezTo>
                    <a:pt x="45538" y="18501"/>
                    <a:pt x="45559" y="18500"/>
                    <a:pt x="45580" y="18500"/>
                  </a:cubicBezTo>
                  <a:cubicBezTo>
                    <a:pt x="45932" y="18500"/>
                    <a:pt x="46263" y="18693"/>
                    <a:pt x="46601" y="18693"/>
                  </a:cubicBezTo>
                  <a:cubicBezTo>
                    <a:pt x="46694" y="18693"/>
                    <a:pt x="46787" y="18679"/>
                    <a:pt x="46881" y="18642"/>
                  </a:cubicBezTo>
                  <a:cubicBezTo>
                    <a:pt x="46961" y="18610"/>
                    <a:pt x="47038" y="18598"/>
                    <a:pt x="47112" y="18598"/>
                  </a:cubicBezTo>
                  <a:cubicBezTo>
                    <a:pt x="47331" y="18598"/>
                    <a:pt x="47528" y="18706"/>
                    <a:pt x="47713" y="18748"/>
                  </a:cubicBezTo>
                  <a:cubicBezTo>
                    <a:pt x="48424" y="18912"/>
                    <a:pt x="49152" y="18951"/>
                    <a:pt x="49864" y="19097"/>
                  </a:cubicBezTo>
                  <a:cubicBezTo>
                    <a:pt x="50579" y="19244"/>
                    <a:pt x="51340" y="19286"/>
                    <a:pt x="52039" y="19459"/>
                  </a:cubicBezTo>
                  <a:cubicBezTo>
                    <a:pt x="52720" y="19626"/>
                    <a:pt x="53424" y="19791"/>
                    <a:pt x="54104" y="19998"/>
                  </a:cubicBezTo>
                  <a:cubicBezTo>
                    <a:pt x="54933" y="20251"/>
                    <a:pt x="55811" y="20376"/>
                    <a:pt x="56661" y="20608"/>
                  </a:cubicBezTo>
                  <a:cubicBezTo>
                    <a:pt x="57619" y="20868"/>
                    <a:pt x="58582" y="21110"/>
                    <a:pt x="59526" y="21415"/>
                  </a:cubicBezTo>
                  <a:cubicBezTo>
                    <a:pt x="59836" y="21515"/>
                    <a:pt x="60206" y="21504"/>
                    <a:pt x="60452" y="21645"/>
                  </a:cubicBezTo>
                  <a:cubicBezTo>
                    <a:pt x="61308" y="22133"/>
                    <a:pt x="62287" y="22292"/>
                    <a:pt x="63151" y="22752"/>
                  </a:cubicBezTo>
                  <a:cubicBezTo>
                    <a:pt x="63859" y="23130"/>
                    <a:pt x="64670" y="23265"/>
                    <a:pt x="65360" y="23727"/>
                  </a:cubicBezTo>
                  <a:cubicBezTo>
                    <a:pt x="65906" y="24092"/>
                    <a:pt x="66592" y="24223"/>
                    <a:pt x="67120" y="24658"/>
                  </a:cubicBezTo>
                  <a:cubicBezTo>
                    <a:pt x="67235" y="24754"/>
                    <a:pt x="67420" y="24836"/>
                    <a:pt x="67569" y="24836"/>
                  </a:cubicBezTo>
                  <a:cubicBezTo>
                    <a:pt x="67591" y="24836"/>
                    <a:pt x="67613" y="24834"/>
                    <a:pt x="67634" y="24830"/>
                  </a:cubicBezTo>
                  <a:cubicBezTo>
                    <a:pt x="67718" y="24813"/>
                    <a:pt x="67800" y="24806"/>
                    <a:pt x="67880" y="24806"/>
                  </a:cubicBezTo>
                  <a:cubicBezTo>
                    <a:pt x="68221" y="24806"/>
                    <a:pt x="68531" y="24939"/>
                    <a:pt x="68799" y="25091"/>
                  </a:cubicBezTo>
                  <a:cubicBezTo>
                    <a:pt x="68919" y="25159"/>
                    <a:pt x="69025" y="25186"/>
                    <a:pt x="69122" y="25186"/>
                  </a:cubicBezTo>
                  <a:cubicBezTo>
                    <a:pt x="69313" y="25186"/>
                    <a:pt x="69465" y="25080"/>
                    <a:pt x="69614" y="24977"/>
                  </a:cubicBezTo>
                  <a:cubicBezTo>
                    <a:pt x="70219" y="24563"/>
                    <a:pt x="70411" y="23856"/>
                    <a:pt x="70100" y="23076"/>
                  </a:cubicBezTo>
                  <a:cubicBezTo>
                    <a:pt x="70014" y="22861"/>
                    <a:pt x="70128" y="22647"/>
                    <a:pt x="69990" y="22460"/>
                  </a:cubicBezTo>
                  <a:cubicBezTo>
                    <a:pt x="69542" y="21851"/>
                    <a:pt x="69482" y="21077"/>
                    <a:pt x="69123" y="20415"/>
                  </a:cubicBezTo>
                  <a:cubicBezTo>
                    <a:pt x="68886" y="19978"/>
                    <a:pt x="68848" y="19415"/>
                    <a:pt x="68591" y="18940"/>
                  </a:cubicBezTo>
                  <a:cubicBezTo>
                    <a:pt x="68373" y="18532"/>
                    <a:pt x="68287" y="18053"/>
                    <a:pt x="68077" y="17638"/>
                  </a:cubicBezTo>
                  <a:cubicBezTo>
                    <a:pt x="67855" y="17197"/>
                    <a:pt x="67679" y="16743"/>
                    <a:pt x="67496" y="16286"/>
                  </a:cubicBezTo>
                  <a:cubicBezTo>
                    <a:pt x="67340" y="15896"/>
                    <a:pt x="67187" y="15464"/>
                    <a:pt x="66929" y="15150"/>
                  </a:cubicBezTo>
                  <a:cubicBezTo>
                    <a:pt x="66611" y="14761"/>
                    <a:pt x="66497" y="14312"/>
                    <a:pt x="66317" y="13880"/>
                  </a:cubicBezTo>
                  <a:cubicBezTo>
                    <a:pt x="66252" y="13723"/>
                    <a:pt x="66271" y="13547"/>
                    <a:pt x="66411" y="13404"/>
                  </a:cubicBezTo>
                  <a:cubicBezTo>
                    <a:pt x="66703" y="13107"/>
                    <a:pt x="66996" y="12813"/>
                    <a:pt x="67268" y="12498"/>
                  </a:cubicBezTo>
                  <a:cubicBezTo>
                    <a:pt x="67567" y="12150"/>
                    <a:pt x="67900" y="11842"/>
                    <a:pt x="68229" y="11523"/>
                  </a:cubicBezTo>
                  <a:cubicBezTo>
                    <a:pt x="68562" y="11201"/>
                    <a:pt x="68808" y="10787"/>
                    <a:pt x="69141" y="10462"/>
                  </a:cubicBezTo>
                  <a:cubicBezTo>
                    <a:pt x="69742" y="9874"/>
                    <a:pt x="70341" y="9296"/>
                    <a:pt x="70865" y="8628"/>
                  </a:cubicBezTo>
                  <a:cubicBezTo>
                    <a:pt x="71055" y="8387"/>
                    <a:pt x="71183" y="8090"/>
                    <a:pt x="71403" y="7897"/>
                  </a:cubicBezTo>
                  <a:cubicBezTo>
                    <a:pt x="71728" y="7613"/>
                    <a:pt x="71878" y="7250"/>
                    <a:pt x="72010" y="6875"/>
                  </a:cubicBezTo>
                  <a:cubicBezTo>
                    <a:pt x="72132" y="6531"/>
                    <a:pt x="71916" y="5855"/>
                    <a:pt x="71665" y="5721"/>
                  </a:cubicBezTo>
                  <a:cubicBezTo>
                    <a:pt x="71329" y="5543"/>
                    <a:pt x="70978" y="5389"/>
                    <a:pt x="70642" y="5207"/>
                  </a:cubicBezTo>
                  <a:cubicBezTo>
                    <a:pt x="70301" y="5022"/>
                    <a:pt x="69986" y="4844"/>
                    <a:pt x="69567" y="4801"/>
                  </a:cubicBezTo>
                  <a:cubicBezTo>
                    <a:pt x="69131" y="4756"/>
                    <a:pt x="68718" y="4492"/>
                    <a:pt x="68291" y="4336"/>
                  </a:cubicBezTo>
                  <a:cubicBezTo>
                    <a:pt x="67820" y="4161"/>
                    <a:pt x="67286" y="4117"/>
                    <a:pt x="66852" y="3909"/>
                  </a:cubicBezTo>
                  <a:cubicBezTo>
                    <a:pt x="66145" y="3568"/>
                    <a:pt x="65366" y="3554"/>
                    <a:pt x="64639" y="3305"/>
                  </a:cubicBezTo>
                  <a:cubicBezTo>
                    <a:pt x="64144" y="3134"/>
                    <a:pt x="63540" y="3018"/>
                    <a:pt x="62960" y="2970"/>
                  </a:cubicBezTo>
                  <a:cubicBezTo>
                    <a:pt x="62285" y="2912"/>
                    <a:pt x="61646" y="2586"/>
                    <a:pt x="60951" y="2510"/>
                  </a:cubicBezTo>
                  <a:cubicBezTo>
                    <a:pt x="59888" y="2392"/>
                    <a:pt x="58824" y="2248"/>
                    <a:pt x="57771" y="2052"/>
                  </a:cubicBezTo>
                  <a:cubicBezTo>
                    <a:pt x="57139" y="1935"/>
                    <a:pt x="56489" y="1953"/>
                    <a:pt x="55866" y="1767"/>
                  </a:cubicBezTo>
                  <a:cubicBezTo>
                    <a:pt x="55597" y="1688"/>
                    <a:pt x="55321" y="1641"/>
                    <a:pt x="55042" y="1627"/>
                  </a:cubicBezTo>
                  <a:cubicBezTo>
                    <a:pt x="54460" y="1594"/>
                    <a:pt x="53885" y="1470"/>
                    <a:pt x="53302" y="1406"/>
                  </a:cubicBezTo>
                  <a:cubicBezTo>
                    <a:pt x="52746" y="1344"/>
                    <a:pt x="52193" y="1211"/>
                    <a:pt x="51631" y="1156"/>
                  </a:cubicBezTo>
                  <a:cubicBezTo>
                    <a:pt x="51606" y="1153"/>
                    <a:pt x="51582" y="1153"/>
                    <a:pt x="51557" y="1153"/>
                  </a:cubicBezTo>
                  <a:cubicBezTo>
                    <a:pt x="51493" y="1153"/>
                    <a:pt x="51430" y="1159"/>
                    <a:pt x="51363" y="1159"/>
                  </a:cubicBezTo>
                  <a:cubicBezTo>
                    <a:pt x="51322" y="1159"/>
                    <a:pt x="51280" y="1157"/>
                    <a:pt x="51236" y="1149"/>
                  </a:cubicBezTo>
                  <a:cubicBezTo>
                    <a:pt x="50673" y="1051"/>
                    <a:pt x="50099" y="917"/>
                    <a:pt x="49540" y="917"/>
                  </a:cubicBezTo>
                  <a:cubicBezTo>
                    <a:pt x="48875" y="917"/>
                    <a:pt x="48220" y="831"/>
                    <a:pt x="47576" y="738"/>
                  </a:cubicBezTo>
                  <a:cubicBezTo>
                    <a:pt x="46464" y="577"/>
                    <a:pt x="45344" y="575"/>
                    <a:pt x="44229" y="476"/>
                  </a:cubicBezTo>
                  <a:cubicBezTo>
                    <a:pt x="43021" y="369"/>
                    <a:pt x="41793" y="431"/>
                    <a:pt x="40590" y="221"/>
                  </a:cubicBezTo>
                  <a:cubicBezTo>
                    <a:pt x="40555" y="214"/>
                    <a:pt x="40521" y="212"/>
                    <a:pt x="40488" y="212"/>
                  </a:cubicBezTo>
                  <a:cubicBezTo>
                    <a:pt x="40289" y="212"/>
                    <a:pt x="40111" y="304"/>
                    <a:pt x="39924" y="304"/>
                  </a:cubicBezTo>
                  <a:cubicBezTo>
                    <a:pt x="39884" y="304"/>
                    <a:pt x="39843" y="300"/>
                    <a:pt x="39802" y="290"/>
                  </a:cubicBezTo>
                  <a:cubicBezTo>
                    <a:pt x="39150" y="126"/>
                    <a:pt x="38478" y="223"/>
                    <a:pt x="37816" y="131"/>
                  </a:cubicBezTo>
                  <a:cubicBezTo>
                    <a:pt x="37455" y="81"/>
                    <a:pt x="37087" y="57"/>
                    <a:pt x="36720" y="57"/>
                  </a:cubicBezTo>
                  <a:cubicBezTo>
                    <a:pt x="36456" y="57"/>
                    <a:pt x="36194" y="69"/>
                    <a:pt x="35934" y="92"/>
                  </a:cubicBezTo>
                  <a:cubicBezTo>
                    <a:pt x="35897" y="96"/>
                    <a:pt x="35860" y="97"/>
                    <a:pt x="35823" y="97"/>
                  </a:cubicBezTo>
                  <a:cubicBezTo>
                    <a:pt x="35523" y="97"/>
                    <a:pt x="35228" y="1"/>
                    <a:pt x="34952"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7" name="Google Shape;307;p8"/>
            <p:cNvSpPr txBox="1"/>
            <p:nvPr/>
          </p:nvSpPr>
          <p:spPr>
            <a:xfrm>
              <a:off x="4527545" y="3325090"/>
              <a:ext cx="2558473" cy="60403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Kiểm</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tra</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kiến</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thức</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tự</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học</a:t>
              </a:r>
              <a:endParaRPr kumimoji="0" sz="3000" b="1" i="0" u="none" strike="noStrike" kern="0" cap="none" spc="0" normalizeH="0" baseline="0" noProof="0" dirty="0">
                <a:ln>
                  <a:noFill/>
                </a:ln>
                <a:solidFill>
                  <a:srgbClr val="C00000"/>
                </a:solidFill>
                <a:effectLst/>
                <a:uLnTx/>
                <a:uFillTx/>
                <a:latin typeface="Cambria"/>
                <a:ea typeface="Cambria"/>
                <a:cs typeface="Cambria"/>
                <a:sym typeface="Cambria"/>
              </a:endParaRPr>
            </a:p>
          </p:txBody>
        </p:sp>
      </p:grpSp>
      <p:sp>
        <p:nvSpPr>
          <p:cNvPr id="308" name="Google Shape;308;p8"/>
          <p:cNvSpPr txBox="1"/>
          <p:nvPr/>
        </p:nvSpPr>
        <p:spPr>
          <a:xfrm>
            <a:off x="6525491" y="3567298"/>
            <a:ext cx="4638675" cy="769401"/>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Số</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lượng</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 4 </a:t>
            </a: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câu</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hỏi</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a:t>
            </a:r>
          </a:p>
          <a:p>
            <a:pPr marL="342900" marR="0" lvl="0" indent="-342900" algn="l" defTabSz="914400" rtl="0" eaLnBrk="1" fontAlgn="auto" latinLnBrk="0" hangingPunct="1">
              <a:lnSpc>
                <a:spcPct val="100000"/>
              </a:lnSpc>
              <a:spcBef>
                <a:spcPts val="0"/>
              </a:spcBef>
              <a:spcAft>
                <a:spcPts val="0"/>
              </a:spcAft>
              <a:buClr>
                <a:srgbClr val="000000"/>
              </a:buClr>
              <a:buSzPts val="2200"/>
              <a:buFont typeface="Noto Sans Symbols"/>
              <a:buChar char="⮚"/>
              <a:tabLst/>
              <a:defRPr/>
            </a:pP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Điểm</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cộng</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cho</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bạn</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 </a:t>
            </a: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đúng</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 </a:t>
            </a:r>
            <a:r>
              <a:rPr lang="en-US" sz="2200" kern="0" dirty="0">
                <a:solidFill>
                  <a:srgbClr val="000000"/>
                </a:solidFill>
                <a:latin typeface="Cambria"/>
                <a:ea typeface="Cambria"/>
                <a:cs typeface="Cambria"/>
                <a:sym typeface="Cambria"/>
              </a:rPr>
              <a:t>3</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/4 </a:t>
            </a:r>
            <a:r>
              <a:rPr kumimoji="0" lang="en-US" sz="2200" b="0" i="0" u="none" strike="noStrike" kern="0" cap="none" spc="0" normalizeH="0" baseline="0" noProof="0" dirty="0" err="1">
                <a:ln>
                  <a:noFill/>
                </a:ln>
                <a:solidFill>
                  <a:srgbClr val="000000"/>
                </a:solidFill>
                <a:effectLst/>
                <a:uLnTx/>
                <a:uFillTx/>
                <a:latin typeface="Cambria"/>
                <a:ea typeface="Cambria"/>
                <a:cs typeface="Cambria"/>
                <a:sym typeface="Cambria"/>
              </a:rPr>
              <a:t>câu</a:t>
            </a:r>
            <a:r>
              <a:rPr kumimoji="0" lang="en-US" sz="2200" b="0" i="0" u="none" strike="noStrike" kern="0" cap="none" spc="0" normalizeH="0" baseline="0" noProof="0" dirty="0">
                <a:ln>
                  <a:noFill/>
                </a:ln>
                <a:solidFill>
                  <a:srgbClr val="000000"/>
                </a:solidFill>
                <a:effectLst/>
                <a:uLnTx/>
                <a:uFillTx/>
                <a:latin typeface="Cambria"/>
                <a:ea typeface="Cambria"/>
                <a:cs typeface="Cambria"/>
                <a:sym typeface="Cambria"/>
              </a:rPr>
              <a:t>.</a:t>
            </a:r>
            <a:endParaRPr kumimoji="0" sz="2200" b="0" i="0" u="none" strike="noStrike" kern="0" cap="none" spc="0" normalizeH="0" baseline="0" noProof="0" dirty="0">
              <a:ln>
                <a:noFill/>
              </a:ln>
              <a:solidFill>
                <a:srgbClr val="000000"/>
              </a:solidFill>
              <a:effectLst/>
              <a:uLnTx/>
              <a:uFillTx/>
              <a:latin typeface="Cambria"/>
              <a:ea typeface="Cambria"/>
              <a:cs typeface="Cambria"/>
              <a:sym typeface="Cambria"/>
            </a:endParaRPr>
          </a:p>
        </p:txBody>
      </p:sp>
      <p:pic>
        <p:nvPicPr>
          <p:cNvPr id="309" name="Google Shape;309;p8" descr="Cách đơn giản để &quot;luyện não&quot; mỗi ngày giúp bạn trở nên thông minh hơn"/>
          <p:cNvPicPr preferRelativeResize="0"/>
          <p:nvPr/>
        </p:nvPicPr>
        <p:blipFill rotWithShape="1">
          <a:blip r:embed="rId3">
            <a:alphaModFix/>
          </a:blip>
          <a:srcRect/>
          <a:stretch/>
        </p:blipFill>
        <p:spPr>
          <a:xfrm>
            <a:off x="1181100" y="3799192"/>
            <a:ext cx="3506411" cy="2044508"/>
          </a:xfrm>
          <a:prstGeom prst="rect">
            <a:avLst/>
          </a:prstGeom>
          <a:noFill/>
          <a:ln>
            <a:noFill/>
          </a:ln>
        </p:spPr>
      </p:pic>
      <p:pic>
        <p:nvPicPr>
          <p:cNvPr id="2" name="Picture 1">
            <a:extLst>
              <a:ext uri="{FF2B5EF4-FFF2-40B4-BE49-F238E27FC236}">
                <a16:creationId xmlns:a16="http://schemas.microsoft.com/office/drawing/2014/main" id="{5BD0808A-EDCD-086D-A8A8-465C002FE01B}"/>
              </a:ext>
            </a:extLst>
          </p:cNvPr>
          <p:cNvPicPr>
            <a:picLocks noChangeAspect="1"/>
          </p:cNvPicPr>
          <p:nvPr/>
        </p:nvPicPr>
        <p:blipFill>
          <a:blip r:embed="rId4"/>
          <a:stretch>
            <a:fillRect/>
          </a:stretch>
        </p:blipFill>
        <p:spPr>
          <a:xfrm>
            <a:off x="602564" y="409123"/>
            <a:ext cx="1237595" cy="1237595"/>
          </a:xfrm>
          <a:prstGeom prst="rect">
            <a:avLst/>
          </a:prstGeom>
        </p:spPr>
      </p:pic>
    </p:spTree>
    <p:extLst>
      <p:ext uri="{BB962C8B-B14F-4D97-AF65-F5344CB8AC3E}">
        <p14:creationId xmlns:p14="http://schemas.microsoft.com/office/powerpoint/2010/main" val="12505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txBox="1"/>
          <p:nvPr/>
        </p:nvSpPr>
        <p:spPr>
          <a:xfrm>
            <a:off x="928412" y="405535"/>
            <a:ext cx="10464800" cy="1231200"/>
          </a:xfrm>
          <a:prstGeom prst="rect">
            <a:avLst/>
          </a:prstGeom>
          <a:noFill/>
          <a:ln>
            <a:noFill/>
          </a:ln>
        </p:spPr>
        <p:txBody>
          <a:bodyPr spcFirstLastPara="1" wrap="square" lIns="121900" tIns="60925" rIns="121900" bIns="609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C00000"/>
                </a:solidFill>
                <a:effectLst/>
                <a:uLnTx/>
                <a:uFillTx/>
                <a:latin typeface="Cambria"/>
                <a:ea typeface="Cambria"/>
                <a:cs typeface="Cambria"/>
                <a:sym typeface="Cambria"/>
              </a:rPr>
              <a:t>NHANH TAY NHANH MẮT</a:t>
            </a:r>
            <a:endParaRPr kumimoji="0" sz="3600" b="1" i="1" u="none" strike="noStrike" kern="0" cap="none" spc="0" normalizeH="0" baseline="0" noProof="0" dirty="0">
              <a:ln>
                <a:noFill/>
              </a:ln>
              <a:solidFill>
                <a:srgbClr val="FF0000"/>
              </a:solidFill>
              <a:effectLst/>
              <a:uLnTx/>
              <a:uFillTx/>
              <a:latin typeface="Cambria"/>
              <a:ea typeface="Cambria"/>
              <a:cs typeface="Cambria"/>
              <a:sym typeface="Cambria"/>
            </a:endParaRPr>
          </a:p>
        </p:txBody>
      </p:sp>
      <p:pic>
        <p:nvPicPr>
          <p:cNvPr id="260" name="Google Shape;260;p7" descr="Girl diary woman write journal student studying Vector Image"/>
          <p:cNvPicPr preferRelativeResize="0"/>
          <p:nvPr/>
        </p:nvPicPr>
        <p:blipFill rotWithShape="1">
          <a:blip r:embed="rId3">
            <a:alphaModFix/>
          </a:blip>
          <a:srcRect l="8139" t="2026" r="4943" b="18791"/>
          <a:stretch/>
        </p:blipFill>
        <p:spPr>
          <a:xfrm>
            <a:off x="10317018" y="5489990"/>
            <a:ext cx="1925200" cy="1368010"/>
          </a:xfrm>
          <a:prstGeom prst="rect">
            <a:avLst/>
          </a:prstGeom>
          <a:noFill/>
          <a:ln>
            <a:noFill/>
          </a:ln>
        </p:spPr>
      </p:pic>
      <p:sp>
        <p:nvSpPr>
          <p:cNvPr id="261" name="Google Shape;261;p7"/>
          <p:cNvSpPr/>
          <p:nvPr/>
        </p:nvSpPr>
        <p:spPr>
          <a:xfrm>
            <a:off x="1259488" y="1606263"/>
            <a:ext cx="9767903" cy="98454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1. </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Ở Trung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Quốc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giáo</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nào</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trở</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thành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hệ</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tư</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tưởng</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của</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giai</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cấp</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phong</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kiến</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62" name="Google Shape;262;p7" descr="Checks PNG Images | Vector and PSD Files | Free Download on Pngtree"/>
          <p:cNvPicPr preferRelativeResize="0"/>
          <p:nvPr/>
        </p:nvPicPr>
        <p:blipFill rotWithShape="1">
          <a:blip r:embed="rId4">
            <a:alphaModFix/>
          </a:blip>
          <a:srcRect/>
          <a:stretch/>
        </p:blipFill>
        <p:spPr>
          <a:xfrm>
            <a:off x="2113852" y="2578946"/>
            <a:ext cx="873343" cy="873343"/>
          </a:xfrm>
          <a:prstGeom prst="rect">
            <a:avLst/>
          </a:prstGeom>
          <a:noFill/>
          <a:ln>
            <a:noFill/>
          </a:ln>
        </p:spPr>
      </p:pic>
      <p:pic>
        <p:nvPicPr>
          <p:cNvPr id="263" name="Google Shape;263;p7" descr="LMS là gì? Chức năng của LMS. Tìm hiểu LMS từ A-Z. Vai trò LMS | Số hóa nội  dung MEL"/>
          <p:cNvPicPr preferRelativeResize="0"/>
          <p:nvPr/>
        </p:nvPicPr>
        <p:blipFill rotWithShape="1">
          <a:blip r:embed="rId5">
            <a:alphaModFix/>
          </a:blip>
          <a:srcRect/>
          <a:stretch/>
        </p:blipFill>
        <p:spPr>
          <a:xfrm>
            <a:off x="10465955" y="0"/>
            <a:ext cx="1726045" cy="1200727"/>
          </a:xfrm>
          <a:prstGeom prst="rect">
            <a:avLst/>
          </a:prstGeom>
          <a:noFill/>
          <a:ln>
            <a:noFill/>
          </a:ln>
        </p:spPr>
      </p:pic>
      <p:sp>
        <p:nvSpPr>
          <p:cNvPr id="264" name="Google Shape;264;p7"/>
          <p:cNvSpPr/>
          <p:nvPr/>
        </p:nvSpPr>
        <p:spPr>
          <a:xfrm>
            <a:off x="2818246" y="2824517"/>
            <a:ext cx="7647709" cy="181584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Nho</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giáo</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Đạo</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giáo</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Phật</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giáo</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D.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Tôn</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giáo</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dân</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gian</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Trung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Quốc</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 name="Picture 1">
            <a:extLst>
              <a:ext uri="{FF2B5EF4-FFF2-40B4-BE49-F238E27FC236}">
                <a16:creationId xmlns:a16="http://schemas.microsoft.com/office/drawing/2014/main" id="{9F8E5D97-527F-8FD7-15B7-EC784CA3DDEB}"/>
              </a:ext>
            </a:extLst>
          </p:cNvPr>
          <p:cNvPicPr>
            <a:picLocks noChangeAspect="1"/>
          </p:cNvPicPr>
          <p:nvPr/>
        </p:nvPicPr>
        <p:blipFill>
          <a:blip r:embed="rId6"/>
          <a:stretch>
            <a:fillRect/>
          </a:stretch>
        </p:blipFill>
        <p:spPr>
          <a:xfrm>
            <a:off x="602564" y="409123"/>
            <a:ext cx="1237595" cy="1237595"/>
          </a:xfrm>
          <a:prstGeom prst="rect">
            <a:avLst/>
          </a:prstGeom>
        </p:spPr>
      </p:pic>
    </p:spTree>
    <p:extLst>
      <p:ext uri="{BB962C8B-B14F-4D97-AF65-F5344CB8AC3E}">
        <p14:creationId xmlns:p14="http://schemas.microsoft.com/office/powerpoint/2010/main" val="383203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
          <p:cNvSpPr txBox="1"/>
          <p:nvPr/>
        </p:nvSpPr>
        <p:spPr>
          <a:xfrm>
            <a:off x="928412" y="405535"/>
            <a:ext cx="10464800" cy="1231200"/>
          </a:xfrm>
          <a:prstGeom prst="rect">
            <a:avLst/>
          </a:prstGeom>
          <a:noFill/>
          <a:ln>
            <a:noFill/>
          </a:ln>
        </p:spPr>
        <p:txBody>
          <a:bodyPr spcFirstLastPara="1" wrap="square" lIns="121900" tIns="60925" rIns="121900" bIns="609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Cambria"/>
                <a:ea typeface="Cambria"/>
                <a:cs typeface="Cambria"/>
                <a:sym typeface="Cambria"/>
              </a:rPr>
              <a:t>NHANH TAY NHANH MẮT</a:t>
            </a:r>
            <a:endParaRPr kumimoji="0" sz="3600" b="1" i="1" u="none" strike="noStrike" kern="0" cap="none" spc="0" normalizeH="0" baseline="0" noProof="0">
              <a:ln>
                <a:noFill/>
              </a:ln>
              <a:solidFill>
                <a:srgbClr val="FF0000"/>
              </a:solidFill>
              <a:effectLst/>
              <a:uLnTx/>
              <a:uFillTx/>
              <a:latin typeface="Cambria"/>
              <a:ea typeface="Cambria"/>
              <a:cs typeface="Cambria"/>
              <a:sym typeface="Cambria"/>
            </a:endParaRPr>
          </a:p>
        </p:txBody>
      </p:sp>
      <p:pic>
        <p:nvPicPr>
          <p:cNvPr id="271" name="Google Shape;271;p8" descr="Girl diary woman write journal student studying Vector Image"/>
          <p:cNvPicPr preferRelativeResize="0"/>
          <p:nvPr/>
        </p:nvPicPr>
        <p:blipFill rotWithShape="1">
          <a:blip r:embed="rId3">
            <a:alphaModFix/>
          </a:blip>
          <a:srcRect l="8139" t="2026" r="4943" b="18791"/>
          <a:stretch/>
        </p:blipFill>
        <p:spPr>
          <a:xfrm>
            <a:off x="10317018" y="5489990"/>
            <a:ext cx="1925200" cy="1368010"/>
          </a:xfrm>
          <a:prstGeom prst="rect">
            <a:avLst/>
          </a:prstGeom>
          <a:noFill/>
          <a:ln>
            <a:noFill/>
          </a:ln>
        </p:spPr>
      </p:pic>
      <p:sp>
        <p:nvSpPr>
          <p:cNvPr id="272" name="Google Shape;272;p8"/>
          <p:cNvSpPr/>
          <p:nvPr/>
        </p:nvSpPr>
        <p:spPr>
          <a:xfrm>
            <a:off x="775855" y="1636735"/>
            <a:ext cx="11416145" cy="95406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Cambria"/>
                <a:sym typeface="Cambria"/>
              </a:rPr>
              <a:t>Câu</a:t>
            </a:r>
            <a:r>
              <a:rPr kumimoji="0" lang="en-US" sz="2800" b="1" i="0" u="none" strike="noStrike" kern="0" cap="none" spc="0" normalizeH="0" baseline="0" noProof="0" dirty="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Cambria"/>
                <a:sym typeface="Cambria"/>
              </a:rPr>
              <a:t> 2. 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Đâu</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u="sng"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không</a:t>
            </a:r>
            <a:r>
              <a:rPr kumimoji="0" lang="en-US" sz="2800" b="1" u="sng"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u="sng"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phải</a:t>
            </a:r>
            <a:r>
              <a:rPr kumimoji="0" lang="en-US" sz="2800" b="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là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thành</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tựu</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trong</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lĩnh</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vực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Văn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của</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Trung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Quốc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thời</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phong</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kiến</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73" name="Google Shape;273;p8" descr="Checks PNG Images | Vector and PSD Files | Free Download on Pngtree"/>
          <p:cNvPicPr preferRelativeResize="0"/>
          <p:nvPr/>
        </p:nvPicPr>
        <p:blipFill rotWithShape="1">
          <a:blip r:embed="rId4">
            <a:alphaModFix/>
          </a:blip>
          <a:srcRect/>
          <a:stretch/>
        </p:blipFill>
        <p:spPr>
          <a:xfrm>
            <a:off x="2788520" y="3508131"/>
            <a:ext cx="873343" cy="873343"/>
          </a:xfrm>
          <a:prstGeom prst="rect">
            <a:avLst/>
          </a:prstGeom>
          <a:noFill/>
          <a:ln>
            <a:noFill/>
          </a:ln>
        </p:spPr>
      </p:pic>
      <p:pic>
        <p:nvPicPr>
          <p:cNvPr id="274" name="Google Shape;274;p8" descr="LMS là gì? Chức năng của LMS. Tìm hiểu LMS từ A-Z. Vai trò LMS | Số hóa nội  dung MEL"/>
          <p:cNvPicPr preferRelativeResize="0"/>
          <p:nvPr/>
        </p:nvPicPr>
        <p:blipFill rotWithShape="1">
          <a:blip r:embed="rId5">
            <a:alphaModFix/>
          </a:blip>
          <a:srcRect/>
          <a:stretch/>
        </p:blipFill>
        <p:spPr>
          <a:xfrm>
            <a:off x="10465955" y="0"/>
            <a:ext cx="1726045" cy="1200727"/>
          </a:xfrm>
          <a:prstGeom prst="rect">
            <a:avLst/>
          </a:prstGeom>
          <a:noFill/>
          <a:ln>
            <a:noFill/>
          </a:ln>
        </p:spPr>
      </p:pic>
      <p:sp>
        <p:nvSpPr>
          <p:cNvPr id="275" name="Google Shape;275;p8"/>
          <p:cNvSpPr/>
          <p:nvPr/>
        </p:nvSpPr>
        <p:spPr>
          <a:xfrm>
            <a:off x="3519054" y="2824517"/>
            <a:ext cx="7269018" cy="224057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Tam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quốc</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diễn</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nghĩa</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Hồng</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Lâu</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Mộng</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Hán</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thư</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D.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Tây</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Du Kí.</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219075" lvl="0" indent="0" algn="l" defTabSz="914400" rtl="0" eaLnBrk="1" fontAlgn="auto" latinLnBrk="0" hangingPunct="1">
              <a:lnSpc>
                <a:spcPct val="115000"/>
              </a:lnSpc>
              <a:spcBef>
                <a:spcPts val="0"/>
              </a:spcBef>
              <a:spcAft>
                <a:spcPts val="0"/>
              </a:spcAft>
              <a:buClr>
                <a:srgbClr val="000000"/>
              </a:buClr>
              <a:buSzPts val="3000"/>
              <a:buFont typeface="Arial"/>
              <a:buNone/>
              <a:tabLst/>
              <a:defRPr/>
            </a:pPr>
            <a:endParaRPr kumimoji="0"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 name="Picture 1">
            <a:extLst>
              <a:ext uri="{FF2B5EF4-FFF2-40B4-BE49-F238E27FC236}">
                <a16:creationId xmlns:a16="http://schemas.microsoft.com/office/drawing/2014/main" id="{A7C1F453-34A9-C6EA-9392-F37694365E1F}"/>
              </a:ext>
            </a:extLst>
          </p:cNvPr>
          <p:cNvPicPr>
            <a:picLocks noChangeAspect="1"/>
          </p:cNvPicPr>
          <p:nvPr/>
        </p:nvPicPr>
        <p:blipFill>
          <a:blip r:embed="rId6"/>
          <a:stretch>
            <a:fillRect/>
          </a:stretch>
        </p:blipFill>
        <p:spPr>
          <a:xfrm>
            <a:off x="602564" y="409123"/>
            <a:ext cx="1237595" cy="1237595"/>
          </a:xfrm>
          <a:prstGeom prst="rect">
            <a:avLst/>
          </a:prstGeom>
        </p:spPr>
      </p:pic>
    </p:spTree>
    <p:extLst>
      <p:ext uri="{BB962C8B-B14F-4D97-AF65-F5344CB8AC3E}">
        <p14:creationId xmlns:p14="http://schemas.microsoft.com/office/powerpoint/2010/main" val="246510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0"/>
          <p:cNvSpPr txBox="1"/>
          <p:nvPr/>
        </p:nvSpPr>
        <p:spPr>
          <a:xfrm>
            <a:off x="928412" y="405535"/>
            <a:ext cx="10464800" cy="1231200"/>
          </a:xfrm>
          <a:prstGeom prst="rect">
            <a:avLst/>
          </a:prstGeom>
          <a:noFill/>
          <a:ln>
            <a:noFill/>
          </a:ln>
        </p:spPr>
        <p:txBody>
          <a:bodyPr spcFirstLastPara="1" wrap="square" lIns="121900" tIns="60925" rIns="121900" bIns="609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Cambria"/>
                <a:ea typeface="Cambria"/>
                <a:cs typeface="Cambria"/>
                <a:sym typeface="Cambria"/>
              </a:rPr>
              <a:t>NHANH TAY NHANH MẮT</a:t>
            </a:r>
            <a:endParaRPr kumimoji="0" sz="3600" b="1" i="1" u="none" strike="noStrike" kern="0" cap="none" spc="0" normalizeH="0" baseline="0" noProof="0">
              <a:ln>
                <a:noFill/>
              </a:ln>
              <a:solidFill>
                <a:srgbClr val="FF0000"/>
              </a:solidFill>
              <a:effectLst/>
              <a:uLnTx/>
              <a:uFillTx/>
              <a:latin typeface="Cambria"/>
              <a:ea typeface="Cambria"/>
              <a:cs typeface="Cambria"/>
              <a:sym typeface="Cambria"/>
            </a:endParaRPr>
          </a:p>
        </p:txBody>
      </p:sp>
      <p:pic>
        <p:nvPicPr>
          <p:cNvPr id="293" name="Google Shape;293;p10" descr="Girl diary woman write journal student studying Vector Image"/>
          <p:cNvPicPr preferRelativeResize="0"/>
          <p:nvPr/>
        </p:nvPicPr>
        <p:blipFill rotWithShape="1">
          <a:blip r:embed="rId3">
            <a:alphaModFix/>
          </a:blip>
          <a:srcRect l="8139" t="2026" r="4943" b="18791"/>
          <a:stretch/>
        </p:blipFill>
        <p:spPr>
          <a:xfrm>
            <a:off x="10317018" y="5489990"/>
            <a:ext cx="1925200" cy="1368010"/>
          </a:xfrm>
          <a:prstGeom prst="rect">
            <a:avLst/>
          </a:prstGeom>
          <a:noFill/>
          <a:ln>
            <a:noFill/>
          </a:ln>
        </p:spPr>
      </p:pic>
      <p:sp>
        <p:nvSpPr>
          <p:cNvPr id="294" name="Google Shape;294;p10"/>
          <p:cNvSpPr/>
          <p:nvPr/>
        </p:nvSpPr>
        <p:spPr>
          <a:xfrm>
            <a:off x="122830" y="1606262"/>
            <a:ext cx="11969086"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mbria"/>
                <a:sym typeface="Cambria"/>
              </a:rPr>
              <a:t>Câu</a:t>
            </a:r>
            <a:r>
              <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mbria"/>
                <a:sym typeface="Cambria"/>
              </a:rPr>
              <a:t> 3. </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Con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hãy</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quan</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sát</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hình</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ảnh</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sau</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va</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cho</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biết</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hình</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ảnh</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này</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có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tên</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là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va</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thuộc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thành</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tựu</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văn</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hóa</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nào</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của</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Trung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Quốc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thời</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phong</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kiến</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96" name="Google Shape;296;p10" descr="LMS là gì? Chức năng của LMS. Tìm hiểu LMS từ A-Z. Vai trò LMS | Số hóa nội  dung MEL"/>
          <p:cNvPicPr preferRelativeResize="0"/>
          <p:nvPr/>
        </p:nvPicPr>
        <p:blipFill rotWithShape="1">
          <a:blip r:embed="rId4">
            <a:alphaModFix/>
          </a:blip>
          <a:srcRect/>
          <a:stretch/>
        </p:blipFill>
        <p:spPr>
          <a:xfrm>
            <a:off x="10465955" y="0"/>
            <a:ext cx="1726045" cy="1200727"/>
          </a:xfrm>
          <a:prstGeom prst="rect">
            <a:avLst/>
          </a:prstGeom>
          <a:noFill/>
          <a:ln>
            <a:noFill/>
          </a:ln>
        </p:spPr>
      </p:pic>
      <p:sp>
        <p:nvSpPr>
          <p:cNvPr id="297" name="Google Shape;297;p10"/>
          <p:cNvSpPr/>
          <p:nvPr/>
        </p:nvSpPr>
        <p:spPr>
          <a:xfrm>
            <a:off x="3888249" y="5091118"/>
            <a:ext cx="5352733"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cung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Lĩnh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vực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lang="en-US" sz="2400" kern="0" dirty="0" err="1">
                <a:solidFill>
                  <a:srgbClr val="000000"/>
                </a:solidFill>
                <a:latin typeface="Cambria" panose="02040503050406030204" pitchFamily="18" charset="0"/>
                <a:ea typeface="Cambria" panose="02040503050406030204" pitchFamily="18" charset="0"/>
                <a:cs typeface="Arial"/>
                <a:sym typeface="Arial"/>
              </a:rPr>
              <a:t>điêu</a:t>
            </a:r>
            <a:r>
              <a:rPr lang="en-US" sz="2400" kern="0" dirty="0">
                <a:solidFill>
                  <a:srgbClr val="000000"/>
                </a:solidFill>
                <a:latin typeface="Cambria" panose="02040503050406030204" pitchFamily="18" charset="0"/>
                <a:ea typeface="Cambria" panose="02040503050406030204" pitchFamily="18" charset="0"/>
                <a:cs typeface="Arial"/>
                <a:sym typeface="Arial"/>
              </a:rPr>
              <a:t> </a:t>
            </a:r>
            <a:r>
              <a:rPr lang="en-US" sz="2400" kern="0" dirty="0" err="1">
                <a:solidFill>
                  <a:srgbClr val="000000"/>
                </a:solidFill>
                <a:latin typeface="Cambria" panose="02040503050406030204" pitchFamily="18" charset="0"/>
                <a:ea typeface="Cambria" panose="02040503050406030204" pitchFamily="18" charset="0"/>
                <a:cs typeface="Arial"/>
                <a:sym typeface="Arial"/>
              </a:rPr>
              <a:t>khắc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cung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Lĩnh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vực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sư</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Diên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Hi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cung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Lĩnh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vực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kiến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trúc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D.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Cô</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cung</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Lĩnh</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vực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kiến</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4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trúc</a:t>
            </a:r>
            <a:r>
              <a:rPr kumimoji="0" lang="en-US"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image2.jpg" descr="C:\Users\thamnth5\Downloads\Giaibaisgk.com_13-2.jpg"/>
          <p:cNvPicPr/>
          <p:nvPr/>
        </p:nvPicPr>
        <p:blipFill>
          <a:blip r:embed="rId5"/>
          <a:srcRect b="8845"/>
          <a:stretch>
            <a:fillRect/>
          </a:stretch>
        </p:blipFill>
        <p:spPr>
          <a:xfrm>
            <a:off x="4326340" y="2528568"/>
            <a:ext cx="3794078" cy="2108059"/>
          </a:xfrm>
          <a:prstGeom prst="rect">
            <a:avLst/>
          </a:prstGeom>
          <a:ln/>
        </p:spPr>
      </p:pic>
      <p:sp>
        <p:nvSpPr>
          <p:cNvPr id="2" name="Rectangle 1"/>
          <p:cNvSpPr/>
          <p:nvPr/>
        </p:nvSpPr>
        <p:spPr>
          <a:xfrm>
            <a:off x="4217073" y="4636628"/>
            <a:ext cx="4079963" cy="343235"/>
          </a:xfrm>
          <a:prstGeom prst="rect">
            <a:avLst/>
          </a:prstGeom>
        </p:spPr>
        <p:txBody>
          <a:bodyPr wrap="none">
            <a:spAutoFit/>
          </a:bodyPr>
          <a:lstStyle/>
          <a:p>
            <a:pPr marL="0" marR="0" lvl="0" indent="0" algn="ctr" defTabSz="914400" rtl="0" eaLnBrk="1" fontAlgn="auto" latinLnBrk="0" hangingPunct="1">
              <a:lnSpc>
                <a:spcPct val="130000"/>
              </a:lnSpc>
              <a:spcBef>
                <a:spcPts val="0"/>
              </a:spcBef>
              <a:spcAft>
                <a:spcPts val="0"/>
              </a:spcAft>
              <a:buClr>
                <a:srgbClr val="000000"/>
              </a:buClr>
              <a:buSzTx/>
              <a:buFont typeface="Arial"/>
              <a:buNone/>
              <a:tabLst/>
              <a:defRPr/>
            </a:pPr>
            <a:r>
              <a:rPr kumimoji="0" lang="en-US" sz="14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Nguồn</a:t>
            </a:r>
            <a:r>
              <a:rPr kumimoji="0" lang="en-US" sz="14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14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hình</a:t>
            </a:r>
            <a:r>
              <a:rPr kumimoji="0" lang="en-US" sz="14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14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ảnh</a:t>
            </a:r>
            <a:r>
              <a:rPr kumimoji="0" lang="en-US" sz="14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SGK </a:t>
            </a:r>
            <a:r>
              <a:rPr kumimoji="0" lang="en-US" sz="14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Lịch</a:t>
            </a:r>
            <a:r>
              <a:rPr kumimoji="0" lang="en-US" sz="14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14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sư</a:t>
            </a:r>
            <a:r>
              <a:rPr kumimoji="0" lang="en-US" sz="14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7, tr. 14, NXB </a:t>
            </a:r>
            <a:r>
              <a:rPr kumimoji="0" lang="en-US" sz="14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Giáo</a:t>
            </a:r>
            <a:r>
              <a:rPr kumimoji="0" lang="en-US" sz="14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1400" b="0"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dục</a:t>
            </a:r>
            <a:r>
              <a:rPr kumimoji="0" lang="en-US" sz="1400" b="0"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1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1" name="Google Shape;273;p8" descr="Checks PNG Images | Vector and PSD Files | Free Download on Pngtree"/>
          <p:cNvPicPr preferRelativeResize="0"/>
          <p:nvPr/>
        </p:nvPicPr>
        <p:blipFill rotWithShape="1">
          <a:blip r:embed="rId6">
            <a:alphaModFix/>
          </a:blip>
          <a:srcRect/>
          <a:stretch/>
        </p:blipFill>
        <p:spPr>
          <a:xfrm>
            <a:off x="3014906" y="6009905"/>
            <a:ext cx="873343" cy="873343"/>
          </a:xfrm>
          <a:prstGeom prst="rect">
            <a:avLst/>
          </a:prstGeom>
          <a:noFill/>
          <a:ln>
            <a:noFill/>
          </a:ln>
        </p:spPr>
      </p:pic>
      <p:pic>
        <p:nvPicPr>
          <p:cNvPr id="3" name="Picture 2">
            <a:extLst>
              <a:ext uri="{FF2B5EF4-FFF2-40B4-BE49-F238E27FC236}">
                <a16:creationId xmlns:a16="http://schemas.microsoft.com/office/drawing/2014/main" id="{88740DCF-54A1-6C5A-FF63-4F5E483977F3}"/>
              </a:ext>
            </a:extLst>
          </p:cNvPr>
          <p:cNvPicPr>
            <a:picLocks noChangeAspect="1"/>
          </p:cNvPicPr>
          <p:nvPr/>
        </p:nvPicPr>
        <p:blipFill>
          <a:blip r:embed="rId7"/>
          <a:stretch>
            <a:fillRect/>
          </a:stretch>
        </p:blipFill>
        <p:spPr>
          <a:xfrm>
            <a:off x="602564" y="409123"/>
            <a:ext cx="1237595" cy="1237595"/>
          </a:xfrm>
          <a:prstGeom prst="rect">
            <a:avLst/>
          </a:prstGeom>
        </p:spPr>
      </p:pic>
    </p:spTree>
    <p:extLst>
      <p:ext uri="{BB962C8B-B14F-4D97-AF65-F5344CB8AC3E}">
        <p14:creationId xmlns:p14="http://schemas.microsoft.com/office/powerpoint/2010/main" val="113951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
          <p:cNvSpPr txBox="1"/>
          <p:nvPr/>
        </p:nvSpPr>
        <p:spPr>
          <a:xfrm>
            <a:off x="928412" y="405535"/>
            <a:ext cx="10464800" cy="1231200"/>
          </a:xfrm>
          <a:prstGeom prst="rect">
            <a:avLst/>
          </a:prstGeom>
          <a:noFill/>
          <a:ln>
            <a:noFill/>
          </a:ln>
        </p:spPr>
        <p:txBody>
          <a:bodyPr spcFirstLastPara="1" wrap="square" lIns="121900" tIns="60925" rIns="121900" bIns="609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rgbClr val="C00000"/>
                </a:solidFill>
                <a:effectLst/>
                <a:uLnTx/>
                <a:uFillTx/>
                <a:latin typeface="Cambria"/>
                <a:ea typeface="Cambria"/>
                <a:cs typeface="Cambria"/>
                <a:sym typeface="Cambria"/>
              </a:rPr>
              <a:t>NHANH TAY NHANH MẮT</a:t>
            </a:r>
            <a:endParaRPr kumimoji="0" sz="3600" b="1" i="1" u="none" strike="noStrike" kern="0" cap="none" spc="0" normalizeH="0" baseline="0" noProof="0">
              <a:ln>
                <a:noFill/>
              </a:ln>
              <a:solidFill>
                <a:srgbClr val="FF0000"/>
              </a:solidFill>
              <a:effectLst/>
              <a:uLnTx/>
              <a:uFillTx/>
              <a:latin typeface="Cambria"/>
              <a:ea typeface="Cambria"/>
              <a:cs typeface="Cambria"/>
              <a:sym typeface="Cambria"/>
            </a:endParaRPr>
          </a:p>
        </p:txBody>
      </p:sp>
      <p:pic>
        <p:nvPicPr>
          <p:cNvPr id="271" name="Google Shape;271;p8" descr="Girl diary woman write journal student studying Vector Image"/>
          <p:cNvPicPr preferRelativeResize="0"/>
          <p:nvPr/>
        </p:nvPicPr>
        <p:blipFill rotWithShape="1">
          <a:blip r:embed="rId3">
            <a:alphaModFix/>
          </a:blip>
          <a:srcRect l="8139" t="2026" r="4943" b="18791"/>
          <a:stretch/>
        </p:blipFill>
        <p:spPr>
          <a:xfrm>
            <a:off x="10317018" y="5489990"/>
            <a:ext cx="1925200" cy="1368010"/>
          </a:xfrm>
          <a:prstGeom prst="rect">
            <a:avLst/>
          </a:prstGeom>
          <a:noFill/>
          <a:ln>
            <a:noFill/>
          </a:ln>
        </p:spPr>
      </p:pic>
      <p:sp>
        <p:nvSpPr>
          <p:cNvPr id="272" name="Google Shape;272;p8"/>
          <p:cNvSpPr/>
          <p:nvPr/>
        </p:nvSpPr>
        <p:spPr>
          <a:xfrm>
            <a:off x="775855" y="1636735"/>
            <a:ext cx="1141614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Cambria"/>
                <a:sym typeface="Cambria"/>
              </a:rPr>
              <a:t>Câu</a:t>
            </a:r>
            <a:r>
              <a:rPr kumimoji="0" lang="en-US" sz="2800" b="1" i="0" u="none" strike="noStrike" kern="0" cap="none" spc="0" normalizeH="0" baseline="0" noProof="0" dirty="0">
                <a:ln>
                  <a:noFill/>
                </a:ln>
                <a:solidFill>
                  <a:srgbClr val="000000"/>
                </a:solidFill>
                <a:effectLst/>
                <a:highlight>
                  <a:srgbClr val="FFFFFF"/>
                </a:highlight>
                <a:uLnTx/>
                <a:uFillTx/>
                <a:latin typeface="Cambria" panose="02040503050406030204" pitchFamily="18" charset="0"/>
                <a:ea typeface="Cambria" panose="02040503050406030204" pitchFamily="18" charset="0"/>
                <a:cs typeface="Cambria"/>
                <a:sym typeface="Cambria"/>
              </a:rPr>
              <a:t> 4. 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Tác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phẩm</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sư</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học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nào</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được</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xuất</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hiện</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tư</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1" i="1"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thời</a:t>
            </a:r>
            <a:r>
              <a:rPr lang="en-US" sz="2800" b="1" i="1" kern="0" dirty="0">
                <a:solidFill>
                  <a:srgbClr val="000000"/>
                </a:solidFill>
                <a:latin typeface="Cambria" panose="02040503050406030204" pitchFamily="18" charset="0"/>
                <a:ea typeface="Cambria" panose="02040503050406030204" pitchFamily="18" charset="0"/>
                <a:cs typeface="Arial"/>
                <a:sym typeface="Arial"/>
              </a:rPr>
              <a:t> </a:t>
            </a:r>
            <a:r>
              <a:rPr lang="en-US" sz="2800" b="1" i="1" kern="0" dirty="0" err="1">
                <a:solidFill>
                  <a:srgbClr val="000000"/>
                </a:solidFill>
                <a:latin typeface="Cambria" panose="02040503050406030204" pitchFamily="18" charset="0"/>
                <a:ea typeface="Cambria" panose="02040503050406030204" pitchFamily="18" charset="0"/>
                <a:cs typeface="Arial"/>
                <a:sym typeface="Arial"/>
              </a:rPr>
              <a:t>nhà</a:t>
            </a:r>
            <a:r>
              <a:rPr lang="en-US" sz="2800" b="1" i="1" kern="0" dirty="0">
                <a:solidFill>
                  <a:srgbClr val="000000"/>
                </a:solidFill>
                <a:latin typeface="Cambria" panose="02040503050406030204" pitchFamily="18" charset="0"/>
                <a:ea typeface="Cambria" panose="02040503050406030204" pitchFamily="18" charset="0"/>
                <a:cs typeface="Arial"/>
                <a:sym typeface="Arial"/>
              </a:rPr>
              <a:t> Minh</a:t>
            </a:r>
            <a:r>
              <a:rPr kumimoji="0" lang="en-US" sz="2800" b="1" i="1"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73" name="Google Shape;273;p8" descr="Checks PNG Images | Vector and PSD Files | Free Download on Pngtree"/>
          <p:cNvPicPr preferRelativeResize="0"/>
          <p:nvPr/>
        </p:nvPicPr>
        <p:blipFill rotWithShape="1">
          <a:blip r:embed="rId4">
            <a:alphaModFix/>
          </a:blip>
          <a:srcRect/>
          <a:stretch/>
        </p:blipFill>
        <p:spPr>
          <a:xfrm>
            <a:off x="2844560" y="3886299"/>
            <a:ext cx="873343" cy="873343"/>
          </a:xfrm>
          <a:prstGeom prst="rect">
            <a:avLst/>
          </a:prstGeom>
          <a:noFill/>
          <a:ln>
            <a:noFill/>
          </a:ln>
        </p:spPr>
      </p:pic>
      <p:pic>
        <p:nvPicPr>
          <p:cNvPr id="274" name="Google Shape;274;p8" descr="LMS là gì? Chức năng của LMS. Tìm hiểu LMS từ A-Z. Vai trò LMS | Số hóa nội  dung MEL"/>
          <p:cNvPicPr preferRelativeResize="0"/>
          <p:nvPr/>
        </p:nvPicPr>
        <p:blipFill rotWithShape="1">
          <a:blip r:embed="rId5">
            <a:alphaModFix/>
          </a:blip>
          <a:srcRect/>
          <a:stretch/>
        </p:blipFill>
        <p:spPr>
          <a:xfrm>
            <a:off x="10465955" y="0"/>
            <a:ext cx="1726045" cy="1200727"/>
          </a:xfrm>
          <a:prstGeom prst="rect">
            <a:avLst/>
          </a:prstGeom>
          <a:noFill/>
          <a:ln>
            <a:noFill/>
          </a:ln>
        </p:spPr>
      </p:pic>
      <p:sp>
        <p:nvSpPr>
          <p:cNvPr id="275" name="Google Shape;275;p8"/>
          <p:cNvSpPr/>
          <p:nvPr/>
        </p:nvSpPr>
        <p:spPr>
          <a:xfrm>
            <a:off x="3519054" y="2824517"/>
            <a:ext cx="7269018" cy="224057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Sư</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ki</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B.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Hán</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thư</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Đường</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thư</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D. Minh </a:t>
            </a:r>
            <a:r>
              <a:rPr kumimoji="0" lang="en-US" sz="2800" b="0"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Sư</a:t>
            </a:r>
            <a:r>
              <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t>
            </a:r>
            <a:endPar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pPr marL="0" marR="219075" lvl="0" indent="0" algn="l" defTabSz="914400" rtl="0" eaLnBrk="1" fontAlgn="auto" latinLnBrk="0" hangingPunct="1">
              <a:lnSpc>
                <a:spcPct val="115000"/>
              </a:lnSpc>
              <a:spcBef>
                <a:spcPts val="0"/>
              </a:spcBef>
              <a:spcAft>
                <a:spcPts val="0"/>
              </a:spcAft>
              <a:buClr>
                <a:srgbClr val="000000"/>
              </a:buClr>
              <a:buSzPts val="3000"/>
              <a:buFont typeface="Arial"/>
              <a:buNone/>
              <a:tabLst/>
              <a:defRPr/>
            </a:pPr>
            <a:endParaRPr kumimoji="0"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2" name="Picture 1">
            <a:extLst>
              <a:ext uri="{FF2B5EF4-FFF2-40B4-BE49-F238E27FC236}">
                <a16:creationId xmlns:a16="http://schemas.microsoft.com/office/drawing/2014/main" id="{F5211E71-5E85-0A2E-1BFA-0193B909326F}"/>
              </a:ext>
            </a:extLst>
          </p:cNvPr>
          <p:cNvPicPr>
            <a:picLocks noChangeAspect="1"/>
          </p:cNvPicPr>
          <p:nvPr/>
        </p:nvPicPr>
        <p:blipFill>
          <a:blip r:embed="rId6"/>
          <a:stretch>
            <a:fillRect/>
          </a:stretch>
        </p:blipFill>
        <p:spPr>
          <a:xfrm>
            <a:off x="602564" y="409123"/>
            <a:ext cx="1237595" cy="1237595"/>
          </a:xfrm>
          <a:prstGeom prst="rect">
            <a:avLst/>
          </a:prstGeom>
        </p:spPr>
      </p:pic>
    </p:spTree>
    <p:extLst>
      <p:ext uri="{BB962C8B-B14F-4D97-AF65-F5344CB8AC3E}">
        <p14:creationId xmlns:p14="http://schemas.microsoft.com/office/powerpoint/2010/main" val="106579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5"/>
          <p:cNvSpPr txBox="1"/>
          <p:nvPr/>
        </p:nvSpPr>
        <p:spPr>
          <a:xfrm>
            <a:off x="2286000" y="217179"/>
            <a:ext cx="8437418" cy="101562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3000" b="1" kern="0" dirty="0">
                <a:solidFill>
                  <a:srgbClr val="C00000"/>
                </a:solidFill>
                <a:latin typeface="Cambria"/>
                <a:ea typeface="Cambria"/>
                <a:cs typeface="Cambria"/>
                <a:sym typeface="Cambria"/>
              </a:rPr>
              <a:t>4</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Tìm</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hiểu</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những</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thành</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tựu</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chủ</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yếu</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của</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văn</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hóa</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Trung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Quốc</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thời</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phong</a:t>
            </a:r>
            <a:r>
              <a:rPr kumimoji="0" lang="en-US" sz="3000" b="1" i="0" u="none" strike="noStrike" kern="0" cap="none" spc="0" normalizeH="0" baseline="0" noProof="0" dirty="0">
                <a:ln>
                  <a:noFill/>
                </a:ln>
                <a:solidFill>
                  <a:srgbClr val="C00000"/>
                </a:solidFill>
                <a:effectLst/>
                <a:uLnTx/>
                <a:uFillTx/>
                <a:latin typeface="Cambria"/>
                <a:ea typeface="Cambria"/>
                <a:cs typeface="Cambria"/>
                <a:sym typeface="Cambria"/>
              </a:rPr>
              <a:t> </a:t>
            </a:r>
            <a:r>
              <a:rPr kumimoji="0" lang="en-US" sz="3000" b="1" i="0" u="none" strike="noStrike" kern="0" cap="none" spc="0" normalizeH="0" baseline="0" noProof="0" dirty="0" err="1">
                <a:ln>
                  <a:noFill/>
                </a:ln>
                <a:solidFill>
                  <a:srgbClr val="C00000"/>
                </a:solidFill>
                <a:effectLst/>
                <a:uLnTx/>
                <a:uFillTx/>
                <a:latin typeface="Cambria"/>
                <a:ea typeface="Cambria"/>
                <a:cs typeface="Cambria"/>
                <a:sym typeface="Cambria"/>
              </a:rPr>
              <a:t>kiến</a:t>
            </a:r>
            <a:endParaRPr kumimoji="0" sz="3000" b="1" i="0" u="none" strike="noStrike" kern="0" cap="none" spc="0" normalizeH="0" baseline="0" noProof="0" dirty="0">
              <a:ln>
                <a:noFill/>
              </a:ln>
              <a:solidFill>
                <a:srgbClr val="C00000"/>
              </a:solidFill>
              <a:effectLst/>
              <a:uLnTx/>
              <a:uFillTx/>
              <a:latin typeface="Cambria"/>
              <a:ea typeface="Cambria"/>
              <a:cs typeface="Cambria"/>
              <a:sym typeface="Cambria"/>
            </a:endParaRPr>
          </a:p>
        </p:txBody>
      </p:sp>
      <p:sp>
        <p:nvSpPr>
          <p:cNvPr id="11" name="Freeform: Shape 205">
            <a:extLst>
              <a:ext uri="{FF2B5EF4-FFF2-40B4-BE49-F238E27FC236}">
                <a16:creationId xmlns:a16="http://schemas.microsoft.com/office/drawing/2014/main" id="{C04361A2-8469-4BCC-8F7F-1D04DC769045}"/>
              </a:ext>
            </a:extLst>
          </p:cNvPr>
          <p:cNvSpPr>
            <a:spLocks/>
          </p:cNvSpPr>
          <p:nvPr/>
        </p:nvSpPr>
        <p:spPr bwMode="auto">
          <a:xfrm>
            <a:off x="6165925" y="3827988"/>
            <a:ext cx="973748" cy="2574217"/>
          </a:xfrm>
          <a:custGeom>
            <a:avLst/>
            <a:gdLst>
              <a:gd name="connsiteX0" fmla="*/ 339258 w 973748"/>
              <a:gd name="connsiteY0" fmla="*/ 0 h 2574217"/>
              <a:gd name="connsiteX1" fmla="*/ 339259 w 973748"/>
              <a:gd name="connsiteY1" fmla="*/ 0 h 2574217"/>
              <a:gd name="connsiteX2" fmla="*/ 973748 w 973748"/>
              <a:gd name="connsiteY2" fmla="*/ 0 h 2574217"/>
              <a:gd name="connsiteX3" fmla="*/ 973748 w 973748"/>
              <a:gd name="connsiteY3" fmla="*/ 157975 h 2574217"/>
              <a:gd name="connsiteX4" fmla="*/ 339258 w 973748"/>
              <a:gd name="connsiteY4" fmla="*/ 157975 h 2574217"/>
              <a:gd name="connsiteX5" fmla="*/ 339241 w 973748"/>
              <a:gd name="connsiteY5" fmla="*/ 157985 h 2574217"/>
              <a:gd name="connsiteX6" fmla="*/ 214949 w 973748"/>
              <a:gd name="connsiteY6" fmla="*/ 230489 h 2574217"/>
              <a:gd name="connsiteX7" fmla="*/ 216954 w 973748"/>
              <a:gd name="connsiteY7" fmla="*/ 226772 h 2574217"/>
              <a:gd name="connsiteX8" fmla="*/ 132078 w 973748"/>
              <a:gd name="connsiteY8" fmla="*/ 274514 h 2574217"/>
              <a:gd name="connsiteX9" fmla="*/ 132078 w 973748"/>
              <a:gd name="connsiteY9" fmla="*/ 673336 h 2574217"/>
              <a:gd name="connsiteX10" fmla="*/ 132078 w 973748"/>
              <a:gd name="connsiteY10" fmla="*/ 2416242 h 2574217"/>
              <a:gd name="connsiteX11" fmla="*/ 0 w 973748"/>
              <a:gd name="connsiteY11" fmla="*/ 2574217 h 2574217"/>
              <a:gd name="connsiteX12" fmla="*/ 0 w 973748"/>
              <a:gd name="connsiteY12" fmla="*/ 593054 h 2574217"/>
              <a:gd name="connsiteX13" fmla="*/ 0 w 973748"/>
              <a:gd name="connsiteY13" fmla="*/ 196822 h 2574217"/>
              <a:gd name="connsiteX14" fmla="*/ 0 w 973748"/>
              <a:gd name="connsiteY14" fmla="*/ 196821 h 2574217"/>
              <a:gd name="connsiteX15" fmla="*/ 170925 w 973748"/>
              <a:gd name="connsiteY15" fmla="*/ 98411 h 2574217"/>
              <a:gd name="connsiteX16" fmla="*/ 339257 w 973748"/>
              <a:gd name="connsiteY16" fmla="*/ 1 h 2574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3748" h="2574217">
                <a:moveTo>
                  <a:pt x="339258" y="0"/>
                </a:moveTo>
                <a:lnTo>
                  <a:pt x="339259" y="0"/>
                </a:lnTo>
                <a:lnTo>
                  <a:pt x="973748" y="0"/>
                </a:lnTo>
                <a:lnTo>
                  <a:pt x="973748" y="157975"/>
                </a:lnTo>
                <a:lnTo>
                  <a:pt x="339258" y="157975"/>
                </a:lnTo>
                <a:lnTo>
                  <a:pt x="339241" y="157985"/>
                </a:lnTo>
                <a:lnTo>
                  <a:pt x="214949" y="230489"/>
                </a:lnTo>
                <a:lnTo>
                  <a:pt x="216954" y="226772"/>
                </a:lnTo>
                <a:lnTo>
                  <a:pt x="132078" y="274514"/>
                </a:lnTo>
                <a:lnTo>
                  <a:pt x="132078" y="673336"/>
                </a:lnTo>
                <a:lnTo>
                  <a:pt x="132078" y="2416242"/>
                </a:lnTo>
                <a:lnTo>
                  <a:pt x="0" y="2574217"/>
                </a:lnTo>
                <a:lnTo>
                  <a:pt x="0" y="593054"/>
                </a:lnTo>
                <a:lnTo>
                  <a:pt x="0" y="196822"/>
                </a:lnTo>
                <a:lnTo>
                  <a:pt x="0" y="196821"/>
                </a:lnTo>
                <a:lnTo>
                  <a:pt x="170925" y="98411"/>
                </a:lnTo>
                <a:lnTo>
                  <a:pt x="339257" y="1"/>
                </a:lnTo>
                <a:close/>
              </a:path>
            </a:pathLst>
          </a:custGeom>
          <a:solidFill>
            <a:srgbClr val="FF9F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12" name="Freeform: Shape 206">
            <a:extLst>
              <a:ext uri="{FF2B5EF4-FFF2-40B4-BE49-F238E27FC236}">
                <a16:creationId xmlns:a16="http://schemas.microsoft.com/office/drawing/2014/main" id="{6A38692A-0E16-4773-A24F-50846D2BA171}"/>
              </a:ext>
            </a:extLst>
          </p:cNvPr>
          <p:cNvSpPr>
            <a:spLocks/>
          </p:cNvSpPr>
          <p:nvPr/>
        </p:nvSpPr>
        <p:spPr bwMode="auto">
          <a:xfrm>
            <a:off x="6298002" y="4791375"/>
            <a:ext cx="973749" cy="1610828"/>
          </a:xfrm>
          <a:custGeom>
            <a:avLst/>
            <a:gdLst>
              <a:gd name="connsiteX0" fmla="*/ 344438 w 973749"/>
              <a:gd name="connsiteY0" fmla="*/ 0 h 1610828"/>
              <a:gd name="connsiteX1" fmla="*/ 973749 w 973749"/>
              <a:gd name="connsiteY1" fmla="*/ 0 h 1610828"/>
              <a:gd name="connsiteX2" fmla="*/ 973749 w 973749"/>
              <a:gd name="connsiteY2" fmla="*/ 155385 h 1610828"/>
              <a:gd name="connsiteX3" fmla="*/ 344438 w 973749"/>
              <a:gd name="connsiteY3" fmla="*/ 155385 h 1610828"/>
              <a:gd name="connsiteX4" fmla="*/ 344438 w 973749"/>
              <a:gd name="connsiteY4" fmla="*/ 155412 h 1610828"/>
              <a:gd name="connsiteX5" fmla="*/ 137259 w 973749"/>
              <a:gd name="connsiteY5" fmla="*/ 274537 h 1610828"/>
              <a:gd name="connsiteX6" fmla="*/ 132078 w 973749"/>
              <a:gd name="connsiteY6" fmla="*/ 558956 h 1610828"/>
              <a:gd name="connsiteX7" fmla="*/ 132078 w 973749"/>
              <a:gd name="connsiteY7" fmla="*/ 1481340 h 1610828"/>
              <a:gd name="connsiteX8" fmla="*/ 0 w 973749"/>
              <a:gd name="connsiteY8" fmla="*/ 1610828 h 1610828"/>
              <a:gd name="connsiteX9" fmla="*/ 0 w 973749"/>
              <a:gd name="connsiteY9" fmla="*/ 593076 h 1610828"/>
              <a:gd name="connsiteX10" fmla="*/ 0 w 973749"/>
              <a:gd name="connsiteY10" fmla="*/ 328898 h 1610828"/>
              <a:gd name="connsiteX11" fmla="*/ 0 w 973749"/>
              <a:gd name="connsiteY11" fmla="*/ 199413 h 1610828"/>
              <a:gd name="connsiteX12" fmla="*/ 170910 w 973749"/>
              <a:gd name="connsiteY12" fmla="*/ 95850 h 161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3749" h="1610828">
                <a:moveTo>
                  <a:pt x="344438" y="0"/>
                </a:moveTo>
                <a:lnTo>
                  <a:pt x="973749" y="0"/>
                </a:lnTo>
                <a:lnTo>
                  <a:pt x="973749" y="155385"/>
                </a:lnTo>
                <a:lnTo>
                  <a:pt x="344438" y="155385"/>
                </a:lnTo>
                <a:lnTo>
                  <a:pt x="344438" y="155412"/>
                </a:lnTo>
                <a:lnTo>
                  <a:pt x="137259" y="274537"/>
                </a:lnTo>
                <a:lnTo>
                  <a:pt x="132078" y="558956"/>
                </a:lnTo>
                <a:lnTo>
                  <a:pt x="132078" y="1481340"/>
                </a:lnTo>
                <a:lnTo>
                  <a:pt x="0" y="1610828"/>
                </a:lnTo>
                <a:lnTo>
                  <a:pt x="0" y="593076"/>
                </a:lnTo>
                <a:lnTo>
                  <a:pt x="0" y="328898"/>
                </a:lnTo>
                <a:lnTo>
                  <a:pt x="0" y="199413"/>
                </a:lnTo>
                <a:lnTo>
                  <a:pt x="170910" y="95850"/>
                </a:lnTo>
                <a:close/>
              </a:path>
            </a:pathLst>
          </a:custGeom>
          <a:solidFill>
            <a:srgbClr val="DE4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13" name="Freeform 7">
            <a:extLst>
              <a:ext uri="{FF2B5EF4-FFF2-40B4-BE49-F238E27FC236}">
                <a16:creationId xmlns:a16="http://schemas.microsoft.com/office/drawing/2014/main" id="{C5B60EBB-BFF5-4932-8532-E5C0AF8C11D1}"/>
              </a:ext>
            </a:extLst>
          </p:cNvPr>
          <p:cNvSpPr>
            <a:spLocks/>
          </p:cNvSpPr>
          <p:nvPr/>
        </p:nvSpPr>
        <p:spPr bwMode="auto">
          <a:xfrm>
            <a:off x="6026079" y="3027751"/>
            <a:ext cx="139847" cy="3374452"/>
          </a:xfrm>
          <a:custGeom>
            <a:avLst/>
            <a:gdLst>
              <a:gd name="T0" fmla="*/ 54 w 54"/>
              <a:gd name="T1" fmla="*/ 1282 h 1303"/>
              <a:gd name="T2" fmla="*/ 0 w 54"/>
              <a:gd name="T3" fmla="*/ 1303 h 1303"/>
              <a:gd name="T4" fmla="*/ 0 w 54"/>
              <a:gd name="T5" fmla="*/ 0 h 1303"/>
              <a:gd name="T6" fmla="*/ 54 w 54"/>
              <a:gd name="T7" fmla="*/ 0 h 1303"/>
              <a:gd name="T8" fmla="*/ 54 w 54"/>
              <a:gd name="T9" fmla="*/ 1282 h 1303"/>
            </a:gdLst>
            <a:ahLst/>
            <a:cxnLst>
              <a:cxn ang="0">
                <a:pos x="T0" y="T1"/>
              </a:cxn>
              <a:cxn ang="0">
                <a:pos x="T2" y="T3"/>
              </a:cxn>
              <a:cxn ang="0">
                <a:pos x="T4" y="T5"/>
              </a:cxn>
              <a:cxn ang="0">
                <a:pos x="T6" y="T7"/>
              </a:cxn>
              <a:cxn ang="0">
                <a:pos x="T8" y="T9"/>
              </a:cxn>
            </a:cxnLst>
            <a:rect l="0" t="0" r="r" b="b"/>
            <a:pathLst>
              <a:path w="54" h="1303">
                <a:moveTo>
                  <a:pt x="54" y="1282"/>
                </a:moveTo>
                <a:lnTo>
                  <a:pt x="0" y="1303"/>
                </a:lnTo>
                <a:lnTo>
                  <a:pt x="0" y="0"/>
                </a:lnTo>
                <a:lnTo>
                  <a:pt x="54" y="0"/>
                </a:lnTo>
                <a:lnTo>
                  <a:pt x="54" y="1282"/>
                </a:lnTo>
                <a:close/>
              </a:path>
            </a:pathLst>
          </a:custGeom>
          <a:solidFill>
            <a:srgbClr val="7AD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14" name="Freeform: Shape 208">
            <a:extLst>
              <a:ext uri="{FF2B5EF4-FFF2-40B4-BE49-F238E27FC236}">
                <a16:creationId xmlns:a16="http://schemas.microsoft.com/office/drawing/2014/main" id="{9BB48DBC-3D74-4896-9F08-161B9CC294FD}"/>
              </a:ext>
            </a:extLst>
          </p:cNvPr>
          <p:cNvSpPr>
            <a:spLocks/>
          </p:cNvSpPr>
          <p:nvPr/>
        </p:nvSpPr>
        <p:spPr bwMode="auto">
          <a:xfrm>
            <a:off x="5052330" y="3646705"/>
            <a:ext cx="973748" cy="2755499"/>
          </a:xfrm>
          <a:custGeom>
            <a:avLst/>
            <a:gdLst>
              <a:gd name="connsiteX0" fmla="*/ 0 w 973748"/>
              <a:gd name="connsiteY0" fmla="*/ 0 h 2755499"/>
              <a:gd name="connsiteX1" fmla="*/ 629310 w 973748"/>
              <a:gd name="connsiteY1" fmla="*/ 0 h 2755499"/>
              <a:gd name="connsiteX2" fmla="*/ 629311 w 973748"/>
              <a:gd name="connsiteY2" fmla="*/ 0 h 2755499"/>
              <a:gd name="connsiteX3" fmla="*/ 629311 w 973748"/>
              <a:gd name="connsiteY3" fmla="*/ 1 h 2755499"/>
              <a:gd name="connsiteX4" fmla="*/ 802824 w 973748"/>
              <a:gd name="connsiteY4" fmla="*/ 98411 h 2755499"/>
              <a:gd name="connsiteX5" fmla="*/ 973746 w 973748"/>
              <a:gd name="connsiteY5" fmla="*/ 199410 h 2755499"/>
              <a:gd name="connsiteX6" fmla="*/ 973748 w 973748"/>
              <a:gd name="connsiteY6" fmla="*/ 199410 h 2755499"/>
              <a:gd name="connsiteX7" fmla="*/ 973748 w 973748"/>
              <a:gd name="connsiteY7" fmla="*/ 199411 h 2755499"/>
              <a:gd name="connsiteX8" fmla="*/ 973748 w 973748"/>
              <a:gd name="connsiteY8" fmla="*/ 593055 h 2755499"/>
              <a:gd name="connsiteX9" fmla="*/ 973748 w 973748"/>
              <a:gd name="connsiteY9" fmla="*/ 2690755 h 2755499"/>
              <a:gd name="connsiteX10" fmla="*/ 841670 w 973748"/>
              <a:gd name="connsiteY10" fmla="*/ 2755499 h 2755499"/>
              <a:gd name="connsiteX11" fmla="*/ 841670 w 973748"/>
              <a:gd name="connsiteY11" fmla="*/ 274514 h 2755499"/>
              <a:gd name="connsiteX12" fmla="*/ 756778 w 973748"/>
              <a:gd name="connsiteY12" fmla="*/ 226892 h 2755499"/>
              <a:gd name="connsiteX13" fmla="*/ 758799 w 973748"/>
              <a:gd name="connsiteY13" fmla="*/ 230489 h 2755499"/>
              <a:gd name="connsiteX14" fmla="*/ 629325 w 973748"/>
              <a:gd name="connsiteY14" fmla="*/ 155394 h 2755499"/>
              <a:gd name="connsiteX15" fmla="*/ 629310 w 973748"/>
              <a:gd name="connsiteY15" fmla="*/ 155386 h 2755499"/>
              <a:gd name="connsiteX16" fmla="*/ 0 w 973748"/>
              <a:gd name="connsiteY16" fmla="*/ 155386 h 275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73748" h="2755499">
                <a:moveTo>
                  <a:pt x="0" y="0"/>
                </a:moveTo>
                <a:lnTo>
                  <a:pt x="629310" y="0"/>
                </a:lnTo>
                <a:lnTo>
                  <a:pt x="629311" y="0"/>
                </a:lnTo>
                <a:lnTo>
                  <a:pt x="629311" y="1"/>
                </a:lnTo>
                <a:lnTo>
                  <a:pt x="802824" y="98411"/>
                </a:lnTo>
                <a:lnTo>
                  <a:pt x="973746" y="199410"/>
                </a:lnTo>
                <a:lnTo>
                  <a:pt x="973748" y="199410"/>
                </a:lnTo>
                <a:lnTo>
                  <a:pt x="973748" y="199411"/>
                </a:lnTo>
                <a:lnTo>
                  <a:pt x="973748" y="593055"/>
                </a:lnTo>
                <a:lnTo>
                  <a:pt x="973748" y="2690755"/>
                </a:lnTo>
                <a:lnTo>
                  <a:pt x="841670" y="2755499"/>
                </a:lnTo>
                <a:lnTo>
                  <a:pt x="841670" y="274514"/>
                </a:lnTo>
                <a:lnTo>
                  <a:pt x="756778" y="226892"/>
                </a:lnTo>
                <a:lnTo>
                  <a:pt x="758799" y="230489"/>
                </a:lnTo>
                <a:lnTo>
                  <a:pt x="629325" y="155394"/>
                </a:lnTo>
                <a:lnTo>
                  <a:pt x="629310" y="155386"/>
                </a:lnTo>
                <a:lnTo>
                  <a:pt x="0" y="155386"/>
                </a:lnTo>
                <a:close/>
              </a:path>
            </a:pathLst>
          </a:custGeom>
          <a:solidFill>
            <a:srgbClr val="51C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15" name="Freeform: Shape 209">
            <a:extLst>
              <a:ext uri="{FF2B5EF4-FFF2-40B4-BE49-F238E27FC236}">
                <a16:creationId xmlns:a16="http://schemas.microsoft.com/office/drawing/2014/main" id="{78C11F3D-C4E1-4984-BA26-9116752736E0}"/>
              </a:ext>
            </a:extLst>
          </p:cNvPr>
          <p:cNvSpPr>
            <a:spLocks/>
          </p:cNvSpPr>
          <p:nvPr/>
        </p:nvSpPr>
        <p:spPr bwMode="auto">
          <a:xfrm>
            <a:off x="4915073" y="5177249"/>
            <a:ext cx="978929" cy="1224955"/>
          </a:xfrm>
          <a:custGeom>
            <a:avLst/>
            <a:gdLst>
              <a:gd name="connsiteX0" fmla="*/ 0 w 978929"/>
              <a:gd name="connsiteY0" fmla="*/ 0 h 1224955"/>
              <a:gd name="connsiteX1" fmla="*/ 634491 w 978929"/>
              <a:gd name="connsiteY1" fmla="*/ 0 h 1224955"/>
              <a:gd name="connsiteX2" fmla="*/ 808005 w 978929"/>
              <a:gd name="connsiteY2" fmla="*/ 98410 h 1224955"/>
              <a:gd name="connsiteX3" fmla="*/ 978928 w 978929"/>
              <a:gd name="connsiteY3" fmla="*/ 196821 h 1224955"/>
              <a:gd name="connsiteX4" fmla="*/ 978929 w 978929"/>
              <a:gd name="connsiteY4" fmla="*/ 196821 h 1224955"/>
              <a:gd name="connsiteX5" fmla="*/ 978929 w 978929"/>
              <a:gd name="connsiteY5" fmla="*/ 196822 h 1224955"/>
              <a:gd name="connsiteX6" fmla="*/ 978929 w 978929"/>
              <a:gd name="connsiteY6" fmla="*/ 595644 h 1224955"/>
              <a:gd name="connsiteX7" fmla="*/ 978929 w 978929"/>
              <a:gd name="connsiteY7" fmla="*/ 1224955 h 1224955"/>
              <a:gd name="connsiteX8" fmla="*/ 841671 w 978929"/>
              <a:gd name="connsiteY8" fmla="*/ 1095467 h 1224955"/>
              <a:gd name="connsiteX9" fmla="*/ 841671 w 978929"/>
              <a:gd name="connsiteY9" fmla="*/ 277103 h 1224955"/>
              <a:gd name="connsiteX10" fmla="*/ 634491 w 978929"/>
              <a:gd name="connsiteY10" fmla="*/ 157975 h 1224955"/>
              <a:gd name="connsiteX11" fmla="*/ 634491 w 978929"/>
              <a:gd name="connsiteY11" fmla="*/ 157976 h 1224955"/>
              <a:gd name="connsiteX12" fmla="*/ 0 w 978929"/>
              <a:gd name="connsiteY12" fmla="*/ 157976 h 12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8929" h="1224955">
                <a:moveTo>
                  <a:pt x="0" y="0"/>
                </a:moveTo>
                <a:lnTo>
                  <a:pt x="634491" y="0"/>
                </a:lnTo>
                <a:lnTo>
                  <a:pt x="808005" y="98410"/>
                </a:lnTo>
                <a:lnTo>
                  <a:pt x="978928" y="196821"/>
                </a:lnTo>
                <a:lnTo>
                  <a:pt x="978929" y="196821"/>
                </a:lnTo>
                <a:lnTo>
                  <a:pt x="978929" y="196822"/>
                </a:lnTo>
                <a:lnTo>
                  <a:pt x="978929" y="595644"/>
                </a:lnTo>
                <a:lnTo>
                  <a:pt x="978929" y="1224955"/>
                </a:lnTo>
                <a:lnTo>
                  <a:pt x="841671" y="1095467"/>
                </a:lnTo>
                <a:lnTo>
                  <a:pt x="841671" y="277103"/>
                </a:lnTo>
                <a:lnTo>
                  <a:pt x="634491" y="157975"/>
                </a:lnTo>
                <a:lnTo>
                  <a:pt x="634491" y="157976"/>
                </a:lnTo>
                <a:lnTo>
                  <a:pt x="0" y="157976"/>
                </a:lnTo>
                <a:close/>
              </a:path>
            </a:pathLst>
          </a:custGeom>
          <a:solidFill>
            <a:srgbClr val="138B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16" name="Oval 15">
            <a:extLst>
              <a:ext uri="{FF2B5EF4-FFF2-40B4-BE49-F238E27FC236}">
                <a16:creationId xmlns:a16="http://schemas.microsoft.com/office/drawing/2014/main" id="{D2CAFC79-10A3-4BCE-BBB4-506F5EE8F47A}"/>
              </a:ext>
            </a:extLst>
          </p:cNvPr>
          <p:cNvSpPr>
            <a:spLocks noChangeArrowheads="1"/>
          </p:cNvSpPr>
          <p:nvPr/>
        </p:nvSpPr>
        <p:spPr bwMode="auto">
          <a:xfrm>
            <a:off x="6907543" y="4513155"/>
            <a:ext cx="707696" cy="717007"/>
          </a:xfrm>
          <a:prstGeom prst="ellipse">
            <a:avLst/>
          </a:prstGeom>
          <a:solidFill>
            <a:srgbClr val="DE40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dirty="0">
              <a:ln>
                <a:noFill/>
              </a:ln>
              <a:solidFill>
                <a:srgbClr val="3F3F3F"/>
              </a:solidFill>
              <a:effectLst/>
              <a:uLnTx/>
              <a:uFillTx/>
              <a:latin typeface="Source Sans Pro"/>
              <a:cs typeface="Arial"/>
              <a:sym typeface="Arial"/>
            </a:endParaRPr>
          </a:p>
        </p:txBody>
      </p:sp>
      <p:sp>
        <p:nvSpPr>
          <p:cNvPr id="17" name="Oval 16">
            <a:extLst>
              <a:ext uri="{FF2B5EF4-FFF2-40B4-BE49-F238E27FC236}">
                <a16:creationId xmlns:a16="http://schemas.microsoft.com/office/drawing/2014/main" id="{1E975347-8A1F-49F7-983B-B9D10A0B6177}"/>
              </a:ext>
            </a:extLst>
          </p:cNvPr>
          <p:cNvSpPr>
            <a:spLocks noChangeArrowheads="1"/>
          </p:cNvSpPr>
          <p:nvPr/>
        </p:nvSpPr>
        <p:spPr bwMode="auto">
          <a:xfrm>
            <a:off x="6907543" y="3543058"/>
            <a:ext cx="707696" cy="717007"/>
          </a:xfrm>
          <a:prstGeom prst="ellipse">
            <a:avLst/>
          </a:prstGeom>
          <a:solidFill>
            <a:srgbClr val="FF9F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dirty="0">
              <a:ln>
                <a:noFill/>
              </a:ln>
              <a:solidFill>
                <a:srgbClr val="3F3F3F"/>
              </a:solidFill>
              <a:effectLst/>
              <a:uLnTx/>
              <a:uFillTx/>
              <a:latin typeface="Source Sans Pro"/>
              <a:cs typeface="Arial"/>
              <a:sym typeface="Arial"/>
            </a:endParaRPr>
          </a:p>
        </p:txBody>
      </p:sp>
      <p:sp>
        <p:nvSpPr>
          <p:cNvPr id="18" name="Oval 17">
            <a:extLst>
              <a:ext uri="{FF2B5EF4-FFF2-40B4-BE49-F238E27FC236}">
                <a16:creationId xmlns:a16="http://schemas.microsoft.com/office/drawing/2014/main" id="{3F52BAA9-DF45-49F6-AF22-B3A559599D03}"/>
              </a:ext>
            </a:extLst>
          </p:cNvPr>
          <p:cNvSpPr>
            <a:spLocks noChangeArrowheads="1"/>
          </p:cNvSpPr>
          <p:nvPr/>
        </p:nvSpPr>
        <p:spPr bwMode="auto">
          <a:xfrm>
            <a:off x="4646079" y="3365285"/>
            <a:ext cx="707696" cy="717007"/>
          </a:xfrm>
          <a:prstGeom prst="ellipse">
            <a:avLst/>
          </a:prstGeom>
          <a:solidFill>
            <a:srgbClr val="51C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dirty="0">
              <a:ln>
                <a:noFill/>
              </a:ln>
              <a:solidFill>
                <a:srgbClr val="3F3F3F"/>
              </a:solidFill>
              <a:effectLst/>
              <a:uLnTx/>
              <a:uFillTx/>
              <a:latin typeface="Source Sans Pro"/>
              <a:cs typeface="Arial"/>
              <a:sym typeface="Arial"/>
            </a:endParaRPr>
          </a:p>
        </p:txBody>
      </p:sp>
      <p:sp>
        <p:nvSpPr>
          <p:cNvPr id="19" name="Oval 18">
            <a:extLst>
              <a:ext uri="{FF2B5EF4-FFF2-40B4-BE49-F238E27FC236}">
                <a16:creationId xmlns:a16="http://schemas.microsoft.com/office/drawing/2014/main" id="{7B60B68C-31CF-4C2D-85EA-C607B8B7E74C}"/>
              </a:ext>
            </a:extLst>
          </p:cNvPr>
          <p:cNvSpPr>
            <a:spLocks noChangeArrowheads="1"/>
          </p:cNvSpPr>
          <p:nvPr/>
        </p:nvSpPr>
        <p:spPr bwMode="auto">
          <a:xfrm>
            <a:off x="4646079" y="4897058"/>
            <a:ext cx="707696" cy="717007"/>
          </a:xfrm>
          <a:prstGeom prst="ellipse">
            <a:avLst/>
          </a:prstGeom>
          <a:solidFill>
            <a:srgbClr val="138B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dirty="0">
              <a:ln>
                <a:noFill/>
              </a:ln>
              <a:solidFill>
                <a:srgbClr val="3F3F3F"/>
              </a:solidFill>
              <a:effectLst/>
              <a:uLnTx/>
              <a:uFillTx/>
              <a:latin typeface="Source Sans Pro"/>
              <a:cs typeface="Arial"/>
              <a:sym typeface="Arial"/>
            </a:endParaRPr>
          </a:p>
        </p:txBody>
      </p:sp>
      <p:sp>
        <p:nvSpPr>
          <p:cNvPr id="20" name="Oval 19">
            <a:extLst>
              <a:ext uri="{FF2B5EF4-FFF2-40B4-BE49-F238E27FC236}">
                <a16:creationId xmlns:a16="http://schemas.microsoft.com/office/drawing/2014/main" id="{08354C0A-A6FC-4852-A60D-EEC21F765FAF}"/>
              </a:ext>
            </a:extLst>
          </p:cNvPr>
          <p:cNvSpPr>
            <a:spLocks noChangeArrowheads="1"/>
          </p:cNvSpPr>
          <p:nvPr/>
        </p:nvSpPr>
        <p:spPr bwMode="auto">
          <a:xfrm>
            <a:off x="5740591" y="2679419"/>
            <a:ext cx="707696" cy="717007"/>
          </a:xfrm>
          <a:prstGeom prst="ellipse">
            <a:avLst/>
          </a:prstGeom>
          <a:solidFill>
            <a:srgbClr val="7ADC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ID" sz="2000" b="0" i="0" u="none" strike="noStrike" kern="0" cap="none" spc="0" normalizeH="0" baseline="0" noProof="0" dirty="0">
              <a:ln>
                <a:noFill/>
              </a:ln>
              <a:solidFill>
                <a:srgbClr val="3F3F3F"/>
              </a:solidFill>
              <a:effectLst/>
              <a:uLnTx/>
              <a:uFillTx/>
              <a:latin typeface="Source Sans Pro"/>
              <a:cs typeface="Arial"/>
              <a:sym typeface="Arial"/>
            </a:endParaRPr>
          </a:p>
        </p:txBody>
      </p:sp>
      <p:sp>
        <p:nvSpPr>
          <p:cNvPr id="21" name="TextBox 20">
            <a:extLst>
              <a:ext uri="{FF2B5EF4-FFF2-40B4-BE49-F238E27FC236}">
                <a16:creationId xmlns:a16="http://schemas.microsoft.com/office/drawing/2014/main" id="{AA004262-4B10-479E-9898-ECE3299D43E6}"/>
              </a:ext>
            </a:extLst>
          </p:cNvPr>
          <p:cNvSpPr txBox="1"/>
          <p:nvPr/>
        </p:nvSpPr>
        <p:spPr>
          <a:xfrm>
            <a:off x="4835482" y="1514287"/>
            <a:ext cx="25999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err="1">
                <a:ln>
                  <a:noFill/>
                </a:ln>
                <a:solidFill>
                  <a:srgbClr val="3F3F3F"/>
                </a:solidFill>
                <a:effectLst/>
                <a:uLnTx/>
                <a:uFillTx/>
                <a:latin typeface="Montserrat"/>
                <a:cs typeface="Arial"/>
                <a:sym typeface="Arial"/>
              </a:rPr>
              <a:t>Yêu</a:t>
            </a:r>
            <a:r>
              <a:rPr kumimoji="0" lang="en-US" sz="2800" b="1" i="0" u="none" strike="noStrike" kern="0" cap="none" spc="0" normalizeH="0" baseline="0" noProof="0" dirty="0">
                <a:ln>
                  <a:noFill/>
                </a:ln>
                <a:solidFill>
                  <a:srgbClr val="3F3F3F"/>
                </a:solidFill>
                <a:effectLst/>
                <a:uLnTx/>
                <a:uFillTx/>
                <a:latin typeface="Montserrat"/>
                <a:cs typeface="Arial"/>
                <a:sym typeface="Arial"/>
              </a:rPr>
              <a:t> </a:t>
            </a:r>
            <a:r>
              <a:rPr kumimoji="0" lang="en-US" sz="2800" b="1" i="0" u="none" strike="noStrike" kern="0" cap="none" spc="0" normalizeH="0" baseline="0" noProof="0" dirty="0" err="1">
                <a:ln>
                  <a:noFill/>
                </a:ln>
                <a:solidFill>
                  <a:srgbClr val="3F3F3F"/>
                </a:solidFill>
                <a:effectLst/>
                <a:uLnTx/>
                <a:uFillTx/>
                <a:latin typeface="Montserrat"/>
                <a:cs typeface="Arial"/>
                <a:sym typeface="Arial"/>
              </a:rPr>
              <a:t>cầu</a:t>
            </a:r>
            <a:endParaRPr kumimoji="0" lang="id-ID" sz="2800" b="1" i="0" u="none" strike="noStrike" kern="0" cap="none" spc="0" normalizeH="0" baseline="0" noProof="0" dirty="0">
              <a:ln>
                <a:noFill/>
              </a:ln>
              <a:solidFill>
                <a:srgbClr val="3F3F3F"/>
              </a:solidFill>
              <a:effectLst/>
              <a:uLnTx/>
              <a:uFillTx/>
              <a:latin typeface="Montserrat"/>
              <a:cs typeface="Arial"/>
              <a:sym typeface="Arial"/>
            </a:endParaRPr>
          </a:p>
        </p:txBody>
      </p:sp>
      <p:sp>
        <p:nvSpPr>
          <p:cNvPr id="22" name="Content Placeholder 19">
            <a:extLst>
              <a:ext uri="{FF2B5EF4-FFF2-40B4-BE49-F238E27FC236}">
                <a16:creationId xmlns:a16="http://schemas.microsoft.com/office/drawing/2014/main" id="{498E1063-8451-40C4-8932-ACD78F88C9A0}"/>
              </a:ext>
            </a:extLst>
          </p:cNvPr>
          <p:cNvSpPr txBox="1">
            <a:spLocks/>
          </p:cNvSpPr>
          <p:nvPr/>
        </p:nvSpPr>
        <p:spPr>
          <a:xfrm>
            <a:off x="846162" y="2049102"/>
            <a:ext cx="10672548" cy="525833"/>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
                <a:srgbClr val="000000"/>
              </a:buClr>
              <a:buSzTx/>
              <a:buFont typeface="Arial" panose="020B0604020202020204" pitchFamily="34" charset="0"/>
              <a:buNone/>
              <a:tabLst/>
              <a:defRPr/>
            </a:pPr>
            <a:r>
              <a:rPr kumimoji="0" lang="en-US" sz="2400" b="0" i="0" u="none" strike="noStrike" kern="1200" cap="none" spc="0" normalizeH="0" baseline="0" noProof="0" dirty="0">
                <a:ln>
                  <a:noFill/>
                </a:ln>
                <a:solidFill>
                  <a:srgbClr val="3F3F3F"/>
                </a:solidFill>
                <a:effectLst/>
                <a:uLnTx/>
                <a:uFillTx/>
                <a:latin typeface="Source Sans Pro"/>
                <a:sym typeface="Arial"/>
              </a:rPr>
              <a:t>HS </a:t>
            </a:r>
            <a:r>
              <a:rPr kumimoji="0" lang="en-US" sz="2400" b="0" i="0" u="none" strike="noStrike" kern="1200" cap="none" spc="0" normalizeH="0" baseline="0" noProof="0" dirty="0" err="1">
                <a:ln>
                  <a:noFill/>
                </a:ln>
                <a:solidFill>
                  <a:srgbClr val="3F3F3F"/>
                </a:solidFill>
                <a:effectLst/>
                <a:uLnTx/>
                <a:uFillTx/>
                <a:latin typeface="Source Sans Pro"/>
                <a:sym typeface="Arial"/>
              </a:rPr>
              <a:t>lắng</a:t>
            </a:r>
            <a:r>
              <a:rPr kumimoji="0" lang="en-US" sz="2400" b="0" i="0" u="none" strike="noStrike" kern="1200" cap="none" spc="0" normalizeH="0" noProof="0" dirty="0">
                <a:ln>
                  <a:noFill/>
                </a:ln>
                <a:solidFill>
                  <a:srgbClr val="3F3F3F"/>
                </a:solidFill>
                <a:effectLst/>
                <a:uLnTx/>
                <a:uFillTx/>
                <a:latin typeface="Source Sans Pro"/>
                <a:sym typeface="Arial"/>
              </a:rPr>
              <a:t> </a:t>
            </a:r>
            <a:r>
              <a:rPr kumimoji="0" lang="en-US" sz="2400" b="0" i="0" u="none" strike="noStrike" kern="1200" cap="none" spc="0" normalizeH="0" noProof="0" dirty="0" err="1">
                <a:ln>
                  <a:noFill/>
                </a:ln>
                <a:solidFill>
                  <a:srgbClr val="3F3F3F"/>
                </a:solidFill>
                <a:effectLst/>
                <a:uLnTx/>
                <a:uFillTx/>
                <a:latin typeface="Source Sans Pro"/>
                <a:sym typeface="Arial"/>
              </a:rPr>
              <a:t>nghe</a:t>
            </a:r>
            <a:r>
              <a:rPr kumimoji="0" lang="en-US" sz="2400" b="0" i="0" u="none" strike="noStrike" kern="1200" cap="none" spc="0" normalizeH="0" noProof="0" dirty="0">
                <a:ln>
                  <a:noFill/>
                </a:ln>
                <a:solidFill>
                  <a:srgbClr val="3F3F3F"/>
                </a:solidFill>
                <a:effectLst/>
                <a:uLnTx/>
                <a:uFillTx/>
                <a:latin typeface="Source Sans Pro"/>
                <a:sym typeface="Arial"/>
              </a:rPr>
              <a:t> </a:t>
            </a:r>
            <a:r>
              <a:rPr kumimoji="0" lang="en-US" sz="2400" b="0" i="0" u="none" strike="noStrike" kern="1200" cap="none" spc="0" normalizeH="0" noProof="0" dirty="0" err="1">
                <a:ln>
                  <a:noFill/>
                </a:ln>
                <a:solidFill>
                  <a:srgbClr val="3F3F3F"/>
                </a:solidFill>
                <a:effectLst/>
                <a:uLnTx/>
                <a:uFillTx/>
                <a:latin typeface="Source Sans Pro"/>
                <a:sym typeface="Arial"/>
              </a:rPr>
              <a:t>bài</a:t>
            </a:r>
            <a:r>
              <a:rPr kumimoji="0" lang="en-US" sz="2400" b="0" i="0" u="none" strike="noStrike" kern="1200" cap="none" spc="0" normalizeH="0" noProof="0" dirty="0">
                <a:ln>
                  <a:noFill/>
                </a:ln>
                <a:solidFill>
                  <a:srgbClr val="3F3F3F"/>
                </a:solidFill>
                <a:effectLst/>
                <a:uLnTx/>
                <a:uFillTx/>
                <a:latin typeface="Source Sans Pro"/>
                <a:sym typeface="Arial"/>
              </a:rPr>
              <a:t> </a:t>
            </a:r>
            <a:r>
              <a:rPr kumimoji="0" lang="en-US" sz="2400" b="0" i="0" u="none" strike="noStrike" kern="1200" cap="none" spc="0" normalizeH="0" noProof="0" dirty="0" err="1">
                <a:ln>
                  <a:noFill/>
                </a:ln>
                <a:solidFill>
                  <a:srgbClr val="3F3F3F"/>
                </a:solidFill>
                <a:effectLst/>
                <a:uLnTx/>
                <a:uFillTx/>
                <a:latin typeface="Source Sans Pro"/>
                <a:sym typeface="Arial"/>
              </a:rPr>
              <a:t>tuyết</a:t>
            </a:r>
            <a:r>
              <a:rPr kumimoji="0" lang="en-US" sz="2400" b="0" i="0" u="none" strike="noStrike" kern="1200" cap="none" spc="0" normalizeH="0" noProof="0" dirty="0">
                <a:ln>
                  <a:noFill/>
                </a:ln>
                <a:solidFill>
                  <a:srgbClr val="3F3F3F"/>
                </a:solidFill>
                <a:effectLst/>
                <a:uLnTx/>
                <a:uFillTx/>
                <a:latin typeface="Source Sans Pro"/>
                <a:sym typeface="Arial"/>
              </a:rPr>
              <a:t> </a:t>
            </a:r>
            <a:r>
              <a:rPr kumimoji="0" lang="en-US" sz="2400" b="0" i="0" u="none" strike="noStrike" kern="1200" cap="none" spc="0" normalizeH="0" noProof="0" dirty="0" err="1">
                <a:ln>
                  <a:noFill/>
                </a:ln>
                <a:solidFill>
                  <a:srgbClr val="3F3F3F"/>
                </a:solidFill>
                <a:effectLst/>
                <a:uLnTx/>
                <a:uFillTx/>
                <a:latin typeface="Source Sans Pro"/>
                <a:sym typeface="Arial"/>
              </a:rPr>
              <a:t>trình</a:t>
            </a:r>
            <a:r>
              <a:rPr lang="en-US" sz="2400" dirty="0">
                <a:solidFill>
                  <a:srgbClr val="3F3F3F"/>
                </a:solidFill>
                <a:latin typeface="Source Sans Pro"/>
                <a:sym typeface="Arial"/>
              </a:rPr>
              <a:t>. Sau </a:t>
            </a:r>
            <a:r>
              <a:rPr lang="en-US" sz="2400" dirty="0" err="1">
                <a:solidFill>
                  <a:srgbClr val="3F3F3F"/>
                </a:solidFill>
                <a:latin typeface="Source Sans Pro"/>
                <a:sym typeface="Arial"/>
              </a:rPr>
              <a:t>đó</a:t>
            </a:r>
            <a:r>
              <a:rPr lang="en-US" sz="2400" dirty="0">
                <a:solidFill>
                  <a:srgbClr val="3F3F3F"/>
                </a:solidFill>
                <a:latin typeface="Source Sans Pro"/>
                <a:sym typeface="Arial"/>
              </a:rPr>
              <a:t>, đ</a:t>
            </a:r>
            <a:r>
              <a:rPr kumimoji="0" lang="en-US" sz="2400" b="0" i="0" u="none" strike="noStrike" kern="1200" cap="none" spc="0" normalizeH="0" baseline="0" noProof="0" dirty="0" err="1">
                <a:ln>
                  <a:noFill/>
                </a:ln>
                <a:solidFill>
                  <a:srgbClr val="3F3F3F"/>
                </a:solidFill>
                <a:effectLst/>
                <a:uLnTx/>
                <a:uFillTx/>
                <a:latin typeface="Source Sans Pro"/>
                <a:sym typeface="Arial"/>
              </a:rPr>
              <a:t>ọc</a:t>
            </a:r>
            <a:r>
              <a:rPr kumimoji="0" lang="en-US" sz="2400" b="0" i="0" u="none" strike="noStrike" kern="1200" cap="none" spc="0" normalizeH="0" baseline="0" noProof="0" dirty="0">
                <a:ln>
                  <a:noFill/>
                </a:ln>
                <a:solidFill>
                  <a:srgbClr val="3F3F3F"/>
                </a:solidFill>
                <a:effectLst/>
                <a:uLnTx/>
                <a:uFillTx/>
                <a:latin typeface="Source Sans Pro"/>
                <a:sym typeface="Arial"/>
              </a:rPr>
              <a:t> SGK tr. 27 – 28, </a:t>
            </a:r>
            <a:r>
              <a:rPr kumimoji="0" lang="en-US" sz="2400" b="0" i="0" u="none" strike="noStrike" kern="1200" cap="none" spc="0" normalizeH="0" baseline="0" noProof="0" dirty="0" err="1">
                <a:ln>
                  <a:noFill/>
                </a:ln>
                <a:solidFill>
                  <a:srgbClr val="3F3F3F"/>
                </a:solidFill>
                <a:effectLst/>
                <a:uLnTx/>
                <a:uFillTx/>
                <a:latin typeface="Source Sans Pro"/>
                <a:sym typeface="Arial"/>
              </a:rPr>
              <a:t>hoàn</a:t>
            </a:r>
            <a:r>
              <a:rPr kumimoji="0" lang="en-US" sz="2400" b="0" i="0" u="none" strike="noStrike" kern="1200" cap="none" spc="0" normalizeH="0" baseline="0" noProof="0" dirty="0">
                <a:ln>
                  <a:noFill/>
                </a:ln>
                <a:solidFill>
                  <a:srgbClr val="3F3F3F"/>
                </a:solidFill>
                <a:effectLst/>
                <a:uLnTx/>
                <a:uFillTx/>
                <a:latin typeface="Source Sans Pro"/>
                <a:sym typeface="Arial"/>
              </a:rPr>
              <a:t> </a:t>
            </a:r>
            <a:r>
              <a:rPr kumimoji="0" lang="en-US" sz="2400" b="0" i="0" u="none" strike="noStrike" kern="1200" cap="none" spc="0" normalizeH="0" baseline="0" noProof="0" dirty="0" err="1">
                <a:ln>
                  <a:noFill/>
                </a:ln>
                <a:solidFill>
                  <a:srgbClr val="3F3F3F"/>
                </a:solidFill>
                <a:effectLst/>
                <a:uLnTx/>
                <a:uFillTx/>
                <a:latin typeface="Source Sans Pro"/>
                <a:sym typeface="Arial"/>
              </a:rPr>
              <a:t>thành</a:t>
            </a:r>
            <a:r>
              <a:rPr kumimoji="0" lang="en-US" sz="2400" b="0" i="0" u="none" strike="noStrike" kern="1200" cap="none" spc="0" normalizeH="0" baseline="0" noProof="0" dirty="0">
                <a:ln>
                  <a:noFill/>
                </a:ln>
                <a:solidFill>
                  <a:srgbClr val="3F3F3F"/>
                </a:solidFill>
                <a:effectLst/>
                <a:uLnTx/>
                <a:uFillTx/>
                <a:latin typeface="Source Sans Pro"/>
                <a:sym typeface="Arial"/>
              </a:rPr>
              <a:t> </a:t>
            </a:r>
            <a:r>
              <a:rPr kumimoji="0" lang="en-US" sz="2400" b="0" i="0" u="none" strike="noStrike" kern="1200" cap="none" spc="0" normalizeH="0" baseline="0" noProof="0" dirty="0" err="1">
                <a:ln>
                  <a:noFill/>
                </a:ln>
                <a:solidFill>
                  <a:srgbClr val="3F3F3F"/>
                </a:solidFill>
                <a:effectLst/>
                <a:uLnTx/>
                <a:uFillTx/>
                <a:latin typeface="Source Sans Pro"/>
                <a:sym typeface="Arial"/>
              </a:rPr>
              <a:t>các</a:t>
            </a:r>
            <a:r>
              <a:rPr kumimoji="0" lang="en-US" sz="2400" b="0" i="0" u="none" strike="noStrike" kern="1200" cap="none" spc="0" normalizeH="0" baseline="0" noProof="0" dirty="0">
                <a:ln>
                  <a:noFill/>
                </a:ln>
                <a:solidFill>
                  <a:srgbClr val="3F3F3F"/>
                </a:solidFill>
                <a:effectLst/>
                <a:uLnTx/>
                <a:uFillTx/>
                <a:latin typeface="Source Sans Pro"/>
                <a:sym typeface="Arial"/>
              </a:rPr>
              <a:t> </a:t>
            </a:r>
            <a:r>
              <a:rPr kumimoji="0" lang="en-US" sz="2400" b="0" i="0" u="none" strike="noStrike" kern="1200" cap="none" spc="0" normalizeH="0" baseline="0" noProof="0" dirty="0" err="1">
                <a:ln>
                  <a:noFill/>
                </a:ln>
                <a:solidFill>
                  <a:srgbClr val="3F3F3F"/>
                </a:solidFill>
                <a:effectLst/>
                <a:uLnTx/>
                <a:uFillTx/>
                <a:latin typeface="Source Sans Pro"/>
                <a:sym typeface="Arial"/>
              </a:rPr>
              <a:t>nhiệm</a:t>
            </a:r>
            <a:r>
              <a:rPr kumimoji="0" lang="en-US" sz="2400" b="0" i="0" u="none" strike="noStrike" kern="1200" cap="none" spc="0" normalizeH="0" baseline="0" noProof="0" dirty="0">
                <a:ln>
                  <a:noFill/>
                </a:ln>
                <a:solidFill>
                  <a:srgbClr val="3F3F3F"/>
                </a:solidFill>
                <a:effectLst/>
                <a:uLnTx/>
                <a:uFillTx/>
                <a:latin typeface="Source Sans Pro"/>
                <a:sym typeface="Arial"/>
              </a:rPr>
              <a:t> vụ</a:t>
            </a:r>
            <a:endParaRPr kumimoji="0" lang="id-ID" sz="2400" b="0" i="0" u="none" strike="noStrike" kern="1200" cap="none" spc="0" normalizeH="0" baseline="0" noProof="0" dirty="0">
              <a:ln>
                <a:noFill/>
              </a:ln>
              <a:solidFill>
                <a:srgbClr val="3F3F3F"/>
              </a:solidFill>
              <a:effectLst/>
              <a:uLnTx/>
              <a:uFillTx/>
              <a:latin typeface="Source Sans Pro"/>
              <a:sym typeface="Arial"/>
            </a:endParaRPr>
          </a:p>
        </p:txBody>
      </p:sp>
      <p:sp>
        <p:nvSpPr>
          <p:cNvPr id="23" name="TextBox 22">
            <a:extLst>
              <a:ext uri="{FF2B5EF4-FFF2-40B4-BE49-F238E27FC236}">
                <a16:creationId xmlns:a16="http://schemas.microsoft.com/office/drawing/2014/main" id="{B36F505E-058D-4D8F-B3FB-587BA9DC4F12}"/>
              </a:ext>
            </a:extLst>
          </p:cNvPr>
          <p:cNvSpPr txBox="1"/>
          <p:nvPr/>
        </p:nvSpPr>
        <p:spPr>
          <a:xfrm>
            <a:off x="1588589" y="2968012"/>
            <a:ext cx="2900153" cy="70788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3F3F3F"/>
              </a:solidFill>
              <a:effectLst/>
              <a:uLnTx/>
              <a:uFillTx/>
              <a:latin typeface="Montserrat"/>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Nhiệm</a:t>
            </a:r>
            <a:r>
              <a:rPr kumimoji="0" lang="en-US" sz="2000" b="1" i="0" u="none" strike="noStrike" kern="0" cap="none" spc="0" normalizeH="0" baseline="0" noProof="0" dirty="0">
                <a:ln>
                  <a:noFill/>
                </a:ln>
                <a:solidFill>
                  <a:srgbClr val="3F3F3F"/>
                </a:solidFill>
                <a:effectLst/>
                <a:uLnTx/>
                <a:uFillTx/>
                <a:latin typeface="Montserrat"/>
                <a:cs typeface="Arial"/>
                <a:sym typeface="Arial"/>
              </a:rPr>
              <a:t> vụ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bắt</a:t>
            </a: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buộc</a:t>
            </a:r>
            <a:endParaRPr kumimoji="0" lang="id-ID" sz="2000" b="1" i="0" u="none" strike="noStrike" kern="0" cap="none" spc="0" normalizeH="0" baseline="0" noProof="0" dirty="0">
              <a:ln>
                <a:noFill/>
              </a:ln>
              <a:solidFill>
                <a:srgbClr val="3F3F3F"/>
              </a:solidFill>
              <a:effectLst/>
              <a:uLnTx/>
              <a:uFillTx/>
              <a:latin typeface="Montserrat"/>
              <a:cs typeface="Arial"/>
              <a:sym typeface="Arial"/>
            </a:endParaRPr>
          </a:p>
        </p:txBody>
      </p:sp>
      <p:sp>
        <p:nvSpPr>
          <p:cNvPr id="24" name="TextBox 23">
            <a:extLst>
              <a:ext uri="{FF2B5EF4-FFF2-40B4-BE49-F238E27FC236}">
                <a16:creationId xmlns:a16="http://schemas.microsoft.com/office/drawing/2014/main" id="{BD55BFD8-8E5B-424E-B0AE-9CE4AE612FE4}"/>
              </a:ext>
            </a:extLst>
          </p:cNvPr>
          <p:cNvSpPr txBox="1"/>
          <p:nvPr/>
        </p:nvSpPr>
        <p:spPr>
          <a:xfrm>
            <a:off x="1656991" y="4794780"/>
            <a:ext cx="2864439"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3F3F3F"/>
                </a:solidFill>
                <a:effectLst/>
                <a:uLnTx/>
                <a:uFillTx/>
                <a:latin typeface="Montserrat"/>
                <a:cs typeface="Arial"/>
                <a:sym typeface="Arial"/>
              </a:rPr>
              <a:t>Thời</a:t>
            </a: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gian</a:t>
            </a: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hoàn</a:t>
            </a: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thành</a:t>
            </a:r>
            <a:endParaRPr kumimoji="0" lang="id-ID" sz="2000" b="1" i="0" u="none" strike="noStrike" kern="0" cap="none" spc="0" normalizeH="0" baseline="0" noProof="0" dirty="0">
              <a:ln>
                <a:noFill/>
              </a:ln>
              <a:solidFill>
                <a:srgbClr val="3F3F3F"/>
              </a:solidFill>
              <a:effectLst/>
              <a:uLnTx/>
              <a:uFillTx/>
              <a:latin typeface="Montserrat"/>
              <a:cs typeface="Arial"/>
              <a:sym typeface="Arial"/>
            </a:endParaRPr>
          </a:p>
        </p:txBody>
      </p:sp>
      <p:sp>
        <p:nvSpPr>
          <p:cNvPr id="25" name="TextBox 24">
            <a:extLst>
              <a:ext uri="{FF2B5EF4-FFF2-40B4-BE49-F238E27FC236}">
                <a16:creationId xmlns:a16="http://schemas.microsoft.com/office/drawing/2014/main" id="{3700632C-00D0-4A11-86E3-BCFB09DAEAF6}"/>
              </a:ext>
            </a:extLst>
          </p:cNvPr>
          <p:cNvSpPr txBox="1"/>
          <p:nvPr/>
        </p:nvSpPr>
        <p:spPr>
          <a:xfrm>
            <a:off x="7615239" y="3246595"/>
            <a:ext cx="25362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3F3F3F"/>
                </a:solidFill>
                <a:effectLst/>
                <a:uLnTx/>
                <a:uFillTx/>
                <a:latin typeface="Montserrat"/>
                <a:cs typeface="Arial"/>
                <a:sym typeface="Arial"/>
              </a:rPr>
              <a:t>Nhiệm</a:t>
            </a:r>
            <a:r>
              <a:rPr kumimoji="0" lang="en-US" sz="2000" b="1" i="0" u="none" strike="noStrike" kern="0" cap="none" spc="0" normalizeH="0" baseline="0" noProof="0" dirty="0">
                <a:ln>
                  <a:noFill/>
                </a:ln>
                <a:solidFill>
                  <a:srgbClr val="3F3F3F"/>
                </a:solidFill>
                <a:effectLst/>
                <a:uLnTx/>
                <a:uFillTx/>
                <a:latin typeface="Montserrat"/>
                <a:cs typeface="Arial"/>
                <a:sym typeface="Arial"/>
              </a:rPr>
              <a:t> vụ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nâng</a:t>
            </a: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cao</a:t>
            </a:r>
            <a:endParaRPr kumimoji="0" lang="id-ID" sz="2000" b="1" i="0" u="none" strike="noStrike" kern="0" cap="none" spc="0" normalizeH="0" baseline="0" noProof="0" dirty="0">
              <a:ln>
                <a:noFill/>
              </a:ln>
              <a:solidFill>
                <a:srgbClr val="3F3F3F"/>
              </a:solidFill>
              <a:effectLst/>
              <a:uLnTx/>
              <a:uFillTx/>
              <a:latin typeface="Montserrat"/>
              <a:cs typeface="Arial"/>
              <a:sym typeface="Arial"/>
            </a:endParaRPr>
          </a:p>
        </p:txBody>
      </p:sp>
      <p:sp>
        <p:nvSpPr>
          <p:cNvPr id="26" name="Content Placeholder 19">
            <a:extLst>
              <a:ext uri="{FF2B5EF4-FFF2-40B4-BE49-F238E27FC236}">
                <a16:creationId xmlns:a16="http://schemas.microsoft.com/office/drawing/2014/main" id="{98F8659A-DFCE-4FD8-AF0E-077FD8CA8EA1}"/>
              </a:ext>
            </a:extLst>
          </p:cNvPr>
          <p:cNvSpPr txBox="1">
            <a:spLocks/>
          </p:cNvSpPr>
          <p:nvPr/>
        </p:nvSpPr>
        <p:spPr>
          <a:xfrm>
            <a:off x="7424135" y="3508644"/>
            <a:ext cx="3243967" cy="69405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
                <a:srgbClr val="000000"/>
              </a:buClr>
              <a:buSzTx/>
              <a:buFont typeface="Arial" panose="020B0604020202020204" pitchFamily="34" charset="0"/>
              <a:buNone/>
              <a:tabLst/>
              <a:defRPr/>
            </a:pP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Tra</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a:t>
            </a: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lời</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1 </a:t>
            </a: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trong</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3 </a:t>
            </a: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câu</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a:t>
            </a: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hỏi</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a:t>
            </a:r>
            <a:endParaRPr kumimoji="0" lang="id-ID" sz="2000" b="0" i="0" u="none" strike="noStrike" kern="1200" cap="none" spc="0" normalizeH="0" baseline="0" noProof="0" dirty="0">
              <a:ln>
                <a:noFill/>
              </a:ln>
              <a:solidFill>
                <a:srgbClr val="3F3F3F"/>
              </a:solidFill>
              <a:effectLst/>
              <a:uLnTx/>
              <a:uFillTx/>
              <a:latin typeface="Source Sans Pro"/>
              <a:ea typeface="+mn-ea"/>
              <a:cs typeface="+mn-cs"/>
              <a:sym typeface="Arial"/>
            </a:endParaRPr>
          </a:p>
        </p:txBody>
      </p:sp>
      <p:sp>
        <p:nvSpPr>
          <p:cNvPr id="27" name="TextBox 26">
            <a:extLst>
              <a:ext uri="{FF2B5EF4-FFF2-40B4-BE49-F238E27FC236}">
                <a16:creationId xmlns:a16="http://schemas.microsoft.com/office/drawing/2014/main" id="{4A73B434-C058-4B1F-85BD-87D9B02CC047}"/>
              </a:ext>
            </a:extLst>
          </p:cNvPr>
          <p:cNvSpPr txBox="1"/>
          <p:nvPr/>
        </p:nvSpPr>
        <p:spPr>
          <a:xfrm>
            <a:off x="7782105" y="4714984"/>
            <a:ext cx="250260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3F3F3F"/>
                </a:solidFill>
                <a:effectLst/>
                <a:uLnTx/>
                <a:uFillTx/>
                <a:latin typeface="Montserrat"/>
                <a:cs typeface="Arial"/>
                <a:sym typeface="Arial"/>
              </a:rPr>
              <a:t>Thời</a:t>
            </a: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gian</a:t>
            </a: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trình</a:t>
            </a:r>
            <a:r>
              <a:rPr kumimoji="0" lang="en-US" sz="2000" b="1" i="0" u="none" strike="noStrike" kern="0" cap="none" spc="0" normalizeH="0" baseline="0" noProof="0" dirty="0">
                <a:ln>
                  <a:noFill/>
                </a:ln>
                <a:solidFill>
                  <a:srgbClr val="3F3F3F"/>
                </a:solidFill>
                <a:effectLst/>
                <a:uLnTx/>
                <a:uFillTx/>
                <a:latin typeface="Montserrat"/>
                <a:cs typeface="Arial"/>
                <a:sym typeface="Arial"/>
              </a:rPr>
              <a:t> </a:t>
            </a:r>
            <a:r>
              <a:rPr kumimoji="0" lang="en-US" sz="2000" b="1" i="0" u="none" strike="noStrike" kern="0" cap="none" spc="0" normalizeH="0" baseline="0" noProof="0" dirty="0" err="1">
                <a:ln>
                  <a:noFill/>
                </a:ln>
                <a:solidFill>
                  <a:srgbClr val="3F3F3F"/>
                </a:solidFill>
                <a:effectLst/>
                <a:uLnTx/>
                <a:uFillTx/>
                <a:latin typeface="Montserrat"/>
                <a:cs typeface="Arial"/>
                <a:sym typeface="Arial"/>
              </a:rPr>
              <a:t>bày</a:t>
            </a:r>
            <a:endParaRPr kumimoji="0" lang="id-ID" sz="2000" b="1" i="0" u="none" strike="noStrike" kern="0" cap="none" spc="0" normalizeH="0" baseline="0" noProof="0" dirty="0">
              <a:ln>
                <a:noFill/>
              </a:ln>
              <a:solidFill>
                <a:srgbClr val="3F3F3F"/>
              </a:solidFill>
              <a:effectLst/>
              <a:uLnTx/>
              <a:uFillTx/>
              <a:latin typeface="Montserrat"/>
              <a:cs typeface="Arial"/>
              <a:sym typeface="Arial"/>
            </a:endParaRPr>
          </a:p>
        </p:txBody>
      </p:sp>
      <p:sp>
        <p:nvSpPr>
          <p:cNvPr id="28" name="Freeform 113">
            <a:extLst>
              <a:ext uri="{FF2B5EF4-FFF2-40B4-BE49-F238E27FC236}">
                <a16:creationId xmlns:a16="http://schemas.microsoft.com/office/drawing/2014/main" id="{940D62F8-EFA2-4CFF-8568-61878A6AA64C}"/>
              </a:ext>
            </a:extLst>
          </p:cNvPr>
          <p:cNvSpPr>
            <a:spLocks noEditPoints="1"/>
          </p:cNvSpPr>
          <p:nvPr/>
        </p:nvSpPr>
        <p:spPr bwMode="auto">
          <a:xfrm>
            <a:off x="4859738" y="5102557"/>
            <a:ext cx="297669" cy="289083"/>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id-ID"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29" name="Freeform 148">
            <a:extLst>
              <a:ext uri="{FF2B5EF4-FFF2-40B4-BE49-F238E27FC236}">
                <a16:creationId xmlns:a16="http://schemas.microsoft.com/office/drawing/2014/main" id="{41E725C3-8B89-4102-A417-F43B98937724}"/>
              </a:ext>
            </a:extLst>
          </p:cNvPr>
          <p:cNvSpPr>
            <a:spLocks noEditPoints="1"/>
          </p:cNvSpPr>
          <p:nvPr/>
        </p:nvSpPr>
        <p:spPr bwMode="auto">
          <a:xfrm>
            <a:off x="7095403" y="4722122"/>
            <a:ext cx="339996" cy="305423"/>
          </a:xfrm>
          <a:custGeom>
            <a:avLst/>
            <a:gdLst>
              <a:gd name="T0" fmla="*/ 42 w 75"/>
              <a:gd name="T1" fmla="*/ 1 h 65"/>
              <a:gd name="T2" fmla="*/ 3 w 75"/>
              <a:gd name="T3" fmla="*/ 10 h 65"/>
              <a:gd name="T4" fmla="*/ 3 w 75"/>
              <a:gd name="T5" fmla="*/ 15 h 65"/>
              <a:gd name="T6" fmla="*/ 13 w 75"/>
              <a:gd name="T7" fmla="*/ 42 h 65"/>
              <a:gd name="T8" fmla="*/ 18 w 75"/>
              <a:gd name="T9" fmla="*/ 53 h 65"/>
              <a:gd name="T10" fmla="*/ 18 w 75"/>
              <a:gd name="T11" fmla="*/ 56 h 65"/>
              <a:gd name="T12" fmla="*/ 20 w 75"/>
              <a:gd name="T13" fmla="*/ 65 h 65"/>
              <a:gd name="T14" fmla="*/ 21 w 75"/>
              <a:gd name="T15" fmla="*/ 56 h 65"/>
              <a:gd name="T16" fmla="*/ 22 w 75"/>
              <a:gd name="T17" fmla="*/ 53 h 65"/>
              <a:gd name="T18" fmla="*/ 39 w 75"/>
              <a:gd name="T19" fmla="*/ 52 h 65"/>
              <a:gd name="T20" fmla="*/ 64 w 75"/>
              <a:gd name="T21" fmla="*/ 17 h 65"/>
              <a:gd name="T22" fmla="*/ 75 w 75"/>
              <a:gd name="T23" fmla="*/ 12 h 65"/>
              <a:gd name="T24" fmla="*/ 16 w 75"/>
              <a:gd name="T25" fmla="*/ 42 h 65"/>
              <a:gd name="T26" fmla="*/ 18 w 75"/>
              <a:gd name="T27" fmla="*/ 20 h 65"/>
              <a:gd name="T28" fmla="*/ 16 w 75"/>
              <a:gd name="T29" fmla="*/ 42 h 65"/>
              <a:gd name="T30" fmla="*/ 39 w 75"/>
              <a:gd name="T31" fmla="*/ 49 h 65"/>
              <a:gd name="T32" fmla="*/ 22 w 75"/>
              <a:gd name="T33" fmla="*/ 21 h 65"/>
              <a:gd name="T34" fmla="*/ 37 w 75"/>
              <a:gd name="T35" fmla="*/ 25 h 65"/>
              <a:gd name="T36" fmla="*/ 61 w 75"/>
              <a:gd name="T37" fmla="*/ 18 h 65"/>
              <a:gd name="T38" fmla="*/ 41 w 75"/>
              <a:gd name="T39" fmla="*/ 21 h 65"/>
              <a:gd name="T40" fmla="*/ 26 w 75"/>
              <a:gd name="T41" fmla="*/ 19 h 65"/>
              <a:gd name="T42" fmla="*/ 39 w 75"/>
              <a:gd name="T43" fmla="*/ 12 h 65"/>
              <a:gd name="T44" fmla="*/ 20 w 75"/>
              <a:gd name="T45" fmla="*/ 17 h 65"/>
              <a:gd name="T46" fmla="*/ 5 w 75"/>
              <a:gd name="T47" fmla="*/ 12 h 65"/>
              <a:gd name="T48" fmla="*/ 41 w 75"/>
              <a:gd name="T49" fmla="*/ 4 h 65"/>
              <a:gd name="T50" fmla="*/ 41 w 75"/>
              <a:gd name="T51" fmla="*/ 21 h 65"/>
              <a:gd name="T52" fmla="*/ 57 w 75"/>
              <a:gd name="T53" fmla="*/ 24 h 65"/>
              <a:gd name="T54" fmla="*/ 59 w 75"/>
              <a:gd name="T55" fmla="*/ 24 h 65"/>
              <a:gd name="T56" fmla="*/ 58 w 75"/>
              <a:gd name="T57" fmla="*/ 38 h 65"/>
              <a:gd name="T58" fmla="*/ 57 w 75"/>
              <a:gd name="T59" fmla="*/ 43 h 65"/>
              <a:gd name="T60" fmla="*/ 58 w 75"/>
              <a:gd name="T61" fmla="*/ 40 h 65"/>
              <a:gd name="T62" fmla="*/ 59 w 75"/>
              <a:gd name="T63" fmla="*/ 43 h 65"/>
              <a:gd name="T64" fmla="*/ 57 w 75"/>
              <a:gd name="T65"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5">
                <a:moveTo>
                  <a:pt x="72" y="10"/>
                </a:moveTo>
                <a:cubicBezTo>
                  <a:pt x="42" y="1"/>
                  <a:pt x="42" y="1"/>
                  <a:pt x="42" y="1"/>
                </a:cubicBezTo>
                <a:cubicBezTo>
                  <a:pt x="39" y="0"/>
                  <a:pt x="36" y="0"/>
                  <a:pt x="33" y="1"/>
                </a:cubicBezTo>
                <a:cubicBezTo>
                  <a:pt x="3" y="10"/>
                  <a:pt x="3" y="10"/>
                  <a:pt x="3" y="10"/>
                </a:cubicBezTo>
                <a:cubicBezTo>
                  <a:pt x="1" y="10"/>
                  <a:pt x="0" y="12"/>
                  <a:pt x="0" y="12"/>
                </a:cubicBezTo>
                <a:cubicBezTo>
                  <a:pt x="0" y="13"/>
                  <a:pt x="1" y="14"/>
                  <a:pt x="3" y="15"/>
                </a:cubicBezTo>
                <a:cubicBezTo>
                  <a:pt x="13" y="18"/>
                  <a:pt x="13" y="18"/>
                  <a:pt x="13" y="18"/>
                </a:cubicBezTo>
                <a:cubicBezTo>
                  <a:pt x="13" y="42"/>
                  <a:pt x="13" y="42"/>
                  <a:pt x="13" y="42"/>
                </a:cubicBezTo>
                <a:cubicBezTo>
                  <a:pt x="13" y="44"/>
                  <a:pt x="15" y="47"/>
                  <a:pt x="18" y="48"/>
                </a:cubicBezTo>
                <a:cubicBezTo>
                  <a:pt x="18" y="53"/>
                  <a:pt x="18" y="53"/>
                  <a:pt x="18" y="53"/>
                </a:cubicBezTo>
                <a:cubicBezTo>
                  <a:pt x="18" y="54"/>
                  <a:pt x="19" y="55"/>
                  <a:pt x="20" y="55"/>
                </a:cubicBezTo>
                <a:cubicBezTo>
                  <a:pt x="19" y="55"/>
                  <a:pt x="18" y="56"/>
                  <a:pt x="18" y="56"/>
                </a:cubicBezTo>
                <a:cubicBezTo>
                  <a:pt x="17" y="59"/>
                  <a:pt x="16" y="60"/>
                  <a:pt x="16" y="61"/>
                </a:cubicBezTo>
                <a:cubicBezTo>
                  <a:pt x="16" y="63"/>
                  <a:pt x="18" y="65"/>
                  <a:pt x="20" y="65"/>
                </a:cubicBezTo>
                <a:cubicBezTo>
                  <a:pt x="22" y="65"/>
                  <a:pt x="23" y="63"/>
                  <a:pt x="23" y="61"/>
                </a:cubicBezTo>
                <a:cubicBezTo>
                  <a:pt x="23" y="60"/>
                  <a:pt x="23" y="59"/>
                  <a:pt x="21" y="56"/>
                </a:cubicBezTo>
                <a:cubicBezTo>
                  <a:pt x="21" y="56"/>
                  <a:pt x="21" y="55"/>
                  <a:pt x="20" y="55"/>
                </a:cubicBezTo>
                <a:cubicBezTo>
                  <a:pt x="21" y="55"/>
                  <a:pt x="22" y="54"/>
                  <a:pt x="22" y="53"/>
                </a:cubicBezTo>
                <a:cubicBezTo>
                  <a:pt x="22" y="50"/>
                  <a:pt x="22" y="50"/>
                  <a:pt x="22" y="50"/>
                </a:cubicBezTo>
                <a:cubicBezTo>
                  <a:pt x="27" y="51"/>
                  <a:pt x="33" y="52"/>
                  <a:pt x="39" y="52"/>
                </a:cubicBezTo>
                <a:cubicBezTo>
                  <a:pt x="51" y="52"/>
                  <a:pt x="64" y="48"/>
                  <a:pt x="64" y="42"/>
                </a:cubicBezTo>
                <a:cubicBezTo>
                  <a:pt x="64" y="17"/>
                  <a:pt x="64" y="17"/>
                  <a:pt x="64" y="17"/>
                </a:cubicBezTo>
                <a:cubicBezTo>
                  <a:pt x="72" y="15"/>
                  <a:pt x="72" y="15"/>
                  <a:pt x="72" y="15"/>
                </a:cubicBezTo>
                <a:cubicBezTo>
                  <a:pt x="74" y="14"/>
                  <a:pt x="75" y="13"/>
                  <a:pt x="75" y="12"/>
                </a:cubicBezTo>
                <a:cubicBezTo>
                  <a:pt x="75" y="12"/>
                  <a:pt x="74" y="10"/>
                  <a:pt x="72" y="10"/>
                </a:cubicBezTo>
                <a:close/>
                <a:moveTo>
                  <a:pt x="16" y="42"/>
                </a:moveTo>
                <a:cubicBezTo>
                  <a:pt x="16" y="19"/>
                  <a:pt x="16" y="19"/>
                  <a:pt x="16" y="19"/>
                </a:cubicBezTo>
                <a:cubicBezTo>
                  <a:pt x="18" y="20"/>
                  <a:pt x="18" y="20"/>
                  <a:pt x="18" y="20"/>
                </a:cubicBezTo>
                <a:cubicBezTo>
                  <a:pt x="18" y="45"/>
                  <a:pt x="18" y="45"/>
                  <a:pt x="18" y="45"/>
                </a:cubicBezTo>
                <a:cubicBezTo>
                  <a:pt x="17" y="44"/>
                  <a:pt x="16" y="43"/>
                  <a:pt x="16" y="42"/>
                </a:cubicBezTo>
                <a:close/>
                <a:moveTo>
                  <a:pt x="61" y="42"/>
                </a:moveTo>
                <a:cubicBezTo>
                  <a:pt x="61" y="45"/>
                  <a:pt x="53" y="49"/>
                  <a:pt x="39" y="49"/>
                </a:cubicBezTo>
                <a:cubicBezTo>
                  <a:pt x="32" y="49"/>
                  <a:pt x="26" y="48"/>
                  <a:pt x="22" y="46"/>
                </a:cubicBezTo>
                <a:cubicBezTo>
                  <a:pt x="22" y="21"/>
                  <a:pt x="22" y="21"/>
                  <a:pt x="22" y="21"/>
                </a:cubicBezTo>
                <a:cubicBezTo>
                  <a:pt x="33" y="24"/>
                  <a:pt x="33" y="24"/>
                  <a:pt x="33" y="24"/>
                </a:cubicBezTo>
                <a:cubicBezTo>
                  <a:pt x="34" y="24"/>
                  <a:pt x="36" y="25"/>
                  <a:pt x="37" y="25"/>
                </a:cubicBezTo>
                <a:cubicBezTo>
                  <a:pt x="39" y="25"/>
                  <a:pt x="41" y="24"/>
                  <a:pt x="42" y="24"/>
                </a:cubicBezTo>
                <a:cubicBezTo>
                  <a:pt x="61" y="18"/>
                  <a:pt x="61" y="18"/>
                  <a:pt x="61" y="18"/>
                </a:cubicBezTo>
                <a:lnTo>
                  <a:pt x="61" y="42"/>
                </a:lnTo>
                <a:close/>
                <a:moveTo>
                  <a:pt x="41" y="21"/>
                </a:moveTo>
                <a:cubicBezTo>
                  <a:pt x="39" y="22"/>
                  <a:pt x="36" y="22"/>
                  <a:pt x="34" y="21"/>
                </a:cubicBezTo>
                <a:cubicBezTo>
                  <a:pt x="26" y="19"/>
                  <a:pt x="26" y="19"/>
                  <a:pt x="26" y="19"/>
                </a:cubicBezTo>
                <a:cubicBezTo>
                  <a:pt x="38" y="14"/>
                  <a:pt x="38" y="14"/>
                  <a:pt x="38" y="14"/>
                </a:cubicBezTo>
                <a:cubicBezTo>
                  <a:pt x="39" y="14"/>
                  <a:pt x="40" y="13"/>
                  <a:pt x="39" y="12"/>
                </a:cubicBezTo>
                <a:cubicBezTo>
                  <a:pt x="39" y="11"/>
                  <a:pt x="38" y="10"/>
                  <a:pt x="37" y="11"/>
                </a:cubicBezTo>
                <a:cubicBezTo>
                  <a:pt x="20" y="17"/>
                  <a:pt x="20" y="17"/>
                  <a:pt x="20" y="17"/>
                </a:cubicBezTo>
                <a:cubicBezTo>
                  <a:pt x="19" y="17"/>
                  <a:pt x="19" y="17"/>
                  <a:pt x="19" y="17"/>
                </a:cubicBezTo>
                <a:cubicBezTo>
                  <a:pt x="5" y="12"/>
                  <a:pt x="5" y="12"/>
                  <a:pt x="5" y="12"/>
                </a:cubicBezTo>
                <a:cubicBezTo>
                  <a:pt x="34" y="4"/>
                  <a:pt x="34" y="4"/>
                  <a:pt x="34" y="4"/>
                </a:cubicBezTo>
                <a:cubicBezTo>
                  <a:pt x="36" y="3"/>
                  <a:pt x="39" y="3"/>
                  <a:pt x="41" y="4"/>
                </a:cubicBezTo>
                <a:cubicBezTo>
                  <a:pt x="70" y="12"/>
                  <a:pt x="70" y="12"/>
                  <a:pt x="70" y="12"/>
                </a:cubicBezTo>
                <a:lnTo>
                  <a:pt x="41" y="21"/>
                </a:lnTo>
                <a:close/>
                <a:moveTo>
                  <a:pt x="57" y="37"/>
                </a:moveTo>
                <a:cubicBezTo>
                  <a:pt x="57" y="24"/>
                  <a:pt x="57" y="24"/>
                  <a:pt x="57" y="24"/>
                </a:cubicBezTo>
                <a:cubicBezTo>
                  <a:pt x="57" y="23"/>
                  <a:pt x="57" y="23"/>
                  <a:pt x="58" y="23"/>
                </a:cubicBezTo>
                <a:cubicBezTo>
                  <a:pt x="58" y="23"/>
                  <a:pt x="59" y="23"/>
                  <a:pt x="59" y="24"/>
                </a:cubicBezTo>
                <a:cubicBezTo>
                  <a:pt x="59" y="37"/>
                  <a:pt x="59" y="37"/>
                  <a:pt x="59" y="37"/>
                </a:cubicBezTo>
                <a:cubicBezTo>
                  <a:pt x="59" y="37"/>
                  <a:pt x="58" y="38"/>
                  <a:pt x="58" y="38"/>
                </a:cubicBezTo>
                <a:cubicBezTo>
                  <a:pt x="57" y="38"/>
                  <a:pt x="57" y="37"/>
                  <a:pt x="57" y="37"/>
                </a:cubicBezTo>
                <a:close/>
                <a:moveTo>
                  <a:pt x="57" y="43"/>
                </a:moveTo>
                <a:cubicBezTo>
                  <a:pt x="57" y="41"/>
                  <a:pt x="57" y="41"/>
                  <a:pt x="57" y="41"/>
                </a:cubicBezTo>
                <a:cubicBezTo>
                  <a:pt x="57" y="40"/>
                  <a:pt x="57" y="40"/>
                  <a:pt x="58" y="40"/>
                </a:cubicBezTo>
                <a:cubicBezTo>
                  <a:pt x="58" y="40"/>
                  <a:pt x="59" y="40"/>
                  <a:pt x="59" y="41"/>
                </a:cubicBezTo>
                <a:cubicBezTo>
                  <a:pt x="59" y="43"/>
                  <a:pt x="59" y="43"/>
                  <a:pt x="59" y="43"/>
                </a:cubicBezTo>
                <a:cubicBezTo>
                  <a:pt x="59" y="43"/>
                  <a:pt x="58" y="44"/>
                  <a:pt x="58" y="44"/>
                </a:cubicBezTo>
                <a:cubicBezTo>
                  <a:pt x="57" y="44"/>
                  <a:pt x="57" y="43"/>
                  <a:pt x="57" y="4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30" name="Freeform 163">
            <a:extLst>
              <a:ext uri="{FF2B5EF4-FFF2-40B4-BE49-F238E27FC236}">
                <a16:creationId xmlns:a16="http://schemas.microsoft.com/office/drawing/2014/main" id="{3BA3995C-7182-45B0-94B0-E843907678E6}"/>
              </a:ext>
            </a:extLst>
          </p:cNvPr>
          <p:cNvSpPr>
            <a:spLocks noEditPoints="1"/>
          </p:cNvSpPr>
          <p:nvPr/>
        </p:nvSpPr>
        <p:spPr bwMode="auto">
          <a:xfrm>
            <a:off x="4850697" y="3543878"/>
            <a:ext cx="332561" cy="343359"/>
          </a:xfrm>
          <a:custGeom>
            <a:avLst/>
            <a:gdLst>
              <a:gd name="T0" fmla="*/ 14 w 65"/>
              <a:gd name="T1" fmla="*/ 21 h 65"/>
              <a:gd name="T2" fmla="*/ 12 w 65"/>
              <a:gd name="T3" fmla="*/ 23 h 65"/>
              <a:gd name="T4" fmla="*/ 14 w 65"/>
              <a:gd name="T5" fmla="*/ 53 h 65"/>
              <a:gd name="T6" fmla="*/ 44 w 65"/>
              <a:gd name="T7" fmla="*/ 52 h 65"/>
              <a:gd name="T8" fmla="*/ 16 w 65"/>
              <a:gd name="T9" fmla="*/ 21 h 65"/>
              <a:gd name="T10" fmla="*/ 14 w 65"/>
              <a:gd name="T11" fmla="*/ 23 h 65"/>
              <a:gd name="T12" fmla="*/ 14 w 65"/>
              <a:gd name="T13" fmla="*/ 51 h 65"/>
              <a:gd name="T14" fmla="*/ 14 w 65"/>
              <a:gd name="T15" fmla="*/ 3 h 65"/>
              <a:gd name="T16" fmla="*/ 5 w 65"/>
              <a:gd name="T17" fmla="*/ 1 h 65"/>
              <a:gd name="T18" fmla="*/ 0 w 65"/>
              <a:gd name="T19" fmla="*/ 57 h 65"/>
              <a:gd name="T20" fmla="*/ 57 w 65"/>
              <a:gd name="T21" fmla="*/ 65 h 65"/>
              <a:gd name="T22" fmla="*/ 57 w 65"/>
              <a:gd name="T23" fmla="*/ 65 h 65"/>
              <a:gd name="T24" fmla="*/ 62 w 65"/>
              <a:gd name="T25" fmla="*/ 51 h 65"/>
              <a:gd name="T26" fmla="*/ 57 w 65"/>
              <a:gd name="T27" fmla="*/ 61 h 65"/>
              <a:gd name="T28" fmla="*/ 8 w 65"/>
              <a:gd name="T29" fmla="*/ 61 h 65"/>
              <a:gd name="T30" fmla="*/ 4 w 65"/>
              <a:gd name="T31" fmla="*/ 8 h 65"/>
              <a:gd name="T32" fmla="*/ 8 w 65"/>
              <a:gd name="T33" fmla="*/ 4 h 65"/>
              <a:gd name="T34" fmla="*/ 16 w 65"/>
              <a:gd name="T35" fmla="*/ 10 h 65"/>
              <a:gd name="T36" fmla="*/ 13 w 65"/>
              <a:gd name="T37" fmla="*/ 14 h 65"/>
              <a:gd name="T38" fmla="*/ 14 w 65"/>
              <a:gd name="T39" fmla="*/ 14 h 65"/>
              <a:gd name="T40" fmla="*/ 21 w 65"/>
              <a:gd name="T41" fmla="*/ 15 h 65"/>
              <a:gd name="T42" fmla="*/ 19 w 65"/>
              <a:gd name="T43" fmla="*/ 18 h 65"/>
              <a:gd name="T44" fmla="*/ 20 w 65"/>
              <a:gd name="T45" fmla="*/ 18 h 65"/>
              <a:gd name="T46" fmla="*/ 25 w 65"/>
              <a:gd name="T47" fmla="*/ 20 h 65"/>
              <a:gd name="T48" fmla="*/ 23 w 65"/>
              <a:gd name="T49" fmla="*/ 24 h 65"/>
              <a:gd name="T50" fmla="*/ 24 w 65"/>
              <a:gd name="T51" fmla="*/ 24 h 65"/>
              <a:gd name="T52" fmla="*/ 30 w 65"/>
              <a:gd name="T53" fmla="*/ 24 h 65"/>
              <a:gd name="T54" fmla="*/ 29 w 65"/>
              <a:gd name="T55" fmla="*/ 27 h 65"/>
              <a:gd name="T56" fmla="*/ 30 w 65"/>
              <a:gd name="T57" fmla="*/ 27 h 65"/>
              <a:gd name="T58" fmla="*/ 35 w 65"/>
              <a:gd name="T59" fmla="*/ 29 h 65"/>
              <a:gd name="T60" fmla="*/ 32 w 65"/>
              <a:gd name="T61" fmla="*/ 33 h 65"/>
              <a:gd name="T62" fmla="*/ 33 w 65"/>
              <a:gd name="T63" fmla="*/ 33 h 65"/>
              <a:gd name="T64" fmla="*/ 40 w 65"/>
              <a:gd name="T65" fmla="*/ 34 h 65"/>
              <a:gd name="T66" fmla="*/ 38 w 65"/>
              <a:gd name="T67" fmla="*/ 37 h 65"/>
              <a:gd name="T68" fmla="*/ 39 w 65"/>
              <a:gd name="T69" fmla="*/ 37 h 65"/>
              <a:gd name="T70" fmla="*/ 44 w 65"/>
              <a:gd name="T71" fmla="*/ 39 h 65"/>
              <a:gd name="T72" fmla="*/ 42 w 65"/>
              <a:gd name="T73" fmla="*/ 43 h 65"/>
              <a:gd name="T74" fmla="*/ 43 w 65"/>
              <a:gd name="T75" fmla="*/ 43 h 65"/>
              <a:gd name="T76" fmla="*/ 49 w 65"/>
              <a:gd name="T77" fmla="*/ 43 h 65"/>
              <a:gd name="T78" fmla="*/ 48 w 65"/>
              <a:gd name="T79" fmla="*/ 46 h 65"/>
              <a:gd name="T80" fmla="*/ 49 w 65"/>
              <a:gd name="T81" fmla="*/ 46 h 65"/>
              <a:gd name="T82" fmla="*/ 54 w 65"/>
              <a:gd name="T83" fmla="*/ 48 h 65"/>
              <a:gd name="T84" fmla="*/ 51 w 65"/>
              <a:gd name="T85" fmla="*/ 52 h 65"/>
              <a:gd name="T86" fmla="*/ 52 w 65"/>
              <a:gd name="T87" fmla="*/ 52 h 65"/>
              <a:gd name="T88" fmla="*/ 59 w 65"/>
              <a:gd name="T89" fmla="*/ 54 h 65"/>
              <a:gd name="T90" fmla="*/ 61 w 65"/>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5" h="65">
                <a:moveTo>
                  <a:pt x="16" y="21"/>
                </a:moveTo>
                <a:cubicBezTo>
                  <a:pt x="15" y="21"/>
                  <a:pt x="15" y="21"/>
                  <a:pt x="14" y="21"/>
                </a:cubicBezTo>
                <a:cubicBezTo>
                  <a:pt x="14" y="21"/>
                  <a:pt x="14" y="21"/>
                  <a:pt x="14" y="21"/>
                </a:cubicBezTo>
                <a:cubicBezTo>
                  <a:pt x="13" y="21"/>
                  <a:pt x="12" y="22"/>
                  <a:pt x="12" y="23"/>
                </a:cubicBezTo>
                <a:cubicBezTo>
                  <a:pt x="12" y="51"/>
                  <a:pt x="12" y="51"/>
                  <a:pt x="12" y="51"/>
                </a:cubicBezTo>
                <a:cubicBezTo>
                  <a:pt x="12" y="52"/>
                  <a:pt x="13" y="53"/>
                  <a:pt x="14" y="53"/>
                </a:cubicBezTo>
                <a:cubicBezTo>
                  <a:pt x="43" y="53"/>
                  <a:pt x="43" y="53"/>
                  <a:pt x="43" y="53"/>
                </a:cubicBezTo>
                <a:cubicBezTo>
                  <a:pt x="43" y="53"/>
                  <a:pt x="44" y="53"/>
                  <a:pt x="44" y="52"/>
                </a:cubicBezTo>
                <a:cubicBezTo>
                  <a:pt x="45" y="51"/>
                  <a:pt x="45" y="50"/>
                  <a:pt x="44" y="50"/>
                </a:cubicBezTo>
                <a:lnTo>
                  <a:pt x="16" y="21"/>
                </a:lnTo>
                <a:close/>
                <a:moveTo>
                  <a:pt x="14" y="51"/>
                </a:moveTo>
                <a:cubicBezTo>
                  <a:pt x="14" y="23"/>
                  <a:pt x="14" y="23"/>
                  <a:pt x="14" y="23"/>
                </a:cubicBezTo>
                <a:cubicBezTo>
                  <a:pt x="43" y="51"/>
                  <a:pt x="43" y="51"/>
                  <a:pt x="43" y="51"/>
                </a:cubicBezTo>
                <a:lnTo>
                  <a:pt x="14" y="51"/>
                </a:lnTo>
                <a:close/>
                <a:moveTo>
                  <a:pt x="62" y="51"/>
                </a:moveTo>
                <a:cubicBezTo>
                  <a:pt x="14" y="3"/>
                  <a:pt x="14" y="3"/>
                  <a:pt x="14" y="3"/>
                </a:cubicBezTo>
                <a:cubicBezTo>
                  <a:pt x="12" y="1"/>
                  <a:pt x="10" y="0"/>
                  <a:pt x="8" y="0"/>
                </a:cubicBezTo>
                <a:cubicBezTo>
                  <a:pt x="7" y="0"/>
                  <a:pt x="6" y="1"/>
                  <a:pt x="5" y="1"/>
                </a:cubicBezTo>
                <a:cubicBezTo>
                  <a:pt x="2" y="2"/>
                  <a:pt x="0" y="5"/>
                  <a:pt x="0" y="8"/>
                </a:cubicBezTo>
                <a:cubicBezTo>
                  <a:pt x="0" y="57"/>
                  <a:pt x="0" y="57"/>
                  <a:pt x="0" y="57"/>
                </a:cubicBezTo>
                <a:cubicBezTo>
                  <a:pt x="0" y="62"/>
                  <a:pt x="4" y="65"/>
                  <a:pt x="8" y="65"/>
                </a:cubicBezTo>
                <a:cubicBezTo>
                  <a:pt x="57" y="65"/>
                  <a:pt x="57" y="65"/>
                  <a:pt x="57" y="65"/>
                </a:cubicBezTo>
                <a:cubicBezTo>
                  <a:pt x="57" y="65"/>
                  <a:pt x="57" y="65"/>
                  <a:pt x="57" y="65"/>
                </a:cubicBezTo>
                <a:cubicBezTo>
                  <a:pt x="57" y="65"/>
                  <a:pt x="57" y="65"/>
                  <a:pt x="57" y="65"/>
                </a:cubicBezTo>
                <a:cubicBezTo>
                  <a:pt x="62" y="65"/>
                  <a:pt x="65" y="62"/>
                  <a:pt x="65" y="57"/>
                </a:cubicBezTo>
                <a:cubicBezTo>
                  <a:pt x="65" y="55"/>
                  <a:pt x="64" y="52"/>
                  <a:pt x="62" y="51"/>
                </a:cubicBezTo>
                <a:close/>
                <a:moveTo>
                  <a:pt x="57" y="61"/>
                </a:moveTo>
                <a:cubicBezTo>
                  <a:pt x="57" y="61"/>
                  <a:pt x="57" y="61"/>
                  <a:pt x="57" y="61"/>
                </a:cubicBezTo>
                <a:cubicBezTo>
                  <a:pt x="57" y="61"/>
                  <a:pt x="57" y="61"/>
                  <a:pt x="57" y="61"/>
                </a:cubicBezTo>
                <a:cubicBezTo>
                  <a:pt x="8" y="61"/>
                  <a:pt x="8" y="61"/>
                  <a:pt x="8" y="61"/>
                </a:cubicBezTo>
                <a:cubicBezTo>
                  <a:pt x="6" y="61"/>
                  <a:pt x="4" y="59"/>
                  <a:pt x="4" y="57"/>
                </a:cubicBezTo>
                <a:cubicBezTo>
                  <a:pt x="4" y="8"/>
                  <a:pt x="4" y="8"/>
                  <a:pt x="4" y="8"/>
                </a:cubicBezTo>
                <a:cubicBezTo>
                  <a:pt x="4" y="7"/>
                  <a:pt x="5" y="5"/>
                  <a:pt x="7" y="5"/>
                </a:cubicBezTo>
                <a:cubicBezTo>
                  <a:pt x="7" y="4"/>
                  <a:pt x="8" y="4"/>
                  <a:pt x="8" y="4"/>
                </a:cubicBezTo>
                <a:cubicBezTo>
                  <a:pt x="9" y="4"/>
                  <a:pt x="10" y="5"/>
                  <a:pt x="11" y="6"/>
                </a:cubicBezTo>
                <a:cubicBezTo>
                  <a:pt x="16" y="10"/>
                  <a:pt x="16" y="10"/>
                  <a:pt x="16" y="10"/>
                </a:cubicBezTo>
                <a:cubicBezTo>
                  <a:pt x="13" y="13"/>
                  <a:pt x="13" y="13"/>
                  <a:pt x="13" y="13"/>
                </a:cubicBezTo>
                <a:cubicBezTo>
                  <a:pt x="13" y="13"/>
                  <a:pt x="13" y="14"/>
                  <a:pt x="13" y="14"/>
                </a:cubicBezTo>
                <a:cubicBezTo>
                  <a:pt x="13" y="15"/>
                  <a:pt x="13" y="15"/>
                  <a:pt x="14" y="15"/>
                </a:cubicBezTo>
                <a:cubicBezTo>
                  <a:pt x="14" y="15"/>
                  <a:pt x="14" y="15"/>
                  <a:pt x="14" y="14"/>
                </a:cubicBezTo>
                <a:cubicBezTo>
                  <a:pt x="17" y="12"/>
                  <a:pt x="17" y="12"/>
                  <a:pt x="17" y="12"/>
                </a:cubicBezTo>
                <a:cubicBezTo>
                  <a:pt x="21" y="15"/>
                  <a:pt x="21" y="15"/>
                  <a:pt x="21" y="15"/>
                </a:cubicBezTo>
                <a:cubicBezTo>
                  <a:pt x="19" y="17"/>
                  <a:pt x="19" y="17"/>
                  <a:pt x="19" y="17"/>
                </a:cubicBezTo>
                <a:cubicBezTo>
                  <a:pt x="19" y="17"/>
                  <a:pt x="19" y="18"/>
                  <a:pt x="19" y="18"/>
                </a:cubicBezTo>
                <a:cubicBezTo>
                  <a:pt x="19" y="18"/>
                  <a:pt x="19" y="18"/>
                  <a:pt x="20" y="18"/>
                </a:cubicBezTo>
                <a:cubicBezTo>
                  <a:pt x="20" y="18"/>
                  <a:pt x="20" y="18"/>
                  <a:pt x="20" y="18"/>
                </a:cubicBezTo>
                <a:cubicBezTo>
                  <a:pt x="22" y="16"/>
                  <a:pt x="22" y="16"/>
                  <a:pt x="22" y="16"/>
                </a:cubicBezTo>
                <a:cubicBezTo>
                  <a:pt x="25" y="20"/>
                  <a:pt x="25" y="20"/>
                  <a:pt x="25" y="20"/>
                </a:cubicBezTo>
                <a:cubicBezTo>
                  <a:pt x="23" y="23"/>
                  <a:pt x="23" y="23"/>
                  <a:pt x="23" y="23"/>
                </a:cubicBezTo>
                <a:cubicBezTo>
                  <a:pt x="22" y="23"/>
                  <a:pt x="22" y="24"/>
                  <a:pt x="23" y="24"/>
                </a:cubicBezTo>
                <a:cubicBezTo>
                  <a:pt x="23" y="24"/>
                  <a:pt x="23" y="24"/>
                  <a:pt x="23" y="24"/>
                </a:cubicBezTo>
                <a:cubicBezTo>
                  <a:pt x="24" y="24"/>
                  <a:pt x="24" y="24"/>
                  <a:pt x="24" y="24"/>
                </a:cubicBezTo>
                <a:cubicBezTo>
                  <a:pt x="27" y="21"/>
                  <a:pt x="27" y="21"/>
                  <a:pt x="27" y="21"/>
                </a:cubicBezTo>
                <a:cubicBezTo>
                  <a:pt x="30" y="24"/>
                  <a:pt x="30" y="24"/>
                  <a:pt x="30" y="24"/>
                </a:cubicBezTo>
                <a:cubicBezTo>
                  <a:pt x="29" y="26"/>
                  <a:pt x="29" y="26"/>
                  <a:pt x="29" y="26"/>
                </a:cubicBezTo>
                <a:cubicBezTo>
                  <a:pt x="28" y="26"/>
                  <a:pt x="28" y="27"/>
                  <a:pt x="29" y="27"/>
                </a:cubicBezTo>
                <a:cubicBezTo>
                  <a:pt x="29" y="28"/>
                  <a:pt x="29" y="28"/>
                  <a:pt x="29" y="28"/>
                </a:cubicBezTo>
                <a:cubicBezTo>
                  <a:pt x="30" y="28"/>
                  <a:pt x="30" y="28"/>
                  <a:pt x="30" y="27"/>
                </a:cubicBezTo>
                <a:cubicBezTo>
                  <a:pt x="32" y="26"/>
                  <a:pt x="32" y="26"/>
                  <a:pt x="32" y="26"/>
                </a:cubicBezTo>
                <a:cubicBezTo>
                  <a:pt x="35" y="29"/>
                  <a:pt x="35" y="29"/>
                  <a:pt x="35" y="29"/>
                </a:cubicBezTo>
                <a:cubicBezTo>
                  <a:pt x="32" y="32"/>
                  <a:pt x="32" y="32"/>
                  <a:pt x="32" y="32"/>
                </a:cubicBezTo>
                <a:cubicBezTo>
                  <a:pt x="32" y="32"/>
                  <a:pt x="32" y="33"/>
                  <a:pt x="32" y="33"/>
                </a:cubicBezTo>
                <a:cubicBezTo>
                  <a:pt x="32" y="34"/>
                  <a:pt x="32" y="34"/>
                  <a:pt x="33" y="34"/>
                </a:cubicBezTo>
                <a:cubicBezTo>
                  <a:pt x="33" y="34"/>
                  <a:pt x="33" y="34"/>
                  <a:pt x="33" y="33"/>
                </a:cubicBezTo>
                <a:cubicBezTo>
                  <a:pt x="36" y="31"/>
                  <a:pt x="36" y="31"/>
                  <a:pt x="36" y="31"/>
                </a:cubicBezTo>
                <a:cubicBezTo>
                  <a:pt x="40" y="34"/>
                  <a:pt x="40" y="34"/>
                  <a:pt x="40" y="34"/>
                </a:cubicBezTo>
                <a:cubicBezTo>
                  <a:pt x="38" y="36"/>
                  <a:pt x="38" y="36"/>
                  <a:pt x="38" y="36"/>
                </a:cubicBezTo>
                <a:cubicBezTo>
                  <a:pt x="38" y="36"/>
                  <a:pt x="38" y="37"/>
                  <a:pt x="38" y="37"/>
                </a:cubicBezTo>
                <a:cubicBezTo>
                  <a:pt x="38" y="37"/>
                  <a:pt x="38" y="37"/>
                  <a:pt x="39" y="37"/>
                </a:cubicBezTo>
                <a:cubicBezTo>
                  <a:pt x="39" y="37"/>
                  <a:pt x="39" y="37"/>
                  <a:pt x="39" y="37"/>
                </a:cubicBezTo>
                <a:cubicBezTo>
                  <a:pt x="41" y="35"/>
                  <a:pt x="41" y="35"/>
                  <a:pt x="41" y="35"/>
                </a:cubicBezTo>
                <a:cubicBezTo>
                  <a:pt x="44" y="39"/>
                  <a:pt x="44" y="39"/>
                  <a:pt x="44" y="39"/>
                </a:cubicBezTo>
                <a:cubicBezTo>
                  <a:pt x="42" y="42"/>
                  <a:pt x="42" y="42"/>
                  <a:pt x="42" y="42"/>
                </a:cubicBezTo>
                <a:cubicBezTo>
                  <a:pt x="41" y="42"/>
                  <a:pt x="41" y="43"/>
                  <a:pt x="42" y="43"/>
                </a:cubicBezTo>
                <a:cubicBezTo>
                  <a:pt x="42" y="43"/>
                  <a:pt x="42" y="43"/>
                  <a:pt x="42" y="43"/>
                </a:cubicBezTo>
                <a:cubicBezTo>
                  <a:pt x="43" y="43"/>
                  <a:pt x="43" y="43"/>
                  <a:pt x="43" y="43"/>
                </a:cubicBezTo>
                <a:cubicBezTo>
                  <a:pt x="46" y="40"/>
                  <a:pt x="46" y="40"/>
                  <a:pt x="46" y="40"/>
                </a:cubicBezTo>
                <a:cubicBezTo>
                  <a:pt x="49" y="43"/>
                  <a:pt x="49" y="43"/>
                  <a:pt x="49" y="43"/>
                </a:cubicBezTo>
                <a:cubicBezTo>
                  <a:pt x="48" y="45"/>
                  <a:pt x="48" y="45"/>
                  <a:pt x="48" y="45"/>
                </a:cubicBezTo>
                <a:cubicBezTo>
                  <a:pt x="47" y="45"/>
                  <a:pt x="47" y="46"/>
                  <a:pt x="48" y="46"/>
                </a:cubicBezTo>
                <a:cubicBezTo>
                  <a:pt x="48" y="47"/>
                  <a:pt x="48" y="47"/>
                  <a:pt x="48" y="47"/>
                </a:cubicBezTo>
                <a:cubicBezTo>
                  <a:pt x="49" y="47"/>
                  <a:pt x="49" y="47"/>
                  <a:pt x="49" y="46"/>
                </a:cubicBezTo>
                <a:cubicBezTo>
                  <a:pt x="51" y="45"/>
                  <a:pt x="51" y="45"/>
                  <a:pt x="51" y="45"/>
                </a:cubicBezTo>
                <a:cubicBezTo>
                  <a:pt x="54" y="48"/>
                  <a:pt x="54" y="48"/>
                  <a:pt x="54" y="48"/>
                </a:cubicBezTo>
                <a:cubicBezTo>
                  <a:pt x="51" y="51"/>
                  <a:pt x="51" y="51"/>
                  <a:pt x="51" y="51"/>
                </a:cubicBezTo>
                <a:cubicBezTo>
                  <a:pt x="51" y="51"/>
                  <a:pt x="51" y="52"/>
                  <a:pt x="51" y="52"/>
                </a:cubicBezTo>
                <a:cubicBezTo>
                  <a:pt x="51" y="53"/>
                  <a:pt x="51" y="53"/>
                  <a:pt x="52" y="53"/>
                </a:cubicBezTo>
                <a:cubicBezTo>
                  <a:pt x="52" y="53"/>
                  <a:pt x="52" y="53"/>
                  <a:pt x="52" y="52"/>
                </a:cubicBezTo>
                <a:cubicBezTo>
                  <a:pt x="55" y="50"/>
                  <a:pt x="55" y="50"/>
                  <a:pt x="55" y="50"/>
                </a:cubicBezTo>
                <a:cubicBezTo>
                  <a:pt x="59" y="54"/>
                  <a:pt x="59" y="54"/>
                  <a:pt x="59" y="54"/>
                </a:cubicBezTo>
                <a:cubicBezTo>
                  <a:pt x="59" y="54"/>
                  <a:pt x="60" y="54"/>
                  <a:pt x="60" y="54"/>
                </a:cubicBezTo>
                <a:cubicBezTo>
                  <a:pt x="61" y="55"/>
                  <a:pt x="61" y="56"/>
                  <a:pt x="61" y="57"/>
                </a:cubicBezTo>
                <a:cubicBezTo>
                  <a:pt x="61" y="59"/>
                  <a:pt x="59" y="61"/>
                  <a:pt x="57" y="61"/>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31" name="Freeform 110">
            <a:extLst>
              <a:ext uri="{FF2B5EF4-FFF2-40B4-BE49-F238E27FC236}">
                <a16:creationId xmlns:a16="http://schemas.microsoft.com/office/drawing/2014/main" id="{8654DBC6-32F6-4724-BCAE-10A01F4315D6}"/>
              </a:ext>
            </a:extLst>
          </p:cNvPr>
          <p:cNvSpPr>
            <a:spLocks noEditPoints="1"/>
          </p:cNvSpPr>
          <p:nvPr/>
        </p:nvSpPr>
        <p:spPr bwMode="auto">
          <a:xfrm>
            <a:off x="7146500" y="3732265"/>
            <a:ext cx="255779" cy="309945"/>
          </a:xfrm>
          <a:custGeom>
            <a:avLst/>
            <a:gdLst>
              <a:gd name="T0" fmla="*/ 6 w 144"/>
              <a:gd name="T1" fmla="*/ 37 h 174"/>
              <a:gd name="T2" fmla="*/ 5 w 144"/>
              <a:gd name="T3" fmla="*/ 50 h 174"/>
              <a:gd name="T4" fmla="*/ 29 w 144"/>
              <a:gd name="T5" fmla="*/ 79 h 174"/>
              <a:gd name="T6" fmla="*/ 30 w 144"/>
              <a:gd name="T7" fmla="*/ 78 h 174"/>
              <a:gd name="T8" fmla="*/ 45 w 144"/>
              <a:gd name="T9" fmla="*/ 70 h 174"/>
              <a:gd name="T10" fmla="*/ 0 w 144"/>
              <a:gd name="T11" fmla="*/ 14 h 174"/>
              <a:gd name="T12" fmla="*/ 29 w 144"/>
              <a:gd name="T13" fmla="*/ 79 h 174"/>
              <a:gd name="T14" fmla="*/ 72 w 144"/>
              <a:gd name="T15" fmla="*/ 38 h 174"/>
              <a:gd name="T16" fmla="*/ 82 w 144"/>
              <a:gd name="T17" fmla="*/ 43 h 174"/>
              <a:gd name="T18" fmla="*/ 119 w 144"/>
              <a:gd name="T19" fmla="*/ 73 h 174"/>
              <a:gd name="T20" fmla="*/ 92 w 144"/>
              <a:gd name="T21" fmla="*/ 35 h 174"/>
              <a:gd name="T22" fmla="*/ 93 w 144"/>
              <a:gd name="T23" fmla="*/ 19 h 174"/>
              <a:gd name="T24" fmla="*/ 96 w 144"/>
              <a:gd name="T25" fmla="*/ 12 h 174"/>
              <a:gd name="T26" fmla="*/ 89 w 144"/>
              <a:gd name="T27" fmla="*/ 8 h 174"/>
              <a:gd name="T28" fmla="*/ 76 w 144"/>
              <a:gd name="T29" fmla="*/ 5 h 174"/>
              <a:gd name="T30" fmla="*/ 70 w 144"/>
              <a:gd name="T31" fmla="*/ 7 h 174"/>
              <a:gd name="T32" fmla="*/ 62 w 144"/>
              <a:gd name="T33" fmla="*/ 11 h 174"/>
              <a:gd name="T34" fmla="*/ 32 w 144"/>
              <a:gd name="T35" fmla="*/ 4 h 174"/>
              <a:gd name="T36" fmla="*/ 48 w 144"/>
              <a:gd name="T37" fmla="*/ 68 h 174"/>
              <a:gd name="T38" fmla="*/ 126 w 144"/>
              <a:gd name="T39" fmla="*/ 163 h 174"/>
              <a:gd name="T40" fmla="*/ 11 w 144"/>
              <a:gd name="T41" fmla="*/ 167 h 174"/>
              <a:gd name="T42" fmla="*/ 14 w 144"/>
              <a:gd name="T43" fmla="*/ 174 h 174"/>
              <a:gd name="T44" fmla="*/ 126 w 144"/>
              <a:gd name="T45" fmla="*/ 174 h 174"/>
              <a:gd name="T46" fmla="*/ 130 w 144"/>
              <a:gd name="T47" fmla="*/ 167 h 174"/>
              <a:gd name="T48" fmla="*/ 139 w 144"/>
              <a:gd name="T49" fmla="*/ 76 h 174"/>
              <a:gd name="T50" fmla="*/ 122 w 144"/>
              <a:gd name="T51" fmla="*/ 93 h 174"/>
              <a:gd name="T52" fmla="*/ 139 w 144"/>
              <a:gd name="T53" fmla="*/ 76 h 174"/>
              <a:gd name="T54" fmla="*/ 71 w 144"/>
              <a:gd name="T55" fmla="*/ 135 h 174"/>
              <a:gd name="T56" fmla="*/ 70 w 144"/>
              <a:gd name="T57" fmla="*/ 135 h 174"/>
              <a:gd name="T58" fmla="*/ 61 w 144"/>
              <a:gd name="T59" fmla="*/ 136 h 174"/>
              <a:gd name="T60" fmla="*/ 57 w 144"/>
              <a:gd name="T61" fmla="*/ 137 h 174"/>
              <a:gd name="T62" fmla="*/ 49 w 144"/>
              <a:gd name="T63" fmla="*/ 139 h 174"/>
              <a:gd name="T64" fmla="*/ 49 w 144"/>
              <a:gd name="T65" fmla="*/ 139 h 174"/>
              <a:gd name="T66" fmla="*/ 48 w 144"/>
              <a:gd name="T67" fmla="*/ 135 h 174"/>
              <a:gd name="T68" fmla="*/ 39 w 144"/>
              <a:gd name="T69" fmla="*/ 136 h 174"/>
              <a:gd name="T70" fmla="*/ 39 w 144"/>
              <a:gd name="T71" fmla="*/ 144 h 174"/>
              <a:gd name="T72" fmla="*/ 39 w 144"/>
              <a:gd name="T73" fmla="*/ 144 h 174"/>
              <a:gd name="T74" fmla="*/ 39 w 144"/>
              <a:gd name="T75" fmla="*/ 144 h 174"/>
              <a:gd name="T76" fmla="*/ 28 w 144"/>
              <a:gd name="T77" fmla="*/ 155 h 174"/>
              <a:gd name="T78" fmla="*/ 115 w 144"/>
              <a:gd name="T79" fmla="*/ 159 h 174"/>
              <a:gd name="T80" fmla="*/ 113 w 144"/>
              <a:gd name="T81" fmla="*/ 155 h 174"/>
              <a:gd name="T82" fmla="*/ 110 w 144"/>
              <a:gd name="T83" fmla="*/ 152 h 174"/>
              <a:gd name="T84" fmla="*/ 107 w 144"/>
              <a:gd name="T85" fmla="*/ 149 h 174"/>
              <a:gd name="T86" fmla="*/ 104 w 144"/>
              <a:gd name="T87" fmla="*/ 146 h 174"/>
              <a:gd name="T88" fmla="*/ 101 w 144"/>
              <a:gd name="T89" fmla="*/ 144 h 174"/>
              <a:gd name="T90" fmla="*/ 96 w 144"/>
              <a:gd name="T91" fmla="*/ 141 h 174"/>
              <a:gd name="T92" fmla="*/ 92 w 144"/>
              <a:gd name="T93" fmla="*/ 139 h 174"/>
              <a:gd name="T94" fmla="*/ 128 w 144"/>
              <a:gd name="T95" fmla="*/ 101 h 174"/>
              <a:gd name="T96" fmla="*/ 117 w 144"/>
              <a:gd name="T97" fmla="*/ 94 h 174"/>
              <a:gd name="T98" fmla="*/ 116 w 144"/>
              <a:gd name="T99" fmla="*/ 7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74">
                <a:moveTo>
                  <a:pt x="5" y="50"/>
                </a:moveTo>
                <a:cubicBezTo>
                  <a:pt x="4" y="46"/>
                  <a:pt x="4" y="41"/>
                  <a:pt x="6" y="37"/>
                </a:cubicBezTo>
                <a:cubicBezTo>
                  <a:pt x="15" y="59"/>
                  <a:pt x="15" y="59"/>
                  <a:pt x="15" y="59"/>
                </a:cubicBezTo>
                <a:cubicBezTo>
                  <a:pt x="11" y="58"/>
                  <a:pt x="7" y="55"/>
                  <a:pt x="5" y="50"/>
                </a:cubicBezTo>
                <a:close/>
                <a:moveTo>
                  <a:pt x="29" y="79"/>
                </a:moveTo>
                <a:cubicBezTo>
                  <a:pt x="29" y="79"/>
                  <a:pt x="29" y="79"/>
                  <a:pt x="29" y="79"/>
                </a:cubicBezTo>
                <a:cubicBezTo>
                  <a:pt x="29" y="79"/>
                  <a:pt x="29" y="79"/>
                  <a:pt x="30" y="78"/>
                </a:cubicBezTo>
                <a:cubicBezTo>
                  <a:pt x="30" y="78"/>
                  <a:pt x="30" y="78"/>
                  <a:pt x="30" y="78"/>
                </a:cubicBezTo>
                <a:cubicBezTo>
                  <a:pt x="30" y="78"/>
                  <a:pt x="30" y="78"/>
                  <a:pt x="30" y="78"/>
                </a:cubicBezTo>
                <a:cubicBezTo>
                  <a:pt x="32" y="77"/>
                  <a:pt x="36" y="74"/>
                  <a:pt x="45" y="70"/>
                </a:cubicBezTo>
                <a:cubicBezTo>
                  <a:pt x="18" y="9"/>
                  <a:pt x="18" y="9"/>
                  <a:pt x="18" y="9"/>
                </a:cubicBezTo>
                <a:cubicBezTo>
                  <a:pt x="0" y="14"/>
                  <a:pt x="0" y="14"/>
                  <a:pt x="0" y="14"/>
                </a:cubicBezTo>
                <a:cubicBezTo>
                  <a:pt x="0" y="14"/>
                  <a:pt x="0" y="14"/>
                  <a:pt x="28" y="79"/>
                </a:cubicBezTo>
                <a:cubicBezTo>
                  <a:pt x="28" y="79"/>
                  <a:pt x="28" y="79"/>
                  <a:pt x="29" y="79"/>
                </a:cubicBezTo>
                <a:close/>
                <a:moveTo>
                  <a:pt x="58" y="63"/>
                </a:moveTo>
                <a:cubicBezTo>
                  <a:pt x="67" y="58"/>
                  <a:pt x="72" y="48"/>
                  <a:pt x="72" y="38"/>
                </a:cubicBezTo>
                <a:cubicBezTo>
                  <a:pt x="73" y="39"/>
                  <a:pt x="73" y="40"/>
                  <a:pt x="74" y="40"/>
                </a:cubicBezTo>
                <a:cubicBezTo>
                  <a:pt x="76" y="43"/>
                  <a:pt x="79" y="44"/>
                  <a:pt x="82" y="43"/>
                </a:cubicBezTo>
                <a:cubicBezTo>
                  <a:pt x="82" y="43"/>
                  <a:pt x="111" y="71"/>
                  <a:pt x="116" y="77"/>
                </a:cubicBezTo>
                <a:cubicBezTo>
                  <a:pt x="117" y="76"/>
                  <a:pt x="118" y="74"/>
                  <a:pt x="119" y="73"/>
                </a:cubicBezTo>
                <a:cubicBezTo>
                  <a:pt x="121" y="71"/>
                  <a:pt x="123" y="70"/>
                  <a:pt x="126" y="69"/>
                </a:cubicBezTo>
                <a:cubicBezTo>
                  <a:pt x="92" y="35"/>
                  <a:pt x="92" y="35"/>
                  <a:pt x="92" y="35"/>
                </a:cubicBezTo>
                <a:cubicBezTo>
                  <a:pt x="92" y="32"/>
                  <a:pt x="92" y="29"/>
                  <a:pt x="90" y="27"/>
                </a:cubicBezTo>
                <a:cubicBezTo>
                  <a:pt x="92" y="25"/>
                  <a:pt x="93" y="22"/>
                  <a:pt x="93" y="19"/>
                </a:cubicBezTo>
                <a:cubicBezTo>
                  <a:pt x="93" y="18"/>
                  <a:pt x="93" y="18"/>
                  <a:pt x="93" y="18"/>
                </a:cubicBezTo>
                <a:cubicBezTo>
                  <a:pt x="96" y="17"/>
                  <a:pt x="97" y="15"/>
                  <a:pt x="96" y="12"/>
                </a:cubicBezTo>
                <a:cubicBezTo>
                  <a:pt x="96" y="12"/>
                  <a:pt x="96" y="12"/>
                  <a:pt x="95" y="10"/>
                </a:cubicBezTo>
                <a:cubicBezTo>
                  <a:pt x="94" y="8"/>
                  <a:pt x="91" y="7"/>
                  <a:pt x="89" y="8"/>
                </a:cubicBezTo>
                <a:cubicBezTo>
                  <a:pt x="89" y="8"/>
                  <a:pt x="89" y="8"/>
                  <a:pt x="88" y="8"/>
                </a:cubicBezTo>
                <a:cubicBezTo>
                  <a:pt x="85" y="5"/>
                  <a:pt x="80" y="3"/>
                  <a:pt x="76" y="5"/>
                </a:cubicBezTo>
                <a:cubicBezTo>
                  <a:pt x="76" y="5"/>
                  <a:pt x="76" y="5"/>
                  <a:pt x="70" y="8"/>
                </a:cubicBezTo>
                <a:cubicBezTo>
                  <a:pt x="70" y="7"/>
                  <a:pt x="70" y="7"/>
                  <a:pt x="70" y="7"/>
                </a:cubicBezTo>
                <a:cubicBezTo>
                  <a:pt x="62" y="11"/>
                  <a:pt x="62" y="11"/>
                  <a:pt x="62" y="11"/>
                </a:cubicBezTo>
                <a:cubicBezTo>
                  <a:pt x="62" y="11"/>
                  <a:pt x="62" y="11"/>
                  <a:pt x="62" y="11"/>
                </a:cubicBezTo>
                <a:cubicBezTo>
                  <a:pt x="61" y="11"/>
                  <a:pt x="61" y="11"/>
                  <a:pt x="61" y="11"/>
                </a:cubicBezTo>
                <a:cubicBezTo>
                  <a:pt x="54" y="4"/>
                  <a:pt x="43" y="0"/>
                  <a:pt x="32" y="4"/>
                </a:cubicBezTo>
                <a:cubicBezTo>
                  <a:pt x="22" y="7"/>
                  <a:pt x="22" y="7"/>
                  <a:pt x="22" y="7"/>
                </a:cubicBezTo>
                <a:cubicBezTo>
                  <a:pt x="48" y="68"/>
                  <a:pt x="48" y="68"/>
                  <a:pt x="48" y="68"/>
                </a:cubicBezTo>
                <a:cubicBezTo>
                  <a:pt x="51" y="66"/>
                  <a:pt x="54" y="65"/>
                  <a:pt x="58" y="63"/>
                </a:cubicBezTo>
                <a:close/>
                <a:moveTo>
                  <a:pt x="126" y="163"/>
                </a:moveTo>
                <a:cubicBezTo>
                  <a:pt x="122" y="163"/>
                  <a:pt x="14" y="163"/>
                  <a:pt x="14" y="163"/>
                </a:cubicBezTo>
                <a:cubicBezTo>
                  <a:pt x="12" y="163"/>
                  <a:pt x="11" y="165"/>
                  <a:pt x="11" y="167"/>
                </a:cubicBezTo>
                <a:cubicBezTo>
                  <a:pt x="11" y="170"/>
                  <a:pt x="11" y="170"/>
                  <a:pt x="11" y="170"/>
                </a:cubicBezTo>
                <a:cubicBezTo>
                  <a:pt x="11" y="172"/>
                  <a:pt x="12" y="174"/>
                  <a:pt x="14" y="174"/>
                </a:cubicBezTo>
                <a:cubicBezTo>
                  <a:pt x="37" y="174"/>
                  <a:pt x="56" y="174"/>
                  <a:pt x="70" y="174"/>
                </a:cubicBezTo>
                <a:cubicBezTo>
                  <a:pt x="126" y="174"/>
                  <a:pt x="126" y="174"/>
                  <a:pt x="126" y="174"/>
                </a:cubicBezTo>
                <a:cubicBezTo>
                  <a:pt x="128" y="174"/>
                  <a:pt x="130" y="172"/>
                  <a:pt x="130" y="170"/>
                </a:cubicBezTo>
                <a:cubicBezTo>
                  <a:pt x="130" y="167"/>
                  <a:pt x="130" y="167"/>
                  <a:pt x="130" y="167"/>
                </a:cubicBezTo>
                <a:cubicBezTo>
                  <a:pt x="130" y="165"/>
                  <a:pt x="128" y="163"/>
                  <a:pt x="126" y="163"/>
                </a:cubicBezTo>
                <a:close/>
                <a:moveTo>
                  <a:pt x="139" y="76"/>
                </a:moveTo>
                <a:cubicBezTo>
                  <a:pt x="134" y="71"/>
                  <a:pt x="126" y="71"/>
                  <a:pt x="122" y="76"/>
                </a:cubicBezTo>
                <a:cubicBezTo>
                  <a:pt x="117" y="81"/>
                  <a:pt x="117" y="88"/>
                  <a:pt x="122" y="93"/>
                </a:cubicBezTo>
                <a:cubicBezTo>
                  <a:pt x="126" y="98"/>
                  <a:pt x="134" y="98"/>
                  <a:pt x="139" y="93"/>
                </a:cubicBezTo>
                <a:cubicBezTo>
                  <a:pt x="144" y="88"/>
                  <a:pt x="144" y="81"/>
                  <a:pt x="139" y="76"/>
                </a:cubicBezTo>
                <a:close/>
                <a:moveTo>
                  <a:pt x="117" y="94"/>
                </a:moveTo>
                <a:cubicBezTo>
                  <a:pt x="71" y="135"/>
                  <a:pt x="71" y="135"/>
                  <a:pt x="71" y="135"/>
                </a:cubicBezTo>
                <a:cubicBezTo>
                  <a:pt x="71" y="135"/>
                  <a:pt x="70" y="135"/>
                  <a:pt x="70" y="135"/>
                </a:cubicBezTo>
                <a:cubicBezTo>
                  <a:pt x="70" y="135"/>
                  <a:pt x="70" y="135"/>
                  <a:pt x="70" y="135"/>
                </a:cubicBezTo>
                <a:cubicBezTo>
                  <a:pt x="68" y="135"/>
                  <a:pt x="66" y="135"/>
                  <a:pt x="65" y="135"/>
                </a:cubicBezTo>
                <a:cubicBezTo>
                  <a:pt x="64" y="135"/>
                  <a:pt x="62" y="136"/>
                  <a:pt x="61" y="136"/>
                </a:cubicBezTo>
                <a:cubicBezTo>
                  <a:pt x="60" y="136"/>
                  <a:pt x="58" y="136"/>
                  <a:pt x="57" y="137"/>
                </a:cubicBezTo>
                <a:cubicBezTo>
                  <a:pt x="57" y="137"/>
                  <a:pt x="57" y="137"/>
                  <a:pt x="57" y="137"/>
                </a:cubicBezTo>
                <a:cubicBezTo>
                  <a:pt x="54" y="137"/>
                  <a:pt x="52" y="138"/>
                  <a:pt x="49" y="139"/>
                </a:cubicBezTo>
                <a:cubicBezTo>
                  <a:pt x="49" y="139"/>
                  <a:pt x="49" y="139"/>
                  <a:pt x="49" y="139"/>
                </a:cubicBezTo>
                <a:cubicBezTo>
                  <a:pt x="50" y="139"/>
                  <a:pt x="50" y="139"/>
                  <a:pt x="50" y="140"/>
                </a:cubicBezTo>
                <a:cubicBezTo>
                  <a:pt x="50" y="139"/>
                  <a:pt x="49" y="139"/>
                  <a:pt x="49" y="139"/>
                </a:cubicBezTo>
                <a:cubicBezTo>
                  <a:pt x="49" y="139"/>
                  <a:pt x="49" y="139"/>
                  <a:pt x="49" y="139"/>
                </a:cubicBezTo>
                <a:cubicBezTo>
                  <a:pt x="49" y="139"/>
                  <a:pt x="49" y="139"/>
                  <a:pt x="48" y="135"/>
                </a:cubicBezTo>
                <a:cubicBezTo>
                  <a:pt x="47" y="134"/>
                  <a:pt x="45" y="133"/>
                  <a:pt x="43" y="134"/>
                </a:cubicBezTo>
                <a:cubicBezTo>
                  <a:pt x="43" y="134"/>
                  <a:pt x="43" y="134"/>
                  <a:pt x="39" y="136"/>
                </a:cubicBezTo>
                <a:cubicBezTo>
                  <a:pt x="37" y="137"/>
                  <a:pt x="36" y="139"/>
                  <a:pt x="37" y="141"/>
                </a:cubicBezTo>
                <a:cubicBezTo>
                  <a:pt x="37" y="141"/>
                  <a:pt x="37" y="141"/>
                  <a:pt x="39" y="144"/>
                </a:cubicBezTo>
                <a:cubicBezTo>
                  <a:pt x="39" y="144"/>
                  <a:pt x="39" y="144"/>
                  <a:pt x="39" y="144"/>
                </a:cubicBezTo>
                <a:cubicBezTo>
                  <a:pt x="39" y="144"/>
                  <a:pt x="39" y="144"/>
                  <a:pt x="39" y="144"/>
                </a:cubicBezTo>
                <a:cubicBezTo>
                  <a:pt x="39" y="144"/>
                  <a:pt x="39" y="144"/>
                  <a:pt x="39" y="144"/>
                </a:cubicBezTo>
                <a:cubicBezTo>
                  <a:pt x="39" y="144"/>
                  <a:pt x="39" y="144"/>
                  <a:pt x="39" y="144"/>
                </a:cubicBezTo>
                <a:cubicBezTo>
                  <a:pt x="36" y="146"/>
                  <a:pt x="33" y="149"/>
                  <a:pt x="31" y="151"/>
                </a:cubicBezTo>
                <a:cubicBezTo>
                  <a:pt x="30" y="152"/>
                  <a:pt x="29" y="154"/>
                  <a:pt x="28" y="155"/>
                </a:cubicBezTo>
                <a:cubicBezTo>
                  <a:pt x="27" y="156"/>
                  <a:pt x="26" y="158"/>
                  <a:pt x="25" y="159"/>
                </a:cubicBezTo>
                <a:cubicBezTo>
                  <a:pt x="115" y="159"/>
                  <a:pt x="115" y="159"/>
                  <a:pt x="115" y="159"/>
                </a:cubicBezTo>
                <a:cubicBezTo>
                  <a:pt x="114" y="158"/>
                  <a:pt x="114" y="157"/>
                  <a:pt x="113" y="156"/>
                </a:cubicBezTo>
                <a:cubicBezTo>
                  <a:pt x="113" y="156"/>
                  <a:pt x="113" y="155"/>
                  <a:pt x="113" y="155"/>
                </a:cubicBezTo>
                <a:cubicBezTo>
                  <a:pt x="112" y="154"/>
                  <a:pt x="111" y="153"/>
                  <a:pt x="111" y="153"/>
                </a:cubicBezTo>
                <a:cubicBezTo>
                  <a:pt x="111" y="152"/>
                  <a:pt x="110" y="152"/>
                  <a:pt x="110" y="152"/>
                </a:cubicBezTo>
                <a:cubicBezTo>
                  <a:pt x="109" y="151"/>
                  <a:pt x="109" y="150"/>
                  <a:pt x="108" y="149"/>
                </a:cubicBezTo>
                <a:cubicBezTo>
                  <a:pt x="108" y="149"/>
                  <a:pt x="107" y="149"/>
                  <a:pt x="107" y="149"/>
                </a:cubicBezTo>
                <a:cubicBezTo>
                  <a:pt x="106" y="148"/>
                  <a:pt x="106" y="147"/>
                  <a:pt x="105" y="147"/>
                </a:cubicBezTo>
                <a:cubicBezTo>
                  <a:pt x="104" y="146"/>
                  <a:pt x="104" y="146"/>
                  <a:pt x="104" y="146"/>
                </a:cubicBezTo>
                <a:cubicBezTo>
                  <a:pt x="103" y="145"/>
                  <a:pt x="102" y="144"/>
                  <a:pt x="101" y="144"/>
                </a:cubicBezTo>
                <a:cubicBezTo>
                  <a:pt x="101" y="144"/>
                  <a:pt x="101" y="144"/>
                  <a:pt x="101" y="144"/>
                </a:cubicBezTo>
                <a:cubicBezTo>
                  <a:pt x="99" y="143"/>
                  <a:pt x="98" y="142"/>
                  <a:pt x="97" y="142"/>
                </a:cubicBezTo>
                <a:cubicBezTo>
                  <a:pt x="97" y="141"/>
                  <a:pt x="96" y="141"/>
                  <a:pt x="96" y="141"/>
                </a:cubicBezTo>
                <a:cubicBezTo>
                  <a:pt x="95" y="141"/>
                  <a:pt x="94" y="140"/>
                  <a:pt x="93" y="140"/>
                </a:cubicBezTo>
                <a:cubicBezTo>
                  <a:pt x="93" y="140"/>
                  <a:pt x="92" y="139"/>
                  <a:pt x="92" y="139"/>
                </a:cubicBezTo>
                <a:cubicBezTo>
                  <a:pt x="91" y="139"/>
                  <a:pt x="90" y="138"/>
                  <a:pt x="88" y="138"/>
                </a:cubicBezTo>
                <a:cubicBezTo>
                  <a:pt x="128" y="101"/>
                  <a:pt x="128" y="101"/>
                  <a:pt x="128" y="101"/>
                </a:cubicBezTo>
                <a:cubicBezTo>
                  <a:pt x="125" y="100"/>
                  <a:pt x="121" y="98"/>
                  <a:pt x="119" y="96"/>
                </a:cubicBezTo>
                <a:cubicBezTo>
                  <a:pt x="118" y="95"/>
                  <a:pt x="118" y="94"/>
                  <a:pt x="117" y="94"/>
                </a:cubicBezTo>
                <a:close/>
                <a:moveTo>
                  <a:pt x="82" y="43"/>
                </a:moveTo>
                <a:cubicBezTo>
                  <a:pt x="116" y="77"/>
                  <a:pt x="116" y="77"/>
                  <a:pt x="116" y="77"/>
                </a:cubicBezTo>
              </a:path>
            </a:pathLst>
          </a:custGeom>
          <a:solidFill>
            <a:srgbClr val="FFFFFF"/>
          </a:solidFill>
          <a:ln>
            <a:noFill/>
          </a:ln>
        </p:spPr>
        <p:txBody>
          <a:bodyPr vert="horz" wrap="square" lIns="182880" tIns="91440" rIns="182880" bIns="9144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32" name="Freeform 113">
            <a:extLst>
              <a:ext uri="{FF2B5EF4-FFF2-40B4-BE49-F238E27FC236}">
                <a16:creationId xmlns:a16="http://schemas.microsoft.com/office/drawing/2014/main" id="{B7149747-BED4-44FE-B1F3-487AB8E95B48}"/>
              </a:ext>
            </a:extLst>
          </p:cNvPr>
          <p:cNvSpPr>
            <a:spLocks noEditPoints="1"/>
          </p:cNvSpPr>
          <p:nvPr/>
        </p:nvSpPr>
        <p:spPr bwMode="auto">
          <a:xfrm>
            <a:off x="5924589" y="2898897"/>
            <a:ext cx="342825" cy="257711"/>
          </a:xfrm>
          <a:custGeom>
            <a:avLst/>
            <a:gdLst>
              <a:gd name="T0" fmla="*/ 130 w 184"/>
              <a:gd name="T1" fmla="*/ 45 h 138"/>
              <a:gd name="T2" fmla="*/ 160 w 184"/>
              <a:gd name="T3" fmla="*/ 41 h 138"/>
              <a:gd name="T4" fmla="*/ 160 w 184"/>
              <a:gd name="T5" fmla="*/ 57 h 138"/>
              <a:gd name="T6" fmla="*/ 115 w 184"/>
              <a:gd name="T7" fmla="*/ 53 h 138"/>
              <a:gd name="T8" fmla="*/ 108 w 184"/>
              <a:gd name="T9" fmla="*/ 59 h 138"/>
              <a:gd name="T10" fmla="*/ 160 w 184"/>
              <a:gd name="T11" fmla="*/ 57 h 138"/>
              <a:gd name="T12" fmla="*/ 31 w 184"/>
              <a:gd name="T13" fmla="*/ 95 h 138"/>
              <a:gd name="T14" fmla="*/ 79 w 184"/>
              <a:gd name="T15" fmla="*/ 97 h 138"/>
              <a:gd name="T16" fmla="*/ 71 w 184"/>
              <a:gd name="T17" fmla="*/ 92 h 138"/>
              <a:gd name="T18" fmla="*/ 160 w 184"/>
              <a:gd name="T19" fmla="*/ 106 h 138"/>
              <a:gd name="T20" fmla="*/ 115 w 184"/>
              <a:gd name="T21" fmla="*/ 102 h 138"/>
              <a:gd name="T22" fmla="*/ 108 w 184"/>
              <a:gd name="T23" fmla="*/ 107 h 138"/>
              <a:gd name="T24" fmla="*/ 160 w 184"/>
              <a:gd name="T25" fmla="*/ 106 h 138"/>
              <a:gd name="T26" fmla="*/ 160 w 184"/>
              <a:gd name="T27" fmla="*/ 65 h 138"/>
              <a:gd name="T28" fmla="*/ 108 w 184"/>
              <a:gd name="T29" fmla="*/ 67 h 138"/>
              <a:gd name="T30" fmla="*/ 115 w 184"/>
              <a:gd name="T31" fmla="*/ 69 h 138"/>
              <a:gd name="T32" fmla="*/ 160 w 184"/>
              <a:gd name="T33" fmla="*/ 93 h 138"/>
              <a:gd name="T34" fmla="*/ 115 w 184"/>
              <a:gd name="T35" fmla="*/ 89 h 138"/>
              <a:gd name="T36" fmla="*/ 108 w 184"/>
              <a:gd name="T37" fmla="*/ 95 h 138"/>
              <a:gd name="T38" fmla="*/ 160 w 184"/>
              <a:gd name="T39" fmla="*/ 93 h 138"/>
              <a:gd name="T40" fmla="*/ 160 w 184"/>
              <a:gd name="T41" fmla="*/ 77 h 138"/>
              <a:gd name="T42" fmla="*/ 108 w 184"/>
              <a:gd name="T43" fmla="*/ 79 h 138"/>
              <a:gd name="T44" fmla="*/ 115 w 184"/>
              <a:gd name="T45" fmla="*/ 81 h 138"/>
              <a:gd name="T46" fmla="*/ 184 w 184"/>
              <a:gd name="T47" fmla="*/ 18 h 138"/>
              <a:gd name="T48" fmla="*/ 180 w 184"/>
              <a:gd name="T49" fmla="*/ 133 h 138"/>
              <a:gd name="T50" fmla="*/ 101 w 184"/>
              <a:gd name="T51" fmla="*/ 135 h 138"/>
              <a:gd name="T52" fmla="*/ 87 w 184"/>
              <a:gd name="T53" fmla="*/ 138 h 138"/>
              <a:gd name="T54" fmla="*/ 81 w 184"/>
              <a:gd name="T55" fmla="*/ 133 h 138"/>
              <a:gd name="T56" fmla="*/ 0 w 184"/>
              <a:gd name="T57" fmla="*/ 129 h 138"/>
              <a:gd name="T58" fmla="*/ 4 w 184"/>
              <a:gd name="T59" fmla="*/ 14 h 138"/>
              <a:gd name="T60" fmla="*/ 6 w 184"/>
              <a:gd name="T61" fmla="*/ 123 h 138"/>
              <a:gd name="T62" fmla="*/ 89 w 184"/>
              <a:gd name="T63" fmla="*/ 133 h 138"/>
              <a:gd name="T64" fmla="*/ 13 w 184"/>
              <a:gd name="T65" fmla="*/ 115 h 138"/>
              <a:gd name="T66" fmla="*/ 31 w 184"/>
              <a:gd name="T67" fmla="*/ 0 h 138"/>
              <a:gd name="T68" fmla="*/ 71 w 184"/>
              <a:gd name="T69" fmla="*/ 0 h 138"/>
              <a:gd name="T70" fmla="*/ 79 w 184"/>
              <a:gd name="T71" fmla="*/ 2 h 138"/>
              <a:gd name="T72" fmla="*/ 103 w 184"/>
              <a:gd name="T73" fmla="*/ 11 h 138"/>
              <a:gd name="T74" fmla="*/ 179 w 184"/>
              <a:gd name="T75" fmla="*/ 14 h 138"/>
              <a:gd name="T76" fmla="*/ 184 w 184"/>
              <a:gd name="T77" fmla="*/ 18 h 138"/>
              <a:gd name="T78" fmla="*/ 70 w 184"/>
              <a:gd name="T79" fmla="*/ 7 h 138"/>
              <a:gd name="T80" fmla="*/ 20 w 184"/>
              <a:gd name="T81" fmla="*/ 108 h 138"/>
              <a:gd name="T82" fmla="*/ 89 w 184"/>
              <a:gd name="T83" fmla="*/ 116 h 138"/>
              <a:gd name="T84" fmla="*/ 171 w 184"/>
              <a:gd name="T85" fmla="*/ 18 h 138"/>
              <a:gd name="T86" fmla="*/ 96 w 184"/>
              <a:gd name="T87" fmla="*/ 26 h 138"/>
              <a:gd name="T88" fmla="*/ 103 w 184"/>
              <a:gd name="T89" fmla="*/ 119 h 138"/>
              <a:gd name="T90" fmla="*/ 171 w 184"/>
              <a:gd name="T91" fmla="*/ 18 h 138"/>
              <a:gd name="T92" fmla="*/ 54 w 184"/>
              <a:gd name="T93" fmla="*/ 72 h 138"/>
              <a:gd name="T94" fmla="*/ 62 w 184"/>
              <a:gd name="T95" fmla="*/ 68 h 138"/>
              <a:gd name="T96" fmla="*/ 31 w 184"/>
              <a:gd name="T97" fmla="*/ 65 h 138"/>
              <a:gd name="T98" fmla="*/ 42 w 184"/>
              <a:gd name="T99" fmla="*/ 79 h 138"/>
              <a:gd name="T100" fmla="*/ 31 w 184"/>
              <a:gd name="T101" fmla="*/ 35 h 138"/>
              <a:gd name="T102" fmla="*/ 81 w 184"/>
              <a:gd name="T103" fmla="*/ 61 h 138"/>
              <a:gd name="T104" fmla="*/ 58 w 184"/>
              <a:gd name="T105" fmla="*/ 57 h 138"/>
              <a:gd name="T106" fmla="*/ 31 w 184"/>
              <a:gd name="T107" fmla="*/ 61 h 138"/>
              <a:gd name="T108" fmla="*/ 68 w 184"/>
              <a:gd name="T109" fmla="*/ 41 h 138"/>
              <a:gd name="T110" fmla="*/ 78 w 184"/>
              <a:gd name="T111" fmla="*/ 41 h 138"/>
              <a:gd name="T112" fmla="*/ 68 w 184"/>
              <a:gd name="T113" fmla="*/ 41 h 138"/>
              <a:gd name="T114" fmla="*/ 66 w 184"/>
              <a:gd name="T115" fmla="*/ 76 h 138"/>
              <a:gd name="T116" fmla="*/ 81 w 184"/>
              <a:gd name="T117" fmla="*/ 79 h 138"/>
              <a:gd name="T118" fmla="*/ 68 w 184"/>
              <a:gd name="T119" fmla="*/ 6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 h="138">
                <a:moveTo>
                  <a:pt x="160" y="45"/>
                </a:moveTo>
                <a:cubicBezTo>
                  <a:pt x="130" y="45"/>
                  <a:pt x="130" y="45"/>
                  <a:pt x="130" y="45"/>
                </a:cubicBezTo>
                <a:cubicBezTo>
                  <a:pt x="130" y="41"/>
                  <a:pt x="130" y="41"/>
                  <a:pt x="130" y="41"/>
                </a:cubicBezTo>
                <a:cubicBezTo>
                  <a:pt x="160" y="41"/>
                  <a:pt x="160" y="41"/>
                  <a:pt x="160" y="41"/>
                </a:cubicBezTo>
                <a:lnTo>
                  <a:pt x="160" y="45"/>
                </a:lnTo>
                <a:close/>
                <a:moveTo>
                  <a:pt x="160" y="57"/>
                </a:moveTo>
                <a:cubicBezTo>
                  <a:pt x="160" y="53"/>
                  <a:pt x="160" y="53"/>
                  <a:pt x="160" y="53"/>
                </a:cubicBezTo>
                <a:cubicBezTo>
                  <a:pt x="115" y="53"/>
                  <a:pt x="115" y="53"/>
                  <a:pt x="115" y="53"/>
                </a:cubicBezTo>
                <a:cubicBezTo>
                  <a:pt x="112" y="53"/>
                  <a:pt x="110" y="54"/>
                  <a:pt x="108" y="54"/>
                </a:cubicBezTo>
                <a:cubicBezTo>
                  <a:pt x="108" y="59"/>
                  <a:pt x="108" y="59"/>
                  <a:pt x="108" y="59"/>
                </a:cubicBezTo>
                <a:cubicBezTo>
                  <a:pt x="109" y="58"/>
                  <a:pt x="112" y="57"/>
                  <a:pt x="115" y="57"/>
                </a:cubicBezTo>
                <a:lnTo>
                  <a:pt x="160" y="57"/>
                </a:lnTo>
                <a:close/>
                <a:moveTo>
                  <a:pt x="31" y="92"/>
                </a:moveTo>
                <a:cubicBezTo>
                  <a:pt x="31" y="95"/>
                  <a:pt x="31" y="95"/>
                  <a:pt x="31" y="95"/>
                </a:cubicBezTo>
                <a:cubicBezTo>
                  <a:pt x="71" y="95"/>
                  <a:pt x="71" y="95"/>
                  <a:pt x="71" y="95"/>
                </a:cubicBezTo>
                <a:cubicBezTo>
                  <a:pt x="75" y="95"/>
                  <a:pt x="77" y="96"/>
                  <a:pt x="79" y="97"/>
                </a:cubicBezTo>
                <a:cubicBezTo>
                  <a:pt x="79" y="93"/>
                  <a:pt x="79" y="93"/>
                  <a:pt x="79" y="93"/>
                </a:cubicBezTo>
                <a:cubicBezTo>
                  <a:pt x="77" y="92"/>
                  <a:pt x="74" y="92"/>
                  <a:pt x="71" y="92"/>
                </a:cubicBezTo>
                <a:lnTo>
                  <a:pt x="31" y="92"/>
                </a:lnTo>
                <a:close/>
                <a:moveTo>
                  <a:pt x="160" y="106"/>
                </a:moveTo>
                <a:cubicBezTo>
                  <a:pt x="160" y="102"/>
                  <a:pt x="160" y="102"/>
                  <a:pt x="160" y="102"/>
                </a:cubicBezTo>
                <a:cubicBezTo>
                  <a:pt x="115" y="102"/>
                  <a:pt x="115" y="102"/>
                  <a:pt x="115" y="102"/>
                </a:cubicBezTo>
                <a:cubicBezTo>
                  <a:pt x="112" y="102"/>
                  <a:pt x="110" y="102"/>
                  <a:pt x="108" y="103"/>
                </a:cubicBezTo>
                <a:cubicBezTo>
                  <a:pt x="108" y="107"/>
                  <a:pt x="108" y="107"/>
                  <a:pt x="108" y="107"/>
                </a:cubicBezTo>
                <a:cubicBezTo>
                  <a:pt x="109" y="106"/>
                  <a:pt x="112" y="106"/>
                  <a:pt x="115" y="106"/>
                </a:cubicBezTo>
                <a:lnTo>
                  <a:pt x="160" y="106"/>
                </a:lnTo>
                <a:close/>
                <a:moveTo>
                  <a:pt x="160" y="69"/>
                </a:moveTo>
                <a:cubicBezTo>
                  <a:pt x="160" y="65"/>
                  <a:pt x="160" y="65"/>
                  <a:pt x="160" y="65"/>
                </a:cubicBezTo>
                <a:cubicBezTo>
                  <a:pt x="115" y="65"/>
                  <a:pt x="115" y="65"/>
                  <a:pt x="115" y="65"/>
                </a:cubicBezTo>
                <a:cubicBezTo>
                  <a:pt x="112" y="65"/>
                  <a:pt x="110" y="66"/>
                  <a:pt x="108" y="67"/>
                </a:cubicBezTo>
                <a:cubicBezTo>
                  <a:pt x="108" y="71"/>
                  <a:pt x="108" y="71"/>
                  <a:pt x="108" y="71"/>
                </a:cubicBezTo>
                <a:cubicBezTo>
                  <a:pt x="109" y="70"/>
                  <a:pt x="112" y="69"/>
                  <a:pt x="115" y="69"/>
                </a:cubicBezTo>
                <a:lnTo>
                  <a:pt x="160" y="69"/>
                </a:lnTo>
                <a:close/>
                <a:moveTo>
                  <a:pt x="160" y="93"/>
                </a:moveTo>
                <a:cubicBezTo>
                  <a:pt x="160" y="89"/>
                  <a:pt x="160" y="89"/>
                  <a:pt x="160" y="89"/>
                </a:cubicBezTo>
                <a:cubicBezTo>
                  <a:pt x="115" y="89"/>
                  <a:pt x="115" y="89"/>
                  <a:pt x="115" y="89"/>
                </a:cubicBezTo>
                <a:cubicBezTo>
                  <a:pt x="112" y="89"/>
                  <a:pt x="110" y="90"/>
                  <a:pt x="108" y="91"/>
                </a:cubicBezTo>
                <a:cubicBezTo>
                  <a:pt x="108" y="95"/>
                  <a:pt x="108" y="95"/>
                  <a:pt x="108" y="95"/>
                </a:cubicBezTo>
                <a:cubicBezTo>
                  <a:pt x="109" y="94"/>
                  <a:pt x="112" y="93"/>
                  <a:pt x="115" y="93"/>
                </a:cubicBezTo>
                <a:lnTo>
                  <a:pt x="160" y="93"/>
                </a:lnTo>
                <a:close/>
                <a:moveTo>
                  <a:pt x="160" y="81"/>
                </a:moveTo>
                <a:cubicBezTo>
                  <a:pt x="160" y="77"/>
                  <a:pt x="160" y="77"/>
                  <a:pt x="160" y="77"/>
                </a:cubicBezTo>
                <a:cubicBezTo>
                  <a:pt x="115" y="77"/>
                  <a:pt x="115" y="77"/>
                  <a:pt x="115" y="77"/>
                </a:cubicBezTo>
                <a:cubicBezTo>
                  <a:pt x="112" y="77"/>
                  <a:pt x="110" y="78"/>
                  <a:pt x="108" y="79"/>
                </a:cubicBezTo>
                <a:cubicBezTo>
                  <a:pt x="108" y="83"/>
                  <a:pt x="108" y="83"/>
                  <a:pt x="108" y="83"/>
                </a:cubicBezTo>
                <a:cubicBezTo>
                  <a:pt x="109" y="82"/>
                  <a:pt x="112" y="81"/>
                  <a:pt x="115" y="81"/>
                </a:cubicBezTo>
                <a:lnTo>
                  <a:pt x="160" y="81"/>
                </a:lnTo>
                <a:close/>
                <a:moveTo>
                  <a:pt x="184" y="18"/>
                </a:moveTo>
                <a:cubicBezTo>
                  <a:pt x="184" y="129"/>
                  <a:pt x="184" y="129"/>
                  <a:pt x="184" y="129"/>
                </a:cubicBezTo>
                <a:cubicBezTo>
                  <a:pt x="184" y="131"/>
                  <a:pt x="182" y="133"/>
                  <a:pt x="180" y="133"/>
                </a:cubicBezTo>
                <a:cubicBezTo>
                  <a:pt x="103" y="133"/>
                  <a:pt x="103" y="133"/>
                  <a:pt x="103" y="133"/>
                </a:cubicBezTo>
                <a:cubicBezTo>
                  <a:pt x="102" y="133"/>
                  <a:pt x="102" y="134"/>
                  <a:pt x="101" y="135"/>
                </a:cubicBezTo>
                <a:cubicBezTo>
                  <a:pt x="101" y="137"/>
                  <a:pt x="100" y="138"/>
                  <a:pt x="98" y="138"/>
                </a:cubicBezTo>
                <a:cubicBezTo>
                  <a:pt x="87" y="138"/>
                  <a:pt x="87" y="138"/>
                  <a:pt x="87" y="138"/>
                </a:cubicBezTo>
                <a:cubicBezTo>
                  <a:pt x="85" y="138"/>
                  <a:pt x="83" y="137"/>
                  <a:pt x="83" y="135"/>
                </a:cubicBezTo>
                <a:cubicBezTo>
                  <a:pt x="83" y="134"/>
                  <a:pt x="82" y="133"/>
                  <a:pt x="81" y="133"/>
                </a:cubicBezTo>
                <a:cubicBezTo>
                  <a:pt x="4" y="133"/>
                  <a:pt x="4" y="133"/>
                  <a:pt x="4" y="133"/>
                </a:cubicBezTo>
                <a:cubicBezTo>
                  <a:pt x="2" y="133"/>
                  <a:pt x="0" y="131"/>
                  <a:pt x="0" y="129"/>
                </a:cubicBezTo>
                <a:cubicBezTo>
                  <a:pt x="0" y="18"/>
                  <a:pt x="0" y="18"/>
                  <a:pt x="0" y="18"/>
                </a:cubicBezTo>
                <a:cubicBezTo>
                  <a:pt x="0" y="16"/>
                  <a:pt x="2" y="14"/>
                  <a:pt x="4" y="14"/>
                </a:cubicBezTo>
                <a:cubicBezTo>
                  <a:pt x="6" y="14"/>
                  <a:pt x="6" y="14"/>
                  <a:pt x="6" y="14"/>
                </a:cubicBezTo>
                <a:cubicBezTo>
                  <a:pt x="6" y="123"/>
                  <a:pt x="6" y="123"/>
                  <a:pt x="6" y="123"/>
                </a:cubicBezTo>
                <a:cubicBezTo>
                  <a:pt x="70" y="123"/>
                  <a:pt x="70" y="123"/>
                  <a:pt x="70" y="123"/>
                </a:cubicBezTo>
                <a:cubicBezTo>
                  <a:pt x="80" y="123"/>
                  <a:pt x="89" y="126"/>
                  <a:pt x="89" y="133"/>
                </a:cubicBezTo>
                <a:cubicBezTo>
                  <a:pt x="89" y="123"/>
                  <a:pt x="80" y="115"/>
                  <a:pt x="70" y="115"/>
                </a:cubicBezTo>
                <a:cubicBezTo>
                  <a:pt x="13" y="115"/>
                  <a:pt x="13" y="115"/>
                  <a:pt x="13" y="115"/>
                </a:cubicBezTo>
                <a:cubicBezTo>
                  <a:pt x="13" y="0"/>
                  <a:pt x="13" y="0"/>
                  <a:pt x="13" y="0"/>
                </a:cubicBezTo>
                <a:cubicBezTo>
                  <a:pt x="31" y="0"/>
                  <a:pt x="31" y="0"/>
                  <a:pt x="31" y="0"/>
                </a:cubicBezTo>
                <a:cubicBezTo>
                  <a:pt x="70" y="0"/>
                  <a:pt x="70" y="0"/>
                  <a:pt x="70" y="0"/>
                </a:cubicBezTo>
                <a:cubicBezTo>
                  <a:pt x="71" y="0"/>
                  <a:pt x="71" y="0"/>
                  <a:pt x="71" y="0"/>
                </a:cubicBezTo>
                <a:cubicBezTo>
                  <a:pt x="74" y="0"/>
                  <a:pt x="77" y="0"/>
                  <a:pt x="79" y="1"/>
                </a:cubicBezTo>
                <a:cubicBezTo>
                  <a:pt x="79" y="2"/>
                  <a:pt x="79" y="2"/>
                  <a:pt x="79" y="2"/>
                </a:cubicBezTo>
                <a:cubicBezTo>
                  <a:pt x="85" y="4"/>
                  <a:pt x="91" y="9"/>
                  <a:pt x="93" y="15"/>
                </a:cubicBezTo>
                <a:cubicBezTo>
                  <a:pt x="96" y="12"/>
                  <a:pt x="99" y="11"/>
                  <a:pt x="103" y="11"/>
                </a:cubicBezTo>
                <a:cubicBezTo>
                  <a:pt x="179" y="11"/>
                  <a:pt x="179" y="11"/>
                  <a:pt x="179" y="11"/>
                </a:cubicBezTo>
                <a:cubicBezTo>
                  <a:pt x="179" y="14"/>
                  <a:pt x="179" y="14"/>
                  <a:pt x="179" y="14"/>
                </a:cubicBezTo>
                <a:cubicBezTo>
                  <a:pt x="180" y="14"/>
                  <a:pt x="180" y="14"/>
                  <a:pt x="180" y="14"/>
                </a:cubicBezTo>
                <a:cubicBezTo>
                  <a:pt x="182" y="14"/>
                  <a:pt x="184" y="16"/>
                  <a:pt x="184" y="18"/>
                </a:cubicBezTo>
                <a:close/>
                <a:moveTo>
                  <a:pt x="89" y="26"/>
                </a:moveTo>
                <a:cubicBezTo>
                  <a:pt x="89" y="15"/>
                  <a:pt x="80" y="7"/>
                  <a:pt x="70" y="7"/>
                </a:cubicBezTo>
                <a:cubicBezTo>
                  <a:pt x="20" y="7"/>
                  <a:pt x="20" y="7"/>
                  <a:pt x="20" y="7"/>
                </a:cubicBezTo>
                <a:cubicBezTo>
                  <a:pt x="20" y="108"/>
                  <a:pt x="20" y="108"/>
                  <a:pt x="20" y="108"/>
                </a:cubicBezTo>
                <a:cubicBezTo>
                  <a:pt x="70" y="108"/>
                  <a:pt x="70" y="108"/>
                  <a:pt x="70" y="108"/>
                </a:cubicBezTo>
                <a:cubicBezTo>
                  <a:pt x="77" y="108"/>
                  <a:pt x="84" y="111"/>
                  <a:pt x="89" y="116"/>
                </a:cubicBezTo>
                <a:lnTo>
                  <a:pt x="89" y="26"/>
                </a:lnTo>
                <a:close/>
                <a:moveTo>
                  <a:pt x="171" y="18"/>
                </a:moveTo>
                <a:cubicBezTo>
                  <a:pt x="103" y="18"/>
                  <a:pt x="103" y="18"/>
                  <a:pt x="103" y="18"/>
                </a:cubicBezTo>
                <a:cubicBezTo>
                  <a:pt x="99" y="18"/>
                  <a:pt x="96" y="21"/>
                  <a:pt x="96" y="26"/>
                </a:cubicBezTo>
                <a:cubicBezTo>
                  <a:pt x="96" y="121"/>
                  <a:pt x="96" y="121"/>
                  <a:pt x="96" y="121"/>
                </a:cubicBezTo>
                <a:cubicBezTo>
                  <a:pt x="98" y="120"/>
                  <a:pt x="100" y="119"/>
                  <a:pt x="103" y="119"/>
                </a:cubicBezTo>
                <a:cubicBezTo>
                  <a:pt x="171" y="119"/>
                  <a:pt x="171" y="119"/>
                  <a:pt x="171" y="119"/>
                </a:cubicBezTo>
                <a:lnTo>
                  <a:pt x="171" y="18"/>
                </a:lnTo>
                <a:close/>
                <a:moveTo>
                  <a:pt x="45" y="75"/>
                </a:moveTo>
                <a:cubicBezTo>
                  <a:pt x="48" y="73"/>
                  <a:pt x="51" y="72"/>
                  <a:pt x="54" y="72"/>
                </a:cubicBezTo>
                <a:cubicBezTo>
                  <a:pt x="57" y="71"/>
                  <a:pt x="60" y="71"/>
                  <a:pt x="61" y="69"/>
                </a:cubicBezTo>
                <a:cubicBezTo>
                  <a:pt x="62" y="68"/>
                  <a:pt x="62" y="68"/>
                  <a:pt x="62" y="68"/>
                </a:cubicBezTo>
                <a:cubicBezTo>
                  <a:pt x="62" y="67"/>
                  <a:pt x="59" y="65"/>
                  <a:pt x="57" y="65"/>
                </a:cubicBezTo>
                <a:cubicBezTo>
                  <a:pt x="31" y="65"/>
                  <a:pt x="31" y="65"/>
                  <a:pt x="31" y="65"/>
                </a:cubicBezTo>
                <a:cubicBezTo>
                  <a:pt x="31" y="79"/>
                  <a:pt x="31" y="79"/>
                  <a:pt x="31" y="79"/>
                </a:cubicBezTo>
                <a:cubicBezTo>
                  <a:pt x="42" y="79"/>
                  <a:pt x="42" y="79"/>
                  <a:pt x="42" y="79"/>
                </a:cubicBezTo>
                <a:lnTo>
                  <a:pt x="45" y="75"/>
                </a:lnTo>
                <a:close/>
                <a:moveTo>
                  <a:pt x="31" y="35"/>
                </a:moveTo>
                <a:cubicBezTo>
                  <a:pt x="81" y="35"/>
                  <a:pt x="81" y="35"/>
                  <a:pt x="81" y="35"/>
                </a:cubicBezTo>
                <a:cubicBezTo>
                  <a:pt x="81" y="61"/>
                  <a:pt x="81" y="61"/>
                  <a:pt x="81" y="61"/>
                </a:cubicBezTo>
                <a:cubicBezTo>
                  <a:pt x="67" y="48"/>
                  <a:pt x="67" y="48"/>
                  <a:pt x="67" y="48"/>
                </a:cubicBezTo>
                <a:cubicBezTo>
                  <a:pt x="58" y="57"/>
                  <a:pt x="58" y="57"/>
                  <a:pt x="58" y="57"/>
                </a:cubicBezTo>
                <a:cubicBezTo>
                  <a:pt x="47" y="45"/>
                  <a:pt x="47" y="45"/>
                  <a:pt x="47" y="45"/>
                </a:cubicBezTo>
                <a:cubicBezTo>
                  <a:pt x="31" y="61"/>
                  <a:pt x="31" y="61"/>
                  <a:pt x="31" y="61"/>
                </a:cubicBezTo>
                <a:lnTo>
                  <a:pt x="31" y="35"/>
                </a:lnTo>
                <a:close/>
                <a:moveTo>
                  <a:pt x="68" y="41"/>
                </a:moveTo>
                <a:cubicBezTo>
                  <a:pt x="68" y="44"/>
                  <a:pt x="71" y="46"/>
                  <a:pt x="73" y="46"/>
                </a:cubicBezTo>
                <a:cubicBezTo>
                  <a:pt x="76" y="46"/>
                  <a:pt x="78" y="44"/>
                  <a:pt x="78" y="41"/>
                </a:cubicBezTo>
                <a:cubicBezTo>
                  <a:pt x="78" y="39"/>
                  <a:pt x="76" y="36"/>
                  <a:pt x="73" y="36"/>
                </a:cubicBezTo>
                <a:cubicBezTo>
                  <a:pt x="71" y="36"/>
                  <a:pt x="68" y="39"/>
                  <a:pt x="68" y="41"/>
                </a:cubicBezTo>
                <a:close/>
                <a:moveTo>
                  <a:pt x="70" y="67"/>
                </a:moveTo>
                <a:cubicBezTo>
                  <a:pt x="72" y="71"/>
                  <a:pt x="70" y="73"/>
                  <a:pt x="66" y="76"/>
                </a:cubicBezTo>
                <a:cubicBezTo>
                  <a:pt x="64" y="77"/>
                  <a:pt x="64" y="78"/>
                  <a:pt x="64" y="79"/>
                </a:cubicBezTo>
                <a:cubicBezTo>
                  <a:pt x="81" y="79"/>
                  <a:pt x="81" y="79"/>
                  <a:pt x="81" y="79"/>
                </a:cubicBezTo>
                <a:cubicBezTo>
                  <a:pt x="81" y="65"/>
                  <a:pt x="81" y="65"/>
                  <a:pt x="81" y="65"/>
                </a:cubicBezTo>
                <a:cubicBezTo>
                  <a:pt x="68" y="65"/>
                  <a:pt x="68" y="65"/>
                  <a:pt x="68" y="65"/>
                </a:cubicBezTo>
                <a:cubicBezTo>
                  <a:pt x="69" y="66"/>
                  <a:pt x="70" y="66"/>
                  <a:pt x="70" y="67"/>
                </a:cubicBezTo>
                <a:close/>
              </a:path>
            </a:pathLst>
          </a:custGeom>
          <a:solidFill>
            <a:srgbClr val="FFFFFF"/>
          </a:solidFill>
          <a:ln>
            <a:noFill/>
          </a:ln>
        </p:spPr>
        <p:txBody>
          <a:bodyPr vert="horz" wrap="square" lIns="182880" tIns="91440" rIns="182880" bIns="9144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a:ln>
                <a:noFill/>
              </a:ln>
              <a:solidFill>
                <a:srgbClr val="3F3F3F"/>
              </a:solidFill>
              <a:effectLst/>
              <a:uLnTx/>
              <a:uFillTx/>
              <a:latin typeface="Source Sans Pro"/>
              <a:cs typeface="Arial"/>
              <a:sym typeface="Arial"/>
            </a:endParaRPr>
          </a:p>
        </p:txBody>
      </p:sp>
      <p:sp>
        <p:nvSpPr>
          <p:cNvPr id="33" name="Content Placeholder 19">
            <a:extLst>
              <a:ext uri="{FF2B5EF4-FFF2-40B4-BE49-F238E27FC236}">
                <a16:creationId xmlns:a16="http://schemas.microsoft.com/office/drawing/2014/main" id="{98F8659A-DFCE-4FD8-AF0E-077FD8CA8EA1}"/>
              </a:ext>
            </a:extLst>
          </p:cNvPr>
          <p:cNvSpPr txBox="1">
            <a:spLocks/>
          </p:cNvSpPr>
          <p:nvPr/>
        </p:nvSpPr>
        <p:spPr>
          <a:xfrm>
            <a:off x="1441490" y="3554526"/>
            <a:ext cx="3240032" cy="1160451"/>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
                <a:srgbClr val="000000"/>
              </a:buClr>
              <a:buSzTx/>
              <a:buFont typeface="Arial" panose="020B0604020202020204" pitchFamily="34" charset="0"/>
              <a:buNone/>
              <a:tabLst/>
              <a:defRPr/>
            </a:pP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Hoàn</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a:t>
            </a: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thành</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PBT(</a:t>
            </a: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bảng</a:t>
            </a:r>
            <a:r>
              <a:rPr kumimoji="0" lang="en-US" sz="2000" b="0" i="0" u="none" strike="noStrike" kern="1200" cap="none" spc="0" normalizeH="0" noProof="0" dirty="0">
                <a:ln>
                  <a:noFill/>
                </a:ln>
                <a:solidFill>
                  <a:srgbClr val="3F3F3F"/>
                </a:solidFill>
                <a:effectLst/>
                <a:uLnTx/>
                <a:uFillTx/>
                <a:latin typeface="Source Sans Pro"/>
                <a:ea typeface="+mn-ea"/>
                <a:cs typeface="+mn-cs"/>
                <a:sym typeface="Arial"/>
              </a:rPr>
              <a:t> </a:t>
            </a:r>
            <a:r>
              <a:rPr kumimoji="0" lang="en-US" sz="2000" b="0" i="0" u="none" strike="noStrike" kern="1200" cap="none" spc="0" normalizeH="0" noProof="0" dirty="0" err="1">
                <a:ln>
                  <a:noFill/>
                </a:ln>
                <a:solidFill>
                  <a:srgbClr val="3F3F3F"/>
                </a:solidFill>
                <a:effectLst/>
                <a:uLnTx/>
                <a:uFillTx/>
                <a:latin typeface="Source Sans Pro"/>
                <a:ea typeface="+mn-ea"/>
                <a:cs typeface="+mn-cs"/>
                <a:sym typeface="Arial"/>
              </a:rPr>
              <a:t>phụ</a:t>
            </a:r>
            <a:r>
              <a:rPr kumimoji="0" lang="en-US" sz="2000" b="0" i="0" u="none" strike="noStrike" kern="1200" cap="none" spc="0" normalizeH="0" noProof="0" dirty="0">
                <a:ln>
                  <a:noFill/>
                </a:ln>
                <a:solidFill>
                  <a:srgbClr val="3F3F3F"/>
                </a:solidFill>
                <a:effectLst/>
                <a:uLnTx/>
                <a:uFillTx/>
                <a:latin typeface="Source Sans Pro"/>
                <a:ea typeface="+mn-ea"/>
                <a:cs typeface="+mn-cs"/>
                <a:sym typeface="Arial"/>
              </a:rPr>
              <a:t>)</a:t>
            </a:r>
            <a:endParaRPr kumimoji="0" lang="id-ID" sz="2000" b="0" i="0" u="none" strike="noStrike" kern="1200" cap="none" spc="0" normalizeH="0" baseline="0" noProof="0" dirty="0">
              <a:ln>
                <a:noFill/>
              </a:ln>
              <a:solidFill>
                <a:srgbClr val="3F3F3F"/>
              </a:solidFill>
              <a:effectLst/>
              <a:uLnTx/>
              <a:uFillTx/>
              <a:latin typeface="Source Sans Pro"/>
              <a:ea typeface="+mn-ea"/>
              <a:cs typeface="+mn-cs"/>
              <a:sym typeface="Arial"/>
            </a:endParaRPr>
          </a:p>
        </p:txBody>
      </p:sp>
      <p:sp>
        <p:nvSpPr>
          <p:cNvPr id="34" name="Content Placeholder 19">
            <a:extLst>
              <a:ext uri="{FF2B5EF4-FFF2-40B4-BE49-F238E27FC236}">
                <a16:creationId xmlns:a16="http://schemas.microsoft.com/office/drawing/2014/main" id="{98F8659A-DFCE-4FD8-AF0E-077FD8CA8EA1}"/>
              </a:ext>
            </a:extLst>
          </p:cNvPr>
          <p:cNvSpPr txBox="1">
            <a:spLocks/>
          </p:cNvSpPr>
          <p:nvPr/>
        </p:nvSpPr>
        <p:spPr>
          <a:xfrm>
            <a:off x="7467122" y="5095671"/>
            <a:ext cx="2036761" cy="69405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
                <a:srgbClr val="000000"/>
              </a:buClr>
              <a:buSzTx/>
              <a:buFont typeface="Arial" panose="020B0604020202020204" pitchFamily="34" charset="0"/>
              <a:buNone/>
              <a:tabLst/>
              <a:defRPr/>
            </a:pPr>
            <a:r>
              <a:rPr lang="en-US" sz="2000" dirty="0">
                <a:solidFill>
                  <a:srgbClr val="3F3F3F"/>
                </a:solidFill>
                <a:latin typeface="Source Sans Pro"/>
                <a:sym typeface="Arial"/>
              </a:rPr>
              <a:t>5</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a:t>
            </a: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phút</a:t>
            </a:r>
            <a:endParaRPr kumimoji="0" lang="id-ID" sz="2000" b="0" i="0" u="none" strike="noStrike" kern="1200" cap="none" spc="0" normalizeH="0" baseline="0" noProof="0" dirty="0">
              <a:ln>
                <a:noFill/>
              </a:ln>
              <a:solidFill>
                <a:srgbClr val="3F3F3F"/>
              </a:solidFill>
              <a:effectLst/>
              <a:uLnTx/>
              <a:uFillTx/>
              <a:latin typeface="Source Sans Pro"/>
              <a:ea typeface="+mn-ea"/>
              <a:cs typeface="+mn-cs"/>
              <a:sym typeface="Arial"/>
            </a:endParaRPr>
          </a:p>
        </p:txBody>
      </p:sp>
      <p:sp>
        <p:nvSpPr>
          <p:cNvPr id="35" name="Content Placeholder 19">
            <a:extLst>
              <a:ext uri="{FF2B5EF4-FFF2-40B4-BE49-F238E27FC236}">
                <a16:creationId xmlns:a16="http://schemas.microsoft.com/office/drawing/2014/main" id="{98F8659A-DFCE-4FD8-AF0E-077FD8CA8EA1}"/>
              </a:ext>
            </a:extLst>
          </p:cNvPr>
          <p:cNvSpPr txBox="1">
            <a:spLocks/>
          </p:cNvSpPr>
          <p:nvPr/>
        </p:nvSpPr>
        <p:spPr>
          <a:xfrm>
            <a:off x="2445721" y="5181196"/>
            <a:ext cx="2036761" cy="694056"/>
          </a:xfrm>
          <a:prstGeom prst="rect">
            <a:avLst/>
          </a:prstGeom>
        </p:spPr>
        <p:txBody>
          <a:bodyPr vert="horz" lIns="121920" tIns="60960" rIns="121920" bIns="6096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
                <a:srgbClr val="000000"/>
              </a:buClr>
              <a:buSzTx/>
              <a:buFont typeface="Arial" panose="020B0604020202020204" pitchFamily="34" charset="0"/>
              <a:buNone/>
              <a:tabLst/>
              <a:defRPr/>
            </a:pPr>
            <a:r>
              <a:rPr lang="en-US" sz="2000" dirty="0">
                <a:solidFill>
                  <a:srgbClr val="3F3F3F"/>
                </a:solidFill>
                <a:latin typeface="Source Sans Pro"/>
                <a:sym typeface="Arial"/>
              </a:rPr>
              <a:t>5</a:t>
            </a:r>
            <a:r>
              <a:rPr kumimoji="0" lang="en-US" sz="2000" b="0" i="0" u="none" strike="noStrike" kern="1200" cap="none" spc="0" normalizeH="0" baseline="0" noProof="0" dirty="0">
                <a:ln>
                  <a:noFill/>
                </a:ln>
                <a:solidFill>
                  <a:srgbClr val="3F3F3F"/>
                </a:solidFill>
                <a:effectLst/>
                <a:uLnTx/>
                <a:uFillTx/>
                <a:latin typeface="Source Sans Pro"/>
                <a:ea typeface="+mn-ea"/>
                <a:cs typeface="+mn-cs"/>
                <a:sym typeface="Arial"/>
              </a:rPr>
              <a:t> </a:t>
            </a:r>
            <a:r>
              <a:rPr kumimoji="0" lang="en-US" sz="2000" b="0" i="0" u="none" strike="noStrike" kern="1200" cap="none" spc="0" normalizeH="0" baseline="0" noProof="0" dirty="0" err="1">
                <a:ln>
                  <a:noFill/>
                </a:ln>
                <a:solidFill>
                  <a:srgbClr val="3F3F3F"/>
                </a:solidFill>
                <a:effectLst/>
                <a:uLnTx/>
                <a:uFillTx/>
                <a:latin typeface="Source Sans Pro"/>
                <a:ea typeface="+mn-ea"/>
                <a:cs typeface="+mn-cs"/>
                <a:sym typeface="Arial"/>
              </a:rPr>
              <a:t>phút</a:t>
            </a:r>
            <a:endParaRPr kumimoji="0" lang="id-ID" sz="2000" b="0" i="0" u="none" strike="noStrike" kern="1200" cap="none" spc="0" normalizeH="0" baseline="0" noProof="0" dirty="0">
              <a:ln>
                <a:noFill/>
              </a:ln>
              <a:solidFill>
                <a:srgbClr val="3F3F3F"/>
              </a:solidFill>
              <a:effectLst/>
              <a:uLnTx/>
              <a:uFillTx/>
              <a:latin typeface="Source Sans Pro"/>
              <a:ea typeface="+mn-ea"/>
              <a:cs typeface="+mn-cs"/>
              <a:sym typeface="Arial"/>
            </a:endParaRPr>
          </a:p>
        </p:txBody>
      </p:sp>
      <p:pic>
        <p:nvPicPr>
          <p:cNvPr id="2" name="Picture 1">
            <a:extLst>
              <a:ext uri="{FF2B5EF4-FFF2-40B4-BE49-F238E27FC236}">
                <a16:creationId xmlns:a16="http://schemas.microsoft.com/office/drawing/2014/main" id="{77ACAEEE-37D3-3E5C-7ACE-98E6A6294390}"/>
              </a:ext>
            </a:extLst>
          </p:cNvPr>
          <p:cNvPicPr>
            <a:picLocks noChangeAspect="1"/>
          </p:cNvPicPr>
          <p:nvPr/>
        </p:nvPicPr>
        <p:blipFill>
          <a:blip r:embed="rId3"/>
          <a:stretch>
            <a:fillRect/>
          </a:stretch>
        </p:blipFill>
        <p:spPr>
          <a:xfrm>
            <a:off x="468871" y="244014"/>
            <a:ext cx="1237595" cy="1237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up)">
                                      <p:cBhvr>
                                        <p:cTn id="38" dur="500"/>
                                        <p:tgtEl>
                                          <p:spTgt spid="1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up)">
                                      <p:cBhvr>
                                        <p:cTn id="47" dur="500"/>
                                        <p:tgtEl>
                                          <p:spTgt spid="13"/>
                                        </p:tgtEl>
                                      </p:cBhvr>
                                    </p:animEffect>
                                  </p:childTnLst>
                                </p:cTn>
                              </p:par>
                            </p:childTnLst>
                          </p:cTn>
                        </p:par>
                        <p:par>
                          <p:cTn id="48" fill="hold">
                            <p:stCondLst>
                              <p:cond delay="2000"/>
                            </p:stCondLst>
                            <p:childTnLst>
                              <p:par>
                                <p:cTn id="49" presetID="53" presetClass="entr" presetSubtype="1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up)">
                                      <p:cBhvr>
                                        <p:cTn id="56" dur="500"/>
                                        <p:tgtEl>
                                          <p:spTgt spid="24"/>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2500"/>
                            </p:stCondLst>
                            <p:childTnLst>
                              <p:par>
                                <p:cTn id="66" presetID="53" presetClass="entr" presetSubtype="16"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500"/>
                                        <p:tgtEl>
                                          <p:spTgt spid="2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
                                          </p:val>
                                        </p:tav>
                                        <p:tav tm="100000">
                                          <p:val>
                                            <p:strVal val="#ppt_w"/>
                                          </p:val>
                                        </p:tav>
                                      </p:tavLst>
                                    </p:anim>
                                    <p:anim calcmode="lin" valueType="num">
                                      <p:cBhvr>
                                        <p:cTn id="77" dur="500" fill="hold"/>
                                        <p:tgtEl>
                                          <p:spTgt spid="31"/>
                                        </p:tgtEl>
                                        <p:attrNameLst>
                                          <p:attrName>ppt_h</p:attrName>
                                        </p:attrNameLst>
                                      </p:cBhvr>
                                      <p:tavLst>
                                        <p:tav tm="0">
                                          <p:val>
                                            <p:fltVal val="0"/>
                                          </p:val>
                                        </p:tav>
                                        <p:tav tm="100000">
                                          <p:val>
                                            <p:strVal val="#ppt_h"/>
                                          </p:val>
                                        </p:tav>
                                      </p:tavLst>
                                    </p:anim>
                                    <p:animEffect transition="in" filter="fade">
                                      <p:cBhvr>
                                        <p:cTn id="78" dur="500"/>
                                        <p:tgtEl>
                                          <p:spTgt spid="31"/>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wipe(up)">
                                      <p:cBhvr>
                                        <p:cTn id="81" dur="500"/>
                                        <p:tgtEl>
                                          <p:spTgt spid="25"/>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wipe(up)">
                                      <p:cBhvr>
                                        <p:cTn id="84" dur="500"/>
                                        <p:tgtEl>
                                          <p:spTgt spid="26"/>
                                        </p:tgtEl>
                                      </p:cBhvr>
                                    </p:animEffect>
                                  </p:childTnLst>
                                </p:cTn>
                              </p:par>
                            </p:childTnLst>
                          </p:cTn>
                        </p:par>
                        <p:par>
                          <p:cTn id="85" fill="hold">
                            <p:stCondLst>
                              <p:cond delay="3000"/>
                            </p:stCondLst>
                            <p:childTnLst>
                              <p:par>
                                <p:cTn id="86" presetID="53" presetClass="entr" presetSubtype="16"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 calcmode="lin" valueType="num">
                                      <p:cBhvr>
                                        <p:cTn id="88" dur="500" fill="hold"/>
                                        <p:tgtEl>
                                          <p:spTgt spid="32"/>
                                        </p:tgtEl>
                                        <p:attrNameLst>
                                          <p:attrName>ppt_w</p:attrName>
                                        </p:attrNameLst>
                                      </p:cBhvr>
                                      <p:tavLst>
                                        <p:tav tm="0">
                                          <p:val>
                                            <p:fltVal val="0"/>
                                          </p:val>
                                        </p:tav>
                                        <p:tav tm="100000">
                                          <p:val>
                                            <p:strVal val="#ppt_w"/>
                                          </p:val>
                                        </p:tav>
                                      </p:tavLst>
                                    </p:anim>
                                    <p:anim calcmode="lin" valueType="num">
                                      <p:cBhvr>
                                        <p:cTn id="89" dur="500" fill="hold"/>
                                        <p:tgtEl>
                                          <p:spTgt spid="32"/>
                                        </p:tgtEl>
                                        <p:attrNameLst>
                                          <p:attrName>ppt_h</p:attrName>
                                        </p:attrNameLst>
                                      </p:cBhvr>
                                      <p:tavLst>
                                        <p:tav tm="0">
                                          <p:val>
                                            <p:fltVal val="0"/>
                                          </p:val>
                                        </p:tav>
                                        <p:tav tm="100000">
                                          <p:val>
                                            <p:strVal val="#ppt_h"/>
                                          </p:val>
                                        </p:tav>
                                      </p:tavLst>
                                    </p:anim>
                                    <p:animEffect transition="in" filter="fade">
                                      <p:cBhvr>
                                        <p:cTn id="90" dur="500"/>
                                        <p:tgtEl>
                                          <p:spTgt spid="32"/>
                                        </p:tgtEl>
                                      </p:cBhvr>
                                    </p:animEffect>
                                  </p:childTnLst>
                                </p:cTn>
                              </p:par>
                            </p:childTnLst>
                          </p:cTn>
                        </p:par>
                        <p:par>
                          <p:cTn id="91" fill="hold">
                            <p:stCondLst>
                              <p:cond delay="350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up)">
                                      <p:cBhvr>
                                        <p:cTn id="97" dur="500"/>
                                        <p:tgtEl>
                                          <p:spTgt spid="22"/>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wipe(up)">
                                      <p:cBhvr>
                                        <p:cTn id="100" dur="500"/>
                                        <p:tgtEl>
                                          <p:spTgt spid="33"/>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wipe(up)">
                                      <p:cBhvr>
                                        <p:cTn id="103" dur="500"/>
                                        <p:tgtEl>
                                          <p:spTgt spid="34"/>
                                        </p:tgtEl>
                                      </p:cBhvr>
                                    </p:animEffect>
                                  </p:childTnLst>
                                </p:cTn>
                              </p:par>
                              <p:par>
                                <p:cTn id="104" presetID="22" presetClass="entr" presetSubtype="1"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up)">
                                      <p:cBhvr>
                                        <p:cTn id="10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P spid="25" grpId="0"/>
      <p:bldP spid="26" grpId="0"/>
      <p:bldP spid="27" grpId="0"/>
      <p:bldP spid="28" grpId="0" animBg="1"/>
      <p:bldP spid="29" grpId="0" animBg="1"/>
      <p:bldP spid="30" grpId="0" animBg="1"/>
      <p:bldP spid="31" grpId="0" animBg="1"/>
      <p:bldP spid="32" grpId="0" animBg="1"/>
      <p:bldP spid="33" grpId="0"/>
      <p:bldP spid="34"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school xanh">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65000"/>
                <a:lumOff val="35000"/>
              </a:schemeClr>
            </a:solidFill>
          </a:defRPr>
        </a:defPPr>
      </a:lstStyle>
    </a:txDef>
  </a:objectDefaults>
  <a:extraClrSchemeLst/>
  <a:extLst>
    <a:ext uri="{05A4C25C-085E-4340-85A3-A5531E510DB2}">
      <thm15:themeFamily xmlns:thm15="http://schemas.microsoft.com/office/thememl/2012/main" name="Presentation1" id="{ABCEAB43-D0D7-4CF3-BB87-045FC54A0432}" vid="{AAA82C10-2E41-4E3F-88C3-1263FA24689F}"/>
    </a:ext>
  </a:extLst>
</a:theme>
</file>

<file path=ppt/theme/theme5.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2040</TotalTime>
  <Words>880</Words>
  <Application>Microsoft Macintosh PowerPoint</Application>
  <PresentationFormat>Widescreen</PresentationFormat>
  <Paragraphs>111</Paragraphs>
  <Slides>18</Slides>
  <Notes>11</Notes>
  <HiddenSlides>0</HiddenSlides>
  <MMClips>1</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18</vt:i4>
      </vt:variant>
    </vt:vector>
  </HeadingPairs>
  <TitlesOfParts>
    <vt:vector size="37" baseType="lpstr">
      <vt:lpstr>Noto Sans Symbols</vt:lpstr>
      <vt:lpstr>#9Slide02 Noi dung dai</vt:lpstr>
      <vt:lpstr>#9Slide02 Tieu de dai</vt:lpstr>
      <vt:lpstr>#9Slide03 IcielPanton Black</vt:lpstr>
      <vt:lpstr>Arial</vt:lpstr>
      <vt:lpstr>Calibri</vt:lpstr>
      <vt:lpstr>Calibri Light</vt:lpstr>
      <vt:lpstr>Cambria</vt:lpstr>
      <vt:lpstr>Montserrat</vt:lpstr>
      <vt:lpstr>Playfair Display</vt:lpstr>
      <vt:lpstr>Roboto</vt:lpstr>
      <vt:lpstr>Source Sans Pro</vt:lpstr>
      <vt:lpstr>Times New Roman</vt:lpstr>
      <vt:lpstr>Wingdings</vt:lpstr>
      <vt:lpstr>Office Theme</vt:lpstr>
      <vt:lpstr>Vischool xanh</vt:lpstr>
      <vt:lpstr>1_Office Theme</vt:lpstr>
      <vt:lpstr>3_Office Theme</vt:lpstr>
      <vt:lpstr>2_Office Theme</vt:lpstr>
      <vt:lpstr>CHƯƠNG 2: TRUNG QUỐC VÀ ẤN ĐỘ THỜI TRUNG ĐẠI  TIẾT 14: TRUNG QUỐC TỪ THẾ KỈ VII ĐẾN GIỮA  THẾ KỈ XIX(TIẾT 3)</vt:lpstr>
      <vt:lpstr>MỤC TIÊU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Nhiệm vụ nâng cao (khuyến khích): Học sinh lựa chọn 1 trong 3 câu hỏi sau</vt:lpstr>
      <vt:lpstr>LUYỆN TẬP</vt:lpstr>
      <vt:lpstr>PowerPoint Presentation</vt:lpstr>
      <vt:lpstr>4. Những thành tựu chủ yếu của văn hóa Trung Quốc thời phong kiến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2: TRUNG QUỐC VÀ ẤN ĐỘ THỜI TRUNG ĐẠI  TIẾT 14: TRUNG QUỐC TỪ THẾ KỈ VII ĐẾN GIỮA  THẾ KỈ XIX(TIẾT 3)</dc:title>
  <dc:creator>Vu Trung</dc:creator>
  <cp:lastModifiedBy>Hải Ngân Đinh</cp:lastModifiedBy>
  <cp:revision>8</cp:revision>
  <dcterms:created xsi:type="dcterms:W3CDTF">2023-10-24T00:21:08Z</dcterms:created>
  <dcterms:modified xsi:type="dcterms:W3CDTF">2024-01-24T13:27:27Z</dcterms:modified>
</cp:coreProperties>
</file>