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4.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5.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6.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8.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9.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10.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11.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8" r:id="rId3"/>
    <p:sldId id="284" r:id="rId4"/>
    <p:sldId id="310" r:id="rId5"/>
    <p:sldId id="285" r:id="rId6"/>
    <p:sldId id="270" r:id="rId7"/>
    <p:sldId id="286" r:id="rId8"/>
    <p:sldId id="287" r:id="rId9"/>
    <p:sldId id="288" r:id="rId10"/>
    <p:sldId id="289" r:id="rId11"/>
    <p:sldId id="290" r:id="rId12"/>
    <p:sldId id="293" r:id="rId13"/>
    <p:sldId id="297" r:id="rId14"/>
    <p:sldId id="294" r:id="rId15"/>
    <p:sldId id="262" r:id="rId16"/>
    <p:sldId id="296" r:id="rId17"/>
    <p:sldId id="298" r:id="rId18"/>
    <p:sldId id="300" r:id="rId19"/>
    <p:sldId id="301" r:id="rId20"/>
    <p:sldId id="271" r:id="rId21"/>
    <p:sldId id="268" r:id="rId22"/>
    <p:sldId id="272" r:id="rId23"/>
    <p:sldId id="304" r:id="rId24"/>
    <p:sldId id="299" r:id="rId25"/>
    <p:sldId id="305" r:id="rId26"/>
    <p:sldId id="306" r:id="rId27"/>
    <p:sldId id="307" r:id="rId28"/>
    <p:sldId id="309" r:id="rId29"/>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8F90"/>
    <a:srgbClr val="F6F0E1"/>
    <a:srgbClr val="82C3C3"/>
    <a:srgbClr val="ECC261"/>
    <a:srgbClr val="AEC8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65" autoAdjust="0"/>
    <p:restoredTop sz="94640"/>
  </p:normalViewPr>
  <p:slideViewPr>
    <p:cSldViewPr snapToGrid="0" showGuides="1">
      <p:cViewPr varScale="1">
        <p:scale>
          <a:sx n="69" d="100"/>
          <a:sy n="69" d="100"/>
        </p:scale>
        <p:origin x="-888" y="-9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C3B238-1A8D-2243-9ADC-7201327BB75E}" type="doc">
      <dgm:prSet loTypeId="urn:microsoft.com/office/officeart/2005/8/layout/cycle5" loCatId="" qsTypeId="urn:microsoft.com/office/officeart/2005/8/quickstyle/simple1" qsCatId="simple" csTypeId="urn:microsoft.com/office/officeart/2005/8/colors/accent1_2" csCatId="accent1" phldr="1"/>
      <dgm:spPr/>
      <dgm:t>
        <a:bodyPr/>
        <a:lstStyle/>
        <a:p>
          <a:endParaRPr lang="en-US"/>
        </a:p>
      </dgm:t>
    </dgm:pt>
    <dgm:pt modelId="{E0B2D462-8AC9-7648-9335-243E7EAD7EEC}">
      <dgm:prSet phldrT="[Text]"/>
      <dgm:spPr>
        <a:solidFill>
          <a:schemeClr val="accent3">
            <a:lumMod val="20000"/>
            <a:lumOff val="80000"/>
          </a:schemeClr>
        </a:solidFill>
        <a:ln w="38100">
          <a:solidFill>
            <a:schemeClr val="accent1">
              <a:lumMod val="50000"/>
            </a:schemeClr>
          </a:solidFill>
        </a:ln>
      </dgm:spPr>
      <dgm:t>
        <a:bodyPr/>
        <a:lstStyle/>
        <a:p>
          <a:r>
            <a:rPr lang="en-US">
              <a:solidFill>
                <a:schemeClr val="accent1">
                  <a:lumMod val="50000"/>
                </a:schemeClr>
              </a:solidFill>
              <a:latin typeface="Calibri" panose="020F0502020204030204" pitchFamily="34" charset="0"/>
              <a:cs typeface="Calibri" panose="020F0502020204030204" pitchFamily="34" charset="0"/>
            </a:rPr>
            <a:t>1</a:t>
          </a:r>
        </a:p>
      </dgm:t>
    </dgm:pt>
    <dgm:pt modelId="{F67492EC-2A69-5844-B546-E7D5776F8098}" type="parTrans" cxnId="{31971AED-034A-9B49-A40E-F4EA12D72BFA}">
      <dgm:prSet/>
      <dgm:spPr/>
      <dgm:t>
        <a:bodyPr/>
        <a:lstStyle/>
        <a:p>
          <a:endParaRPr lang="en-US"/>
        </a:p>
      </dgm:t>
    </dgm:pt>
    <dgm:pt modelId="{D06CF146-2261-D74E-BCFD-7231CD4A571C}" type="sibTrans" cxnId="{31971AED-034A-9B49-A40E-F4EA12D72BFA}">
      <dgm:prSet/>
      <dgm:spPr>
        <a:solidFill>
          <a:schemeClr val="accent3">
            <a:lumMod val="20000"/>
            <a:lumOff val="80000"/>
          </a:schemeClr>
        </a:solidFill>
        <a:ln w="38100">
          <a:solidFill>
            <a:schemeClr val="accent1">
              <a:lumMod val="50000"/>
            </a:schemeClr>
          </a:solidFill>
        </a:ln>
      </dgm:spPr>
      <dgm:t>
        <a:bodyPr/>
        <a:lstStyle/>
        <a:p>
          <a:endParaRPr lang="en-US">
            <a:solidFill>
              <a:schemeClr val="accent1">
                <a:lumMod val="50000"/>
              </a:schemeClr>
            </a:solidFill>
            <a:latin typeface="Calibri" panose="020F0502020204030204" pitchFamily="34" charset="0"/>
            <a:cs typeface="Calibri" panose="020F0502020204030204" pitchFamily="34" charset="0"/>
          </a:endParaRPr>
        </a:p>
      </dgm:t>
    </dgm:pt>
    <dgm:pt modelId="{0E167010-5334-9A4E-AD87-2A322056C601}">
      <dgm:prSet phldrT="[Text]"/>
      <dgm:spPr>
        <a:solidFill>
          <a:schemeClr val="accent2"/>
        </a:solidFill>
        <a:ln w="38100">
          <a:solidFill>
            <a:schemeClr val="accent1">
              <a:lumMod val="50000"/>
            </a:schemeClr>
          </a:solidFill>
        </a:ln>
      </dgm:spPr>
      <dgm:t>
        <a:bodyPr/>
        <a:lstStyle/>
        <a:p>
          <a:r>
            <a:rPr lang="en-US">
              <a:solidFill>
                <a:schemeClr val="accent1">
                  <a:lumMod val="50000"/>
                </a:schemeClr>
              </a:solidFill>
              <a:latin typeface="Calibri" panose="020F0502020204030204" pitchFamily="34" charset="0"/>
              <a:cs typeface="Calibri" panose="020F0502020204030204" pitchFamily="34" charset="0"/>
            </a:rPr>
            <a:t>2</a:t>
          </a:r>
        </a:p>
      </dgm:t>
    </dgm:pt>
    <dgm:pt modelId="{837B49E8-6FA2-C348-8419-69C92A93FC61}" type="parTrans" cxnId="{03A911DC-0293-9B4A-94BE-FD6837A2F774}">
      <dgm:prSet/>
      <dgm:spPr/>
      <dgm:t>
        <a:bodyPr/>
        <a:lstStyle/>
        <a:p>
          <a:endParaRPr lang="en-US"/>
        </a:p>
      </dgm:t>
    </dgm:pt>
    <dgm:pt modelId="{7AC56E87-BF65-A44D-8ED7-D2C13FF71B6C}" type="sibTrans" cxnId="{03A911DC-0293-9B4A-94BE-FD6837A2F774}">
      <dgm:prSet/>
      <dgm:spPr>
        <a:solidFill>
          <a:schemeClr val="accent3">
            <a:lumMod val="20000"/>
            <a:lumOff val="80000"/>
          </a:schemeClr>
        </a:solidFill>
        <a:ln w="38100">
          <a:solidFill>
            <a:schemeClr val="accent1">
              <a:lumMod val="50000"/>
            </a:schemeClr>
          </a:solidFill>
        </a:ln>
      </dgm:spPr>
      <dgm:t>
        <a:bodyPr/>
        <a:lstStyle/>
        <a:p>
          <a:endParaRPr lang="en-US">
            <a:solidFill>
              <a:schemeClr val="accent1">
                <a:lumMod val="50000"/>
              </a:schemeClr>
            </a:solidFill>
            <a:latin typeface="Calibri" panose="020F0502020204030204" pitchFamily="34" charset="0"/>
            <a:cs typeface="Calibri" panose="020F0502020204030204" pitchFamily="34" charset="0"/>
          </a:endParaRPr>
        </a:p>
      </dgm:t>
    </dgm:pt>
    <dgm:pt modelId="{9E0D86C2-9B42-274B-B702-44FECB276B1F}">
      <dgm:prSet phldrT="[Text]"/>
      <dgm:spPr>
        <a:solidFill>
          <a:schemeClr val="tx2">
            <a:lumMod val="20000"/>
            <a:lumOff val="80000"/>
          </a:schemeClr>
        </a:solidFill>
        <a:ln w="38100">
          <a:solidFill>
            <a:schemeClr val="accent1">
              <a:lumMod val="50000"/>
            </a:schemeClr>
          </a:solidFill>
        </a:ln>
      </dgm:spPr>
      <dgm:t>
        <a:bodyPr/>
        <a:lstStyle/>
        <a:p>
          <a:r>
            <a:rPr lang="en-US">
              <a:solidFill>
                <a:schemeClr val="accent1">
                  <a:lumMod val="50000"/>
                </a:schemeClr>
              </a:solidFill>
              <a:latin typeface="Calibri" panose="020F0502020204030204" pitchFamily="34" charset="0"/>
              <a:cs typeface="Calibri" panose="020F0502020204030204" pitchFamily="34" charset="0"/>
            </a:rPr>
            <a:t>3</a:t>
          </a:r>
        </a:p>
      </dgm:t>
    </dgm:pt>
    <dgm:pt modelId="{6744E411-0083-024A-8931-1CCF4DC883A6}" type="parTrans" cxnId="{A689C0EB-1F81-A74A-828F-1ED2B206A5CD}">
      <dgm:prSet/>
      <dgm:spPr/>
      <dgm:t>
        <a:bodyPr/>
        <a:lstStyle/>
        <a:p>
          <a:endParaRPr lang="en-US"/>
        </a:p>
      </dgm:t>
    </dgm:pt>
    <dgm:pt modelId="{227D0180-835F-6C43-BBE9-4E595F4F8EEE}" type="sibTrans" cxnId="{A689C0EB-1F81-A74A-828F-1ED2B206A5CD}">
      <dgm:prSet/>
      <dgm:spPr>
        <a:solidFill>
          <a:schemeClr val="accent3">
            <a:lumMod val="20000"/>
            <a:lumOff val="80000"/>
          </a:schemeClr>
        </a:solidFill>
        <a:ln w="38100">
          <a:solidFill>
            <a:schemeClr val="accent1">
              <a:lumMod val="50000"/>
            </a:schemeClr>
          </a:solidFill>
        </a:ln>
      </dgm:spPr>
      <dgm:t>
        <a:bodyPr/>
        <a:lstStyle/>
        <a:p>
          <a:endParaRPr lang="en-US">
            <a:solidFill>
              <a:schemeClr val="accent1">
                <a:lumMod val="50000"/>
              </a:schemeClr>
            </a:solidFill>
            <a:latin typeface="Calibri" panose="020F0502020204030204" pitchFamily="34" charset="0"/>
            <a:cs typeface="Calibri" panose="020F0502020204030204" pitchFamily="34" charset="0"/>
          </a:endParaRPr>
        </a:p>
      </dgm:t>
    </dgm:pt>
    <dgm:pt modelId="{90F4C74F-1D88-A64D-957E-B471C4573102}">
      <dgm:prSet phldrT="[Text]"/>
      <dgm:spPr>
        <a:solidFill>
          <a:schemeClr val="accent3">
            <a:lumMod val="40000"/>
            <a:lumOff val="60000"/>
          </a:schemeClr>
        </a:solidFill>
        <a:ln w="38100">
          <a:solidFill>
            <a:schemeClr val="accent1">
              <a:lumMod val="50000"/>
            </a:schemeClr>
          </a:solidFill>
        </a:ln>
      </dgm:spPr>
      <dgm:t>
        <a:bodyPr/>
        <a:lstStyle/>
        <a:p>
          <a:r>
            <a:rPr lang="en-US">
              <a:solidFill>
                <a:schemeClr val="accent1">
                  <a:lumMod val="50000"/>
                </a:schemeClr>
              </a:solidFill>
              <a:latin typeface="Calibri" panose="020F0502020204030204" pitchFamily="34" charset="0"/>
              <a:cs typeface="Calibri" panose="020F0502020204030204" pitchFamily="34" charset="0"/>
            </a:rPr>
            <a:t>4</a:t>
          </a:r>
        </a:p>
      </dgm:t>
    </dgm:pt>
    <dgm:pt modelId="{D17A7D70-765A-8D49-BA76-E3E4F30B74C1}" type="parTrans" cxnId="{434430AA-FE14-2940-9679-C9DDB15D61DF}">
      <dgm:prSet/>
      <dgm:spPr/>
      <dgm:t>
        <a:bodyPr/>
        <a:lstStyle/>
        <a:p>
          <a:endParaRPr lang="en-US"/>
        </a:p>
      </dgm:t>
    </dgm:pt>
    <dgm:pt modelId="{0CCDAF04-EC02-5043-BB5E-22CD1FCCFBD9}" type="sibTrans" cxnId="{434430AA-FE14-2940-9679-C9DDB15D61DF}">
      <dgm:prSet/>
      <dgm:spPr>
        <a:solidFill>
          <a:schemeClr val="accent3">
            <a:lumMod val="20000"/>
            <a:lumOff val="80000"/>
          </a:schemeClr>
        </a:solidFill>
        <a:ln w="38100">
          <a:solidFill>
            <a:schemeClr val="accent1">
              <a:lumMod val="50000"/>
            </a:schemeClr>
          </a:solidFill>
        </a:ln>
      </dgm:spPr>
      <dgm:t>
        <a:bodyPr/>
        <a:lstStyle/>
        <a:p>
          <a:endParaRPr lang="en-US">
            <a:solidFill>
              <a:schemeClr val="accent1">
                <a:lumMod val="50000"/>
              </a:schemeClr>
            </a:solidFill>
            <a:latin typeface="Calibri" panose="020F0502020204030204" pitchFamily="34" charset="0"/>
            <a:cs typeface="Calibri" panose="020F0502020204030204" pitchFamily="34" charset="0"/>
          </a:endParaRPr>
        </a:p>
      </dgm:t>
    </dgm:pt>
    <dgm:pt modelId="{8AC829B7-535A-FB47-AE5E-07DCCCC5C1E9}">
      <dgm:prSet phldrT="[Text]"/>
      <dgm:spPr>
        <a:solidFill>
          <a:schemeClr val="accent1">
            <a:lumMod val="40000"/>
            <a:lumOff val="60000"/>
          </a:schemeClr>
        </a:solidFill>
        <a:ln w="38100">
          <a:solidFill>
            <a:schemeClr val="accent1">
              <a:lumMod val="50000"/>
            </a:schemeClr>
          </a:solidFill>
        </a:ln>
      </dgm:spPr>
      <dgm:t>
        <a:bodyPr/>
        <a:lstStyle/>
        <a:p>
          <a:r>
            <a:rPr lang="en-US">
              <a:solidFill>
                <a:schemeClr val="accent1">
                  <a:lumMod val="50000"/>
                </a:schemeClr>
              </a:solidFill>
              <a:latin typeface="Calibri" panose="020F0502020204030204" pitchFamily="34" charset="0"/>
              <a:cs typeface="Calibri" panose="020F0502020204030204" pitchFamily="34" charset="0"/>
            </a:rPr>
            <a:t>5</a:t>
          </a:r>
        </a:p>
      </dgm:t>
    </dgm:pt>
    <dgm:pt modelId="{948D6DB6-BA9B-3444-9359-7BFBA2AAF690}" type="parTrans" cxnId="{85F10217-EC50-5442-AA71-ACB88C4D462C}">
      <dgm:prSet/>
      <dgm:spPr/>
      <dgm:t>
        <a:bodyPr/>
        <a:lstStyle/>
        <a:p>
          <a:endParaRPr lang="en-US"/>
        </a:p>
      </dgm:t>
    </dgm:pt>
    <dgm:pt modelId="{51882B33-BBDE-DC47-8B2E-257462578B6B}" type="sibTrans" cxnId="{85F10217-EC50-5442-AA71-ACB88C4D462C}">
      <dgm:prSet/>
      <dgm:spPr>
        <a:solidFill>
          <a:schemeClr val="accent3">
            <a:lumMod val="20000"/>
            <a:lumOff val="80000"/>
          </a:schemeClr>
        </a:solidFill>
        <a:ln w="38100">
          <a:solidFill>
            <a:schemeClr val="accent1">
              <a:lumMod val="50000"/>
            </a:schemeClr>
          </a:solidFill>
        </a:ln>
      </dgm:spPr>
      <dgm:t>
        <a:bodyPr/>
        <a:lstStyle/>
        <a:p>
          <a:endParaRPr lang="en-US">
            <a:solidFill>
              <a:schemeClr val="accent1">
                <a:lumMod val="50000"/>
              </a:schemeClr>
            </a:solidFill>
            <a:latin typeface="Calibri" panose="020F0502020204030204" pitchFamily="34" charset="0"/>
            <a:cs typeface="Calibri" panose="020F0502020204030204" pitchFamily="34" charset="0"/>
          </a:endParaRPr>
        </a:p>
      </dgm:t>
    </dgm:pt>
    <dgm:pt modelId="{64305C39-80B7-154F-B2B7-3C514D6771F1}">
      <dgm:prSet phldrT="[Text]"/>
      <dgm:spPr>
        <a:solidFill>
          <a:schemeClr val="accent4">
            <a:lumMod val="60000"/>
            <a:lumOff val="40000"/>
          </a:schemeClr>
        </a:solidFill>
        <a:ln w="38100">
          <a:solidFill>
            <a:schemeClr val="accent1">
              <a:lumMod val="50000"/>
            </a:schemeClr>
          </a:solidFill>
        </a:ln>
      </dgm:spPr>
      <dgm:t>
        <a:bodyPr/>
        <a:lstStyle/>
        <a:p>
          <a:r>
            <a:rPr lang="en-US">
              <a:solidFill>
                <a:schemeClr val="accent1">
                  <a:lumMod val="50000"/>
                </a:schemeClr>
              </a:solidFill>
              <a:latin typeface="Calibri" panose="020F0502020204030204" pitchFamily="34" charset="0"/>
              <a:cs typeface="Calibri" panose="020F0502020204030204" pitchFamily="34" charset="0"/>
            </a:rPr>
            <a:t>6</a:t>
          </a:r>
        </a:p>
      </dgm:t>
    </dgm:pt>
    <dgm:pt modelId="{983634B7-6206-8C45-B163-0F541BEA0CF4}" type="parTrans" cxnId="{4D6E6BA9-BB68-554F-9401-F1DF65E91C4D}">
      <dgm:prSet/>
      <dgm:spPr/>
      <dgm:t>
        <a:bodyPr/>
        <a:lstStyle/>
        <a:p>
          <a:endParaRPr lang="en-US"/>
        </a:p>
      </dgm:t>
    </dgm:pt>
    <dgm:pt modelId="{48C55F2F-889D-D54B-B32C-E138FF0B1720}" type="sibTrans" cxnId="{4D6E6BA9-BB68-554F-9401-F1DF65E91C4D}">
      <dgm:prSet/>
      <dgm:spPr>
        <a:solidFill>
          <a:schemeClr val="accent3">
            <a:lumMod val="20000"/>
            <a:lumOff val="80000"/>
          </a:schemeClr>
        </a:solidFill>
        <a:ln w="38100">
          <a:solidFill>
            <a:schemeClr val="accent1">
              <a:lumMod val="50000"/>
            </a:schemeClr>
          </a:solidFill>
        </a:ln>
      </dgm:spPr>
      <dgm:t>
        <a:bodyPr/>
        <a:lstStyle/>
        <a:p>
          <a:endParaRPr lang="en-US">
            <a:solidFill>
              <a:schemeClr val="accent1">
                <a:lumMod val="50000"/>
              </a:schemeClr>
            </a:solidFill>
            <a:latin typeface="Calibri" panose="020F0502020204030204" pitchFamily="34" charset="0"/>
            <a:cs typeface="Calibri" panose="020F0502020204030204" pitchFamily="34" charset="0"/>
          </a:endParaRPr>
        </a:p>
      </dgm:t>
    </dgm:pt>
    <dgm:pt modelId="{D236E071-4C1F-6C41-8289-2B77D70B0A1F}">
      <dgm:prSet phldrT="[Text]"/>
      <dgm:spPr>
        <a:solidFill>
          <a:schemeClr val="accent6">
            <a:lumMod val="60000"/>
            <a:lumOff val="40000"/>
          </a:schemeClr>
        </a:solidFill>
        <a:ln w="38100">
          <a:solidFill>
            <a:schemeClr val="accent1">
              <a:lumMod val="50000"/>
            </a:schemeClr>
          </a:solidFill>
        </a:ln>
      </dgm:spPr>
      <dgm:t>
        <a:bodyPr/>
        <a:lstStyle/>
        <a:p>
          <a:r>
            <a:rPr lang="en-US">
              <a:solidFill>
                <a:schemeClr val="accent1">
                  <a:lumMod val="50000"/>
                </a:schemeClr>
              </a:solidFill>
              <a:latin typeface="Calibri" panose="020F0502020204030204" pitchFamily="34" charset="0"/>
              <a:cs typeface="Calibri" panose="020F0502020204030204" pitchFamily="34" charset="0"/>
            </a:rPr>
            <a:t>7</a:t>
          </a:r>
        </a:p>
      </dgm:t>
    </dgm:pt>
    <dgm:pt modelId="{0F54D1C9-2FCB-A047-8425-86A24052AC8B}" type="parTrans" cxnId="{3D67AA38-9899-784A-9B70-E656E05B507A}">
      <dgm:prSet/>
      <dgm:spPr/>
      <dgm:t>
        <a:bodyPr/>
        <a:lstStyle/>
        <a:p>
          <a:endParaRPr lang="en-US"/>
        </a:p>
      </dgm:t>
    </dgm:pt>
    <dgm:pt modelId="{288DB38D-8F5B-2E4F-AC4D-C77EFF28A516}" type="sibTrans" cxnId="{3D67AA38-9899-784A-9B70-E656E05B507A}">
      <dgm:prSet/>
      <dgm:spPr>
        <a:solidFill>
          <a:schemeClr val="accent3">
            <a:lumMod val="20000"/>
            <a:lumOff val="80000"/>
          </a:schemeClr>
        </a:solidFill>
        <a:ln w="38100">
          <a:solidFill>
            <a:schemeClr val="accent1">
              <a:lumMod val="50000"/>
            </a:schemeClr>
          </a:solidFill>
        </a:ln>
      </dgm:spPr>
      <dgm:t>
        <a:bodyPr/>
        <a:lstStyle/>
        <a:p>
          <a:endParaRPr lang="en-US">
            <a:solidFill>
              <a:schemeClr val="accent1">
                <a:lumMod val="50000"/>
              </a:schemeClr>
            </a:solidFill>
            <a:latin typeface="Calibri" panose="020F0502020204030204" pitchFamily="34" charset="0"/>
            <a:cs typeface="Calibri" panose="020F0502020204030204" pitchFamily="34" charset="0"/>
          </a:endParaRPr>
        </a:p>
      </dgm:t>
    </dgm:pt>
    <dgm:pt modelId="{FF30B097-C6E2-C54C-A33A-C260D8D3A6EC}">
      <dgm:prSet phldrT="[Text]"/>
      <dgm:spPr>
        <a:solidFill>
          <a:schemeClr val="accent4">
            <a:lumMod val="40000"/>
            <a:lumOff val="60000"/>
          </a:schemeClr>
        </a:solidFill>
        <a:ln w="38100">
          <a:solidFill>
            <a:schemeClr val="accent1">
              <a:lumMod val="50000"/>
            </a:schemeClr>
          </a:solidFill>
        </a:ln>
      </dgm:spPr>
      <dgm:t>
        <a:bodyPr/>
        <a:lstStyle/>
        <a:p>
          <a:r>
            <a:rPr lang="en-US">
              <a:solidFill>
                <a:schemeClr val="accent1">
                  <a:lumMod val="50000"/>
                </a:schemeClr>
              </a:solidFill>
              <a:latin typeface="Calibri" panose="020F0502020204030204" pitchFamily="34" charset="0"/>
              <a:cs typeface="Calibri" panose="020F0502020204030204" pitchFamily="34" charset="0"/>
            </a:rPr>
            <a:t>8</a:t>
          </a:r>
        </a:p>
      </dgm:t>
    </dgm:pt>
    <dgm:pt modelId="{0DE0C4A1-3967-FA42-B3B5-8A6EB3F94D85}" type="parTrans" cxnId="{7AA4416C-A55D-D94A-970E-1744BD926B05}">
      <dgm:prSet/>
      <dgm:spPr/>
      <dgm:t>
        <a:bodyPr/>
        <a:lstStyle/>
        <a:p>
          <a:endParaRPr lang="en-US"/>
        </a:p>
      </dgm:t>
    </dgm:pt>
    <dgm:pt modelId="{EA493BC1-470B-8240-8B3F-CB55900211F9}" type="sibTrans" cxnId="{7AA4416C-A55D-D94A-970E-1744BD926B05}">
      <dgm:prSet/>
      <dgm:spPr>
        <a:solidFill>
          <a:schemeClr val="accent3">
            <a:lumMod val="20000"/>
            <a:lumOff val="80000"/>
          </a:schemeClr>
        </a:solidFill>
        <a:ln w="38100">
          <a:solidFill>
            <a:schemeClr val="accent1">
              <a:lumMod val="50000"/>
            </a:schemeClr>
          </a:solidFill>
        </a:ln>
      </dgm:spPr>
      <dgm:t>
        <a:bodyPr/>
        <a:lstStyle/>
        <a:p>
          <a:endParaRPr lang="en-US">
            <a:solidFill>
              <a:schemeClr val="accent1">
                <a:lumMod val="50000"/>
              </a:schemeClr>
            </a:solidFill>
            <a:latin typeface="Calibri" panose="020F0502020204030204" pitchFamily="34" charset="0"/>
            <a:cs typeface="Calibri" panose="020F0502020204030204" pitchFamily="34" charset="0"/>
          </a:endParaRPr>
        </a:p>
      </dgm:t>
    </dgm:pt>
    <dgm:pt modelId="{7426C55C-6288-0345-8A85-4B3278C67C64}" type="pres">
      <dgm:prSet presAssocID="{89C3B238-1A8D-2243-9ADC-7201327BB75E}" presName="cycle" presStyleCnt="0">
        <dgm:presLayoutVars>
          <dgm:dir/>
          <dgm:resizeHandles val="exact"/>
        </dgm:presLayoutVars>
      </dgm:prSet>
      <dgm:spPr/>
      <dgm:t>
        <a:bodyPr/>
        <a:lstStyle/>
        <a:p>
          <a:endParaRPr lang="vi-VN"/>
        </a:p>
      </dgm:t>
    </dgm:pt>
    <dgm:pt modelId="{CC6FAD5E-F358-2542-9BD1-84EB95508B7E}" type="pres">
      <dgm:prSet presAssocID="{E0B2D462-8AC9-7648-9335-243E7EAD7EEC}" presName="node" presStyleLbl="node1" presStyleIdx="0" presStyleCnt="8">
        <dgm:presLayoutVars>
          <dgm:bulletEnabled val="1"/>
        </dgm:presLayoutVars>
      </dgm:prSet>
      <dgm:spPr/>
      <dgm:t>
        <a:bodyPr/>
        <a:lstStyle/>
        <a:p>
          <a:endParaRPr lang="vi-VN"/>
        </a:p>
      </dgm:t>
    </dgm:pt>
    <dgm:pt modelId="{6AE8FE54-6785-8247-A9EF-5DBD5FDE6352}" type="pres">
      <dgm:prSet presAssocID="{E0B2D462-8AC9-7648-9335-243E7EAD7EEC}" presName="spNode" presStyleCnt="0"/>
      <dgm:spPr/>
    </dgm:pt>
    <dgm:pt modelId="{7C387DB2-730A-CD46-9346-0039099F9E06}" type="pres">
      <dgm:prSet presAssocID="{D06CF146-2261-D74E-BCFD-7231CD4A571C}" presName="sibTrans" presStyleLbl="sibTrans1D1" presStyleIdx="0" presStyleCnt="8"/>
      <dgm:spPr/>
      <dgm:t>
        <a:bodyPr/>
        <a:lstStyle/>
        <a:p>
          <a:endParaRPr lang="vi-VN"/>
        </a:p>
      </dgm:t>
    </dgm:pt>
    <dgm:pt modelId="{F2E5F46E-ED71-2C47-A076-73D4D4062DD7}" type="pres">
      <dgm:prSet presAssocID="{0E167010-5334-9A4E-AD87-2A322056C601}" presName="node" presStyleLbl="node1" presStyleIdx="1" presStyleCnt="8">
        <dgm:presLayoutVars>
          <dgm:bulletEnabled val="1"/>
        </dgm:presLayoutVars>
      </dgm:prSet>
      <dgm:spPr/>
      <dgm:t>
        <a:bodyPr/>
        <a:lstStyle/>
        <a:p>
          <a:endParaRPr lang="vi-VN"/>
        </a:p>
      </dgm:t>
    </dgm:pt>
    <dgm:pt modelId="{206EE0E1-334A-8F4B-B258-AED630929A12}" type="pres">
      <dgm:prSet presAssocID="{0E167010-5334-9A4E-AD87-2A322056C601}" presName="spNode" presStyleCnt="0"/>
      <dgm:spPr/>
    </dgm:pt>
    <dgm:pt modelId="{628978C8-4444-8441-B0F9-926BBBD224D4}" type="pres">
      <dgm:prSet presAssocID="{7AC56E87-BF65-A44D-8ED7-D2C13FF71B6C}" presName="sibTrans" presStyleLbl="sibTrans1D1" presStyleIdx="1" presStyleCnt="8"/>
      <dgm:spPr/>
      <dgm:t>
        <a:bodyPr/>
        <a:lstStyle/>
        <a:p>
          <a:endParaRPr lang="vi-VN"/>
        </a:p>
      </dgm:t>
    </dgm:pt>
    <dgm:pt modelId="{68364325-B47F-8C4C-AFA1-22E052746E5B}" type="pres">
      <dgm:prSet presAssocID="{9E0D86C2-9B42-274B-B702-44FECB276B1F}" presName="node" presStyleLbl="node1" presStyleIdx="2" presStyleCnt="8">
        <dgm:presLayoutVars>
          <dgm:bulletEnabled val="1"/>
        </dgm:presLayoutVars>
      </dgm:prSet>
      <dgm:spPr/>
      <dgm:t>
        <a:bodyPr/>
        <a:lstStyle/>
        <a:p>
          <a:endParaRPr lang="vi-VN"/>
        </a:p>
      </dgm:t>
    </dgm:pt>
    <dgm:pt modelId="{17E4E3F1-D7B7-E740-9B43-5A7AEA71006A}" type="pres">
      <dgm:prSet presAssocID="{9E0D86C2-9B42-274B-B702-44FECB276B1F}" presName="spNode" presStyleCnt="0"/>
      <dgm:spPr/>
    </dgm:pt>
    <dgm:pt modelId="{2ED45756-DB88-074A-B31A-F2D45A1F5327}" type="pres">
      <dgm:prSet presAssocID="{227D0180-835F-6C43-BBE9-4E595F4F8EEE}" presName="sibTrans" presStyleLbl="sibTrans1D1" presStyleIdx="2" presStyleCnt="8"/>
      <dgm:spPr/>
      <dgm:t>
        <a:bodyPr/>
        <a:lstStyle/>
        <a:p>
          <a:endParaRPr lang="vi-VN"/>
        </a:p>
      </dgm:t>
    </dgm:pt>
    <dgm:pt modelId="{5C17AE45-2790-5749-8CA9-853D9447F18C}" type="pres">
      <dgm:prSet presAssocID="{90F4C74F-1D88-A64D-957E-B471C4573102}" presName="node" presStyleLbl="node1" presStyleIdx="3" presStyleCnt="8">
        <dgm:presLayoutVars>
          <dgm:bulletEnabled val="1"/>
        </dgm:presLayoutVars>
      </dgm:prSet>
      <dgm:spPr/>
      <dgm:t>
        <a:bodyPr/>
        <a:lstStyle/>
        <a:p>
          <a:endParaRPr lang="vi-VN"/>
        </a:p>
      </dgm:t>
    </dgm:pt>
    <dgm:pt modelId="{A5E71650-32C3-B14A-BA42-65977859F115}" type="pres">
      <dgm:prSet presAssocID="{90F4C74F-1D88-A64D-957E-B471C4573102}" presName="spNode" presStyleCnt="0"/>
      <dgm:spPr/>
    </dgm:pt>
    <dgm:pt modelId="{CE70B375-6901-A647-9352-4FAC1B95F161}" type="pres">
      <dgm:prSet presAssocID="{0CCDAF04-EC02-5043-BB5E-22CD1FCCFBD9}" presName="sibTrans" presStyleLbl="sibTrans1D1" presStyleIdx="3" presStyleCnt="8"/>
      <dgm:spPr/>
      <dgm:t>
        <a:bodyPr/>
        <a:lstStyle/>
        <a:p>
          <a:endParaRPr lang="vi-VN"/>
        </a:p>
      </dgm:t>
    </dgm:pt>
    <dgm:pt modelId="{4A4D7438-95D1-024F-B6F5-91A6594E0B25}" type="pres">
      <dgm:prSet presAssocID="{8AC829B7-535A-FB47-AE5E-07DCCCC5C1E9}" presName="node" presStyleLbl="node1" presStyleIdx="4" presStyleCnt="8">
        <dgm:presLayoutVars>
          <dgm:bulletEnabled val="1"/>
        </dgm:presLayoutVars>
      </dgm:prSet>
      <dgm:spPr/>
      <dgm:t>
        <a:bodyPr/>
        <a:lstStyle/>
        <a:p>
          <a:endParaRPr lang="vi-VN"/>
        </a:p>
      </dgm:t>
    </dgm:pt>
    <dgm:pt modelId="{5194BF86-A71E-E347-AA24-D09CE014983D}" type="pres">
      <dgm:prSet presAssocID="{8AC829B7-535A-FB47-AE5E-07DCCCC5C1E9}" presName="spNode" presStyleCnt="0"/>
      <dgm:spPr/>
    </dgm:pt>
    <dgm:pt modelId="{4E1BBAB6-4D1E-FE43-8A8A-325948DF5FB1}" type="pres">
      <dgm:prSet presAssocID="{51882B33-BBDE-DC47-8B2E-257462578B6B}" presName="sibTrans" presStyleLbl="sibTrans1D1" presStyleIdx="4" presStyleCnt="8"/>
      <dgm:spPr/>
      <dgm:t>
        <a:bodyPr/>
        <a:lstStyle/>
        <a:p>
          <a:endParaRPr lang="vi-VN"/>
        </a:p>
      </dgm:t>
    </dgm:pt>
    <dgm:pt modelId="{97EDFE60-2DFC-304F-8686-EBE5D0260335}" type="pres">
      <dgm:prSet presAssocID="{64305C39-80B7-154F-B2B7-3C514D6771F1}" presName="node" presStyleLbl="node1" presStyleIdx="5" presStyleCnt="8">
        <dgm:presLayoutVars>
          <dgm:bulletEnabled val="1"/>
        </dgm:presLayoutVars>
      </dgm:prSet>
      <dgm:spPr/>
      <dgm:t>
        <a:bodyPr/>
        <a:lstStyle/>
        <a:p>
          <a:endParaRPr lang="vi-VN"/>
        </a:p>
      </dgm:t>
    </dgm:pt>
    <dgm:pt modelId="{BCF65D1C-2FD2-9447-933A-8DCEE614E4AE}" type="pres">
      <dgm:prSet presAssocID="{64305C39-80B7-154F-B2B7-3C514D6771F1}" presName="spNode" presStyleCnt="0"/>
      <dgm:spPr/>
    </dgm:pt>
    <dgm:pt modelId="{0F798C9E-9C24-2742-ACDB-2A8F2FC68FCD}" type="pres">
      <dgm:prSet presAssocID="{48C55F2F-889D-D54B-B32C-E138FF0B1720}" presName="sibTrans" presStyleLbl="sibTrans1D1" presStyleIdx="5" presStyleCnt="8"/>
      <dgm:spPr/>
      <dgm:t>
        <a:bodyPr/>
        <a:lstStyle/>
        <a:p>
          <a:endParaRPr lang="vi-VN"/>
        </a:p>
      </dgm:t>
    </dgm:pt>
    <dgm:pt modelId="{78B9C79F-7712-5549-9E67-0682EE191A1F}" type="pres">
      <dgm:prSet presAssocID="{D236E071-4C1F-6C41-8289-2B77D70B0A1F}" presName="node" presStyleLbl="node1" presStyleIdx="6" presStyleCnt="8">
        <dgm:presLayoutVars>
          <dgm:bulletEnabled val="1"/>
        </dgm:presLayoutVars>
      </dgm:prSet>
      <dgm:spPr/>
      <dgm:t>
        <a:bodyPr/>
        <a:lstStyle/>
        <a:p>
          <a:endParaRPr lang="vi-VN"/>
        </a:p>
      </dgm:t>
    </dgm:pt>
    <dgm:pt modelId="{55C4AFF2-A3F3-4646-9114-6971E8F55F73}" type="pres">
      <dgm:prSet presAssocID="{D236E071-4C1F-6C41-8289-2B77D70B0A1F}" presName="spNode" presStyleCnt="0"/>
      <dgm:spPr/>
    </dgm:pt>
    <dgm:pt modelId="{8B918093-60EB-AF42-9807-EE1035D76DB1}" type="pres">
      <dgm:prSet presAssocID="{288DB38D-8F5B-2E4F-AC4D-C77EFF28A516}" presName="sibTrans" presStyleLbl="sibTrans1D1" presStyleIdx="6" presStyleCnt="8"/>
      <dgm:spPr/>
      <dgm:t>
        <a:bodyPr/>
        <a:lstStyle/>
        <a:p>
          <a:endParaRPr lang="vi-VN"/>
        </a:p>
      </dgm:t>
    </dgm:pt>
    <dgm:pt modelId="{A0F2E955-5E51-DE40-B180-A52647BAE80D}" type="pres">
      <dgm:prSet presAssocID="{FF30B097-C6E2-C54C-A33A-C260D8D3A6EC}" presName="node" presStyleLbl="node1" presStyleIdx="7" presStyleCnt="8">
        <dgm:presLayoutVars>
          <dgm:bulletEnabled val="1"/>
        </dgm:presLayoutVars>
      </dgm:prSet>
      <dgm:spPr/>
      <dgm:t>
        <a:bodyPr/>
        <a:lstStyle/>
        <a:p>
          <a:endParaRPr lang="vi-VN"/>
        </a:p>
      </dgm:t>
    </dgm:pt>
    <dgm:pt modelId="{80FDDD03-E290-F642-9E03-C488C9C6FEF6}" type="pres">
      <dgm:prSet presAssocID="{FF30B097-C6E2-C54C-A33A-C260D8D3A6EC}" presName="spNode" presStyleCnt="0"/>
      <dgm:spPr/>
    </dgm:pt>
    <dgm:pt modelId="{7C8932DC-20D2-7D4E-BAF4-80156D735DB4}" type="pres">
      <dgm:prSet presAssocID="{EA493BC1-470B-8240-8B3F-CB55900211F9}" presName="sibTrans" presStyleLbl="sibTrans1D1" presStyleIdx="7" presStyleCnt="8"/>
      <dgm:spPr/>
      <dgm:t>
        <a:bodyPr/>
        <a:lstStyle/>
        <a:p>
          <a:endParaRPr lang="vi-VN"/>
        </a:p>
      </dgm:t>
    </dgm:pt>
  </dgm:ptLst>
  <dgm:cxnLst>
    <dgm:cxn modelId="{0E1D3679-8035-2A4A-823D-092E08030B84}" type="presOf" srcId="{0E167010-5334-9A4E-AD87-2A322056C601}" destId="{F2E5F46E-ED71-2C47-A076-73D4D4062DD7}" srcOrd="0" destOrd="0" presId="urn:microsoft.com/office/officeart/2005/8/layout/cycle5"/>
    <dgm:cxn modelId="{E110A6D9-7840-3842-977D-75ACBA0E61C6}" type="presOf" srcId="{288DB38D-8F5B-2E4F-AC4D-C77EFF28A516}" destId="{8B918093-60EB-AF42-9807-EE1035D76DB1}" srcOrd="0" destOrd="0" presId="urn:microsoft.com/office/officeart/2005/8/layout/cycle5"/>
    <dgm:cxn modelId="{434430AA-FE14-2940-9679-C9DDB15D61DF}" srcId="{89C3B238-1A8D-2243-9ADC-7201327BB75E}" destId="{90F4C74F-1D88-A64D-957E-B471C4573102}" srcOrd="3" destOrd="0" parTransId="{D17A7D70-765A-8D49-BA76-E3E4F30B74C1}" sibTransId="{0CCDAF04-EC02-5043-BB5E-22CD1FCCFBD9}"/>
    <dgm:cxn modelId="{899C056F-AE1C-9D48-B2D5-377A01C6B2EA}" type="presOf" srcId="{E0B2D462-8AC9-7648-9335-243E7EAD7EEC}" destId="{CC6FAD5E-F358-2542-9BD1-84EB95508B7E}" srcOrd="0" destOrd="0" presId="urn:microsoft.com/office/officeart/2005/8/layout/cycle5"/>
    <dgm:cxn modelId="{4EE596DA-781E-7C49-B73E-4203286063AE}" type="presOf" srcId="{9E0D86C2-9B42-274B-B702-44FECB276B1F}" destId="{68364325-B47F-8C4C-AFA1-22E052746E5B}" srcOrd="0" destOrd="0" presId="urn:microsoft.com/office/officeart/2005/8/layout/cycle5"/>
    <dgm:cxn modelId="{6D5D643A-9FF9-FE44-AD94-14AC38F976B8}" type="presOf" srcId="{64305C39-80B7-154F-B2B7-3C514D6771F1}" destId="{97EDFE60-2DFC-304F-8686-EBE5D0260335}" srcOrd="0" destOrd="0" presId="urn:microsoft.com/office/officeart/2005/8/layout/cycle5"/>
    <dgm:cxn modelId="{85F10217-EC50-5442-AA71-ACB88C4D462C}" srcId="{89C3B238-1A8D-2243-9ADC-7201327BB75E}" destId="{8AC829B7-535A-FB47-AE5E-07DCCCC5C1E9}" srcOrd="4" destOrd="0" parTransId="{948D6DB6-BA9B-3444-9359-7BFBA2AAF690}" sibTransId="{51882B33-BBDE-DC47-8B2E-257462578B6B}"/>
    <dgm:cxn modelId="{B4EFEF6A-F388-454C-A9C5-1BD7F2A9CC28}" type="presOf" srcId="{90F4C74F-1D88-A64D-957E-B471C4573102}" destId="{5C17AE45-2790-5749-8CA9-853D9447F18C}" srcOrd="0" destOrd="0" presId="urn:microsoft.com/office/officeart/2005/8/layout/cycle5"/>
    <dgm:cxn modelId="{7AA4416C-A55D-D94A-970E-1744BD926B05}" srcId="{89C3B238-1A8D-2243-9ADC-7201327BB75E}" destId="{FF30B097-C6E2-C54C-A33A-C260D8D3A6EC}" srcOrd="7" destOrd="0" parTransId="{0DE0C4A1-3967-FA42-B3B5-8A6EB3F94D85}" sibTransId="{EA493BC1-470B-8240-8B3F-CB55900211F9}"/>
    <dgm:cxn modelId="{53D5DE58-5086-4F40-B179-228DA6001F11}" type="presOf" srcId="{89C3B238-1A8D-2243-9ADC-7201327BB75E}" destId="{7426C55C-6288-0345-8A85-4B3278C67C64}" srcOrd="0" destOrd="0" presId="urn:microsoft.com/office/officeart/2005/8/layout/cycle5"/>
    <dgm:cxn modelId="{31971AED-034A-9B49-A40E-F4EA12D72BFA}" srcId="{89C3B238-1A8D-2243-9ADC-7201327BB75E}" destId="{E0B2D462-8AC9-7648-9335-243E7EAD7EEC}" srcOrd="0" destOrd="0" parTransId="{F67492EC-2A69-5844-B546-E7D5776F8098}" sibTransId="{D06CF146-2261-D74E-BCFD-7231CD4A571C}"/>
    <dgm:cxn modelId="{55FBAD7B-BD27-B040-95C9-13589CB18ED9}" type="presOf" srcId="{D236E071-4C1F-6C41-8289-2B77D70B0A1F}" destId="{78B9C79F-7712-5549-9E67-0682EE191A1F}" srcOrd="0" destOrd="0" presId="urn:microsoft.com/office/officeart/2005/8/layout/cycle5"/>
    <dgm:cxn modelId="{EC840F54-CBEE-3241-BB9A-469A7457BE7B}" type="presOf" srcId="{8AC829B7-535A-FB47-AE5E-07DCCCC5C1E9}" destId="{4A4D7438-95D1-024F-B6F5-91A6594E0B25}" srcOrd="0" destOrd="0" presId="urn:microsoft.com/office/officeart/2005/8/layout/cycle5"/>
    <dgm:cxn modelId="{DEDBDBF2-863E-FB42-8855-4D52826FDAA3}" type="presOf" srcId="{EA493BC1-470B-8240-8B3F-CB55900211F9}" destId="{7C8932DC-20D2-7D4E-BAF4-80156D735DB4}" srcOrd="0" destOrd="0" presId="urn:microsoft.com/office/officeart/2005/8/layout/cycle5"/>
    <dgm:cxn modelId="{5060EA6C-76B5-C140-9A64-5EFA47FC218B}" type="presOf" srcId="{227D0180-835F-6C43-BBE9-4E595F4F8EEE}" destId="{2ED45756-DB88-074A-B31A-F2D45A1F5327}" srcOrd="0" destOrd="0" presId="urn:microsoft.com/office/officeart/2005/8/layout/cycle5"/>
    <dgm:cxn modelId="{8CAB7AE3-1CA1-5E43-8D20-5ACFC44B1632}" type="presOf" srcId="{D06CF146-2261-D74E-BCFD-7231CD4A571C}" destId="{7C387DB2-730A-CD46-9346-0039099F9E06}" srcOrd="0" destOrd="0" presId="urn:microsoft.com/office/officeart/2005/8/layout/cycle5"/>
    <dgm:cxn modelId="{4D6E6BA9-BB68-554F-9401-F1DF65E91C4D}" srcId="{89C3B238-1A8D-2243-9ADC-7201327BB75E}" destId="{64305C39-80B7-154F-B2B7-3C514D6771F1}" srcOrd="5" destOrd="0" parTransId="{983634B7-6206-8C45-B163-0F541BEA0CF4}" sibTransId="{48C55F2F-889D-D54B-B32C-E138FF0B1720}"/>
    <dgm:cxn modelId="{2303E563-E05B-2F4D-9453-5FF7B0B26028}" type="presOf" srcId="{0CCDAF04-EC02-5043-BB5E-22CD1FCCFBD9}" destId="{CE70B375-6901-A647-9352-4FAC1B95F161}" srcOrd="0" destOrd="0" presId="urn:microsoft.com/office/officeart/2005/8/layout/cycle5"/>
    <dgm:cxn modelId="{A72F1ABC-04D0-CB45-86FE-AEC44B681856}" type="presOf" srcId="{48C55F2F-889D-D54B-B32C-E138FF0B1720}" destId="{0F798C9E-9C24-2742-ACDB-2A8F2FC68FCD}" srcOrd="0" destOrd="0" presId="urn:microsoft.com/office/officeart/2005/8/layout/cycle5"/>
    <dgm:cxn modelId="{0722F29A-1140-484B-AE9E-77FFC3AE1D56}" type="presOf" srcId="{7AC56E87-BF65-A44D-8ED7-D2C13FF71B6C}" destId="{628978C8-4444-8441-B0F9-926BBBD224D4}" srcOrd="0" destOrd="0" presId="urn:microsoft.com/office/officeart/2005/8/layout/cycle5"/>
    <dgm:cxn modelId="{3D67AA38-9899-784A-9B70-E656E05B507A}" srcId="{89C3B238-1A8D-2243-9ADC-7201327BB75E}" destId="{D236E071-4C1F-6C41-8289-2B77D70B0A1F}" srcOrd="6" destOrd="0" parTransId="{0F54D1C9-2FCB-A047-8425-86A24052AC8B}" sibTransId="{288DB38D-8F5B-2E4F-AC4D-C77EFF28A516}"/>
    <dgm:cxn modelId="{B49548D5-4FD8-1542-80AB-B98640E35494}" type="presOf" srcId="{FF30B097-C6E2-C54C-A33A-C260D8D3A6EC}" destId="{A0F2E955-5E51-DE40-B180-A52647BAE80D}" srcOrd="0" destOrd="0" presId="urn:microsoft.com/office/officeart/2005/8/layout/cycle5"/>
    <dgm:cxn modelId="{14646EC6-0AA4-404B-B86B-D1668FCED507}" type="presOf" srcId="{51882B33-BBDE-DC47-8B2E-257462578B6B}" destId="{4E1BBAB6-4D1E-FE43-8A8A-325948DF5FB1}" srcOrd="0" destOrd="0" presId="urn:microsoft.com/office/officeart/2005/8/layout/cycle5"/>
    <dgm:cxn modelId="{A689C0EB-1F81-A74A-828F-1ED2B206A5CD}" srcId="{89C3B238-1A8D-2243-9ADC-7201327BB75E}" destId="{9E0D86C2-9B42-274B-B702-44FECB276B1F}" srcOrd="2" destOrd="0" parTransId="{6744E411-0083-024A-8931-1CCF4DC883A6}" sibTransId="{227D0180-835F-6C43-BBE9-4E595F4F8EEE}"/>
    <dgm:cxn modelId="{03A911DC-0293-9B4A-94BE-FD6837A2F774}" srcId="{89C3B238-1A8D-2243-9ADC-7201327BB75E}" destId="{0E167010-5334-9A4E-AD87-2A322056C601}" srcOrd="1" destOrd="0" parTransId="{837B49E8-6FA2-C348-8419-69C92A93FC61}" sibTransId="{7AC56E87-BF65-A44D-8ED7-D2C13FF71B6C}"/>
    <dgm:cxn modelId="{F1940DEA-6ED8-4046-AEF1-3CA59B984536}" type="presParOf" srcId="{7426C55C-6288-0345-8A85-4B3278C67C64}" destId="{CC6FAD5E-F358-2542-9BD1-84EB95508B7E}" srcOrd="0" destOrd="0" presId="urn:microsoft.com/office/officeart/2005/8/layout/cycle5"/>
    <dgm:cxn modelId="{8B1E2FE9-C1A5-064D-99C6-BBE1168F3F08}" type="presParOf" srcId="{7426C55C-6288-0345-8A85-4B3278C67C64}" destId="{6AE8FE54-6785-8247-A9EF-5DBD5FDE6352}" srcOrd="1" destOrd="0" presId="urn:microsoft.com/office/officeart/2005/8/layout/cycle5"/>
    <dgm:cxn modelId="{9BDC6BB8-D141-9541-8671-945E85F80005}" type="presParOf" srcId="{7426C55C-6288-0345-8A85-4B3278C67C64}" destId="{7C387DB2-730A-CD46-9346-0039099F9E06}" srcOrd="2" destOrd="0" presId="urn:microsoft.com/office/officeart/2005/8/layout/cycle5"/>
    <dgm:cxn modelId="{9BB0E264-0FE9-6940-A447-A7818FBF87E5}" type="presParOf" srcId="{7426C55C-6288-0345-8A85-4B3278C67C64}" destId="{F2E5F46E-ED71-2C47-A076-73D4D4062DD7}" srcOrd="3" destOrd="0" presId="urn:microsoft.com/office/officeart/2005/8/layout/cycle5"/>
    <dgm:cxn modelId="{48E9D11E-2274-C145-BBA5-8E36702573EA}" type="presParOf" srcId="{7426C55C-6288-0345-8A85-4B3278C67C64}" destId="{206EE0E1-334A-8F4B-B258-AED630929A12}" srcOrd="4" destOrd="0" presId="urn:microsoft.com/office/officeart/2005/8/layout/cycle5"/>
    <dgm:cxn modelId="{BE5A6F62-0D27-FE49-A211-9EF2F0AA13BA}" type="presParOf" srcId="{7426C55C-6288-0345-8A85-4B3278C67C64}" destId="{628978C8-4444-8441-B0F9-926BBBD224D4}" srcOrd="5" destOrd="0" presId="urn:microsoft.com/office/officeart/2005/8/layout/cycle5"/>
    <dgm:cxn modelId="{ADE80958-56CC-B64C-8E3C-499D74A2F303}" type="presParOf" srcId="{7426C55C-6288-0345-8A85-4B3278C67C64}" destId="{68364325-B47F-8C4C-AFA1-22E052746E5B}" srcOrd="6" destOrd="0" presId="urn:microsoft.com/office/officeart/2005/8/layout/cycle5"/>
    <dgm:cxn modelId="{F53AE201-1E90-394E-8C4B-96AD6701EC34}" type="presParOf" srcId="{7426C55C-6288-0345-8A85-4B3278C67C64}" destId="{17E4E3F1-D7B7-E740-9B43-5A7AEA71006A}" srcOrd="7" destOrd="0" presId="urn:microsoft.com/office/officeart/2005/8/layout/cycle5"/>
    <dgm:cxn modelId="{EFB5AB0E-470E-A141-B2FF-59AD2F35D3A4}" type="presParOf" srcId="{7426C55C-6288-0345-8A85-4B3278C67C64}" destId="{2ED45756-DB88-074A-B31A-F2D45A1F5327}" srcOrd="8" destOrd="0" presId="urn:microsoft.com/office/officeart/2005/8/layout/cycle5"/>
    <dgm:cxn modelId="{AA08B812-BF66-3346-8612-D0642F0916C4}" type="presParOf" srcId="{7426C55C-6288-0345-8A85-4B3278C67C64}" destId="{5C17AE45-2790-5749-8CA9-853D9447F18C}" srcOrd="9" destOrd="0" presId="urn:microsoft.com/office/officeart/2005/8/layout/cycle5"/>
    <dgm:cxn modelId="{485720F2-51EA-DC46-9B10-6578342430C2}" type="presParOf" srcId="{7426C55C-6288-0345-8A85-4B3278C67C64}" destId="{A5E71650-32C3-B14A-BA42-65977859F115}" srcOrd="10" destOrd="0" presId="urn:microsoft.com/office/officeart/2005/8/layout/cycle5"/>
    <dgm:cxn modelId="{D9CC3EEE-BF36-BE49-837F-9A4246074C67}" type="presParOf" srcId="{7426C55C-6288-0345-8A85-4B3278C67C64}" destId="{CE70B375-6901-A647-9352-4FAC1B95F161}" srcOrd="11" destOrd="0" presId="urn:microsoft.com/office/officeart/2005/8/layout/cycle5"/>
    <dgm:cxn modelId="{54C4BBDA-2493-4A45-9684-9CB4E4FF1011}" type="presParOf" srcId="{7426C55C-6288-0345-8A85-4B3278C67C64}" destId="{4A4D7438-95D1-024F-B6F5-91A6594E0B25}" srcOrd="12" destOrd="0" presId="urn:microsoft.com/office/officeart/2005/8/layout/cycle5"/>
    <dgm:cxn modelId="{A1AFF87E-6D87-B047-BCF8-32603795C3AF}" type="presParOf" srcId="{7426C55C-6288-0345-8A85-4B3278C67C64}" destId="{5194BF86-A71E-E347-AA24-D09CE014983D}" srcOrd="13" destOrd="0" presId="urn:microsoft.com/office/officeart/2005/8/layout/cycle5"/>
    <dgm:cxn modelId="{F0D5170C-7474-2C48-B75C-06A9BA472C83}" type="presParOf" srcId="{7426C55C-6288-0345-8A85-4B3278C67C64}" destId="{4E1BBAB6-4D1E-FE43-8A8A-325948DF5FB1}" srcOrd="14" destOrd="0" presId="urn:microsoft.com/office/officeart/2005/8/layout/cycle5"/>
    <dgm:cxn modelId="{7F8110DF-0DED-5947-BFAC-EFB584B36220}" type="presParOf" srcId="{7426C55C-6288-0345-8A85-4B3278C67C64}" destId="{97EDFE60-2DFC-304F-8686-EBE5D0260335}" srcOrd="15" destOrd="0" presId="urn:microsoft.com/office/officeart/2005/8/layout/cycle5"/>
    <dgm:cxn modelId="{39859A10-7C0E-AB45-B948-F40E52BB33CA}" type="presParOf" srcId="{7426C55C-6288-0345-8A85-4B3278C67C64}" destId="{BCF65D1C-2FD2-9447-933A-8DCEE614E4AE}" srcOrd="16" destOrd="0" presId="urn:microsoft.com/office/officeart/2005/8/layout/cycle5"/>
    <dgm:cxn modelId="{D2DD98B7-AFD7-CA4F-9C89-E91675EB6D2A}" type="presParOf" srcId="{7426C55C-6288-0345-8A85-4B3278C67C64}" destId="{0F798C9E-9C24-2742-ACDB-2A8F2FC68FCD}" srcOrd="17" destOrd="0" presId="urn:microsoft.com/office/officeart/2005/8/layout/cycle5"/>
    <dgm:cxn modelId="{38D5EB71-B4BB-BA48-9A7D-BD1B2D2AA56F}" type="presParOf" srcId="{7426C55C-6288-0345-8A85-4B3278C67C64}" destId="{78B9C79F-7712-5549-9E67-0682EE191A1F}" srcOrd="18" destOrd="0" presId="urn:microsoft.com/office/officeart/2005/8/layout/cycle5"/>
    <dgm:cxn modelId="{F9363E45-DF19-7A46-99CB-B242D8C373BE}" type="presParOf" srcId="{7426C55C-6288-0345-8A85-4B3278C67C64}" destId="{55C4AFF2-A3F3-4646-9114-6971E8F55F73}" srcOrd="19" destOrd="0" presId="urn:microsoft.com/office/officeart/2005/8/layout/cycle5"/>
    <dgm:cxn modelId="{E5958347-B82E-1E44-AAD5-AE82DC161479}" type="presParOf" srcId="{7426C55C-6288-0345-8A85-4B3278C67C64}" destId="{8B918093-60EB-AF42-9807-EE1035D76DB1}" srcOrd="20" destOrd="0" presId="urn:microsoft.com/office/officeart/2005/8/layout/cycle5"/>
    <dgm:cxn modelId="{F3A41540-6D84-DA4C-95F7-0D41A5369DFB}" type="presParOf" srcId="{7426C55C-6288-0345-8A85-4B3278C67C64}" destId="{A0F2E955-5E51-DE40-B180-A52647BAE80D}" srcOrd="21" destOrd="0" presId="urn:microsoft.com/office/officeart/2005/8/layout/cycle5"/>
    <dgm:cxn modelId="{8627CC11-7082-ED43-B799-1394F219E47B}" type="presParOf" srcId="{7426C55C-6288-0345-8A85-4B3278C67C64}" destId="{80FDDD03-E290-F642-9E03-C488C9C6FEF6}" srcOrd="22" destOrd="0" presId="urn:microsoft.com/office/officeart/2005/8/layout/cycle5"/>
    <dgm:cxn modelId="{1A7F64FF-B06A-614F-AE8D-4F017E6A58D3}" type="presParOf" srcId="{7426C55C-6288-0345-8A85-4B3278C67C64}" destId="{7C8932DC-20D2-7D4E-BAF4-80156D735DB4}" srcOrd="23"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BE6BCC-200C-4D92-B317-FC051C29FAFE}" type="datetimeFigureOut">
              <a:rPr lang="zh-CN" altLang="en-US" smtClean="0"/>
              <a:t>2023/11/13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248640-275A-47DB-86DC-425DB83474C4}" type="slidenum">
              <a:rPr lang="zh-CN" altLang="en-US" smtClean="0"/>
              <a:t>‹#›</a:t>
            </a:fld>
            <a:endParaRPr lang="zh-CN" altLang="en-US"/>
          </a:p>
        </p:txBody>
      </p:sp>
    </p:spTree>
    <p:extLst>
      <p:ext uri="{BB962C8B-B14F-4D97-AF65-F5344CB8AC3E}">
        <p14:creationId xmlns:p14="http://schemas.microsoft.com/office/powerpoint/2010/main" val="2764834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2248640-275A-47DB-86DC-425DB83474C4}" type="slidenum">
              <a:rPr lang="zh-CN" altLang="en-US" smtClean="0"/>
              <a:t>1</a:t>
            </a:fld>
            <a:endParaRPr lang="zh-CN" altLang="en-US"/>
          </a:p>
        </p:txBody>
      </p:sp>
    </p:spTree>
    <p:extLst>
      <p:ext uri="{BB962C8B-B14F-4D97-AF65-F5344CB8AC3E}">
        <p14:creationId xmlns:p14="http://schemas.microsoft.com/office/powerpoint/2010/main" val="3823785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 xmlns:a16="http://schemas.microsoft.com/office/drawing/2014/main" id="{C796512F-4063-4FAB-82CA-03F165B352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 xmlns:a16="http://schemas.microsoft.com/office/drawing/2014/main" id="{F67DAF36-628E-4624-9FAE-5F9C364420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dirty="0"/>
          </a:p>
        </p:txBody>
      </p:sp>
      <p:sp>
        <p:nvSpPr>
          <p:cNvPr id="4100" name="灯片编号占位符 3">
            <a:extLst>
              <a:ext uri="{FF2B5EF4-FFF2-40B4-BE49-F238E27FC236}">
                <a16:creationId xmlns="" xmlns:a16="http://schemas.microsoft.com/office/drawing/2014/main" id="{542D9760-9A60-42DA-83BC-322CB72F3B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F61B9A09-034E-4312-9D68-E69FAA44699B}" type="slidenum">
              <a:rPr lang="zh-CN" altLang="en-US" smtClean="0">
                <a:latin typeface="Calibri" panose="020F0502020204030204" pitchFamily="34" charset="0"/>
              </a:rPr>
              <a:pPr/>
              <a:t>20</a:t>
            </a:fld>
            <a:endParaRPr lang="zh-CN" altLang="en-US">
              <a:latin typeface="Calibri" panose="020F0502020204030204" pitchFamily="34" charset="0"/>
            </a:endParaRPr>
          </a:p>
        </p:txBody>
      </p:sp>
    </p:spTree>
    <p:extLst>
      <p:ext uri="{BB962C8B-B14F-4D97-AF65-F5344CB8AC3E}">
        <p14:creationId xmlns:p14="http://schemas.microsoft.com/office/powerpoint/2010/main" val="3033514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 xmlns:a16="http://schemas.microsoft.com/office/drawing/2014/main" id="{82DD089F-2833-4463-90EC-7F10B8FADC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 xmlns:a16="http://schemas.microsoft.com/office/drawing/2014/main" id="{EBE0D7E9-D963-472C-88CA-BD9A8BE59B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dirty="0"/>
          </a:p>
        </p:txBody>
      </p:sp>
      <p:sp>
        <p:nvSpPr>
          <p:cNvPr id="4100" name="灯片编号占位符 3">
            <a:extLst>
              <a:ext uri="{FF2B5EF4-FFF2-40B4-BE49-F238E27FC236}">
                <a16:creationId xmlns="" xmlns:a16="http://schemas.microsoft.com/office/drawing/2014/main" id="{23A88A2C-891B-4304-96A6-34B3487E75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ED802B84-DDE6-448F-AD11-CC3C910456A2}" type="slidenum">
              <a:rPr lang="zh-CN" altLang="en-US" smtClean="0">
                <a:latin typeface="Calibri" panose="020F0502020204030204" pitchFamily="34" charset="0"/>
              </a:rPr>
              <a:pPr/>
              <a:t>21</a:t>
            </a:fld>
            <a:endParaRPr lang="zh-CN" altLang="en-US">
              <a:latin typeface="Calibri" panose="020F0502020204030204" pitchFamily="34" charset="0"/>
            </a:endParaRPr>
          </a:p>
        </p:txBody>
      </p:sp>
    </p:spTree>
    <p:extLst>
      <p:ext uri="{BB962C8B-B14F-4D97-AF65-F5344CB8AC3E}">
        <p14:creationId xmlns:p14="http://schemas.microsoft.com/office/powerpoint/2010/main" val="694017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 xmlns:a16="http://schemas.microsoft.com/office/drawing/2014/main" id="{202B60C0-A6E2-42A9-BAFE-76738D53B7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 xmlns:a16="http://schemas.microsoft.com/office/drawing/2014/main" id="{04AFDE57-A532-44BB-ABB1-002BB89043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a:extLst>
              <a:ext uri="{FF2B5EF4-FFF2-40B4-BE49-F238E27FC236}">
                <a16:creationId xmlns="" xmlns:a16="http://schemas.microsoft.com/office/drawing/2014/main" id="{B59B93E2-7401-4AB6-89BF-77FF508127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65EF13BF-BCEB-474E-9B92-ECC4D104967C}" type="slidenum">
              <a:rPr lang="zh-CN" altLang="en-US" smtClean="0">
                <a:latin typeface="Calibri" panose="020F0502020204030204" pitchFamily="34" charset="0"/>
              </a:rPr>
              <a:pPr/>
              <a:t>22</a:t>
            </a:fld>
            <a:endParaRPr lang="zh-CN" altLang="en-US">
              <a:latin typeface="Calibri" panose="020F0502020204030204" pitchFamily="34" charset="0"/>
            </a:endParaRPr>
          </a:p>
        </p:txBody>
      </p:sp>
    </p:spTree>
    <p:extLst>
      <p:ext uri="{BB962C8B-B14F-4D97-AF65-F5344CB8AC3E}">
        <p14:creationId xmlns:p14="http://schemas.microsoft.com/office/powerpoint/2010/main" val="1162493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7"/>
        <p:cNvGrpSpPr/>
        <p:nvPr/>
      </p:nvGrpSpPr>
      <p:grpSpPr>
        <a:xfrm>
          <a:off x="0" y="0"/>
          <a:ext cx="0" cy="0"/>
          <a:chOff x="0" y="0"/>
          <a:chExt cx="0" cy="0"/>
        </a:xfrm>
      </p:grpSpPr>
      <p:sp>
        <p:nvSpPr>
          <p:cNvPr id="3348" name="Google Shape;3348;gdd9522e249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9" name="Google Shape;3349;gdd9522e249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2248640-275A-47DB-86DC-425DB83474C4}" type="slidenum">
              <a:rPr lang="zh-CN" altLang="en-US" smtClean="0"/>
              <a:t>2</a:t>
            </a:fld>
            <a:endParaRPr lang="zh-CN" altLang="en-US"/>
          </a:p>
        </p:txBody>
      </p:sp>
    </p:spTree>
    <p:extLst>
      <p:ext uri="{BB962C8B-B14F-4D97-AF65-F5344CB8AC3E}">
        <p14:creationId xmlns:p14="http://schemas.microsoft.com/office/powerpoint/2010/main" val="2371485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 xmlns:a16="http://schemas.microsoft.com/office/drawing/2014/main" id="{3EC4054C-DFA8-42D8-BFD3-E6AC43B7F4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 xmlns:a16="http://schemas.microsoft.com/office/drawing/2014/main" id="{93C283B6-79CA-4A53-A00A-9469E2A181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a:extLst>
              <a:ext uri="{FF2B5EF4-FFF2-40B4-BE49-F238E27FC236}">
                <a16:creationId xmlns="" xmlns:a16="http://schemas.microsoft.com/office/drawing/2014/main" id="{07C5E8E6-C9E6-4608-AFE5-045AEC68C3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fontAlgn="base">
              <a:spcBef>
                <a:spcPct val="0"/>
              </a:spcBef>
              <a:spcAft>
                <a:spcPct val="0"/>
              </a:spcAft>
            </a:pPr>
            <a:fld id="{780EEC70-696A-4668-9BA1-C4FF211E5008}" type="slidenum">
              <a:rPr lang="zh-CN" altLang="en-US" smtClean="0">
                <a:latin typeface="Calibri" panose="020F0502020204030204" pitchFamily="34" charset="0"/>
                <a:ea typeface="宋体" panose="02010600030101010101" pitchFamily="2" charset="-122"/>
              </a:rPr>
              <a:pPr fontAlgn="base">
                <a:spcBef>
                  <a:spcPct val="0"/>
                </a:spcBef>
                <a:spcAft>
                  <a:spcPct val="0"/>
                </a:spcAft>
              </a:pPr>
              <a:t>6</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048979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 xmlns:a16="http://schemas.microsoft.com/office/drawing/2014/main" id="{F54A18A6-D562-4081-BFCE-8175C0C69B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 xmlns:a16="http://schemas.microsoft.com/office/drawing/2014/main" id="{D5E3DC6E-D527-42F8-8627-ABCD5A5946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a:extLst>
              <a:ext uri="{FF2B5EF4-FFF2-40B4-BE49-F238E27FC236}">
                <a16:creationId xmlns="" xmlns:a16="http://schemas.microsoft.com/office/drawing/2014/main" id="{E7E3459D-2846-4334-B1CA-D5AE061CAC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CB950029-DD3E-437A-87C5-D06370F310A9}" type="slidenum">
              <a:rPr lang="zh-CN" altLang="en-US" smtClean="0">
                <a:latin typeface="Calibri" panose="020F0502020204030204" pitchFamily="34" charset="0"/>
              </a:rPr>
              <a:pPr/>
              <a:t>9</a:t>
            </a:fld>
            <a:endParaRPr lang="zh-CN" altLang="en-US">
              <a:latin typeface="Calibri" panose="020F0502020204030204" pitchFamily="34" charset="0"/>
            </a:endParaRPr>
          </a:p>
        </p:txBody>
      </p:sp>
    </p:spTree>
    <p:extLst>
      <p:ext uri="{BB962C8B-B14F-4D97-AF65-F5344CB8AC3E}">
        <p14:creationId xmlns:p14="http://schemas.microsoft.com/office/powerpoint/2010/main" val="2873804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 xmlns:a16="http://schemas.microsoft.com/office/drawing/2014/main" id="{F54A18A6-D562-4081-BFCE-8175C0C69B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 xmlns:a16="http://schemas.microsoft.com/office/drawing/2014/main" id="{D5E3DC6E-D527-42F8-8627-ABCD5A5946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a:extLst>
              <a:ext uri="{FF2B5EF4-FFF2-40B4-BE49-F238E27FC236}">
                <a16:creationId xmlns="" xmlns:a16="http://schemas.microsoft.com/office/drawing/2014/main" id="{E7E3459D-2846-4334-B1CA-D5AE061CAC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CB950029-DD3E-437A-87C5-D06370F310A9}" type="slidenum">
              <a:rPr lang="zh-CN" altLang="en-US" smtClean="0">
                <a:latin typeface="Calibri" panose="020F0502020204030204" pitchFamily="34" charset="0"/>
              </a:rPr>
              <a:pPr/>
              <a:t>10</a:t>
            </a:fld>
            <a:endParaRPr lang="zh-CN" altLang="en-US">
              <a:latin typeface="Calibri" panose="020F0502020204030204" pitchFamily="34" charset="0"/>
            </a:endParaRPr>
          </a:p>
        </p:txBody>
      </p:sp>
    </p:spTree>
    <p:extLst>
      <p:ext uri="{BB962C8B-B14F-4D97-AF65-F5344CB8AC3E}">
        <p14:creationId xmlns:p14="http://schemas.microsoft.com/office/powerpoint/2010/main" val="850940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 xmlns:a16="http://schemas.microsoft.com/office/drawing/2014/main" id="{3EC4054C-DFA8-42D8-BFD3-E6AC43B7F4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 xmlns:a16="http://schemas.microsoft.com/office/drawing/2014/main" id="{93C283B6-79CA-4A53-A00A-9469E2A181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a:extLst>
              <a:ext uri="{FF2B5EF4-FFF2-40B4-BE49-F238E27FC236}">
                <a16:creationId xmlns="" xmlns:a16="http://schemas.microsoft.com/office/drawing/2014/main" id="{07C5E8E6-C9E6-4608-AFE5-045AEC68C3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fontAlgn="base">
              <a:spcBef>
                <a:spcPct val="0"/>
              </a:spcBef>
              <a:spcAft>
                <a:spcPct val="0"/>
              </a:spcAft>
            </a:pPr>
            <a:fld id="{780EEC70-696A-4668-9BA1-C4FF211E5008}" type="slidenum">
              <a:rPr lang="zh-CN" altLang="en-US" smtClean="0">
                <a:latin typeface="Calibri" panose="020F0502020204030204" pitchFamily="34" charset="0"/>
                <a:ea typeface="宋体" panose="02010600030101010101" pitchFamily="2" charset="-122"/>
              </a:rPr>
              <a:pPr fontAlgn="base">
                <a:spcBef>
                  <a:spcPct val="0"/>
                </a:spcBef>
                <a:spcAft>
                  <a:spcPct val="0"/>
                </a:spcAft>
              </a:pPr>
              <a:t>13</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321725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 xmlns:a16="http://schemas.microsoft.com/office/drawing/2014/main" id="{1B0AB429-D1F4-48AF-849A-97C84D67A1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 xmlns:a16="http://schemas.microsoft.com/office/drawing/2014/main" id="{19B5159A-07EF-4760-A208-E6514B813F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a:extLst>
              <a:ext uri="{FF2B5EF4-FFF2-40B4-BE49-F238E27FC236}">
                <a16:creationId xmlns="" xmlns:a16="http://schemas.microsoft.com/office/drawing/2014/main" id="{57D98C7A-5083-48AD-8D0A-CE49F347D8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2CC051D3-208D-430B-A2C1-9DAF3C3FF4D9}" type="slidenum">
              <a:rPr lang="zh-CN" altLang="en-US" smtClean="0">
                <a:latin typeface="Calibri" panose="020F0502020204030204" pitchFamily="34" charset="0"/>
              </a:rPr>
              <a:pPr/>
              <a:t>15</a:t>
            </a:fld>
            <a:endParaRPr lang="zh-CN" altLang="en-US">
              <a:latin typeface="Calibri" panose="020F0502020204030204" pitchFamily="34" charset="0"/>
            </a:endParaRPr>
          </a:p>
        </p:txBody>
      </p:sp>
    </p:spTree>
    <p:extLst>
      <p:ext uri="{BB962C8B-B14F-4D97-AF65-F5344CB8AC3E}">
        <p14:creationId xmlns:p14="http://schemas.microsoft.com/office/powerpoint/2010/main" val="64177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 xmlns:a16="http://schemas.microsoft.com/office/drawing/2014/main" id="{3EC4054C-DFA8-42D8-BFD3-E6AC43B7F4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 xmlns:a16="http://schemas.microsoft.com/office/drawing/2014/main" id="{93C283B6-79CA-4A53-A00A-9469E2A181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a:extLst>
              <a:ext uri="{FF2B5EF4-FFF2-40B4-BE49-F238E27FC236}">
                <a16:creationId xmlns="" xmlns:a16="http://schemas.microsoft.com/office/drawing/2014/main" id="{07C5E8E6-C9E6-4608-AFE5-045AEC68C3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fontAlgn="base">
              <a:spcBef>
                <a:spcPct val="0"/>
              </a:spcBef>
              <a:spcAft>
                <a:spcPct val="0"/>
              </a:spcAft>
            </a:pPr>
            <a:fld id="{780EEC70-696A-4668-9BA1-C4FF211E5008}" type="slidenum">
              <a:rPr lang="zh-CN" altLang="en-US" smtClean="0">
                <a:latin typeface="Calibri" panose="020F0502020204030204" pitchFamily="34" charset="0"/>
                <a:ea typeface="宋体" panose="02010600030101010101" pitchFamily="2" charset="-122"/>
              </a:rPr>
              <a:pPr fontAlgn="base">
                <a:spcBef>
                  <a:spcPct val="0"/>
                </a:spcBef>
                <a:spcAft>
                  <a:spcPct val="0"/>
                </a:spcAft>
              </a:pPr>
              <a:t>17</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81030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 xmlns:a16="http://schemas.microsoft.com/office/drawing/2014/main" id="{34E0112F-21F9-4E41-9B52-88A988443F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 xmlns:a16="http://schemas.microsoft.com/office/drawing/2014/main" id="{69BC0FDC-BB85-463F-B468-0402FBD79B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a:extLst>
              <a:ext uri="{FF2B5EF4-FFF2-40B4-BE49-F238E27FC236}">
                <a16:creationId xmlns="" xmlns:a16="http://schemas.microsoft.com/office/drawing/2014/main" id="{F20ABFF6-1CD4-4538-9565-801A657011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118E7A62-BF4E-4656-9D48-04A80A5F3461}" type="slidenum">
              <a:rPr lang="zh-CN" altLang="en-US" smtClean="0">
                <a:latin typeface="Calibri" panose="020F0502020204030204" pitchFamily="34" charset="0"/>
              </a:rPr>
              <a:pPr/>
              <a:t>19</a:t>
            </a:fld>
            <a:endParaRPr lang="zh-CN" altLang="en-US">
              <a:latin typeface="Calibri" panose="020F0502020204030204" pitchFamily="34" charset="0"/>
            </a:endParaRPr>
          </a:p>
        </p:txBody>
      </p:sp>
    </p:spTree>
    <p:extLst>
      <p:ext uri="{BB962C8B-B14F-4D97-AF65-F5344CB8AC3E}">
        <p14:creationId xmlns:p14="http://schemas.microsoft.com/office/powerpoint/2010/main" val="16781647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009E8424-D6DA-4CFD-B8D3-D0C1DFBF73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72" t="18492" r="5572" b="14366"/>
          <a:stretch/>
        </p:blipFill>
        <p:spPr>
          <a:xfrm>
            <a:off x="0" y="0"/>
            <a:ext cx="12192000" cy="6858000"/>
          </a:xfrm>
          <a:prstGeom prst="rect">
            <a:avLst/>
          </a:prstGeom>
        </p:spPr>
      </p:pic>
    </p:spTree>
    <p:extLst>
      <p:ext uri="{BB962C8B-B14F-4D97-AF65-F5344CB8AC3E}">
        <p14:creationId xmlns:p14="http://schemas.microsoft.com/office/powerpoint/2010/main" val="1158859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10" name="任意多边形: 形状 9">
            <a:extLst>
              <a:ext uri="{FF2B5EF4-FFF2-40B4-BE49-F238E27FC236}">
                <a16:creationId xmlns="" xmlns:a16="http://schemas.microsoft.com/office/drawing/2014/main" id="{879EEDF4-EBC3-4945-BA55-5B82F12F796A}"/>
              </a:ext>
            </a:extLst>
          </p:cNvPr>
          <p:cNvSpPr>
            <a:spLocks noGrp="1"/>
          </p:cNvSpPr>
          <p:nvPr>
            <p:ph type="pic" sz="quarter" idx="10"/>
          </p:nvPr>
        </p:nvSpPr>
        <p:spPr>
          <a:xfrm>
            <a:off x="1656203" y="2420673"/>
            <a:ext cx="2370682" cy="2377051"/>
          </a:xfrm>
          <a:custGeom>
            <a:avLst/>
            <a:gdLst>
              <a:gd name="connsiteX0" fmla="*/ 1081685 w 2370682"/>
              <a:gd name="connsiteY0" fmla="*/ 321 h 2377051"/>
              <a:gd name="connsiteX1" fmla="*/ 1252147 w 2370682"/>
              <a:gd name="connsiteY1" fmla="*/ 61218 h 2377051"/>
              <a:gd name="connsiteX2" fmla="*/ 2245839 w 2370682"/>
              <a:gd name="connsiteY2" fmla="*/ 800414 h 2377051"/>
              <a:gd name="connsiteX3" fmla="*/ 2309465 w 2370682"/>
              <a:gd name="connsiteY3" fmla="*/ 1233648 h 2377051"/>
              <a:gd name="connsiteX4" fmla="*/ 1551771 w 2370682"/>
              <a:gd name="connsiteY4" fmla="*/ 2252208 h 2377051"/>
              <a:gd name="connsiteX5" fmla="*/ 1118537 w 2370682"/>
              <a:gd name="connsiteY5" fmla="*/ 2315834 h 2377051"/>
              <a:gd name="connsiteX6" fmla="*/ 124844 w 2370682"/>
              <a:gd name="connsiteY6" fmla="*/ 1576638 h 2377051"/>
              <a:gd name="connsiteX7" fmla="*/ 61218 w 2370682"/>
              <a:gd name="connsiteY7" fmla="*/ 1143404 h 2377051"/>
              <a:gd name="connsiteX8" fmla="*/ 818912 w 2370682"/>
              <a:gd name="connsiteY8" fmla="*/ 124844 h 2377051"/>
              <a:gd name="connsiteX9" fmla="*/ 1081685 w 2370682"/>
              <a:gd name="connsiteY9" fmla="*/ 321 h 237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0682" h="2377051">
                <a:moveTo>
                  <a:pt x="1081685" y="321"/>
                </a:moveTo>
                <a:cubicBezTo>
                  <a:pt x="1141262" y="3029"/>
                  <a:pt x="1200695" y="22944"/>
                  <a:pt x="1252147" y="61218"/>
                </a:cubicBezTo>
                <a:lnTo>
                  <a:pt x="2245839" y="800414"/>
                </a:lnTo>
                <a:cubicBezTo>
                  <a:pt x="2383043" y="902478"/>
                  <a:pt x="2411529" y="1096445"/>
                  <a:pt x="2309465" y="1233648"/>
                </a:cubicBezTo>
                <a:lnTo>
                  <a:pt x="1551771" y="2252208"/>
                </a:lnTo>
                <a:cubicBezTo>
                  <a:pt x="1449707" y="2389412"/>
                  <a:pt x="1255740" y="2417898"/>
                  <a:pt x="1118537" y="2315834"/>
                </a:cubicBezTo>
                <a:lnTo>
                  <a:pt x="124844" y="1576638"/>
                </a:lnTo>
                <a:cubicBezTo>
                  <a:pt x="-12360" y="1474574"/>
                  <a:pt x="-40846" y="1280608"/>
                  <a:pt x="61218" y="1143404"/>
                </a:cubicBezTo>
                <a:lnTo>
                  <a:pt x="818912" y="124844"/>
                </a:lnTo>
                <a:cubicBezTo>
                  <a:pt x="882703" y="39092"/>
                  <a:pt x="982392" y="-4193"/>
                  <a:pt x="1081685" y="321"/>
                </a:cubicBezTo>
                <a:close/>
              </a:path>
            </a:pathLst>
          </a:custGeom>
        </p:spPr>
        <p:txBody>
          <a:bodyPr wrap="square">
            <a:noAutofit/>
          </a:bodyPr>
          <a:lstStyle/>
          <a:p>
            <a:endParaRPr lang="zh-CN" altLang="en-US"/>
          </a:p>
        </p:txBody>
      </p:sp>
      <p:sp>
        <p:nvSpPr>
          <p:cNvPr id="11" name="任意多边形: 形状 10">
            <a:extLst>
              <a:ext uri="{FF2B5EF4-FFF2-40B4-BE49-F238E27FC236}">
                <a16:creationId xmlns="" xmlns:a16="http://schemas.microsoft.com/office/drawing/2014/main" id="{EE23E76F-76F1-4249-878A-1BD3EA488418}"/>
              </a:ext>
            </a:extLst>
          </p:cNvPr>
          <p:cNvSpPr>
            <a:spLocks noGrp="1"/>
          </p:cNvSpPr>
          <p:nvPr>
            <p:ph type="pic" sz="quarter" idx="11"/>
          </p:nvPr>
        </p:nvSpPr>
        <p:spPr>
          <a:xfrm>
            <a:off x="4765430" y="3594466"/>
            <a:ext cx="2022631" cy="2049006"/>
          </a:xfrm>
          <a:custGeom>
            <a:avLst/>
            <a:gdLst>
              <a:gd name="connsiteX0" fmla="*/ 467047 w 2022631"/>
              <a:gd name="connsiteY0" fmla="*/ 594 h 2049006"/>
              <a:gd name="connsiteX1" fmla="*/ 529715 w 2022631"/>
              <a:gd name="connsiteY1" fmla="*/ 3060 h 2049006"/>
              <a:gd name="connsiteX2" fmla="*/ 1756111 w 2022631"/>
              <a:gd name="connsiteY2" fmla="*/ 175642 h 2049006"/>
              <a:gd name="connsiteX3" fmla="*/ 2019572 w 2022631"/>
              <a:gd name="connsiteY3" fmla="*/ 525397 h 2049006"/>
              <a:gd name="connsiteX4" fmla="*/ 1842671 w 2022631"/>
              <a:gd name="connsiteY4" fmla="*/ 1782486 h 2049006"/>
              <a:gd name="connsiteX5" fmla="*/ 1492916 w 2022631"/>
              <a:gd name="connsiteY5" fmla="*/ 2045947 h 2049006"/>
              <a:gd name="connsiteX6" fmla="*/ 266521 w 2022631"/>
              <a:gd name="connsiteY6" fmla="*/ 1873365 h 2049006"/>
              <a:gd name="connsiteX7" fmla="*/ 3060 w 2022631"/>
              <a:gd name="connsiteY7" fmla="*/ 1523611 h 2049006"/>
              <a:gd name="connsiteX8" fmla="*/ 179960 w 2022631"/>
              <a:gd name="connsiteY8" fmla="*/ 266522 h 2049006"/>
              <a:gd name="connsiteX9" fmla="*/ 467047 w 2022631"/>
              <a:gd name="connsiteY9" fmla="*/ 594 h 2049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2631" h="2049006">
                <a:moveTo>
                  <a:pt x="467047" y="594"/>
                </a:moveTo>
                <a:cubicBezTo>
                  <a:pt x="487581" y="-682"/>
                  <a:pt x="508548" y="82"/>
                  <a:pt x="529715" y="3060"/>
                </a:cubicBezTo>
                <a:lnTo>
                  <a:pt x="1756111" y="175642"/>
                </a:lnTo>
                <a:cubicBezTo>
                  <a:pt x="1925445" y="199471"/>
                  <a:pt x="2043401" y="356062"/>
                  <a:pt x="2019572" y="525397"/>
                </a:cubicBezTo>
                <a:lnTo>
                  <a:pt x="1842671" y="1782486"/>
                </a:lnTo>
                <a:cubicBezTo>
                  <a:pt x="1818842" y="1951820"/>
                  <a:pt x="1662251" y="2069776"/>
                  <a:pt x="1492916" y="2045947"/>
                </a:cubicBezTo>
                <a:lnTo>
                  <a:pt x="266521" y="1873365"/>
                </a:lnTo>
                <a:cubicBezTo>
                  <a:pt x="97186" y="1849536"/>
                  <a:pt x="-20770" y="1692945"/>
                  <a:pt x="3060" y="1523611"/>
                </a:cubicBezTo>
                <a:lnTo>
                  <a:pt x="179960" y="266522"/>
                </a:lnTo>
                <a:cubicBezTo>
                  <a:pt x="200811" y="118354"/>
                  <a:pt x="323307" y="9523"/>
                  <a:pt x="467047" y="594"/>
                </a:cubicBezTo>
                <a:close/>
              </a:path>
            </a:pathLst>
          </a:custGeom>
        </p:spPr>
        <p:txBody>
          <a:bodyPr wrap="square">
            <a:noAutofit/>
          </a:bodyPr>
          <a:lstStyle/>
          <a:p>
            <a:endParaRPr lang="zh-CN" altLang="en-US"/>
          </a:p>
        </p:txBody>
      </p:sp>
      <p:sp>
        <p:nvSpPr>
          <p:cNvPr id="12" name="任意多边形: 形状 11">
            <a:extLst>
              <a:ext uri="{FF2B5EF4-FFF2-40B4-BE49-F238E27FC236}">
                <a16:creationId xmlns="" xmlns:a16="http://schemas.microsoft.com/office/drawing/2014/main" id="{715AF4C1-9914-4F8E-80AA-6F717DAA1EDB}"/>
              </a:ext>
            </a:extLst>
          </p:cNvPr>
          <p:cNvSpPr>
            <a:spLocks noGrp="1"/>
          </p:cNvSpPr>
          <p:nvPr>
            <p:ph type="pic" sz="quarter" idx="12"/>
          </p:nvPr>
        </p:nvSpPr>
        <p:spPr>
          <a:xfrm>
            <a:off x="8113083" y="3406943"/>
            <a:ext cx="2229078" cy="2246989"/>
          </a:xfrm>
          <a:custGeom>
            <a:avLst/>
            <a:gdLst>
              <a:gd name="connsiteX0" fmla="*/ 1477732 w 2229078"/>
              <a:gd name="connsiteY0" fmla="*/ 196 h 2246989"/>
              <a:gd name="connsiteX1" fmla="*/ 1756117 w 2229078"/>
              <a:gd name="connsiteY1" fmla="*/ 199338 h 2246989"/>
              <a:gd name="connsiteX2" fmla="*/ 2208654 w 2229078"/>
              <a:gd name="connsiteY2" fmla="*/ 1385414 h 2246989"/>
              <a:gd name="connsiteX3" fmla="*/ 2029742 w 2229078"/>
              <a:gd name="connsiteY3" fmla="*/ 1785077 h 2246989"/>
              <a:gd name="connsiteX4" fmla="*/ 872625 w 2229078"/>
              <a:gd name="connsiteY4" fmla="*/ 2226565 h 2246989"/>
              <a:gd name="connsiteX5" fmla="*/ 472962 w 2229078"/>
              <a:gd name="connsiteY5" fmla="*/ 2047652 h 2246989"/>
              <a:gd name="connsiteX6" fmla="*/ 20425 w 2229078"/>
              <a:gd name="connsiteY6" fmla="*/ 861577 h 2246989"/>
              <a:gd name="connsiteX7" fmla="*/ 199338 w 2229078"/>
              <a:gd name="connsiteY7" fmla="*/ 461914 h 2246989"/>
              <a:gd name="connsiteX8" fmla="*/ 1356454 w 2229078"/>
              <a:gd name="connsiteY8" fmla="*/ 20426 h 2246989"/>
              <a:gd name="connsiteX9" fmla="*/ 1477732 w 2229078"/>
              <a:gd name="connsiteY9" fmla="*/ 196 h 224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9078" h="2246989">
                <a:moveTo>
                  <a:pt x="1477732" y="196"/>
                </a:moveTo>
                <a:cubicBezTo>
                  <a:pt x="1598317" y="4497"/>
                  <a:pt x="1710399" y="79512"/>
                  <a:pt x="1756117" y="199338"/>
                </a:cubicBezTo>
                <a:lnTo>
                  <a:pt x="2208654" y="1385414"/>
                </a:lnTo>
                <a:cubicBezTo>
                  <a:pt x="2269612" y="1545182"/>
                  <a:pt x="2189510" y="1724118"/>
                  <a:pt x="2029742" y="1785077"/>
                </a:cubicBezTo>
                <a:lnTo>
                  <a:pt x="872625" y="2226565"/>
                </a:lnTo>
                <a:cubicBezTo>
                  <a:pt x="712856" y="2287523"/>
                  <a:pt x="533920" y="2207421"/>
                  <a:pt x="472962" y="2047652"/>
                </a:cubicBezTo>
                <a:lnTo>
                  <a:pt x="20425" y="861577"/>
                </a:lnTo>
                <a:cubicBezTo>
                  <a:pt x="-40533" y="701808"/>
                  <a:pt x="39569" y="522872"/>
                  <a:pt x="199338" y="461914"/>
                </a:cubicBezTo>
                <a:lnTo>
                  <a:pt x="1356454" y="20426"/>
                </a:lnTo>
                <a:cubicBezTo>
                  <a:pt x="1396396" y="5186"/>
                  <a:pt x="1437536" y="-1237"/>
                  <a:pt x="1477732" y="196"/>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85835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任意多边形: 形状 5">
            <a:extLst>
              <a:ext uri="{FF2B5EF4-FFF2-40B4-BE49-F238E27FC236}">
                <a16:creationId xmlns="" xmlns:a16="http://schemas.microsoft.com/office/drawing/2014/main" id="{87B29708-9ED9-4A51-ABC2-9CCF39C83C35}"/>
              </a:ext>
            </a:extLst>
          </p:cNvPr>
          <p:cNvSpPr>
            <a:spLocks noGrp="1"/>
          </p:cNvSpPr>
          <p:nvPr>
            <p:ph type="pic" sz="quarter" idx="10"/>
          </p:nvPr>
        </p:nvSpPr>
        <p:spPr>
          <a:xfrm>
            <a:off x="2723142" y="2655852"/>
            <a:ext cx="2889870" cy="2544776"/>
          </a:xfrm>
          <a:custGeom>
            <a:avLst/>
            <a:gdLst>
              <a:gd name="connsiteX0" fmla="*/ 0 w 2889870"/>
              <a:gd name="connsiteY0" fmla="*/ 0 h 2544776"/>
              <a:gd name="connsiteX1" fmla="*/ 2889870 w 2889870"/>
              <a:gd name="connsiteY1" fmla="*/ 0 h 2544776"/>
              <a:gd name="connsiteX2" fmla="*/ 2889870 w 2889870"/>
              <a:gd name="connsiteY2" fmla="*/ 2544776 h 2544776"/>
              <a:gd name="connsiteX3" fmla="*/ 0 w 2889870"/>
              <a:gd name="connsiteY3" fmla="*/ 2544776 h 2544776"/>
            </a:gdLst>
            <a:ahLst/>
            <a:cxnLst>
              <a:cxn ang="0">
                <a:pos x="connsiteX0" y="connsiteY0"/>
              </a:cxn>
              <a:cxn ang="0">
                <a:pos x="connsiteX1" y="connsiteY1"/>
              </a:cxn>
              <a:cxn ang="0">
                <a:pos x="connsiteX2" y="connsiteY2"/>
              </a:cxn>
              <a:cxn ang="0">
                <a:pos x="connsiteX3" y="connsiteY3"/>
              </a:cxn>
            </a:cxnLst>
            <a:rect l="l" t="t" r="r" b="b"/>
            <a:pathLst>
              <a:path w="2889870" h="2544776">
                <a:moveTo>
                  <a:pt x="0" y="0"/>
                </a:moveTo>
                <a:lnTo>
                  <a:pt x="2889870" y="0"/>
                </a:lnTo>
                <a:lnTo>
                  <a:pt x="2889870" y="2544776"/>
                </a:lnTo>
                <a:lnTo>
                  <a:pt x="0" y="2544776"/>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55831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8" name="任意多边形: 形状 7">
            <a:extLst>
              <a:ext uri="{FF2B5EF4-FFF2-40B4-BE49-F238E27FC236}">
                <a16:creationId xmlns="" xmlns:a16="http://schemas.microsoft.com/office/drawing/2014/main" id="{B5DC6952-96CE-4501-8C56-ECD17B2552F7}"/>
              </a:ext>
            </a:extLst>
          </p:cNvPr>
          <p:cNvSpPr>
            <a:spLocks noGrp="1"/>
          </p:cNvSpPr>
          <p:nvPr>
            <p:ph type="pic" sz="quarter" idx="10"/>
          </p:nvPr>
        </p:nvSpPr>
        <p:spPr>
          <a:xfrm>
            <a:off x="1418107" y="1721264"/>
            <a:ext cx="3180055" cy="1734395"/>
          </a:xfrm>
          <a:custGeom>
            <a:avLst/>
            <a:gdLst>
              <a:gd name="connsiteX0" fmla="*/ 112857 w 3180055"/>
              <a:gd name="connsiteY0" fmla="*/ 0 h 1734395"/>
              <a:gd name="connsiteX1" fmla="*/ 3067198 w 3180055"/>
              <a:gd name="connsiteY1" fmla="*/ 0 h 1734395"/>
              <a:gd name="connsiteX2" fmla="*/ 3180055 w 3180055"/>
              <a:gd name="connsiteY2" fmla="*/ 112857 h 1734395"/>
              <a:gd name="connsiteX3" fmla="*/ 3180055 w 3180055"/>
              <a:gd name="connsiteY3" fmla="*/ 1621538 h 1734395"/>
              <a:gd name="connsiteX4" fmla="*/ 3067198 w 3180055"/>
              <a:gd name="connsiteY4" fmla="*/ 1734395 h 1734395"/>
              <a:gd name="connsiteX5" fmla="*/ 112857 w 3180055"/>
              <a:gd name="connsiteY5" fmla="*/ 1734395 h 1734395"/>
              <a:gd name="connsiteX6" fmla="*/ 0 w 3180055"/>
              <a:gd name="connsiteY6" fmla="*/ 1621538 h 1734395"/>
              <a:gd name="connsiteX7" fmla="*/ 0 w 3180055"/>
              <a:gd name="connsiteY7" fmla="*/ 112857 h 1734395"/>
              <a:gd name="connsiteX8" fmla="*/ 112857 w 3180055"/>
              <a:gd name="connsiteY8" fmla="*/ 0 h 17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055" h="1734395">
                <a:moveTo>
                  <a:pt x="112857" y="0"/>
                </a:moveTo>
                <a:lnTo>
                  <a:pt x="3067198" y="0"/>
                </a:lnTo>
                <a:cubicBezTo>
                  <a:pt x="3129527" y="0"/>
                  <a:pt x="3180055" y="50528"/>
                  <a:pt x="3180055" y="112857"/>
                </a:cubicBezTo>
                <a:lnTo>
                  <a:pt x="3180055" y="1621538"/>
                </a:lnTo>
                <a:cubicBezTo>
                  <a:pt x="3180055" y="1683867"/>
                  <a:pt x="3129527" y="1734395"/>
                  <a:pt x="3067198" y="1734395"/>
                </a:cubicBezTo>
                <a:lnTo>
                  <a:pt x="112857" y="1734395"/>
                </a:lnTo>
                <a:cubicBezTo>
                  <a:pt x="50528" y="1734395"/>
                  <a:pt x="0" y="1683867"/>
                  <a:pt x="0" y="1621538"/>
                </a:cubicBezTo>
                <a:lnTo>
                  <a:pt x="0" y="112857"/>
                </a:lnTo>
                <a:cubicBezTo>
                  <a:pt x="0" y="50528"/>
                  <a:pt x="50528" y="0"/>
                  <a:pt x="112857" y="0"/>
                </a:cubicBezTo>
                <a:close/>
              </a:path>
            </a:pathLst>
          </a:custGeom>
        </p:spPr>
        <p:txBody>
          <a:bodyPr wrap="square">
            <a:noAutofit/>
          </a:bodyPr>
          <a:lstStyle/>
          <a:p>
            <a:endParaRPr lang="zh-CN" altLang="en-US"/>
          </a:p>
        </p:txBody>
      </p:sp>
      <p:sp>
        <p:nvSpPr>
          <p:cNvPr id="9" name="任意多边形: 形状 8">
            <a:extLst>
              <a:ext uri="{FF2B5EF4-FFF2-40B4-BE49-F238E27FC236}">
                <a16:creationId xmlns="" xmlns:a16="http://schemas.microsoft.com/office/drawing/2014/main" id="{1995354E-E491-45D3-9FCE-9D95331BA82A}"/>
              </a:ext>
            </a:extLst>
          </p:cNvPr>
          <p:cNvSpPr>
            <a:spLocks noGrp="1"/>
          </p:cNvSpPr>
          <p:nvPr>
            <p:ph type="pic" sz="quarter" idx="11"/>
          </p:nvPr>
        </p:nvSpPr>
        <p:spPr>
          <a:xfrm>
            <a:off x="1418107" y="4045365"/>
            <a:ext cx="3180055" cy="1734395"/>
          </a:xfrm>
          <a:custGeom>
            <a:avLst/>
            <a:gdLst>
              <a:gd name="connsiteX0" fmla="*/ 112857 w 3180055"/>
              <a:gd name="connsiteY0" fmla="*/ 0 h 1734395"/>
              <a:gd name="connsiteX1" fmla="*/ 3067198 w 3180055"/>
              <a:gd name="connsiteY1" fmla="*/ 0 h 1734395"/>
              <a:gd name="connsiteX2" fmla="*/ 3180055 w 3180055"/>
              <a:gd name="connsiteY2" fmla="*/ 112857 h 1734395"/>
              <a:gd name="connsiteX3" fmla="*/ 3180055 w 3180055"/>
              <a:gd name="connsiteY3" fmla="*/ 1621538 h 1734395"/>
              <a:gd name="connsiteX4" fmla="*/ 3067198 w 3180055"/>
              <a:gd name="connsiteY4" fmla="*/ 1734395 h 1734395"/>
              <a:gd name="connsiteX5" fmla="*/ 112857 w 3180055"/>
              <a:gd name="connsiteY5" fmla="*/ 1734395 h 1734395"/>
              <a:gd name="connsiteX6" fmla="*/ 0 w 3180055"/>
              <a:gd name="connsiteY6" fmla="*/ 1621538 h 1734395"/>
              <a:gd name="connsiteX7" fmla="*/ 0 w 3180055"/>
              <a:gd name="connsiteY7" fmla="*/ 112857 h 1734395"/>
              <a:gd name="connsiteX8" fmla="*/ 112857 w 3180055"/>
              <a:gd name="connsiteY8" fmla="*/ 0 h 17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055" h="1734395">
                <a:moveTo>
                  <a:pt x="112857" y="0"/>
                </a:moveTo>
                <a:lnTo>
                  <a:pt x="3067198" y="0"/>
                </a:lnTo>
                <a:cubicBezTo>
                  <a:pt x="3129527" y="0"/>
                  <a:pt x="3180055" y="50528"/>
                  <a:pt x="3180055" y="112857"/>
                </a:cubicBezTo>
                <a:lnTo>
                  <a:pt x="3180055" y="1621538"/>
                </a:lnTo>
                <a:cubicBezTo>
                  <a:pt x="3180055" y="1683867"/>
                  <a:pt x="3129527" y="1734395"/>
                  <a:pt x="3067198" y="1734395"/>
                </a:cubicBezTo>
                <a:lnTo>
                  <a:pt x="112857" y="1734395"/>
                </a:lnTo>
                <a:cubicBezTo>
                  <a:pt x="50528" y="1734395"/>
                  <a:pt x="0" y="1683867"/>
                  <a:pt x="0" y="1621538"/>
                </a:cubicBezTo>
                <a:lnTo>
                  <a:pt x="0" y="112857"/>
                </a:lnTo>
                <a:cubicBezTo>
                  <a:pt x="0" y="50528"/>
                  <a:pt x="50528" y="0"/>
                  <a:pt x="112857"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794545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 xmlns:a16="http://schemas.microsoft.com/office/drawing/2014/main" id="{6BB5B8BB-CFB1-4C2E-BCC7-9932B12F9DFA}"/>
              </a:ext>
            </a:extLst>
          </p:cNvPr>
          <p:cNvSpPr>
            <a:spLocks noGrp="1"/>
          </p:cNvSpPr>
          <p:nvPr>
            <p:ph type="dt" sz="half" idx="10"/>
          </p:nvPr>
        </p:nvSpPr>
        <p:spPr/>
        <p:txBody>
          <a:bodyPr/>
          <a:lstStyle>
            <a:lvl1pPr>
              <a:defRPr/>
            </a:lvl1pPr>
          </a:lstStyle>
          <a:p>
            <a:pPr>
              <a:defRPr/>
            </a:pPr>
            <a:fld id="{D864B998-13B6-48A5-B40E-6ECB74279714}" type="datetimeFigureOut">
              <a:rPr lang="zh-CN" altLang="en-US"/>
              <a:pPr>
                <a:defRPr/>
              </a:pPr>
              <a:t>2023/11/13</a:t>
            </a:fld>
            <a:endParaRPr lang="zh-CN" altLang="en-US"/>
          </a:p>
        </p:txBody>
      </p:sp>
      <p:sp>
        <p:nvSpPr>
          <p:cNvPr id="4" name="页脚占位符 4">
            <a:extLst>
              <a:ext uri="{FF2B5EF4-FFF2-40B4-BE49-F238E27FC236}">
                <a16:creationId xmlns="" xmlns:a16="http://schemas.microsoft.com/office/drawing/2014/main" id="{D96541C2-A00B-422C-A3CF-318324DC1950}"/>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 xmlns:a16="http://schemas.microsoft.com/office/drawing/2014/main" id="{86B286A8-36B2-4246-8C24-528F19FB784D}"/>
              </a:ext>
            </a:extLst>
          </p:cNvPr>
          <p:cNvSpPr>
            <a:spLocks noGrp="1"/>
          </p:cNvSpPr>
          <p:nvPr>
            <p:ph type="sldNum" sz="quarter" idx="12"/>
          </p:nvPr>
        </p:nvSpPr>
        <p:spPr/>
        <p:txBody>
          <a:bodyPr/>
          <a:lstStyle>
            <a:lvl1pPr>
              <a:defRPr/>
            </a:lvl1pPr>
          </a:lstStyle>
          <a:p>
            <a:pPr>
              <a:defRPr/>
            </a:pPr>
            <a:fld id="{907134EF-645E-4FFB-B4AB-54F25A84944F}" type="slidenum">
              <a:rPr lang="zh-CN" altLang="en-US"/>
              <a:pPr>
                <a:defRPr/>
              </a:pPr>
              <a:t>‹#›</a:t>
            </a:fld>
            <a:endParaRPr lang="zh-CN" altLang="en-US"/>
          </a:p>
        </p:txBody>
      </p:sp>
    </p:spTree>
    <p:extLst>
      <p:ext uri="{BB962C8B-B14F-4D97-AF65-F5344CB8AC3E}">
        <p14:creationId xmlns:p14="http://schemas.microsoft.com/office/powerpoint/2010/main" val="3564194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44"/>
        <p:cNvGrpSpPr/>
        <p:nvPr/>
      </p:nvGrpSpPr>
      <p:grpSpPr>
        <a:xfrm>
          <a:off x="0" y="0"/>
          <a:ext cx="0" cy="0"/>
          <a:chOff x="0" y="0"/>
          <a:chExt cx="0" cy="0"/>
        </a:xfrm>
      </p:grpSpPr>
      <p:sp>
        <p:nvSpPr>
          <p:cNvPr id="1145" name="Google Shape;1145;p17"/>
          <p:cNvSpPr/>
          <p:nvPr/>
        </p:nvSpPr>
        <p:spPr>
          <a:xfrm rot="10127380" flipH="1">
            <a:off x="438076" y="-836594"/>
            <a:ext cx="11930185" cy="8308548"/>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6" name="Google Shape;1146;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147" name="Google Shape;1147;p17"/>
          <p:cNvGrpSpPr/>
          <p:nvPr/>
        </p:nvGrpSpPr>
        <p:grpSpPr>
          <a:xfrm rot="-2853807">
            <a:off x="9182407" y="5161175"/>
            <a:ext cx="4390973" cy="2286656"/>
            <a:chOff x="-2001175" y="4949325"/>
            <a:chExt cx="4294904" cy="2236627"/>
          </a:xfrm>
        </p:grpSpPr>
        <p:sp>
          <p:nvSpPr>
            <p:cNvPr id="1148" name="Google Shape;1148;p17"/>
            <p:cNvSpPr/>
            <p:nvPr/>
          </p:nvSpPr>
          <p:spPr>
            <a:xfrm>
              <a:off x="-1847246" y="4949325"/>
              <a:ext cx="4017470" cy="826835"/>
            </a:xfrm>
            <a:custGeom>
              <a:avLst/>
              <a:gdLst/>
              <a:ahLst/>
              <a:cxnLst/>
              <a:rect l="l" t="t" r="r" b="b"/>
              <a:pathLst>
                <a:path w="111705" h="22990" fill="none" extrusionOk="0">
                  <a:moveTo>
                    <a:pt x="0" y="3960"/>
                  </a:moveTo>
                  <a:cubicBezTo>
                    <a:pt x="34189" y="0"/>
                    <a:pt x="48747" y="22989"/>
                    <a:pt x="66277" y="22067"/>
                  </a:cubicBezTo>
                  <a:cubicBezTo>
                    <a:pt x="83794" y="21144"/>
                    <a:pt x="89509" y="7368"/>
                    <a:pt x="111704" y="5536"/>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17"/>
            <p:cNvSpPr/>
            <p:nvPr/>
          </p:nvSpPr>
          <p:spPr>
            <a:xfrm>
              <a:off x="-1885512" y="5029491"/>
              <a:ext cx="4086595" cy="992778"/>
            </a:xfrm>
            <a:custGeom>
              <a:avLst/>
              <a:gdLst/>
              <a:ahLst/>
              <a:cxnLst/>
              <a:rect l="l" t="t" r="r" b="b"/>
              <a:pathLst>
                <a:path w="113627" h="27604" fill="none" extrusionOk="0">
                  <a:moveTo>
                    <a:pt x="1" y="3294"/>
                  </a:moveTo>
                  <a:cubicBezTo>
                    <a:pt x="28346" y="1"/>
                    <a:pt x="44006" y="19735"/>
                    <a:pt x="60306" y="23131"/>
                  </a:cubicBezTo>
                  <a:cubicBezTo>
                    <a:pt x="81757" y="27603"/>
                    <a:pt x="93341" y="7959"/>
                    <a:pt x="113627" y="6485"/>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7"/>
            <p:cNvSpPr/>
            <p:nvPr/>
          </p:nvSpPr>
          <p:spPr>
            <a:xfrm>
              <a:off x="-1924210" y="5109693"/>
              <a:ext cx="4156187" cy="1266975"/>
            </a:xfrm>
            <a:custGeom>
              <a:avLst/>
              <a:gdLst/>
              <a:ahLst/>
              <a:cxnLst/>
              <a:rect l="l" t="t" r="r" b="b"/>
              <a:pathLst>
                <a:path w="115562" h="35228" fill="none" extrusionOk="0">
                  <a:moveTo>
                    <a:pt x="0" y="2628"/>
                  </a:moveTo>
                  <a:cubicBezTo>
                    <a:pt x="22502" y="1"/>
                    <a:pt x="39315" y="17710"/>
                    <a:pt x="54359" y="24207"/>
                  </a:cubicBezTo>
                  <a:cubicBezTo>
                    <a:pt x="79898" y="35227"/>
                    <a:pt x="97185" y="8548"/>
                    <a:pt x="115561" y="742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7"/>
            <p:cNvSpPr/>
            <p:nvPr/>
          </p:nvSpPr>
          <p:spPr>
            <a:xfrm>
              <a:off x="-1962944" y="5189895"/>
              <a:ext cx="4225780" cy="1578971"/>
            </a:xfrm>
            <a:custGeom>
              <a:avLst/>
              <a:gdLst/>
              <a:ahLst/>
              <a:cxnLst/>
              <a:rect l="l" t="t" r="r" b="b"/>
              <a:pathLst>
                <a:path w="117497" h="43903" fill="none" extrusionOk="0">
                  <a:moveTo>
                    <a:pt x="1" y="1961"/>
                  </a:moveTo>
                  <a:cubicBezTo>
                    <a:pt x="16672" y="0"/>
                    <a:pt x="34318" y="16223"/>
                    <a:pt x="48414" y="25270"/>
                  </a:cubicBezTo>
                  <a:cubicBezTo>
                    <a:pt x="77439" y="43902"/>
                    <a:pt x="101030" y="9124"/>
                    <a:pt x="117497" y="8368"/>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7"/>
            <p:cNvSpPr/>
            <p:nvPr/>
          </p:nvSpPr>
          <p:spPr>
            <a:xfrm>
              <a:off x="-2001175" y="5269629"/>
              <a:ext cx="4294904" cy="1916323"/>
            </a:xfrm>
            <a:custGeom>
              <a:avLst/>
              <a:gdLst/>
              <a:ahLst/>
              <a:cxnLst/>
              <a:rect l="l" t="t" r="r" b="b"/>
              <a:pathLst>
                <a:path w="119419" h="53283" fill="none" extrusionOk="0">
                  <a:moveTo>
                    <a:pt x="0" y="1307"/>
                  </a:moveTo>
                  <a:cubicBezTo>
                    <a:pt x="10816" y="0"/>
                    <a:pt x="28948" y="14878"/>
                    <a:pt x="42455" y="26359"/>
                  </a:cubicBezTo>
                  <a:cubicBezTo>
                    <a:pt x="74119" y="53282"/>
                    <a:pt x="104861" y="9726"/>
                    <a:pt x="119418" y="9316"/>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3" name="Google Shape;1153;p17"/>
          <p:cNvGrpSpPr/>
          <p:nvPr/>
        </p:nvGrpSpPr>
        <p:grpSpPr>
          <a:xfrm rot="-4145951">
            <a:off x="9732893" y="6300272"/>
            <a:ext cx="1348583" cy="867544"/>
            <a:chOff x="-30260" y="4314762"/>
            <a:chExt cx="1135405" cy="730436"/>
          </a:xfrm>
        </p:grpSpPr>
        <p:sp>
          <p:nvSpPr>
            <p:cNvPr id="1154" name="Google Shape;1154;p17"/>
            <p:cNvSpPr/>
            <p:nvPr/>
          </p:nvSpPr>
          <p:spPr>
            <a:xfrm rot="1144483">
              <a:off x="-7255" y="4548563"/>
              <a:ext cx="197034" cy="152973"/>
            </a:xfrm>
            <a:custGeom>
              <a:avLst/>
              <a:gdLst/>
              <a:ahLst/>
              <a:cxnLst/>
              <a:rect l="l" t="t" r="r" b="b"/>
              <a:pathLst>
                <a:path w="4615" h="3583" extrusionOk="0">
                  <a:moveTo>
                    <a:pt x="1901" y="1"/>
                  </a:moveTo>
                  <a:cubicBezTo>
                    <a:pt x="1102" y="1"/>
                    <a:pt x="435" y="408"/>
                    <a:pt x="244" y="1086"/>
                  </a:cubicBezTo>
                  <a:cubicBezTo>
                    <a:pt x="1" y="1995"/>
                    <a:pt x="706" y="3046"/>
                    <a:pt x="1846" y="3431"/>
                  </a:cubicBezTo>
                  <a:cubicBezTo>
                    <a:pt x="2138" y="3533"/>
                    <a:pt x="2430" y="3582"/>
                    <a:pt x="2707" y="3582"/>
                  </a:cubicBezTo>
                  <a:cubicBezTo>
                    <a:pt x="3499" y="3582"/>
                    <a:pt x="4168" y="3182"/>
                    <a:pt x="4358" y="2508"/>
                  </a:cubicBezTo>
                  <a:cubicBezTo>
                    <a:pt x="4614" y="1598"/>
                    <a:pt x="3896" y="535"/>
                    <a:pt x="2756" y="150"/>
                  </a:cubicBezTo>
                  <a:cubicBezTo>
                    <a:pt x="2465" y="49"/>
                    <a:pt x="2175" y="1"/>
                    <a:pt x="1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7"/>
            <p:cNvSpPr/>
            <p:nvPr/>
          </p:nvSpPr>
          <p:spPr>
            <a:xfrm rot="1144483">
              <a:off x="-7234" y="4537978"/>
              <a:ext cx="197034" cy="174022"/>
            </a:xfrm>
            <a:custGeom>
              <a:avLst/>
              <a:gdLst/>
              <a:ahLst/>
              <a:cxnLst/>
              <a:rect l="l" t="t" r="r" b="b"/>
              <a:pathLst>
                <a:path w="4615" h="4076" fill="none" extrusionOk="0">
                  <a:moveTo>
                    <a:pt x="4358" y="2756"/>
                  </a:moveTo>
                  <a:cubicBezTo>
                    <a:pt x="4101" y="3666"/>
                    <a:pt x="2974" y="4076"/>
                    <a:pt x="1846" y="3679"/>
                  </a:cubicBezTo>
                  <a:cubicBezTo>
                    <a:pt x="706" y="3294"/>
                    <a:pt x="1" y="2243"/>
                    <a:pt x="244" y="1334"/>
                  </a:cubicBezTo>
                  <a:cubicBezTo>
                    <a:pt x="501" y="424"/>
                    <a:pt x="1615" y="1"/>
                    <a:pt x="2756" y="398"/>
                  </a:cubicBezTo>
                  <a:cubicBezTo>
                    <a:pt x="3896" y="783"/>
                    <a:pt x="4614" y="1846"/>
                    <a:pt x="4358" y="275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17"/>
            <p:cNvSpPr/>
            <p:nvPr/>
          </p:nvSpPr>
          <p:spPr>
            <a:xfrm rot="1144483">
              <a:off x="433933" y="4773681"/>
              <a:ext cx="204121" cy="155663"/>
            </a:xfrm>
            <a:custGeom>
              <a:avLst/>
              <a:gdLst/>
              <a:ahLst/>
              <a:cxnLst/>
              <a:rect l="l" t="t" r="r" b="b"/>
              <a:pathLst>
                <a:path w="4781" h="3646" extrusionOk="0">
                  <a:moveTo>
                    <a:pt x="1981" y="0"/>
                  </a:moveTo>
                  <a:cubicBezTo>
                    <a:pt x="1156" y="0"/>
                    <a:pt x="457" y="410"/>
                    <a:pt x="257" y="1098"/>
                  </a:cubicBezTo>
                  <a:cubicBezTo>
                    <a:pt x="0" y="2020"/>
                    <a:pt x="731" y="3084"/>
                    <a:pt x="1910" y="3494"/>
                  </a:cubicBezTo>
                  <a:cubicBezTo>
                    <a:pt x="2211" y="3596"/>
                    <a:pt x="2513" y="3645"/>
                    <a:pt x="2800" y="3645"/>
                  </a:cubicBezTo>
                  <a:cubicBezTo>
                    <a:pt x="3624" y="3645"/>
                    <a:pt x="4324" y="3243"/>
                    <a:pt x="4524" y="2558"/>
                  </a:cubicBezTo>
                  <a:cubicBezTo>
                    <a:pt x="4780" y="1623"/>
                    <a:pt x="4037" y="547"/>
                    <a:pt x="2858" y="149"/>
                  </a:cubicBezTo>
                  <a:cubicBezTo>
                    <a:pt x="2561" y="48"/>
                    <a:pt x="2264" y="0"/>
                    <a:pt x="1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17"/>
            <p:cNvSpPr/>
            <p:nvPr/>
          </p:nvSpPr>
          <p:spPr>
            <a:xfrm rot="1144483">
              <a:off x="433947" y="4763095"/>
              <a:ext cx="204121" cy="176754"/>
            </a:xfrm>
            <a:custGeom>
              <a:avLst/>
              <a:gdLst/>
              <a:ahLst/>
              <a:cxnLst/>
              <a:rect l="l" t="t" r="r" b="b"/>
              <a:pathLst>
                <a:path w="4781" h="4140" fill="none" extrusionOk="0">
                  <a:moveTo>
                    <a:pt x="4524" y="2806"/>
                  </a:moveTo>
                  <a:cubicBezTo>
                    <a:pt x="4255" y="3729"/>
                    <a:pt x="3076" y="4139"/>
                    <a:pt x="1910" y="3742"/>
                  </a:cubicBezTo>
                  <a:cubicBezTo>
                    <a:pt x="731" y="3332"/>
                    <a:pt x="0" y="2268"/>
                    <a:pt x="257" y="1346"/>
                  </a:cubicBezTo>
                  <a:cubicBezTo>
                    <a:pt x="526" y="423"/>
                    <a:pt x="1692" y="0"/>
                    <a:pt x="2858" y="397"/>
                  </a:cubicBezTo>
                  <a:cubicBezTo>
                    <a:pt x="4037" y="795"/>
                    <a:pt x="4780" y="1871"/>
                    <a:pt x="4524" y="280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17"/>
            <p:cNvSpPr/>
            <p:nvPr/>
          </p:nvSpPr>
          <p:spPr>
            <a:xfrm rot="1144483">
              <a:off x="176442" y="4444991"/>
              <a:ext cx="875957" cy="469978"/>
            </a:xfrm>
            <a:custGeom>
              <a:avLst/>
              <a:gdLst/>
              <a:ahLst/>
              <a:cxnLst/>
              <a:rect l="l" t="t" r="r" b="b"/>
              <a:pathLst>
                <a:path w="20517" h="11008" fill="none" extrusionOk="0">
                  <a:moveTo>
                    <a:pt x="0" y="9560"/>
                  </a:moveTo>
                  <a:lnTo>
                    <a:pt x="9022" y="0"/>
                  </a:lnTo>
                  <a:lnTo>
                    <a:pt x="20516" y="1115"/>
                  </a:lnTo>
                  <a:lnTo>
                    <a:pt x="11790" y="11008"/>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7"/>
            <p:cNvSpPr/>
            <p:nvPr/>
          </p:nvSpPr>
          <p:spPr>
            <a:xfrm rot="1144483">
              <a:off x="533233" y="4562096"/>
              <a:ext cx="483170" cy="61352"/>
            </a:xfrm>
            <a:custGeom>
              <a:avLst/>
              <a:gdLst/>
              <a:ahLst/>
              <a:cxnLst/>
              <a:rect l="l" t="t" r="r" b="b"/>
              <a:pathLst>
                <a:path w="11317" h="1437" fill="none" extrusionOk="0">
                  <a:moveTo>
                    <a:pt x="1" y="1"/>
                  </a:moveTo>
                  <a:lnTo>
                    <a:pt x="11316" y="1436"/>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17"/>
          <p:cNvGrpSpPr/>
          <p:nvPr/>
        </p:nvGrpSpPr>
        <p:grpSpPr>
          <a:xfrm rot="-4279482">
            <a:off x="10820389" y="5705913"/>
            <a:ext cx="1391348" cy="590584"/>
            <a:chOff x="255847" y="3748111"/>
            <a:chExt cx="1370537" cy="581751"/>
          </a:xfrm>
        </p:grpSpPr>
        <p:sp>
          <p:nvSpPr>
            <p:cNvPr id="1161" name="Google Shape;1161;p17"/>
            <p:cNvSpPr/>
            <p:nvPr/>
          </p:nvSpPr>
          <p:spPr>
            <a:xfrm>
              <a:off x="255847" y="4064917"/>
              <a:ext cx="279331" cy="148653"/>
            </a:xfrm>
            <a:custGeom>
              <a:avLst/>
              <a:gdLst/>
              <a:ahLst/>
              <a:cxnLst/>
              <a:rect l="l" t="t" r="r" b="b"/>
              <a:pathLst>
                <a:path w="4320" h="2299" extrusionOk="0">
                  <a:moveTo>
                    <a:pt x="2042" y="1"/>
                  </a:moveTo>
                  <a:cubicBezTo>
                    <a:pt x="1195" y="1"/>
                    <a:pt x="445" y="332"/>
                    <a:pt x="244" y="829"/>
                  </a:cubicBezTo>
                  <a:cubicBezTo>
                    <a:pt x="1" y="1444"/>
                    <a:pt x="667" y="2084"/>
                    <a:pt x="1718" y="2251"/>
                  </a:cubicBezTo>
                  <a:cubicBezTo>
                    <a:pt x="1905" y="2283"/>
                    <a:pt x="2093" y="2298"/>
                    <a:pt x="2277" y="2298"/>
                  </a:cubicBezTo>
                  <a:cubicBezTo>
                    <a:pt x="3122" y="2298"/>
                    <a:pt x="3876" y="1975"/>
                    <a:pt x="4076" y="1469"/>
                  </a:cubicBezTo>
                  <a:cubicBezTo>
                    <a:pt x="4319" y="867"/>
                    <a:pt x="3653" y="226"/>
                    <a:pt x="2589" y="47"/>
                  </a:cubicBezTo>
                  <a:cubicBezTo>
                    <a:pt x="2405" y="16"/>
                    <a:pt x="2221" y="1"/>
                    <a:pt x="20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7"/>
            <p:cNvSpPr/>
            <p:nvPr/>
          </p:nvSpPr>
          <p:spPr>
            <a:xfrm>
              <a:off x="255848" y="4056349"/>
              <a:ext cx="279331" cy="165788"/>
            </a:xfrm>
            <a:custGeom>
              <a:avLst/>
              <a:gdLst/>
              <a:ahLst/>
              <a:cxnLst/>
              <a:rect l="l" t="t" r="r" b="b"/>
              <a:pathLst>
                <a:path w="4320" h="2564" fill="none" extrusionOk="0">
                  <a:moveTo>
                    <a:pt x="4076" y="1602"/>
                  </a:moveTo>
                  <a:cubicBezTo>
                    <a:pt x="3832" y="2217"/>
                    <a:pt x="2768" y="2563"/>
                    <a:pt x="1718" y="2384"/>
                  </a:cubicBezTo>
                  <a:cubicBezTo>
                    <a:pt x="667" y="2217"/>
                    <a:pt x="1" y="1577"/>
                    <a:pt x="244" y="962"/>
                  </a:cubicBezTo>
                  <a:cubicBezTo>
                    <a:pt x="487" y="359"/>
                    <a:pt x="1538" y="1"/>
                    <a:pt x="2589" y="180"/>
                  </a:cubicBezTo>
                  <a:cubicBezTo>
                    <a:pt x="3653" y="359"/>
                    <a:pt x="4319" y="1000"/>
                    <a:pt x="4076" y="1602"/>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17"/>
            <p:cNvSpPr/>
            <p:nvPr/>
          </p:nvSpPr>
          <p:spPr>
            <a:xfrm>
              <a:off x="882282" y="4172674"/>
              <a:ext cx="279267" cy="148653"/>
            </a:xfrm>
            <a:custGeom>
              <a:avLst/>
              <a:gdLst/>
              <a:ahLst/>
              <a:cxnLst/>
              <a:rect l="l" t="t" r="r" b="b"/>
              <a:pathLst>
                <a:path w="4319" h="2299" extrusionOk="0">
                  <a:moveTo>
                    <a:pt x="2061" y="1"/>
                  </a:moveTo>
                  <a:cubicBezTo>
                    <a:pt x="1207" y="1"/>
                    <a:pt x="455" y="332"/>
                    <a:pt x="244" y="828"/>
                  </a:cubicBezTo>
                  <a:cubicBezTo>
                    <a:pt x="0" y="1444"/>
                    <a:pt x="654" y="2084"/>
                    <a:pt x="1717" y="2251"/>
                  </a:cubicBezTo>
                  <a:cubicBezTo>
                    <a:pt x="1905" y="2283"/>
                    <a:pt x="2093" y="2298"/>
                    <a:pt x="2277" y="2298"/>
                  </a:cubicBezTo>
                  <a:cubicBezTo>
                    <a:pt x="3122" y="2298"/>
                    <a:pt x="3875" y="1975"/>
                    <a:pt x="4075" y="1469"/>
                  </a:cubicBezTo>
                  <a:cubicBezTo>
                    <a:pt x="4319" y="867"/>
                    <a:pt x="3665" y="226"/>
                    <a:pt x="2614" y="47"/>
                  </a:cubicBezTo>
                  <a:cubicBezTo>
                    <a:pt x="2428" y="15"/>
                    <a:pt x="2242" y="1"/>
                    <a:pt x="2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17"/>
            <p:cNvSpPr/>
            <p:nvPr/>
          </p:nvSpPr>
          <p:spPr>
            <a:xfrm>
              <a:off x="882282" y="4164074"/>
              <a:ext cx="279267" cy="165788"/>
            </a:xfrm>
            <a:custGeom>
              <a:avLst/>
              <a:gdLst/>
              <a:ahLst/>
              <a:cxnLst/>
              <a:rect l="l" t="t" r="r" b="b"/>
              <a:pathLst>
                <a:path w="4319" h="2564" fill="none" extrusionOk="0">
                  <a:moveTo>
                    <a:pt x="4075" y="1602"/>
                  </a:moveTo>
                  <a:cubicBezTo>
                    <a:pt x="3832" y="2217"/>
                    <a:pt x="2768" y="2563"/>
                    <a:pt x="1717" y="2384"/>
                  </a:cubicBezTo>
                  <a:cubicBezTo>
                    <a:pt x="654" y="2217"/>
                    <a:pt x="0" y="1577"/>
                    <a:pt x="244" y="961"/>
                  </a:cubicBezTo>
                  <a:cubicBezTo>
                    <a:pt x="500" y="359"/>
                    <a:pt x="1551" y="0"/>
                    <a:pt x="2614" y="180"/>
                  </a:cubicBezTo>
                  <a:cubicBezTo>
                    <a:pt x="3665" y="359"/>
                    <a:pt x="4319" y="1000"/>
                    <a:pt x="4075" y="1602"/>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17"/>
            <p:cNvSpPr/>
            <p:nvPr/>
          </p:nvSpPr>
          <p:spPr>
            <a:xfrm>
              <a:off x="506085" y="3748111"/>
              <a:ext cx="1120299" cy="527044"/>
            </a:xfrm>
            <a:custGeom>
              <a:avLst/>
              <a:gdLst/>
              <a:ahLst/>
              <a:cxnLst/>
              <a:rect l="l" t="t" r="r" b="b"/>
              <a:pathLst>
                <a:path w="17326" h="8151" fill="none" extrusionOk="0">
                  <a:moveTo>
                    <a:pt x="1" y="6664"/>
                  </a:moveTo>
                  <a:lnTo>
                    <a:pt x="8317" y="1"/>
                  </a:lnTo>
                  <a:lnTo>
                    <a:pt x="17326" y="1449"/>
                  </a:lnTo>
                  <a:lnTo>
                    <a:pt x="9829" y="8151"/>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17"/>
            <p:cNvSpPr/>
            <p:nvPr/>
          </p:nvSpPr>
          <p:spPr>
            <a:xfrm>
              <a:off x="928644" y="3847560"/>
              <a:ext cx="577608" cy="101969"/>
            </a:xfrm>
            <a:custGeom>
              <a:avLst/>
              <a:gdLst/>
              <a:ahLst/>
              <a:cxnLst/>
              <a:rect l="l" t="t" r="r" b="b"/>
              <a:pathLst>
                <a:path w="8933" h="1577" fill="none" extrusionOk="0">
                  <a:moveTo>
                    <a:pt x="1" y="0"/>
                  </a:moveTo>
                  <a:lnTo>
                    <a:pt x="8933" y="1576"/>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7" name="Google Shape;1167;p17"/>
          <p:cNvGrpSpPr/>
          <p:nvPr/>
        </p:nvGrpSpPr>
        <p:grpSpPr>
          <a:xfrm rot="-6092271">
            <a:off x="11364109" y="4687892"/>
            <a:ext cx="1214676" cy="819629"/>
            <a:chOff x="192771" y="3915943"/>
            <a:chExt cx="674372" cy="454968"/>
          </a:xfrm>
        </p:grpSpPr>
        <p:sp>
          <p:nvSpPr>
            <p:cNvPr id="1168" name="Google Shape;1168;p17"/>
            <p:cNvSpPr/>
            <p:nvPr/>
          </p:nvSpPr>
          <p:spPr>
            <a:xfrm rot="1144478">
              <a:off x="213405" y="4106019"/>
              <a:ext cx="222002" cy="145334"/>
            </a:xfrm>
            <a:custGeom>
              <a:avLst/>
              <a:gdLst/>
              <a:ahLst/>
              <a:cxnLst/>
              <a:rect l="l" t="t" r="r" b="b"/>
              <a:pathLst>
                <a:path w="5742" h="3759" extrusionOk="0">
                  <a:moveTo>
                    <a:pt x="2551" y="1"/>
                  </a:moveTo>
                  <a:cubicBezTo>
                    <a:pt x="1499" y="1"/>
                    <a:pt x="589" y="473"/>
                    <a:pt x="333" y="1239"/>
                  </a:cubicBezTo>
                  <a:cubicBezTo>
                    <a:pt x="0" y="2213"/>
                    <a:pt x="846" y="3277"/>
                    <a:pt x="2204" y="3635"/>
                  </a:cubicBezTo>
                  <a:cubicBezTo>
                    <a:pt x="2518" y="3719"/>
                    <a:pt x="2833" y="3759"/>
                    <a:pt x="3138" y="3759"/>
                  </a:cubicBezTo>
                  <a:cubicBezTo>
                    <a:pt x="4141" y="3759"/>
                    <a:pt x="5026" y="3328"/>
                    <a:pt x="5331" y="2610"/>
                  </a:cubicBezTo>
                  <a:cubicBezTo>
                    <a:pt x="5741" y="1649"/>
                    <a:pt x="4947" y="522"/>
                    <a:pt x="3537" y="137"/>
                  </a:cubicBezTo>
                  <a:cubicBezTo>
                    <a:pt x="3205" y="44"/>
                    <a:pt x="2871" y="1"/>
                    <a:pt x="2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17"/>
            <p:cNvSpPr/>
            <p:nvPr/>
          </p:nvSpPr>
          <p:spPr>
            <a:xfrm rot="1144478">
              <a:off x="213564" y="4095954"/>
              <a:ext cx="222002" cy="164549"/>
            </a:xfrm>
            <a:custGeom>
              <a:avLst/>
              <a:gdLst/>
              <a:ahLst/>
              <a:cxnLst/>
              <a:rect l="l" t="t" r="r" b="b"/>
              <a:pathLst>
                <a:path w="5742" h="4256" fill="none" extrusionOk="0">
                  <a:moveTo>
                    <a:pt x="5331" y="2871"/>
                  </a:moveTo>
                  <a:cubicBezTo>
                    <a:pt x="4934" y="3807"/>
                    <a:pt x="3550" y="4255"/>
                    <a:pt x="2204" y="3896"/>
                  </a:cubicBezTo>
                  <a:cubicBezTo>
                    <a:pt x="846" y="3538"/>
                    <a:pt x="0" y="2474"/>
                    <a:pt x="333" y="1500"/>
                  </a:cubicBezTo>
                  <a:cubicBezTo>
                    <a:pt x="667" y="501"/>
                    <a:pt x="2115" y="1"/>
                    <a:pt x="3537" y="398"/>
                  </a:cubicBezTo>
                  <a:cubicBezTo>
                    <a:pt x="4947" y="783"/>
                    <a:pt x="5741" y="1910"/>
                    <a:pt x="5331" y="2871"/>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17"/>
            <p:cNvSpPr/>
            <p:nvPr/>
          </p:nvSpPr>
          <p:spPr>
            <a:xfrm rot="1144478">
              <a:off x="439909" y="3968516"/>
              <a:ext cx="380520" cy="349821"/>
            </a:xfrm>
            <a:custGeom>
              <a:avLst/>
              <a:gdLst/>
              <a:ahLst/>
              <a:cxnLst/>
              <a:rect l="l" t="t" r="r" b="b"/>
              <a:pathLst>
                <a:path w="9842" h="9048" fill="none" extrusionOk="0">
                  <a:moveTo>
                    <a:pt x="0" y="9047"/>
                  </a:moveTo>
                  <a:lnTo>
                    <a:pt x="9842" y="0"/>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17"/>
          <p:cNvGrpSpPr/>
          <p:nvPr/>
        </p:nvGrpSpPr>
        <p:grpSpPr>
          <a:xfrm rot="10604155" flipH="1">
            <a:off x="-971610" y="-857562"/>
            <a:ext cx="4923516" cy="3155119"/>
            <a:chOff x="5734826" y="-804276"/>
            <a:chExt cx="4389388" cy="2812835"/>
          </a:xfrm>
        </p:grpSpPr>
        <p:sp>
          <p:nvSpPr>
            <p:cNvPr id="1172" name="Google Shape;1172;p17"/>
            <p:cNvSpPr/>
            <p:nvPr/>
          </p:nvSpPr>
          <p:spPr>
            <a:xfrm rot="-4358582" flipH="1">
              <a:off x="7248663" y="-1224309"/>
              <a:ext cx="1241811" cy="3851447"/>
            </a:xfrm>
            <a:custGeom>
              <a:avLst/>
              <a:gdLst/>
              <a:ahLst/>
              <a:cxnLst/>
              <a:rect l="l" t="t" r="r" b="b"/>
              <a:pathLst>
                <a:path w="42828" h="132830" fill="none" extrusionOk="0">
                  <a:moveTo>
                    <a:pt x="1915" y="1"/>
                  </a:moveTo>
                  <a:cubicBezTo>
                    <a:pt x="0" y="6658"/>
                    <a:pt x="3405" y="13831"/>
                    <a:pt x="8329" y="18694"/>
                  </a:cubicBezTo>
                  <a:cubicBezTo>
                    <a:pt x="13253" y="23527"/>
                    <a:pt x="19575" y="26658"/>
                    <a:pt x="25350" y="30427"/>
                  </a:cubicBezTo>
                  <a:cubicBezTo>
                    <a:pt x="31156" y="34196"/>
                    <a:pt x="36749" y="39029"/>
                    <a:pt x="38937" y="45564"/>
                  </a:cubicBezTo>
                  <a:cubicBezTo>
                    <a:pt x="42828" y="57236"/>
                    <a:pt x="34864" y="69090"/>
                    <a:pt x="31095" y="80792"/>
                  </a:cubicBezTo>
                  <a:cubicBezTo>
                    <a:pt x="25350" y="98483"/>
                    <a:pt x="29818" y="119121"/>
                    <a:pt x="42372" y="132830"/>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1173" name="Google Shape;1173;p17"/>
            <p:cNvSpPr/>
            <p:nvPr/>
          </p:nvSpPr>
          <p:spPr>
            <a:xfrm rot="-4358582" flipH="1">
              <a:off x="7326254" y="-1336692"/>
              <a:ext cx="1241840" cy="3851418"/>
            </a:xfrm>
            <a:custGeom>
              <a:avLst/>
              <a:gdLst/>
              <a:ahLst/>
              <a:cxnLst/>
              <a:rect l="l" t="t" r="r" b="b"/>
              <a:pathLst>
                <a:path w="42829" h="132829" fill="none" extrusionOk="0">
                  <a:moveTo>
                    <a:pt x="1916" y="0"/>
                  </a:moveTo>
                  <a:cubicBezTo>
                    <a:pt x="1" y="6626"/>
                    <a:pt x="3405" y="13800"/>
                    <a:pt x="8329" y="18663"/>
                  </a:cubicBezTo>
                  <a:cubicBezTo>
                    <a:pt x="13253" y="23496"/>
                    <a:pt x="19545" y="26657"/>
                    <a:pt x="25351" y="30426"/>
                  </a:cubicBezTo>
                  <a:cubicBezTo>
                    <a:pt x="31126" y="34195"/>
                    <a:pt x="36749" y="38998"/>
                    <a:pt x="38938" y="45533"/>
                  </a:cubicBezTo>
                  <a:cubicBezTo>
                    <a:pt x="42828" y="57205"/>
                    <a:pt x="34865" y="69059"/>
                    <a:pt x="31065" y="80761"/>
                  </a:cubicBezTo>
                  <a:cubicBezTo>
                    <a:pt x="25320" y="98451"/>
                    <a:pt x="29819" y="119090"/>
                    <a:pt x="42372" y="132829"/>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1174" name="Google Shape;1174;p17"/>
            <p:cNvSpPr/>
            <p:nvPr/>
          </p:nvSpPr>
          <p:spPr>
            <a:xfrm rot="-4358582" flipH="1">
              <a:off x="7403016" y="-1449372"/>
              <a:ext cx="1241811" cy="3851447"/>
            </a:xfrm>
            <a:custGeom>
              <a:avLst/>
              <a:gdLst/>
              <a:ahLst/>
              <a:cxnLst/>
              <a:rect l="l" t="t" r="r" b="b"/>
              <a:pathLst>
                <a:path w="42828" h="132830" fill="none" extrusionOk="0">
                  <a:moveTo>
                    <a:pt x="1915" y="1"/>
                  </a:moveTo>
                  <a:cubicBezTo>
                    <a:pt x="0" y="6627"/>
                    <a:pt x="3404" y="13801"/>
                    <a:pt x="8329" y="18664"/>
                  </a:cubicBezTo>
                  <a:cubicBezTo>
                    <a:pt x="13253" y="23497"/>
                    <a:pt x="19545" y="26658"/>
                    <a:pt x="25350" y="30427"/>
                  </a:cubicBezTo>
                  <a:cubicBezTo>
                    <a:pt x="31125" y="34196"/>
                    <a:pt x="36718" y="38998"/>
                    <a:pt x="38937" y="45534"/>
                  </a:cubicBezTo>
                  <a:cubicBezTo>
                    <a:pt x="42828" y="57205"/>
                    <a:pt x="34864" y="69090"/>
                    <a:pt x="31065" y="80762"/>
                  </a:cubicBezTo>
                  <a:cubicBezTo>
                    <a:pt x="25320" y="98483"/>
                    <a:pt x="29788" y="119091"/>
                    <a:pt x="42372" y="132830"/>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1175" name="Google Shape;1175;p17"/>
            <p:cNvSpPr/>
            <p:nvPr/>
          </p:nvSpPr>
          <p:spPr>
            <a:xfrm rot="-4358582" flipH="1">
              <a:off x="7479458" y="-1562448"/>
              <a:ext cx="1242710" cy="3851447"/>
            </a:xfrm>
            <a:custGeom>
              <a:avLst/>
              <a:gdLst/>
              <a:ahLst/>
              <a:cxnLst/>
              <a:rect l="l" t="t" r="r" b="b"/>
              <a:pathLst>
                <a:path w="42859" h="132830" fill="none" extrusionOk="0">
                  <a:moveTo>
                    <a:pt x="1915" y="1"/>
                  </a:moveTo>
                  <a:cubicBezTo>
                    <a:pt x="0" y="6627"/>
                    <a:pt x="3405" y="13831"/>
                    <a:pt x="8329" y="18664"/>
                  </a:cubicBezTo>
                  <a:cubicBezTo>
                    <a:pt x="13253" y="23527"/>
                    <a:pt x="19575" y="26658"/>
                    <a:pt x="25350" y="30427"/>
                  </a:cubicBezTo>
                  <a:cubicBezTo>
                    <a:pt x="31156" y="34196"/>
                    <a:pt x="36749" y="38998"/>
                    <a:pt x="38937" y="45564"/>
                  </a:cubicBezTo>
                  <a:cubicBezTo>
                    <a:pt x="42858" y="57205"/>
                    <a:pt x="34894" y="69090"/>
                    <a:pt x="31095" y="80762"/>
                  </a:cubicBezTo>
                  <a:cubicBezTo>
                    <a:pt x="25350" y="98482"/>
                    <a:pt x="29818" y="119091"/>
                    <a:pt x="42372" y="132829"/>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1176" name="Google Shape;1176;p17"/>
            <p:cNvSpPr/>
            <p:nvPr/>
          </p:nvSpPr>
          <p:spPr>
            <a:xfrm rot="-4358582" flipH="1">
              <a:off x="7137186" y="-1084286"/>
              <a:ext cx="1241811" cy="3851447"/>
            </a:xfrm>
            <a:custGeom>
              <a:avLst/>
              <a:gdLst/>
              <a:ahLst/>
              <a:cxnLst/>
              <a:rect l="l" t="t" r="r" b="b"/>
              <a:pathLst>
                <a:path w="42828" h="132830" fill="none" extrusionOk="0">
                  <a:moveTo>
                    <a:pt x="1915" y="1"/>
                  </a:moveTo>
                  <a:cubicBezTo>
                    <a:pt x="0" y="6658"/>
                    <a:pt x="3405" y="13831"/>
                    <a:pt x="8329" y="18694"/>
                  </a:cubicBezTo>
                  <a:cubicBezTo>
                    <a:pt x="13253" y="23527"/>
                    <a:pt x="19575" y="26658"/>
                    <a:pt x="25350" y="30427"/>
                  </a:cubicBezTo>
                  <a:cubicBezTo>
                    <a:pt x="31156" y="34196"/>
                    <a:pt x="36749" y="39029"/>
                    <a:pt x="38937" y="45564"/>
                  </a:cubicBezTo>
                  <a:cubicBezTo>
                    <a:pt x="42828" y="57236"/>
                    <a:pt x="34864" y="69090"/>
                    <a:pt x="31095" y="80792"/>
                  </a:cubicBezTo>
                  <a:cubicBezTo>
                    <a:pt x="25350" y="98483"/>
                    <a:pt x="29818" y="119121"/>
                    <a:pt x="42372" y="132830"/>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grpSp>
        <p:nvGrpSpPr>
          <p:cNvPr id="1177" name="Google Shape;1177;p17"/>
          <p:cNvGrpSpPr/>
          <p:nvPr/>
        </p:nvGrpSpPr>
        <p:grpSpPr>
          <a:xfrm rot="-3964310">
            <a:off x="618855" y="-82104"/>
            <a:ext cx="1462771" cy="940911"/>
            <a:chOff x="-30260" y="4314762"/>
            <a:chExt cx="1135405" cy="730436"/>
          </a:xfrm>
        </p:grpSpPr>
        <p:sp>
          <p:nvSpPr>
            <p:cNvPr id="1178" name="Google Shape;1178;p17"/>
            <p:cNvSpPr/>
            <p:nvPr/>
          </p:nvSpPr>
          <p:spPr>
            <a:xfrm rot="1144483">
              <a:off x="-7255" y="4548563"/>
              <a:ext cx="197034" cy="152973"/>
            </a:xfrm>
            <a:custGeom>
              <a:avLst/>
              <a:gdLst/>
              <a:ahLst/>
              <a:cxnLst/>
              <a:rect l="l" t="t" r="r" b="b"/>
              <a:pathLst>
                <a:path w="4615" h="3583" extrusionOk="0">
                  <a:moveTo>
                    <a:pt x="1901" y="1"/>
                  </a:moveTo>
                  <a:cubicBezTo>
                    <a:pt x="1102" y="1"/>
                    <a:pt x="435" y="408"/>
                    <a:pt x="244" y="1086"/>
                  </a:cubicBezTo>
                  <a:cubicBezTo>
                    <a:pt x="1" y="1995"/>
                    <a:pt x="706" y="3046"/>
                    <a:pt x="1846" y="3431"/>
                  </a:cubicBezTo>
                  <a:cubicBezTo>
                    <a:pt x="2138" y="3533"/>
                    <a:pt x="2430" y="3582"/>
                    <a:pt x="2707" y="3582"/>
                  </a:cubicBezTo>
                  <a:cubicBezTo>
                    <a:pt x="3499" y="3582"/>
                    <a:pt x="4168" y="3182"/>
                    <a:pt x="4358" y="2508"/>
                  </a:cubicBezTo>
                  <a:cubicBezTo>
                    <a:pt x="4614" y="1598"/>
                    <a:pt x="3896" y="535"/>
                    <a:pt x="2756" y="150"/>
                  </a:cubicBezTo>
                  <a:cubicBezTo>
                    <a:pt x="2465" y="49"/>
                    <a:pt x="2175" y="1"/>
                    <a:pt x="1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17"/>
            <p:cNvSpPr/>
            <p:nvPr/>
          </p:nvSpPr>
          <p:spPr>
            <a:xfrm rot="1144483">
              <a:off x="-7234" y="4537978"/>
              <a:ext cx="197034" cy="174022"/>
            </a:xfrm>
            <a:custGeom>
              <a:avLst/>
              <a:gdLst/>
              <a:ahLst/>
              <a:cxnLst/>
              <a:rect l="l" t="t" r="r" b="b"/>
              <a:pathLst>
                <a:path w="4615" h="4076" fill="none" extrusionOk="0">
                  <a:moveTo>
                    <a:pt x="4358" y="2756"/>
                  </a:moveTo>
                  <a:cubicBezTo>
                    <a:pt x="4101" y="3666"/>
                    <a:pt x="2974" y="4076"/>
                    <a:pt x="1846" y="3679"/>
                  </a:cubicBezTo>
                  <a:cubicBezTo>
                    <a:pt x="706" y="3294"/>
                    <a:pt x="1" y="2243"/>
                    <a:pt x="244" y="1334"/>
                  </a:cubicBezTo>
                  <a:cubicBezTo>
                    <a:pt x="501" y="424"/>
                    <a:pt x="1615" y="1"/>
                    <a:pt x="2756" y="398"/>
                  </a:cubicBezTo>
                  <a:cubicBezTo>
                    <a:pt x="3896" y="783"/>
                    <a:pt x="4614" y="1846"/>
                    <a:pt x="4358" y="275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17"/>
            <p:cNvSpPr/>
            <p:nvPr/>
          </p:nvSpPr>
          <p:spPr>
            <a:xfrm rot="1144483">
              <a:off x="433933" y="4773681"/>
              <a:ext cx="204121" cy="155663"/>
            </a:xfrm>
            <a:custGeom>
              <a:avLst/>
              <a:gdLst/>
              <a:ahLst/>
              <a:cxnLst/>
              <a:rect l="l" t="t" r="r" b="b"/>
              <a:pathLst>
                <a:path w="4781" h="3646" extrusionOk="0">
                  <a:moveTo>
                    <a:pt x="1981" y="0"/>
                  </a:moveTo>
                  <a:cubicBezTo>
                    <a:pt x="1156" y="0"/>
                    <a:pt x="457" y="410"/>
                    <a:pt x="257" y="1098"/>
                  </a:cubicBezTo>
                  <a:cubicBezTo>
                    <a:pt x="0" y="2020"/>
                    <a:pt x="731" y="3084"/>
                    <a:pt x="1910" y="3494"/>
                  </a:cubicBezTo>
                  <a:cubicBezTo>
                    <a:pt x="2211" y="3596"/>
                    <a:pt x="2513" y="3645"/>
                    <a:pt x="2800" y="3645"/>
                  </a:cubicBezTo>
                  <a:cubicBezTo>
                    <a:pt x="3624" y="3645"/>
                    <a:pt x="4324" y="3243"/>
                    <a:pt x="4524" y="2558"/>
                  </a:cubicBezTo>
                  <a:cubicBezTo>
                    <a:pt x="4780" y="1623"/>
                    <a:pt x="4037" y="547"/>
                    <a:pt x="2858" y="149"/>
                  </a:cubicBezTo>
                  <a:cubicBezTo>
                    <a:pt x="2561" y="48"/>
                    <a:pt x="2264" y="0"/>
                    <a:pt x="1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17"/>
            <p:cNvSpPr/>
            <p:nvPr/>
          </p:nvSpPr>
          <p:spPr>
            <a:xfrm rot="1144483">
              <a:off x="433947" y="4763095"/>
              <a:ext cx="204121" cy="176754"/>
            </a:xfrm>
            <a:custGeom>
              <a:avLst/>
              <a:gdLst/>
              <a:ahLst/>
              <a:cxnLst/>
              <a:rect l="l" t="t" r="r" b="b"/>
              <a:pathLst>
                <a:path w="4781" h="4140" fill="none" extrusionOk="0">
                  <a:moveTo>
                    <a:pt x="4524" y="2806"/>
                  </a:moveTo>
                  <a:cubicBezTo>
                    <a:pt x="4255" y="3729"/>
                    <a:pt x="3076" y="4139"/>
                    <a:pt x="1910" y="3742"/>
                  </a:cubicBezTo>
                  <a:cubicBezTo>
                    <a:pt x="731" y="3332"/>
                    <a:pt x="0" y="2268"/>
                    <a:pt x="257" y="1346"/>
                  </a:cubicBezTo>
                  <a:cubicBezTo>
                    <a:pt x="526" y="423"/>
                    <a:pt x="1692" y="0"/>
                    <a:pt x="2858" y="397"/>
                  </a:cubicBezTo>
                  <a:cubicBezTo>
                    <a:pt x="4037" y="795"/>
                    <a:pt x="4780" y="1871"/>
                    <a:pt x="4524" y="280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17"/>
            <p:cNvSpPr/>
            <p:nvPr/>
          </p:nvSpPr>
          <p:spPr>
            <a:xfrm rot="1144483">
              <a:off x="176442" y="4444991"/>
              <a:ext cx="875957" cy="469978"/>
            </a:xfrm>
            <a:custGeom>
              <a:avLst/>
              <a:gdLst/>
              <a:ahLst/>
              <a:cxnLst/>
              <a:rect l="l" t="t" r="r" b="b"/>
              <a:pathLst>
                <a:path w="20517" h="11008" fill="none" extrusionOk="0">
                  <a:moveTo>
                    <a:pt x="0" y="9560"/>
                  </a:moveTo>
                  <a:lnTo>
                    <a:pt x="9022" y="0"/>
                  </a:lnTo>
                  <a:lnTo>
                    <a:pt x="20516" y="1115"/>
                  </a:lnTo>
                  <a:lnTo>
                    <a:pt x="11790" y="11008"/>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17"/>
            <p:cNvSpPr/>
            <p:nvPr/>
          </p:nvSpPr>
          <p:spPr>
            <a:xfrm rot="1144483">
              <a:off x="533233" y="4562096"/>
              <a:ext cx="483170" cy="61352"/>
            </a:xfrm>
            <a:custGeom>
              <a:avLst/>
              <a:gdLst/>
              <a:ahLst/>
              <a:cxnLst/>
              <a:rect l="l" t="t" r="r" b="b"/>
              <a:pathLst>
                <a:path w="11317" h="1437" fill="none" extrusionOk="0">
                  <a:moveTo>
                    <a:pt x="1" y="1"/>
                  </a:moveTo>
                  <a:lnTo>
                    <a:pt x="11316" y="1436"/>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4" name="Google Shape;1184;p17"/>
          <p:cNvGrpSpPr/>
          <p:nvPr/>
        </p:nvGrpSpPr>
        <p:grpSpPr>
          <a:xfrm rot="-5000475">
            <a:off x="-45461" y="488237"/>
            <a:ext cx="1025127" cy="691659"/>
            <a:chOff x="192771" y="3915943"/>
            <a:chExt cx="674372" cy="454968"/>
          </a:xfrm>
        </p:grpSpPr>
        <p:sp>
          <p:nvSpPr>
            <p:cNvPr id="1185" name="Google Shape;1185;p17"/>
            <p:cNvSpPr/>
            <p:nvPr/>
          </p:nvSpPr>
          <p:spPr>
            <a:xfrm rot="1144478">
              <a:off x="213405" y="4106019"/>
              <a:ext cx="222002" cy="145334"/>
            </a:xfrm>
            <a:custGeom>
              <a:avLst/>
              <a:gdLst/>
              <a:ahLst/>
              <a:cxnLst/>
              <a:rect l="l" t="t" r="r" b="b"/>
              <a:pathLst>
                <a:path w="5742" h="3759" extrusionOk="0">
                  <a:moveTo>
                    <a:pt x="2551" y="1"/>
                  </a:moveTo>
                  <a:cubicBezTo>
                    <a:pt x="1499" y="1"/>
                    <a:pt x="589" y="473"/>
                    <a:pt x="333" y="1239"/>
                  </a:cubicBezTo>
                  <a:cubicBezTo>
                    <a:pt x="0" y="2213"/>
                    <a:pt x="846" y="3277"/>
                    <a:pt x="2204" y="3635"/>
                  </a:cubicBezTo>
                  <a:cubicBezTo>
                    <a:pt x="2518" y="3719"/>
                    <a:pt x="2833" y="3759"/>
                    <a:pt x="3138" y="3759"/>
                  </a:cubicBezTo>
                  <a:cubicBezTo>
                    <a:pt x="4141" y="3759"/>
                    <a:pt x="5026" y="3328"/>
                    <a:pt x="5331" y="2610"/>
                  </a:cubicBezTo>
                  <a:cubicBezTo>
                    <a:pt x="5741" y="1649"/>
                    <a:pt x="4947" y="522"/>
                    <a:pt x="3537" y="137"/>
                  </a:cubicBezTo>
                  <a:cubicBezTo>
                    <a:pt x="3205" y="44"/>
                    <a:pt x="2871" y="1"/>
                    <a:pt x="2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17"/>
            <p:cNvSpPr/>
            <p:nvPr/>
          </p:nvSpPr>
          <p:spPr>
            <a:xfrm rot="1144478">
              <a:off x="213564" y="4095954"/>
              <a:ext cx="222002" cy="164549"/>
            </a:xfrm>
            <a:custGeom>
              <a:avLst/>
              <a:gdLst/>
              <a:ahLst/>
              <a:cxnLst/>
              <a:rect l="l" t="t" r="r" b="b"/>
              <a:pathLst>
                <a:path w="5742" h="4256" fill="none" extrusionOk="0">
                  <a:moveTo>
                    <a:pt x="5331" y="2871"/>
                  </a:moveTo>
                  <a:cubicBezTo>
                    <a:pt x="4934" y="3807"/>
                    <a:pt x="3550" y="4255"/>
                    <a:pt x="2204" y="3896"/>
                  </a:cubicBezTo>
                  <a:cubicBezTo>
                    <a:pt x="846" y="3538"/>
                    <a:pt x="0" y="2474"/>
                    <a:pt x="333" y="1500"/>
                  </a:cubicBezTo>
                  <a:cubicBezTo>
                    <a:pt x="667" y="501"/>
                    <a:pt x="2115" y="1"/>
                    <a:pt x="3537" y="398"/>
                  </a:cubicBezTo>
                  <a:cubicBezTo>
                    <a:pt x="4947" y="783"/>
                    <a:pt x="5741" y="1910"/>
                    <a:pt x="5331" y="2871"/>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17"/>
            <p:cNvSpPr/>
            <p:nvPr/>
          </p:nvSpPr>
          <p:spPr>
            <a:xfrm rot="1144478">
              <a:off x="439909" y="3968516"/>
              <a:ext cx="380520" cy="349821"/>
            </a:xfrm>
            <a:custGeom>
              <a:avLst/>
              <a:gdLst/>
              <a:ahLst/>
              <a:cxnLst/>
              <a:rect l="l" t="t" r="r" b="b"/>
              <a:pathLst>
                <a:path w="9842" h="9048" fill="none" extrusionOk="0">
                  <a:moveTo>
                    <a:pt x="0" y="9047"/>
                  </a:moveTo>
                  <a:lnTo>
                    <a:pt x="9842" y="0"/>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8" name="Google Shape;1188;p17"/>
          <p:cNvGrpSpPr/>
          <p:nvPr/>
        </p:nvGrpSpPr>
        <p:grpSpPr>
          <a:xfrm rot="2306266" flipH="1">
            <a:off x="1883961" y="-177242"/>
            <a:ext cx="780135" cy="525651"/>
            <a:chOff x="897994" y="4240309"/>
            <a:chExt cx="967900" cy="652165"/>
          </a:xfrm>
        </p:grpSpPr>
        <p:sp>
          <p:nvSpPr>
            <p:cNvPr id="1189" name="Google Shape;1189;p17"/>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17"/>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solidFill>
              <a:schemeClr val="accent1"/>
            </a:solid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17"/>
            <p:cNvSpPr/>
            <p:nvPr/>
          </p:nvSpPr>
          <p:spPr>
            <a:xfrm>
              <a:off x="1109306" y="4705155"/>
              <a:ext cx="71320" cy="49788"/>
            </a:xfrm>
            <a:custGeom>
              <a:avLst/>
              <a:gdLst/>
              <a:ahLst/>
              <a:cxnLst/>
              <a:rect l="l" t="t" r="r" b="b"/>
              <a:pathLst>
                <a:path w="1103" h="770" fill="none" extrusionOk="0">
                  <a:moveTo>
                    <a:pt x="0" y="0"/>
                  </a:moveTo>
                  <a:cubicBezTo>
                    <a:pt x="628" y="180"/>
                    <a:pt x="987" y="513"/>
                    <a:pt x="1103" y="769"/>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17"/>
            <p:cNvSpPr/>
            <p:nvPr/>
          </p:nvSpPr>
          <p:spPr>
            <a:xfrm>
              <a:off x="994145" y="4698495"/>
              <a:ext cx="65501" cy="19980"/>
            </a:xfrm>
            <a:custGeom>
              <a:avLst/>
              <a:gdLst/>
              <a:ahLst/>
              <a:cxnLst/>
              <a:rect l="l" t="t" r="r" b="b"/>
              <a:pathLst>
                <a:path w="1013" h="309" fill="none" extrusionOk="0">
                  <a:moveTo>
                    <a:pt x="0" y="308"/>
                  </a:moveTo>
                  <a:cubicBezTo>
                    <a:pt x="218" y="142"/>
                    <a:pt x="564" y="14"/>
                    <a:pt x="1013" y="1"/>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17"/>
            <p:cNvSpPr/>
            <p:nvPr/>
          </p:nvSpPr>
          <p:spPr>
            <a:xfrm>
              <a:off x="1228605" y="4240309"/>
              <a:ext cx="637289" cy="585044"/>
            </a:xfrm>
            <a:custGeom>
              <a:avLst/>
              <a:gdLst/>
              <a:ahLst/>
              <a:cxnLst/>
              <a:rect l="l" t="t" r="r" b="b"/>
              <a:pathLst>
                <a:path w="9856" h="9048" fill="none" extrusionOk="0">
                  <a:moveTo>
                    <a:pt x="1" y="9047"/>
                  </a:moveTo>
                  <a:lnTo>
                    <a:pt x="9855" y="0"/>
                  </a:ln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17"/>
          <p:cNvGrpSpPr/>
          <p:nvPr/>
        </p:nvGrpSpPr>
        <p:grpSpPr>
          <a:xfrm rot="-1036137">
            <a:off x="203048" y="1566162"/>
            <a:ext cx="412869" cy="773564"/>
            <a:chOff x="5906877" y="4080403"/>
            <a:chExt cx="570948" cy="1069743"/>
          </a:xfrm>
        </p:grpSpPr>
        <p:sp>
          <p:nvSpPr>
            <p:cNvPr id="1195" name="Google Shape;1195;p17"/>
            <p:cNvSpPr/>
            <p:nvPr/>
          </p:nvSpPr>
          <p:spPr>
            <a:xfrm>
              <a:off x="5941665" y="4813591"/>
              <a:ext cx="280948" cy="315218"/>
            </a:xfrm>
            <a:custGeom>
              <a:avLst/>
              <a:gdLst/>
              <a:ahLst/>
              <a:cxnLst/>
              <a:rect l="l" t="t" r="r" b="b"/>
              <a:pathLst>
                <a:path w="4345" h="4875" extrusionOk="0">
                  <a:moveTo>
                    <a:pt x="2528" y="1"/>
                  </a:moveTo>
                  <a:cubicBezTo>
                    <a:pt x="1809" y="1"/>
                    <a:pt x="1046" y="548"/>
                    <a:pt x="603" y="1463"/>
                  </a:cubicBezTo>
                  <a:cubicBezTo>
                    <a:pt x="0" y="2680"/>
                    <a:pt x="218" y="4102"/>
                    <a:pt x="1064" y="4654"/>
                  </a:cubicBezTo>
                  <a:cubicBezTo>
                    <a:pt x="1294" y="4803"/>
                    <a:pt x="1549" y="4874"/>
                    <a:pt x="1811" y="4874"/>
                  </a:cubicBezTo>
                  <a:cubicBezTo>
                    <a:pt x="2514" y="4874"/>
                    <a:pt x="3269" y="4361"/>
                    <a:pt x="3717" y="3475"/>
                  </a:cubicBezTo>
                  <a:cubicBezTo>
                    <a:pt x="4345" y="2232"/>
                    <a:pt x="4152" y="771"/>
                    <a:pt x="3268" y="220"/>
                  </a:cubicBezTo>
                  <a:cubicBezTo>
                    <a:pt x="3038" y="71"/>
                    <a:pt x="2786" y="1"/>
                    <a:pt x="2528" y="1"/>
                  </a:cubicBezTo>
                  <a:close/>
                </a:path>
              </a:pathLst>
            </a:cu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17"/>
            <p:cNvSpPr/>
            <p:nvPr/>
          </p:nvSpPr>
          <p:spPr>
            <a:xfrm>
              <a:off x="5941665" y="4791283"/>
              <a:ext cx="280948" cy="358863"/>
            </a:xfrm>
            <a:custGeom>
              <a:avLst/>
              <a:gdLst/>
              <a:ahLst/>
              <a:cxnLst/>
              <a:rect l="l" t="t" r="r" b="b"/>
              <a:pathLst>
                <a:path w="4345" h="5550" fill="none" extrusionOk="0">
                  <a:moveTo>
                    <a:pt x="3268" y="565"/>
                  </a:moveTo>
                  <a:cubicBezTo>
                    <a:pt x="4152" y="1116"/>
                    <a:pt x="4345" y="2577"/>
                    <a:pt x="3717" y="3820"/>
                  </a:cubicBezTo>
                  <a:cubicBezTo>
                    <a:pt x="3102" y="5037"/>
                    <a:pt x="1910" y="5550"/>
                    <a:pt x="1064" y="4999"/>
                  </a:cubicBezTo>
                  <a:cubicBezTo>
                    <a:pt x="218" y="4447"/>
                    <a:pt x="0" y="3025"/>
                    <a:pt x="603" y="1808"/>
                  </a:cubicBezTo>
                  <a:cubicBezTo>
                    <a:pt x="1205" y="565"/>
                    <a:pt x="2397" y="1"/>
                    <a:pt x="3268" y="565"/>
                  </a:cubicBezTo>
                  <a:close/>
                </a:path>
              </a:pathLst>
            </a:custGeom>
            <a:solidFill>
              <a:schemeClr val="dk2"/>
            </a:solid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17"/>
            <p:cNvSpPr/>
            <p:nvPr/>
          </p:nvSpPr>
          <p:spPr>
            <a:xfrm>
              <a:off x="5906877" y="4080403"/>
              <a:ext cx="570948" cy="786330"/>
            </a:xfrm>
            <a:custGeom>
              <a:avLst/>
              <a:gdLst/>
              <a:ahLst/>
              <a:cxnLst/>
              <a:rect l="l" t="t" r="r" b="b"/>
              <a:pathLst>
                <a:path w="8830" h="12161" fill="none" extrusionOk="0">
                  <a:moveTo>
                    <a:pt x="4344" y="12161"/>
                  </a:moveTo>
                  <a:lnTo>
                    <a:pt x="0" y="0"/>
                  </a:lnTo>
                  <a:cubicBezTo>
                    <a:pt x="0" y="0"/>
                    <a:pt x="8829" y="6279"/>
                    <a:pt x="3716" y="6228"/>
                  </a:cubicBezTo>
                </a:path>
              </a:pathLst>
            </a:custGeom>
            <a:solidFill>
              <a:schemeClr val="dk2"/>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21612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292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406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12" name="任意多边形: 形状 11">
            <a:extLst>
              <a:ext uri="{FF2B5EF4-FFF2-40B4-BE49-F238E27FC236}">
                <a16:creationId xmlns="" xmlns:a16="http://schemas.microsoft.com/office/drawing/2014/main" id="{1E41B967-9B2D-4304-BCC6-CC53AAE60324}"/>
              </a:ext>
            </a:extLst>
          </p:cNvPr>
          <p:cNvSpPr>
            <a:spLocks noGrp="1"/>
          </p:cNvSpPr>
          <p:nvPr>
            <p:ph type="pic" sz="quarter" idx="10"/>
          </p:nvPr>
        </p:nvSpPr>
        <p:spPr>
          <a:xfrm>
            <a:off x="1258888" y="2165137"/>
            <a:ext cx="1320800" cy="132080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p:spPr>
        <p:txBody>
          <a:bodyPr wrap="square">
            <a:noAutofit/>
          </a:bodyPr>
          <a:lstStyle/>
          <a:p>
            <a:endParaRPr lang="zh-CN" altLang="en-US"/>
          </a:p>
        </p:txBody>
      </p:sp>
      <p:sp>
        <p:nvSpPr>
          <p:cNvPr id="14" name="任意多边形: 形状 13">
            <a:extLst>
              <a:ext uri="{FF2B5EF4-FFF2-40B4-BE49-F238E27FC236}">
                <a16:creationId xmlns="" xmlns:a16="http://schemas.microsoft.com/office/drawing/2014/main" id="{CD3DAD23-7025-4EC4-9662-174CFEB538AB}"/>
              </a:ext>
            </a:extLst>
          </p:cNvPr>
          <p:cNvSpPr>
            <a:spLocks noGrp="1"/>
          </p:cNvSpPr>
          <p:nvPr>
            <p:ph type="pic" sz="quarter" idx="11"/>
          </p:nvPr>
        </p:nvSpPr>
        <p:spPr>
          <a:xfrm>
            <a:off x="1258888" y="4146337"/>
            <a:ext cx="1320800" cy="132080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p:spPr>
        <p:txBody>
          <a:bodyPr wrap="square">
            <a:noAutofit/>
          </a:bodyPr>
          <a:lstStyle/>
          <a:p>
            <a:endParaRPr lang="zh-CN" altLang="en-US"/>
          </a:p>
        </p:txBody>
      </p:sp>
      <p:sp>
        <p:nvSpPr>
          <p:cNvPr id="13" name="任意多边形: 形状 12">
            <a:extLst>
              <a:ext uri="{FF2B5EF4-FFF2-40B4-BE49-F238E27FC236}">
                <a16:creationId xmlns="" xmlns:a16="http://schemas.microsoft.com/office/drawing/2014/main" id="{823B8A63-7EE4-449E-A129-1415353FB12F}"/>
              </a:ext>
            </a:extLst>
          </p:cNvPr>
          <p:cNvSpPr>
            <a:spLocks noGrp="1"/>
          </p:cNvSpPr>
          <p:nvPr>
            <p:ph type="pic" sz="quarter" idx="12"/>
          </p:nvPr>
        </p:nvSpPr>
        <p:spPr>
          <a:xfrm>
            <a:off x="6234113" y="2165137"/>
            <a:ext cx="1320800" cy="132080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p:spPr>
        <p:txBody>
          <a:bodyPr wrap="square">
            <a:noAutofit/>
          </a:bodyPr>
          <a:lstStyle/>
          <a:p>
            <a:endParaRPr lang="zh-CN" altLang="en-US"/>
          </a:p>
        </p:txBody>
      </p:sp>
      <p:sp>
        <p:nvSpPr>
          <p:cNvPr id="15" name="任意多边形: 形状 14">
            <a:extLst>
              <a:ext uri="{FF2B5EF4-FFF2-40B4-BE49-F238E27FC236}">
                <a16:creationId xmlns="" xmlns:a16="http://schemas.microsoft.com/office/drawing/2014/main" id="{ADAD49C5-2BF0-4A04-B37D-5C7E92788796}"/>
              </a:ext>
            </a:extLst>
          </p:cNvPr>
          <p:cNvSpPr>
            <a:spLocks noGrp="1"/>
          </p:cNvSpPr>
          <p:nvPr>
            <p:ph type="pic" sz="quarter" idx="13"/>
          </p:nvPr>
        </p:nvSpPr>
        <p:spPr>
          <a:xfrm>
            <a:off x="6234113" y="4146337"/>
            <a:ext cx="1320800" cy="132080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4419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 xmlns:a16="http://schemas.microsoft.com/office/drawing/2014/main" id="{650E996A-39E9-403E-A142-E929A8D46F7A}"/>
              </a:ext>
            </a:extLst>
          </p:cNvPr>
          <p:cNvSpPr>
            <a:spLocks noGrp="1"/>
          </p:cNvSpPr>
          <p:nvPr>
            <p:ph type="pic" sz="quarter" idx="10"/>
          </p:nvPr>
        </p:nvSpPr>
        <p:spPr>
          <a:xfrm>
            <a:off x="5517400" y="3211535"/>
            <a:ext cx="1147916" cy="1147916"/>
          </a:xfrm>
          <a:custGeom>
            <a:avLst/>
            <a:gdLst>
              <a:gd name="connsiteX0" fmla="*/ 573958 w 1147916"/>
              <a:gd name="connsiteY0" fmla="*/ 0 h 1147916"/>
              <a:gd name="connsiteX1" fmla="*/ 1147916 w 1147916"/>
              <a:gd name="connsiteY1" fmla="*/ 573958 h 1147916"/>
              <a:gd name="connsiteX2" fmla="*/ 573958 w 1147916"/>
              <a:gd name="connsiteY2" fmla="*/ 1147916 h 1147916"/>
              <a:gd name="connsiteX3" fmla="*/ 0 w 1147916"/>
              <a:gd name="connsiteY3" fmla="*/ 573958 h 1147916"/>
              <a:gd name="connsiteX4" fmla="*/ 573958 w 1147916"/>
              <a:gd name="connsiteY4" fmla="*/ 0 h 1147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916" h="1147916">
                <a:moveTo>
                  <a:pt x="573958" y="0"/>
                </a:moveTo>
                <a:cubicBezTo>
                  <a:pt x="890946" y="0"/>
                  <a:pt x="1147916" y="256970"/>
                  <a:pt x="1147916" y="573958"/>
                </a:cubicBezTo>
                <a:cubicBezTo>
                  <a:pt x="1147916" y="890946"/>
                  <a:pt x="890946" y="1147916"/>
                  <a:pt x="573958" y="1147916"/>
                </a:cubicBezTo>
                <a:cubicBezTo>
                  <a:pt x="256970" y="1147916"/>
                  <a:pt x="0" y="890946"/>
                  <a:pt x="0" y="573958"/>
                </a:cubicBezTo>
                <a:cubicBezTo>
                  <a:pt x="0" y="256970"/>
                  <a:pt x="256970" y="0"/>
                  <a:pt x="573958" y="0"/>
                </a:cubicBezTo>
                <a:close/>
              </a:path>
            </a:pathLst>
          </a:custGeom>
          <a:solidFill>
            <a:schemeClr val="tx2"/>
          </a:solidFill>
          <a:ln>
            <a:noFill/>
          </a:ln>
          <a:effectLst>
            <a:innerShdw blurRad="635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lvl1pPr>
              <a:defRPr lang="zh-CN" altLang="en-US" sz="2000">
                <a:solidFill>
                  <a:srgbClr val="FFFFFF"/>
                </a:solidFill>
              </a:defRPr>
            </a:lvl1pPr>
          </a:lstStyle>
          <a:p>
            <a:pPr marL="0" lvl="0" algn="ctr"/>
            <a:endParaRPr lang="zh-CN" altLang="en-US"/>
          </a:p>
        </p:txBody>
      </p:sp>
    </p:spTree>
    <p:extLst>
      <p:ext uri="{BB962C8B-B14F-4D97-AF65-F5344CB8AC3E}">
        <p14:creationId xmlns:p14="http://schemas.microsoft.com/office/powerpoint/2010/main" val="1143412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8" name="任意多边形: 形状 7">
            <a:extLst>
              <a:ext uri="{FF2B5EF4-FFF2-40B4-BE49-F238E27FC236}">
                <a16:creationId xmlns="" xmlns:a16="http://schemas.microsoft.com/office/drawing/2014/main" id="{989074C9-A664-44C7-8C8D-A503BD611D4F}"/>
              </a:ext>
            </a:extLst>
          </p:cNvPr>
          <p:cNvSpPr>
            <a:spLocks noGrp="1"/>
          </p:cNvSpPr>
          <p:nvPr>
            <p:ph type="pic" sz="quarter" idx="10"/>
          </p:nvPr>
        </p:nvSpPr>
        <p:spPr>
          <a:xfrm>
            <a:off x="6856413" y="1612428"/>
            <a:ext cx="3976688" cy="1734395"/>
          </a:xfrm>
          <a:custGeom>
            <a:avLst/>
            <a:gdLst>
              <a:gd name="connsiteX0" fmla="*/ 112857 w 3976688"/>
              <a:gd name="connsiteY0" fmla="*/ 0 h 1734395"/>
              <a:gd name="connsiteX1" fmla="*/ 3863831 w 3976688"/>
              <a:gd name="connsiteY1" fmla="*/ 0 h 1734395"/>
              <a:gd name="connsiteX2" fmla="*/ 3976688 w 3976688"/>
              <a:gd name="connsiteY2" fmla="*/ 112857 h 1734395"/>
              <a:gd name="connsiteX3" fmla="*/ 3976688 w 3976688"/>
              <a:gd name="connsiteY3" fmla="*/ 1621538 h 1734395"/>
              <a:gd name="connsiteX4" fmla="*/ 3863831 w 3976688"/>
              <a:gd name="connsiteY4" fmla="*/ 1734395 h 1734395"/>
              <a:gd name="connsiteX5" fmla="*/ 112857 w 3976688"/>
              <a:gd name="connsiteY5" fmla="*/ 1734395 h 1734395"/>
              <a:gd name="connsiteX6" fmla="*/ 0 w 3976688"/>
              <a:gd name="connsiteY6" fmla="*/ 1621538 h 1734395"/>
              <a:gd name="connsiteX7" fmla="*/ 0 w 3976688"/>
              <a:gd name="connsiteY7" fmla="*/ 112857 h 1734395"/>
              <a:gd name="connsiteX8" fmla="*/ 112857 w 3976688"/>
              <a:gd name="connsiteY8" fmla="*/ 0 h 17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6688" h="1734395">
                <a:moveTo>
                  <a:pt x="112857" y="0"/>
                </a:moveTo>
                <a:lnTo>
                  <a:pt x="3863831" y="0"/>
                </a:lnTo>
                <a:cubicBezTo>
                  <a:pt x="3926160" y="0"/>
                  <a:pt x="3976688" y="50528"/>
                  <a:pt x="3976688" y="112857"/>
                </a:cubicBezTo>
                <a:lnTo>
                  <a:pt x="3976688" y="1621538"/>
                </a:lnTo>
                <a:cubicBezTo>
                  <a:pt x="3976688" y="1683867"/>
                  <a:pt x="3926160" y="1734395"/>
                  <a:pt x="3863831" y="1734395"/>
                </a:cubicBezTo>
                <a:lnTo>
                  <a:pt x="112857" y="1734395"/>
                </a:lnTo>
                <a:cubicBezTo>
                  <a:pt x="50528" y="1734395"/>
                  <a:pt x="0" y="1683867"/>
                  <a:pt x="0" y="1621538"/>
                </a:cubicBezTo>
                <a:lnTo>
                  <a:pt x="0" y="112857"/>
                </a:lnTo>
                <a:cubicBezTo>
                  <a:pt x="0" y="50528"/>
                  <a:pt x="50528" y="0"/>
                  <a:pt x="112857" y="0"/>
                </a:cubicBezTo>
                <a:close/>
              </a:path>
            </a:pathLst>
          </a:custGeom>
        </p:spPr>
        <p:txBody>
          <a:bodyPr wrap="square">
            <a:noAutofit/>
          </a:bodyPr>
          <a:lstStyle/>
          <a:p>
            <a:endParaRPr lang="zh-CN" altLang="en-US"/>
          </a:p>
        </p:txBody>
      </p:sp>
      <p:sp>
        <p:nvSpPr>
          <p:cNvPr id="9" name="任意多边形: 形状 8">
            <a:extLst>
              <a:ext uri="{FF2B5EF4-FFF2-40B4-BE49-F238E27FC236}">
                <a16:creationId xmlns="" xmlns:a16="http://schemas.microsoft.com/office/drawing/2014/main" id="{E619FCF9-3191-46FA-864C-4F186B75B749}"/>
              </a:ext>
            </a:extLst>
          </p:cNvPr>
          <p:cNvSpPr>
            <a:spLocks noGrp="1"/>
          </p:cNvSpPr>
          <p:nvPr>
            <p:ph type="pic" sz="quarter" idx="11"/>
          </p:nvPr>
        </p:nvSpPr>
        <p:spPr>
          <a:xfrm>
            <a:off x="6856413" y="4006005"/>
            <a:ext cx="3976688" cy="1734395"/>
          </a:xfrm>
          <a:custGeom>
            <a:avLst/>
            <a:gdLst>
              <a:gd name="connsiteX0" fmla="*/ 112857 w 3976688"/>
              <a:gd name="connsiteY0" fmla="*/ 0 h 1734395"/>
              <a:gd name="connsiteX1" fmla="*/ 3863831 w 3976688"/>
              <a:gd name="connsiteY1" fmla="*/ 0 h 1734395"/>
              <a:gd name="connsiteX2" fmla="*/ 3976688 w 3976688"/>
              <a:gd name="connsiteY2" fmla="*/ 112857 h 1734395"/>
              <a:gd name="connsiteX3" fmla="*/ 3976688 w 3976688"/>
              <a:gd name="connsiteY3" fmla="*/ 1621538 h 1734395"/>
              <a:gd name="connsiteX4" fmla="*/ 3863831 w 3976688"/>
              <a:gd name="connsiteY4" fmla="*/ 1734395 h 1734395"/>
              <a:gd name="connsiteX5" fmla="*/ 112857 w 3976688"/>
              <a:gd name="connsiteY5" fmla="*/ 1734395 h 1734395"/>
              <a:gd name="connsiteX6" fmla="*/ 0 w 3976688"/>
              <a:gd name="connsiteY6" fmla="*/ 1621538 h 1734395"/>
              <a:gd name="connsiteX7" fmla="*/ 0 w 3976688"/>
              <a:gd name="connsiteY7" fmla="*/ 112857 h 1734395"/>
              <a:gd name="connsiteX8" fmla="*/ 112857 w 3976688"/>
              <a:gd name="connsiteY8" fmla="*/ 0 h 17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6688" h="1734395">
                <a:moveTo>
                  <a:pt x="112857" y="0"/>
                </a:moveTo>
                <a:lnTo>
                  <a:pt x="3863831" y="0"/>
                </a:lnTo>
                <a:cubicBezTo>
                  <a:pt x="3926160" y="0"/>
                  <a:pt x="3976688" y="50528"/>
                  <a:pt x="3976688" y="112857"/>
                </a:cubicBezTo>
                <a:lnTo>
                  <a:pt x="3976688" y="1621538"/>
                </a:lnTo>
                <a:cubicBezTo>
                  <a:pt x="3976688" y="1683867"/>
                  <a:pt x="3926160" y="1734395"/>
                  <a:pt x="3863831" y="1734395"/>
                </a:cubicBezTo>
                <a:lnTo>
                  <a:pt x="112857" y="1734395"/>
                </a:lnTo>
                <a:cubicBezTo>
                  <a:pt x="50528" y="1734395"/>
                  <a:pt x="0" y="1683867"/>
                  <a:pt x="0" y="1621538"/>
                </a:cubicBezTo>
                <a:lnTo>
                  <a:pt x="0" y="112857"/>
                </a:lnTo>
                <a:cubicBezTo>
                  <a:pt x="0" y="50528"/>
                  <a:pt x="50528" y="0"/>
                  <a:pt x="112857"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79111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5" name="任意多边形: 形状 14">
            <a:extLst>
              <a:ext uri="{FF2B5EF4-FFF2-40B4-BE49-F238E27FC236}">
                <a16:creationId xmlns="" xmlns:a16="http://schemas.microsoft.com/office/drawing/2014/main" id="{0F985E73-065D-498D-97AE-420972DC688D}"/>
              </a:ext>
            </a:extLst>
          </p:cNvPr>
          <p:cNvSpPr>
            <a:spLocks noGrp="1"/>
          </p:cNvSpPr>
          <p:nvPr>
            <p:ph type="pic" sz="quarter" idx="10"/>
          </p:nvPr>
        </p:nvSpPr>
        <p:spPr>
          <a:xfrm>
            <a:off x="3191105" y="2671407"/>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4" name="任意多边形: 形状 13">
            <a:extLst>
              <a:ext uri="{FF2B5EF4-FFF2-40B4-BE49-F238E27FC236}">
                <a16:creationId xmlns="" xmlns:a16="http://schemas.microsoft.com/office/drawing/2014/main" id="{5794DACB-660F-4672-BA01-5A93B171287C}"/>
              </a:ext>
            </a:extLst>
          </p:cNvPr>
          <p:cNvSpPr>
            <a:spLocks noGrp="1"/>
          </p:cNvSpPr>
          <p:nvPr>
            <p:ph type="pic" sz="quarter" idx="11"/>
          </p:nvPr>
        </p:nvSpPr>
        <p:spPr>
          <a:xfrm>
            <a:off x="1311031" y="4018568"/>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8" name="任意多边形: 形状 17">
            <a:extLst>
              <a:ext uri="{FF2B5EF4-FFF2-40B4-BE49-F238E27FC236}">
                <a16:creationId xmlns="" xmlns:a16="http://schemas.microsoft.com/office/drawing/2014/main" id="{CDA981C2-B31A-4581-AF9D-37C477FB2008}"/>
              </a:ext>
            </a:extLst>
          </p:cNvPr>
          <p:cNvSpPr>
            <a:spLocks noGrp="1"/>
          </p:cNvSpPr>
          <p:nvPr>
            <p:ph type="pic" sz="quarter" idx="12"/>
          </p:nvPr>
        </p:nvSpPr>
        <p:spPr>
          <a:xfrm>
            <a:off x="5053726" y="4066952"/>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6" name="任意多边形: 形状 15">
            <a:extLst>
              <a:ext uri="{FF2B5EF4-FFF2-40B4-BE49-F238E27FC236}">
                <a16:creationId xmlns="" xmlns:a16="http://schemas.microsoft.com/office/drawing/2014/main" id="{92346DF4-6787-4907-8483-8CC50A27B4F7}"/>
              </a:ext>
            </a:extLst>
          </p:cNvPr>
          <p:cNvSpPr>
            <a:spLocks noGrp="1"/>
          </p:cNvSpPr>
          <p:nvPr>
            <p:ph type="pic" sz="quarter" idx="13"/>
          </p:nvPr>
        </p:nvSpPr>
        <p:spPr>
          <a:xfrm>
            <a:off x="6945263" y="2671407"/>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7" name="任意多边形: 形状 16">
            <a:extLst>
              <a:ext uri="{FF2B5EF4-FFF2-40B4-BE49-F238E27FC236}">
                <a16:creationId xmlns="" xmlns:a16="http://schemas.microsoft.com/office/drawing/2014/main" id="{E41E55AB-DE66-4D91-95C5-414C95B181AB}"/>
              </a:ext>
            </a:extLst>
          </p:cNvPr>
          <p:cNvSpPr>
            <a:spLocks noGrp="1"/>
          </p:cNvSpPr>
          <p:nvPr>
            <p:ph type="pic" sz="quarter" idx="14"/>
          </p:nvPr>
        </p:nvSpPr>
        <p:spPr>
          <a:xfrm>
            <a:off x="8796421" y="4066952"/>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77316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3" name="任意多边形: 形状 12">
            <a:extLst>
              <a:ext uri="{FF2B5EF4-FFF2-40B4-BE49-F238E27FC236}">
                <a16:creationId xmlns="" xmlns:a16="http://schemas.microsoft.com/office/drawing/2014/main" id="{8AE2E66D-D41B-429F-8798-C036B3A90752}"/>
              </a:ext>
            </a:extLst>
          </p:cNvPr>
          <p:cNvSpPr>
            <a:spLocks noGrp="1"/>
          </p:cNvSpPr>
          <p:nvPr>
            <p:ph type="pic" sz="quarter" idx="10"/>
          </p:nvPr>
        </p:nvSpPr>
        <p:spPr>
          <a:xfrm>
            <a:off x="3674745" y="1812132"/>
            <a:ext cx="1441732" cy="1441730"/>
          </a:xfrm>
          <a:custGeom>
            <a:avLst/>
            <a:gdLst>
              <a:gd name="connsiteX0" fmla="*/ 720866 w 1441732"/>
              <a:gd name="connsiteY0" fmla="*/ 0 h 1441730"/>
              <a:gd name="connsiteX1" fmla="*/ 1441732 w 1441732"/>
              <a:gd name="connsiteY1" fmla="*/ 720865 h 1441730"/>
              <a:gd name="connsiteX2" fmla="*/ 720866 w 1441732"/>
              <a:gd name="connsiteY2" fmla="*/ 1441730 h 1441730"/>
              <a:gd name="connsiteX3" fmla="*/ 0 w 1441732"/>
              <a:gd name="connsiteY3" fmla="*/ 720865 h 1441730"/>
              <a:gd name="connsiteX4" fmla="*/ 720866 w 1441732"/>
              <a:gd name="connsiteY4" fmla="*/ 0 h 1441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732" h="1441730">
                <a:moveTo>
                  <a:pt x="720866" y="0"/>
                </a:moveTo>
                <a:cubicBezTo>
                  <a:pt x="1118989" y="0"/>
                  <a:pt x="1441732" y="322742"/>
                  <a:pt x="1441732" y="720865"/>
                </a:cubicBezTo>
                <a:cubicBezTo>
                  <a:pt x="1441732" y="1118988"/>
                  <a:pt x="1118989" y="1441730"/>
                  <a:pt x="720866" y="1441730"/>
                </a:cubicBezTo>
                <a:cubicBezTo>
                  <a:pt x="322743" y="1441730"/>
                  <a:pt x="0" y="1118988"/>
                  <a:pt x="0" y="720865"/>
                </a:cubicBezTo>
                <a:cubicBezTo>
                  <a:pt x="0" y="322742"/>
                  <a:pt x="322743" y="0"/>
                  <a:pt x="720866" y="0"/>
                </a:cubicBezTo>
                <a:close/>
              </a:path>
            </a:pathLst>
          </a:custGeom>
          <a:solidFill>
            <a:schemeClr val="accent3"/>
          </a:solidFill>
          <a:ln w="25400" cap="flat" cmpd="sng" algn="ctr">
            <a:noFill/>
            <a:prstDash val="solid"/>
          </a:ln>
          <a:effectLst>
            <a:outerShdw dist="165100" dir="13500000" algn="br" rotWithShape="0">
              <a:schemeClr val="accent3">
                <a:lumMod val="60000"/>
                <a:lumOff val="40000"/>
                <a:alpha val="40000"/>
              </a:schemeClr>
            </a:outerShdw>
          </a:effectLst>
        </p:spPr>
        <p:txBody>
          <a:bodyPr lIns="0" tIns="0" rIns="0" bIns="0" anchor="ctr">
            <a:normAutofit/>
          </a:bodyPr>
          <a:lstStyle>
            <a:lvl1pPr>
              <a:defRPr lang="zh-CN" altLang="en-US" sz="1600" kern="0">
                <a:solidFill>
                  <a:srgbClr val="F9F9F9"/>
                </a:solidFill>
              </a:defRPr>
            </a:lvl1pPr>
          </a:lstStyle>
          <a:p>
            <a:pPr marL="0" lvl="0" algn="ctr"/>
            <a:endParaRPr lang="zh-CN" altLang="en-US"/>
          </a:p>
        </p:txBody>
      </p:sp>
      <p:sp>
        <p:nvSpPr>
          <p:cNvPr id="14" name="任意多边形: 形状 13">
            <a:extLst>
              <a:ext uri="{FF2B5EF4-FFF2-40B4-BE49-F238E27FC236}">
                <a16:creationId xmlns="" xmlns:a16="http://schemas.microsoft.com/office/drawing/2014/main" id="{4CB59F21-C159-43BD-9820-1DF70C88A6C3}"/>
              </a:ext>
            </a:extLst>
          </p:cNvPr>
          <p:cNvSpPr>
            <a:spLocks noGrp="1"/>
          </p:cNvSpPr>
          <p:nvPr>
            <p:ph type="pic" sz="quarter" idx="11"/>
          </p:nvPr>
        </p:nvSpPr>
        <p:spPr>
          <a:xfrm>
            <a:off x="1619250" y="2652455"/>
            <a:ext cx="2164656" cy="2164656"/>
          </a:xfrm>
          <a:custGeom>
            <a:avLst/>
            <a:gdLst>
              <a:gd name="connsiteX0" fmla="*/ 1082328 w 2164656"/>
              <a:gd name="connsiteY0" fmla="*/ 0 h 2164656"/>
              <a:gd name="connsiteX1" fmla="*/ 2164656 w 2164656"/>
              <a:gd name="connsiteY1" fmla="*/ 1082328 h 2164656"/>
              <a:gd name="connsiteX2" fmla="*/ 1082328 w 2164656"/>
              <a:gd name="connsiteY2" fmla="*/ 2164656 h 2164656"/>
              <a:gd name="connsiteX3" fmla="*/ 0 w 2164656"/>
              <a:gd name="connsiteY3" fmla="*/ 1082328 h 2164656"/>
              <a:gd name="connsiteX4" fmla="*/ 1082328 w 2164656"/>
              <a:gd name="connsiteY4" fmla="*/ 0 h 2164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656" h="2164656">
                <a:moveTo>
                  <a:pt x="1082328" y="0"/>
                </a:moveTo>
                <a:cubicBezTo>
                  <a:pt x="1680081" y="0"/>
                  <a:pt x="2164656" y="484575"/>
                  <a:pt x="2164656" y="1082328"/>
                </a:cubicBezTo>
                <a:cubicBezTo>
                  <a:pt x="2164656" y="1680081"/>
                  <a:pt x="1680081" y="2164656"/>
                  <a:pt x="1082328" y="2164656"/>
                </a:cubicBezTo>
                <a:cubicBezTo>
                  <a:pt x="484575" y="2164656"/>
                  <a:pt x="0" y="1680081"/>
                  <a:pt x="0" y="1082328"/>
                </a:cubicBezTo>
                <a:cubicBezTo>
                  <a:pt x="0" y="484575"/>
                  <a:pt x="484575" y="0"/>
                  <a:pt x="1082328" y="0"/>
                </a:cubicBezTo>
                <a:close/>
              </a:path>
            </a:pathLst>
          </a:custGeom>
          <a:solidFill>
            <a:schemeClr val="accent2"/>
          </a:solidFill>
          <a:ln w="25400" cap="flat" cmpd="sng" algn="ctr">
            <a:noFill/>
            <a:prstDash val="solid"/>
          </a:ln>
          <a:effectLst>
            <a:outerShdw dist="165100" dir="13500000" algn="br" rotWithShape="0">
              <a:schemeClr val="accent2">
                <a:lumMod val="60000"/>
                <a:lumOff val="40000"/>
                <a:alpha val="40000"/>
              </a:schemeClr>
            </a:outerShdw>
          </a:effectLst>
        </p:spPr>
        <p:txBody>
          <a:bodyPr lIns="0" tIns="0" rIns="216000" bIns="0" anchor="ctr">
            <a:normAutofit/>
          </a:bodyPr>
          <a:lstStyle>
            <a:lvl1pPr>
              <a:defRPr lang="zh-CN" altLang="en-US" sz="1800" kern="0">
                <a:solidFill>
                  <a:srgbClr val="F9F9F9"/>
                </a:solidFill>
              </a:defRPr>
            </a:lvl1pPr>
          </a:lstStyle>
          <a:p>
            <a:pPr marL="0" lvl="0" algn="ctr">
              <a:lnSpc>
                <a:spcPct val="120000"/>
              </a:lnSpc>
            </a:pPr>
            <a:endParaRPr lang="zh-CN" altLang="en-US"/>
          </a:p>
        </p:txBody>
      </p:sp>
      <p:sp>
        <p:nvSpPr>
          <p:cNvPr id="15" name="任意多边形: 形状 14">
            <a:extLst>
              <a:ext uri="{FF2B5EF4-FFF2-40B4-BE49-F238E27FC236}">
                <a16:creationId xmlns="" xmlns:a16="http://schemas.microsoft.com/office/drawing/2014/main" id="{86C01F90-F81C-4341-A059-B8068A5B8089}"/>
              </a:ext>
            </a:extLst>
          </p:cNvPr>
          <p:cNvSpPr>
            <a:spLocks noGrp="1"/>
          </p:cNvSpPr>
          <p:nvPr>
            <p:ph type="pic" sz="quarter" idx="12"/>
          </p:nvPr>
        </p:nvSpPr>
        <p:spPr>
          <a:xfrm>
            <a:off x="3357564" y="2655800"/>
            <a:ext cx="2926714" cy="2926714"/>
          </a:xfrm>
          <a:custGeom>
            <a:avLst/>
            <a:gdLst>
              <a:gd name="connsiteX0" fmla="*/ 1463357 w 2926714"/>
              <a:gd name="connsiteY0" fmla="*/ 0 h 2926714"/>
              <a:gd name="connsiteX1" fmla="*/ 2926714 w 2926714"/>
              <a:gd name="connsiteY1" fmla="*/ 1463357 h 2926714"/>
              <a:gd name="connsiteX2" fmla="*/ 1463357 w 2926714"/>
              <a:gd name="connsiteY2" fmla="*/ 2926714 h 2926714"/>
              <a:gd name="connsiteX3" fmla="*/ 0 w 2926714"/>
              <a:gd name="connsiteY3" fmla="*/ 1463357 h 2926714"/>
              <a:gd name="connsiteX4" fmla="*/ 1463357 w 2926714"/>
              <a:gd name="connsiteY4" fmla="*/ 0 h 2926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714" h="2926714">
                <a:moveTo>
                  <a:pt x="1463357" y="0"/>
                </a:moveTo>
                <a:cubicBezTo>
                  <a:pt x="2271547" y="0"/>
                  <a:pt x="2926714" y="655167"/>
                  <a:pt x="2926714" y="1463357"/>
                </a:cubicBezTo>
                <a:cubicBezTo>
                  <a:pt x="2926714" y="2271547"/>
                  <a:pt x="2271547" y="2926714"/>
                  <a:pt x="1463357" y="2926714"/>
                </a:cubicBezTo>
                <a:cubicBezTo>
                  <a:pt x="655167" y="2926714"/>
                  <a:pt x="0" y="2271547"/>
                  <a:pt x="0" y="1463357"/>
                </a:cubicBezTo>
                <a:cubicBezTo>
                  <a:pt x="0" y="655167"/>
                  <a:pt x="655167" y="0"/>
                  <a:pt x="1463357" y="0"/>
                </a:cubicBezTo>
                <a:close/>
              </a:path>
            </a:pathLst>
          </a:custGeom>
          <a:solidFill>
            <a:schemeClr val="accent1"/>
          </a:solidFill>
          <a:ln w="25400" cap="flat" cmpd="sng" algn="ctr">
            <a:noFill/>
            <a:prstDash val="solid"/>
          </a:ln>
          <a:effectLst>
            <a:outerShdw dist="165100" dir="13500000" algn="br" rotWithShape="0">
              <a:schemeClr val="accent1">
                <a:lumMod val="60000"/>
                <a:lumOff val="40000"/>
                <a:alpha val="40000"/>
              </a:schemeClr>
            </a:outerShdw>
          </a:effectLst>
        </p:spPr>
        <p:txBody>
          <a:bodyPr lIns="0" tIns="180000" rIns="0" bIns="0" anchor="ctr">
            <a:normAutofit/>
          </a:bodyPr>
          <a:lstStyle>
            <a:lvl1pPr>
              <a:defRPr lang="zh-CN" altLang="en-US" sz="1800" kern="0">
                <a:solidFill>
                  <a:srgbClr val="F9F9F9"/>
                </a:solidFill>
              </a:defRPr>
            </a:lvl1pPr>
          </a:lstStyle>
          <a:p>
            <a:pPr marL="0" lvl="0" algn="ctr">
              <a:lnSpc>
                <a:spcPct val="130000"/>
              </a:lnSpc>
            </a:pPr>
            <a:endParaRPr lang="zh-CN" altLang="en-US"/>
          </a:p>
        </p:txBody>
      </p:sp>
    </p:spTree>
    <p:extLst>
      <p:ext uri="{BB962C8B-B14F-4D97-AF65-F5344CB8AC3E}">
        <p14:creationId xmlns:p14="http://schemas.microsoft.com/office/powerpoint/2010/main" val="2114419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3" name="任意多边形: 形状 12">
            <a:extLst>
              <a:ext uri="{FF2B5EF4-FFF2-40B4-BE49-F238E27FC236}">
                <a16:creationId xmlns="" xmlns:a16="http://schemas.microsoft.com/office/drawing/2014/main" id="{7EAD8717-E304-4BCC-AA2B-75132A22FF12}"/>
              </a:ext>
            </a:extLst>
          </p:cNvPr>
          <p:cNvSpPr>
            <a:spLocks noGrp="1"/>
          </p:cNvSpPr>
          <p:nvPr>
            <p:ph type="pic" sz="quarter" idx="10"/>
          </p:nvPr>
        </p:nvSpPr>
        <p:spPr>
          <a:xfrm>
            <a:off x="4248152" y="2035580"/>
            <a:ext cx="1130418" cy="1128600"/>
          </a:xfrm>
          <a:custGeom>
            <a:avLst/>
            <a:gdLst>
              <a:gd name="connsiteX0" fmla="*/ 565209 w 1130418"/>
              <a:gd name="connsiteY0" fmla="*/ 0 h 1128600"/>
              <a:gd name="connsiteX1" fmla="*/ 1130418 w 1130418"/>
              <a:gd name="connsiteY1" fmla="*/ 564300 h 1128600"/>
              <a:gd name="connsiteX2" fmla="*/ 565209 w 1130418"/>
              <a:gd name="connsiteY2" fmla="*/ 1128600 h 1128600"/>
              <a:gd name="connsiteX3" fmla="*/ 0 w 1130418"/>
              <a:gd name="connsiteY3" fmla="*/ 564300 h 1128600"/>
              <a:gd name="connsiteX4" fmla="*/ 565209 w 1130418"/>
              <a:gd name="connsiteY4" fmla="*/ 0 h 11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418" h="1128600">
                <a:moveTo>
                  <a:pt x="565209" y="0"/>
                </a:moveTo>
                <a:cubicBezTo>
                  <a:pt x="877365" y="0"/>
                  <a:pt x="1130418" y="252646"/>
                  <a:pt x="1130418" y="564300"/>
                </a:cubicBezTo>
                <a:cubicBezTo>
                  <a:pt x="1130418" y="875954"/>
                  <a:pt x="877365" y="1128600"/>
                  <a:pt x="565209" y="1128600"/>
                </a:cubicBezTo>
                <a:cubicBezTo>
                  <a:pt x="253053" y="1128600"/>
                  <a:pt x="0" y="875954"/>
                  <a:pt x="0" y="564300"/>
                </a:cubicBezTo>
                <a:cubicBezTo>
                  <a:pt x="0" y="252646"/>
                  <a:pt x="253053" y="0"/>
                  <a:pt x="565209" y="0"/>
                </a:cubicBezTo>
                <a:close/>
              </a:path>
            </a:pathLst>
          </a:custGeom>
        </p:spPr>
        <p:txBody>
          <a:bodyPr wrap="square">
            <a:noAutofit/>
          </a:bodyPr>
          <a:lstStyle/>
          <a:p>
            <a:endParaRPr lang="zh-CN" altLang="en-US"/>
          </a:p>
        </p:txBody>
      </p:sp>
      <p:sp>
        <p:nvSpPr>
          <p:cNvPr id="12" name="任意多边形: 形状 11">
            <a:extLst>
              <a:ext uri="{FF2B5EF4-FFF2-40B4-BE49-F238E27FC236}">
                <a16:creationId xmlns="" xmlns:a16="http://schemas.microsoft.com/office/drawing/2014/main" id="{8FD88E05-899A-41E6-A567-660C8B17BEE6}"/>
              </a:ext>
            </a:extLst>
          </p:cNvPr>
          <p:cNvSpPr>
            <a:spLocks noGrp="1"/>
          </p:cNvSpPr>
          <p:nvPr>
            <p:ph type="pic" sz="quarter" idx="11"/>
          </p:nvPr>
        </p:nvSpPr>
        <p:spPr>
          <a:xfrm>
            <a:off x="6832483" y="2035580"/>
            <a:ext cx="1130418" cy="1128600"/>
          </a:xfrm>
          <a:custGeom>
            <a:avLst/>
            <a:gdLst>
              <a:gd name="connsiteX0" fmla="*/ 565209 w 1130418"/>
              <a:gd name="connsiteY0" fmla="*/ 0 h 1128600"/>
              <a:gd name="connsiteX1" fmla="*/ 1130418 w 1130418"/>
              <a:gd name="connsiteY1" fmla="*/ 564300 h 1128600"/>
              <a:gd name="connsiteX2" fmla="*/ 565209 w 1130418"/>
              <a:gd name="connsiteY2" fmla="*/ 1128600 h 1128600"/>
              <a:gd name="connsiteX3" fmla="*/ 0 w 1130418"/>
              <a:gd name="connsiteY3" fmla="*/ 564300 h 1128600"/>
              <a:gd name="connsiteX4" fmla="*/ 565209 w 1130418"/>
              <a:gd name="connsiteY4" fmla="*/ 0 h 11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418" h="1128600">
                <a:moveTo>
                  <a:pt x="565209" y="0"/>
                </a:moveTo>
                <a:cubicBezTo>
                  <a:pt x="877365" y="0"/>
                  <a:pt x="1130418" y="252646"/>
                  <a:pt x="1130418" y="564300"/>
                </a:cubicBezTo>
                <a:cubicBezTo>
                  <a:pt x="1130418" y="875954"/>
                  <a:pt x="877365" y="1128600"/>
                  <a:pt x="565209" y="1128600"/>
                </a:cubicBezTo>
                <a:cubicBezTo>
                  <a:pt x="253053" y="1128600"/>
                  <a:pt x="0" y="875954"/>
                  <a:pt x="0" y="564300"/>
                </a:cubicBezTo>
                <a:cubicBezTo>
                  <a:pt x="0" y="252646"/>
                  <a:pt x="253053" y="0"/>
                  <a:pt x="565209" y="0"/>
                </a:cubicBezTo>
                <a:close/>
              </a:path>
            </a:pathLst>
          </a:custGeom>
        </p:spPr>
        <p:txBody>
          <a:bodyPr wrap="square">
            <a:noAutofit/>
          </a:bodyPr>
          <a:lstStyle/>
          <a:p>
            <a:endParaRPr lang="zh-CN" altLang="en-US"/>
          </a:p>
        </p:txBody>
      </p:sp>
      <p:sp>
        <p:nvSpPr>
          <p:cNvPr id="15" name="任意多边形: 形状 14">
            <a:extLst>
              <a:ext uri="{FF2B5EF4-FFF2-40B4-BE49-F238E27FC236}">
                <a16:creationId xmlns="" xmlns:a16="http://schemas.microsoft.com/office/drawing/2014/main" id="{CF804839-EAEF-4E86-AA13-9BB2276D0640}"/>
              </a:ext>
            </a:extLst>
          </p:cNvPr>
          <p:cNvSpPr>
            <a:spLocks noGrp="1"/>
          </p:cNvSpPr>
          <p:nvPr>
            <p:ph type="pic" sz="quarter" idx="12"/>
          </p:nvPr>
        </p:nvSpPr>
        <p:spPr>
          <a:xfrm>
            <a:off x="6832483" y="4414547"/>
            <a:ext cx="1130418" cy="1128600"/>
          </a:xfrm>
          <a:custGeom>
            <a:avLst/>
            <a:gdLst>
              <a:gd name="connsiteX0" fmla="*/ 565209 w 1130418"/>
              <a:gd name="connsiteY0" fmla="*/ 0 h 1128600"/>
              <a:gd name="connsiteX1" fmla="*/ 1130418 w 1130418"/>
              <a:gd name="connsiteY1" fmla="*/ 564300 h 1128600"/>
              <a:gd name="connsiteX2" fmla="*/ 565209 w 1130418"/>
              <a:gd name="connsiteY2" fmla="*/ 1128600 h 1128600"/>
              <a:gd name="connsiteX3" fmla="*/ 0 w 1130418"/>
              <a:gd name="connsiteY3" fmla="*/ 564300 h 1128600"/>
              <a:gd name="connsiteX4" fmla="*/ 565209 w 1130418"/>
              <a:gd name="connsiteY4" fmla="*/ 0 h 11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418" h="1128600">
                <a:moveTo>
                  <a:pt x="565209" y="0"/>
                </a:moveTo>
                <a:cubicBezTo>
                  <a:pt x="877365" y="0"/>
                  <a:pt x="1130418" y="252646"/>
                  <a:pt x="1130418" y="564300"/>
                </a:cubicBezTo>
                <a:cubicBezTo>
                  <a:pt x="1130418" y="875954"/>
                  <a:pt x="877365" y="1128600"/>
                  <a:pt x="565209" y="1128600"/>
                </a:cubicBezTo>
                <a:cubicBezTo>
                  <a:pt x="253053" y="1128600"/>
                  <a:pt x="0" y="875954"/>
                  <a:pt x="0" y="564300"/>
                </a:cubicBezTo>
                <a:cubicBezTo>
                  <a:pt x="0" y="252646"/>
                  <a:pt x="253053" y="0"/>
                  <a:pt x="565209" y="0"/>
                </a:cubicBezTo>
                <a:close/>
              </a:path>
            </a:pathLst>
          </a:custGeom>
        </p:spPr>
        <p:txBody>
          <a:bodyPr wrap="square">
            <a:noAutofit/>
          </a:bodyPr>
          <a:lstStyle/>
          <a:p>
            <a:endParaRPr lang="zh-CN" altLang="en-US"/>
          </a:p>
        </p:txBody>
      </p:sp>
      <p:sp>
        <p:nvSpPr>
          <p:cNvPr id="14" name="任意多边形: 形状 13">
            <a:extLst>
              <a:ext uri="{FF2B5EF4-FFF2-40B4-BE49-F238E27FC236}">
                <a16:creationId xmlns="" xmlns:a16="http://schemas.microsoft.com/office/drawing/2014/main" id="{ABA1BF48-DA15-45F2-B813-3D11332B4C56}"/>
              </a:ext>
            </a:extLst>
          </p:cNvPr>
          <p:cNvSpPr>
            <a:spLocks noGrp="1"/>
          </p:cNvSpPr>
          <p:nvPr>
            <p:ph type="pic" sz="quarter" idx="13"/>
          </p:nvPr>
        </p:nvSpPr>
        <p:spPr>
          <a:xfrm>
            <a:off x="4248152" y="4414547"/>
            <a:ext cx="1130418" cy="1128600"/>
          </a:xfrm>
          <a:custGeom>
            <a:avLst/>
            <a:gdLst>
              <a:gd name="connsiteX0" fmla="*/ 565209 w 1130418"/>
              <a:gd name="connsiteY0" fmla="*/ 0 h 1128600"/>
              <a:gd name="connsiteX1" fmla="*/ 1130418 w 1130418"/>
              <a:gd name="connsiteY1" fmla="*/ 564300 h 1128600"/>
              <a:gd name="connsiteX2" fmla="*/ 565209 w 1130418"/>
              <a:gd name="connsiteY2" fmla="*/ 1128600 h 1128600"/>
              <a:gd name="connsiteX3" fmla="*/ 0 w 1130418"/>
              <a:gd name="connsiteY3" fmla="*/ 564300 h 1128600"/>
              <a:gd name="connsiteX4" fmla="*/ 565209 w 1130418"/>
              <a:gd name="connsiteY4" fmla="*/ 0 h 11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418" h="1128600">
                <a:moveTo>
                  <a:pt x="565209" y="0"/>
                </a:moveTo>
                <a:cubicBezTo>
                  <a:pt x="877365" y="0"/>
                  <a:pt x="1130418" y="252646"/>
                  <a:pt x="1130418" y="564300"/>
                </a:cubicBezTo>
                <a:cubicBezTo>
                  <a:pt x="1130418" y="875954"/>
                  <a:pt x="877365" y="1128600"/>
                  <a:pt x="565209" y="1128600"/>
                </a:cubicBezTo>
                <a:cubicBezTo>
                  <a:pt x="253053" y="1128600"/>
                  <a:pt x="0" y="875954"/>
                  <a:pt x="0" y="564300"/>
                </a:cubicBezTo>
                <a:cubicBezTo>
                  <a:pt x="0" y="252646"/>
                  <a:pt x="253053" y="0"/>
                  <a:pt x="56520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96515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emf"/><Relationship Id="rId3" Type="http://schemas.openxmlformats.org/officeDocument/2006/relationships/slideLayout" Target="../slideLayouts/slideLayout3.xml"/><Relationship Id="rId21" Type="http://schemas.openxmlformats.org/officeDocument/2006/relationships/image" Target="../media/image6.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image" Target="../media/image5.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a:extLst>
              <a:ext uri="{FF2B5EF4-FFF2-40B4-BE49-F238E27FC236}">
                <a16:creationId xmlns="" xmlns:a16="http://schemas.microsoft.com/office/drawing/2014/main" id="{17CAA4B6-7102-430B-A202-7221145AB4C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5572" t="18492" r="5572" b="14366"/>
          <a:stretch/>
        </p:blipFill>
        <p:spPr>
          <a:xfrm>
            <a:off x="0" y="12700"/>
            <a:ext cx="12192000" cy="6845300"/>
          </a:xfrm>
          <a:prstGeom prst="rect">
            <a:avLst/>
          </a:prstGeom>
        </p:spPr>
      </p:pic>
      <p:pic>
        <p:nvPicPr>
          <p:cNvPr id="9" name="图片 8">
            <a:extLst>
              <a:ext uri="{FF2B5EF4-FFF2-40B4-BE49-F238E27FC236}">
                <a16:creationId xmlns="" xmlns:a16="http://schemas.microsoft.com/office/drawing/2014/main" id="{CDC4D4C5-4695-4A81-AEDB-A9DAC17F03D5}"/>
              </a:ext>
            </a:extLst>
          </p:cNvPr>
          <p:cNvPicPr>
            <a:picLocks noChangeAspect="1"/>
          </p:cNvPicPr>
          <p:nvPr userDrawn="1"/>
        </p:nvPicPr>
        <p:blipFill>
          <a:blip r:embed="rId17"/>
          <a:stretch>
            <a:fillRect/>
          </a:stretch>
        </p:blipFill>
        <p:spPr>
          <a:xfrm>
            <a:off x="7621545" y="2694141"/>
            <a:ext cx="1074405" cy="1255291"/>
          </a:xfrm>
          <a:prstGeom prst="rect">
            <a:avLst/>
          </a:prstGeom>
        </p:spPr>
      </p:pic>
      <p:pic>
        <p:nvPicPr>
          <p:cNvPr id="10" name="图片 9">
            <a:extLst>
              <a:ext uri="{FF2B5EF4-FFF2-40B4-BE49-F238E27FC236}">
                <a16:creationId xmlns="" xmlns:a16="http://schemas.microsoft.com/office/drawing/2014/main" id="{C6B22C73-CB3A-4D5F-A354-B4BC2A44F4B3}"/>
              </a:ext>
            </a:extLst>
          </p:cNvPr>
          <p:cNvPicPr>
            <a:picLocks noChangeAspect="1"/>
          </p:cNvPicPr>
          <p:nvPr userDrawn="1"/>
        </p:nvPicPr>
        <p:blipFill>
          <a:blip r:embed="rId18"/>
          <a:stretch>
            <a:fillRect/>
          </a:stretch>
        </p:blipFill>
        <p:spPr>
          <a:xfrm rot="19092273">
            <a:off x="5969039" y="3535273"/>
            <a:ext cx="958588" cy="832716"/>
          </a:xfrm>
          <a:prstGeom prst="rect">
            <a:avLst/>
          </a:prstGeom>
        </p:spPr>
      </p:pic>
      <p:pic>
        <p:nvPicPr>
          <p:cNvPr id="11" name="图片 10">
            <a:extLst>
              <a:ext uri="{FF2B5EF4-FFF2-40B4-BE49-F238E27FC236}">
                <a16:creationId xmlns="" xmlns:a16="http://schemas.microsoft.com/office/drawing/2014/main" id="{2FE88D25-8D4A-412E-AD3D-0F8BCBC51B4A}"/>
              </a:ext>
            </a:extLst>
          </p:cNvPr>
          <p:cNvPicPr>
            <a:picLocks noChangeAspect="1"/>
          </p:cNvPicPr>
          <p:nvPr userDrawn="1"/>
        </p:nvPicPr>
        <p:blipFill>
          <a:blip r:embed="rId19"/>
          <a:stretch>
            <a:fillRect/>
          </a:stretch>
        </p:blipFill>
        <p:spPr>
          <a:xfrm>
            <a:off x="5478546" y="2363843"/>
            <a:ext cx="1249202" cy="957943"/>
          </a:xfrm>
          <a:prstGeom prst="rect">
            <a:avLst/>
          </a:prstGeom>
        </p:spPr>
      </p:pic>
      <p:pic>
        <p:nvPicPr>
          <p:cNvPr id="12" name="图片 11">
            <a:extLst>
              <a:ext uri="{FF2B5EF4-FFF2-40B4-BE49-F238E27FC236}">
                <a16:creationId xmlns="" xmlns:a16="http://schemas.microsoft.com/office/drawing/2014/main" id="{4A9075CD-A1EE-4172-8AD1-315DB9617712}"/>
              </a:ext>
            </a:extLst>
          </p:cNvPr>
          <p:cNvPicPr>
            <a:picLocks noChangeAspect="1"/>
          </p:cNvPicPr>
          <p:nvPr userDrawn="1"/>
        </p:nvPicPr>
        <p:blipFill>
          <a:blip r:embed="rId20"/>
          <a:stretch>
            <a:fillRect/>
          </a:stretch>
        </p:blipFill>
        <p:spPr>
          <a:xfrm>
            <a:off x="1667797" y="4337189"/>
            <a:ext cx="834103" cy="728303"/>
          </a:xfrm>
          <a:prstGeom prst="rect">
            <a:avLst/>
          </a:prstGeom>
        </p:spPr>
      </p:pic>
      <p:pic>
        <p:nvPicPr>
          <p:cNvPr id="13" name="图片 12">
            <a:extLst>
              <a:ext uri="{FF2B5EF4-FFF2-40B4-BE49-F238E27FC236}">
                <a16:creationId xmlns="" xmlns:a16="http://schemas.microsoft.com/office/drawing/2014/main" id="{5CD8F5F7-0EAB-4A58-88E9-007D8AD8404D}"/>
              </a:ext>
            </a:extLst>
          </p:cNvPr>
          <p:cNvPicPr>
            <a:picLocks noChangeAspect="1"/>
          </p:cNvPicPr>
          <p:nvPr userDrawn="1"/>
        </p:nvPicPr>
        <p:blipFill>
          <a:blip r:embed="rId21"/>
          <a:stretch>
            <a:fillRect/>
          </a:stretch>
        </p:blipFill>
        <p:spPr>
          <a:xfrm>
            <a:off x="3488071" y="2471057"/>
            <a:ext cx="1787050" cy="1485494"/>
          </a:xfrm>
          <a:prstGeom prst="rect">
            <a:avLst/>
          </a:prstGeom>
        </p:spPr>
      </p:pic>
      <p:sp>
        <p:nvSpPr>
          <p:cNvPr id="15" name="矩形 14">
            <a:extLst>
              <a:ext uri="{FF2B5EF4-FFF2-40B4-BE49-F238E27FC236}">
                <a16:creationId xmlns="" xmlns:a16="http://schemas.microsoft.com/office/drawing/2014/main" id="{93AE9060-CBEC-4F37-84ED-FEC5B3A64DC8}"/>
              </a:ext>
            </a:extLst>
          </p:cNvPr>
          <p:cNvSpPr/>
          <p:nvPr userDrawn="1"/>
        </p:nvSpPr>
        <p:spPr>
          <a:xfrm>
            <a:off x="0" y="12700"/>
            <a:ext cx="12192000" cy="6858000"/>
          </a:xfrm>
          <a:prstGeom prst="rect">
            <a:avLst/>
          </a:prstGeom>
          <a:solidFill>
            <a:srgbClr val="F6F0E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46078388"/>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5" r:id="rId3"/>
    <p:sldLayoutId id="2147483665" r:id="rId4"/>
    <p:sldLayoutId id="2147483664" r:id="rId5"/>
    <p:sldLayoutId id="2147483663" r:id="rId6"/>
    <p:sldLayoutId id="2147483662" r:id="rId7"/>
    <p:sldLayoutId id="2147483661" r:id="rId8"/>
    <p:sldLayoutId id="2147483660" r:id="rId9"/>
    <p:sldLayoutId id="2147483659" r:id="rId10"/>
    <p:sldLayoutId id="2147483658" r:id="rId11"/>
    <p:sldLayoutId id="2147483657" r:id="rId12"/>
    <p:sldLayoutId id="2147483666" r:id="rId13"/>
    <p:sldLayoutId id="214748366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48.xml"/><Relationship Id="rId13" Type="http://schemas.openxmlformats.org/officeDocument/2006/relationships/notesSlide" Target="../notesSlides/notesSlide5.xml"/><Relationship Id="rId3" Type="http://schemas.openxmlformats.org/officeDocument/2006/relationships/tags" Target="../tags/tag43.xml"/><Relationship Id="rId7" Type="http://schemas.openxmlformats.org/officeDocument/2006/relationships/tags" Target="../tags/tag47.xml"/><Relationship Id="rId12" Type="http://schemas.openxmlformats.org/officeDocument/2006/relationships/slideLayout" Target="../slideLayouts/slideLayout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tags" Target="../tags/tag51.xml"/><Relationship Id="rId5" Type="http://schemas.openxmlformats.org/officeDocument/2006/relationships/tags" Target="../tags/tag45.xml"/><Relationship Id="rId10" Type="http://schemas.openxmlformats.org/officeDocument/2006/relationships/tags" Target="../tags/tag50.xml"/><Relationship Id="rId4" Type="http://schemas.openxmlformats.org/officeDocument/2006/relationships/tags" Target="../tags/tag44.xml"/><Relationship Id="rId9" Type="http://schemas.openxmlformats.org/officeDocument/2006/relationships/tags" Target="../tags/tag49.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3.xml"/></Relationships>
</file>

<file path=ppt/slides/_rels/slide13.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tags" Target="../tags/tag5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tags" Target="../tags/tag65.xml"/><Relationship Id="rId13" Type="http://schemas.openxmlformats.org/officeDocument/2006/relationships/tags" Target="../tags/tag70.xml"/><Relationship Id="rId18" Type="http://schemas.openxmlformats.org/officeDocument/2006/relationships/tags" Target="../tags/tag75.xml"/><Relationship Id="rId26" Type="http://schemas.openxmlformats.org/officeDocument/2006/relationships/tags" Target="../tags/tag83.xml"/><Relationship Id="rId3" Type="http://schemas.openxmlformats.org/officeDocument/2006/relationships/tags" Target="../tags/tag60.xml"/><Relationship Id="rId21" Type="http://schemas.openxmlformats.org/officeDocument/2006/relationships/tags" Target="../tags/tag78.xml"/><Relationship Id="rId34" Type="http://schemas.openxmlformats.org/officeDocument/2006/relationships/image" Target="../media/image10.jpeg"/><Relationship Id="rId7" Type="http://schemas.openxmlformats.org/officeDocument/2006/relationships/tags" Target="../tags/tag64.xml"/><Relationship Id="rId12" Type="http://schemas.openxmlformats.org/officeDocument/2006/relationships/tags" Target="../tags/tag69.xml"/><Relationship Id="rId17" Type="http://schemas.openxmlformats.org/officeDocument/2006/relationships/tags" Target="../tags/tag74.xml"/><Relationship Id="rId25" Type="http://schemas.openxmlformats.org/officeDocument/2006/relationships/tags" Target="../tags/tag82.xml"/><Relationship Id="rId33" Type="http://schemas.openxmlformats.org/officeDocument/2006/relationships/notesSlide" Target="../notesSlides/notesSlide7.xml"/><Relationship Id="rId38" Type="http://schemas.openxmlformats.org/officeDocument/2006/relationships/image" Target="../media/image14.jpeg"/><Relationship Id="rId2" Type="http://schemas.openxmlformats.org/officeDocument/2006/relationships/tags" Target="../tags/tag59.xml"/><Relationship Id="rId16" Type="http://schemas.openxmlformats.org/officeDocument/2006/relationships/tags" Target="../tags/tag73.xml"/><Relationship Id="rId20" Type="http://schemas.openxmlformats.org/officeDocument/2006/relationships/tags" Target="../tags/tag77.xml"/><Relationship Id="rId29" Type="http://schemas.openxmlformats.org/officeDocument/2006/relationships/tags" Target="../tags/tag86.xml"/><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tags" Target="../tags/tag68.xml"/><Relationship Id="rId24" Type="http://schemas.openxmlformats.org/officeDocument/2006/relationships/tags" Target="../tags/tag81.xml"/><Relationship Id="rId32" Type="http://schemas.openxmlformats.org/officeDocument/2006/relationships/slideLayout" Target="../slideLayouts/slideLayout7.xml"/><Relationship Id="rId37" Type="http://schemas.openxmlformats.org/officeDocument/2006/relationships/image" Target="../media/image13.jpeg"/><Relationship Id="rId5" Type="http://schemas.openxmlformats.org/officeDocument/2006/relationships/tags" Target="../tags/tag62.xml"/><Relationship Id="rId15" Type="http://schemas.openxmlformats.org/officeDocument/2006/relationships/tags" Target="../tags/tag72.xml"/><Relationship Id="rId23" Type="http://schemas.openxmlformats.org/officeDocument/2006/relationships/tags" Target="../tags/tag80.xml"/><Relationship Id="rId28" Type="http://schemas.openxmlformats.org/officeDocument/2006/relationships/tags" Target="../tags/tag85.xml"/><Relationship Id="rId36" Type="http://schemas.openxmlformats.org/officeDocument/2006/relationships/image" Target="../media/image12.jpeg"/><Relationship Id="rId10" Type="http://schemas.openxmlformats.org/officeDocument/2006/relationships/tags" Target="../tags/tag67.xml"/><Relationship Id="rId19" Type="http://schemas.openxmlformats.org/officeDocument/2006/relationships/tags" Target="../tags/tag76.xml"/><Relationship Id="rId31" Type="http://schemas.openxmlformats.org/officeDocument/2006/relationships/tags" Target="../tags/tag88.xml"/><Relationship Id="rId4" Type="http://schemas.openxmlformats.org/officeDocument/2006/relationships/tags" Target="../tags/tag61.xml"/><Relationship Id="rId9" Type="http://schemas.openxmlformats.org/officeDocument/2006/relationships/tags" Target="../tags/tag66.xml"/><Relationship Id="rId14" Type="http://schemas.openxmlformats.org/officeDocument/2006/relationships/tags" Target="../tags/tag71.xml"/><Relationship Id="rId22" Type="http://schemas.openxmlformats.org/officeDocument/2006/relationships/tags" Target="../tags/tag79.xml"/><Relationship Id="rId27" Type="http://schemas.openxmlformats.org/officeDocument/2006/relationships/tags" Target="../tags/tag84.xml"/><Relationship Id="rId30" Type="http://schemas.openxmlformats.org/officeDocument/2006/relationships/tags" Target="../tags/tag87.xml"/><Relationship Id="rId35"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notesSlide" Target="../notesSlides/notesSlide8.xml"/><Relationship Id="rId5" Type="http://schemas.openxmlformats.org/officeDocument/2006/relationships/slideLayout" Target="../slideLayouts/slideLayout3.xml"/><Relationship Id="rId4" Type="http://schemas.openxmlformats.org/officeDocument/2006/relationships/tags" Target="../tags/tag9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tags" Target="../tags/tag100.xml"/><Relationship Id="rId13" Type="http://schemas.openxmlformats.org/officeDocument/2006/relationships/slideLayout" Target="../slideLayouts/slideLayout3.xml"/><Relationship Id="rId3" Type="http://schemas.openxmlformats.org/officeDocument/2006/relationships/tags" Target="../tags/tag95.xml"/><Relationship Id="rId7" Type="http://schemas.openxmlformats.org/officeDocument/2006/relationships/tags" Target="../tags/tag99.xml"/><Relationship Id="rId12" Type="http://schemas.openxmlformats.org/officeDocument/2006/relationships/tags" Target="../tags/tag104.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tags" Target="../tags/tag103.xml"/><Relationship Id="rId5" Type="http://schemas.openxmlformats.org/officeDocument/2006/relationships/tags" Target="../tags/tag97.xml"/><Relationship Id="rId10" Type="http://schemas.openxmlformats.org/officeDocument/2006/relationships/tags" Target="../tags/tag102.xml"/><Relationship Id="rId4" Type="http://schemas.openxmlformats.org/officeDocument/2006/relationships/tags" Target="../tags/tag96.xml"/><Relationship Id="rId9" Type="http://schemas.openxmlformats.org/officeDocument/2006/relationships/tags" Target="../tags/tag101.xml"/><Relationship Id="rId1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10" Type="http://schemas.openxmlformats.org/officeDocument/2006/relationships/notesSlide" Target="../notesSlides/notesSlide2.xml"/><Relationship Id="rId4" Type="http://schemas.openxmlformats.org/officeDocument/2006/relationships/tags" Target="../tags/tag5.xml"/><Relationship Id="rId9"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tags" Target="../tags/tag112.xml"/><Relationship Id="rId3" Type="http://schemas.openxmlformats.org/officeDocument/2006/relationships/tags" Target="../tags/tag107.xml"/><Relationship Id="rId7" Type="http://schemas.openxmlformats.org/officeDocument/2006/relationships/tags" Target="../tags/tag111.xml"/><Relationship Id="rId12" Type="http://schemas.openxmlformats.org/officeDocument/2006/relationships/notesSlide" Target="../notesSlides/notesSlide10.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tags" Target="../tags/tag110.xml"/><Relationship Id="rId11" Type="http://schemas.openxmlformats.org/officeDocument/2006/relationships/slideLayout" Target="../slideLayouts/slideLayout3.xml"/><Relationship Id="rId5" Type="http://schemas.openxmlformats.org/officeDocument/2006/relationships/tags" Target="../tags/tag109.xml"/><Relationship Id="rId10" Type="http://schemas.openxmlformats.org/officeDocument/2006/relationships/tags" Target="../tags/tag114.xml"/><Relationship Id="rId4" Type="http://schemas.openxmlformats.org/officeDocument/2006/relationships/tags" Target="../tags/tag108.xml"/><Relationship Id="rId9" Type="http://schemas.openxmlformats.org/officeDocument/2006/relationships/tags" Target="../tags/tag113.xml"/></Relationships>
</file>

<file path=ppt/slides/_rels/slide21.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tags" Target="../tags/tag117.xml"/><Relationship Id="rId7" Type="http://schemas.openxmlformats.org/officeDocument/2006/relationships/image" Target="../media/image17.jpe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notesSlide" Target="../notesSlides/notesSlide11.xml"/><Relationship Id="rId5" Type="http://schemas.openxmlformats.org/officeDocument/2006/relationships/slideLayout" Target="../slideLayouts/slideLayout8.xml"/><Relationship Id="rId4" Type="http://schemas.openxmlformats.org/officeDocument/2006/relationships/tags" Target="../tags/tag118.xml"/><Relationship Id="rId9" Type="http://schemas.openxmlformats.org/officeDocument/2006/relationships/image" Target="../media/image19.jpg"/></Relationships>
</file>

<file path=ppt/slides/_rels/slide22.xml.rels><?xml version="1.0" encoding="UTF-8" standalone="yes"?>
<Relationships xmlns="http://schemas.openxmlformats.org/package/2006/relationships"><Relationship Id="rId8" Type="http://schemas.openxmlformats.org/officeDocument/2006/relationships/tags" Target="../tags/tag126.xml"/><Relationship Id="rId13" Type="http://schemas.openxmlformats.org/officeDocument/2006/relationships/image" Target="../media/image20.jpg"/><Relationship Id="rId3" Type="http://schemas.openxmlformats.org/officeDocument/2006/relationships/tags" Target="../tags/tag121.xml"/><Relationship Id="rId7" Type="http://schemas.openxmlformats.org/officeDocument/2006/relationships/tags" Target="../tags/tag125.xml"/><Relationship Id="rId12" Type="http://schemas.openxmlformats.org/officeDocument/2006/relationships/notesSlide" Target="../notesSlides/notesSlide12.xml"/><Relationship Id="rId2" Type="http://schemas.openxmlformats.org/officeDocument/2006/relationships/tags" Target="../tags/tag120.xml"/><Relationship Id="rId16" Type="http://schemas.openxmlformats.org/officeDocument/2006/relationships/image" Target="../media/image23.png"/><Relationship Id="rId1" Type="http://schemas.openxmlformats.org/officeDocument/2006/relationships/tags" Target="../tags/tag119.xml"/><Relationship Id="rId6" Type="http://schemas.openxmlformats.org/officeDocument/2006/relationships/tags" Target="../tags/tag124.xml"/><Relationship Id="rId11" Type="http://schemas.openxmlformats.org/officeDocument/2006/relationships/slideLayout" Target="../slideLayouts/slideLayout10.xml"/><Relationship Id="rId5" Type="http://schemas.openxmlformats.org/officeDocument/2006/relationships/tags" Target="../tags/tag123.xml"/><Relationship Id="rId15" Type="http://schemas.openxmlformats.org/officeDocument/2006/relationships/image" Target="../media/image22.jpg"/><Relationship Id="rId10" Type="http://schemas.openxmlformats.org/officeDocument/2006/relationships/tags" Target="../tags/tag128.xml"/><Relationship Id="rId4" Type="http://schemas.openxmlformats.org/officeDocument/2006/relationships/tags" Target="../tags/tag122.xml"/><Relationship Id="rId9" Type="http://schemas.openxmlformats.org/officeDocument/2006/relationships/tags" Target="../tags/tag127.xml"/><Relationship Id="rId14"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3.xml"/><Relationship Id="rId5" Type="http://schemas.openxmlformats.org/officeDocument/2006/relationships/slideLayout" Target="../slideLayouts/slideLayout3.xml"/><Relationship Id="rId4" Type="http://schemas.openxmlformats.org/officeDocument/2006/relationships/tags" Target="../tags/tag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tags" Target="../tags/tag26.xml"/><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tags" Target="../tags/tag25.xml"/><Relationship Id="rId17" Type="http://schemas.openxmlformats.org/officeDocument/2006/relationships/slideLayout" Target="../slideLayouts/slideLayout3.xml"/><Relationship Id="rId2" Type="http://schemas.openxmlformats.org/officeDocument/2006/relationships/tags" Target="../tags/tag15.xml"/><Relationship Id="rId16" Type="http://schemas.openxmlformats.org/officeDocument/2006/relationships/tags" Target="../tags/tag29.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5" Type="http://schemas.openxmlformats.org/officeDocument/2006/relationships/tags" Target="../tags/tag18.xml"/><Relationship Id="rId15" Type="http://schemas.openxmlformats.org/officeDocument/2006/relationships/tags" Target="../tags/tag28.xml"/><Relationship Id="rId10" Type="http://schemas.openxmlformats.org/officeDocument/2006/relationships/tags" Target="../tags/tag23.xml"/><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tags" Target="../tags/tag27.xml"/></Relationships>
</file>

<file path=ppt/slides/_rels/slide9.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notesSlide" Target="../notesSlides/notesSlide4.xml"/><Relationship Id="rId3" Type="http://schemas.openxmlformats.org/officeDocument/2006/relationships/tags" Target="../tags/tag32.xml"/><Relationship Id="rId7" Type="http://schemas.openxmlformats.org/officeDocument/2006/relationships/tags" Target="../tags/tag36.xml"/><Relationship Id="rId12" Type="http://schemas.openxmlformats.org/officeDocument/2006/relationships/slideLayout" Target="../slideLayouts/slideLayout3.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tags" Target="../tags/tag40.xml"/><Relationship Id="rId5" Type="http://schemas.openxmlformats.org/officeDocument/2006/relationships/tags" Target="../tags/tag34.xml"/><Relationship Id="rId10" Type="http://schemas.openxmlformats.org/officeDocument/2006/relationships/tags" Target="../tags/tag39.xml"/><Relationship Id="rId4" Type="http://schemas.openxmlformats.org/officeDocument/2006/relationships/tags" Target="../tags/tag33.xml"/><Relationship Id="rId9" Type="http://schemas.openxmlformats.org/officeDocument/2006/relationships/tags" Target="../tags/tag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C2E0FE65-D75A-4440-8D0F-F7E1B4A3AB06}"/>
              </a:ext>
            </a:extLst>
          </p:cNvPr>
          <p:cNvSpPr txBox="1"/>
          <p:nvPr/>
        </p:nvSpPr>
        <p:spPr>
          <a:xfrm>
            <a:off x="1992162" y="2505670"/>
            <a:ext cx="8207696" cy="923330"/>
          </a:xfrm>
          <a:prstGeom prst="rect">
            <a:avLst/>
          </a:prstGeom>
          <a:noFill/>
        </p:spPr>
        <p:txBody>
          <a:bodyPr wrap="none" rtlCol="0">
            <a:spAutoFit/>
          </a:bodyPr>
          <a:lstStyle/>
          <a:p>
            <a:pPr algn="ctr"/>
            <a:r>
              <a:rPr lang="vi-VN" altLang="zh-CN" sz="5400" dirty="0">
                <a:latin typeface="汉仪喵魂体W" panose="00020600040101010101" pitchFamily="18" charset="-122"/>
                <a:ea typeface="汉仪喵魂体W" panose="00020600040101010101" pitchFamily="18" charset="-122"/>
              </a:rPr>
              <a:t>SIÊNG NĂNG – KIÊN TRÌ</a:t>
            </a:r>
            <a:endParaRPr lang="zh-CN" altLang="en-US" sz="5400" dirty="0">
              <a:latin typeface="汉仪喵魂体W" panose="00020600040101010101" pitchFamily="18" charset="-122"/>
              <a:ea typeface="汉仪喵魂体W" panose="00020600040101010101" pitchFamily="18" charset="-122"/>
            </a:endParaRPr>
          </a:p>
        </p:txBody>
      </p:sp>
      <p:grpSp>
        <p:nvGrpSpPr>
          <p:cNvPr id="6" name="组合 5">
            <a:extLst>
              <a:ext uri="{FF2B5EF4-FFF2-40B4-BE49-F238E27FC236}">
                <a16:creationId xmlns="" xmlns:a16="http://schemas.microsoft.com/office/drawing/2014/main" id="{6478CE54-CCF6-4BDD-B07C-494BB200AA0E}"/>
              </a:ext>
            </a:extLst>
          </p:cNvPr>
          <p:cNvGrpSpPr/>
          <p:nvPr/>
        </p:nvGrpSpPr>
        <p:grpSpPr>
          <a:xfrm>
            <a:off x="5092700" y="4050556"/>
            <a:ext cx="2006606" cy="461665"/>
            <a:chOff x="5092700" y="3872240"/>
            <a:chExt cx="2006606" cy="461665"/>
          </a:xfrm>
        </p:grpSpPr>
        <p:sp>
          <p:nvSpPr>
            <p:cNvPr id="3" name="矩形: 圆角 2">
              <a:extLst>
                <a:ext uri="{FF2B5EF4-FFF2-40B4-BE49-F238E27FC236}">
                  <a16:creationId xmlns="" xmlns:a16="http://schemas.microsoft.com/office/drawing/2014/main" id="{D099819C-E9D0-4AD9-B32E-F0DC30C70C37}"/>
                </a:ext>
              </a:extLst>
            </p:cNvPr>
            <p:cNvSpPr/>
            <p:nvPr/>
          </p:nvSpPr>
          <p:spPr>
            <a:xfrm>
              <a:off x="5092700" y="3878590"/>
              <a:ext cx="2006606" cy="421849"/>
            </a:xfrm>
            <a:prstGeom prst="roundRect">
              <a:avLst>
                <a:gd name="adj" fmla="val 50000"/>
              </a:avLst>
            </a:prstGeom>
            <a:solidFill>
              <a:srgbClr val="E38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 name="文本框 3">
              <a:extLst>
                <a:ext uri="{FF2B5EF4-FFF2-40B4-BE49-F238E27FC236}">
                  <a16:creationId xmlns="" xmlns:a16="http://schemas.microsoft.com/office/drawing/2014/main" id="{13D521D4-F07E-487E-B85D-269182DC1E9F}"/>
                </a:ext>
              </a:extLst>
            </p:cNvPr>
            <p:cNvSpPr txBox="1"/>
            <p:nvPr/>
          </p:nvSpPr>
          <p:spPr>
            <a:xfrm>
              <a:off x="5353059" y="3872240"/>
              <a:ext cx="1485892" cy="461665"/>
            </a:xfrm>
            <a:prstGeom prst="rect">
              <a:avLst/>
            </a:prstGeom>
            <a:noFill/>
          </p:spPr>
          <p:txBody>
            <a:bodyPr wrap="square" rtlCol="0">
              <a:spAutoFit/>
            </a:bodyPr>
            <a:lstStyle/>
            <a:p>
              <a:pPr algn="ctr"/>
              <a:r>
                <a:rPr lang="en-US" altLang="zh-CN" sz="2400" dirty="0">
                  <a:solidFill>
                    <a:schemeClr val="bg1"/>
                  </a:solidFill>
                  <a:latin typeface="汉仪喵魂体W" panose="00020600040101010101" pitchFamily="18" charset="-122"/>
                  <a:ea typeface="汉仪喵魂体W" panose="00020600040101010101" pitchFamily="18" charset="-122"/>
                </a:rPr>
                <a:t>GDCD 6</a:t>
              </a:r>
              <a:endParaRPr lang="zh-CN" altLang="en-US" sz="2400" dirty="0">
                <a:solidFill>
                  <a:schemeClr val="bg1"/>
                </a:solidFill>
                <a:latin typeface="汉仪喵魂体W" panose="00020600040101010101" pitchFamily="18" charset="-122"/>
                <a:ea typeface="汉仪喵魂体W" panose="00020600040101010101" pitchFamily="18" charset="-122"/>
              </a:endParaRPr>
            </a:p>
          </p:txBody>
        </p:sp>
      </p:grpSp>
      <p:sp>
        <p:nvSpPr>
          <p:cNvPr id="5" name="矩形 4">
            <a:extLst>
              <a:ext uri="{FF2B5EF4-FFF2-40B4-BE49-F238E27FC236}">
                <a16:creationId xmlns="" xmlns:a16="http://schemas.microsoft.com/office/drawing/2014/main" id="{3FD3B32B-9056-4FE5-B069-6F041AA29E71}"/>
              </a:ext>
            </a:extLst>
          </p:cNvPr>
          <p:cNvSpPr/>
          <p:nvPr/>
        </p:nvSpPr>
        <p:spPr>
          <a:xfrm>
            <a:off x="3652823" y="3416115"/>
            <a:ext cx="48863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u="none" strike="noStrike" kern="1200" cap="none" spc="0" normalizeH="0" baseline="0" noProof="0" dirty="0">
                <a:ln>
                  <a:noFill/>
                </a:ln>
                <a:solidFill>
                  <a:schemeClr val="tx1">
                    <a:lumMod val="65000"/>
                    <a:lumOff val="35000"/>
                  </a:schemeClr>
                </a:solidFill>
                <a:effectLst/>
                <a:uLnTx/>
                <a:uFillTx/>
                <a:ea typeface="等线" panose="02010600030101010101" pitchFamily="2" charset="-122"/>
                <a:cs typeface="+mn-cs"/>
              </a:rPr>
              <a:t>GVTH: </a:t>
            </a:r>
            <a:r>
              <a:rPr lang="en-US" altLang="zh-CN" sz="1600" dirty="0" err="1" smtClean="0">
                <a:solidFill>
                  <a:schemeClr val="tx1">
                    <a:lumMod val="65000"/>
                    <a:lumOff val="35000"/>
                  </a:schemeClr>
                </a:solidFill>
                <a:ea typeface="等线" panose="02010600030101010101" pitchFamily="2" charset="-122"/>
              </a:rPr>
              <a:t>Nguyễn</a:t>
            </a:r>
            <a:r>
              <a:rPr lang="en-US" altLang="zh-CN" sz="1600" dirty="0" smtClean="0">
                <a:solidFill>
                  <a:schemeClr val="tx1">
                    <a:lumMod val="65000"/>
                    <a:lumOff val="35000"/>
                  </a:schemeClr>
                </a:solidFill>
                <a:ea typeface="等线" panose="02010600030101010101" pitchFamily="2" charset="-122"/>
              </a:rPr>
              <a:t> </a:t>
            </a:r>
            <a:r>
              <a:rPr lang="en-US" altLang="zh-CN" sz="1600" dirty="0" err="1" smtClean="0">
                <a:solidFill>
                  <a:schemeClr val="tx1">
                    <a:lumMod val="65000"/>
                    <a:lumOff val="35000"/>
                  </a:schemeClr>
                </a:solidFill>
                <a:ea typeface="等线" panose="02010600030101010101" pitchFamily="2" charset="-122"/>
              </a:rPr>
              <a:t>Thị</a:t>
            </a:r>
            <a:r>
              <a:rPr lang="en-US" altLang="zh-CN" sz="1600" dirty="0" smtClean="0">
                <a:solidFill>
                  <a:schemeClr val="tx1">
                    <a:lumMod val="65000"/>
                    <a:lumOff val="35000"/>
                  </a:schemeClr>
                </a:solidFill>
                <a:ea typeface="等线" panose="02010600030101010101" pitchFamily="2" charset="-122"/>
              </a:rPr>
              <a:t> Loan</a:t>
            </a:r>
            <a:endParaRPr kumimoji="0" lang="zh-CN" altLang="en-US" sz="1600" u="none" strike="noStrike" kern="1200" cap="none" spc="0" normalizeH="0" baseline="0" noProof="0" dirty="0">
              <a:ln>
                <a:noFill/>
              </a:ln>
              <a:solidFill>
                <a:schemeClr val="tx1">
                  <a:lumMod val="65000"/>
                  <a:lumOff val="35000"/>
                </a:schemeClr>
              </a:solidFill>
              <a:effectLst/>
              <a:uLnTx/>
              <a:uFillTx/>
              <a:ea typeface="等线" panose="02010600030101010101" pitchFamily="2" charset="-122"/>
              <a:cs typeface="+mn-cs"/>
            </a:endParaRPr>
          </a:p>
        </p:txBody>
      </p:sp>
    </p:spTree>
    <p:extLst>
      <p:ext uri="{BB962C8B-B14F-4D97-AF65-F5344CB8AC3E}">
        <p14:creationId xmlns:p14="http://schemas.microsoft.com/office/powerpoint/2010/main" val="260751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8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 calcmode="lin" valueType="num">
                                      <p:cBhvr>
                                        <p:cTn id="1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5"/>
                                        </p:tgtEl>
                                      </p:cBhvr>
                                    </p:animEffect>
                                  </p:childTnLst>
                                </p:cTn>
                              </p:par>
                            </p:childTnLst>
                          </p:cTn>
                        </p:par>
                        <p:par>
                          <p:cTn id="19" fill="hold">
                            <p:stCondLst>
                              <p:cond delay="3150"/>
                            </p:stCondLst>
                            <p:childTnLst>
                              <p:par>
                                <p:cTn id="20" presetID="53" presetClass="entr" presetSubtype="16"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967FE5F1-EEAF-4E54-B87D-66A126F1ACAE}"/>
              </a:ext>
            </a:extLst>
          </p:cNvPr>
          <p:cNvGrpSpPr/>
          <p:nvPr/>
        </p:nvGrpSpPr>
        <p:grpSpPr>
          <a:xfrm>
            <a:off x="4519614" y="1529193"/>
            <a:ext cx="3454400" cy="3665537"/>
            <a:chOff x="4519614" y="2000251"/>
            <a:chExt cx="3454400" cy="3665537"/>
          </a:xfrm>
        </p:grpSpPr>
        <p:sp>
          <p:nvSpPr>
            <p:cNvPr id="53" name="MH_Other_1">
              <a:extLst>
                <a:ext uri="{FF2B5EF4-FFF2-40B4-BE49-F238E27FC236}">
                  <a16:creationId xmlns="" xmlns:a16="http://schemas.microsoft.com/office/drawing/2014/main" id="{45F656EF-092C-4183-B40E-AA7F52E830D0}"/>
                </a:ext>
              </a:extLst>
            </p:cNvPr>
            <p:cNvSpPr>
              <a:spLocks/>
            </p:cNvSpPr>
            <p:nvPr>
              <p:custDataLst>
                <p:tags r:id="rId2"/>
              </p:custDataLst>
            </p:nvPr>
          </p:nvSpPr>
          <p:spPr bwMode="auto">
            <a:xfrm rot="2028892" flipH="1" flipV="1">
              <a:off x="5616575" y="2000251"/>
              <a:ext cx="941388" cy="1579563"/>
            </a:xfrm>
            <a:custGeom>
              <a:avLst/>
              <a:gdLst>
                <a:gd name="T0" fmla="*/ 2147483647 w 849"/>
                <a:gd name="T1" fmla="*/ 0 h 1133"/>
                <a:gd name="T2" fmla="*/ 2147483647 w 849"/>
                <a:gd name="T3" fmla="*/ 2147483647 h 1133"/>
                <a:gd name="T4" fmla="*/ 2147483647 w 849"/>
                <a:gd name="T5" fmla="*/ 2147483647 h 1133"/>
                <a:gd name="T6" fmla="*/ 2147483647 w 849"/>
                <a:gd name="T7" fmla="*/ 2147483647 h 1133"/>
                <a:gd name="T8" fmla="*/ 2147483647 w 849"/>
                <a:gd name="T9" fmla="*/ 2147483647 h 1133"/>
                <a:gd name="T10" fmla="*/ 2147483647 w 849"/>
                <a:gd name="T11" fmla="*/ 2147483647 h 1133"/>
                <a:gd name="T12" fmla="*/ 0 w 849"/>
                <a:gd name="T13" fmla="*/ 2147483647 h 1133"/>
                <a:gd name="T14" fmla="*/ 2147483647 w 849"/>
                <a:gd name="T15" fmla="*/ 0 h 1133"/>
                <a:gd name="T16" fmla="*/ 0 60000 65536"/>
                <a:gd name="T17" fmla="*/ 0 60000 65536"/>
                <a:gd name="T18" fmla="*/ 0 60000 65536"/>
                <a:gd name="T19" fmla="*/ 0 60000 65536"/>
                <a:gd name="T20" fmla="*/ 0 60000 65536"/>
                <a:gd name="T21" fmla="*/ 0 60000 65536"/>
                <a:gd name="T22" fmla="*/ 0 60000 65536"/>
                <a:gd name="T23" fmla="*/ 0 60000 65536"/>
                <a:gd name="T24" fmla="*/ 0 w 849"/>
                <a:gd name="T25" fmla="*/ 0 h 1133"/>
                <a:gd name="T26" fmla="*/ 849 w 849"/>
                <a:gd name="T27" fmla="*/ 1133 h 1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9" h="1133">
                  <a:moveTo>
                    <a:pt x="283" y="0"/>
                  </a:moveTo>
                  <a:cubicBezTo>
                    <a:pt x="595" y="0"/>
                    <a:pt x="849" y="253"/>
                    <a:pt x="849" y="567"/>
                  </a:cubicBezTo>
                  <a:cubicBezTo>
                    <a:pt x="849" y="880"/>
                    <a:pt x="595" y="1133"/>
                    <a:pt x="283" y="1133"/>
                  </a:cubicBezTo>
                  <a:cubicBezTo>
                    <a:pt x="283" y="1133"/>
                    <a:pt x="283" y="1133"/>
                    <a:pt x="283" y="1133"/>
                  </a:cubicBezTo>
                  <a:cubicBezTo>
                    <a:pt x="439" y="1133"/>
                    <a:pt x="566" y="1007"/>
                    <a:pt x="566" y="851"/>
                  </a:cubicBezTo>
                  <a:cubicBezTo>
                    <a:pt x="566" y="694"/>
                    <a:pt x="439" y="567"/>
                    <a:pt x="283" y="567"/>
                  </a:cubicBezTo>
                  <a:cubicBezTo>
                    <a:pt x="127" y="567"/>
                    <a:pt x="0" y="440"/>
                    <a:pt x="0" y="283"/>
                  </a:cubicBezTo>
                  <a:cubicBezTo>
                    <a:pt x="0" y="127"/>
                    <a:pt x="127" y="0"/>
                    <a:pt x="283" y="0"/>
                  </a:cubicBezTo>
                  <a:close/>
                </a:path>
              </a:pathLst>
            </a:custGeom>
            <a:gradFill flip="none" rotWithShape="1">
              <a:gsLst>
                <a:gs pos="100000">
                  <a:schemeClr val="accent1">
                    <a:lumMod val="40000"/>
                    <a:lumOff val="60000"/>
                  </a:schemeClr>
                </a:gs>
                <a:gs pos="9000">
                  <a:schemeClr val="accent1"/>
                </a:gs>
              </a:gsLst>
              <a:lin ang="8100000" scaled="1"/>
              <a:tileRect/>
            </a:gradFill>
            <a:ln w="3175" cap="flat" cmpd="sng" algn="ctr">
              <a:solidFill>
                <a:schemeClr val="accent1">
                  <a:lumMod val="40000"/>
                  <a:lumOff val="60000"/>
                </a:schemeClr>
              </a:solidFill>
              <a:prstDash val="solid"/>
            </a:ln>
            <a:effectLst/>
          </p:spPr>
          <p:txBody>
            <a:bodyPr anchor="ctr"/>
            <a:lstStyle/>
            <a:p>
              <a:pPr algn="ctr">
                <a:lnSpc>
                  <a:spcPct val="120000"/>
                </a:lnSpc>
                <a:defRPr/>
              </a:pPr>
              <a:endParaRPr lang="en-US" sz="1050" b="1" kern="0" dirty="0">
                <a:solidFill>
                  <a:srgbClr val="F9F9F9"/>
                </a:solidFill>
                <a:latin typeface="微软雅黑" pitchFamily="34" charset="-122"/>
                <a:ea typeface="微软雅黑" pitchFamily="34" charset="-122"/>
              </a:endParaRPr>
            </a:p>
          </p:txBody>
        </p:sp>
        <p:sp>
          <p:nvSpPr>
            <p:cNvPr id="54" name="MH_SubTitle_1">
              <a:extLst>
                <a:ext uri="{FF2B5EF4-FFF2-40B4-BE49-F238E27FC236}">
                  <a16:creationId xmlns="" xmlns:a16="http://schemas.microsoft.com/office/drawing/2014/main" id="{ACD6123D-88B2-4D39-95DF-FDF3117FBCDB}"/>
                </a:ext>
              </a:extLst>
            </p:cNvPr>
            <p:cNvSpPr/>
            <p:nvPr>
              <p:custDataLst>
                <p:tags r:id="rId3"/>
              </p:custDataLst>
            </p:nvPr>
          </p:nvSpPr>
          <p:spPr>
            <a:xfrm>
              <a:off x="5632450" y="2832100"/>
              <a:ext cx="801688" cy="801688"/>
            </a:xfrm>
            <a:prstGeom prst="ellipse">
              <a:avLst/>
            </a:prstGeom>
            <a:solidFill>
              <a:schemeClr val="accent1"/>
            </a:solidFill>
            <a:ln w="57150" cap="flat" cmpd="sng" algn="ctr">
              <a:solidFill>
                <a:sysClr val="window" lastClr="FFFFFF"/>
              </a:solidFill>
              <a:prstDash val="solid"/>
              <a:miter lim="800000"/>
            </a:ln>
            <a:effectLst/>
          </p:spPr>
          <p:txBody>
            <a:bodyPr wrap="none" lIns="0" tIns="0" rIns="0" bIns="0" anchor="ctr">
              <a:normAutofit/>
            </a:bodyPr>
            <a:lstStyle/>
            <a:p>
              <a:pPr algn="ctr">
                <a:defRPr/>
              </a:pPr>
              <a:r>
                <a:rPr lang="en-US" altLang="zh-CN" sz="1400" kern="0" dirty="0">
                  <a:solidFill>
                    <a:srgbClr val="FFFFFF"/>
                  </a:solidFill>
                </a:rPr>
                <a:t>01</a:t>
              </a:r>
              <a:endParaRPr lang="zh-CN" altLang="en-US" sz="1400" kern="0" dirty="0">
                <a:solidFill>
                  <a:srgbClr val="FFFFFF"/>
                </a:solidFill>
              </a:endParaRPr>
            </a:p>
          </p:txBody>
        </p:sp>
        <p:sp>
          <p:nvSpPr>
            <p:cNvPr id="56" name="MH_Other_2">
              <a:extLst>
                <a:ext uri="{FF2B5EF4-FFF2-40B4-BE49-F238E27FC236}">
                  <a16:creationId xmlns="" xmlns:a16="http://schemas.microsoft.com/office/drawing/2014/main" id="{1E978927-7355-463E-AF73-F19E03CA253E}"/>
                </a:ext>
              </a:extLst>
            </p:cNvPr>
            <p:cNvSpPr>
              <a:spLocks/>
            </p:cNvSpPr>
            <p:nvPr>
              <p:custDataLst>
                <p:tags r:id="rId4"/>
              </p:custDataLst>
            </p:nvPr>
          </p:nvSpPr>
          <p:spPr bwMode="auto">
            <a:xfrm rot="6348892" flipH="1" flipV="1">
              <a:off x="6713539" y="2797176"/>
              <a:ext cx="941387" cy="1579563"/>
            </a:xfrm>
            <a:custGeom>
              <a:avLst/>
              <a:gdLst>
                <a:gd name="T0" fmla="*/ 2147483647 w 849"/>
                <a:gd name="T1" fmla="*/ 0 h 1133"/>
                <a:gd name="T2" fmla="*/ 2147483647 w 849"/>
                <a:gd name="T3" fmla="*/ 2147483647 h 1133"/>
                <a:gd name="T4" fmla="*/ 2147483647 w 849"/>
                <a:gd name="T5" fmla="*/ 2147483647 h 1133"/>
                <a:gd name="T6" fmla="*/ 2147483647 w 849"/>
                <a:gd name="T7" fmla="*/ 2147483647 h 1133"/>
                <a:gd name="T8" fmla="*/ 2147483647 w 849"/>
                <a:gd name="T9" fmla="*/ 2147483647 h 1133"/>
                <a:gd name="T10" fmla="*/ 2147483647 w 849"/>
                <a:gd name="T11" fmla="*/ 2147483647 h 1133"/>
                <a:gd name="T12" fmla="*/ 0 w 849"/>
                <a:gd name="T13" fmla="*/ 2147483647 h 1133"/>
                <a:gd name="T14" fmla="*/ 2147483647 w 849"/>
                <a:gd name="T15" fmla="*/ 0 h 1133"/>
                <a:gd name="T16" fmla="*/ 0 60000 65536"/>
                <a:gd name="T17" fmla="*/ 0 60000 65536"/>
                <a:gd name="T18" fmla="*/ 0 60000 65536"/>
                <a:gd name="T19" fmla="*/ 0 60000 65536"/>
                <a:gd name="T20" fmla="*/ 0 60000 65536"/>
                <a:gd name="T21" fmla="*/ 0 60000 65536"/>
                <a:gd name="T22" fmla="*/ 0 60000 65536"/>
                <a:gd name="T23" fmla="*/ 0 60000 65536"/>
                <a:gd name="T24" fmla="*/ 0 w 849"/>
                <a:gd name="T25" fmla="*/ 0 h 1133"/>
                <a:gd name="T26" fmla="*/ 849 w 849"/>
                <a:gd name="T27" fmla="*/ 1133 h 1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9" h="1133">
                  <a:moveTo>
                    <a:pt x="283" y="0"/>
                  </a:moveTo>
                  <a:cubicBezTo>
                    <a:pt x="595" y="0"/>
                    <a:pt x="849" y="253"/>
                    <a:pt x="849" y="567"/>
                  </a:cubicBezTo>
                  <a:cubicBezTo>
                    <a:pt x="849" y="880"/>
                    <a:pt x="595" y="1133"/>
                    <a:pt x="283" y="1133"/>
                  </a:cubicBezTo>
                  <a:cubicBezTo>
                    <a:pt x="283" y="1133"/>
                    <a:pt x="283" y="1133"/>
                    <a:pt x="283" y="1133"/>
                  </a:cubicBezTo>
                  <a:cubicBezTo>
                    <a:pt x="439" y="1133"/>
                    <a:pt x="566" y="1007"/>
                    <a:pt x="566" y="851"/>
                  </a:cubicBezTo>
                  <a:cubicBezTo>
                    <a:pt x="566" y="694"/>
                    <a:pt x="439" y="567"/>
                    <a:pt x="283" y="567"/>
                  </a:cubicBezTo>
                  <a:cubicBezTo>
                    <a:pt x="127" y="567"/>
                    <a:pt x="0" y="440"/>
                    <a:pt x="0" y="283"/>
                  </a:cubicBezTo>
                  <a:cubicBezTo>
                    <a:pt x="0" y="127"/>
                    <a:pt x="127" y="0"/>
                    <a:pt x="283" y="0"/>
                  </a:cubicBezTo>
                  <a:close/>
                </a:path>
              </a:pathLst>
            </a:custGeom>
            <a:gradFill flip="none" rotWithShape="1">
              <a:gsLst>
                <a:gs pos="100000">
                  <a:schemeClr val="accent2">
                    <a:lumMod val="40000"/>
                    <a:lumOff val="60000"/>
                  </a:schemeClr>
                </a:gs>
                <a:gs pos="9000">
                  <a:schemeClr val="accent2"/>
                </a:gs>
              </a:gsLst>
              <a:lin ang="8100000" scaled="1"/>
              <a:tileRect/>
            </a:gradFill>
            <a:ln w="3175" cap="flat" cmpd="sng" algn="ctr">
              <a:solidFill>
                <a:schemeClr val="accent2">
                  <a:lumMod val="40000"/>
                  <a:lumOff val="60000"/>
                </a:schemeClr>
              </a:solidFill>
              <a:prstDash val="solid"/>
            </a:ln>
            <a:effectLst/>
          </p:spPr>
          <p:txBody>
            <a:bodyPr anchor="ctr"/>
            <a:lstStyle/>
            <a:p>
              <a:pPr algn="ctr">
                <a:lnSpc>
                  <a:spcPct val="120000"/>
                </a:lnSpc>
                <a:defRPr/>
              </a:pPr>
              <a:endParaRPr lang="en-US" sz="1050" b="1" kern="0" dirty="0">
                <a:solidFill>
                  <a:srgbClr val="F9F9F9"/>
                </a:solidFill>
                <a:latin typeface="微软雅黑" pitchFamily="34" charset="-122"/>
                <a:ea typeface="微软雅黑" pitchFamily="34" charset="-122"/>
              </a:endParaRPr>
            </a:p>
          </p:txBody>
        </p:sp>
        <p:sp>
          <p:nvSpPr>
            <p:cNvPr id="57" name="MH_SubTitle_2">
              <a:extLst>
                <a:ext uri="{FF2B5EF4-FFF2-40B4-BE49-F238E27FC236}">
                  <a16:creationId xmlns="" xmlns:a16="http://schemas.microsoft.com/office/drawing/2014/main" id="{0943BBA7-CB88-4EA8-BA74-AF2555275B92}"/>
                </a:ext>
              </a:extLst>
            </p:cNvPr>
            <p:cNvSpPr/>
            <p:nvPr>
              <p:custDataLst>
                <p:tags r:id="rId5"/>
              </p:custDataLst>
            </p:nvPr>
          </p:nvSpPr>
          <p:spPr>
            <a:xfrm>
              <a:off x="6345239" y="3273425"/>
              <a:ext cx="801687" cy="800100"/>
            </a:xfrm>
            <a:prstGeom prst="ellipse">
              <a:avLst/>
            </a:prstGeom>
            <a:solidFill>
              <a:schemeClr val="accent2"/>
            </a:solidFill>
            <a:ln w="57150" cap="flat" cmpd="sng" algn="ctr">
              <a:solidFill>
                <a:sysClr val="window" lastClr="FFFFFF"/>
              </a:solidFill>
              <a:prstDash val="solid"/>
              <a:miter lim="800000"/>
            </a:ln>
            <a:effectLst/>
          </p:spPr>
          <p:txBody>
            <a:bodyPr wrap="none" lIns="0" tIns="0" rIns="0" bIns="0" anchor="ctr">
              <a:normAutofit/>
            </a:bodyPr>
            <a:lstStyle/>
            <a:p>
              <a:pPr algn="ctr">
                <a:defRPr/>
              </a:pPr>
              <a:r>
                <a:rPr lang="en-US" altLang="zh-CN" sz="1400" kern="0" dirty="0">
                  <a:solidFill>
                    <a:srgbClr val="FFFFFF"/>
                  </a:solidFill>
                </a:rPr>
                <a:t>02</a:t>
              </a:r>
              <a:endParaRPr lang="zh-CN" altLang="en-US" sz="1400" kern="0" dirty="0">
                <a:solidFill>
                  <a:srgbClr val="FFFFFF"/>
                </a:solidFill>
              </a:endParaRPr>
            </a:p>
          </p:txBody>
        </p:sp>
        <p:sp>
          <p:nvSpPr>
            <p:cNvPr id="59" name="MH_Other_3">
              <a:extLst>
                <a:ext uri="{FF2B5EF4-FFF2-40B4-BE49-F238E27FC236}">
                  <a16:creationId xmlns="" xmlns:a16="http://schemas.microsoft.com/office/drawing/2014/main" id="{33996B21-7F0C-43B8-B45B-81E20433E1E1}"/>
                </a:ext>
              </a:extLst>
            </p:cNvPr>
            <p:cNvSpPr>
              <a:spLocks/>
            </p:cNvSpPr>
            <p:nvPr>
              <p:custDataLst>
                <p:tags r:id="rId6"/>
              </p:custDataLst>
            </p:nvPr>
          </p:nvSpPr>
          <p:spPr bwMode="auto">
            <a:xfrm rot="10668892" flipH="1" flipV="1">
              <a:off x="6294438" y="4084638"/>
              <a:ext cx="939800" cy="1581150"/>
            </a:xfrm>
            <a:custGeom>
              <a:avLst/>
              <a:gdLst>
                <a:gd name="T0" fmla="*/ 2147483647 w 849"/>
                <a:gd name="T1" fmla="*/ 0 h 1133"/>
                <a:gd name="T2" fmla="*/ 2147483647 w 849"/>
                <a:gd name="T3" fmla="*/ 2147483647 h 1133"/>
                <a:gd name="T4" fmla="*/ 2147483647 w 849"/>
                <a:gd name="T5" fmla="*/ 2147483647 h 1133"/>
                <a:gd name="T6" fmla="*/ 2147483647 w 849"/>
                <a:gd name="T7" fmla="*/ 2147483647 h 1133"/>
                <a:gd name="T8" fmla="*/ 2147483647 w 849"/>
                <a:gd name="T9" fmla="*/ 2147483647 h 1133"/>
                <a:gd name="T10" fmla="*/ 2147483647 w 849"/>
                <a:gd name="T11" fmla="*/ 2147483647 h 1133"/>
                <a:gd name="T12" fmla="*/ 0 w 849"/>
                <a:gd name="T13" fmla="*/ 2147483647 h 1133"/>
                <a:gd name="T14" fmla="*/ 2147483647 w 849"/>
                <a:gd name="T15" fmla="*/ 0 h 1133"/>
                <a:gd name="T16" fmla="*/ 0 60000 65536"/>
                <a:gd name="T17" fmla="*/ 0 60000 65536"/>
                <a:gd name="T18" fmla="*/ 0 60000 65536"/>
                <a:gd name="T19" fmla="*/ 0 60000 65536"/>
                <a:gd name="T20" fmla="*/ 0 60000 65536"/>
                <a:gd name="T21" fmla="*/ 0 60000 65536"/>
                <a:gd name="T22" fmla="*/ 0 60000 65536"/>
                <a:gd name="T23" fmla="*/ 0 60000 65536"/>
                <a:gd name="T24" fmla="*/ 0 w 849"/>
                <a:gd name="T25" fmla="*/ 0 h 1133"/>
                <a:gd name="T26" fmla="*/ 849 w 849"/>
                <a:gd name="T27" fmla="*/ 1133 h 1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9" h="1133">
                  <a:moveTo>
                    <a:pt x="283" y="0"/>
                  </a:moveTo>
                  <a:cubicBezTo>
                    <a:pt x="595" y="0"/>
                    <a:pt x="849" y="253"/>
                    <a:pt x="849" y="567"/>
                  </a:cubicBezTo>
                  <a:cubicBezTo>
                    <a:pt x="849" y="880"/>
                    <a:pt x="595" y="1133"/>
                    <a:pt x="283" y="1133"/>
                  </a:cubicBezTo>
                  <a:cubicBezTo>
                    <a:pt x="283" y="1133"/>
                    <a:pt x="283" y="1133"/>
                    <a:pt x="283" y="1133"/>
                  </a:cubicBezTo>
                  <a:cubicBezTo>
                    <a:pt x="439" y="1133"/>
                    <a:pt x="566" y="1007"/>
                    <a:pt x="566" y="851"/>
                  </a:cubicBezTo>
                  <a:cubicBezTo>
                    <a:pt x="566" y="694"/>
                    <a:pt x="439" y="567"/>
                    <a:pt x="283" y="567"/>
                  </a:cubicBezTo>
                  <a:cubicBezTo>
                    <a:pt x="127" y="567"/>
                    <a:pt x="0" y="440"/>
                    <a:pt x="0" y="283"/>
                  </a:cubicBezTo>
                  <a:cubicBezTo>
                    <a:pt x="0" y="127"/>
                    <a:pt x="127" y="0"/>
                    <a:pt x="283" y="0"/>
                  </a:cubicBezTo>
                  <a:close/>
                </a:path>
              </a:pathLst>
            </a:custGeom>
            <a:gradFill flip="none" rotWithShape="1">
              <a:gsLst>
                <a:gs pos="100000">
                  <a:schemeClr val="accent3">
                    <a:lumMod val="40000"/>
                    <a:lumOff val="60000"/>
                  </a:schemeClr>
                </a:gs>
                <a:gs pos="9000">
                  <a:schemeClr val="accent3"/>
                </a:gs>
              </a:gsLst>
              <a:lin ang="8100000" scaled="1"/>
              <a:tileRect/>
            </a:gradFill>
            <a:ln w="3175" cap="flat" cmpd="sng" algn="ctr">
              <a:solidFill>
                <a:schemeClr val="accent3">
                  <a:lumMod val="40000"/>
                  <a:lumOff val="60000"/>
                </a:schemeClr>
              </a:solidFill>
              <a:prstDash val="solid"/>
            </a:ln>
            <a:effectLst/>
          </p:spPr>
          <p:txBody>
            <a:bodyPr anchor="ctr"/>
            <a:lstStyle/>
            <a:p>
              <a:pPr algn="ctr">
                <a:lnSpc>
                  <a:spcPct val="120000"/>
                </a:lnSpc>
                <a:defRPr/>
              </a:pPr>
              <a:endParaRPr lang="en-US" sz="1050" b="1" kern="0" dirty="0">
                <a:solidFill>
                  <a:srgbClr val="F9F9F9"/>
                </a:solidFill>
                <a:latin typeface="微软雅黑" pitchFamily="34" charset="-122"/>
                <a:ea typeface="微软雅黑" pitchFamily="34" charset="-122"/>
              </a:endParaRPr>
            </a:p>
          </p:txBody>
        </p:sp>
        <p:sp>
          <p:nvSpPr>
            <p:cNvPr id="60" name="MH_SubTitle_3">
              <a:extLst>
                <a:ext uri="{FF2B5EF4-FFF2-40B4-BE49-F238E27FC236}">
                  <a16:creationId xmlns="" xmlns:a16="http://schemas.microsoft.com/office/drawing/2014/main" id="{91EB0304-767F-4DD1-B3DD-B0689D90BAF1}"/>
                </a:ext>
              </a:extLst>
            </p:cNvPr>
            <p:cNvSpPr/>
            <p:nvPr>
              <p:custDataLst>
                <p:tags r:id="rId7"/>
              </p:custDataLst>
            </p:nvPr>
          </p:nvSpPr>
          <p:spPr>
            <a:xfrm>
              <a:off x="6146800" y="4084639"/>
              <a:ext cx="801688" cy="801687"/>
            </a:xfrm>
            <a:prstGeom prst="ellipse">
              <a:avLst/>
            </a:prstGeom>
            <a:solidFill>
              <a:schemeClr val="accent3"/>
            </a:solidFill>
            <a:ln w="57150" cap="flat" cmpd="sng" algn="ctr">
              <a:solidFill>
                <a:sysClr val="window" lastClr="FFFFFF"/>
              </a:solidFill>
              <a:prstDash val="solid"/>
              <a:miter lim="800000"/>
            </a:ln>
            <a:effectLst/>
          </p:spPr>
          <p:txBody>
            <a:bodyPr wrap="none" lIns="0" tIns="0" rIns="0" bIns="0" anchor="ctr">
              <a:normAutofit/>
            </a:bodyPr>
            <a:lstStyle/>
            <a:p>
              <a:pPr algn="ctr">
                <a:defRPr/>
              </a:pPr>
              <a:r>
                <a:rPr lang="en-US" altLang="zh-CN" sz="1400" kern="0" dirty="0">
                  <a:solidFill>
                    <a:srgbClr val="FFFFFF"/>
                  </a:solidFill>
                </a:rPr>
                <a:t>03</a:t>
              </a:r>
              <a:endParaRPr lang="zh-CN" altLang="en-US" sz="1400" kern="0" dirty="0">
                <a:solidFill>
                  <a:srgbClr val="FFFFFF"/>
                </a:solidFill>
              </a:endParaRPr>
            </a:p>
          </p:txBody>
        </p:sp>
        <p:sp>
          <p:nvSpPr>
            <p:cNvPr id="62" name="MH_Other_4">
              <a:extLst>
                <a:ext uri="{FF2B5EF4-FFF2-40B4-BE49-F238E27FC236}">
                  <a16:creationId xmlns="" xmlns:a16="http://schemas.microsoft.com/office/drawing/2014/main" id="{F7CF9175-8CB0-4740-87E6-2B2968508EE6}"/>
                </a:ext>
              </a:extLst>
            </p:cNvPr>
            <p:cNvSpPr>
              <a:spLocks/>
            </p:cNvSpPr>
            <p:nvPr>
              <p:custDataLst>
                <p:tags r:id="rId8"/>
              </p:custDataLst>
            </p:nvPr>
          </p:nvSpPr>
          <p:spPr bwMode="auto">
            <a:xfrm rot="14988892" flipH="1" flipV="1">
              <a:off x="4939507" y="4085432"/>
              <a:ext cx="939800" cy="1579563"/>
            </a:xfrm>
            <a:custGeom>
              <a:avLst/>
              <a:gdLst>
                <a:gd name="T0" fmla="*/ 2147483647 w 849"/>
                <a:gd name="T1" fmla="*/ 0 h 1133"/>
                <a:gd name="T2" fmla="*/ 2147483647 w 849"/>
                <a:gd name="T3" fmla="*/ 2147483647 h 1133"/>
                <a:gd name="T4" fmla="*/ 2147483647 w 849"/>
                <a:gd name="T5" fmla="*/ 2147483647 h 1133"/>
                <a:gd name="T6" fmla="*/ 2147483647 w 849"/>
                <a:gd name="T7" fmla="*/ 2147483647 h 1133"/>
                <a:gd name="T8" fmla="*/ 2147483647 w 849"/>
                <a:gd name="T9" fmla="*/ 2147483647 h 1133"/>
                <a:gd name="T10" fmla="*/ 2147483647 w 849"/>
                <a:gd name="T11" fmla="*/ 2147483647 h 1133"/>
                <a:gd name="T12" fmla="*/ 0 w 849"/>
                <a:gd name="T13" fmla="*/ 2147483647 h 1133"/>
                <a:gd name="T14" fmla="*/ 2147483647 w 849"/>
                <a:gd name="T15" fmla="*/ 0 h 1133"/>
                <a:gd name="T16" fmla="*/ 0 60000 65536"/>
                <a:gd name="T17" fmla="*/ 0 60000 65536"/>
                <a:gd name="T18" fmla="*/ 0 60000 65536"/>
                <a:gd name="T19" fmla="*/ 0 60000 65536"/>
                <a:gd name="T20" fmla="*/ 0 60000 65536"/>
                <a:gd name="T21" fmla="*/ 0 60000 65536"/>
                <a:gd name="T22" fmla="*/ 0 60000 65536"/>
                <a:gd name="T23" fmla="*/ 0 60000 65536"/>
                <a:gd name="T24" fmla="*/ 0 w 849"/>
                <a:gd name="T25" fmla="*/ 0 h 1133"/>
                <a:gd name="T26" fmla="*/ 849 w 849"/>
                <a:gd name="T27" fmla="*/ 1133 h 1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9" h="1133">
                  <a:moveTo>
                    <a:pt x="283" y="0"/>
                  </a:moveTo>
                  <a:cubicBezTo>
                    <a:pt x="595" y="0"/>
                    <a:pt x="849" y="253"/>
                    <a:pt x="849" y="567"/>
                  </a:cubicBezTo>
                  <a:cubicBezTo>
                    <a:pt x="849" y="880"/>
                    <a:pt x="595" y="1133"/>
                    <a:pt x="283" y="1133"/>
                  </a:cubicBezTo>
                  <a:cubicBezTo>
                    <a:pt x="283" y="1133"/>
                    <a:pt x="283" y="1133"/>
                    <a:pt x="283" y="1133"/>
                  </a:cubicBezTo>
                  <a:cubicBezTo>
                    <a:pt x="439" y="1133"/>
                    <a:pt x="566" y="1007"/>
                    <a:pt x="566" y="851"/>
                  </a:cubicBezTo>
                  <a:cubicBezTo>
                    <a:pt x="566" y="694"/>
                    <a:pt x="439" y="567"/>
                    <a:pt x="283" y="567"/>
                  </a:cubicBezTo>
                  <a:cubicBezTo>
                    <a:pt x="127" y="567"/>
                    <a:pt x="0" y="440"/>
                    <a:pt x="0" y="283"/>
                  </a:cubicBezTo>
                  <a:cubicBezTo>
                    <a:pt x="0" y="127"/>
                    <a:pt x="127" y="0"/>
                    <a:pt x="283" y="0"/>
                  </a:cubicBezTo>
                  <a:close/>
                </a:path>
              </a:pathLst>
            </a:custGeom>
            <a:gradFill flip="none" rotWithShape="1">
              <a:gsLst>
                <a:gs pos="100000">
                  <a:schemeClr val="accent4">
                    <a:lumMod val="40000"/>
                    <a:lumOff val="60000"/>
                  </a:schemeClr>
                </a:gs>
                <a:gs pos="9000">
                  <a:schemeClr val="accent4"/>
                </a:gs>
              </a:gsLst>
              <a:lin ang="8100000" scaled="1"/>
              <a:tileRect/>
            </a:gradFill>
            <a:ln w="3175" cap="flat" cmpd="sng" algn="ctr">
              <a:solidFill>
                <a:schemeClr val="accent4">
                  <a:lumMod val="40000"/>
                  <a:lumOff val="60000"/>
                </a:schemeClr>
              </a:solidFill>
              <a:prstDash val="solid"/>
            </a:ln>
            <a:effectLst/>
          </p:spPr>
          <p:txBody>
            <a:bodyPr anchor="ctr"/>
            <a:lstStyle/>
            <a:p>
              <a:pPr algn="ctr">
                <a:lnSpc>
                  <a:spcPct val="120000"/>
                </a:lnSpc>
                <a:defRPr/>
              </a:pPr>
              <a:endParaRPr lang="en-US" sz="1050" b="1" kern="0" dirty="0">
                <a:solidFill>
                  <a:srgbClr val="F9F9F9"/>
                </a:solidFill>
                <a:latin typeface="微软雅黑" pitchFamily="34" charset="-122"/>
                <a:ea typeface="微软雅黑" pitchFamily="34" charset="-122"/>
              </a:endParaRPr>
            </a:p>
          </p:txBody>
        </p:sp>
        <p:sp>
          <p:nvSpPr>
            <p:cNvPr id="63" name="MH_SubTitle_4">
              <a:extLst>
                <a:ext uri="{FF2B5EF4-FFF2-40B4-BE49-F238E27FC236}">
                  <a16:creationId xmlns="" xmlns:a16="http://schemas.microsoft.com/office/drawing/2014/main" id="{6F3E560C-BD1E-487E-AA6C-116B54F289B9}"/>
                </a:ext>
              </a:extLst>
            </p:cNvPr>
            <p:cNvSpPr/>
            <p:nvPr>
              <p:custDataLst>
                <p:tags r:id="rId9"/>
              </p:custDataLst>
            </p:nvPr>
          </p:nvSpPr>
          <p:spPr>
            <a:xfrm>
              <a:off x="5311775" y="4148139"/>
              <a:ext cx="801688" cy="801687"/>
            </a:xfrm>
            <a:prstGeom prst="ellipse">
              <a:avLst/>
            </a:prstGeom>
            <a:solidFill>
              <a:schemeClr val="accent4"/>
            </a:solidFill>
            <a:ln w="57150" cap="flat" cmpd="sng" algn="ctr">
              <a:solidFill>
                <a:sysClr val="window" lastClr="FFFFFF"/>
              </a:solidFill>
              <a:prstDash val="solid"/>
              <a:miter lim="800000"/>
            </a:ln>
            <a:effectLst/>
          </p:spPr>
          <p:txBody>
            <a:bodyPr wrap="none" lIns="0" tIns="0" rIns="0" bIns="0" anchor="ctr">
              <a:normAutofit/>
            </a:bodyPr>
            <a:lstStyle/>
            <a:p>
              <a:pPr algn="ctr">
                <a:defRPr/>
              </a:pPr>
              <a:r>
                <a:rPr lang="en-US" altLang="zh-CN" sz="1400" kern="0" dirty="0">
                  <a:solidFill>
                    <a:srgbClr val="FFFFFF"/>
                  </a:solidFill>
                </a:rPr>
                <a:t>04</a:t>
              </a:r>
              <a:endParaRPr lang="zh-CN" altLang="en-US" sz="1400" kern="0" dirty="0">
                <a:solidFill>
                  <a:srgbClr val="FFFFFF"/>
                </a:solidFill>
              </a:endParaRPr>
            </a:p>
          </p:txBody>
        </p:sp>
        <p:sp>
          <p:nvSpPr>
            <p:cNvPr id="65" name="MH_Other_5">
              <a:extLst>
                <a:ext uri="{FF2B5EF4-FFF2-40B4-BE49-F238E27FC236}">
                  <a16:creationId xmlns="" xmlns:a16="http://schemas.microsoft.com/office/drawing/2014/main" id="{6B8A14CF-5768-48CB-87C8-A4BA1527291F}"/>
                </a:ext>
              </a:extLst>
            </p:cNvPr>
            <p:cNvSpPr>
              <a:spLocks/>
            </p:cNvSpPr>
            <p:nvPr>
              <p:custDataLst>
                <p:tags r:id="rId10"/>
              </p:custDataLst>
            </p:nvPr>
          </p:nvSpPr>
          <p:spPr bwMode="auto">
            <a:xfrm rot="19308892" flipH="1" flipV="1">
              <a:off x="4519614" y="2797175"/>
              <a:ext cx="941387" cy="1581150"/>
            </a:xfrm>
            <a:custGeom>
              <a:avLst/>
              <a:gdLst>
                <a:gd name="T0" fmla="*/ 2147483647 w 849"/>
                <a:gd name="T1" fmla="*/ 0 h 1133"/>
                <a:gd name="T2" fmla="*/ 2147483647 w 849"/>
                <a:gd name="T3" fmla="*/ 2147483647 h 1133"/>
                <a:gd name="T4" fmla="*/ 2147483647 w 849"/>
                <a:gd name="T5" fmla="*/ 2147483647 h 1133"/>
                <a:gd name="T6" fmla="*/ 2147483647 w 849"/>
                <a:gd name="T7" fmla="*/ 2147483647 h 1133"/>
                <a:gd name="T8" fmla="*/ 2147483647 w 849"/>
                <a:gd name="T9" fmla="*/ 2147483647 h 1133"/>
                <a:gd name="T10" fmla="*/ 2147483647 w 849"/>
                <a:gd name="T11" fmla="*/ 2147483647 h 1133"/>
                <a:gd name="T12" fmla="*/ 0 w 849"/>
                <a:gd name="T13" fmla="*/ 2147483647 h 1133"/>
                <a:gd name="T14" fmla="*/ 2147483647 w 849"/>
                <a:gd name="T15" fmla="*/ 0 h 1133"/>
                <a:gd name="T16" fmla="*/ 0 60000 65536"/>
                <a:gd name="T17" fmla="*/ 0 60000 65536"/>
                <a:gd name="T18" fmla="*/ 0 60000 65536"/>
                <a:gd name="T19" fmla="*/ 0 60000 65536"/>
                <a:gd name="T20" fmla="*/ 0 60000 65536"/>
                <a:gd name="T21" fmla="*/ 0 60000 65536"/>
                <a:gd name="T22" fmla="*/ 0 60000 65536"/>
                <a:gd name="T23" fmla="*/ 0 60000 65536"/>
                <a:gd name="T24" fmla="*/ 0 w 849"/>
                <a:gd name="T25" fmla="*/ 0 h 1133"/>
                <a:gd name="T26" fmla="*/ 849 w 849"/>
                <a:gd name="T27" fmla="*/ 1133 h 1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9" h="1133">
                  <a:moveTo>
                    <a:pt x="283" y="0"/>
                  </a:moveTo>
                  <a:cubicBezTo>
                    <a:pt x="595" y="0"/>
                    <a:pt x="849" y="253"/>
                    <a:pt x="849" y="567"/>
                  </a:cubicBezTo>
                  <a:cubicBezTo>
                    <a:pt x="849" y="880"/>
                    <a:pt x="595" y="1133"/>
                    <a:pt x="283" y="1133"/>
                  </a:cubicBezTo>
                  <a:cubicBezTo>
                    <a:pt x="283" y="1133"/>
                    <a:pt x="283" y="1133"/>
                    <a:pt x="283" y="1133"/>
                  </a:cubicBezTo>
                  <a:cubicBezTo>
                    <a:pt x="439" y="1133"/>
                    <a:pt x="566" y="1007"/>
                    <a:pt x="566" y="851"/>
                  </a:cubicBezTo>
                  <a:cubicBezTo>
                    <a:pt x="566" y="694"/>
                    <a:pt x="439" y="567"/>
                    <a:pt x="283" y="567"/>
                  </a:cubicBezTo>
                  <a:cubicBezTo>
                    <a:pt x="127" y="567"/>
                    <a:pt x="0" y="440"/>
                    <a:pt x="0" y="283"/>
                  </a:cubicBezTo>
                  <a:cubicBezTo>
                    <a:pt x="0" y="127"/>
                    <a:pt x="127" y="0"/>
                    <a:pt x="283" y="0"/>
                  </a:cubicBezTo>
                  <a:close/>
                </a:path>
              </a:pathLst>
            </a:custGeom>
            <a:gradFill flip="none" rotWithShape="1">
              <a:gsLst>
                <a:gs pos="100000">
                  <a:schemeClr val="bg2"/>
                </a:gs>
                <a:gs pos="9000">
                  <a:schemeClr val="bg2">
                    <a:lumMod val="75000"/>
                  </a:schemeClr>
                </a:gs>
              </a:gsLst>
              <a:lin ang="8100000" scaled="1"/>
              <a:tileRect/>
            </a:gradFill>
            <a:ln w="3175" cap="flat" cmpd="sng" algn="ctr">
              <a:solidFill>
                <a:schemeClr val="bg2">
                  <a:lumMod val="90000"/>
                </a:schemeClr>
              </a:solidFill>
              <a:prstDash val="solid"/>
            </a:ln>
            <a:effectLst/>
          </p:spPr>
          <p:txBody>
            <a:bodyPr anchor="ctr"/>
            <a:lstStyle/>
            <a:p>
              <a:pPr algn="ctr">
                <a:lnSpc>
                  <a:spcPct val="120000"/>
                </a:lnSpc>
                <a:defRPr/>
              </a:pPr>
              <a:endParaRPr lang="en-US" sz="1050" b="1" kern="0" dirty="0">
                <a:solidFill>
                  <a:srgbClr val="F9F9F9"/>
                </a:solidFill>
                <a:latin typeface="微软雅黑" pitchFamily="34" charset="-122"/>
                <a:ea typeface="微软雅黑" pitchFamily="34" charset="-122"/>
              </a:endParaRPr>
            </a:p>
          </p:txBody>
        </p:sp>
        <p:sp>
          <p:nvSpPr>
            <p:cNvPr id="66" name="MH_SubTitle_5">
              <a:extLst>
                <a:ext uri="{FF2B5EF4-FFF2-40B4-BE49-F238E27FC236}">
                  <a16:creationId xmlns="" xmlns:a16="http://schemas.microsoft.com/office/drawing/2014/main" id="{43E540D6-6342-4348-BC17-539F0D407E74}"/>
                </a:ext>
              </a:extLst>
            </p:cNvPr>
            <p:cNvSpPr/>
            <p:nvPr>
              <p:custDataLst>
                <p:tags r:id="rId11"/>
              </p:custDataLst>
            </p:nvPr>
          </p:nvSpPr>
          <p:spPr>
            <a:xfrm>
              <a:off x="4994275" y="3373439"/>
              <a:ext cx="801688" cy="801687"/>
            </a:xfrm>
            <a:prstGeom prst="ellipse">
              <a:avLst/>
            </a:prstGeom>
            <a:solidFill>
              <a:schemeClr val="bg2">
                <a:lumMod val="75000"/>
              </a:schemeClr>
            </a:solidFill>
            <a:ln w="57150" cap="flat" cmpd="sng" algn="ctr">
              <a:solidFill>
                <a:sysClr val="window" lastClr="FFFFFF"/>
              </a:solidFill>
              <a:prstDash val="solid"/>
              <a:miter lim="800000"/>
            </a:ln>
            <a:effectLst/>
          </p:spPr>
          <p:txBody>
            <a:bodyPr wrap="none" lIns="0" tIns="0" rIns="0" bIns="0" anchor="ctr">
              <a:normAutofit/>
            </a:bodyPr>
            <a:lstStyle/>
            <a:p>
              <a:pPr algn="ctr">
                <a:defRPr/>
              </a:pPr>
              <a:r>
                <a:rPr lang="en-US" altLang="zh-CN" sz="1400" kern="0" dirty="0">
                  <a:solidFill>
                    <a:srgbClr val="FFFFFF"/>
                  </a:solidFill>
                </a:rPr>
                <a:t>05</a:t>
              </a:r>
              <a:endParaRPr lang="zh-CN" altLang="en-US" sz="1400" kern="0" dirty="0">
                <a:solidFill>
                  <a:srgbClr val="FFFFFF"/>
                </a:solidFill>
              </a:endParaRPr>
            </a:p>
          </p:txBody>
        </p:sp>
      </p:grpSp>
      <p:grpSp>
        <p:nvGrpSpPr>
          <p:cNvPr id="18" name="组合 17">
            <a:extLst>
              <a:ext uri="{FF2B5EF4-FFF2-40B4-BE49-F238E27FC236}">
                <a16:creationId xmlns="" xmlns:a16="http://schemas.microsoft.com/office/drawing/2014/main" id="{55990C3C-A020-4415-A41C-414670F908CF}"/>
              </a:ext>
            </a:extLst>
          </p:cNvPr>
          <p:cNvGrpSpPr/>
          <p:nvPr/>
        </p:nvGrpSpPr>
        <p:grpSpPr>
          <a:xfrm>
            <a:off x="4096098" y="281415"/>
            <a:ext cx="3999814" cy="896477"/>
            <a:chOff x="4096098" y="281415"/>
            <a:chExt cx="3999814" cy="896477"/>
          </a:xfrm>
        </p:grpSpPr>
        <p:sp>
          <p:nvSpPr>
            <p:cNvPr id="19" name="Freeform 145">
              <a:extLst>
                <a:ext uri="{FF2B5EF4-FFF2-40B4-BE49-F238E27FC236}">
                  <a16:creationId xmlns="" xmlns:a16="http://schemas.microsoft.com/office/drawing/2014/main" id="{7B104DDE-E812-4690-8DD7-D9D2FF6DC64F}"/>
                </a:ext>
              </a:extLst>
            </p:cNvPr>
            <p:cNvSpPr>
              <a:spLocks/>
            </p:cNvSpPr>
            <p:nvPr/>
          </p:nvSpPr>
          <p:spPr bwMode="auto">
            <a:xfrm rot="935833">
              <a:off x="4987966" y="281415"/>
              <a:ext cx="2216068" cy="896477"/>
            </a:xfrm>
            <a:custGeom>
              <a:avLst/>
              <a:gdLst>
                <a:gd name="T0" fmla="*/ 466 w 483"/>
                <a:gd name="T1" fmla="*/ 104 h 300"/>
                <a:gd name="T2" fmla="*/ 417 w 483"/>
                <a:gd name="T3" fmla="*/ 121 h 300"/>
                <a:gd name="T4" fmla="*/ 407 w 483"/>
                <a:gd name="T5" fmla="*/ 119 h 300"/>
                <a:gd name="T6" fmla="*/ 303 w 483"/>
                <a:gd name="T7" fmla="*/ 150 h 300"/>
                <a:gd name="T8" fmla="*/ 214 w 483"/>
                <a:gd name="T9" fmla="*/ 187 h 300"/>
                <a:gd name="T10" fmla="*/ 120 w 483"/>
                <a:gd name="T11" fmla="*/ 240 h 300"/>
                <a:gd name="T12" fmla="*/ 290 w 483"/>
                <a:gd name="T13" fmla="*/ 152 h 300"/>
                <a:gd name="T14" fmla="*/ 394 w 483"/>
                <a:gd name="T15" fmla="*/ 118 h 300"/>
                <a:gd name="T16" fmla="*/ 394 w 483"/>
                <a:gd name="T17" fmla="*/ 97 h 300"/>
                <a:gd name="T18" fmla="*/ 424 w 483"/>
                <a:gd name="T19" fmla="*/ 86 h 300"/>
                <a:gd name="T20" fmla="*/ 418 w 483"/>
                <a:gd name="T21" fmla="*/ 66 h 300"/>
                <a:gd name="T22" fmla="*/ 380 w 483"/>
                <a:gd name="T23" fmla="*/ 74 h 300"/>
                <a:gd name="T24" fmla="*/ 386 w 483"/>
                <a:gd name="T25" fmla="*/ 71 h 300"/>
                <a:gd name="T26" fmla="*/ 378 w 483"/>
                <a:gd name="T27" fmla="*/ 53 h 300"/>
                <a:gd name="T28" fmla="*/ 218 w 483"/>
                <a:gd name="T29" fmla="*/ 119 h 300"/>
                <a:gd name="T30" fmla="*/ 183 w 483"/>
                <a:gd name="T31" fmla="*/ 133 h 300"/>
                <a:gd name="T32" fmla="*/ 84 w 483"/>
                <a:gd name="T33" fmla="*/ 185 h 300"/>
                <a:gd name="T34" fmla="*/ 193 w 483"/>
                <a:gd name="T35" fmla="*/ 117 h 300"/>
                <a:gd name="T36" fmla="*/ 434 w 483"/>
                <a:gd name="T37" fmla="*/ 20 h 300"/>
                <a:gd name="T38" fmla="*/ 427 w 483"/>
                <a:gd name="T39" fmla="*/ 3 h 300"/>
                <a:gd name="T40" fmla="*/ 142 w 483"/>
                <a:gd name="T41" fmla="*/ 124 h 300"/>
                <a:gd name="T42" fmla="*/ 23 w 483"/>
                <a:gd name="T43" fmla="*/ 195 h 300"/>
                <a:gd name="T44" fmla="*/ 29 w 483"/>
                <a:gd name="T45" fmla="*/ 202 h 300"/>
                <a:gd name="T46" fmla="*/ 43 w 483"/>
                <a:gd name="T47" fmla="*/ 193 h 300"/>
                <a:gd name="T48" fmla="*/ 9 w 483"/>
                <a:gd name="T49" fmla="*/ 223 h 300"/>
                <a:gd name="T50" fmla="*/ 21 w 483"/>
                <a:gd name="T51" fmla="*/ 239 h 300"/>
                <a:gd name="T52" fmla="*/ 22 w 483"/>
                <a:gd name="T53" fmla="*/ 238 h 300"/>
                <a:gd name="T54" fmla="*/ 16 w 483"/>
                <a:gd name="T55" fmla="*/ 244 h 300"/>
                <a:gd name="T56" fmla="*/ 29 w 483"/>
                <a:gd name="T57" fmla="*/ 260 h 300"/>
                <a:gd name="T58" fmla="*/ 32 w 483"/>
                <a:gd name="T59" fmla="*/ 259 h 300"/>
                <a:gd name="T60" fmla="*/ 45 w 483"/>
                <a:gd name="T61" fmla="*/ 267 h 300"/>
                <a:gd name="T62" fmla="*/ 51 w 483"/>
                <a:gd name="T63" fmla="*/ 265 h 300"/>
                <a:gd name="T64" fmla="*/ 35 w 483"/>
                <a:gd name="T65" fmla="*/ 279 h 300"/>
                <a:gd name="T66" fmla="*/ 45 w 483"/>
                <a:gd name="T67" fmla="*/ 297 h 300"/>
                <a:gd name="T68" fmla="*/ 124 w 483"/>
                <a:gd name="T69" fmla="*/ 262 h 300"/>
                <a:gd name="T70" fmla="*/ 128 w 483"/>
                <a:gd name="T71" fmla="*/ 262 h 300"/>
                <a:gd name="T72" fmla="*/ 472 w 483"/>
                <a:gd name="T73" fmla="*/ 122 h 300"/>
                <a:gd name="T74" fmla="*/ 466 w 483"/>
                <a:gd name="T75" fmla="*/ 10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300">
                  <a:moveTo>
                    <a:pt x="466" y="104"/>
                  </a:moveTo>
                  <a:cubicBezTo>
                    <a:pt x="450" y="109"/>
                    <a:pt x="433" y="115"/>
                    <a:pt x="417" y="121"/>
                  </a:cubicBezTo>
                  <a:cubicBezTo>
                    <a:pt x="414" y="119"/>
                    <a:pt x="411" y="118"/>
                    <a:pt x="407" y="119"/>
                  </a:cubicBezTo>
                  <a:cubicBezTo>
                    <a:pt x="371" y="125"/>
                    <a:pt x="337" y="137"/>
                    <a:pt x="303" y="150"/>
                  </a:cubicBezTo>
                  <a:cubicBezTo>
                    <a:pt x="272" y="161"/>
                    <a:pt x="242" y="173"/>
                    <a:pt x="214" y="187"/>
                  </a:cubicBezTo>
                  <a:cubicBezTo>
                    <a:pt x="182" y="203"/>
                    <a:pt x="151" y="223"/>
                    <a:pt x="120" y="240"/>
                  </a:cubicBezTo>
                  <a:cubicBezTo>
                    <a:pt x="173" y="205"/>
                    <a:pt x="231" y="175"/>
                    <a:pt x="290" y="152"/>
                  </a:cubicBezTo>
                  <a:cubicBezTo>
                    <a:pt x="325" y="140"/>
                    <a:pt x="360" y="129"/>
                    <a:pt x="394" y="118"/>
                  </a:cubicBezTo>
                  <a:cubicBezTo>
                    <a:pt x="406" y="115"/>
                    <a:pt x="403" y="100"/>
                    <a:pt x="394" y="97"/>
                  </a:cubicBezTo>
                  <a:cubicBezTo>
                    <a:pt x="404" y="94"/>
                    <a:pt x="414" y="90"/>
                    <a:pt x="424" y="86"/>
                  </a:cubicBezTo>
                  <a:cubicBezTo>
                    <a:pt x="436" y="81"/>
                    <a:pt x="432" y="64"/>
                    <a:pt x="418" y="66"/>
                  </a:cubicBezTo>
                  <a:cubicBezTo>
                    <a:pt x="405" y="68"/>
                    <a:pt x="392" y="70"/>
                    <a:pt x="380" y="74"/>
                  </a:cubicBezTo>
                  <a:cubicBezTo>
                    <a:pt x="382" y="73"/>
                    <a:pt x="384" y="72"/>
                    <a:pt x="386" y="71"/>
                  </a:cubicBezTo>
                  <a:cubicBezTo>
                    <a:pt x="397" y="66"/>
                    <a:pt x="389" y="51"/>
                    <a:pt x="378" y="53"/>
                  </a:cubicBezTo>
                  <a:cubicBezTo>
                    <a:pt x="322" y="64"/>
                    <a:pt x="270" y="92"/>
                    <a:pt x="218" y="119"/>
                  </a:cubicBezTo>
                  <a:cubicBezTo>
                    <a:pt x="206" y="123"/>
                    <a:pt x="195" y="128"/>
                    <a:pt x="183" y="133"/>
                  </a:cubicBezTo>
                  <a:cubicBezTo>
                    <a:pt x="149" y="148"/>
                    <a:pt x="116" y="167"/>
                    <a:pt x="84" y="185"/>
                  </a:cubicBezTo>
                  <a:cubicBezTo>
                    <a:pt x="118" y="159"/>
                    <a:pt x="155" y="137"/>
                    <a:pt x="193" y="117"/>
                  </a:cubicBezTo>
                  <a:cubicBezTo>
                    <a:pt x="274" y="85"/>
                    <a:pt x="357" y="60"/>
                    <a:pt x="434" y="20"/>
                  </a:cubicBezTo>
                  <a:cubicBezTo>
                    <a:pt x="443" y="15"/>
                    <a:pt x="436" y="0"/>
                    <a:pt x="427" y="3"/>
                  </a:cubicBezTo>
                  <a:cubicBezTo>
                    <a:pt x="330" y="35"/>
                    <a:pt x="231" y="71"/>
                    <a:pt x="142" y="124"/>
                  </a:cubicBezTo>
                  <a:cubicBezTo>
                    <a:pt x="100" y="143"/>
                    <a:pt x="60" y="166"/>
                    <a:pt x="23" y="195"/>
                  </a:cubicBezTo>
                  <a:cubicBezTo>
                    <a:pt x="19" y="198"/>
                    <a:pt x="24" y="205"/>
                    <a:pt x="29" y="202"/>
                  </a:cubicBezTo>
                  <a:cubicBezTo>
                    <a:pt x="33" y="199"/>
                    <a:pt x="38" y="196"/>
                    <a:pt x="43" y="193"/>
                  </a:cubicBezTo>
                  <a:cubicBezTo>
                    <a:pt x="31" y="202"/>
                    <a:pt x="20" y="213"/>
                    <a:pt x="9" y="223"/>
                  </a:cubicBezTo>
                  <a:cubicBezTo>
                    <a:pt x="0" y="232"/>
                    <a:pt x="11" y="243"/>
                    <a:pt x="21" y="239"/>
                  </a:cubicBezTo>
                  <a:cubicBezTo>
                    <a:pt x="21" y="239"/>
                    <a:pt x="21" y="238"/>
                    <a:pt x="22" y="238"/>
                  </a:cubicBezTo>
                  <a:cubicBezTo>
                    <a:pt x="20" y="240"/>
                    <a:pt x="18" y="242"/>
                    <a:pt x="16" y="244"/>
                  </a:cubicBezTo>
                  <a:cubicBezTo>
                    <a:pt x="9" y="254"/>
                    <a:pt x="18" y="265"/>
                    <a:pt x="29" y="260"/>
                  </a:cubicBezTo>
                  <a:cubicBezTo>
                    <a:pt x="30" y="260"/>
                    <a:pt x="31" y="259"/>
                    <a:pt x="32" y="259"/>
                  </a:cubicBezTo>
                  <a:cubicBezTo>
                    <a:pt x="33" y="264"/>
                    <a:pt x="38" y="269"/>
                    <a:pt x="45" y="267"/>
                  </a:cubicBezTo>
                  <a:cubicBezTo>
                    <a:pt x="47" y="267"/>
                    <a:pt x="49" y="266"/>
                    <a:pt x="51" y="265"/>
                  </a:cubicBezTo>
                  <a:cubicBezTo>
                    <a:pt x="45" y="270"/>
                    <a:pt x="40" y="274"/>
                    <a:pt x="35" y="279"/>
                  </a:cubicBezTo>
                  <a:cubicBezTo>
                    <a:pt x="27" y="286"/>
                    <a:pt x="35" y="300"/>
                    <a:pt x="45" y="297"/>
                  </a:cubicBezTo>
                  <a:cubicBezTo>
                    <a:pt x="73" y="288"/>
                    <a:pt x="99" y="276"/>
                    <a:pt x="124" y="262"/>
                  </a:cubicBezTo>
                  <a:cubicBezTo>
                    <a:pt x="126" y="263"/>
                    <a:pt x="127" y="263"/>
                    <a:pt x="128" y="262"/>
                  </a:cubicBezTo>
                  <a:cubicBezTo>
                    <a:pt x="248" y="231"/>
                    <a:pt x="355" y="163"/>
                    <a:pt x="472" y="122"/>
                  </a:cubicBezTo>
                  <a:cubicBezTo>
                    <a:pt x="483" y="118"/>
                    <a:pt x="478" y="100"/>
                    <a:pt x="466" y="10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0" name="文本框 19">
              <a:extLst>
                <a:ext uri="{FF2B5EF4-FFF2-40B4-BE49-F238E27FC236}">
                  <a16:creationId xmlns="" xmlns:a16="http://schemas.microsoft.com/office/drawing/2014/main" id="{CE93EF52-4939-4505-BC02-C6E490087FA2}"/>
                </a:ext>
              </a:extLst>
            </p:cNvPr>
            <p:cNvSpPr txBox="1"/>
            <p:nvPr/>
          </p:nvSpPr>
          <p:spPr>
            <a:xfrm>
              <a:off x="4096098" y="369588"/>
              <a:ext cx="3999814" cy="707886"/>
            </a:xfrm>
            <a:prstGeom prst="rect">
              <a:avLst/>
            </a:prstGeom>
            <a:noFill/>
          </p:spPr>
          <p:txBody>
            <a:bodyPr wrap="none" rtlCol="0">
              <a:spAutoFit/>
            </a:bodyPr>
            <a:lstStyle/>
            <a:p>
              <a:pPr algn="ctr"/>
              <a:r>
                <a:rPr lang="vi-VN" altLang="zh-CN" sz="4000" dirty="0">
                  <a:latin typeface="汉仪喵魂体W" panose="00020600040101010101" pitchFamily="18" charset="-122"/>
                  <a:ea typeface="汉仪喵魂体W" panose="00020600040101010101" pitchFamily="18" charset="-122"/>
                </a:rPr>
                <a:t>KIÊN TRÌ LÀ GÌ?</a:t>
              </a:r>
              <a:endParaRPr lang="zh-CN" altLang="en-US" sz="4000" dirty="0">
                <a:latin typeface="汉仪喵魂体W" panose="00020600040101010101" pitchFamily="18" charset="-122"/>
                <a:ea typeface="汉仪喵魂体W" panose="00020600040101010101" pitchFamily="18" charset="-122"/>
              </a:endParaRPr>
            </a:p>
          </p:txBody>
        </p:sp>
      </p:grpSp>
      <p:sp>
        <p:nvSpPr>
          <p:cNvPr id="26" name="矩形 25">
            <a:extLst>
              <a:ext uri="{FF2B5EF4-FFF2-40B4-BE49-F238E27FC236}">
                <a16:creationId xmlns="" xmlns:a16="http://schemas.microsoft.com/office/drawing/2014/main" id="{9981480A-ED6E-4692-9B1C-426345734CA7}"/>
              </a:ext>
            </a:extLst>
          </p:cNvPr>
          <p:cNvSpPr/>
          <p:nvPr/>
        </p:nvSpPr>
        <p:spPr>
          <a:xfrm>
            <a:off x="6764338" y="1448589"/>
            <a:ext cx="2241974" cy="505972"/>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2400" b="1" dirty="0">
                <a:solidFill>
                  <a:schemeClr val="tx1">
                    <a:lumMod val="75000"/>
                    <a:lumOff val="25000"/>
                  </a:schemeClr>
                </a:solidFill>
                <a:latin typeface="Calibri Light" panose="020F0302020204030204" pitchFamily="34" charset="0"/>
                <a:cs typeface="Calibri Light" panose="020F0302020204030204" pitchFamily="34" charset="0"/>
              </a:rPr>
              <a:t>CẦN CÙ</a:t>
            </a:r>
            <a:endParaRPr lang="zh-CN" altLang="en-US" sz="2400" b="1"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29" name="矩形 28">
            <a:extLst>
              <a:ext uri="{FF2B5EF4-FFF2-40B4-BE49-F238E27FC236}">
                <a16:creationId xmlns="" xmlns:a16="http://schemas.microsoft.com/office/drawing/2014/main" id="{793A7855-871D-4D42-977E-63A59737C7FA}"/>
              </a:ext>
            </a:extLst>
          </p:cNvPr>
          <p:cNvSpPr/>
          <p:nvPr/>
        </p:nvSpPr>
        <p:spPr>
          <a:xfrm>
            <a:off x="8042941" y="3005312"/>
            <a:ext cx="2241974" cy="505972"/>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2400" b="1" dirty="0">
                <a:solidFill>
                  <a:schemeClr val="tx1">
                    <a:lumMod val="75000"/>
                    <a:lumOff val="25000"/>
                  </a:schemeClr>
                </a:solidFill>
                <a:latin typeface="Calibri Light" panose="020F0302020204030204" pitchFamily="34" charset="0"/>
                <a:cs typeface="Calibri Light" panose="020F0302020204030204" pitchFamily="34" charset="0"/>
              </a:rPr>
              <a:t>TỰ GIÁC</a:t>
            </a:r>
            <a:endParaRPr lang="zh-CN" altLang="en-US" sz="2400" b="1"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32" name="矩形 31">
            <a:extLst>
              <a:ext uri="{FF2B5EF4-FFF2-40B4-BE49-F238E27FC236}">
                <a16:creationId xmlns="" xmlns:a16="http://schemas.microsoft.com/office/drawing/2014/main" id="{989B965F-B059-47AD-BA8A-AF4B87FABC6A}"/>
              </a:ext>
            </a:extLst>
          </p:cNvPr>
          <p:cNvSpPr/>
          <p:nvPr/>
        </p:nvSpPr>
        <p:spPr>
          <a:xfrm>
            <a:off x="7169297" y="4879007"/>
            <a:ext cx="2241974" cy="505972"/>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2400" b="1" dirty="0">
                <a:solidFill>
                  <a:schemeClr val="tx1">
                    <a:lumMod val="75000"/>
                    <a:lumOff val="25000"/>
                  </a:schemeClr>
                </a:solidFill>
                <a:latin typeface="Calibri Light" panose="020F0302020204030204" pitchFamily="34" charset="0"/>
                <a:cs typeface="Calibri Light" panose="020F0302020204030204" pitchFamily="34" charset="0"/>
              </a:rPr>
              <a:t>MIỆT MÀI</a:t>
            </a:r>
            <a:endParaRPr lang="zh-CN" altLang="en-US" sz="2400" b="1"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35" name="矩形 34">
            <a:extLst>
              <a:ext uri="{FF2B5EF4-FFF2-40B4-BE49-F238E27FC236}">
                <a16:creationId xmlns="" xmlns:a16="http://schemas.microsoft.com/office/drawing/2014/main" id="{AD31523D-D568-4320-87DD-09D2A380DACA}"/>
              </a:ext>
            </a:extLst>
          </p:cNvPr>
          <p:cNvSpPr/>
          <p:nvPr/>
        </p:nvSpPr>
        <p:spPr>
          <a:xfrm>
            <a:off x="2473439" y="4349503"/>
            <a:ext cx="2241974" cy="949171"/>
          </a:xfrm>
          <a:prstGeom prst="rect">
            <a:avLst/>
          </a:prstGeom>
        </p:spPr>
        <p:txBody>
          <a:bodyPr wrap="square">
            <a:spAutoFit/>
            <a:scene3d>
              <a:camera prst="orthographicFront"/>
              <a:lightRig rig="threePt" dir="t"/>
            </a:scene3d>
            <a:sp3d contourW="12700"/>
          </a:bodyPr>
          <a:lstStyle/>
          <a:p>
            <a:pPr algn="r">
              <a:lnSpc>
                <a:spcPct val="120000"/>
              </a:lnSpc>
            </a:pPr>
            <a:r>
              <a:rPr lang="vi-VN" altLang="zh-CN" sz="2400" b="1" dirty="0">
                <a:solidFill>
                  <a:schemeClr val="tx1">
                    <a:lumMod val="75000"/>
                    <a:lumOff val="25000"/>
                  </a:schemeClr>
                </a:solidFill>
                <a:latin typeface="Calibri Light" panose="020F0302020204030204" pitchFamily="34" charset="0"/>
                <a:cs typeface="Calibri Light" panose="020F0302020204030204" pitchFamily="34" charset="0"/>
              </a:rPr>
              <a:t>LÀM VIỆC THƯỜNG XUYÊN</a:t>
            </a:r>
            <a:endParaRPr lang="zh-CN" altLang="en-US" sz="2400" b="1"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38" name="矩形 37">
            <a:extLst>
              <a:ext uri="{FF2B5EF4-FFF2-40B4-BE49-F238E27FC236}">
                <a16:creationId xmlns="" xmlns:a16="http://schemas.microsoft.com/office/drawing/2014/main" id="{EF256FDD-7183-41F4-A655-B002C29F5E67}"/>
              </a:ext>
            </a:extLst>
          </p:cNvPr>
          <p:cNvSpPr/>
          <p:nvPr/>
        </p:nvSpPr>
        <p:spPr>
          <a:xfrm>
            <a:off x="2321631" y="2053573"/>
            <a:ext cx="2241974" cy="505972"/>
          </a:xfrm>
          <a:prstGeom prst="rect">
            <a:avLst/>
          </a:prstGeom>
        </p:spPr>
        <p:txBody>
          <a:bodyPr wrap="square">
            <a:spAutoFit/>
            <a:scene3d>
              <a:camera prst="orthographicFront"/>
              <a:lightRig rig="threePt" dir="t"/>
            </a:scene3d>
            <a:sp3d contourW="12700"/>
          </a:bodyPr>
          <a:lstStyle/>
          <a:p>
            <a:pPr algn="r">
              <a:lnSpc>
                <a:spcPct val="120000"/>
              </a:lnSpc>
            </a:pPr>
            <a:r>
              <a:rPr lang="vi-VN" altLang="zh-CN" sz="2400" b="1" dirty="0">
                <a:solidFill>
                  <a:schemeClr val="tx1">
                    <a:lumMod val="75000"/>
                    <a:lumOff val="25000"/>
                  </a:schemeClr>
                </a:solidFill>
                <a:latin typeface="Calibri Light" panose="020F0302020204030204" pitchFamily="34" charset="0"/>
                <a:cs typeface="Calibri Light" panose="020F0302020204030204" pitchFamily="34" charset="0"/>
              </a:rPr>
              <a:t>ĐIỀU ĐẶN</a:t>
            </a:r>
            <a:endParaRPr lang="zh-CN" altLang="en-US" sz="2400" b="1"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3" name="Rectangle 2">
            <a:extLst>
              <a:ext uri="{FF2B5EF4-FFF2-40B4-BE49-F238E27FC236}">
                <a16:creationId xmlns="" xmlns:a16="http://schemas.microsoft.com/office/drawing/2014/main" id="{B1292195-62E5-F240-BE45-EF89525A3D1B}"/>
              </a:ext>
            </a:extLst>
          </p:cNvPr>
          <p:cNvSpPr/>
          <p:nvPr/>
        </p:nvSpPr>
        <p:spPr>
          <a:xfrm>
            <a:off x="1762807" y="5652049"/>
            <a:ext cx="9569673" cy="1029607"/>
          </a:xfrm>
          <a:prstGeom prst="rect">
            <a:avLst/>
          </a:prstGeom>
          <a:solidFill>
            <a:schemeClr val="accent3">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b="1">
                <a:solidFill>
                  <a:schemeClr val="accent1">
                    <a:lumMod val="50000"/>
                  </a:schemeClr>
                </a:solidFill>
                <a:latin typeface="Calibri Light" panose="020F0302020204030204" pitchFamily="34" charset="0"/>
                <a:cs typeface="Calibri Light" panose="020F0302020204030204" pitchFamily="34" charset="0"/>
              </a:rPr>
              <a:t>KIÊN TRÌ LÀ SỰ QUYẾT TÂM LÀM ĐẾN CÙNG DÙ GẶP KHÓ KHĂN, GIAN KHỔ.</a:t>
            </a:r>
          </a:p>
        </p:txBody>
      </p:sp>
    </p:spTree>
    <p:custDataLst>
      <p:tags r:id="rId1"/>
    </p:custDataLst>
    <p:extLst>
      <p:ext uri="{BB962C8B-B14F-4D97-AF65-F5344CB8AC3E}">
        <p14:creationId xmlns:p14="http://schemas.microsoft.com/office/powerpoint/2010/main" val="4029709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805;p45">
            <a:extLst>
              <a:ext uri="{FF2B5EF4-FFF2-40B4-BE49-F238E27FC236}">
                <a16:creationId xmlns="" xmlns:a16="http://schemas.microsoft.com/office/drawing/2014/main" id="{227C64DE-67A0-BF47-BA42-1CE158AD54E8}"/>
              </a:ext>
            </a:extLst>
          </p:cNvPr>
          <p:cNvSpPr txBox="1">
            <a:spLocks/>
          </p:cNvSpPr>
          <p:nvPr/>
        </p:nvSpPr>
        <p:spPr>
          <a:xfrm>
            <a:off x="1635199" y="2028542"/>
            <a:ext cx="8921600" cy="1971200"/>
          </a:xfrm>
          <a:prstGeom prst="rect">
            <a:avLst/>
          </a:prstGeom>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4000">
                <a:latin typeface="Calibri Light" panose="020F0302020204030204" pitchFamily="34" charset="0"/>
                <a:cs typeface="Calibri Light" panose="020F0302020204030204" pitchFamily="34" charset="0"/>
              </a:rPr>
              <a:t>Siêng năng là đức tính của con người biểu hiện sự cần cù, tự giác, miệt mài, làm việc thường xuyên, đều đặn.</a:t>
            </a:r>
          </a:p>
        </p:txBody>
      </p:sp>
      <p:grpSp>
        <p:nvGrpSpPr>
          <p:cNvPr id="7" name="组合 17">
            <a:extLst>
              <a:ext uri="{FF2B5EF4-FFF2-40B4-BE49-F238E27FC236}">
                <a16:creationId xmlns="" xmlns:a16="http://schemas.microsoft.com/office/drawing/2014/main" id="{CFC69241-EAFE-FF47-B211-B57FDA339445}"/>
              </a:ext>
            </a:extLst>
          </p:cNvPr>
          <p:cNvGrpSpPr/>
          <p:nvPr/>
        </p:nvGrpSpPr>
        <p:grpSpPr>
          <a:xfrm>
            <a:off x="3117272" y="1034387"/>
            <a:ext cx="5957455" cy="896477"/>
            <a:chOff x="2992588" y="-72529"/>
            <a:chExt cx="5957455" cy="896477"/>
          </a:xfrm>
        </p:grpSpPr>
        <p:sp>
          <p:nvSpPr>
            <p:cNvPr id="8" name="Freeform 145">
              <a:extLst>
                <a:ext uri="{FF2B5EF4-FFF2-40B4-BE49-F238E27FC236}">
                  <a16:creationId xmlns="" xmlns:a16="http://schemas.microsoft.com/office/drawing/2014/main" id="{D0655B70-FAA7-834B-835B-D5A9DD64B90F}"/>
                </a:ext>
              </a:extLst>
            </p:cNvPr>
            <p:cNvSpPr>
              <a:spLocks/>
            </p:cNvSpPr>
            <p:nvPr/>
          </p:nvSpPr>
          <p:spPr bwMode="auto">
            <a:xfrm rot="425013">
              <a:off x="3809190" y="-72529"/>
              <a:ext cx="5016979" cy="896477"/>
            </a:xfrm>
            <a:custGeom>
              <a:avLst/>
              <a:gdLst>
                <a:gd name="T0" fmla="*/ 466 w 483"/>
                <a:gd name="T1" fmla="*/ 104 h 300"/>
                <a:gd name="T2" fmla="*/ 417 w 483"/>
                <a:gd name="T3" fmla="*/ 121 h 300"/>
                <a:gd name="T4" fmla="*/ 407 w 483"/>
                <a:gd name="T5" fmla="*/ 119 h 300"/>
                <a:gd name="T6" fmla="*/ 303 w 483"/>
                <a:gd name="T7" fmla="*/ 150 h 300"/>
                <a:gd name="T8" fmla="*/ 214 w 483"/>
                <a:gd name="T9" fmla="*/ 187 h 300"/>
                <a:gd name="T10" fmla="*/ 120 w 483"/>
                <a:gd name="T11" fmla="*/ 240 h 300"/>
                <a:gd name="T12" fmla="*/ 290 w 483"/>
                <a:gd name="T13" fmla="*/ 152 h 300"/>
                <a:gd name="T14" fmla="*/ 394 w 483"/>
                <a:gd name="T15" fmla="*/ 118 h 300"/>
                <a:gd name="T16" fmla="*/ 394 w 483"/>
                <a:gd name="T17" fmla="*/ 97 h 300"/>
                <a:gd name="T18" fmla="*/ 424 w 483"/>
                <a:gd name="T19" fmla="*/ 86 h 300"/>
                <a:gd name="T20" fmla="*/ 418 w 483"/>
                <a:gd name="T21" fmla="*/ 66 h 300"/>
                <a:gd name="T22" fmla="*/ 380 w 483"/>
                <a:gd name="T23" fmla="*/ 74 h 300"/>
                <a:gd name="T24" fmla="*/ 386 w 483"/>
                <a:gd name="T25" fmla="*/ 71 h 300"/>
                <a:gd name="T26" fmla="*/ 378 w 483"/>
                <a:gd name="T27" fmla="*/ 53 h 300"/>
                <a:gd name="T28" fmla="*/ 218 w 483"/>
                <a:gd name="T29" fmla="*/ 119 h 300"/>
                <a:gd name="T30" fmla="*/ 183 w 483"/>
                <a:gd name="T31" fmla="*/ 133 h 300"/>
                <a:gd name="T32" fmla="*/ 84 w 483"/>
                <a:gd name="T33" fmla="*/ 185 h 300"/>
                <a:gd name="T34" fmla="*/ 193 w 483"/>
                <a:gd name="T35" fmla="*/ 117 h 300"/>
                <a:gd name="T36" fmla="*/ 434 w 483"/>
                <a:gd name="T37" fmla="*/ 20 h 300"/>
                <a:gd name="T38" fmla="*/ 427 w 483"/>
                <a:gd name="T39" fmla="*/ 3 h 300"/>
                <a:gd name="T40" fmla="*/ 142 w 483"/>
                <a:gd name="T41" fmla="*/ 124 h 300"/>
                <a:gd name="T42" fmla="*/ 23 w 483"/>
                <a:gd name="T43" fmla="*/ 195 h 300"/>
                <a:gd name="T44" fmla="*/ 29 w 483"/>
                <a:gd name="T45" fmla="*/ 202 h 300"/>
                <a:gd name="T46" fmla="*/ 43 w 483"/>
                <a:gd name="T47" fmla="*/ 193 h 300"/>
                <a:gd name="T48" fmla="*/ 9 w 483"/>
                <a:gd name="T49" fmla="*/ 223 h 300"/>
                <a:gd name="T50" fmla="*/ 21 w 483"/>
                <a:gd name="T51" fmla="*/ 239 h 300"/>
                <a:gd name="T52" fmla="*/ 22 w 483"/>
                <a:gd name="T53" fmla="*/ 238 h 300"/>
                <a:gd name="T54" fmla="*/ 16 w 483"/>
                <a:gd name="T55" fmla="*/ 244 h 300"/>
                <a:gd name="T56" fmla="*/ 29 w 483"/>
                <a:gd name="T57" fmla="*/ 260 h 300"/>
                <a:gd name="T58" fmla="*/ 32 w 483"/>
                <a:gd name="T59" fmla="*/ 259 h 300"/>
                <a:gd name="T60" fmla="*/ 45 w 483"/>
                <a:gd name="T61" fmla="*/ 267 h 300"/>
                <a:gd name="T62" fmla="*/ 51 w 483"/>
                <a:gd name="T63" fmla="*/ 265 h 300"/>
                <a:gd name="T64" fmla="*/ 35 w 483"/>
                <a:gd name="T65" fmla="*/ 279 h 300"/>
                <a:gd name="T66" fmla="*/ 45 w 483"/>
                <a:gd name="T67" fmla="*/ 297 h 300"/>
                <a:gd name="T68" fmla="*/ 124 w 483"/>
                <a:gd name="T69" fmla="*/ 262 h 300"/>
                <a:gd name="T70" fmla="*/ 128 w 483"/>
                <a:gd name="T71" fmla="*/ 262 h 300"/>
                <a:gd name="T72" fmla="*/ 472 w 483"/>
                <a:gd name="T73" fmla="*/ 122 h 300"/>
                <a:gd name="T74" fmla="*/ 466 w 483"/>
                <a:gd name="T75" fmla="*/ 10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300">
                  <a:moveTo>
                    <a:pt x="466" y="104"/>
                  </a:moveTo>
                  <a:cubicBezTo>
                    <a:pt x="450" y="109"/>
                    <a:pt x="433" y="115"/>
                    <a:pt x="417" y="121"/>
                  </a:cubicBezTo>
                  <a:cubicBezTo>
                    <a:pt x="414" y="119"/>
                    <a:pt x="411" y="118"/>
                    <a:pt x="407" y="119"/>
                  </a:cubicBezTo>
                  <a:cubicBezTo>
                    <a:pt x="371" y="125"/>
                    <a:pt x="337" y="137"/>
                    <a:pt x="303" y="150"/>
                  </a:cubicBezTo>
                  <a:cubicBezTo>
                    <a:pt x="272" y="161"/>
                    <a:pt x="242" y="173"/>
                    <a:pt x="214" y="187"/>
                  </a:cubicBezTo>
                  <a:cubicBezTo>
                    <a:pt x="182" y="203"/>
                    <a:pt x="151" y="223"/>
                    <a:pt x="120" y="240"/>
                  </a:cubicBezTo>
                  <a:cubicBezTo>
                    <a:pt x="173" y="205"/>
                    <a:pt x="231" y="175"/>
                    <a:pt x="290" y="152"/>
                  </a:cubicBezTo>
                  <a:cubicBezTo>
                    <a:pt x="325" y="140"/>
                    <a:pt x="360" y="129"/>
                    <a:pt x="394" y="118"/>
                  </a:cubicBezTo>
                  <a:cubicBezTo>
                    <a:pt x="406" y="115"/>
                    <a:pt x="403" y="100"/>
                    <a:pt x="394" y="97"/>
                  </a:cubicBezTo>
                  <a:cubicBezTo>
                    <a:pt x="404" y="94"/>
                    <a:pt x="414" y="90"/>
                    <a:pt x="424" y="86"/>
                  </a:cubicBezTo>
                  <a:cubicBezTo>
                    <a:pt x="436" y="81"/>
                    <a:pt x="432" y="64"/>
                    <a:pt x="418" y="66"/>
                  </a:cubicBezTo>
                  <a:cubicBezTo>
                    <a:pt x="405" y="68"/>
                    <a:pt x="392" y="70"/>
                    <a:pt x="380" y="74"/>
                  </a:cubicBezTo>
                  <a:cubicBezTo>
                    <a:pt x="382" y="73"/>
                    <a:pt x="384" y="72"/>
                    <a:pt x="386" y="71"/>
                  </a:cubicBezTo>
                  <a:cubicBezTo>
                    <a:pt x="397" y="66"/>
                    <a:pt x="389" y="51"/>
                    <a:pt x="378" y="53"/>
                  </a:cubicBezTo>
                  <a:cubicBezTo>
                    <a:pt x="322" y="64"/>
                    <a:pt x="270" y="92"/>
                    <a:pt x="218" y="119"/>
                  </a:cubicBezTo>
                  <a:cubicBezTo>
                    <a:pt x="206" y="123"/>
                    <a:pt x="195" y="128"/>
                    <a:pt x="183" y="133"/>
                  </a:cubicBezTo>
                  <a:cubicBezTo>
                    <a:pt x="149" y="148"/>
                    <a:pt x="116" y="167"/>
                    <a:pt x="84" y="185"/>
                  </a:cubicBezTo>
                  <a:cubicBezTo>
                    <a:pt x="118" y="159"/>
                    <a:pt x="155" y="137"/>
                    <a:pt x="193" y="117"/>
                  </a:cubicBezTo>
                  <a:cubicBezTo>
                    <a:pt x="274" y="85"/>
                    <a:pt x="357" y="60"/>
                    <a:pt x="434" y="20"/>
                  </a:cubicBezTo>
                  <a:cubicBezTo>
                    <a:pt x="443" y="15"/>
                    <a:pt x="436" y="0"/>
                    <a:pt x="427" y="3"/>
                  </a:cubicBezTo>
                  <a:cubicBezTo>
                    <a:pt x="330" y="35"/>
                    <a:pt x="231" y="71"/>
                    <a:pt x="142" y="124"/>
                  </a:cubicBezTo>
                  <a:cubicBezTo>
                    <a:pt x="100" y="143"/>
                    <a:pt x="60" y="166"/>
                    <a:pt x="23" y="195"/>
                  </a:cubicBezTo>
                  <a:cubicBezTo>
                    <a:pt x="19" y="198"/>
                    <a:pt x="24" y="205"/>
                    <a:pt x="29" y="202"/>
                  </a:cubicBezTo>
                  <a:cubicBezTo>
                    <a:pt x="33" y="199"/>
                    <a:pt x="38" y="196"/>
                    <a:pt x="43" y="193"/>
                  </a:cubicBezTo>
                  <a:cubicBezTo>
                    <a:pt x="31" y="202"/>
                    <a:pt x="20" y="213"/>
                    <a:pt x="9" y="223"/>
                  </a:cubicBezTo>
                  <a:cubicBezTo>
                    <a:pt x="0" y="232"/>
                    <a:pt x="11" y="243"/>
                    <a:pt x="21" y="239"/>
                  </a:cubicBezTo>
                  <a:cubicBezTo>
                    <a:pt x="21" y="239"/>
                    <a:pt x="21" y="238"/>
                    <a:pt x="22" y="238"/>
                  </a:cubicBezTo>
                  <a:cubicBezTo>
                    <a:pt x="20" y="240"/>
                    <a:pt x="18" y="242"/>
                    <a:pt x="16" y="244"/>
                  </a:cubicBezTo>
                  <a:cubicBezTo>
                    <a:pt x="9" y="254"/>
                    <a:pt x="18" y="265"/>
                    <a:pt x="29" y="260"/>
                  </a:cubicBezTo>
                  <a:cubicBezTo>
                    <a:pt x="30" y="260"/>
                    <a:pt x="31" y="259"/>
                    <a:pt x="32" y="259"/>
                  </a:cubicBezTo>
                  <a:cubicBezTo>
                    <a:pt x="33" y="264"/>
                    <a:pt x="38" y="269"/>
                    <a:pt x="45" y="267"/>
                  </a:cubicBezTo>
                  <a:cubicBezTo>
                    <a:pt x="47" y="267"/>
                    <a:pt x="49" y="266"/>
                    <a:pt x="51" y="265"/>
                  </a:cubicBezTo>
                  <a:cubicBezTo>
                    <a:pt x="45" y="270"/>
                    <a:pt x="40" y="274"/>
                    <a:pt x="35" y="279"/>
                  </a:cubicBezTo>
                  <a:cubicBezTo>
                    <a:pt x="27" y="286"/>
                    <a:pt x="35" y="300"/>
                    <a:pt x="45" y="297"/>
                  </a:cubicBezTo>
                  <a:cubicBezTo>
                    <a:pt x="73" y="288"/>
                    <a:pt x="99" y="276"/>
                    <a:pt x="124" y="262"/>
                  </a:cubicBezTo>
                  <a:cubicBezTo>
                    <a:pt x="126" y="263"/>
                    <a:pt x="127" y="263"/>
                    <a:pt x="128" y="262"/>
                  </a:cubicBezTo>
                  <a:cubicBezTo>
                    <a:pt x="248" y="231"/>
                    <a:pt x="355" y="163"/>
                    <a:pt x="472" y="122"/>
                  </a:cubicBezTo>
                  <a:cubicBezTo>
                    <a:pt x="483" y="118"/>
                    <a:pt x="478" y="100"/>
                    <a:pt x="466" y="10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 name="文本框 19">
              <a:extLst>
                <a:ext uri="{FF2B5EF4-FFF2-40B4-BE49-F238E27FC236}">
                  <a16:creationId xmlns="" xmlns:a16="http://schemas.microsoft.com/office/drawing/2014/main" id="{F4F0C34C-1FCF-DF41-A5C5-8D02A466F2F9}"/>
                </a:ext>
              </a:extLst>
            </p:cNvPr>
            <p:cNvSpPr txBox="1"/>
            <p:nvPr/>
          </p:nvSpPr>
          <p:spPr>
            <a:xfrm>
              <a:off x="2992588" y="21766"/>
              <a:ext cx="5957455" cy="707886"/>
            </a:xfrm>
            <a:prstGeom prst="rect">
              <a:avLst/>
            </a:prstGeom>
            <a:noFill/>
          </p:spPr>
          <p:txBody>
            <a:bodyPr wrap="square" rtlCol="0">
              <a:spAutoFit/>
            </a:bodyPr>
            <a:lstStyle/>
            <a:p>
              <a:pPr algn="ctr"/>
              <a:r>
                <a:rPr lang="en-US" sz="4000" b="1">
                  <a:latin typeface="Calibri Light" panose="020F0302020204030204" pitchFamily="34" charset="0"/>
                  <a:cs typeface="Calibri Light" panose="020F0302020204030204" pitchFamily="34" charset="0"/>
                </a:rPr>
                <a:t>—KHÁI NIỆM </a:t>
              </a:r>
              <a:r>
                <a:rPr lang="vi-VN" altLang="zh-CN" sz="4000" b="1" dirty="0">
                  <a:latin typeface="Calibri Light" panose="020F0302020204030204" pitchFamily="34" charset="0"/>
                  <a:ea typeface="汉仪喵魂体W" panose="00020600040101010101" pitchFamily="18" charset="-122"/>
                  <a:cs typeface="Calibri Light" panose="020F0302020204030204" pitchFamily="34" charset="0"/>
                </a:rPr>
                <a:t>SIÊNG NĂNG</a:t>
              </a:r>
              <a:endParaRPr lang="zh-CN" altLang="en-US" sz="4000" b="1" dirty="0">
                <a:latin typeface="Calibri Light" panose="020F0302020204030204" pitchFamily="34" charset="0"/>
                <a:ea typeface="汉仪喵魂体W" panose="00020600040101010101" pitchFamily="18" charset="-122"/>
                <a:cs typeface="Calibri Light" panose="020F0302020204030204" pitchFamily="34" charset="0"/>
              </a:endParaRPr>
            </a:p>
          </p:txBody>
        </p:sp>
      </p:grpSp>
      <p:sp>
        <p:nvSpPr>
          <p:cNvPr id="11" name="MH_SubTitle_1">
            <a:extLst>
              <a:ext uri="{FF2B5EF4-FFF2-40B4-BE49-F238E27FC236}">
                <a16:creationId xmlns="" xmlns:a16="http://schemas.microsoft.com/office/drawing/2014/main" id="{EB405947-904B-DC45-970B-27D2D17B4BAB}"/>
              </a:ext>
            </a:extLst>
          </p:cNvPr>
          <p:cNvSpPr/>
          <p:nvPr>
            <p:custDataLst>
              <p:tags r:id="rId1"/>
            </p:custDataLst>
          </p:nvPr>
        </p:nvSpPr>
        <p:spPr>
          <a:xfrm>
            <a:off x="1751991" y="4290631"/>
            <a:ext cx="1254445" cy="413464"/>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normAutofit/>
          </a:bodyPr>
          <a:lstStyle/>
          <a:p>
            <a:pPr algn="just">
              <a:defRPr/>
            </a:pPr>
            <a:r>
              <a:rPr lang="vi-VN" altLang="zh-CN" dirty="0">
                <a:solidFill>
                  <a:srgbClr val="FFFFFF"/>
                </a:solidFill>
              </a:rPr>
              <a:t>VÍ DỤ:</a:t>
            </a:r>
            <a:endParaRPr lang="zh-CN" altLang="en-US" dirty="0">
              <a:solidFill>
                <a:srgbClr val="FFFFFF"/>
              </a:solidFill>
            </a:endParaRPr>
          </a:p>
        </p:txBody>
      </p:sp>
      <p:sp>
        <p:nvSpPr>
          <p:cNvPr id="12" name="矩形 35">
            <a:extLst>
              <a:ext uri="{FF2B5EF4-FFF2-40B4-BE49-F238E27FC236}">
                <a16:creationId xmlns="" xmlns:a16="http://schemas.microsoft.com/office/drawing/2014/main" id="{A13128E7-BF0A-E84A-8406-FDA613EF3B5E}"/>
              </a:ext>
            </a:extLst>
          </p:cNvPr>
          <p:cNvSpPr/>
          <p:nvPr/>
        </p:nvSpPr>
        <p:spPr>
          <a:xfrm>
            <a:off x="3117271" y="4214583"/>
            <a:ext cx="7322737" cy="1609030"/>
          </a:xfrm>
          <a:prstGeom prst="rect">
            <a:avLst/>
          </a:prstGeom>
        </p:spPr>
        <p:txBody>
          <a:bodyPr wrap="square">
            <a:spAutoFit/>
            <a:scene3d>
              <a:camera prst="orthographicFront"/>
              <a:lightRig rig="threePt" dir="t"/>
            </a:scene3d>
            <a:sp3d contourW="12700"/>
          </a:bodyPr>
          <a:lstStyle/>
          <a:p>
            <a:pPr algn="just">
              <a:lnSpc>
                <a:spcPct val="120000"/>
              </a:lnSpc>
            </a:pPr>
            <a:r>
              <a:rPr lang="vi-VN" sz="2800" dirty="0">
                <a:solidFill>
                  <a:schemeClr val="tx1">
                    <a:lumMod val="85000"/>
                    <a:lumOff val="15000"/>
                  </a:schemeClr>
                </a:solidFill>
                <a:latin typeface="Calibri Light" panose="020F0302020204030204" pitchFamily="34" charset="0"/>
                <a:ea typeface="Microsoft YaHei" panose="020B0503020204020204" pitchFamily="34" charset="-122"/>
                <a:cs typeface="Calibri Light" panose="020F0302020204030204" pitchFamily="34" charset="0"/>
              </a:rPr>
              <a:t>Buổi lao động nhiều việc không làm hết nhưng các bạn HS lớp 6 chăm chỉ làm và đã hoàn thành công việc.</a:t>
            </a:r>
            <a:endParaRPr lang="zh-CN" altLang="en-US" sz="2800" dirty="0">
              <a:solidFill>
                <a:schemeClr val="tx1">
                  <a:lumMod val="85000"/>
                  <a:lumOff val="1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711977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805;p45">
            <a:extLst>
              <a:ext uri="{FF2B5EF4-FFF2-40B4-BE49-F238E27FC236}">
                <a16:creationId xmlns="" xmlns:a16="http://schemas.microsoft.com/office/drawing/2014/main" id="{45F21A41-F914-BE44-85A5-C5A6E5B91C81}"/>
              </a:ext>
            </a:extLst>
          </p:cNvPr>
          <p:cNvSpPr txBox="1">
            <a:spLocks/>
          </p:cNvSpPr>
          <p:nvPr/>
        </p:nvSpPr>
        <p:spPr>
          <a:xfrm>
            <a:off x="2230946" y="2446865"/>
            <a:ext cx="8921600" cy="1321730"/>
          </a:xfrm>
          <a:prstGeom prst="rect">
            <a:avLst/>
          </a:prstGeom>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x-none" sz="4000">
                <a:solidFill>
                  <a:schemeClr val="tx1">
                    <a:lumMod val="85000"/>
                    <a:lumOff val="15000"/>
                  </a:schemeClr>
                </a:solidFill>
                <a:latin typeface="Calibri Light" panose="020F0302020204030204" pitchFamily="34" charset="0"/>
                <a:cs typeface="Calibri Light" panose="020F0302020204030204" pitchFamily="34" charset="0"/>
              </a:rPr>
              <a:t>Kiên trì là sự quyết tâm làm đến cùng dù gặp khó khăn, gian khổ.</a:t>
            </a:r>
          </a:p>
        </p:txBody>
      </p:sp>
      <p:grpSp>
        <p:nvGrpSpPr>
          <p:cNvPr id="4" name="组合 17">
            <a:extLst>
              <a:ext uri="{FF2B5EF4-FFF2-40B4-BE49-F238E27FC236}">
                <a16:creationId xmlns="" xmlns:a16="http://schemas.microsoft.com/office/drawing/2014/main" id="{44C281B5-9545-264E-9260-A00181E628D1}"/>
              </a:ext>
            </a:extLst>
          </p:cNvPr>
          <p:cNvGrpSpPr/>
          <p:nvPr/>
        </p:nvGrpSpPr>
        <p:grpSpPr>
          <a:xfrm>
            <a:off x="3380509" y="1393009"/>
            <a:ext cx="5570344" cy="896477"/>
            <a:chOff x="3255825" y="-72529"/>
            <a:chExt cx="5570344" cy="896477"/>
          </a:xfrm>
        </p:grpSpPr>
        <p:sp>
          <p:nvSpPr>
            <p:cNvPr id="5" name="Freeform 145">
              <a:extLst>
                <a:ext uri="{FF2B5EF4-FFF2-40B4-BE49-F238E27FC236}">
                  <a16:creationId xmlns="" xmlns:a16="http://schemas.microsoft.com/office/drawing/2014/main" id="{2914BB54-C60D-664C-AB28-E3B47D551F86}"/>
                </a:ext>
              </a:extLst>
            </p:cNvPr>
            <p:cNvSpPr>
              <a:spLocks/>
            </p:cNvSpPr>
            <p:nvPr/>
          </p:nvSpPr>
          <p:spPr bwMode="auto">
            <a:xfrm rot="425013">
              <a:off x="3809190" y="-72529"/>
              <a:ext cx="5016979" cy="896477"/>
            </a:xfrm>
            <a:custGeom>
              <a:avLst/>
              <a:gdLst>
                <a:gd name="T0" fmla="*/ 466 w 483"/>
                <a:gd name="T1" fmla="*/ 104 h 300"/>
                <a:gd name="T2" fmla="*/ 417 w 483"/>
                <a:gd name="T3" fmla="*/ 121 h 300"/>
                <a:gd name="T4" fmla="*/ 407 w 483"/>
                <a:gd name="T5" fmla="*/ 119 h 300"/>
                <a:gd name="T6" fmla="*/ 303 w 483"/>
                <a:gd name="T7" fmla="*/ 150 h 300"/>
                <a:gd name="T8" fmla="*/ 214 w 483"/>
                <a:gd name="T9" fmla="*/ 187 h 300"/>
                <a:gd name="T10" fmla="*/ 120 w 483"/>
                <a:gd name="T11" fmla="*/ 240 h 300"/>
                <a:gd name="T12" fmla="*/ 290 w 483"/>
                <a:gd name="T13" fmla="*/ 152 h 300"/>
                <a:gd name="T14" fmla="*/ 394 w 483"/>
                <a:gd name="T15" fmla="*/ 118 h 300"/>
                <a:gd name="T16" fmla="*/ 394 w 483"/>
                <a:gd name="T17" fmla="*/ 97 h 300"/>
                <a:gd name="T18" fmla="*/ 424 w 483"/>
                <a:gd name="T19" fmla="*/ 86 h 300"/>
                <a:gd name="T20" fmla="*/ 418 w 483"/>
                <a:gd name="T21" fmla="*/ 66 h 300"/>
                <a:gd name="T22" fmla="*/ 380 w 483"/>
                <a:gd name="T23" fmla="*/ 74 h 300"/>
                <a:gd name="T24" fmla="*/ 386 w 483"/>
                <a:gd name="T25" fmla="*/ 71 h 300"/>
                <a:gd name="T26" fmla="*/ 378 w 483"/>
                <a:gd name="T27" fmla="*/ 53 h 300"/>
                <a:gd name="T28" fmla="*/ 218 w 483"/>
                <a:gd name="T29" fmla="*/ 119 h 300"/>
                <a:gd name="T30" fmla="*/ 183 w 483"/>
                <a:gd name="T31" fmla="*/ 133 h 300"/>
                <a:gd name="T32" fmla="*/ 84 w 483"/>
                <a:gd name="T33" fmla="*/ 185 h 300"/>
                <a:gd name="T34" fmla="*/ 193 w 483"/>
                <a:gd name="T35" fmla="*/ 117 h 300"/>
                <a:gd name="T36" fmla="*/ 434 w 483"/>
                <a:gd name="T37" fmla="*/ 20 h 300"/>
                <a:gd name="T38" fmla="*/ 427 w 483"/>
                <a:gd name="T39" fmla="*/ 3 h 300"/>
                <a:gd name="T40" fmla="*/ 142 w 483"/>
                <a:gd name="T41" fmla="*/ 124 h 300"/>
                <a:gd name="T42" fmla="*/ 23 w 483"/>
                <a:gd name="T43" fmla="*/ 195 h 300"/>
                <a:gd name="T44" fmla="*/ 29 w 483"/>
                <a:gd name="T45" fmla="*/ 202 h 300"/>
                <a:gd name="T46" fmla="*/ 43 w 483"/>
                <a:gd name="T47" fmla="*/ 193 h 300"/>
                <a:gd name="T48" fmla="*/ 9 w 483"/>
                <a:gd name="T49" fmla="*/ 223 h 300"/>
                <a:gd name="T50" fmla="*/ 21 w 483"/>
                <a:gd name="T51" fmla="*/ 239 h 300"/>
                <a:gd name="T52" fmla="*/ 22 w 483"/>
                <a:gd name="T53" fmla="*/ 238 h 300"/>
                <a:gd name="T54" fmla="*/ 16 w 483"/>
                <a:gd name="T55" fmla="*/ 244 h 300"/>
                <a:gd name="T56" fmla="*/ 29 w 483"/>
                <a:gd name="T57" fmla="*/ 260 h 300"/>
                <a:gd name="T58" fmla="*/ 32 w 483"/>
                <a:gd name="T59" fmla="*/ 259 h 300"/>
                <a:gd name="T60" fmla="*/ 45 w 483"/>
                <a:gd name="T61" fmla="*/ 267 h 300"/>
                <a:gd name="T62" fmla="*/ 51 w 483"/>
                <a:gd name="T63" fmla="*/ 265 h 300"/>
                <a:gd name="T64" fmla="*/ 35 w 483"/>
                <a:gd name="T65" fmla="*/ 279 h 300"/>
                <a:gd name="T66" fmla="*/ 45 w 483"/>
                <a:gd name="T67" fmla="*/ 297 h 300"/>
                <a:gd name="T68" fmla="*/ 124 w 483"/>
                <a:gd name="T69" fmla="*/ 262 h 300"/>
                <a:gd name="T70" fmla="*/ 128 w 483"/>
                <a:gd name="T71" fmla="*/ 262 h 300"/>
                <a:gd name="T72" fmla="*/ 472 w 483"/>
                <a:gd name="T73" fmla="*/ 122 h 300"/>
                <a:gd name="T74" fmla="*/ 466 w 483"/>
                <a:gd name="T75" fmla="*/ 10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300">
                  <a:moveTo>
                    <a:pt x="466" y="104"/>
                  </a:moveTo>
                  <a:cubicBezTo>
                    <a:pt x="450" y="109"/>
                    <a:pt x="433" y="115"/>
                    <a:pt x="417" y="121"/>
                  </a:cubicBezTo>
                  <a:cubicBezTo>
                    <a:pt x="414" y="119"/>
                    <a:pt x="411" y="118"/>
                    <a:pt x="407" y="119"/>
                  </a:cubicBezTo>
                  <a:cubicBezTo>
                    <a:pt x="371" y="125"/>
                    <a:pt x="337" y="137"/>
                    <a:pt x="303" y="150"/>
                  </a:cubicBezTo>
                  <a:cubicBezTo>
                    <a:pt x="272" y="161"/>
                    <a:pt x="242" y="173"/>
                    <a:pt x="214" y="187"/>
                  </a:cubicBezTo>
                  <a:cubicBezTo>
                    <a:pt x="182" y="203"/>
                    <a:pt x="151" y="223"/>
                    <a:pt x="120" y="240"/>
                  </a:cubicBezTo>
                  <a:cubicBezTo>
                    <a:pt x="173" y="205"/>
                    <a:pt x="231" y="175"/>
                    <a:pt x="290" y="152"/>
                  </a:cubicBezTo>
                  <a:cubicBezTo>
                    <a:pt x="325" y="140"/>
                    <a:pt x="360" y="129"/>
                    <a:pt x="394" y="118"/>
                  </a:cubicBezTo>
                  <a:cubicBezTo>
                    <a:pt x="406" y="115"/>
                    <a:pt x="403" y="100"/>
                    <a:pt x="394" y="97"/>
                  </a:cubicBezTo>
                  <a:cubicBezTo>
                    <a:pt x="404" y="94"/>
                    <a:pt x="414" y="90"/>
                    <a:pt x="424" y="86"/>
                  </a:cubicBezTo>
                  <a:cubicBezTo>
                    <a:pt x="436" y="81"/>
                    <a:pt x="432" y="64"/>
                    <a:pt x="418" y="66"/>
                  </a:cubicBezTo>
                  <a:cubicBezTo>
                    <a:pt x="405" y="68"/>
                    <a:pt x="392" y="70"/>
                    <a:pt x="380" y="74"/>
                  </a:cubicBezTo>
                  <a:cubicBezTo>
                    <a:pt x="382" y="73"/>
                    <a:pt x="384" y="72"/>
                    <a:pt x="386" y="71"/>
                  </a:cubicBezTo>
                  <a:cubicBezTo>
                    <a:pt x="397" y="66"/>
                    <a:pt x="389" y="51"/>
                    <a:pt x="378" y="53"/>
                  </a:cubicBezTo>
                  <a:cubicBezTo>
                    <a:pt x="322" y="64"/>
                    <a:pt x="270" y="92"/>
                    <a:pt x="218" y="119"/>
                  </a:cubicBezTo>
                  <a:cubicBezTo>
                    <a:pt x="206" y="123"/>
                    <a:pt x="195" y="128"/>
                    <a:pt x="183" y="133"/>
                  </a:cubicBezTo>
                  <a:cubicBezTo>
                    <a:pt x="149" y="148"/>
                    <a:pt x="116" y="167"/>
                    <a:pt x="84" y="185"/>
                  </a:cubicBezTo>
                  <a:cubicBezTo>
                    <a:pt x="118" y="159"/>
                    <a:pt x="155" y="137"/>
                    <a:pt x="193" y="117"/>
                  </a:cubicBezTo>
                  <a:cubicBezTo>
                    <a:pt x="274" y="85"/>
                    <a:pt x="357" y="60"/>
                    <a:pt x="434" y="20"/>
                  </a:cubicBezTo>
                  <a:cubicBezTo>
                    <a:pt x="443" y="15"/>
                    <a:pt x="436" y="0"/>
                    <a:pt x="427" y="3"/>
                  </a:cubicBezTo>
                  <a:cubicBezTo>
                    <a:pt x="330" y="35"/>
                    <a:pt x="231" y="71"/>
                    <a:pt x="142" y="124"/>
                  </a:cubicBezTo>
                  <a:cubicBezTo>
                    <a:pt x="100" y="143"/>
                    <a:pt x="60" y="166"/>
                    <a:pt x="23" y="195"/>
                  </a:cubicBezTo>
                  <a:cubicBezTo>
                    <a:pt x="19" y="198"/>
                    <a:pt x="24" y="205"/>
                    <a:pt x="29" y="202"/>
                  </a:cubicBezTo>
                  <a:cubicBezTo>
                    <a:pt x="33" y="199"/>
                    <a:pt x="38" y="196"/>
                    <a:pt x="43" y="193"/>
                  </a:cubicBezTo>
                  <a:cubicBezTo>
                    <a:pt x="31" y="202"/>
                    <a:pt x="20" y="213"/>
                    <a:pt x="9" y="223"/>
                  </a:cubicBezTo>
                  <a:cubicBezTo>
                    <a:pt x="0" y="232"/>
                    <a:pt x="11" y="243"/>
                    <a:pt x="21" y="239"/>
                  </a:cubicBezTo>
                  <a:cubicBezTo>
                    <a:pt x="21" y="239"/>
                    <a:pt x="21" y="238"/>
                    <a:pt x="22" y="238"/>
                  </a:cubicBezTo>
                  <a:cubicBezTo>
                    <a:pt x="20" y="240"/>
                    <a:pt x="18" y="242"/>
                    <a:pt x="16" y="244"/>
                  </a:cubicBezTo>
                  <a:cubicBezTo>
                    <a:pt x="9" y="254"/>
                    <a:pt x="18" y="265"/>
                    <a:pt x="29" y="260"/>
                  </a:cubicBezTo>
                  <a:cubicBezTo>
                    <a:pt x="30" y="260"/>
                    <a:pt x="31" y="259"/>
                    <a:pt x="32" y="259"/>
                  </a:cubicBezTo>
                  <a:cubicBezTo>
                    <a:pt x="33" y="264"/>
                    <a:pt x="38" y="269"/>
                    <a:pt x="45" y="267"/>
                  </a:cubicBezTo>
                  <a:cubicBezTo>
                    <a:pt x="47" y="267"/>
                    <a:pt x="49" y="266"/>
                    <a:pt x="51" y="265"/>
                  </a:cubicBezTo>
                  <a:cubicBezTo>
                    <a:pt x="45" y="270"/>
                    <a:pt x="40" y="274"/>
                    <a:pt x="35" y="279"/>
                  </a:cubicBezTo>
                  <a:cubicBezTo>
                    <a:pt x="27" y="286"/>
                    <a:pt x="35" y="300"/>
                    <a:pt x="45" y="297"/>
                  </a:cubicBezTo>
                  <a:cubicBezTo>
                    <a:pt x="73" y="288"/>
                    <a:pt x="99" y="276"/>
                    <a:pt x="124" y="262"/>
                  </a:cubicBezTo>
                  <a:cubicBezTo>
                    <a:pt x="126" y="263"/>
                    <a:pt x="127" y="263"/>
                    <a:pt x="128" y="262"/>
                  </a:cubicBezTo>
                  <a:cubicBezTo>
                    <a:pt x="248" y="231"/>
                    <a:pt x="355" y="163"/>
                    <a:pt x="472" y="122"/>
                  </a:cubicBezTo>
                  <a:cubicBezTo>
                    <a:pt x="483" y="118"/>
                    <a:pt x="478" y="100"/>
                    <a:pt x="466" y="10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文本框 19">
              <a:extLst>
                <a:ext uri="{FF2B5EF4-FFF2-40B4-BE49-F238E27FC236}">
                  <a16:creationId xmlns="" xmlns:a16="http://schemas.microsoft.com/office/drawing/2014/main" id="{6125684A-D7BC-6D43-9DCC-A835EA875E4A}"/>
                </a:ext>
              </a:extLst>
            </p:cNvPr>
            <p:cNvSpPr txBox="1"/>
            <p:nvPr/>
          </p:nvSpPr>
          <p:spPr>
            <a:xfrm>
              <a:off x="3255825" y="21766"/>
              <a:ext cx="5430982" cy="707886"/>
            </a:xfrm>
            <a:prstGeom prst="rect">
              <a:avLst/>
            </a:prstGeom>
            <a:noFill/>
          </p:spPr>
          <p:txBody>
            <a:bodyPr wrap="square" rtlCol="0">
              <a:spAutoFit/>
            </a:bodyPr>
            <a:lstStyle/>
            <a:p>
              <a:pPr algn="ctr"/>
              <a:r>
                <a:rPr lang="en-US" sz="4000" b="1">
                  <a:latin typeface="Calibri Light" panose="020F0302020204030204" pitchFamily="34" charset="0"/>
                  <a:cs typeface="Calibri Light" panose="020F0302020204030204" pitchFamily="34" charset="0"/>
                </a:rPr>
                <a:t>—KHÁI NIỆM </a:t>
              </a:r>
              <a:r>
                <a:rPr lang="vi-VN" altLang="zh-CN" sz="4000" b="1" dirty="0">
                  <a:latin typeface="Calibri Light" panose="020F0302020204030204" pitchFamily="34" charset="0"/>
                  <a:ea typeface="汉仪喵魂体W" panose="00020600040101010101" pitchFamily="18" charset="-122"/>
                  <a:cs typeface="Calibri Light" panose="020F0302020204030204" pitchFamily="34" charset="0"/>
                </a:rPr>
                <a:t>KIÊN TRÌ</a:t>
              </a:r>
              <a:endParaRPr lang="zh-CN" altLang="en-US" sz="4000" b="1" dirty="0">
                <a:latin typeface="Calibri Light" panose="020F0302020204030204" pitchFamily="34" charset="0"/>
                <a:ea typeface="汉仪喵魂体W" panose="00020600040101010101" pitchFamily="18" charset="-122"/>
                <a:cs typeface="Calibri Light" panose="020F0302020204030204" pitchFamily="34" charset="0"/>
              </a:endParaRPr>
            </a:p>
          </p:txBody>
        </p:sp>
      </p:grpSp>
      <p:sp>
        <p:nvSpPr>
          <p:cNvPr id="7" name="MH_SubTitle_1">
            <a:extLst>
              <a:ext uri="{FF2B5EF4-FFF2-40B4-BE49-F238E27FC236}">
                <a16:creationId xmlns="" xmlns:a16="http://schemas.microsoft.com/office/drawing/2014/main" id="{02BD4FE6-C598-EF46-8168-7C1CA9727444}"/>
              </a:ext>
            </a:extLst>
          </p:cNvPr>
          <p:cNvSpPr/>
          <p:nvPr>
            <p:custDataLst>
              <p:tags r:id="rId1"/>
            </p:custDataLst>
          </p:nvPr>
        </p:nvSpPr>
        <p:spPr>
          <a:xfrm>
            <a:off x="2333882" y="4244857"/>
            <a:ext cx="1254445" cy="413464"/>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normAutofit/>
          </a:bodyPr>
          <a:lstStyle/>
          <a:p>
            <a:pPr algn="just">
              <a:defRPr/>
            </a:pPr>
            <a:r>
              <a:rPr lang="vi-VN" altLang="zh-CN" dirty="0">
                <a:solidFill>
                  <a:srgbClr val="FFFFFF"/>
                </a:solidFill>
              </a:rPr>
              <a:t>VÍ DỤ:</a:t>
            </a:r>
            <a:endParaRPr lang="zh-CN" altLang="en-US" dirty="0">
              <a:solidFill>
                <a:srgbClr val="FFFFFF"/>
              </a:solidFill>
            </a:endParaRPr>
          </a:p>
        </p:txBody>
      </p:sp>
      <p:sp>
        <p:nvSpPr>
          <p:cNvPr id="8" name="矩形 35">
            <a:extLst>
              <a:ext uri="{FF2B5EF4-FFF2-40B4-BE49-F238E27FC236}">
                <a16:creationId xmlns="" xmlns:a16="http://schemas.microsoft.com/office/drawing/2014/main" id="{B5D6CA23-9BEB-F74B-BD03-A41E99017B23}"/>
              </a:ext>
            </a:extLst>
          </p:cNvPr>
          <p:cNvSpPr/>
          <p:nvPr/>
        </p:nvSpPr>
        <p:spPr>
          <a:xfrm>
            <a:off x="3699162" y="4168809"/>
            <a:ext cx="7322737" cy="1234762"/>
          </a:xfrm>
          <a:prstGeom prst="rect">
            <a:avLst/>
          </a:prstGeom>
        </p:spPr>
        <p:txBody>
          <a:bodyPr wrap="square">
            <a:spAutoFit/>
            <a:scene3d>
              <a:camera prst="orthographicFront"/>
              <a:lightRig rig="threePt" dir="t"/>
            </a:scene3d>
            <a:sp3d contourW="12700"/>
          </a:bodyPr>
          <a:lstStyle/>
          <a:p>
            <a:pPr algn="just">
              <a:lnSpc>
                <a:spcPct val="120000"/>
              </a:lnSpc>
            </a:pPr>
            <a:r>
              <a:rPr lang="vi-VN" sz="3200" dirty="0">
                <a:solidFill>
                  <a:schemeClr val="tx1">
                    <a:lumMod val="85000"/>
                    <a:lumOff val="15000"/>
                  </a:schemeClr>
                </a:solidFill>
                <a:latin typeface="Calibri Light" panose="020F0302020204030204" pitchFamily="34" charset="0"/>
                <a:cs typeface="Calibri Light" panose="020F0302020204030204" pitchFamily="34" charset="0"/>
              </a:rPr>
              <a:t>Gặp bài văn khó, Hoa suy nghĩ và làm xong mới thôi.</a:t>
            </a:r>
            <a:endParaRPr lang="zh-CN" altLang="en-US" sz="3200" dirty="0">
              <a:solidFill>
                <a:schemeClr val="tx1">
                  <a:lumMod val="85000"/>
                  <a:lumOff val="1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0854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椭圆 14">
            <a:extLst>
              <a:ext uri="{FF2B5EF4-FFF2-40B4-BE49-F238E27FC236}">
                <a16:creationId xmlns="" xmlns:a16="http://schemas.microsoft.com/office/drawing/2014/main" id="{F027A450-CD6B-4746-9A03-CC7AE88D51B6}"/>
              </a:ext>
            </a:extLst>
          </p:cNvPr>
          <p:cNvSpPr/>
          <p:nvPr>
            <p:custDataLst>
              <p:tags r:id="rId2"/>
            </p:custDataLst>
          </p:nvPr>
        </p:nvSpPr>
        <p:spPr>
          <a:xfrm>
            <a:off x="2846180" y="2906714"/>
            <a:ext cx="1042988" cy="1044575"/>
          </a:xfrm>
          <a:prstGeom prst="ellipse">
            <a:avLst/>
          </a:prstGeom>
          <a:solidFill>
            <a:srgbClr val="FFFFFF"/>
          </a:solidFill>
          <a:ln w="25400" cap="flat" cmpd="sng" algn="ctr">
            <a:solidFill>
              <a:schemeClr val="accent1"/>
            </a:solidFill>
            <a:prstDash val="solid"/>
          </a:ln>
          <a:effectLst/>
        </p:spPr>
        <p:txBody>
          <a:bodyPr anchor="ctr"/>
          <a:lstStyle/>
          <a:p>
            <a:pPr algn="ctr">
              <a:defRPr/>
            </a:pPr>
            <a:endParaRPr lang="zh-CN" altLang="en-US" sz="2000" b="1" kern="0">
              <a:solidFill>
                <a:prstClr val="black"/>
              </a:solidFill>
              <a:latin typeface="Calibri" panose="020F0502020204030204" pitchFamily="34" charset="0"/>
              <a:ea typeface="宋体" panose="02010600030101010101" pitchFamily="2" charset="-122"/>
              <a:cs typeface="Calibri" panose="020F0502020204030204" pitchFamily="34" charset="0"/>
            </a:endParaRPr>
          </a:p>
        </p:txBody>
      </p:sp>
      <p:sp>
        <p:nvSpPr>
          <p:cNvPr id="16" name="椭圆 15">
            <a:extLst>
              <a:ext uri="{FF2B5EF4-FFF2-40B4-BE49-F238E27FC236}">
                <a16:creationId xmlns="" xmlns:a16="http://schemas.microsoft.com/office/drawing/2014/main" id="{EFEFA0EC-4E8B-4CF8-9959-E91D80857772}"/>
              </a:ext>
            </a:extLst>
          </p:cNvPr>
          <p:cNvSpPr/>
          <p:nvPr>
            <p:custDataLst>
              <p:tags r:id="rId3"/>
            </p:custDataLst>
          </p:nvPr>
        </p:nvSpPr>
        <p:spPr>
          <a:xfrm>
            <a:off x="2935080" y="2997200"/>
            <a:ext cx="865188" cy="863600"/>
          </a:xfrm>
          <a:prstGeom prst="ellipse">
            <a:avLst/>
          </a:prstGeom>
          <a:solidFill>
            <a:schemeClr val="accent1"/>
          </a:solidFill>
          <a:ln w="6350" cap="flat" cmpd="sng" algn="ctr">
            <a:noFill/>
            <a:prstDash val="solid"/>
          </a:ln>
          <a:effectLst/>
        </p:spPr>
        <p:txBody>
          <a:bodyPr anchor="ctr"/>
          <a:lstStyle/>
          <a:p>
            <a:pPr algn="ctr">
              <a:defRPr/>
            </a:pPr>
            <a:r>
              <a:rPr lang="en-US" altLang="zh-CN" sz="4800" b="1" kern="0" dirty="0">
                <a:solidFill>
                  <a:prstClr val="white"/>
                </a:solidFill>
                <a:latin typeface="Calibri" panose="020F0502020204030204" pitchFamily="34" charset="0"/>
                <a:ea typeface="宋体" panose="02010600030101010101" pitchFamily="2" charset="-122"/>
                <a:cs typeface="Calibri" panose="020F0502020204030204" pitchFamily="34" charset="0"/>
              </a:rPr>
              <a:t>2</a:t>
            </a:r>
            <a:endParaRPr lang="zh-CN" altLang="en-US" sz="4800" b="1" kern="0" dirty="0">
              <a:solidFill>
                <a:prstClr val="white"/>
              </a:solidFill>
              <a:latin typeface="Calibri" panose="020F0502020204030204" pitchFamily="34" charset="0"/>
              <a:ea typeface="宋体" panose="02010600030101010101" pitchFamily="2" charset="-122"/>
              <a:cs typeface="Calibri" panose="020F0502020204030204" pitchFamily="34" charset="0"/>
            </a:endParaRPr>
          </a:p>
        </p:txBody>
      </p:sp>
      <p:cxnSp>
        <p:nvCxnSpPr>
          <p:cNvPr id="3076" name="直接连接符 16">
            <a:extLst>
              <a:ext uri="{FF2B5EF4-FFF2-40B4-BE49-F238E27FC236}">
                <a16:creationId xmlns="" xmlns:a16="http://schemas.microsoft.com/office/drawing/2014/main" id="{AC8BA5D3-50FA-4643-9328-499D8CCB3D8D}"/>
              </a:ext>
            </a:extLst>
          </p:cNvPr>
          <p:cNvCxnSpPr>
            <a:cxnSpLocks noChangeShapeType="1"/>
            <a:stCxn id="15" idx="6"/>
          </p:cNvCxnSpPr>
          <p:nvPr>
            <p:custDataLst>
              <p:tags r:id="rId4"/>
            </p:custDataLst>
          </p:nvPr>
        </p:nvCxnSpPr>
        <p:spPr bwMode="auto">
          <a:xfrm flipV="1">
            <a:off x="3889168" y="3429000"/>
            <a:ext cx="6036710" cy="2"/>
          </a:xfrm>
          <a:prstGeom prst="line">
            <a:avLst/>
          </a:prstGeom>
          <a:noFill/>
          <a:ln w="28575" algn="ctr">
            <a:solidFill>
              <a:schemeClr val="accent1"/>
            </a:solidFill>
            <a:round/>
            <a:headEnd/>
            <a:tailEnd type="oval" w="lg" len="lg"/>
          </a:ln>
          <a:extLst>
            <a:ext uri="{909E8E84-426E-40DD-AFC4-6F175D3DCCD1}">
              <a14:hiddenFill xmlns:a14="http://schemas.microsoft.com/office/drawing/2010/main">
                <a:noFill/>
              </a14:hiddenFill>
            </a:ext>
          </a:extLst>
        </p:spPr>
      </p:cxnSp>
      <p:grpSp>
        <p:nvGrpSpPr>
          <p:cNvPr id="7" name="组合 6">
            <a:extLst>
              <a:ext uri="{FF2B5EF4-FFF2-40B4-BE49-F238E27FC236}">
                <a16:creationId xmlns="" xmlns:a16="http://schemas.microsoft.com/office/drawing/2014/main" id="{8DD8077E-DB78-4838-8D0C-C15BB51FA9BE}"/>
              </a:ext>
            </a:extLst>
          </p:cNvPr>
          <p:cNvGrpSpPr/>
          <p:nvPr/>
        </p:nvGrpSpPr>
        <p:grpSpPr>
          <a:xfrm>
            <a:off x="4598640" y="281415"/>
            <a:ext cx="2994731" cy="896477"/>
            <a:chOff x="4598640" y="281415"/>
            <a:chExt cx="2994731" cy="896477"/>
          </a:xfrm>
        </p:grpSpPr>
        <p:sp>
          <p:nvSpPr>
            <p:cNvPr id="8" name="Freeform 145">
              <a:extLst>
                <a:ext uri="{FF2B5EF4-FFF2-40B4-BE49-F238E27FC236}">
                  <a16:creationId xmlns="" xmlns:a16="http://schemas.microsoft.com/office/drawing/2014/main" id="{0B5CD020-DA43-4B58-BBD9-21E230D07A70}"/>
                </a:ext>
              </a:extLst>
            </p:cNvPr>
            <p:cNvSpPr>
              <a:spLocks/>
            </p:cNvSpPr>
            <p:nvPr/>
          </p:nvSpPr>
          <p:spPr bwMode="auto">
            <a:xfrm rot="935833">
              <a:off x="4987966" y="281415"/>
              <a:ext cx="2216068" cy="896477"/>
            </a:xfrm>
            <a:custGeom>
              <a:avLst/>
              <a:gdLst>
                <a:gd name="T0" fmla="*/ 466 w 483"/>
                <a:gd name="T1" fmla="*/ 104 h 300"/>
                <a:gd name="T2" fmla="*/ 417 w 483"/>
                <a:gd name="T3" fmla="*/ 121 h 300"/>
                <a:gd name="T4" fmla="*/ 407 w 483"/>
                <a:gd name="T5" fmla="*/ 119 h 300"/>
                <a:gd name="T6" fmla="*/ 303 w 483"/>
                <a:gd name="T7" fmla="*/ 150 h 300"/>
                <a:gd name="T8" fmla="*/ 214 w 483"/>
                <a:gd name="T9" fmla="*/ 187 h 300"/>
                <a:gd name="T10" fmla="*/ 120 w 483"/>
                <a:gd name="T11" fmla="*/ 240 h 300"/>
                <a:gd name="T12" fmla="*/ 290 w 483"/>
                <a:gd name="T13" fmla="*/ 152 h 300"/>
                <a:gd name="T14" fmla="*/ 394 w 483"/>
                <a:gd name="T15" fmla="*/ 118 h 300"/>
                <a:gd name="T16" fmla="*/ 394 w 483"/>
                <a:gd name="T17" fmla="*/ 97 h 300"/>
                <a:gd name="T18" fmla="*/ 424 w 483"/>
                <a:gd name="T19" fmla="*/ 86 h 300"/>
                <a:gd name="T20" fmla="*/ 418 w 483"/>
                <a:gd name="T21" fmla="*/ 66 h 300"/>
                <a:gd name="T22" fmla="*/ 380 w 483"/>
                <a:gd name="T23" fmla="*/ 74 h 300"/>
                <a:gd name="T24" fmla="*/ 386 w 483"/>
                <a:gd name="T25" fmla="*/ 71 h 300"/>
                <a:gd name="T26" fmla="*/ 378 w 483"/>
                <a:gd name="T27" fmla="*/ 53 h 300"/>
                <a:gd name="T28" fmla="*/ 218 w 483"/>
                <a:gd name="T29" fmla="*/ 119 h 300"/>
                <a:gd name="T30" fmla="*/ 183 w 483"/>
                <a:gd name="T31" fmla="*/ 133 h 300"/>
                <a:gd name="T32" fmla="*/ 84 w 483"/>
                <a:gd name="T33" fmla="*/ 185 h 300"/>
                <a:gd name="T34" fmla="*/ 193 w 483"/>
                <a:gd name="T35" fmla="*/ 117 h 300"/>
                <a:gd name="T36" fmla="*/ 434 w 483"/>
                <a:gd name="T37" fmla="*/ 20 h 300"/>
                <a:gd name="T38" fmla="*/ 427 w 483"/>
                <a:gd name="T39" fmla="*/ 3 h 300"/>
                <a:gd name="T40" fmla="*/ 142 w 483"/>
                <a:gd name="T41" fmla="*/ 124 h 300"/>
                <a:gd name="T42" fmla="*/ 23 w 483"/>
                <a:gd name="T43" fmla="*/ 195 h 300"/>
                <a:gd name="T44" fmla="*/ 29 w 483"/>
                <a:gd name="T45" fmla="*/ 202 h 300"/>
                <a:gd name="T46" fmla="*/ 43 w 483"/>
                <a:gd name="T47" fmla="*/ 193 h 300"/>
                <a:gd name="T48" fmla="*/ 9 w 483"/>
                <a:gd name="T49" fmla="*/ 223 h 300"/>
                <a:gd name="T50" fmla="*/ 21 w 483"/>
                <a:gd name="T51" fmla="*/ 239 h 300"/>
                <a:gd name="T52" fmla="*/ 22 w 483"/>
                <a:gd name="T53" fmla="*/ 238 h 300"/>
                <a:gd name="T54" fmla="*/ 16 w 483"/>
                <a:gd name="T55" fmla="*/ 244 h 300"/>
                <a:gd name="T56" fmla="*/ 29 w 483"/>
                <a:gd name="T57" fmla="*/ 260 h 300"/>
                <a:gd name="T58" fmla="*/ 32 w 483"/>
                <a:gd name="T59" fmla="*/ 259 h 300"/>
                <a:gd name="T60" fmla="*/ 45 w 483"/>
                <a:gd name="T61" fmla="*/ 267 h 300"/>
                <a:gd name="T62" fmla="*/ 51 w 483"/>
                <a:gd name="T63" fmla="*/ 265 h 300"/>
                <a:gd name="T64" fmla="*/ 35 w 483"/>
                <a:gd name="T65" fmla="*/ 279 h 300"/>
                <a:gd name="T66" fmla="*/ 45 w 483"/>
                <a:gd name="T67" fmla="*/ 297 h 300"/>
                <a:gd name="T68" fmla="*/ 124 w 483"/>
                <a:gd name="T69" fmla="*/ 262 h 300"/>
                <a:gd name="T70" fmla="*/ 128 w 483"/>
                <a:gd name="T71" fmla="*/ 262 h 300"/>
                <a:gd name="T72" fmla="*/ 472 w 483"/>
                <a:gd name="T73" fmla="*/ 122 h 300"/>
                <a:gd name="T74" fmla="*/ 466 w 483"/>
                <a:gd name="T75" fmla="*/ 10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300">
                  <a:moveTo>
                    <a:pt x="466" y="104"/>
                  </a:moveTo>
                  <a:cubicBezTo>
                    <a:pt x="450" y="109"/>
                    <a:pt x="433" y="115"/>
                    <a:pt x="417" y="121"/>
                  </a:cubicBezTo>
                  <a:cubicBezTo>
                    <a:pt x="414" y="119"/>
                    <a:pt x="411" y="118"/>
                    <a:pt x="407" y="119"/>
                  </a:cubicBezTo>
                  <a:cubicBezTo>
                    <a:pt x="371" y="125"/>
                    <a:pt x="337" y="137"/>
                    <a:pt x="303" y="150"/>
                  </a:cubicBezTo>
                  <a:cubicBezTo>
                    <a:pt x="272" y="161"/>
                    <a:pt x="242" y="173"/>
                    <a:pt x="214" y="187"/>
                  </a:cubicBezTo>
                  <a:cubicBezTo>
                    <a:pt x="182" y="203"/>
                    <a:pt x="151" y="223"/>
                    <a:pt x="120" y="240"/>
                  </a:cubicBezTo>
                  <a:cubicBezTo>
                    <a:pt x="173" y="205"/>
                    <a:pt x="231" y="175"/>
                    <a:pt x="290" y="152"/>
                  </a:cubicBezTo>
                  <a:cubicBezTo>
                    <a:pt x="325" y="140"/>
                    <a:pt x="360" y="129"/>
                    <a:pt x="394" y="118"/>
                  </a:cubicBezTo>
                  <a:cubicBezTo>
                    <a:pt x="406" y="115"/>
                    <a:pt x="403" y="100"/>
                    <a:pt x="394" y="97"/>
                  </a:cubicBezTo>
                  <a:cubicBezTo>
                    <a:pt x="404" y="94"/>
                    <a:pt x="414" y="90"/>
                    <a:pt x="424" y="86"/>
                  </a:cubicBezTo>
                  <a:cubicBezTo>
                    <a:pt x="436" y="81"/>
                    <a:pt x="432" y="64"/>
                    <a:pt x="418" y="66"/>
                  </a:cubicBezTo>
                  <a:cubicBezTo>
                    <a:pt x="405" y="68"/>
                    <a:pt x="392" y="70"/>
                    <a:pt x="380" y="74"/>
                  </a:cubicBezTo>
                  <a:cubicBezTo>
                    <a:pt x="382" y="73"/>
                    <a:pt x="384" y="72"/>
                    <a:pt x="386" y="71"/>
                  </a:cubicBezTo>
                  <a:cubicBezTo>
                    <a:pt x="397" y="66"/>
                    <a:pt x="389" y="51"/>
                    <a:pt x="378" y="53"/>
                  </a:cubicBezTo>
                  <a:cubicBezTo>
                    <a:pt x="322" y="64"/>
                    <a:pt x="270" y="92"/>
                    <a:pt x="218" y="119"/>
                  </a:cubicBezTo>
                  <a:cubicBezTo>
                    <a:pt x="206" y="123"/>
                    <a:pt x="195" y="128"/>
                    <a:pt x="183" y="133"/>
                  </a:cubicBezTo>
                  <a:cubicBezTo>
                    <a:pt x="149" y="148"/>
                    <a:pt x="116" y="167"/>
                    <a:pt x="84" y="185"/>
                  </a:cubicBezTo>
                  <a:cubicBezTo>
                    <a:pt x="118" y="159"/>
                    <a:pt x="155" y="137"/>
                    <a:pt x="193" y="117"/>
                  </a:cubicBezTo>
                  <a:cubicBezTo>
                    <a:pt x="274" y="85"/>
                    <a:pt x="357" y="60"/>
                    <a:pt x="434" y="20"/>
                  </a:cubicBezTo>
                  <a:cubicBezTo>
                    <a:pt x="443" y="15"/>
                    <a:pt x="436" y="0"/>
                    <a:pt x="427" y="3"/>
                  </a:cubicBezTo>
                  <a:cubicBezTo>
                    <a:pt x="330" y="35"/>
                    <a:pt x="231" y="71"/>
                    <a:pt x="142" y="124"/>
                  </a:cubicBezTo>
                  <a:cubicBezTo>
                    <a:pt x="100" y="143"/>
                    <a:pt x="60" y="166"/>
                    <a:pt x="23" y="195"/>
                  </a:cubicBezTo>
                  <a:cubicBezTo>
                    <a:pt x="19" y="198"/>
                    <a:pt x="24" y="205"/>
                    <a:pt x="29" y="202"/>
                  </a:cubicBezTo>
                  <a:cubicBezTo>
                    <a:pt x="33" y="199"/>
                    <a:pt x="38" y="196"/>
                    <a:pt x="43" y="193"/>
                  </a:cubicBezTo>
                  <a:cubicBezTo>
                    <a:pt x="31" y="202"/>
                    <a:pt x="20" y="213"/>
                    <a:pt x="9" y="223"/>
                  </a:cubicBezTo>
                  <a:cubicBezTo>
                    <a:pt x="0" y="232"/>
                    <a:pt x="11" y="243"/>
                    <a:pt x="21" y="239"/>
                  </a:cubicBezTo>
                  <a:cubicBezTo>
                    <a:pt x="21" y="239"/>
                    <a:pt x="21" y="238"/>
                    <a:pt x="22" y="238"/>
                  </a:cubicBezTo>
                  <a:cubicBezTo>
                    <a:pt x="20" y="240"/>
                    <a:pt x="18" y="242"/>
                    <a:pt x="16" y="244"/>
                  </a:cubicBezTo>
                  <a:cubicBezTo>
                    <a:pt x="9" y="254"/>
                    <a:pt x="18" y="265"/>
                    <a:pt x="29" y="260"/>
                  </a:cubicBezTo>
                  <a:cubicBezTo>
                    <a:pt x="30" y="260"/>
                    <a:pt x="31" y="259"/>
                    <a:pt x="32" y="259"/>
                  </a:cubicBezTo>
                  <a:cubicBezTo>
                    <a:pt x="33" y="264"/>
                    <a:pt x="38" y="269"/>
                    <a:pt x="45" y="267"/>
                  </a:cubicBezTo>
                  <a:cubicBezTo>
                    <a:pt x="47" y="267"/>
                    <a:pt x="49" y="266"/>
                    <a:pt x="51" y="265"/>
                  </a:cubicBezTo>
                  <a:cubicBezTo>
                    <a:pt x="45" y="270"/>
                    <a:pt x="40" y="274"/>
                    <a:pt x="35" y="279"/>
                  </a:cubicBezTo>
                  <a:cubicBezTo>
                    <a:pt x="27" y="286"/>
                    <a:pt x="35" y="300"/>
                    <a:pt x="45" y="297"/>
                  </a:cubicBezTo>
                  <a:cubicBezTo>
                    <a:pt x="73" y="288"/>
                    <a:pt x="99" y="276"/>
                    <a:pt x="124" y="262"/>
                  </a:cubicBezTo>
                  <a:cubicBezTo>
                    <a:pt x="126" y="263"/>
                    <a:pt x="127" y="263"/>
                    <a:pt x="128" y="262"/>
                  </a:cubicBezTo>
                  <a:cubicBezTo>
                    <a:pt x="248" y="231"/>
                    <a:pt x="355" y="163"/>
                    <a:pt x="472" y="122"/>
                  </a:cubicBezTo>
                  <a:cubicBezTo>
                    <a:pt x="483" y="118"/>
                    <a:pt x="478" y="100"/>
                    <a:pt x="466" y="10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 name="文本框 8">
              <a:extLst>
                <a:ext uri="{FF2B5EF4-FFF2-40B4-BE49-F238E27FC236}">
                  <a16:creationId xmlns="" xmlns:a16="http://schemas.microsoft.com/office/drawing/2014/main" id="{C2BCEE7B-3CF0-4F9C-A3C5-0779F66B4CC0}"/>
                </a:ext>
              </a:extLst>
            </p:cNvPr>
            <p:cNvSpPr txBox="1"/>
            <p:nvPr/>
          </p:nvSpPr>
          <p:spPr>
            <a:xfrm>
              <a:off x="4598640" y="369588"/>
              <a:ext cx="2994731" cy="707886"/>
            </a:xfrm>
            <a:prstGeom prst="rect">
              <a:avLst/>
            </a:prstGeom>
            <a:noFill/>
          </p:spPr>
          <p:txBody>
            <a:bodyPr wrap="none" rtlCol="0">
              <a:spAutoFit/>
            </a:bodyPr>
            <a:lstStyle/>
            <a:p>
              <a:pPr algn="ctr"/>
              <a:r>
                <a:rPr lang="en-US" altLang="zh-CN" sz="4000" dirty="0">
                  <a:latin typeface="汉仪喵魂体W" panose="00020600040101010101" pitchFamily="18" charset="-122"/>
                  <a:ea typeface="汉仪喵魂体W" panose="00020600040101010101" pitchFamily="18" charset="-122"/>
                </a:rPr>
                <a:t>KHÁM PHÁ</a:t>
              </a:r>
              <a:endParaRPr lang="zh-CN" altLang="en-US" sz="4000" dirty="0">
                <a:latin typeface="汉仪喵魂体W" panose="00020600040101010101" pitchFamily="18" charset="-122"/>
                <a:ea typeface="汉仪喵魂体W" panose="00020600040101010101" pitchFamily="18" charset="-122"/>
              </a:endParaRPr>
            </a:p>
          </p:txBody>
        </p:sp>
      </p:grpSp>
      <p:sp>
        <p:nvSpPr>
          <p:cNvPr id="14" name="矩形 13">
            <a:extLst>
              <a:ext uri="{FF2B5EF4-FFF2-40B4-BE49-F238E27FC236}">
                <a16:creationId xmlns="" xmlns:a16="http://schemas.microsoft.com/office/drawing/2014/main" id="{CCD03960-735B-4BA3-89B7-997365DFBABA}"/>
              </a:ext>
            </a:extLst>
          </p:cNvPr>
          <p:cNvSpPr/>
          <p:nvPr/>
        </p:nvSpPr>
        <p:spPr>
          <a:xfrm>
            <a:off x="3978068" y="3488872"/>
            <a:ext cx="6220385" cy="402546"/>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b="1" dirty="0">
                <a:solidFill>
                  <a:schemeClr val="tx1">
                    <a:lumMod val="65000"/>
                    <a:lumOff val="35000"/>
                  </a:schemeClr>
                </a:solidFill>
                <a:latin typeface="Calibri" panose="020F0502020204030204" pitchFamily="34" charset="0"/>
                <a:cs typeface="Calibri" panose="020F0502020204030204" pitchFamily="34" charset="0"/>
              </a:rPr>
              <a:t>TÌM HIỂU BIỂU HIỆN CỦA SIÊNG NĂNG KIÊN TRÌ</a:t>
            </a:r>
            <a:endParaRPr lang="zh-CN" altLang="en-US" b="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7" name="矩形 16">
            <a:extLst>
              <a:ext uri="{FF2B5EF4-FFF2-40B4-BE49-F238E27FC236}">
                <a16:creationId xmlns="" xmlns:a16="http://schemas.microsoft.com/office/drawing/2014/main" id="{6D16F263-6911-49F3-801A-96D42981CD4B}"/>
              </a:ext>
            </a:extLst>
          </p:cNvPr>
          <p:cNvSpPr/>
          <p:nvPr/>
        </p:nvSpPr>
        <p:spPr>
          <a:xfrm>
            <a:off x="3889168" y="2844595"/>
            <a:ext cx="6544159" cy="574901"/>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2800" b="1" dirty="0">
                <a:solidFill>
                  <a:schemeClr val="tx1">
                    <a:lumMod val="75000"/>
                    <a:lumOff val="25000"/>
                  </a:schemeClr>
                </a:solidFill>
                <a:latin typeface="Calibri" panose="020F0502020204030204" pitchFamily="34" charset="0"/>
                <a:cs typeface="Calibri" panose="020F0502020204030204" pitchFamily="34" charset="0"/>
              </a:rPr>
              <a:t>BIỂU HIỆN CỦA SỰ KIÊN NĂNG KIÊN TRÌ</a:t>
            </a:r>
            <a:endParaRPr lang="zh-CN" altLang="en-US" sz="2800" b="1" dirty="0">
              <a:solidFill>
                <a:schemeClr val="tx1">
                  <a:lumMod val="75000"/>
                  <a:lumOff val="25000"/>
                </a:schemeClr>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3023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left)">
                                      <p:cBhvr>
                                        <p:cTn id="18" dur="500"/>
                                        <p:tgtEl>
                                          <p:spTgt spid="3076"/>
                                        </p:tgtEl>
                                      </p:cBhvr>
                                    </p:animEffect>
                                  </p:childTnLst>
                                </p:cTn>
                              </p:par>
                            </p:childTnLst>
                          </p:cTn>
                        </p:par>
                        <p:par>
                          <p:cTn id="19" fill="hold">
                            <p:stCondLst>
                              <p:cond delay="1000"/>
                            </p:stCondLst>
                            <p:childTnLst>
                              <p:par>
                                <p:cTn id="20" presetID="47"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4"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FD5E14B0-F268-1443-B3C0-1319512C1E59}"/>
              </a:ext>
            </a:extLst>
          </p:cNvPr>
          <p:cNvSpPr/>
          <p:nvPr/>
        </p:nvSpPr>
        <p:spPr>
          <a:xfrm>
            <a:off x="3325095" y="2064327"/>
            <a:ext cx="6165273" cy="2590800"/>
          </a:xfrm>
          <a:prstGeom prst="roundRect">
            <a:avLst/>
          </a:prstGeom>
          <a:solidFill>
            <a:schemeClr val="accent3">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x-none" sz="2800">
                <a:solidFill>
                  <a:schemeClr val="accent1">
                    <a:lumMod val="50000"/>
                  </a:schemeClr>
                </a:solidFill>
                <a:latin typeface="Calibri Light" panose="020F0302020204030204" pitchFamily="34" charset="0"/>
                <a:cs typeface="Calibri Light" panose="020F0302020204030204" pitchFamily="34" charset="0"/>
              </a:rPr>
              <a:t>EM HÃY QUAN SÁT NHỮNG HÌNH ẢNH SAU VÀ CHO BIẾT NHỮNG VIỆC LÀM NÀO THỂ HIỆN TÍNH SIÊNG NĂNG KIÊN TRÌ, NHỮNG VIỆC LÀM NÀO KHÔNG THỂ HIỆN TÍNH SIÊNG NĂNG KIÊN TRÌ?</a:t>
            </a:r>
          </a:p>
        </p:txBody>
      </p:sp>
      <p:pic>
        <p:nvPicPr>
          <p:cNvPr id="4" name="Picture 3" descr="A picture containing text&#10;&#10;Description automatically generated">
            <a:extLst>
              <a:ext uri="{FF2B5EF4-FFF2-40B4-BE49-F238E27FC236}">
                <a16:creationId xmlns="" xmlns:a16="http://schemas.microsoft.com/office/drawing/2014/main" id="{C259F6EB-DFE2-244D-8C5D-1B61642287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8411" y="0"/>
            <a:ext cx="8610601" cy="3598271"/>
          </a:xfrm>
          <a:prstGeom prst="rect">
            <a:avLst/>
          </a:prstGeom>
        </p:spPr>
      </p:pic>
      <p:pic>
        <p:nvPicPr>
          <p:cNvPr id="6" name="Picture 5" descr="A picture containing text&#10;&#10;Description automatically generated">
            <a:extLst>
              <a:ext uri="{FF2B5EF4-FFF2-40B4-BE49-F238E27FC236}">
                <a16:creationId xmlns="" xmlns:a16="http://schemas.microsoft.com/office/drawing/2014/main" id="{85346141-5E3C-7F44-A589-E833CEDDF1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8412" y="3598271"/>
            <a:ext cx="8610600" cy="3238949"/>
          </a:xfrm>
          <a:prstGeom prst="rect">
            <a:avLst/>
          </a:prstGeom>
        </p:spPr>
      </p:pic>
      <p:sp>
        <p:nvSpPr>
          <p:cNvPr id="7" name="Rounded Rectangle 6">
            <a:extLst>
              <a:ext uri="{FF2B5EF4-FFF2-40B4-BE49-F238E27FC236}">
                <a16:creationId xmlns="" xmlns:a16="http://schemas.microsoft.com/office/drawing/2014/main" id="{54A16417-B07E-4043-8BD6-8A2C4B71A876}"/>
              </a:ext>
            </a:extLst>
          </p:cNvPr>
          <p:cNvSpPr/>
          <p:nvPr/>
        </p:nvSpPr>
        <p:spPr>
          <a:xfrm>
            <a:off x="183579" y="2064327"/>
            <a:ext cx="1963884" cy="1533944"/>
          </a:xfrm>
          <a:prstGeom prst="roundRect">
            <a:avLst/>
          </a:prstGeom>
          <a:solidFill>
            <a:schemeClr val="accent3">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a:solidFill>
                  <a:schemeClr val="accent1">
                    <a:lumMod val="50000"/>
                  </a:schemeClr>
                </a:solidFill>
                <a:latin typeface="Calibri Light" panose="020F0302020204030204" pitchFamily="34" charset="0"/>
                <a:cs typeface="Calibri Light" panose="020F0302020204030204" pitchFamily="34" charset="0"/>
              </a:rPr>
              <a:t>GẶP BÀI KHÓ KHÔNG BỎ CUỘC</a:t>
            </a:r>
          </a:p>
        </p:txBody>
      </p:sp>
      <p:sp>
        <p:nvSpPr>
          <p:cNvPr id="8" name="Rounded Rectangle 7">
            <a:extLst>
              <a:ext uri="{FF2B5EF4-FFF2-40B4-BE49-F238E27FC236}">
                <a16:creationId xmlns="" xmlns:a16="http://schemas.microsoft.com/office/drawing/2014/main" id="{0FC62D3D-4493-6942-8B7D-F3ABDF92B950}"/>
              </a:ext>
            </a:extLst>
          </p:cNvPr>
          <p:cNvSpPr/>
          <p:nvPr/>
        </p:nvSpPr>
        <p:spPr>
          <a:xfrm>
            <a:off x="10099960" y="2001982"/>
            <a:ext cx="1963884" cy="1533944"/>
          </a:xfrm>
          <a:prstGeom prst="roundRect">
            <a:avLst/>
          </a:prstGeom>
          <a:solidFill>
            <a:schemeClr val="accent3">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a:solidFill>
                  <a:schemeClr val="accent1">
                    <a:lumMod val="50000"/>
                  </a:schemeClr>
                </a:solidFill>
                <a:latin typeface="Calibri Light" panose="020F0302020204030204" pitchFamily="34" charset="0"/>
                <a:cs typeface="Calibri Light" panose="020F0302020204030204" pitchFamily="34" charset="0"/>
              </a:rPr>
              <a:t>LÀM VIỆC NHÀ GIÚP ĐỠ BỐ MẸ</a:t>
            </a:r>
          </a:p>
        </p:txBody>
      </p:sp>
      <p:sp>
        <p:nvSpPr>
          <p:cNvPr id="9" name="Rounded Rectangle 8">
            <a:extLst>
              <a:ext uri="{FF2B5EF4-FFF2-40B4-BE49-F238E27FC236}">
                <a16:creationId xmlns="" xmlns:a16="http://schemas.microsoft.com/office/drawing/2014/main" id="{8AEA2B93-74B0-E848-A239-0BC1D70E6D41}"/>
              </a:ext>
            </a:extLst>
          </p:cNvPr>
          <p:cNvSpPr/>
          <p:nvPr/>
        </p:nvSpPr>
        <p:spPr>
          <a:xfrm>
            <a:off x="10155380" y="5190035"/>
            <a:ext cx="1963884" cy="1533944"/>
          </a:xfrm>
          <a:prstGeom prst="roundRect">
            <a:avLst/>
          </a:prstGeom>
          <a:solidFill>
            <a:schemeClr val="accent3">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a:solidFill>
                  <a:schemeClr val="accent1">
                    <a:lumMod val="50000"/>
                  </a:schemeClr>
                </a:solidFill>
                <a:latin typeface="Calibri Light" panose="020F0302020204030204" pitchFamily="34" charset="0"/>
                <a:cs typeface="Calibri Light" panose="020F0302020204030204" pitchFamily="34" charset="0"/>
              </a:rPr>
              <a:t>CHƯA SN-KT CHĂM SÓC CÂY</a:t>
            </a:r>
          </a:p>
        </p:txBody>
      </p:sp>
      <p:sp>
        <p:nvSpPr>
          <p:cNvPr id="10" name="Rounded Rectangle 9">
            <a:extLst>
              <a:ext uri="{FF2B5EF4-FFF2-40B4-BE49-F238E27FC236}">
                <a16:creationId xmlns="" xmlns:a16="http://schemas.microsoft.com/office/drawing/2014/main" id="{E280A449-224C-B446-AE15-85836FB47993}"/>
              </a:ext>
            </a:extLst>
          </p:cNvPr>
          <p:cNvSpPr/>
          <p:nvPr/>
        </p:nvSpPr>
        <p:spPr>
          <a:xfrm>
            <a:off x="193973" y="5120760"/>
            <a:ext cx="1963884" cy="1533944"/>
          </a:xfrm>
          <a:prstGeom prst="roundRect">
            <a:avLst/>
          </a:prstGeom>
          <a:solidFill>
            <a:schemeClr val="accent3">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a:solidFill>
                  <a:schemeClr val="accent1">
                    <a:lumMod val="50000"/>
                  </a:schemeClr>
                </a:solidFill>
                <a:latin typeface="Calibri Light" panose="020F0302020204030204" pitchFamily="34" charset="0"/>
                <a:cs typeface="Calibri Light" panose="020F0302020204030204" pitchFamily="34" charset="0"/>
              </a:rPr>
              <a:t>CHĂM CHỈ  TRONG LĐ, HT</a:t>
            </a:r>
          </a:p>
        </p:txBody>
      </p:sp>
    </p:spTree>
    <p:extLst>
      <p:ext uri="{BB962C8B-B14F-4D97-AF65-F5344CB8AC3E}">
        <p14:creationId xmlns:p14="http://schemas.microsoft.com/office/powerpoint/2010/main" val="252189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1" nodeType="clickEffect">
                                  <p:stCondLst>
                                    <p:cond delay="0"/>
                                  </p:stCondLst>
                                  <p:childTnLst>
                                    <p:animEffect transition="out" filter="blinds(horizontal)">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heckerboard(across)">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heckerboard(across)">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linds(horizont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linds(horizontal)">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图片占位符 8">
            <a:extLst>
              <a:ext uri="{FF2B5EF4-FFF2-40B4-BE49-F238E27FC236}">
                <a16:creationId xmlns="" xmlns:a16="http://schemas.microsoft.com/office/drawing/2014/main" id="{9CC3BC7F-471D-4B11-ADAC-BCF80CA14AC8}"/>
              </a:ext>
            </a:extLst>
          </p:cNvPr>
          <p:cNvPicPr>
            <a:picLocks noGrp="1" noChangeAspect="1"/>
          </p:cNvPicPr>
          <p:nvPr>
            <p:ph type="pic" sz="quarter" idx="11"/>
          </p:nvPr>
        </p:nvPicPr>
        <p:blipFill>
          <a:blip r:embed="rId34" cstate="print">
            <a:extLst>
              <a:ext uri="{28A0092B-C50C-407E-A947-70E740481C1C}">
                <a14:useLocalDpi xmlns:a14="http://schemas.microsoft.com/office/drawing/2010/main" val="0"/>
              </a:ext>
            </a:extLst>
          </a:blip>
          <a:srcRect t="1054" b="1054"/>
          <a:stretch>
            <a:fillRect/>
          </a:stretch>
        </p:blipFill>
        <p:spPr/>
      </p:pic>
      <p:pic>
        <p:nvPicPr>
          <p:cNvPr id="13" name="图片占位符 12">
            <a:extLst>
              <a:ext uri="{FF2B5EF4-FFF2-40B4-BE49-F238E27FC236}">
                <a16:creationId xmlns="" xmlns:a16="http://schemas.microsoft.com/office/drawing/2014/main" id="{A8812750-FD9B-4864-86B8-AB91D7C7B325}"/>
              </a:ext>
            </a:extLst>
          </p:cNvPr>
          <p:cNvPicPr>
            <a:picLocks noGrp="1" noChangeAspect="1"/>
          </p:cNvPicPr>
          <p:nvPr>
            <p:ph type="pic" sz="quarter" idx="12"/>
          </p:nvPr>
        </p:nvPicPr>
        <p:blipFill>
          <a:blip r:embed="rId35" cstate="print">
            <a:extLst>
              <a:ext uri="{28A0092B-C50C-407E-A947-70E740481C1C}">
                <a14:useLocalDpi xmlns:a14="http://schemas.microsoft.com/office/drawing/2010/main" val="0"/>
              </a:ext>
            </a:extLst>
          </a:blip>
          <a:srcRect t="7735" b="7735"/>
          <a:stretch>
            <a:fillRect/>
          </a:stretch>
        </p:blipFill>
        <p:spPr/>
      </p:pic>
      <p:pic>
        <p:nvPicPr>
          <p:cNvPr id="17" name="图片占位符 16">
            <a:extLst>
              <a:ext uri="{FF2B5EF4-FFF2-40B4-BE49-F238E27FC236}">
                <a16:creationId xmlns="" xmlns:a16="http://schemas.microsoft.com/office/drawing/2014/main" id="{08FBC8ED-B343-4630-B33E-0C8E488325B8}"/>
              </a:ext>
            </a:extLst>
          </p:cNvPr>
          <p:cNvPicPr>
            <a:picLocks noGrp="1" noChangeAspect="1"/>
          </p:cNvPicPr>
          <p:nvPr>
            <p:ph type="pic" sz="quarter" idx="14"/>
          </p:nvPr>
        </p:nvPicPr>
        <p:blipFill>
          <a:blip r:embed="rId36" cstate="print">
            <a:extLst>
              <a:ext uri="{28A0092B-C50C-407E-A947-70E740481C1C}">
                <a14:useLocalDpi xmlns:a14="http://schemas.microsoft.com/office/drawing/2010/main" val="0"/>
              </a:ext>
            </a:extLst>
          </a:blip>
          <a:srcRect l="269" r="269"/>
          <a:stretch>
            <a:fillRect/>
          </a:stretch>
        </p:blipFill>
        <p:spPr/>
      </p:pic>
      <p:sp>
        <p:nvSpPr>
          <p:cNvPr id="33" name="MH_Other_1">
            <a:extLst>
              <a:ext uri="{FF2B5EF4-FFF2-40B4-BE49-F238E27FC236}">
                <a16:creationId xmlns="" xmlns:a16="http://schemas.microsoft.com/office/drawing/2014/main" id="{CC181B55-31E8-4E8D-A968-EB66BC5B9378}"/>
              </a:ext>
            </a:extLst>
          </p:cNvPr>
          <p:cNvSpPr/>
          <p:nvPr>
            <p:custDataLst>
              <p:tags r:id="rId2"/>
            </p:custDataLst>
          </p:nvPr>
        </p:nvSpPr>
        <p:spPr>
          <a:xfrm>
            <a:off x="1564922" y="3488573"/>
            <a:ext cx="1548808" cy="495000"/>
          </a:xfrm>
          <a:custGeom>
            <a:avLst/>
            <a:gdLst>
              <a:gd name="connsiteX0" fmla="*/ 0 w 1779373"/>
              <a:gd name="connsiteY0" fmla="*/ 568411 h 568411"/>
              <a:gd name="connsiteX1" fmla="*/ 864973 w 1779373"/>
              <a:gd name="connsiteY1" fmla="*/ 0 h 568411"/>
              <a:gd name="connsiteX2" fmla="*/ 1779373 w 1779373"/>
              <a:gd name="connsiteY2" fmla="*/ 543698 h 568411"/>
            </a:gdLst>
            <a:ahLst/>
            <a:cxnLst>
              <a:cxn ang="0">
                <a:pos x="connsiteX0" y="connsiteY0"/>
              </a:cxn>
              <a:cxn ang="0">
                <a:pos x="connsiteX1" y="connsiteY1"/>
              </a:cxn>
              <a:cxn ang="0">
                <a:pos x="connsiteX2" y="connsiteY2"/>
              </a:cxn>
            </a:cxnLst>
            <a:rect l="l" t="t" r="r" b="b"/>
            <a:pathLst>
              <a:path w="1779373" h="568411">
                <a:moveTo>
                  <a:pt x="0" y="568411"/>
                </a:moveTo>
                <a:lnTo>
                  <a:pt x="864973" y="0"/>
                </a:lnTo>
                <a:lnTo>
                  <a:pt x="1779373" y="543698"/>
                </a:lnTo>
              </a:path>
            </a:pathLst>
          </a:custGeom>
          <a:noFill/>
          <a:ln>
            <a:solidFill>
              <a:srgbClr val="ADADA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42" name="MH_Other_2">
            <a:extLst>
              <a:ext uri="{FF2B5EF4-FFF2-40B4-BE49-F238E27FC236}">
                <a16:creationId xmlns="" xmlns:a16="http://schemas.microsoft.com/office/drawing/2014/main" id="{D37E903E-9224-4C8A-A5EA-98E016EB55B5}"/>
              </a:ext>
            </a:extLst>
          </p:cNvPr>
          <p:cNvSpPr/>
          <p:nvPr>
            <p:custDataLst>
              <p:tags r:id="rId3"/>
            </p:custDataLst>
          </p:nvPr>
        </p:nvSpPr>
        <p:spPr>
          <a:xfrm>
            <a:off x="2197208" y="3359024"/>
            <a:ext cx="266836" cy="266836"/>
          </a:xfrm>
          <a:prstGeom prst="ellipse">
            <a:avLst/>
          </a:prstGeom>
          <a:solidFill>
            <a:srgbClr val="D7D7D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p>
        </p:txBody>
      </p:sp>
      <p:sp>
        <p:nvSpPr>
          <p:cNvPr id="44" name="MH_Other_3">
            <a:extLst>
              <a:ext uri="{FF2B5EF4-FFF2-40B4-BE49-F238E27FC236}">
                <a16:creationId xmlns="" xmlns:a16="http://schemas.microsoft.com/office/drawing/2014/main" id="{2B1DAD75-5D1D-4482-84C0-FA0459D88A67}"/>
              </a:ext>
            </a:extLst>
          </p:cNvPr>
          <p:cNvSpPr/>
          <p:nvPr>
            <p:custDataLst>
              <p:tags r:id="rId4"/>
            </p:custDataLst>
          </p:nvPr>
        </p:nvSpPr>
        <p:spPr bwMode="auto">
          <a:xfrm rot="1267204">
            <a:off x="2233946" y="3393828"/>
            <a:ext cx="197226" cy="195292"/>
          </a:xfrm>
          <a:prstGeom prst="ellipse">
            <a:avLst/>
          </a:prstGeom>
          <a:gradFill flip="none" rotWithShape="1">
            <a:gsLst>
              <a:gs pos="0">
                <a:srgbClr val="F2F2F2"/>
              </a:gs>
              <a:gs pos="47000">
                <a:srgbClr val="A9A9A9"/>
              </a:gs>
              <a:gs pos="82000">
                <a:srgbClr val="828282"/>
              </a:gs>
            </a:gsLst>
            <a:path path="circle">
              <a:fillToRect r="100000" b="100000"/>
            </a:path>
            <a:tileRect l="-100000" t="-100000"/>
          </a:gradFill>
          <a:ln w="63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45" name="MH_Other_4">
            <a:extLst>
              <a:ext uri="{FF2B5EF4-FFF2-40B4-BE49-F238E27FC236}">
                <a16:creationId xmlns="" xmlns:a16="http://schemas.microsoft.com/office/drawing/2014/main" id="{7358CA7A-CE69-43A1-9B26-4D5CA13A1FD1}"/>
              </a:ext>
            </a:extLst>
          </p:cNvPr>
          <p:cNvSpPr/>
          <p:nvPr>
            <p:custDataLst>
              <p:tags r:id="rId5"/>
            </p:custDataLst>
          </p:nvPr>
        </p:nvSpPr>
        <p:spPr bwMode="auto">
          <a:xfrm rot="21389837">
            <a:off x="2274552" y="3550448"/>
            <a:ext cx="119883" cy="40606"/>
          </a:xfrm>
          <a:prstGeom prst="ellipse">
            <a:avLst/>
          </a:prstGeom>
          <a:gradFill flip="none" rotWithShape="1">
            <a:gsLst>
              <a:gs pos="0">
                <a:srgbClr val="FFFFFF">
                  <a:alpha val="55000"/>
                </a:srgbClr>
              </a:gs>
              <a:gs pos="50000">
                <a:schemeClr val="bg1">
                  <a:shade val="67500"/>
                  <a:satMod val="115000"/>
                  <a:alpha val="12000"/>
                </a:schemeClr>
              </a:gs>
              <a:gs pos="100000">
                <a:srgbClr val="FFFFF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46" name="MH_Other_5">
            <a:extLst>
              <a:ext uri="{FF2B5EF4-FFF2-40B4-BE49-F238E27FC236}">
                <a16:creationId xmlns="" xmlns:a16="http://schemas.microsoft.com/office/drawing/2014/main" id="{0F704F01-8F27-49AC-80AF-5F7010A37B85}"/>
              </a:ext>
            </a:extLst>
          </p:cNvPr>
          <p:cNvSpPr/>
          <p:nvPr>
            <p:custDataLst>
              <p:tags r:id="rId6"/>
            </p:custDataLst>
          </p:nvPr>
        </p:nvSpPr>
        <p:spPr bwMode="auto">
          <a:xfrm rot="2179789">
            <a:off x="2290021" y="3399629"/>
            <a:ext cx="112148" cy="65742"/>
          </a:xfrm>
          <a:prstGeom prst="ellipse">
            <a:avLst/>
          </a:prstGeom>
          <a:gradFill flip="none" rotWithShape="1">
            <a:gsLst>
              <a:gs pos="0">
                <a:schemeClr val="bg1">
                  <a:alpha val="0"/>
                </a:schemeClr>
              </a:gs>
              <a:gs pos="16000">
                <a:schemeClr val="bg1">
                  <a:alpha val="51000"/>
                </a:schemeClr>
              </a:gs>
              <a:gs pos="30000">
                <a:schemeClr val="bg1">
                  <a:alpha val="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41" name="MH_SubTitle_1">
            <a:extLst>
              <a:ext uri="{FF2B5EF4-FFF2-40B4-BE49-F238E27FC236}">
                <a16:creationId xmlns="" xmlns:a16="http://schemas.microsoft.com/office/drawing/2014/main" id="{684D9602-CC4B-4CBF-A7E8-11A15485DD4D}"/>
              </a:ext>
            </a:extLst>
          </p:cNvPr>
          <p:cNvSpPr/>
          <p:nvPr>
            <p:custDataLst>
              <p:tags r:id="rId7"/>
            </p:custDataLst>
          </p:nvPr>
        </p:nvSpPr>
        <p:spPr>
          <a:xfrm>
            <a:off x="1311031" y="4018567"/>
            <a:ext cx="2084549" cy="1529237"/>
          </a:xfrm>
          <a:prstGeom prst="rect">
            <a:avLst/>
          </a:prstGeom>
          <a:noFill/>
          <a:ln w="101600">
            <a:solidFill>
              <a:schemeClr val="accent1"/>
            </a:solidFill>
          </a:ln>
          <a:effectLst>
            <a:innerShdw blurRad="114300">
              <a:schemeClr val="accent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90000" anchor="ctr">
            <a:normAutofit/>
          </a:bodyPr>
          <a:lstStyle/>
          <a:p>
            <a:pPr algn="ctr">
              <a:lnSpc>
                <a:spcPct val="130000"/>
              </a:lnSpc>
              <a:defRPr/>
            </a:pPr>
            <a:endParaRPr lang="en-US" altLang="zh-CN" sz="2000" dirty="0">
              <a:solidFill>
                <a:srgbClr val="1C1C1C"/>
              </a:solidFill>
            </a:endParaRPr>
          </a:p>
        </p:txBody>
      </p:sp>
      <p:sp>
        <p:nvSpPr>
          <p:cNvPr id="63" name="MH_Other_13">
            <a:extLst>
              <a:ext uri="{FF2B5EF4-FFF2-40B4-BE49-F238E27FC236}">
                <a16:creationId xmlns="" xmlns:a16="http://schemas.microsoft.com/office/drawing/2014/main" id="{0E3774DB-96C9-4084-A1F5-C97F99048F2B}"/>
              </a:ext>
            </a:extLst>
          </p:cNvPr>
          <p:cNvSpPr/>
          <p:nvPr>
            <p:custDataLst>
              <p:tags r:id="rId8"/>
            </p:custDataLst>
          </p:nvPr>
        </p:nvSpPr>
        <p:spPr>
          <a:xfrm>
            <a:off x="5308356" y="3536913"/>
            <a:ext cx="1548808" cy="495000"/>
          </a:xfrm>
          <a:custGeom>
            <a:avLst/>
            <a:gdLst>
              <a:gd name="connsiteX0" fmla="*/ 0 w 1779373"/>
              <a:gd name="connsiteY0" fmla="*/ 568411 h 568411"/>
              <a:gd name="connsiteX1" fmla="*/ 864973 w 1779373"/>
              <a:gd name="connsiteY1" fmla="*/ 0 h 568411"/>
              <a:gd name="connsiteX2" fmla="*/ 1779373 w 1779373"/>
              <a:gd name="connsiteY2" fmla="*/ 543698 h 568411"/>
            </a:gdLst>
            <a:ahLst/>
            <a:cxnLst>
              <a:cxn ang="0">
                <a:pos x="connsiteX0" y="connsiteY0"/>
              </a:cxn>
              <a:cxn ang="0">
                <a:pos x="connsiteX1" y="connsiteY1"/>
              </a:cxn>
              <a:cxn ang="0">
                <a:pos x="connsiteX2" y="connsiteY2"/>
              </a:cxn>
            </a:cxnLst>
            <a:rect l="l" t="t" r="r" b="b"/>
            <a:pathLst>
              <a:path w="1779373" h="568411">
                <a:moveTo>
                  <a:pt x="0" y="568411"/>
                </a:moveTo>
                <a:lnTo>
                  <a:pt x="864973" y="0"/>
                </a:lnTo>
                <a:lnTo>
                  <a:pt x="1779373" y="543698"/>
                </a:lnTo>
              </a:path>
            </a:pathLst>
          </a:custGeom>
          <a:noFill/>
          <a:ln>
            <a:solidFill>
              <a:srgbClr val="ADADA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71" name="MH_Other_14">
            <a:extLst>
              <a:ext uri="{FF2B5EF4-FFF2-40B4-BE49-F238E27FC236}">
                <a16:creationId xmlns="" xmlns:a16="http://schemas.microsoft.com/office/drawing/2014/main" id="{7AAAD1A3-FBEB-4041-89B3-CD98B8E95C31}"/>
              </a:ext>
            </a:extLst>
          </p:cNvPr>
          <p:cNvSpPr/>
          <p:nvPr>
            <p:custDataLst>
              <p:tags r:id="rId9"/>
            </p:custDataLst>
          </p:nvPr>
        </p:nvSpPr>
        <p:spPr>
          <a:xfrm>
            <a:off x="5940643" y="3407363"/>
            <a:ext cx="264902" cy="266836"/>
          </a:xfrm>
          <a:prstGeom prst="ellipse">
            <a:avLst/>
          </a:prstGeom>
          <a:solidFill>
            <a:srgbClr val="D7D7D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p>
        </p:txBody>
      </p:sp>
      <p:sp>
        <p:nvSpPr>
          <p:cNvPr id="73" name="MH_Other_15">
            <a:extLst>
              <a:ext uri="{FF2B5EF4-FFF2-40B4-BE49-F238E27FC236}">
                <a16:creationId xmlns="" xmlns:a16="http://schemas.microsoft.com/office/drawing/2014/main" id="{6A0D350D-F6C5-40EB-9679-76601B731847}"/>
              </a:ext>
            </a:extLst>
          </p:cNvPr>
          <p:cNvSpPr/>
          <p:nvPr>
            <p:custDataLst>
              <p:tags r:id="rId10"/>
            </p:custDataLst>
          </p:nvPr>
        </p:nvSpPr>
        <p:spPr bwMode="auto">
          <a:xfrm rot="1267204">
            <a:off x="5977379" y="3442166"/>
            <a:ext cx="195293" cy="195293"/>
          </a:xfrm>
          <a:prstGeom prst="ellipse">
            <a:avLst/>
          </a:prstGeom>
          <a:gradFill flip="none" rotWithShape="1">
            <a:gsLst>
              <a:gs pos="0">
                <a:srgbClr val="F2F2F2"/>
              </a:gs>
              <a:gs pos="47000">
                <a:srgbClr val="A9A9A9"/>
              </a:gs>
              <a:gs pos="82000">
                <a:srgbClr val="828282"/>
              </a:gs>
            </a:gsLst>
            <a:path path="circle">
              <a:fillToRect r="100000" b="100000"/>
            </a:path>
            <a:tileRect l="-100000" t="-100000"/>
          </a:gradFill>
          <a:ln w="63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74" name="MH_Other_16">
            <a:extLst>
              <a:ext uri="{FF2B5EF4-FFF2-40B4-BE49-F238E27FC236}">
                <a16:creationId xmlns="" xmlns:a16="http://schemas.microsoft.com/office/drawing/2014/main" id="{D94F3520-4831-4A8E-9678-4A9CCC0D00AB}"/>
              </a:ext>
            </a:extLst>
          </p:cNvPr>
          <p:cNvSpPr/>
          <p:nvPr>
            <p:custDataLst>
              <p:tags r:id="rId11"/>
            </p:custDataLst>
          </p:nvPr>
        </p:nvSpPr>
        <p:spPr bwMode="auto">
          <a:xfrm rot="21389837">
            <a:off x="6017986" y="3598789"/>
            <a:ext cx="117949" cy="40605"/>
          </a:xfrm>
          <a:prstGeom prst="ellipse">
            <a:avLst/>
          </a:prstGeom>
          <a:gradFill flip="none" rotWithShape="1">
            <a:gsLst>
              <a:gs pos="0">
                <a:srgbClr val="FFFFFF">
                  <a:alpha val="55000"/>
                </a:srgbClr>
              </a:gs>
              <a:gs pos="50000">
                <a:schemeClr val="bg1">
                  <a:shade val="67500"/>
                  <a:satMod val="115000"/>
                  <a:alpha val="12000"/>
                </a:schemeClr>
              </a:gs>
              <a:gs pos="100000">
                <a:srgbClr val="FFFFF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75" name="MH_Other_17">
            <a:extLst>
              <a:ext uri="{FF2B5EF4-FFF2-40B4-BE49-F238E27FC236}">
                <a16:creationId xmlns="" xmlns:a16="http://schemas.microsoft.com/office/drawing/2014/main" id="{6E09C468-BA7D-4240-831E-6ED4041C76E7}"/>
              </a:ext>
            </a:extLst>
          </p:cNvPr>
          <p:cNvSpPr/>
          <p:nvPr>
            <p:custDataLst>
              <p:tags r:id="rId12"/>
            </p:custDataLst>
          </p:nvPr>
        </p:nvSpPr>
        <p:spPr bwMode="auto">
          <a:xfrm rot="2179789">
            <a:off x="6033455" y="3447969"/>
            <a:ext cx="110214" cy="65742"/>
          </a:xfrm>
          <a:prstGeom prst="ellipse">
            <a:avLst/>
          </a:prstGeom>
          <a:gradFill flip="none" rotWithShape="1">
            <a:gsLst>
              <a:gs pos="0">
                <a:schemeClr val="bg1">
                  <a:alpha val="0"/>
                </a:schemeClr>
              </a:gs>
              <a:gs pos="16000">
                <a:schemeClr val="bg1">
                  <a:alpha val="51000"/>
                </a:schemeClr>
              </a:gs>
              <a:gs pos="30000">
                <a:schemeClr val="bg1">
                  <a:alpha val="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67" name="MH_SubTitle_3">
            <a:extLst>
              <a:ext uri="{FF2B5EF4-FFF2-40B4-BE49-F238E27FC236}">
                <a16:creationId xmlns="" xmlns:a16="http://schemas.microsoft.com/office/drawing/2014/main" id="{43F628BC-62FE-4BBB-B713-9F3645F05C76}"/>
              </a:ext>
            </a:extLst>
          </p:cNvPr>
          <p:cNvSpPr/>
          <p:nvPr>
            <p:custDataLst>
              <p:tags r:id="rId13"/>
            </p:custDataLst>
          </p:nvPr>
        </p:nvSpPr>
        <p:spPr>
          <a:xfrm>
            <a:off x="5053726" y="4066951"/>
            <a:ext cx="2084549" cy="1529237"/>
          </a:xfrm>
          <a:prstGeom prst="rect">
            <a:avLst/>
          </a:prstGeom>
          <a:noFill/>
          <a:ln w="101600">
            <a:solidFill>
              <a:schemeClr val="accent3"/>
            </a:solidFill>
          </a:ln>
          <a:effectLst>
            <a:innerShdw blurRad="114300">
              <a:schemeClr val="accent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90000" anchor="ctr">
            <a:normAutofit/>
          </a:bodyPr>
          <a:lstStyle/>
          <a:p>
            <a:pPr algn="ctr">
              <a:lnSpc>
                <a:spcPct val="130000"/>
              </a:lnSpc>
              <a:defRPr/>
            </a:pPr>
            <a:endParaRPr lang="en-US" altLang="zh-CN" sz="2000" dirty="0">
              <a:solidFill>
                <a:srgbClr val="1C1C1C"/>
              </a:solidFill>
            </a:endParaRPr>
          </a:p>
        </p:txBody>
      </p:sp>
      <p:sp>
        <p:nvSpPr>
          <p:cNvPr id="37" name="MH_Other_25">
            <a:extLst>
              <a:ext uri="{FF2B5EF4-FFF2-40B4-BE49-F238E27FC236}">
                <a16:creationId xmlns="" xmlns:a16="http://schemas.microsoft.com/office/drawing/2014/main" id="{28819CE1-D625-4814-87B3-1011ED0CCF45}"/>
              </a:ext>
            </a:extLst>
          </p:cNvPr>
          <p:cNvSpPr/>
          <p:nvPr>
            <p:custDataLst>
              <p:tags r:id="rId14"/>
            </p:custDataLst>
          </p:nvPr>
        </p:nvSpPr>
        <p:spPr>
          <a:xfrm>
            <a:off x="9051791" y="3536913"/>
            <a:ext cx="1546874" cy="495000"/>
          </a:xfrm>
          <a:custGeom>
            <a:avLst/>
            <a:gdLst>
              <a:gd name="connsiteX0" fmla="*/ 0 w 1779373"/>
              <a:gd name="connsiteY0" fmla="*/ 568411 h 568411"/>
              <a:gd name="connsiteX1" fmla="*/ 864973 w 1779373"/>
              <a:gd name="connsiteY1" fmla="*/ 0 h 568411"/>
              <a:gd name="connsiteX2" fmla="*/ 1779373 w 1779373"/>
              <a:gd name="connsiteY2" fmla="*/ 543698 h 568411"/>
            </a:gdLst>
            <a:ahLst/>
            <a:cxnLst>
              <a:cxn ang="0">
                <a:pos x="connsiteX0" y="connsiteY0"/>
              </a:cxn>
              <a:cxn ang="0">
                <a:pos x="connsiteX1" y="connsiteY1"/>
              </a:cxn>
              <a:cxn ang="0">
                <a:pos x="connsiteX2" y="connsiteY2"/>
              </a:cxn>
            </a:cxnLst>
            <a:rect l="l" t="t" r="r" b="b"/>
            <a:pathLst>
              <a:path w="1779373" h="568411">
                <a:moveTo>
                  <a:pt x="0" y="568411"/>
                </a:moveTo>
                <a:lnTo>
                  <a:pt x="864973" y="0"/>
                </a:lnTo>
                <a:lnTo>
                  <a:pt x="1779373" y="543698"/>
                </a:lnTo>
              </a:path>
            </a:pathLst>
          </a:custGeom>
          <a:noFill/>
          <a:ln>
            <a:solidFill>
              <a:srgbClr val="ADADA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39" name="MH_Other_26">
            <a:extLst>
              <a:ext uri="{FF2B5EF4-FFF2-40B4-BE49-F238E27FC236}">
                <a16:creationId xmlns="" xmlns:a16="http://schemas.microsoft.com/office/drawing/2014/main" id="{9368B0D5-E174-48F2-822A-4063409DE697}"/>
              </a:ext>
            </a:extLst>
          </p:cNvPr>
          <p:cNvSpPr/>
          <p:nvPr>
            <p:custDataLst>
              <p:tags r:id="rId15"/>
            </p:custDataLst>
          </p:nvPr>
        </p:nvSpPr>
        <p:spPr>
          <a:xfrm>
            <a:off x="9682143" y="3407363"/>
            <a:ext cx="266836" cy="266836"/>
          </a:xfrm>
          <a:prstGeom prst="ellipse">
            <a:avLst/>
          </a:prstGeom>
          <a:solidFill>
            <a:srgbClr val="D7D7D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p>
        </p:txBody>
      </p:sp>
      <p:sp>
        <p:nvSpPr>
          <p:cNvPr id="47" name="MH_Other_27">
            <a:extLst>
              <a:ext uri="{FF2B5EF4-FFF2-40B4-BE49-F238E27FC236}">
                <a16:creationId xmlns="" xmlns:a16="http://schemas.microsoft.com/office/drawing/2014/main" id="{9369574B-351C-4711-B6AF-1EB7ECBE9431}"/>
              </a:ext>
            </a:extLst>
          </p:cNvPr>
          <p:cNvSpPr/>
          <p:nvPr>
            <p:custDataLst>
              <p:tags r:id="rId16"/>
            </p:custDataLst>
          </p:nvPr>
        </p:nvSpPr>
        <p:spPr bwMode="auto">
          <a:xfrm rot="1267204">
            <a:off x="9718882" y="3442166"/>
            <a:ext cx="197226" cy="195293"/>
          </a:xfrm>
          <a:prstGeom prst="ellipse">
            <a:avLst/>
          </a:prstGeom>
          <a:gradFill flip="none" rotWithShape="1">
            <a:gsLst>
              <a:gs pos="0">
                <a:srgbClr val="F2F2F2"/>
              </a:gs>
              <a:gs pos="47000">
                <a:srgbClr val="A9A9A9"/>
              </a:gs>
              <a:gs pos="82000">
                <a:srgbClr val="828282"/>
              </a:gs>
            </a:gsLst>
            <a:path path="circle">
              <a:fillToRect r="100000" b="100000"/>
            </a:path>
            <a:tileRect l="-100000" t="-100000"/>
          </a:gradFill>
          <a:ln w="63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49" name="MH_Other_28">
            <a:extLst>
              <a:ext uri="{FF2B5EF4-FFF2-40B4-BE49-F238E27FC236}">
                <a16:creationId xmlns="" xmlns:a16="http://schemas.microsoft.com/office/drawing/2014/main" id="{22407B9D-35FE-4CDC-96AC-1CBB207FDE4C}"/>
              </a:ext>
            </a:extLst>
          </p:cNvPr>
          <p:cNvSpPr/>
          <p:nvPr>
            <p:custDataLst>
              <p:tags r:id="rId17"/>
            </p:custDataLst>
          </p:nvPr>
        </p:nvSpPr>
        <p:spPr bwMode="auto">
          <a:xfrm rot="21389837">
            <a:off x="9759487" y="3598789"/>
            <a:ext cx="119883" cy="40605"/>
          </a:xfrm>
          <a:prstGeom prst="ellipse">
            <a:avLst/>
          </a:prstGeom>
          <a:gradFill flip="none" rotWithShape="1">
            <a:gsLst>
              <a:gs pos="0">
                <a:srgbClr val="FFFFFF">
                  <a:alpha val="55000"/>
                </a:srgbClr>
              </a:gs>
              <a:gs pos="50000">
                <a:schemeClr val="bg1">
                  <a:shade val="67500"/>
                  <a:satMod val="115000"/>
                  <a:alpha val="12000"/>
                </a:schemeClr>
              </a:gs>
              <a:gs pos="100000">
                <a:srgbClr val="FFFFF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50" name="MH_Other_29">
            <a:extLst>
              <a:ext uri="{FF2B5EF4-FFF2-40B4-BE49-F238E27FC236}">
                <a16:creationId xmlns="" xmlns:a16="http://schemas.microsoft.com/office/drawing/2014/main" id="{72B04C80-93AE-400F-B587-935A6E2D0729}"/>
              </a:ext>
            </a:extLst>
          </p:cNvPr>
          <p:cNvSpPr/>
          <p:nvPr>
            <p:custDataLst>
              <p:tags r:id="rId18"/>
            </p:custDataLst>
          </p:nvPr>
        </p:nvSpPr>
        <p:spPr bwMode="auto">
          <a:xfrm rot="2179789">
            <a:off x="9774955" y="3447969"/>
            <a:ext cx="112148" cy="65742"/>
          </a:xfrm>
          <a:prstGeom prst="ellipse">
            <a:avLst/>
          </a:prstGeom>
          <a:gradFill flip="none" rotWithShape="1">
            <a:gsLst>
              <a:gs pos="0">
                <a:schemeClr val="bg1">
                  <a:alpha val="0"/>
                </a:schemeClr>
              </a:gs>
              <a:gs pos="16000">
                <a:schemeClr val="bg1">
                  <a:alpha val="51000"/>
                </a:schemeClr>
              </a:gs>
              <a:gs pos="30000">
                <a:schemeClr val="bg1">
                  <a:alpha val="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51" name="MH_SubTitle_5">
            <a:extLst>
              <a:ext uri="{FF2B5EF4-FFF2-40B4-BE49-F238E27FC236}">
                <a16:creationId xmlns="" xmlns:a16="http://schemas.microsoft.com/office/drawing/2014/main" id="{9553C617-3AA7-4D02-B08B-751FAFAF1B71}"/>
              </a:ext>
            </a:extLst>
          </p:cNvPr>
          <p:cNvSpPr/>
          <p:nvPr>
            <p:custDataLst>
              <p:tags r:id="rId19"/>
            </p:custDataLst>
          </p:nvPr>
        </p:nvSpPr>
        <p:spPr>
          <a:xfrm>
            <a:off x="8796421" y="4066951"/>
            <a:ext cx="2084549" cy="1529237"/>
          </a:xfrm>
          <a:prstGeom prst="rect">
            <a:avLst/>
          </a:prstGeom>
          <a:noFill/>
          <a:ln w="101600">
            <a:solidFill>
              <a:schemeClr val="accent1"/>
            </a:solidFill>
          </a:ln>
          <a:effectLst>
            <a:innerShdw blurRad="114300">
              <a:schemeClr val="accent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90000" anchor="ctr">
            <a:normAutofit/>
          </a:bodyPr>
          <a:lstStyle/>
          <a:p>
            <a:pPr algn="ctr">
              <a:lnSpc>
                <a:spcPct val="130000"/>
              </a:lnSpc>
              <a:defRPr/>
            </a:pPr>
            <a:endParaRPr lang="en-US" altLang="zh-CN" sz="2000" dirty="0">
              <a:solidFill>
                <a:srgbClr val="1C1C1C"/>
              </a:solidFill>
            </a:endParaRPr>
          </a:p>
        </p:txBody>
      </p:sp>
      <p:sp>
        <p:nvSpPr>
          <p:cNvPr id="52" name="文本框 51">
            <a:extLst>
              <a:ext uri="{FF2B5EF4-FFF2-40B4-BE49-F238E27FC236}">
                <a16:creationId xmlns="" xmlns:a16="http://schemas.microsoft.com/office/drawing/2014/main" id="{243F4443-4A9B-4526-9E72-8FE6408A277D}"/>
              </a:ext>
            </a:extLst>
          </p:cNvPr>
          <p:cNvSpPr txBox="1"/>
          <p:nvPr/>
        </p:nvSpPr>
        <p:spPr>
          <a:xfrm>
            <a:off x="1622953" y="513974"/>
            <a:ext cx="8651599" cy="1384995"/>
          </a:xfrm>
          <a:prstGeom prst="rect">
            <a:avLst/>
          </a:prstGeom>
          <a:noFill/>
        </p:spPr>
        <p:txBody>
          <a:bodyPr wrap="none" rtlCol="0">
            <a:spAutoFit/>
          </a:bodyPr>
          <a:lstStyle/>
          <a:p>
            <a:pPr algn="ctr"/>
            <a:r>
              <a:rPr lang="vi-VN" altLang="zh-CN" sz="2800" dirty="0">
                <a:latin typeface="Calibri Light" panose="020F0302020204030204" pitchFamily="34" charset="0"/>
                <a:ea typeface="汉仪喵魂体W" panose="00020600040101010101" pitchFamily="18" charset="-122"/>
                <a:cs typeface="Calibri Light" panose="020F0302020204030204" pitchFamily="34" charset="0"/>
              </a:rPr>
              <a:t>EM HÃY KỂ THÊM NHỮNG HOẠT ĐỘNG </a:t>
            </a:r>
          </a:p>
          <a:p>
            <a:pPr algn="ctr"/>
            <a:r>
              <a:rPr lang="vi-VN" altLang="zh-CN" sz="2800" dirty="0">
                <a:latin typeface="Calibri Light" panose="020F0302020204030204" pitchFamily="34" charset="0"/>
                <a:ea typeface="汉仪喵魂体W" panose="00020600040101010101" pitchFamily="18" charset="-122"/>
                <a:cs typeface="Calibri Light" panose="020F0302020204030204" pitchFamily="34" charset="0"/>
              </a:rPr>
              <a:t>THỂ HIỆN SỰ SIÊNG NĂNG, KIÊN TRÌ </a:t>
            </a:r>
          </a:p>
          <a:p>
            <a:pPr algn="ctr"/>
            <a:r>
              <a:rPr lang="vi-VN" altLang="zh-CN" sz="2800" dirty="0">
                <a:latin typeface="Calibri Light" panose="020F0302020204030204" pitchFamily="34" charset="0"/>
                <a:ea typeface="汉仪喵魂体W" panose="00020600040101010101" pitchFamily="18" charset="-122"/>
                <a:cs typeface="Calibri Light" panose="020F0302020204030204" pitchFamily="34" charset="0"/>
              </a:rPr>
              <a:t>TRONG HỌC TẬP, LAO ĐỘNG VÀ CUỘC SỐNG HÀNG NGÀY?</a:t>
            </a:r>
            <a:endParaRPr lang="zh-CN" altLang="en-US" sz="2800" dirty="0">
              <a:latin typeface="Calibri Light" panose="020F0302020204030204" pitchFamily="34" charset="0"/>
              <a:ea typeface="汉仪喵魂体W" panose="00020600040101010101" pitchFamily="18" charset="-122"/>
              <a:cs typeface="Calibri Light" panose="020F0302020204030204" pitchFamily="34" charset="0"/>
            </a:endParaRPr>
          </a:p>
        </p:txBody>
      </p:sp>
      <p:pic>
        <p:nvPicPr>
          <p:cNvPr id="11" name="图片占位符 10">
            <a:extLst>
              <a:ext uri="{FF2B5EF4-FFF2-40B4-BE49-F238E27FC236}">
                <a16:creationId xmlns="" xmlns:a16="http://schemas.microsoft.com/office/drawing/2014/main" id="{66029AA8-8F65-4F0A-9F3E-D3DC250119DE}"/>
              </a:ext>
            </a:extLst>
          </p:cNvPr>
          <p:cNvPicPr>
            <a:picLocks noGrp="1" noChangeAspect="1"/>
          </p:cNvPicPr>
          <p:nvPr>
            <p:ph type="pic" sz="quarter" idx="10"/>
          </p:nvPr>
        </p:nvPicPr>
        <p:blipFill>
          <a:blip r:embed="rId37" cstate="print">
            <a:extLst>
              <a:ext uri="{28A0092B-C50C-407E-A947-70E740481C1C}">
                <a14:useLocalDpi xmlns:a14="http://schemas.microsoft.com/office/drawing/2010/main" val="0"/>
              </a:ext>
            </a:extLst>
          </a:blip>
          <a:srcRect l="2143" r="2143"/>
          <a:stretch>
            <a:fillRect/>
          </a:stretch>
        </p:blipFill>
        <p:spPr/>
      </p:pic>
      <p:pic>
        <p:nvPicPr>
          <p:cNvPr id="15" name="图片占位符 14">
            <a:extLst>
              <a:ext uri="{FF2B5EF4-FFF2-40B4-BE49-F238E27FC236}">
                <a16:creationId xmlns="" xmlns:a16="http://schemas.microsoft.com/office/drawing/2014/main" id="{5E5D3528-A741-474C-B7D2-A2D67A74354D}"/>
              </a:ext>
            </a:extLst>
          </p:cNvPr>
          <p:cNvPicPr>
            <a:picLocks noGrp="1" noChangeAspect="1"/>
          </p:cNvPicPr>
          <p:nvPr>
            <p:ph type="pic" sz="quarter" idx="13"/>
          </p:nvPr>
        </p:nvPicPr>
        <p:blipFill>
          <a:blip r:embed="rId38" cstate="print">
            <a:extLst>
              <a:ext uri="{28A0092B-C50C-407E-A947-70E740481C1C}">
                <a14:useLocalDpi xmlns:a14="http://schemas.microsoft.com/office/drawing/2010/main" val="0"/>
              </a:ext>
            </a:extLst>
          </a:blip>
          <a:srcRect t="1104" b="1104"/>
          <a:stretch>
            <a:fillRect/>
          </a:stretch>
        </p:blipFill>
        <p:spPr/>
      </p:pic>
      <p:sp>
        <p:nvSpPr>
          <p:cNvPr id="48" name="MH_Other_7">
            <a:extLst>
              <a:ext uri="{FF2B5EF4-FFF2-40B4-BE49-F238E27FC236}">
                <a16:creationId xmlns="" xmlns:a16="http://schemas.microsoft.com/office/drawing/2014/main" id="{24365F57-2A5D-47D1-9ACA-8C5104FA2C42}"/>
              </a:ext>
            </a:extLst>
          </p:cNvPr>
          <p:cNvSpPr/>
          <p:nvPr>
            <p:custDataLst>
              <p:tags r:id="rId20"/>
            </p:custDataLst>
          </p:nvPr>
        </p:nvSpPr>
        <p:spPr>
          <a:xfrm>
            <a:off x="3446307" y="2140860"/>
            <a:ext cx="1546874" cy="495000"/>
          </a:xfrm>
          <a:custGeom>
            <a:avLst/>
            <a:gdLst>
              <a:gd name="connsiteX0" fmla="*/ 0 w 1779373"/>
              <a:gd name="connsiteY0" fmla="*/ 568411 h 568411"/>
              <a:gd name="connsiteX1" fmla="*/ 864973 w 1779373"/>
              <a:gd name="connsiteY1" fmla="*/ 0 h 568411"/>
              <a:gd name="connsiteX2" fmla="*/ 1779373 w 1779373"/>
              <a:gd name="connsiteY2" fmla="*/ 543698 h 568411"/>
            </a:gdLst>
            <a:ahLst/>
            <a:cxnLst>
              <a:cxn ang="0">
                <a:pos x="connsiteX0" y="connsiteY0"/>
              </a:cxn>
              <a:cxn ang="0">
                <a:pos x="connsiteX1" y="connsiteY1"/>
              </a:cxn>
              <a:cxn ang="0">
                <a:pos x="connsiteX2" y="connsiteY2"/>
              </a:cxn>
            </a:cxnLst>
            <a:rect l="l" t="t" r="r" b="b"/>
            <a:pathLst>
              <a:path w="1779373" h="568411">
                <a:moveTo>
                  <a:pt x="0" y="568411"/>
                </a:moveTo>
                <a:lnTo>
                  <a:pt x="864973" y="0"/>
                </a:lnTo>
                <a:lnTo>
                  <a:pt x="1779373" y="543698"/>
                </a:lnTo>
              </a:path>
            </a:pathLst>
          </a:custGeom>
          <a:noFill/>
          <a:ln>
            <a:solidFill>
              <a:srgbClr val="ADADA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57" name="MH_Other_8">
            <a:extLst>
              <a:ext uri="{FF2B5EF4-FFF2-40B4-BE49-F238E27FC236}">
                <a16:creationId xmlns="" xmlns:a16="http://schemas.microsoft.com/office/drawing/2014/main" id="{C526D157-9370-4C11-BC96-2A15E8BEE3A9}"/>
              </a:ext>
            </a:extLst>
          </p:cNvPr>
          <p:cNvSpPr/>
          <p:nvPr>
            <p:custDataLst>
              <p:tags r:id="rId21"/>
            </p:custDataLst>
          </p:nvPr>
        </p:nvSpPr>
        <p:spPr>
          <a:xfrm>
            <a:off x="4076660" y="2013244"/>
            <a:ext cx="266836" cy="264902"/>
          </a:xfrm>
          <a:prstGeom prst="ellipse">
            <a:avLst/>
          </a:prstGeom>
          <a:solidFill>
            <a:srgbClr val="D7D7D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p>
        </p:txBody>
      </p:sp>
      <p:sp>
        <p:nvSpPr>
          <p:cNvPr id="59" name="MH_Other_9">
            <a:extLst>
              <a:ext uri="{FF2B5EF4-FFF2-40B4-BE49-F238E27FC236}">
                <a16:creationId xmlns="" xmlns:a16="http://schemas.microsoft.com/office/drawing/2014/main" id="{5C4B9FF0-05A0-4F17-863C-73A9E89C6882}"/>
              </a:ext>
            </a:extLst>
          </p:cNvPr>
          <p:cNvSpPr/>
          <p:nvPr>
            <p:custDataLst>
              <p:tags r:id="rId22"/>
            </p:custDataLst>
          </p:nvPr>
        </p:nvSpPr>
        <p:spPr bwMode="auto">
          <a:xfrm rot="1267204">
            <a:off x="4113397" y="2046113"/>
            <a:ext cx="197226" cy="195293"/>
          </a:xfrm>
          <a:prstGeom prst="ellipse">
            <a:avLst/>
          </a:prstGeom>
          <a:gradFill flip="none" rotWithShape="1">
            <a:gsLst>
              <a:gs pos="0">
                <a:srgbClr val="F2F2F2"/>
              </a:gs>
              <a:gs pos="47000">
                <a:srgbClr val="A9A9A9"/>
              </a:gs>
              <a:gs pos="82000">
                <a:srgbClr val="828282"/>
              </a:gs>
            </a:gsLst>
            <a:path path="circle">
              <a:fillToRect r="100000" b="100000"/>
            </a:path>
            <a:tileRect l="-100000" t="-100000"/>
          </a:gradFill>
          <a:ln w="63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60" name="MH_Other_10">
            <a:extLst>
              <a:ext uri="{FF2B5EF4-FFF2-40B4-BE49-F238E27FC236}">
                <a16:creationId xmlns="" xmlns:a16="http://schemas.microsoft.com/office/drawing/2014/main" id="{9039EC79-5F72-47FD-A49A-4E97017AD28A}"/>
              </a:ext>
            </a:extLst>
          </p:cNvPr>
          <p:cNvSpPr/>
          <p:nvPr>
            <p:custDataLst>
              <p:tags r:id="rId23"/>
            </p:custDataLst>
          </p:nvPr>
        </p:nvSpPr>
        <p:spPr bwMode="auto">
          <a:xfrm rot="21389837">
            <a:off x="4154003" y="2202736"/>
            <a:ext cx="119883" cy="40605"/>
          </a:xfrm>
          <a:prstGeom prst="ellipse">
            <a:avLst/>
          </a:prstGeom>
          <a:gradFill flip="none" rotWithShape="1">
            <a:gsLst>
              <a:gs pos="0">
                <a:srgbClr val="FFFFFF">
                  <a:alpha val="55000"/>
                </a:srgbClr>
              </a:gs>
              <a:gs pos="50000">
                <a:schemeClr val="bg1">
                  <a:shade val="67500"/>
                  <a:satMod val="115000"/>
                  <a:alpha val="12000"/>
                </a:schemeClr>
              </a:gs>
              <a:gs pos="100000">
                <a:srgbClr val="FFFFF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61" name="MH_Other_11">
            <a:extLst>
              <a:ext uri="{FF2B5EF4-FFF2-40B4-BE49-F238E27FC236}">
                <a16:creationId xmlns="" xmlns:a16="http://schemas.microsoft.com/office/drawing/2014/main" id="{F4E54A1A-CD63-4AB8-BEA3-20083BF56B97}"/>
              </a:ext>
            </a:extLst>
          </p:cNvPr>
          <p:cNvSpPr/>
          <p:nvPr>
            <p:custDataLst>
              <p:tags r:id="rId24"/>
            </p:custDataLst>
          </p:nvPr>
        </p:nvSpPr>
        <p:spPr bwMode="auto">
          <a:xfrm rot="2179789">
            <a:off x="4169472" y="2051916"/>
            <a:ext cx="112148" cy="65742"/>
          </a:xfrm>
          <a:prstGeom prst="ellipse">
            <a:avLst/>
          </a:prstGeom>
          <a:gradFill flip="none" rotWithShape="1">
            <a:gsLst>
              <a:gs pos="0">
                <a:schemeClr val="bg1">
                  <a:alpha val="0"/>
                </a:schemeClr>
              </a:gs>
              <a:gs pos="16000">
                <a:schemeClr val="bg1">
                  <a:alpha val="51000"/>
                </a:schemeClr>
              </a:gs>
              <a:gs pos="30000">
                <a:schemeClr val="bg1">
                  <a:alpha val="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56" name="MH_SubTitle_2">
            <a:extLst>
              <a:ext uri="{FF2B5EF4-FFF2-40B4-BE49-F238E27FC236}">
                <a16:creationId xmlns="" xmlns:a16="http://schemas.microsoft.com/office/drawing/2014/main" id="{6362EA7D-E538-479C-877E-E32B3EA8CA8D}"/>
              </a:ext>
            </a:extLst>
          </p:cNvPr>
          <p:cNvSpPr/>
          <p:nvPr>
            <p:custDataLst>
              <p:tags r:id="rId25"/>
            </p:custDataLst>
          </p:nvPr>
        </p:nvSpPr>
        <p:spPr>
          <a:xfrm>
            <a:off x="3191105" y="2671406"/>
            <a:ext cx="2084549" cy="1529237"/>
          </a:xfrm>
          <a:prstGeom prst="rect">
            <a:avLst/>
          </a:prstGeom>
          <a:noFill/>
          <a:ln w="101600">
            <a:solidFill>
              <a:schemeClr val="accent2"/>
            </a:solidFill>
          </a:ln>
          <a:effectLst>
            <a:innerShdw blurRad="114300">
              <a:schemeClr val="accent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90000" anchor="ctr">
            <a:normAutofit/>
          </a:bodyPr>
          <a:lstStyle/>
          <a:p>
            <a:pPr algn="ctr">
              <a:lnSpc>
                <a:spcPct val="130000"/>
              </a:lnSpc>
              <a:defRPr/>
            </a:pPr>
            <a:endParaRPr lang="en-US" altLang="zh-CN" sz="2000" dirty="0">
              <a:solidFill>
                <a:srgbClr val="1C1C1C"/>
              </a:solidFill>
            </a:endParaRPr>
          </a:p>
        </p:txBody>
      </p:sp>
      <p:sp>
        <p:nvSpPr>
          <p:cNvPr id="28" name="MH_Other_19">
            <a:extLst>
              <a:ext uri="{FF2B5EF4-FFF2-40B4-BE49-F238E27FC236}">
                <a16:creationId xmlns="" xmlns:a16="http://schemas.microsoft.com/office/drawing/2014/main" id="{A82D55A6-4B55-42CF-A458-457B6BBC1C05}"/>
              </a:ext>
            </a:extLst>
          </p:cNvPr>
          <p:cNvSpPr/>
          <p:nvPr>
            <p:custDataLst>
              <p:tags r:id="rId26"/>
            </p:custDataLst>
          </p:nvPr>
        </p:nvSpPr>
        <p:spPr>
          <a:xfrm>
            <a:off x="7199409" y="2140860"/>
            <a:ext cx="1548808" cy="495000"/>
          </a:xfrm>
          <a:custGeom>
            <a:avLst/>
            <a:gdLst>
              <a:gd name="connsiteX0" fmla="*/ 0 w 1779373"/>
              <a:gd name="connsiteY0" fmla="*/ 568411 h 568411"/>
              <a:gd name="connsiteX1" fmla="*/ 864973 w 1779373"/>
              <a:gd name="connsiteY1" fmla="*/ 0 h 568411"/>
              <a:gd name="connsiteX2" fmla="*/ 1779373 w 1779373"/>
              <a:gd name="connsiteY2" fmla="*/ 543698 h 568411"/>
            </a:gdLst>
            <a:ahLst/>
            <a:cxnLst>
              <a:cxn ang="0">
                <a:pos x="connsiteX0" y="connsiteY0"/>
              </a:cxn>
              <a:cxn ang="0">
                <a:pos x="connsiteX1" y="connsiteY1"/>
              </a:cxn>
              <a:cxn ang="0">
                <a:pos x="connsiteX2" y="connsiteY2"/>
              </a:cxn>
            </a:cxnLst>
            <a:rect l="l" t="t" r="r" b="b"/>
            <a:pathLst>
              <a:path w="1779373" h="568411">
                <a:moveTo>
                  <a:pt x="0" y="568411"/>
                </a:moveTo>
                <a:lnTo>
                  <a:pt x="864973" y="0"/>
                </a:lnTo>
                <a:lnTo>
                  <a:pt x="1779373" y="543698"/>
                </a:lnTo>
              </a:path>
            </a:pathLst>
          </a:custGeom>
          <a:noFill/>
          <a:ln>
            <a:solidFill>
              <a:srgbClr val="ADADA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29" name="MH_Other_20">
            <a:extLst>
              <a:ext uri="{FF2B5EF4-FFF2-40B4-BE49-F238E27FC236}">
                <a16:creationId xmlns="" xmlns:a16="http://schemas.microsoft.com/office/drawing/2014/main" id="{106CCDA2-1850-4636-86FB-227A9997BA71}"/>
              </a:ext>
            </a:extLst>
          </p:cNvPr>
          <p:cNvSpPr/>
          <p:nvPr>
            <p:custDataLst>
              <p:tags r:id="rId27"/>
            </p:custDataLst>
          </p:nvPr>
        </p:nvSpPr>
        <p:spPr>
          <a:xfrm>
            <a:off x="7831696" y="2013244"/>
            <a:ext cx="266836" cy="264902"/>
          </a:xfrm>
          <a:prstGeom prst="ellipse">
            <a:avLst/>
          </a:prstGeom>
          <a:solidFill>
            <a:srgbClr val="D7D7D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p>
        </p:txBody>
      </p:sp>
      <p:sp>
        <p:nvSpPr>
          <p:cNvPr id="31" name="MH_Other_21">
            <a:extLst>
              <a:ext uri="{FF2B5EF4-FFF2-40B4-BE49-F238E27FC236}">
                <a16:creationId xmlns="" xmlns:a16="http://schemas.microsoft.com/office/drawing/2014/main" id="{28AEC960-3628-4192-B3EA-80A1577B772C}"/>
              </a:ext>
            </a:extLst>
          </p:cNvPr>
          <p:cNvSpPr/>
          <p:nvPr>
            <p:custDataLst>
              <p:tags r:id="rId28"/>
            </p:custDataLst>
          </p:nvPr>
        </p:nvSpPr>
        <p:spPr bwMode="auto">
          <a:xfrm rot="1267204">
            <a:off x="7868432" y="2046113"/>
            <a:ext cx="195293" cy="195293"/>
          </a:xfrm>
          <a:prstGeom prst="ellipse">
            <a:avLst/>
          </a:prstGeom>
          <a:gradFill flip="none" rotWithShape="1">
            <a:gsLst>
              <a:gs pos="0">
                <a:srgbClr val="F2F2F2"/>
              </a:gs>
              <a:gs pos="47000">
                <a:srgbClr val="A9A9A9"/>
              </a:gs>
              <a:gs pos="82000">
                <a:srgbClr val="828282"/>
              </a:gs>
            </a:gsLst>
            <a:path path="circle">
              <a:fillToRect r="100000" b="100000"/>
            </a:path>
            <a:tileRect l="-100000" t="-100000"/>
          </a:gradFill>
          <a:ln w="63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32" name="MH_Other_22">
            <a:extLst>
              <a:ext uri="{FF2B5EF4-FFF2-40B4-BE49-F238E27FC236}">
                <a16:creationId xmlns="" xmlns:a16="http://schemas.microsoft.com/office/drawing/2014/main" id="{627C9024-AF64-48E5-A46E-940BF1AD2FFD}"/>
              </a:ext>
            </a:extLst>
          </p:cNvPr>
          <p:cNvSpPr/>
          <p:nvPr>
            <p:custDataLst>
              <p:tags r:id="rId29"/>
            </p:custDataLst>
          </p:nvPr>
        </p:nvSpPr>
        <p:spPr bwMode="auto">
          <a:xfrm rot="21389837">
            <a:off x="7909039" y="2202736"/>
            <a:ext cx="117949" cy="40605"/>
          </a:xfrm>
          <a:prstGeom prst="ellipse">
            <a:avLst/>
          </a:prstGeom>
          <a:gradFill flip="none" rotWithShape="1">
            <a:gsLst>
              <a:gs pos="0">
                <a:srgbClr val="FFFFFF">
                  <a:alpha val="55000"/>
                </a:srgbClr>
              </a:gs>
              <a:gs pos="50000">
                <a:schemeClr val="bg1">
                  <a:shade val="67500"/>
                  <a:satMod val="115000"/>
                  <a:alpha val="12000"/>
                </a:schemeClr>
              </a:gs>
              <a:gs pos="100000">
                <a:srgbClr val="FFFFF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34" name="MH_Other_23">
            <a:extLst>
              <a:ext uri="{FF2B5EF4-FFF2-40B4-BE49-F238E27FC236}">
                <a16:creationId xmlns="" xmlns:a16="http://schemas.microsoft.com/office/drawing/2014/main" id="{15A4024B-8517-4A2E-8EE6-62D0EEB1A5BE}"/>
              </a:ext>
            </a:extLst>
          </p:cNvPr>
          <p:cNvSpPr/>
          <p:nvPr>
            <p:custDataLst>
              <p:tags r:id="rId30"/>
            </p:custDataLst>
          </p:nvPr>
        </p:nvSpPr>
        <p:spPr bwMode="auto">
          <a:xfrm rot="2179789">
            <a:off x="7924508" y="2051916"/>
            <a:ext cx="110214" cy="65742"/>
          </a:xfrm>
          <a:prstGeom prst="ellipse">
            <a:avLst/>
          </a:prstGeom>
          <a:gradFill flip="none" rotWithShape="1">
            <a:gsLst>
              <a:gs pos="0">
                <a:schemeClr val="bg1">
                  <a:alpha val="0"/>
                </a:schemeClr>
              </a:gs>
              <a:gs pos="16000">
                <a:schemeClr val="bg1">
                  <a:alpha val="51000"/>
                </a:schemeClr>
              </a:gs>
              <a:gs pos="30000">
                <a:schemeClr val="bg1">
                  <a:alpha val="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35" name="MH_SubTitle_4">
            <a:extLst>
              <a:ext uri="{FF2B5EF4-FFF2-40B4-BE49-F238E27FC236}">
                <a16:creationId xmlns="" xmlns:a16="http://schemas.microsoft.com/office/drawing/2014/main" id="{C04E0012-E05B-4EAA-B615-7C40E6C35DDF}"/>
              </a:ext>
            </a:extLst>
          </p:cNvPr>
          <p:cNvSpPr/>
          <p:nvPr>
            <p:custDataLst>
              <p:tags r:id="rId31"/>
            </p:custDataLst>
          </p:nvPr>
        </p:nvSpPr>
        <p:spPr>
          <a:xfrm>
            <a:off x="6945263" y="2671406"/>
            <a:ext cx="2084549" cy="1529237"/>
          </a:xfrm>
          <a:prstGeom prst="rect">
            <a:avLst/>
          </a:prstGeom>
          <a:noFill/>
          <a:ln w="101600">
            <a:solidFill>
              <a:schemeClr val="accent2"/>
            </a:solidFill>
          </a:ln>
          <a:effectLst>
            <a:innerShdw blurRad="114300">
              <a:schemeClr val="accent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90000" anchor="ctr">
            <a:normAutofit/>
          </a:bodyPr>
          <a:lstStyle/>
          <a:p>
            <a:pPr algn="ctr">
              <a:lnSpc>
                <a:spcPct val="130000"/>
              </a:lnSpc>
              <a:defRPr/>
            </a:pPr>
            <a:endParaRPr lang="en-US" altLang="zh-CN" sz="2000" dirty="0">
              <a:solidFill>
                <a:srgbClr val="1C1C1C"/>
              </a:solidFill>
            </a:endParaRPr>
          </a:p>
        </p:txBody>
      </p:sp>
    </p:spTree>
    <p:custDataLst>
      <p:tags r:id="rId1"/>
    </p:custDataLst>
    <p:extLst>
      <p:ext uri="{BB962C8B-B14F-4D97-AF65-F5344CB8AC3E}">
        <p14:creationId xmlns:p14="http://schemas.microsoft.com/office/powerpoint/2010/main" val="12631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1000"/>
                                        <p:tgtEl>
                                          <p:spTgt spid="44"/>
                                        </p:tgtEl>
                                      </p:cBhvr>
                                    </p:animEffect>
                                    <p:anim calcmode="lin" valueType="num">
                                      <p:cBhvr>
                                        <p:cTn id="23" dur="1000" fill="hold"/>
                                        <p:tgtEl>
                                          <p:spTgt spid="44"/>
                                        </p:tgtEl>
                                        <p:attrNameLst>
                                          <p:attrName>ppt_x</p:attrName>
                                        </p:attrNameLst>
                                      </p:cBhvr>
                                      <p:tavLst>
                                        <p:tav tm="0">
                                          <p:val>
                                            <p:strVal val="#ppt_x"/>
                                          </p:val>
                                        </p:tav>
                                        <p:tav tm="100000">
                                          <p:val>
                                            <p:strVal val="#ppt_x"/>
                                          </p:val>
                                        </p:tav>
                                      </p:tavLst>
                                    </p:anim>
                                    <p:anim calcmode="lin" valueType="num">
                                      <p:cBhvr>
                                        <p:cTn id="24" dur="1000" fill="hold"/>
                                        <p:tgtEl>
                                          <p:spTgt spid="4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1000" fill="hold"/>
                                        <p:tgtEl>
                                          <p:spTgt spid="4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1000"/>
                                        <p:tgtEl>
                                          <p:spTgt spid="46"/>
                                        </p:tgtEl>
                                      </p:cBhvr>
                                    </p:animEffect>
                                    <p:anim calcmode="lin" valueType="num">
                                      <p:cBhvr>
                                        <p:cTn id="33" dur="1000" fill="hold"/>
                                        <p:tgtEl>
                                          <p:spTgt spid="46"/>
                                        </p:tgtEl>
                                        <p:attrNameLst>
                                          <p:attrName>ppt_x</p:attrName>
                                        </p:attrNameLst>
                                      </p:cBhvr>
                                      <p:tavLst>
                                        <p:tav tm="0">
                                          <p:val>
                                            <p:strVal val="#ppt_x"/>
                                          </p:val>
                                        </p:tav>
                                        <p:tav tm="100000">
                                          <p:val>
                                            <p:strVal val="#ppt_x"/>
                                          </p:val>
                                        </p:tav>
                                      </p:tavLst>
                                    </p:anim>
                                    <p:anim calcmode="lin" valueType="num">
                                      <p:cBhvr>
                                        <p:cTn id="34" dur="1000" fill="hold"/>
                                        <p:tgtEl>
                                          <p:spTgt spid="4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1000"/>
                                        <p:tgtEl>
                                          <p:spTgt spid="41"/>
                                        </p:tgtEl>
                                      </p:cBhvr>
                                    </p:animEffect>
                                    <p:anim calcmode="lin" valueType="num">
                                      <p:cBhvr>
                                        <p:cTn id="38" dur="1000" fill="hold"/>
                                        <p:tgtEl>
                                          <p:spTgt spid="41"/>
                                        </p:tgtEl>
                                        <p:attrNameLst>
                                          <p:attrName>ppt_x</p:attrName>
                                        </p:attrNameLst>
                                      </p:cBhvr>
                                      <p:tavLst>
                                        <p:tav tm="0">
                                          <p:val>
                                            <p:strVal val="#ppt_x"/>
                                          </p:val>
                                        </p:tav>
                                        <p:tav tm="100000">
                                          <p:val>
                                            <p:strVal val="#ppt_x"/>
                                          </p:val>
                                        </p:tav>
                                      </p:tavLst>
                                    </p:anim>
                                    <p:anim calcmode="lin" valueType="num">
                                      <p:cBhvr>
                                        <p:cTn id="39" dur="1000" fill="hold"/>
                                        <p:tgtEl>
                                          <p:spTgt spid="41"/>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42"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1000"/>
                                        <p:tgtEl>
                                          <p:spTgt spid="48"/>
                                        </p:tgtEl>
                                      </p:cBhvr>
                                    </p:animEffect>
                                    <p:anim calcmode="lin" valueType="num">
                                      <p:cBhvr>
                                        <p:cTn id="49" dur="1000" fill="hold"/>
                                        <p:tgtEl>
                                          <p:spTgt spid="48"/>
                                        </p:tgtEl>
                                        <p:attrNameLst>
                                          <p:attrName>ppt_x</p:attrName>
                                        </p:attrNameLst>
                                      </p:cBhvr>
                                      <p:tavLst>
                                        <p:tav tm="0">
                                          <p:val>
                                            <p:strVal val="#ppt_x"/>
                                          </p:val>
                                        </p:tav>
                                        <p:tav tm="100000">
                                          <p:val>
                                            <p:strVal val="#ppt_x"/>
                                          </p:val>
                                        </p:tav>
                                      </p:tavLst>
                                    </p:anim>
                                    <p:anim calcmode="lin" valueType="num">
                                      <p:cBhvr>
                                        <p:cTn id="50" dur="1000" fill="hold"/>
                                        <p:tgtEl>
                                          <p:spTgt spid="48"/>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fade">
                                      <p:cBhvr>
                                        <p:cTn id="53" dur="1000"/>
                                        <p:tgtEl>
                                          <p:spTgt spid="57"/>
                                        </p:tgtEl>
                                      </p:cBhvr>
                                    </p:animEffect>
                                    <p:anim calcmode="lin" valueType="num">
                                      <p:cBhvr>
                                        <p:cTn id="54" dur="1000" fill="hold"/>
                                        <p:tgtEl>
                                          <p:spTgt spid="57"/>
                                        </p:tgtEl>
                                        <p:attrNameLst>
                                          <p:attrName>ppt_x</p:attrName>
                                        </p:attrNameLst>
                                      </p:cBhvr>
                                      <p:tavLst>
                                        <p:tav tm="0">
                                          <p:val>
                                            <p:strVal val="#ppt_x"/>
                                          </p:val>
                                        </p:tav>
                                        <p:tav tm="100000">
                                          <p:val>
                                            <p:strVal val="#ppt_x"/>
                                          </p:val>
                                        </p:tav>
                                      </p:tavLst>
                                    </p:anim>
                                    <p:anim calcmode="lin" valueType="num">
                                      <p:cBhvr>
                                        <p:cTn id="55" dur="1000" fill="hold"/>
                                        <p:tgtEl>
                                          <p:spTgt spid="57"/>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fade">
                                      <p:cBhvr>
                                        <p:cTn id="58" dur="1000"/>
                                        <p:tgtEl>
                                          <p:spTgt spid="59"/>
                                        </p:tgtEl>
                                      </p:cBhvr>
                                    </p:animEffect>
                                    <p:anim calcmode="lin" valueType="num">
                                      <p:cBhvr>
                                        <p:cTn id="59" dur="1000" fill="hold"/>
                                        <p:tgtEl>
                                          <p:spTgt spid="59"/>
                                        </p:tgtEl>
                                        <p:attrNameLst>
                                          <p:attrName>ppt_x</p:attrName>
                                        </p:attrNameLst>
                                      </p:cBhvr>
                                      <p:tavLst>
                                        <p:tav tm="0">
                                          <p:val>
                                            <p:strVal val="#ppt_x"/>
                                          </p:val>
                                        </p:tav>
                                        <p:tav tm="100000">
                                          <p:val>
                                            <p:strVal val="#ppt_x"/>
                                          </p:val>
                                        </p:tav>
                                      </p:tavLst>
                                    </p:anim>
                                    <p:anim calcmode="lin" valueType="num">
                                      <p:cBhvr>
                                        <p:cTn id="60" dur="1000" fill="hold"/>
                                        <p:tgtEl>
                                          <p:spTgt spid="59"/>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1000"/>
                                        <p:tgtEl>
                                          <p:spTgt spid="60"/>
                                        </p:tgtEl>
                                      </p:cBhvr>
                                    </p:animEffect>
                                    <p:anim calcmode="lin" valueType="num">
                                      <p:cBhvr>
                                        <p:cTn id="64" dur="1000" fill="hold"/>
                                        <p:tgtEl>
                                          <p:spTgt spid="60"/>
                                        </p:tgtEl>
                                        <p:attrNameLst>
                                          <p:attrName>ppt_x</p:attrName>
                                        </p:attrNameLst>
                                      </p:cBhvr>
                                      <p:tavLst>
                                        <p:tav tm="0">
                                          <p:val>
                                            <p:strVal val="#ppt_x"/>
                                          </p:val>
                                        </p:tav>
                                        <p:tav tm="100000">
                                          <p:val>
                                            <p:strVal val="#ppt_x"/>
                                          </p:val>
                                        </p:tav>
                                      </p:tavLst>
                                    </p:anim>
                                    <p:anim calcmode="lin" valueType="num">
                                      <p:cBhvr>
                                        <p:cTn id="65" dur="1000" fill="hold"/>
                                        <p:tgtEl>
                                          <p:spTgt spid="60"/>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fade">
                                      <p:cBhvr>
                                        <p:cTn id="68" dur="1000"/>
                                        <p:tgtEl>
                                          <p:spTgt spid="61"/>
                                        </p:tgtEl>
                                      </p:cBhvr>
                                    </p:animEffect>
                                    <p:anim calcmode="lin" valueType="num">
                                      <p:cBhvr>
                                        <p:cTn id="69" dur="1000" fill="hold"/>
                                        <p:tgtEl>
                                          <p:spTgt spid="61"/>
                                        </p:tgtEl>
                                        <p:attrNameLst>
                                          <p:attrName>ppt_x</p:attrName>
                                        </p:attrNameLst>
                                      </p:cBhvr>
                                      <p:tavLst>
                                        <p:tav tm="0">
                                          <p:val>
                                            <p:strVal val="#ppt_x"/>
                                          </p:val>
                                        </p:tav>
                                        <p:tav tm="100000">
                                          <p:val>
                                            <p:strVal val="#ppt_x"/>
                                          </p:val>
                                        </p:tav>
                                      </p:tavLst>
                                    </p:anim>
                                    <p:anim calcmode="lin" valueType="num">
                                      <p:cBhvr>
                                        <p:cTn id="70" dur="1000" fill="hold"/>
                                        <p:tgtEl>
                                          <p:spTgt spid="61"/>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fade">
                                      <p:cBhvr>
                                        <p:cTn id="73" dur="1000"/>
                                        <p:tgtEl>
                                          <p:spTgt spid="56"/>
                                        </p:tgtEl>
                                      </p:cBhvr>
                                    </p:animEffect>
                                    <p:anim calcmode="lin" valueType="num">
                                      <p:cBhvr>
                                        <p:cTn id="74" dur="1000" fill="hold"/>
                                        <p:tgtEl>
                                          <p:spTgt spid="56"/>
                                        </p:tgtEl>
                                        <p:attrNameLst>
                                          <p:attrName>ppt_x</p:attrName>
                                        </p:attrNameLst>
                                      </p:cBhvr>
                                      <p:tavLst>
                                        <p:tav tm="0">
                                          <p:val>
                                            <p:strVal val="#ppt_x"/>
                                          </p:val>
                                        </p:tav>
                                        <p:tav tm="100000">
                                          <p:val>
                                            <p:strVal val="#ppt_x"/>
                                          </p:val>
                                        </p:tav>
                                      </p:tavLst>
                                    </p:anim>
                                    <p:anim calcmode="lin" valueType="num">
                                      <p:cBhvr>
                                        <p:cTn id="75" dur="1000" fill="hold"/>
                                        <p:tgtEl>
                                          <p:spTgt spid="56"/>
                                        </p:tgtEl>
                                        <p:attrNameLst>
                                          <p:attrName>ppt_y</p:attrName>
                                        </p:attrNameLst>
                                      </p:cBhvr>
                                      <p:tavLst>
                                        <p:tav tm="0">
                                          <p:val>
                                            <p:strVal val="#ppt_y+.1"/>
                                          </p:val>
                                        </p:tav>
                                        <p:tav tm="100000">
                                          <p:val>
                                            <p:strVal val="#ppt_y"/>
                                          </p:val>
                                        </p:tav>
                                      </p:tavLst>
                                    </p:anim>
                                  </p:childTnLst>
                                </p:cTn>
                              </p:par>
                            </p:childTnLst>
                          </p:cTn>
                        </p:par>
                        <p:par>
                          <p:cTn id="76" fill="hold">
                            <p:stCondLst>
                              <p:cond delay="2000"/>
                            </p:stCondLst>
                            <p:childTnLst>
                              <p:par>
                                <p:cTn id="77" presetID="42" presetClass="entr" presetSubtype="0" fill="hold" nodeType="after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1000"/>
                                        <p:tgtEl>
                                          <p:spTgt spid="13"/>
                                        </p:tgtEl>
                                      </p:cBhvr>
                                    </p:animEffect>
                                    <p:anim calcmode="lin" valueType="num">
                                      <p:cBhvr>
                                        <p:cTn id="80" dur="1000" fill="hold"/>
                                        <p:tgtEl>
                                          <p:spTgt spid="13"/>
                                        </p:tgtEl>
                                        <p:attrNameLst>
                                          <p:attrName>ppt_x</p:attrName>
                                        </p:attrNameLst>
                                      </p:cBhvr>
                                      <p:tavLst>
                                        <p:tav tm="0">
                                          <p:val>
                                            <p:strVal val="#ppt_x"/>
                                          </p:val>
                                        </p:tav>
                                        <p:tav tm="100000">
                                          <p:val>
                                            <p:strVal val="#ppt_x"/>
                                          </p:val>
                                        </p:tav>
                                      </p:tavLst>
                                    </p:anim>
                                    <p:anim calcmode="lin" valueType="num">
                                      <p:cBhvr>
                                        <p:cTn id="81" dur="1000" fill="hold"/>
                                        <p:tgtEl>
                                          <p:spTgt spid="13"/>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63"/>
                                        </p:tgtEl>
                                        <p:attrNameLst>
                                          <p:attrName>style.visibility</p:attrName>
                                        </p:attrNameLst>
                                      </p:cBhvr>
                                      <p:to>
                                        <p:strVal val="visible"/>
                                      </p:to>
                                    </p:set>
                                    <p:animEffect transition="in" filter="fade">
                                      <p:cBhvr>
                                        <p:cTn id="84" dur="1000"/>
                                        <p:tgtEl>
                                          <p:spTgt spid="63"/>
                                        </p:tgtEl>
                                      </p:cBhvr>
                                    </p:animEffect>
                                    <p:anim calcmode="lin" valueType="num">
                                      <p:cBhvr>
                                        <p:cTn id="85" dur="1000" fill="hold"/>
                                        <p:tgtEl>
                                          <p:spTgt spid="63"/>
                                        </p:tgtEl>
                                        <p:attrNameLst>
                                          <p:attrName>ppt_x</p:attrName>
                                        </p:attrNameLst>
                                      </p:cBhvr>
                                      <p:tavLst>
                                        <p:tav tm="0">
                                          <p:val>
                                            <p:strVal val="#ppt_x"/>
                                          </p:val>
                                        </p:tav>
                                        <p:tav tm="100000">
                                          <p:val>
                                            <p:strVal val="#ppt_x"/>
                                          </p:val>
                                        </p:tav>
                                      </p:tavLst>
                                    </p:anim>
                                    <p:anim calcmode="lin" valueType="num">
                                      <p:cBhvr>
                                        <p:cTn id="86" dur="1000" fill="hold"/>
                                        <p:tgtEl>
                                          <p:spTgt spid="63"/>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71"/>
                                        </p:tgtEl>
                                        <p:attrNameLst>
                                          <p:attrName>style.visibility</p:attrName>
                                        </p:attrNameLst>
                                      </p:cBhvr>
                                      <p:to>
                                        <p:strVal val="visible"/>
                                      </p:to>
                                    </p:set>
                                    <p:animEffect transition="in" filter="fade">
                                      <p:cBhvr>
                                        <p:cTn id="89" dur="1000"/>
                                        <p:tgtEl>
                                          <p:spTgt spid="71"/>
                                        </p:tgtEl>
                                      </p:cBhvr>
                                    </p:animEffect>
                                    <p:anim calcmode="lin" valueType="num">
                                      <p:cBhvr>
                                        <p:cTn id="90" dur="1000" fill="hold"/>
                                        <p:tgtEl>
                                          <p:spTgt spid="71"/>
                                        </p:tgtEl>
                                        <p:attrNameLst>
                                          <p:attrName>ppt_x</p:attrName>
                                        </p:attrNameLst>
                                      </p:cBhvr>
                                      <p:tavLst>
                                        <p:tav tm="0">
                                          <p:val>
                                            <p:strVal val="#ppt_x"/>
                                          </p:val>
                                        </p:tav>
                                        <p:tav tm="100000">
                                          <p:val>
                                            <p:strVal val="#ppt_x"/>
                                          </p:val>
                                        </p:tav>
                                      </p:tavLst>
                                    </p:anim>
                                    <p:anim calcmode="lin" valueType="num">
                                      <p:cBhvr>
                                        <p:cTn id="91" dur="1000" fill="hold"/>
                                        <p:tgtEl>
                                          <p:spTgt spid="71"/>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fade">
                                      <p:cBhvr>
                                        <p:cTn id="94" dur="1000"/>
                                        <p:tgtEl>
                                          <p:spTgt spid="73"/>
                                        </p:tgtEl>
                                      </p:cBhvr>
                                    </p:animEffect>
                                    <p:anim calcmode="lin" valueType="num">
                                      <p:cBhvr>
                                        <p:cTn id="95" dur="1000" fill="hold"/>
                                        <p:tgtEl>
                                          <p:spTgt spid="73"/>
                                        </p:tgtEl>
                                        <p:attrNameLst>
                                          <p:attrName>ppt_x</p:attrName>
                                        </p:attrNameLst>
                                      </p:cBhvr>
                                      <p:tavLst>
                                        <p:tav tm="0">
                                          <p:val>
                                            <p:strVal val="#ppt_x"/>
                                          </p:val>
                                        </p:tav>
                                        <p:tav tm="100000">
                                          <p:val>
                                            <p:strVal val="#ppt_x"/>
                                          </p:val>
                                        </p:tav>
                                      </p:tavLst>
                                    </p:anim>
                                    <p:anim calcmode="lin" valueType="num">
                                      <p:cBhvr>
                                        <p:cTn id="96" dur="1000" fill="hold"/>
                                        <p:tgtEl>
                                          <p:spTgt spid="73"/>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74"/>
                                        </p:tgtEl>
                                        <p:attrNameLst>
                                          <p:attrName>style.visibility</p:attrName>
                                        </p:attrNameLst>
                                      </p:cBhvr>
                                      <p:to>
                                        <p:strVal val="visible"/>
                                      </p:to>
                                    </p:set>
                                    <p:animEffect transition="in" filter="fade">
                                      <p:cBhvr>
                                        <p:cTn id="99" dur="1000"/>
                                        <p:tgtEl>
                                          <p:spTgt spid="74"/>
                                        </p:tgtEl>
                                      </p:cBhvr>
                                    </p:animEffect>
                                    <p:anim calcmode="lin" valueType="num">
                                      <p:cBhvr>
                                        <p:cTn id="100" dur="1000" fill="hold"/>
                                        <p:tgtEl>
                                          <p:spTgt spid="74"/>
                                        </p:tgtEl>
                                        <p:attrNameLst>
                                          <p:attrName>ppt_x</p:attrName>
                                        </p:attrNameLst>
                                      </p:cBhvr>
                                      <p:tavLst>
                                        <p:tav tm="0">
                                          <p:val>
                                            <p:strVal val="#ppt_x"/>
                                          </p:val>
                                        </p:tav>
                                        <p:tav tm="100000">
                                          <p:val>
                                            <p:strVal val="#ppt_x"/>
                                          </p:val>
                                        </p:tav>
                                      </p:tavLst>
                                    </p:anim>
                                    <p:anim calcmode="lin" valueType="num">
                                      <p:cBhvr>
                                        <p:cTn id="101" dur="1000" fill="hold"/>
                                        <p:tgtEl>
                                          <p:spTgt spid="74"/>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75"/>
                                        </p:tgtEl>
                                        <p:attrNameLst>
                                          <p:attrName>style.visibility</p:attrName>
                                        </p:attrNameLst>
                                      </p:cBhvr>
                                      <p:to>
                                        <p:strVal val="visible"/>
                                      </p:to>
                                    </p:set>
                                    <p:animEffect transition="in" filter="fade">
                                      <p:cBhvr>
                                        <p:cTn id="104" dur="1000"/>
                                        <p:tgtEl>
                                          <p:spTgt spid="75"/>
                                        </p:tgtEl>
                                      </p:cBhvr>
                                    </p:animEffect>
                                    <p:anim calcmode="lin" valueType="num">
                                      <p:cBhvr>
                                        <p:cTn id="105" dur="1000" fill="hold"/>
                                        <p:tgtEl>
                                          <p:spTgt spid="75"/>
                                        </p:tgtEl>
                                        <p:attrNameLst>
                                          <p:attrName>ppt_x</p:attrName>
                                        </p:attrNameLst>
                                      </p:cBhvr>
                                      <p:tavLst>
                                        <p:tav tm="0">
                                          <p:val>
                                            <p:strVal val="#ppt_x"/>
                                          </p:val>
                                        </p:tav>
                                        <p:tav tm="100000">
                                          <p:val>
                                            <p:strVal val="#ppt_x"/>
                                          </p:val>
                                        </p:tav>
                                      </p:tavLst>
                                    </p:anim>
                                    <p:anim calcmode="lin" valueType="num">
                                      <p:cBhvr>
                                        <p:cTn id="106" dur="1000" fill="hold"/>
                                        <p:tgtEl>
                                          <p:spTgt spid="75"/>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67"/>
                                        </p:tgtEl>
                                        <p:attrNameLst>
                                          <p:attrName>style.visibility</p:attrName>
                                        </p:attrNameLst>
                                      </p:cBhvr>
                                      <p:to>
                                        <p:strVal val="visible"/>
                                      </p:to>
                                    </p:set>
                                    <p:animEffect transition="in" filter="fade">
                                      <p:cBhvr>
                                        <p:cTn id="109" dur="1000"/>
                                        <p:tgtEl>
                                          <p:spTgt spid="67"/>
                                        </p:tgtEl>
                                      </p:cBhvr>
                                    </p:animEffect>
                                    <p:anim calcmode="lin" valueType="num">
                                      <p:cBhvr>
                                        <p:cTn id="110" dur="1000" fill="hold"/>
                                        <p:tgtEl>
                                          <p:spTgt spid="67"/>
                                        </p:tgtEl>
                                        <p:attrNameLst>
                                          <p:attrName>ppt_x</p:attrName>
                                        </p:attrNameLst>
                                      </p:cBhvr>
                                      <p:tavLst>
                                        <p:tav tm="0">
                                          <p:val>
                                            <p:strVal val="#ppt_x"/>
                                          </p:val>
                                        </p:tav>
                                        <p:tav tm="100000">
                                          <p:val>
                                            <p:strVal val="#ppt_x"/>
                                          </p:val>
                                        </p:tav>
                                      </p:tavLst>
                                    </p:anim>
                                    <p:anim calcmode="lin" valueType="num">
                                      <p:cBhvr>
                                        <p:cTn id="111" dur="1000" fill="hold"/>
                                        <p:tgtEl>
                                          <p:spTgt spid="67"/>
                                        </p:tgtEl>
                                        <p:attrNameLst>
                                          <p:attrName>ppt_y</p:attrName>
                                        </p:attrNameLst>
                                      </p:cBhvr>
                                      <p:tavLst>
                                        <p:tav tm="0">
                                          <p:val>
                                            <p:strVal val="#ppt_y+.1"/>
                                          </p:val>
                                        </p:tav>
                                        <p:tav tm="100000">
                                          <p:val>
                                            <p:strVal val="#ppt_y"/>
                                          </p:val>
                                        </p:tav>
                                      </p:tavLst>
                                    </p:anim>
                                  </p:childTnLst>
                                </p:cTn>
                              </p:par>
                            </p:childTnLst>
                          </p:cTn>
                        </p:par>
                        <p:par>
                          <p:cTn id="112" fill="hold">
                            <p:stCondLst>
                              <p:cond delay="3000"/>
                            </p:stCondLst>
                            <p:childTnLst>
                              <p:par>
                                <p:cTn id="113" presetID="42" presetClass="entr" presetSubtype="0" fill="hold" nodeType="afterEffect">
                                  <p:stCondLst>
                                    <p:cond delay="0"/>
                                  </p:stCondLst>
                                  <p:childTnLst>
                                    <p:set>
                                      <p:cBhvr>
                                        <p:cTn id="114" dur="1" fill="hold">
                                          <p:stCondLst>
                                            <p:cond delay="0"/>
                                          </p:stCondLst>
                                        </p:cTn>
                                        <p:tgtEl>
                                          <p:spTgt spid="15"/>
                                        </p:tgtEl>
                                        <p:attrNameLst>
                                          <p:attrName>style.visibility</p:attrName>
                                        </p:attrNameLst>
                                      </p:cBhvr>
                                      <p:to>
                                        <p:strVal val="visible"/>
                                      </p:to>
                                    </p:set>
                                    <p:animEffect transition="in" filter="fade">
                                      <p:cBhvr>
                                        <p:cTn id="115" dur="1000"/>
                                        <p:tgtEl>
                                          <p:spTgt spid="15"/>
                                        </p:tgtEl>
                                      </p:cBhvr>
                                    </p:animEffect>
                                    <p:anim calcmode="lin" valueType="num">
                                      <p:cBhvr>
                                        <p:cTn id="116" dur="1000" fill="hold"/>
                                        <p:tgtEl>
                                          <p:spTgt spid="15"/>
                                        </p:tgtEl>
                                        <p:attrNameLst>
                                          <p:attrName>ppt_x</p:attrName>
                                        </p:attrNameLst>
                                      </p:cBhvr>
                                      <p:tavLst>
                                        <p:tav tm="0">
                                          <p:val>
                                            <p:strVal val="#ppt_x"/>
                                          </p:val>
                                        </p:tav>
                                        <p:tav tm="100000">
                                          <p:val>
                                            <p:strVal val="#ppt_x"/>
                                          </p:val>
                                        </p:tav>
                                      </p:tavLst>
                                    </p:anim>
                                    <p:anim calcmode="lin" valueType="num">
                                      <p:cBhvr>
                                        <p:cTn id="117" dur="1000" fill="hold"/>
                                        <p:tgtEl>
                                          <p:spTgt spid="15"/>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28"/>
                                        </p:tgtEl>
                                        <p:attrNameLst>
                                          <p:attrName>style.visibility</p:attrName>
                                        </p:attrNameLst>
                                      </p:cBhvr>
                                      <p:to>
                                        <p:strVal val="visible"/>
                                      </p:to>
                                    </p:set>
                                    <p:animEffect transition="in" filter="fade">
                                      <p:cBhvr>
                                        <p:cTn id="120" dur="1000"/>
                                        <p:tgtEl>
                                          <p:spTgt spid="28"/>
                                        </p:tgtEl>
                                      </p:cBhvr>
                                    </p:animEffect>
                                    <p:anim calcmode="lin" valueType="num">
                                      <p:cBhvr>
                                        <p:cTn id="121" dur="1000" fill="hold"/>
                                        <p:tgtEl>
                                          <p:spTgt spid="28"/>
                                        </p:tgtEl>
                                        <p:attrNameLst>
                                          <p:attrName>ppt_x</p:attrName>
                                        </p:attrNameLst>
                                      </p:cBhvr>
                                      <p:tavLst>
                                        <p:tav tm="0">
                                          <p:val>
                                            <p:strVal val="#ppt_x"/>
                                          </p:val>
                                        </p:tav>
                                        <p:tav tm="100000">
                                          <p:val>
                                            <p:strVal val="#ppt_x"/>
                                          </p:val>
                                        </p:tav>
                                      </p:tavLst>
                                    </p:anim>
                                    <p:anim calcmode="lin" valueType="num">
                                      <p:cBhvr>
                                        <p:cTn id="122" dur="1000" fill="hold"/>
                                        <p:tgtEl>
                                          <p:spTgt spid="28"/>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29"/>
                                        </p:tgtEl>
                                        <p:attrNameLst>
                                          <p:attrName>style.visibility</p:attrName>
                                        </p:attrNameLst>
                                      </p:cBhvr>
                                      <p:to>
                                        <p:strVal val="visible"/>
                                      </p:to>
                                    </p:set>
                                    <p:animEffect transition="in" filter="fade">
                                      <p:cBhvr>
                                        <p:cTn id="125" dur="1000"/>
                                        <p:tgtEl>
                                          <p:spTgt spid="29"/>
                                        </p:tgtEl>
                                      </p:cBhvr>
                                    </p:animEffect>
                                    <p:anim calcmode="lin" valueType="num">
                                      <p:cBhvr>
                                        <p:cTn id="126" dur="1000" fill="hold"/>
                                        <p:tgtEl>
                                          <p:spTgt spid="29"/>
                                        </p:tgtEl>
                                        <p:attrNameLst>
                                          <p:attrName>ppt_x</p:attrName>
                                        </p:attrNameLst>
                                      </p:cBhvr>
                                      <p:tavLst>
                                        <p:tav tm="0">
                                          <p:val>
                                            <p:strVal val="#ppt_x"/>
                                          </p:val>
                                        </p:tav>
                                        <p:tav tm="100000">
                                          <p:val>
                                            <p:strVal val="#ppt_x"/>
                                          </p:val>
                                        </p:tav>
                                      </p:tavLst>
                                    </p:anim>
                                    <p:anim calcmode="lin" valueType="num">
                                      <p:cBhvr>
                                        <p:cTn id="127" dur="1000" fill="hold"/>
                                        <p:tgtEl>
                                          <p:spTgt spid="29"/>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31"/>
                                        </p:tgtEl>
                                        <p:attrNameLst>
                                          <p:attrName>style.visibility</p:attrName>
                                        </p:attrNameLst>
                                      </p:cBhvr>
                                      <p:to>
                                        <p:strVal val="visible"/>
                                      </p:to>
                                    </p:set>
                                    <p:animEffect transition="in" filter="fade">
                                      <p:cBhvr>
                                        <p:cTn id="130" dur="1000"/>
                                        <p:tgtEl>
                                          <p:spTgt spid="31"/>
                                        </p:tgtEl>
                                      </p:cBhvr>
                                    </p:animEffect>
                                    <p:anim calcmode="lin" valueType="num">
                                      <p:cBhvr>
                                        <p:cTn id="131" dur="1000" fill="hold"/>
                                        <p:tgtEl>
                                          <p:spTgt spid="31"/>
                                        </p:tgtEl>
                                        <p:attrNameLst>
                                          <p:attrName>ppt_x</p:attrName>
                                        </p:attrNameLst>
                                      </p:cBhvr>
                                      <p:tavLst>
                                        <p:tav tm="0">
                                          <p:val>
                                            <p:strVal val="#ppt_x"/>
                                          </p:val>
                                        </p:tav>
                                        <p:tav tm="100000">
                                          <p:val>
                                            <p:strVal val="#ppt_x"/>
                                          </p:val>
                                        </p:tav>
                                      </p:tavLst>
                                    </p:anim>
                                    <p:anim calcmode="lin" valueType="num">
                                      <p:cBhvr>
                                        <p:cTn id="132" dur="1000" fill="hold"/>
                                        <p:tgtEl>
                                          <p:spTgt spid="31"/>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fade">
                                      <p:cBhvr>
                                        <p:cTn id="135" dur="1000"/>
                                        <p:tgtEl>
                                          <p:spTgt spid="32"/>
                                        </p:tgtEl>
                                      </p:cBhvr>
                                    </p:animEffect>
                                    <p:anim calcmode="lin" valueType="num">
                                      <p:cBhvr>
                                        <p:cTn id="136" dur="1000" fill="hold"/>
                                        <p:tgtEl>
                                          <p:spTgt spid="32"/>
                                        </p:tgtEl>
                                        <p:attrNameLst>
                                          <p:attrName>ppt_x</p:attrName>
                                        </p:attrNameLst>
                                      </p:cBhvr>
                                      <p:tavLst>
                                        <p:tav tm="0">
                                          <p:val>
                                            <p:strVal val="#ppt_x"/>
                                          </p:val>
                                        </p:tav>
                                        <p:tav tm="100000">
                                          <p:val>
                                            <p:strVal val="#ppt_x"/>
                                          </p:val>
                                        </p:tav>
                                      </p:tavLst>
                                    </p:anim>
                                    <p:anim calcmode="lin" valueType="num">
                                      <p:cBhvr>
                                        <p:cTn id="137" dur="1000" fill="hold"/>
                                        <p:tgtEl>
                                          <p:spTgt spid="32"/>
                                        </p:tgtEl>
                                        <p:attrNameLst>
                                          <p:attrName>ppt_y</p:attrName>
                                        </p:attrNameLst>
                                      </p:cBhvr>
                                      <p:tavLst>
                                        <p:tav tm="0">
                                          <p:val>
                                            <p:strVal val="#ppt_y+.1"/>
                                          </p:val>
                                        </p:tav>
                                        <p:tav tm="100000">
                                          <p:val>
                                            <p:strVal val="#ppt_y"/>
                                          </p:val>
                                        </p:tav>
                                      </p:tavLst>
                                    </p:anim>
                                  </p:childTnLst>
                                </p:cTn>
                              </p:par>
                              <p:par>
                                <p:cTn id="138" presetID="42" presetClass="entr" presetSubtype="0" fill="hold" grpId="0" nodeType="withEffect">
                                  <p:stCondLst>
                                    <p:cond delay="0"/>
                                  </p:stCondLst>
                                  <p:childTnLst>
                                    <p:set>
                                      <p:cBhvr>
                                        <p:cTn id="139" dur="1" fill="hold">
                                          <p:stCondLst>
                                            <p:cond delay="0"/>
                                          </p:stCondLst>
                                        </p:cTn>
                                        <p:tgtEl>
                                          <p:spTgt spid="34"/>
                                        </p:tgtEl>
                                        <p:attrNameLst>
                                          <p:attrName>style.visibility</p:attrName>
                                        </p:attrNameLst>
                                      </p:cBhvr>
                                      <p:to>
                                        <p:strVal val="visible"/>
                                      </p:to>
                                    </p:set>
                                    <p:animEffect transition="in" filter="fade">
                                      <p:cBhvr>
                                        <p:cTn id="140" dur="1000"/>
                                        <p:tgtEl>
                                          <p:spTgt spid="34"/>
                                        </p:tgtEl>
                                      </p:cBhvr>
                                    </p:animEffect>
                                    <p:anim calcmode="lin" valueType="num">
                                      <p:cBhvr>
                                        <p:cTn id="141" dur="1000" fill="hold"/>
                                        <p:tgtEl>
                                          <p:spTgt spid="34"/>
                                        </p:tgtEl>
                                        <p:attrNameLst>
                                          <p:attrName>ppt_x</p:attrName>
                                        </p:attrNameLst>
                                      </p:cBhvr>
                                      <p:tavLst>
                                        <p:tav tm="0">
                                          <p:val>
                                            <p:strVal val="#ppt_x"/>
                                          </p:val>
                                        </p:tav>
                                        <p:tav tm="100000">
                                          <p:val>
                                            <p:strVal val="#ppt_x"/>
                                          </p:val>
                                        </p:tav>
                                      </p:tavLst>
                                    </p:anim>
                                    <p:anim calcmode="lin" valueType="num">
                                      <p:cBhvr>
                                        <p:cTn id="142" dur="1000" fill="hold"/>
                                        <p:tgtEl>
                                          <p:spTgt spid="34"/>
                                        </p:tgtEl>
                                        <p:attrNameLst>
                                          <p:attrName>ppt_y</p:attrName>
                                        </p:attrNameLst>
                                      </p:cBhvr>
                                      <p:tavLst>
                                        <p:tav tm="0">
                                          <p:val>
                                            <p:strVal val="#ppt_y+.1"/>
                                          </p:val>
                                        </p:tav>
                                        <p:tav tm="100000">
                                          <p:val>
                                            <p:strVal val="#ppt_y"/>
                                          </p:val>
                                        </p:tav>
                                      </p:tavLst>
                                    </p:anim>
                                  </p:childTnLst>
                                </p:cTn>
                              </p:par>
                              <p:par>
                                <p:cTn id="143" presetID="42" presetClass="entr" presetSubtype="0" fill="hold" grpId="0" nodeType="withEffect">
                                  <p:stCondLst>
                                    <p:cond delay="0"/>
                                  </p:stCondLst>
                                  <p:childTnLst>
                                    <p:set>
                                      <p:cBhvr>
                                        <p:cTn id="144" dur="1" fill="hold">
                                          <p:stCondLst>
                                            <p:cond delay="0"/>
                                          </p:stCondLst>
                                        </p:cTn>
                                        <p:tgtEl>
                                          <p:spTgt spid="35"/>
                                        </p:tgtEl>
                                        <p:attrNameLst>
                                          <p:attrName>style.visibility</p:attrName>
                                        </p:attrNameLst>
                                      </p:cBhvr>
                                      <p:to>
                                        <p:strVal val="visible"/>
                                      </p:to>
                                    </p:set>
                                    <p:animEffect transition="in" filter="fade">
                                      <p:cBhvr>
                                        <p:cTn id="145" dur="1000"/>
                                        <p:tgtEl>
                                          <p:spTgt spid="35"/>
                                        </p:tgtEl>
                                      </p:cBhvr>
                                    </p:animEffect>
                                    <p:anim calcmode="lin" valueType="num">
                                      <p:cBhvr>
                                        <p:cTn id="146" dur="1000" fill="hold"/>
                                        <p:tgtEl>
                                          <p:spTgt spid="35"/>
                                        </p:tgtEl>
                                        <p:attrNameLst>
                                          <p:attrName>ppt_x</p:attrName>
                                        </p:attrNameLst>
                                      </p:cBhvr>
                                      <p:tavLst>
                                        <p:tav tm="0">
                                          <p:val>
                                            <p:strVal val="#ppt_x"/>
                                          </p:val>
                                        </p:tav>
                                        <p:tav tm="100000">
                                          <p:val>
                                            <p:strVal val="#ppt_x"/>
                                          </p:val>
                                        </p:tav>
                                      </p:tavLst>
                                    </p:anim>
                                    <p:anim calcmode="lin" valueType="num">
                                      <p:cBhvr>
                                        <p:cTn id="147" dur="1000" fill="hold"/>
                                        <p:tgtEl>
                                          <p:spTgt spid="35"/>
                                        </p:tgtEl>
                                        <p:attrNameLst>
                                          <p:attrName>ppt_y</p:attrName>
                                        </p:attrNameLst>
                                      </p:cBhvr>
                                      <p:tavLst>
                                        <p:tav tm="0">
                                          <p:val>
                                            <p:strVal val="#ppt_y+.1"/>
                                          </p:val>
                                        </p:tav>
                                        <p:tav tm="100000">
                                          <p:val>
                                            <p:strVal val="#ppt_y"/>
                                          </p:val>
                                        </p:tav>
                                      </p:tavLst>
                                    </p:anim>
                                  </p:childTnLst>
                                </p:cTn>
                              </p:par>
                            </p:childTnLst>
                          </p:cTn>
                        </p:par>
                        <p:par>
                          <p:cTn id="148" fill="hold">
                            <p:stCondLst>
                              <p:cond delay="4000"/>
                            </p:stCondLst>
                            <p:childTnLst>
                              <p:par>
                                <p:cTn id="149" presetID="42" presetClass="entr" presetSubtype="0" fill="hold" nodeType="afterEffect">
                                  <p:stCondLst>
                                    <p:cond delay="0"/>
                                  </p:stCondLst>
                                  <p:childTnLst>
                                    <p:set>
                                      <p:cBhvr>
                                        <p:cTn id="150" dur="1" fill="hold">
                                          <p:stCondLst>
                                            <p:cond delay="0"/>
                                          </p:stCondLst>
                                        </p:cTn>
                                        <p:tgtEl>
                                          <p:spTgt spid="17"/>
                                        </p:tgtEl>
                                        <p:attrNameLst>
                                          <p:attrName>style.visibility</p:attrName>
                                        </p:attrNameLst>
                                      </p:cBhvr>
                                      <p:to>
                                        <p:strVal val="visible"/>
                                      </p:to>
                                    </p:set>
                                    <p:animEffect transition="in" filter="fade">
                                      <p:cBhvr>
                                        <p:cTn id="151" dur="1000"/>
                                        <p:tgtEl>
                                          <p:spTgt spid="17"/>
                                        </p:tgtEl>
                                      </p:cBhvr>
                                    </p:animEffect>
                                    <p:anim calcmode="lin" valueType="num">
                                      <p:cBhvr>
                                        <p:cTn id="152" dur="1000" fill="hold"/>
                                        <p:tgtEl>
                                          <p:spTgt spid="17"/>
                                        </p:tgtEl>
                                        <p:attrNameLst>
                                          <p:attrName>ppt_x</p:attrName>
                                        </p:attrNameLst>
                                      </p:cBhvr>
                                      <p:tavLst>
                                        <p:tav tm="0">
                                          <p:val>
                                            <p:strVal val="#ppt_x"/>
                                          </p:val>
                                        </p:tav>
                                        <p:tav tm="100000">
                                          <p:val>
                                            <p:strVal val="#ppt_x"/>
                                          </p:val>
                                        </p:tav>
                                      </p:tavLst>
                                    </p:anim>
                                    <p:anim calcmode="lin" valueType="num">
                                      <p:cBhvr>
                                        <p:cTn id="153" dur="1000" fill="hold"/>
                                        <p:tgtEl>
                                          <p:spTgt spid="17"/>
                                        </p:tgtEl>
                                        <p:attrNameLst>
                                          <p:attrName>ppt_y</p:attrName>
                                        </p:attrNameLst>
                                      </p:cBhvr>
                                      <p:tavLst>
                                        <p:tav tm="0">
                                          <p:val>
                                            <p:strVal val="#ppt_y+.1"/>
                                          </p:val>
                                        </p:tav>
                                        <p:tav tm="100000">
                                          <p:val>
                                            <p:strVal val="#ppt_y"/>
                                          </p:val>
                                        </p:tav>
                                      </p:tavLst>
                                    </p:anim>
                                  </p:childTnLst>
                                </p:cTn>
                              </p:par>
                              <p:par>
                                <p:cTn id="154" presetID="42" presetClass="entr" presetSubtype="0" fill="hold" grpId="0" nodeType="withEffect">
                                  <p:stCondLst>
                                    <p:cond delay="0"/>
                                  </p:stCondLst>
                                  <p:childTnLst>
                                    <p:set>
                                      <p:cBhvr>
                                        <p:cTn id="155" dur="1" fill="hold">
                                          <p:stCondLst>
                                            <p:cond delay="0"/>
                                          </p:stCondLst>
                                        </p:cTn>
                                        <p:tgtEl>
                                          <p:spTgt spid="37"/>
                                        </p:tgtEl>
                                        <p:attrNameLst>
                                          <p:attrName>style.visibility</p:attrName>
                                        </p:attrNameLst>
                                      </p:cBhvr>
                                      <p:to>
                                        <p:strVal val="visible"/>
                                      </p:to>
                                    </p:set>
                                    <p:animEffect transition="in" filter="fade">
                                      <p:cBhvr>
                                        <p:cTn id="156" dur="1000"/>
                                        <p:tgtEl>
                                          <p:spTgt spid="37"/>
                                        </p:tgtEl>
                                      </p:cBhvr>
                                    </p:animEffect>
                                    <p:anim calcmode="lin" valueType="num">
                                      <p:cBhvr>
                                        <p:cTn id="157" dur="1000" fill="hold"/>
                                        <p:tgtEl>
                                          <p:spTgt spid="37"/>
                                        </p:tgtEl>
                                        <p:attrNameLst>
                                          <p:attrName>ppt_x</p:attrName>
                                        </p:attrNameLst>
                                      </p:cBhvr>
                                      <p:tavLst>
                                        <p:tav tm="0">
                                          <p:val>
                                            <p:strVal val="#ppt_x"/>
                                          </p:val>
                                        </p:tav>
                                        <p:tav tm="100000">
                                          <p:val>
                                            <p:strVal val="#ppt_x"/>
                                          </p:val>
                                        </p:tav>
                                      </p:tavLst>
                                    </p:anim>
                                    <p:anim calcmode="lin" valueType="num">
                                      <p:cBhvr>
                                        <p:cTn id="158" dur="1000" fill="hold"/>
                                        <p:tgtEl>
                                          <p:spTgt spid="37"/>
                                        </p:tgtEl>
                                        <p:attrNameLst>
                                          <p:attrName>ppt_y</p:attrName>
                                        </p:attrNameLst>
                                      </p:cBhvr>
                                      <p:tavLst>
                                        <p:tav tm="0">
                                          <p:val>
                                            <p:strVal val="#ppt_y+.1"/>
                                          </p:val>
                                        </p:tav>
                                        <p:tav tm="100000">
                                          <p:val>
                                            <p:strVal val="#ppt_y"/>
                                          </p:val>
                                        </p:tav>
                                      </p:tavLst>
                                    </p:anim>
                                  </p:childTnLst>
                                </p:cTn>
                              </p:par>
                              <p:par>
                                <p:cTn id="159" presetID="42" presetClass="entr" presetSubtype="0" fill="hold" grpId="0" nodeType="withEffect">
                                  <p:stCondLst>
                                    <p:cond delay="0"/>
                                  </p:stCondLst>
                                  <p:childTnLst>
                                    <p:set>
                                      <p:cBhvr>
                                        <p:cTn id="160" dur="1" fill="hold">
                                          <p:stCondLst>
                                            <p:cond delay="0"/>
                                          </p:stCondLst>
                                        </p:cTn>
                                        <p:tgtEl>
                                          <p:spTgt spid="39"/>
                                        </p:tgtEl>
                                        <p:attrNameLst>
                                          <p:attrName>style.visibility</p:attrName>
                                        </p:attrNameLst>
                                      </p:cBhvr>
                                      <p:to>
                                        <p:strVal val="visible"/>
                                      </p:to>
                                    </p:set>
                                    <p:animEffect transition="in" filter="fade">
                                      <p:cBhvr>
                                        <p:cTn id="161" dur="1000"/>
                                        <p:tgtEl>
                                          <p:spTgt spid="39"/>
                                        </p:tgtEl>
                                      </p:cBhvr>
                                    </p:animEffect>
                                    <p:anim calcmode="lin" valueType="num">
                                      <p:cBhvr>
                                        <p:cTn id="162" dur="1000" fill="hold"/>
                                        <p:tgtEl>
                                          <p:spTgt spid="39"/>
                                        </p:tgtEl>
                                        <p:attrNameLst>
                                          <p:attrName>ppt_x</p:attrName>
                                        </p:attrNameLst>
                                      </p:cBhvr>
                                      <p:tavLst>
                                        <p:tav tm="0">
                                          <p:val>
                                            <p:strVal val="#ppt_x"/>
                                          </p:val>
                                        </p:tav>
                                        <p:tav tm="100000">
                                          <p:val>
                                            <p:strVal val="#ppt_x"/>
                                          </p:val>
                                        </p:tav>
                                      </p:tavLst>
                                    </p:anim>
                                    <p:anim calcmode="lin" valueType="num">
                                      <p:cBhvr>
                                        <p:cTn id="163" dur="1000" fill="hold"/>
                                        <p:tgtEl>
                                          <p:spTgt spid="39"/>
                                        </p:tgtEl>
                                        <p:attrNameLst>
                                          <p:attrName>ppt_y</p:attrName>
                                        </p:attrNameLst>
                                      </p:cBhvr>
                                      <p:tavLst>
                                        <p:tav tm="0">
                                          <p:val>
                                            <p:strVal val="#ppt_y+.1"/>
                                          </p:val>
                                        </p:tav>
                                        <p:tav tm="100000">
                                          <p:val>
                                            <p:strVal val="#ppt_y"/>
                                          </p:val>
                                        </p:tav>
                                      </p:tavLst>
                                    </p:anim>
                                  </p:childTnLst>
                                </p:cTn>
                              </p:par>
                              <p:par>
                                <p:cTn id="164" presetID="42" presetClass="entr" presetSubtype="0" fill="hold" grpId="0" nodeType="withEffect">
                                  <p:stCondLst>
                                    <p:cond delay="0"/>
                                  </p:stCondLst>
                                  <p:childTnLst>
                                    <p:set>
                                      <p:cBhvr>
                                        <p:cTn id="165" dur="1" fill="hold">
                                          <p:stCondLst>
                                            <p:cond delay="0"/>
                                          </p:stCondLst>
                                        </p:cTn>
                                        <p:tgtEl>
                                          <p:spTgt spid="47"/>
                                        </p:tgtEl>
                                        <p:attrNameLst>
                                          <p:attrName>style.visibility</p:attrName>
                                        </p:attrNameLst>
                                      </p:cBhvr>
                                      <p:to>
                                        <p:strVal val="visible"/>
                                      </p:to>
                                    </p:set>
                                    <p:animEffect transition="in" filter="fade">
                                      <p:cBhvr>
                                        <p:cTn id="166" dur="1000"/>
                                        <p:tgtEl>
                                          <p:spTgt spid="47"/>
                                        </p:tgtEl>
                                      </p:cBhvr>
                                    </p:animEffect>
                                    <p:anim calcmode="lin" valueType="num">
                                      <p:cBhvr>
                                        <p:cTn id="167" dur="1000" fill="hold"/>
                                        <p:tgtEl>
                                          <p:spTgt spid="47"/>
                                        </p:tgtEl>
                                        <p:attrNameLst>
                                          <p:attrName>ppt_x</p:attrName>
                                        </p:attrNameLst>
                                      </p:cBhvr>
                                      <p:tavLst>
                                        <p:tav tm="0">
                                          <p:val>
                                            <p:strVal val="#ppt_x"/>
                                          </p:val>
                                        </p:tav>
                                        <p:tav tm="100000">
                                          <p:val>
                                            <p:strVal val="#ppt_x"/>
                                          </p:val>
                                        </p:tav>
                                      </p:tavLst>
                                    </p:anim>
                                    <p:anim calcmode="lin" valueType="num">
                                      <p:cBhvr>
                                        <p:cTn id="168" dur="1000" fill="hold"/>
                                        <p:tgtEl>
                                          <p:spTgt spid="47"/>
                                        </p:tgtEl>
                                        <p:attrNameLst>
                                          <p:attrName>ppt_y</p:attrName>
                                        </p:attrNameLst>
                                      </p:cBhvr>
                                      <p:tavLst>
                                        <p:tav tm="0">
                                          <p:val>
                                            <p:strVal val="#ppt_y+.1"/>
                                          </p:val>
                                        </p:tav>
                                        <p:tav tm="100000">
                                          <p:val>
                                            <p:strVal val="#ppt_y"/>
                                          </p:val>
                                        </p:tav>
                                      </p:tavLst>
                                    </p:anim>
                                  </p:childTnLst>
                                </p:cTn>
                              </p:par>
                              <p:par>
                                <p:cTn id="169" presetID="42" presetClass="entr" presetSubtype="0" fill="hold" grpId="0" nodeType="withEffect">
                                  <p:stCondLst>
                                    <p:cond delay="0"/>
                                  </p:stCondLst>
                                  <p:childTnLst>
                                    <p:set>
                                      <p:cBhvr>
                                        <p:cTn id="170" dur="1" fill="hold">
                                          <p:stCondLst>
                                            <p:cond delay="0"/>
                                          </p:stCondLst>
                                        </p:cTn>
                                        <p:tgtEl>
                                          <p:spTgt spid="49"/>
                                        </p:tgtEl>
                                        <p:attrNameLst>
                                          <p:attrName>style.visibility</p:attrName>
                                        </p:attrNameLst>
                                      </p:cBhvr>
                                      <p:to>
                                        <p:strVal val="visible"/>
                                      </p:to>
                                    </p:set>
                                    <p:animEffect transition="in" filter="fade">
                                      <p:cBhvr>
                                        <p:cTn id="171" dur="1000"/>
                                        <p:tgtEl>
                                          <p:spTgt spid="49"/>
                                        </p:tgtEl>
                                      </p:cBhvr>
                                    </p:animEffect>
                                    <p:anim calcmode="lin" valueType="num">
                                      <p:cBhvr>
                                        <p:cTn id="172" dur="1000" fill="hold"/>
                                        <p:tgtEl>
                                          <p:spTgt spid="49"/>
                                        </p:tgtEl>
                                        <p:attrNameLst>
                                          <p:attrName>ppt_x</p:attrName>
                                        </p:attrNameLst>
                                      </p:cBhvr>
                                      <p:tavLst>
                                        <p:tav tm="0">
                                          <p:val>
                                            <p:strVal val="#ppt_x"/>
                                          </p:val>
                                        </p:tav>
                                        <p:tav tm="100000">
                                          <p:val>
                                            <p:strVal val="#ppt_x"/>
                                          </p:val>
                                        </p:tav>
                                      </p:tavLst>
                                    </p:anim>
                                    <p:anim calcmode="lin" valueType="num">
                                      <p:cBhvr>
                                        <p:cTn id="173" dur="1000" fill="hold"/>
                                        <p:tgtEl>
                                          <p:spTgt spid="49"/>
                                        </p:tgtEl>
                                        <p:attrNameLst>
                                          <p:attrName>ppt_y</p:attrName>
                                        </p:attrNameLst>
                                      </p:cBhvr>
                                      <p:tavLst>
                                        <p:tav tm="0">
                                          <p:val>
                                            <p:strVal val="#ppt_y+.1"/>
                                          </p:val>
                                        </p:tav>
                                        <p:tav tm="100000">
                                          <p:val>
                                            <p:strVal val="#ppt_y"/>
                                          </p:val>
                                        </p:tav>
                                      </p:tavLst>
                                    </p:anim>
                                  </p:childTnLst>
                                </p:cTn>
                              </p:par>
                              <p:par>
                                <p:cTn id="174" presetID="42" presetClass="entr" presetSubtype="0" fill="hold" grpId="0" nodeType="withEffect">
                                  <p:stCondLst>
                                    <p:cond delay="0"/>
                                  </p:stCondLst>
                                  <p:childTnLst>
                                    <p:set>
                                      <p:cBhvr>
                                        <p:cTn id="175" dur="1" fill="hold">
                                          <p:stCondLst>
                                            <p:cond delay="0"/>
                                          </p:stCondLst>
                                        </p:cTn>
                                        <p:tgtEl>
                                          <p:spTgt spid="50"/>
                                        </p:tgtEl>
                                        <p:attrNameLst>
                                          <p:attrName>style.visibility</p:attrName>
                                        </p:attrNameLst>
                                      </p:cBhvr>
                                      <p:to>
                                        <p:strVal val="visible"/>
                                      </p:to>
                                    </p:set>
                                    <p:animEffect transition="in" filter="fade">
                                      <p:cBhvr>
                                        <p:cTn id="176" dur="1000"/>
                                        <p:tgtEl>
                                          <p:spTgt spid="50"/>
                                        </p:tgtEl>
                                      </p:cBhvr>
                                    </p:animEffect>
                                    <p:anim calcmode="lin" valueType="num">
                                      <p:cBhvr>
                                        <p:cTn id="177" dur="1000" fill="hold"/>
                                        <p:tgtEl>
                                          <p:spTgt spid="50"/>
                                        </p:tgtEl>
                                        <p:attrNameLst>
                                          <p:attrName>ppt_x</p:attrName>
                                        </p:attrNameLst>
                                      </p:cBhvr>
                                      <p:tavLst>
                                        <p:tav tm="0">
                                          <p:val>
                                            <p:strVal val="#ppt_x"/>
                                          </p:val>
                                        </p:tav>
                                        <p:tav tm="100000">
                                          <p:val>
                                            <p:strVal val="#ppt_x"/>
                                          </p:val>
                                        </p:tav>
                                      </p:tavLst>
                                    </p:anim>
                                    <p:anim calcmode="lin" valueType="num">
                                      <p:cBhvr>
                                        <p:cTn id="178" dur="1000" fill="hold"/>
                                        <p:tgtEl>
                                          <p:spTgt spid="50"/>
                                        </p:tgtEl>
                                        <p:attrNameLst>
                                          <p:attrName>ppt_y</p:attrName>
                                        </p:attrNameLst>
                                      </p:cBhvr>
                                      <p:tavLst>
                                        <p:tav tm="0">
                                          <p:val>
                                            <p:strVal val="#ppt_y+.1"/>
                                          </p:val>
                                        </p:tav>
                                        <p:tav tm="100000">
                                          <p:val>
                                            <p:strVal val="#ppt_y"/>
                                          </p:val>
                                        </p:tav>
                                      </p:tavLst>
                                    </p:anim>
                                  </p:childTnLst>
                                </p:cTn>
                              </p:par>
                              <p:par>
                                <p:cTn id="179" presetID="42" presetClass="entr" presetSubtype="0" fill="hold" grpId="0" nodeType="withEffect">
                                  <p:stCondLst>
                                    <p:cond delay="0"/>
                                  </p:stCondLst>
                                  <p:childTnLst>
                                    <p:set>
                                      <p:cBhvr>
                                        <p:cTn id="180" dur="1" fill="hold">
                                          <p:stCondLst>
                                            <p:cond delay="0"/>
                                          </p:stCondLst>
                                        </p:cTn>
                                        <p:tgtEl>
                                          <p:spTgt spid="51"/>
                                        </p:tgtEl>
                                        <p:attrNameLst>
                                          <p:attrName>style.visibility</p:attrName>
                                        </p:attrNameLst>
                                      </p:cBhvr>
                                      <p:to>
                                        <p:strVal val="visible"/>
                                      </p:to>
                                    </p:set>
                                    <p:animEffect transition="in" filter="fade">
                                      <p:cBhvr>
                                        <p:cTn id="181" dur="1000"/>
                                        <p:tgtEl>
                                          <p:spTgt spid="51"/>
                                        </p:tgtEl>
                                      </p:cBhvr>
                                    </p:animEffect>
                                    <p:anim calcmode="lin" valueType="num">
                                      <p:cBhvr>
                                        <p:cTn id="182" dur="1000" fill="hold"/>
                                        <p:tgtEl>
                                          <p:spTgt spid="51"/>
                                        </p:tgtEl>
                                        <p:attrNameLst>
                                          <p:attrName>ppt_x</p:attrName>
                                        </p:attrNameLst>
                                      </p:cBhvr>
                                      <p:tavLst>
                                        <p:tav tm="0">
                                          <p:val>
                                            <p:strVal val="#ppt_x"/>
                                          </p:val>
                                        </p:tav>
                                        <p:tav tm="100000">
                                          <p:val>
                                            <p:strVal val="#ppt_x"/>
                                          </p:val>
                                        </p:tav>
                                      </p:tavLst>
                                    </p:anim>
                                    <p:anim calcmode="lin" valueType="num">
                                      <p:cBhvr>
                                        <p:cTn id="18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2" grpId="0" animBg="1"/>
      <p:bldP spid="44" grpId="0" animBg="1"/>
      <p:bldP spid="45" grpId="0" animBg="1"/>
      <p:bldP spid="46" grpId="0" animBg="1"/>
      <p:bldP spid="41" grpId="0" animBg="1"/>
      <p:bldP spid="63" grpId="0" animBg="1"/>
      <p:bldP spid="71" grpId="0" animBg="1"/>
      <p:bldP spid="73" grpId="0" animBg="1"/>
      <p:bldP spid="74" grpId="0" animBg="1"/>
      <p:bldP spid="75" grpId="0" animBg="1"/>
      <p:bldP spid="67" grpId="0" animBg="1"/>
      <p:bldP spid="37" grpId="0" animBg="1"/>
      <p:bldP spid="39" grpId="0" animBg="1"/>
      <p:bldP spid="47" grpId="0" animBg="1"/>
      <p:bldP spid="49" grpId="0" animBg="1"/>
      <p:bldP spid="50" grpId="0" animBg="1"/>
      <p:bldP spid="51" grpId="0" animBg="1"/>
      <p:bldP spid="48" grpId="0" animBg="1"/>
      <p:bldP spid="57" grpId="0" animBg="1"/>
      <p:bldP spid="59" grpId="0" animBg="1"/>
      <p:bldP spid="60" grpId="0" animBg="1"/>
      <p:bldP spid="61" grpId="0" animBg="1"/>
      <p:bldP spid="56" grpId="0" animBg="1"/>
      <p:bldP spid="28" grpId="0" animBg="1"/>
      <p:bldP spid="29" grpId="0" animBg="1"/>
      <p:bldP spid="31" grpId="0" animBg="1"/>
      <p:bldP spid="32" grpId="0" animBg="1"/>
      <p:bldP spid="34"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 xmlns:a16="http://schemas.microsoft.com/office/drawing/2014/main" id="{62CB3539-C16A-1348-958D-38F54D98C82D}"/>
              </a:ext>
            </a:extLst>
          </p:cNvPr>
          <p:cNvGraphicFramePr/>
          <p:nvPr>
            <p:extLst>
              <p:ext uri="{D42A27DB-BD31-4B8C-83A1-F6EECF244321}">
                <p14:modId xmlns:p14="http://schemas.microsoft.com/office/powerpoint/2010/main" val="163036992"/>
              </p:ext>
            </p:extLst>
          </p:nvPr>
        </p:nvGraphicFramePr>
        <p:xfrm>
          <a:off x="2778539" y="1168216"/>
          <a:ext cx="6634922" cy="4521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 xmlns:a16="http://schemas.microsoft.com/office/drawing/2014/main" id="{7600D714-137D-BE4C-A992-6F61A21C879F}"/>
              </a:ext>
            </a:extLst>
          </p:cNvPr>
          <p:cNvSpPr txBox="1"/>
          <p:nvPr/>
        </p:nvSpPr>
        <p:spPr>
          <a:xfrm>
            <a:off x="5241235" y="522805"/>
            <a:ext cx="1709530" cy="400110"/>
          </a:xfrm>
          <a:prstGeom prst="rect">
            <a:avLst/>
          </a:prstGeom>
          <a:noFill/>
        </p:spPr>
        <p:txBody>
          <a:bodyPr wrap="square" rtlCol="0">
            <a:spAutoFit/>
          </a:bodyPr>
          <a:lstStyle/>
          <a:p>
            <a:pPr algn="ctr"/>
            <a:r>
              <a:rPr lang="x-none" sz="2000" b="1">
                <a:latin typeface="Calibri" panose="020F0502020204030204" pitchFamily="34" charset="0"/>
                <a:cs typeface="Calibri" panose="020F0502020204030204" pitchFamily="34" charset="0"/>
              </a:rPr>
              <a:t>CẦN CÙ</a:t>
            </a:r>
          </a:p>
        </p:txBody>
      </p:sp>
      <p:sp>
        <p:nvSpPr>
          <p:cNvPr id="6" name="TextBox 5">
            <a:extLst>
              <a:ext uri="{FF2B5EF4-FFF2-40B4-BE49-F238E27FC236}">
                <a16:creationId xmlns="" xmlns:a16="http://schemas.microsoft.com/office/drawing/2014/main" id="{7797D9CD-6443-9043-B96E-A0A7E7DD3D30}"/>
              </a:ext>
            </a:extLst>
          </p:cNvPr>
          <p:cNvSpPr txBox="1"/>
          <p:nvPr/>
        </p:nvSpPr>
        <p:spPr>
          <a:xfrm>
            <a:off x="8242853" y="1863016"/>
            <a:ext cx="2769704" cy="400110"/>
          </a:xfrm>
          <a:prstGeom prst="rect">
            <a:avLst/>
          </a:prstGeom>
          <a:noFill/>
        </p:spPr>
        <p:txBody>
          <a:bodyPr wrap="square" rtlCol="0">
            <a:spAutoFit/>
          </a:bodyPr>
          <a:lstStyle/>
          <a:p>
            <a:r>
              <a:rPr lang="x-none" sz="2000" b="1">
                <a:latin typeface="Calibri" panose="020F0502020204030204" pitchFamily="34" charset="0"/>
                <a:cs typeface="Calibri" panose="020F0502020204030204" pitchFamily="34" charset="0"/>
              </a:rPr>
              <a:t>CHĂM CHỈ</a:t>
            </a:r>
          </a:p>
        </p:txBody>
      </p:sp>
      <p:sp>
        <p:nvSpPr>
          <p:cNvPr id="7" name="TextBox 6">
            <a:extLst>
              <a:ext uri="{FF2B5EF4-FFF2-40B4-BE49-F238E27FC236}">
                <a16:creationId xmlns="" xmlns:a16="http://schemas.microsoft.com/office/drawing/2014/main" id="{758D24EB-8676-1945-8E01-8AD2C8C288AD}"/>
              </a:ext>
            </a:extLst>
          </p:cNvPr>
          <p:cNvSpPr txBox="1"/>
          <p:nvPr/>
        </p:nvSpPr>
        <p:spPr>
          <a:xfrm>
            <a:off x="8828157" y="3204146"/>
            <a:ext cx="2769704" cy="400110"/>
          </a:xfrm>
          <a:prstGeom prst="rect">
            <a:avLst/>
          </a:prstGeom>
          <a:noFill/>
        </p:spPr>
        <p:txBody>
          <a:bodyPr wrap="square" rtlCol="0">
            <a:spAutoFit/>
          </a:bodyPr>
          <a:lstStyle/>
          <a:p>
            <a:r>
              <a:rPr lang="x-none" sz="2000" b="1">
                <a:latin typeface="Calibri" panose="020F0502020204030204" pitchFamily="34" charset="0"/>
                <a:cs typeface="Calibri" panose="020F0502020204030204" pitchFamily="34" charset="0"/>
              </a:rPr>
              <a:t>NỖ LỰC</a:t>
            </a:r>
          </a:p>
        </p:txBody>
      </p:sp>
      <p:sp>
        <p:nvSpPr>
          <p:cNvPr id="8" name="TextBox 7">
            <a:extLst>
              <a:ext uri="{FF2B5EF4-FFF2-40B4-BE49-F238E27FC236}">
                <a16:creationId xmlns="" xmlns:a16="http://schemas.microsoft.com/office/drawing/2014/main" id="{BDF4FD2F-046F-8A43-A521-7079D0CB92EE}"/>
              </a:ext>
            </a:extLst>
          </p:cNvPr>
          <p:cNvSpPr txBox="1"/>
          <p:nvPr/>
        </p:nvSpPr>
        <p:spPr>
          <a:xfrm>
            <a:off x="8225185" y="4619455"/>
            <a:ext cx="2769704" cy="400110"/>
          </a:xfrm>
          <a:prstGeom prst="rect">
            <a:avLst/>
          </a:prstGeom>
          <a:noFill/>
        </p:spPr>
        <p:txBody>
          <a:bodyPr wrap="square" rtlCol="0">
            <a:spAutoFit/>
          </a:bodyPr>
          <a:lstStyle/>
          <a:p>
            <a:r>
              <a:rPr lang="x-none" sz="2000" b="1">
                <a:latin typeface="Calibri" panose="020F0502020204030204" pitchFamily="34" charset="0"/>
                <a:cs typeface="Calibri" panose="020F0502020204030204" pitchFamily="34" charset="0"/>
              </a:rPr>
              <a:t>CHỊU KHÓ</a:t>
            </a:r>
          </a:p>
        </p:txBody>
      </p:sp>
      <p:sp>
        <p:nvSpPr>
          <p:cNvPr id="9" name="TextBox 8">
            <a:extLst>
              <a:ext uri="{FF2B5EF4-FFF2-40B4-BE49-F238E27FC236}">
                <a16:creationId xmlns="" xmlns:a16="http://schemas.microsoft.com/office/drawing/2014/main" id="{07EA2549-E5A5-574E-B7A8-F6D010B9305A}"/>
              </a:ext>
            </a:extLst>
          </p:cNvPr>
          <p:cNvSpPr txBox="1"/>
          <p:nvPr/>
        </p:nvSpPr>
        <p:spPr>
          <a:xfrm>
            <a:off x="4394200" y="5964018"/>
            <a:ext cx="3663122" cy="400110"/>
          </a:xfrm>
          <a:prstGeom prst="rect">
            <a:avLst/>
          </a:prstGeom>
          <a:noFill/>
        </p:spPr>
        <p:txBody>
          <a:bodyPr wrap="square" rtlCol="0">
            <a:spAutoFit/>
          </a:bodyPr>
          <a:lstStyle/>
          <a:p>
            <a:r>
              <a:rPr lang="x-none" sz="2000" b="1">
                <a:latin typeface="Calibri" panose="020F0502020204030204" pitchFamily="34" charset="0"/>
                <a:cs typeface="Calibri" panose="020F0502020204030204" pitchFamily="34" charset="0"/>
              </a:rPr>
              <a:t>QUYẾT TÂM HT CV ĐÃ ĐẶT RA </a:t>
            </a:r>
          </a:p>
        </p:txBody>
      </p:sp>
      <p:sp>
        <p:nvSpPr>
          <p:cNvPr id="10" name="TextBox 9">
            <a:extLst>
              <a:ext uri="{FF2B5EF4-FFF2-40B4-BE49-F238E27FC236}">
                <a16:creationId xmlns="" xmlns:a16="http://schemas.microsoft.com/office/drawing/2014/main" id="{8F15A3F8-DCD5-D648-A029-97EE4C32C1DD}"/>
              </a:ext>
            </a:extLst>
          </p:cNvPr>
          <p:cNvSpPr txBox="1"/>
          <p:nvPr/>
        </p:nvSpPr>
        <p:spPr>
          <a:xfrm>
            <a:off x="932070" y="4685495"/>
            <a:ext cx="3882887" cy="400110"/>
          </a:xfrm>
          <a:prstGeom prst="rect">
            <a:avLst/>
          </a:prstGeom>
          <a:noFill/>
        </p:spPr>
        <p:txBody>
          <a:bodyPr wrap="square" rtlCol="0">
            <a:spAutoFit/>
          </a:bodyPr>
          <a:lstStyle/>
          <a:p>
            <a:r>
              <a:rPr lang="x-none" sz="2000" b="1">
                <a:latin typeface="Calibri" panose="020F0502020204030204" pitchFamily="34" charset="0"/>
                <a:cs typeface="Calibri" panose="020F0502020204030204" pitchFamily="34" charset="0"/>
              </a:rPr>
              <a:t>CHỦ ĐỘNG, TH CÔNG VIỆC</a:t>
            </a:r>
          </a:p>
        </p:txBody>
      </p:sp>
      <p:sp>
        <p:nvSpPr>
          <p:cNvPr id="11" name="TextBox 10">
            <a:extLst>
              <a:ext uri="{FF2B5EF4-FFF2-40B4-BE49-F238E27FC236}">
                <a16:creationId xmlns="" xmlns:a16="http://schemas.microsoft.com/office/drawing/2014/main" id="{FEB02F5D-0139-D048-9759-5656C6C6388B}"/>
              </a:ext>
            </a:extLst>
          </p:cNvPr>
          <p:cNvSpPr txBox="1"/>
          <p:nvPr/>
        </p:nvSpPr>
        <p:spPr>
          <a:xfrm>
            <a:off x="932070" y="3204146"/>
            <a:ext cx="2769704" cy="707886"/>
          </a:xfrm>
          <a:prstGeom prst="rect">
            <a:avLst/>
          </a:prstGeom>
          <a:noFill/>
        </p:spPr>
        <p:txBody>
          <a:bodyPr wrap="square" rtlCol="0">
            <a:spAutoFit/>
          </a:bodyPr>
          <a:lstStyle/>
          <a:p>
            <a:r>
              <a:rPr lang="x-none" sz="2000" b="1">
                <a:latin typeface="Calibri" panose="020F0502020204030204" pitchFamily="34" charset="0"/>
                <a:cs typeface="Calibri" panose="020F0502020204030204" pitchFamily="34" charset="0"/>
              </a:rPr>
              <a:t>KHÔNG BỎ CUỘC KHI GẶP KHÓ KHĂN</a:t>
            </a:r>
          </a:p>
        </p:txBody>
      </p:sp>
      <p:sp>
        <p:nvSpPr>
          <p:cNvPr id="12" name="TextBox 11">
            <a:extLst>
              <a:ext uri="{FF2B5EF4-FFF2-40B4-BE49-F238E27FC236}">
                <a16:creationId xmlns="" xmlns:a16="http://schemas.microsoft.com/office/drawing/2014/main" id="{BE008467-0A67-9045-93FA-D5DAB0F3E79E}"/>
              </a:ext>
            </a:extLst>
          </p:cNvPr>
          <p:cNvSpPr txBox="1"/>
          <p:nvPr/>
        </p:nvSpPr>
        <p:spPr>
          <a:xfrm>
            <a:off x="1064592" y="1722797"/>
            <a:ext cx="3171687" cy="707886"/>
          </a:xfrm>
          <a:prstGeom prst="rect">
            <a:avLst/>
          </a:prstGeom>
          <a:noFill/>
        </p:spPr>
        <p:txBody>
          <a:bodyPr wrap="square" rtlCol="0">
            <a:spAutoFit/>
          </a:bodyPr>
          <a:lstStyle/>
          <a:p>
            <a:r>
              <a:rPr lang="x-none" sz="2000" b="1">
                <a:latin typeface="Calibri" panose="020F0502020204030204" pitchFamily="34" charset="0"/>
                <a:cs typeface="Calibri" panose="020F0502020204030204" pitchFamily="34" charset="0"/>
              </a:rPr>
              <a:t>KHÔNG TRÔNG CHỜ, Ỷ LẠI VÀO NGƯỜI KHÁC</a:t>
            </a:r>
          </a:p>
        </p:txBody>
      </p:sp>
      <p:sp>
        <p:nvSpPr>
          <p:cNvPr id="13" name="Rounded Rectangle 12">
            <a:extLst>
              <a:ext uri="{FF2B5EF4-FFF2-40B4-BE49-F238E27FC236}">
                <a16:creationId xmlns="" xmlns:a16="http://schemas.microsoft.com/office/drawing/2014/main" id="{C5CAD730-B57F-7843-A272-753A3D0BFBA8}"/>
              </a:ext>
            </a:extLst>
          </p:cNvPr>
          <p:cNvSpPr/>
          <p:nvPr/>
        </p:nvSpPr>
        <p:spPr>
          <a:xfrm>
            <a:off x="5042452" y="2866684"/>
            <a:ext cx="2107096" cy="1075034"/>
          </a:xfrm>
          <a:prstGeom prst="roundRect">
            <a:avLst/>
          </a:prstGeom>
          <a:solidFill>
            <a:schemeClr val="accent3">
              <a:lumMod val="60000"/>
              <a:lumOff val="4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a:solidFill>
                  <a:schemeClr val="accent1">
                    <a:lumMod val="50000"/>
                  </a:schemeClr>
                </a:solidFill>
              </a:rPr>
              <a:t>BIỂU HIỆN</a:t>
            </a:r>
          </a:p>
          <a:p>
            <a:pPr algn="ctr"/>
            <a:r>
              <a:rPr lang="x-none">
                <a:solidFill>
                  <a:schemeClr val="accent1">
                    <a:lumMod val="50000"/>
                  </a:schemeClr>
                </a:solidFill>
              </a:rPr>
              <a:t>SIÊNG NĂNG</a:t>
            </a:r>
          </a:p>
          <a:p>
            <a:pPr algn="ctr"/>
            <a:r>
              <a:rPr lang="x-none">
                <a:solidFill>
                  <a:schemeClr val="accent1">
                    <a:lumMod val="50000"/>
                  </a:schemeClr>
                </a:solidFill>
              </a:rPr>
              <a:t>KIÊN TRÌ</a:t>
            </a:r>
          </a:p>
        </p:txBody>
      </p:sp>
    </p:spTree>
    <p:extLst>
      <p:ext uri="{BB962C8B-B14F-4D97-AF65-F5344CB8AC3E}">
        <p14:creationId xmlns:p14="http://schemas.microsoft.com/office/powerpoint/2010/main" val="955969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椭圆 14">
            <a:extLst>
              <a:ext uri="{FF2B5EF4-FFF2-40B4-BE49-F238E27FC236}">
                <a16:creationId xmlns="" xmlns:a16="http://schemas.microsoft.com/office/drawing/2014/main" id="{F027A450-CD6B-4746-9A03-CC7AE88D51B6}"/>
              </a:ext>
            </a:extLst>
          </p:cNvPr>
          <p:cNvSpPr/>
          <p:nvPr>
            <p:custDataLst>
              <p:tags r:id="rId2"/>
            </p:custDataLst>
          </p:nvPr>
        </p:nvSpPr>
        <p:spPr>
          <a:xfrm>
            <a:off x="3310010" y="2906714"/>
            <a:ext cx="1042988" cy="1044575"/>
          </a:xfrm>
          <a:prstGeom prst="ellipse">
            <a:avLst/>
          </a:prstGeom>
          <a:solidFill>
            <a:srgbClr val="FFFFFF"/>
          </a:solidFill>
          <a:ln w="25400" cap="flat" cmpd="sng" algn="ctr">
            <a:solidFill>
              <a:schemeClr val="accent1"/>
            </a:solidFill>
            <a:prstDash val="solid"/>
          </a:ln>
          <a:effectLst/>
        </p:spPr>
        <p:txBody>
          <a:bodyPr anchor="ctr"/>
          <a:lstStyle/>
          <a:p>
            <a:pPr algn="ctr">
              <a:defRPr/>
            </a:pPr>
            <a:endParaRPr lang="zh-CN" altLang="en-US" sz="2400" kern="0">
              <a:solidFill>
                <a:prstClr val="black"/>
              </a:solidFill>
              <a:latin typeface="Calibri" panose="020F0502020204030204" pitchFamily="34" charset="0"/>
              <a:ea typeface="宋体" panose="02010600030101010101" pitchFamily="2" charset="-122"/>
              <a:cs typeface="Calibri" panose="020F0502020204030204" pitchFamily="34" charset="0"/>
            </a:endParaRPr>
          </a:p>
        </p:txBody>
      </p:sp>
      <p:sp>
        <p:nvSpPr>
          <p:cNvPr id="16" name="椭圆 15">
            <a:extLst>
              <a:ext uri="{FF2B5EF4-FFF2-40B4-BE49-F238E27FC236}">
                <a16:creationId xmlns="" xmlns:a16="http://schemas.microsoft.com/office/drawing/2014/main" id="{EFEFA0EC-4E8B-4CF8-9959-E91D80857772}"/>
              </a:ext>
            </a:extLst>
          </p:cNvPr>
          <p:cNvSpPr/>
          <p:nvPr>
            <p:custDataLst>
              <p:tags r:id="rId3"/>
            </p:custDataLst>
          </p:nvPr>
        </p:nvSpPr>
        <p:spPr>
          <a:xfrm>
            <a:off x="3398910" y="2997200"/>
            <a:ext cx="865188" cy="863600"/>
          </a:xfrm>
          <a:prstGeom prst="ellipse">
            <a:avLst/>
          </a:prstGeom>
          <a:solidFill>
            <a:schemeClr val="accent1"/>
          </a:solidFill>
          <a:ln w="6350" cap="flat" cmpd="sng" algn="ctr">
            <a:noFill/>
            <a:prstDash val="solid"/>
          </a:ln>
          <a:effectLst/>
        </p:spPr>
        <p:txBody>
          <a:bodyPr anchor="ctr"/>
          <a:lstStyle/>
          <a:p>
            <a:pPr algn="ctr">
              <a:defRPr/>
            </a:pPr>
            <a:r>
              <a:rPr lang="en-US" altLang="zh-CN" sz="5400" kern="0" dirty="0">
                <a:solidFill>
                  <a:prstClr val="white"/>
                </a:solidFill>
                <a:latin typeface="Calibri" panose="020F0502020204030204" pitchFamily="34" charset="0"/>
                <a:ea typeface="宋体" panose="02010600030101010101" pitchFamily="2" charset="-122"/>
                <a:cs typeface="Calibri" panose="020F0502020204030204" pitchFamily="34" charset="0"/>
              </a:rPr>
              <a:t>3</a:t>
            </a:r>
            <a:endParaRPr lang="zh-CN" altLang="en-US" sz="5400" kern="0" dirty="0">
              <a:solidFill>
                <a:prstClr val="white"/>
              </a:solidFill>
              <a:latin typeface="Calibri" panose="020F0502020204030204" pitchFamily="34" charset="0"/>
              <a:ea typeface="宋体" panose="02010600030101010101" pitchFamily="2" charset="-122"/>
              <a:cs typeface="Calibri" panose="020F0502020204030204" pitchFamily="34" charset="0"/>
            </a:endParaRPr>
          </a:p>
        </p:txBody>
      </p:sp>
      <p:cxnSp>
        <p:nvCxnSpPr>
          <p:cNvPr id="3076" name="直接连接符 16">
            <a:extLst>
              <a:ext uri="{FF2B5EF4-FFF2-40B4-BE49-F238E27FC236}">
                <a16:creationId xmlns="" xmlns:a16="http://schemas.microsoft.com/office/drawing/2014/main" id="{AC8BA5D3-50FA-4643-9328-499D8CCB3D8D}"/>
              </a:ext>
            </a:extLst>
          </p:cNvPr>
          <p:cNvCxnSpPr>
            <a:cxnSpLocks noChangeShapeType="1"/>
            <a:stCxn id="15" idx="6"/>
          </p:cNvCxnSpPr>
          <p:nvPr>
            <p:custDataLst>
              <p:tags r:id="rId4"/>
            </p:custDataLst>
          </p:nvPr>
        </p:nvCxnSpPr>
        <p:spPr bwMode="auto">
          <a:xfrm flipV="1">
            <a:off x="4352998" y="3429000"/>
            <a:ext cx="5033410" cy="2"/>
          </a:xfrm>
          <a:prstGeom prst="line">
            <a:avLst/>
          </a:prstGeom>
          <a:noFill/>
          <a:ln w="28575" algn="ctr">
            <a:solidFill>
              <a:schemeClr val="accent1"/>
            </a:solidFill>
            <a:round/>
            <a:headEnd/>
            <a:tailEnd type="oval" w="lg" len="lg"/>
          </a:ln>
          <a:extLst>
            <a:ext uri="{909E8E84-426E-40DD-AFC4-6F175D3DCCD1}">
              <a14:hiddenFill xmlns:a14="http://schemas.microsoft.com/office/drawing/2010/main">
                <a:noFill/>
              </a14:hiddenFill>
            </a:ext>
          </a:extLst>
        </p:spPr>
      </p:cxnSp>
      <p:grpSp>
        <p:nvGrpSpPr>
          <p:cNvPr id="7" name="组合 6">
            <a:extLst>
              <a:ext uri="{FF2B5EF4-FFF2-40B4-BE49-F238E27FC236}">
                <a16:creationId xmlns="" xmlns:a16="http://schemas.microsoft.com/office/drawing/2014/main" id="{8DD8077E-DB78-4838-8D0C-C15BB51FA9BE}"/>
              </a:ext>
            </a:extLst>
          </p:cNvPr>
          <p:cNvGrpSpPr/>
          <p:nvPr/>
        </p:nvGrpSpPr>
        <p:grpSpPr>
          <a:xfrm>
            <a:off x="4598640" y="281415"/>
            <a:ext cx="2994731" cy="896477"/>
            <a:chOff x="4598640" y="281415"/>
            <a:chExt cx="2994731" cy="896477"/>
          </a:xfrm>
        </p:grpSpPr>
        <p:sp>
          <p:nvSpPr>
            <p:cNvPr id="8" name="Freeform 145">
              <a:extLst>
                <a:ext uri="{FF2B5EF4-FFF2-40B4-BE49-F238E27FC236}">
                  <a16:creationId xmlns="" xmlns:a16="http://schemas.microsoft.com/office/drawing/2014/main" id="{0B5CD020-DA43-4B58-BBD9-21E230D07A70}"/>
                </a:ext>
              </a:extLst>
            </p:cNvPr>
            <p:cNvSpPr>
              <a:spLocks/>
            </p:cNvSpPr>
            <p:nvPr/>
          </p:nvSpPr>
          <p:spPr bwMode="auto">
            <a:xfrm rot="935833">
              <a:off x="4987966" y="281415"/>
              <a:ext cx="2216068" cy="896477"/>
            </a:xfrm>
            <a:custGeom>
              <a:avLst/>
              <a:gdLst>
                <a:gd name="T0" fmla="*/ 466 w 483"/>
                <a:gd name="T1" fmla="*/ 104 h 300"/>
                <a:gd name="T2" fmla="*/ 417 w 483"/>
                <a:gd name="T3" fmla="*/ 121 h 300"/>
                <a:gd name="T4" fmla="*/ 407 w 483"/>
                <a:gd name="T5" fmla="*/ 119 h 300"/>
                <a:gd name="T6" fmla="*/ 303 w 483"/>
                <a:gd name="T7" fmla="*/ 150 h 300"/>
                <a:gd name="T8" fmla="*/ 214 w 483"/>
                <a:gd name="T9" fmla="*/ 187 h 300"/>
                <a:gd name="T10" fmla="*/ 120 w 483"/>
                <a:gd name="T11" fmla="*/ 240 h 300"/>
                <a:gd name="T12" fmla="*/ 290 w 483"/>
                <a:gd name="T13" fmla="*/ 152 h 300"/>
                <a:gd name="T14" fmla="*/ 394 w 483"/>
                <a:gd name="T15" fmla="*/ 118 h 300"/>
                <a:gd name="T16" fmla="*/ 394 w 483"/>
                <a:gd name="T17" fmla="*/ 97 h 300"/>
                <a:gd name="T18" fmla="*/ 424 w 483"/>
                <a:gd name="T19" fmla="*/ 86 h 300"/>
                <a:gd name="T20" fmla="*/ 418 w 483"/>
                <a:gd name="T21" fmla="*/ 66 h 300"/>
                <a:gd name="T22" fmla="*/ 380 w 483"/>
                <a:gd name="T23" fmla="*/ 74 h 300"/>
                <a:gd name="T24" fmla="*/ 386 w 483"/>
                <a:gd name="T25" fmla="*/ 71 h 300"/>
                <a:gd name="T26" fmla="*/ 378 w 483"/>
                <a:gd name="T27" fmla="*/ 53 h 300"/>
                <a:gd name="T28" fmla="*/ 218 w 483"/>
                <a:gd name="T29" fmla="*/ 119 h 300"/>
                <a:gd name="T30" fmla="*/ 183 w 483"/>
                <a:gd name="T31" fmla="*/ 133 h 300"/>
                <a:gd name="T32" fmla="*/ 84 w 483"/>
                <a:gd name="T33" fmla="*/ 185 h 300"/>
                <a:gd name="T34" fmla="*/ 193 w 483"/>
                <a:gd name="T35" fmla="*/ 117 h 300"/>
                <a:gd name="T36" fmla="*/ 434 w 483"/>
                <a:gd name="T37" fmla="*/ 20 h 300"/>
                <a:gd name="T38" fmla="*/ 427 w 483"/>
                <a:gd name="T39" fmla="*/ 3 h 300"/>
                <a:gd name="T40" fmla="*/ 142 w 483"/>
                <a:gd name="T41" fmla="*/ 124 h 300"/>
                <a:gd name="T42" fmla="*/ 23 w 483"/>
                <a:gd name="T43" fmla="*/ 195 h 300"/>
                <a:gd name="T44" fmla="*/ 29 w 483"/>
                <a:gd name="T45" fmla="*/ 202 h 300"/>
                <a:gd name="T46" fmla="*/ 43 w 483"/>
                <a:gd name="T47" fmla="*/ 193 h 300"/>
                <a:gd name="T48" fmla="*/ 9 w 483"/>
                <a:gd name="T49" fmla="*/ 223 h 300"/>
                <a:gd name="T50" fmla="*/ 21 w 483"/>
                <a:gd name="T51" fmla="*/ 239 h 300"/>
                <a:gd name="T52" fmla="*/ 22 w 483"/>
                <a:gd name="T53" fmla="*/ 238 h 300"/>
                <a:gd name="T54" fmla="*/ 16 w 483"/>
                <a:gd name="T55" fmla="*/ 244 h 300"/>
                <a:gd name="T56" fmla="*/ 29 w 483"/>
                <a:gd name="T57" fmla="*/ 260 h 300"/>
                <a:gd name="T58" fmla="*/ 32 w 483"/>
                <a:gd name="T59" fmla="*/ 259 h 300"/>
                <a:gd name="T60" fmla="*/ 45 w 483"/>
                <a:gd name="T61" fmla="*/ 267 h 300"/>
                <a:gd name="T62" fmla="*/ 51 w 483"/>
                <a:gd name="T63" fmla="*/ 265 h 300"/>
                <a:gd name="T64" fmla="*/ 35 w 483"/>
                <a:gd name="T65" fmla="*/ 279 h 300"/>
                <a:gd name="T66" fmla="*/ 45 w 483"/>
                <a:gd name="T67" fmla="*/ 297 h 300"/>
                <a:gd name="T68" fmla="*/ 124 w 483"/>
                <a:gd name="T69" fmla="*/ 262 h 300"/>
                <a:gd name="T70" fmla="*/ 128 w 483"/>
                <a:gd name="T71" fmla="*/ 262 h 300"/>
                <a:gd name="T72" fmla="*/ 472 w 483"/>
                <a:gd name="T73" fmla="*/ 122 h 300"/>
                <a:gd name="T74" fmla="*/ 466 w 483"/>
                <a:gd name="T75" fmla="*/ 10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300">
                  <a:moveTo>
                    <a:pt x="466" y="104"/>
                  </a:moveTo>
                  <a:cubicBezTo>
                    <a:pt x="450" y="109"/>
                    <a:pt x="433" y="115"/>
                    <a:pt x="417" y="121"/>
                  </a:cubicBezTo>
                  <a:cubicBezTo>
                    <a:pt x="414" y="119"/>
                    <a:pt x="411" y="118"/>
                    <a:pt x="407" y="119"/>
                  </a:cubicBezTo>
                  <a:cubicBezTo>
                    <a:pt x="371" y="125"/>
                    <a:pt x="337" y="137"/>
                    <a:pt x="303" y="150"/>
                  </a:cubicBezTo>
                  <a:cubicBezTo>
                    <a:pt x="272" y="161"/>
                    <a:pt x="242" y="173"/>
                    <a:pt x="214" y="187"/>
                  </a:cubicBezTo>
                  <a:cubicBezTo>
                    <a:pt x="182" y="203"/>
                    <a:pt x="151" y="223"/>
                    <a:pt x="120" y="240"/>
                  </a:cubicBezTo>
                  <a:cubicBezTo>
                    <a:pt x="173" y="205"/>
                    <a:pt x="231" y="175"/>
                    <a:pt x="290" y="152"/>
                  </a:cubicBezTo>
                  <a:cubicBezTo>
                    <a:pt x="325" y="140"/>
                    <a:pt x="360" y="129"/>
                    <a:pt x="394" y="118"/>
                  </a:cubicBezTo>
                  <a:cubicBezTo>
                    <a:pt x="406" y="115"/>
                    <a:pt x="403" y="100"/>
                    <a:pt x="394" y="97"/>
                  </a:cubicBezTo>
                  <a:cubicBezTo>
                    <a:pt x="404" y="94"/>
                    <a:pt x="414" y="90"/>
                    <a:pt x="424" y="86"/>
                  </a:cubicBezTo>
                  <a:cubicBezTo>
                    <a:pt x="436" y="81"/>
                    <a:pt x="432" y="64"/>
                    <a:pt x="418" y="66"/>
                  </a:cubicBezTo>
                  <a:cubicBezTo>
                    <a:pt x="405" y="68"/>
                    <a:pt x="392" y="70"/>
                    <a:pt x="380" y="74"/>
                  </a:cubicBezTo>
                  <a:cubicBezTo>
                    <a:pt x="382" y="73"/>
                    <a:pt x="384" y="72"/>
                    <a:pt x="386" y="71"/>
                  </a:cubicBezTo>
                  <a:cubicBezTo>
                    <a:pt x="397" y="66"/>
                    <a:pt x="389" y="51"/>
                    <a:pt x="378" y="53"/>
                  </a:cubicBezTo>
                  <a:cubicBezTo>
                    <a:pt x="322" y="64"/>
                    <a:pt x="270" y="92"/>
                    <a:pt x="218" y="119"/>
                  </a:cubicBezTo>
                  <a:cubicBezTo>
                    <a:pt x="206" y="123"/>
                    <a:pt x="195" y="128"/>
                    <a:pt x="183" y="133"/>
                  </a:cubicBezTo>
                  <a:cubicBezTo>
                    <a:pt x="149" y="148"/>
                    <a:pt x="116" y="167"/>
                    <a:pt x="84" y="185"/>
                  </a:cubicBezTo>
                  <a:cubicBezTo>
                    <a:pt x="118" y="159"/>
                    <a:pt x="155" y="137"/>
                    <a:pt x="193" y="117"/>
                  </a:cubicBezTo>
                  <a:cubicBezTo>
                    <a:pt x="274" y="85"/>
                    <a:pt x="357" y="60"/>
                    <a:pt x="434" y="20"/>
                  </a:cubicBezTo>
                  <a:cubicBezTo>
                    <a:pt x="443" y="15"/>
                    <a:pt x="436" y="0"/>
                    <a:pt x="427" y="3"/>
                  </a:cubicBezTo>
                  <a:cubicBezTo>
                    <a:pt x="330" y="35"/>
                    <a:pt x="231" y="71"/>
                    <a:pt x="142" y="124"/>
                  </a:cubicBezTo>
                  <a:cubicBezTo>
                    <a:pt x="100" y="143"/>
                    <a:pt x="60" y="166"/>
                    <a:pt x="23" y="195"/>
                  </a:cubicBezTo>
                  <a:cubicBezTo>
                    <a:pt x="19" y="198"/>
                    <a:pt x="24" y="205"/>
                    <a:pt x="29" y="202"/>
                  </a:cubicBezTo>
                  <a:cubicBezTo>
                    <a:pt x="33" y="199"/>
                    <a:pt x="38" y="196"/>
                    <a:pt x="43" y="193"/>
                  </a:cubicBezTo>
                  <a:cubicBezTo>
                    <a:pt x="31" y="202"/>
                    <a:pt x="20" y="213"/>
                    <a:pt x="9" y="223"/>
                  </a:cubicBezTo>
                  <a:cubicBezTo>
                    <a:pt x="0" y="232"/>
                    <a:pt x="11" y="243"/>
                    <a:pt x="21" y="239"/>
                  </a:cubicBezTo>
                  <a:cubicBezTo>
                    <a:pt x="21" y="239"/>
                    <a:pt x="21" y="238"/>
                    <a:pt x="22" y="238"/>
                  </a:cubicBezTo>
                  <a:cubicBezTo>
                    <a:pt x="20" y="240"/>
                    <a:pt x="18" y="242"/>
                    <a:pt x="16" y="244"/>
                  </a:cubicBezTo>
                  <a:cubicBezTo>
                    <a:pt x="9" y="254"/>
                    <a:pt x="18" y="265"/>
                    <a:pt x="29" y="260"/>
                  </a:cubicBezTo>
                  <a:cubicBezTo>
                    <a:pt x="30" y="260"/>
                    <a:pt x="31" y="259"/>
                    <a:pt x="32" y="259"/>
                  </a:cubicBezTo>
                  <a:cubicBezTo>
                    <a:pt x="33" y="264"/>
                    <a:pt x="38" y="269"/>
                    <a:pt x="45" y="267"/>
                  </a:cubicBezTo>
                  <a:cubicBezTo>
                    <a:pt x="47" y="267"/>
                    <a:pt x="49" y="266"/>
                    <a:pt x="51" y="265"/>
                  </a:cubicBezTo>
                  <a:cubicBezTo>
                    <a:pt x="45" y="270"/>
                    <a:pt x="40" y="274"/>
                    <a:pt x="35" y="279"/>
                  </a:cubicBezTo>
                  <a:cubicBezTo>
                    <a:pt x="27" y="286"/>
                    <a:pt x="35" y="300"/>
                    <a:pt x="45" y="297"/>
                  </a:cubicBezTo>
                  <a:cubicBezTo>
                    <a:pt x="73" y="288"/>
                    <a:pt x="99" y="276"/>
                    <a:pt x="124" y="262"/>
                  </a:cubicBezTo>
                  <a:cubicBezTo>
                    <a:pt x="126" y="263"/>
                    <a:pt x="127" y="263"/>
                    <a:pt x="128" y="262"/>
                  </a:cubicBezTo>
                  <a:cubicBezTo>
                    <a:pt x="248" y="231"/>
                    <a:pt x="355" y="163"/>
                    <a:pt x="472" y="122"/>
                  </a:cubicBezTo>
                  <a:cubicBezTo>
                    <a:pt x="483" y="118"/>
                    <a:pt x="478" y="100"/>
                    <a:pt x="466" y="10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 name="文本框 8">
              <a:extLst>
                <a:ext uri="{FF2B5EF4-FFF2-40B4-BE49-F238E27FC236}">
                  <a16:creationId xmlns="" xmlns:a16="http://schemas.microsoft.com/office/drawing/2014/main" id="{C2BCEE7B-3CF0-4F9C-A3C5-0779F66B4CC0}"/>
                </a:ext>
              </a:extLst>
            </p:cNvPr>
            <p:cNvSpPr txBox="1"/>
            <p:nvPr/>
          </p:nvSpPr>
          <p:spPr>
            <a:xfrm>
              <a:off x="4598640" y="369588"/>
              <a:ext cx="2994731" cy="707886"/>
            </a:xfrm>
            <a:prstGeom prst="rect">
              <a:avLst/>
            </a:prstGeom>
            <a:noFill/>
          </p:spPr>
          <p:txBody>
            <a:bodyPr wrap="none" rtlCol="0">
              <a:spAutoFit/>
            </a:bodyPr>
            <a:lstStyle/>
            <a:p>
              <a:pPr algn="ctr"/>
              <a:r>
                <a:rPr lang="en-US" altLang="zh-CN" sz="4000" dirty="0">
                  <a:latin typeface="汉仪喵魂体W" panose="00020600040101010101" pitchFamily="18" charset="-122"/>
                  <a:ea typeface="汉仪喵魂体W" panose="00020600040101010101" pitchFamily="18" charset="-122"/>
                </a:rPr>
                <a:t>KHÁM PHÁ</a:t>
              </a:r>
              <a:endParaRPr lang="zh-CN" altLang="en-US" sz="4000" dirty="0">
                <a:latin typeface="汉仪喵魂体W" panose="00020600040101010101" pitchFamily="18" charset="-122"/>
                <a:ea typeface="汉仪喵魂体W" panose="00020600040101010101" pitchFamily="18" charset="-122"/>
              </a:endParaRPr>
            </a:p>
          </p:txBody>
        </p:sp>
      </p:grpSp>
      <p:sp>
        <p:nvSpPr>
          <p:cNvPr id="14" name="矩形 13">
            <a:extLst>
              <a:ext uri="{FF2B5EF4-FFF2-40B4-BE49-F238E27FC236}">
                <a16:creationId xmlns="" xmlns:a16="http://schemas.microsoft.com/office/drawing/2014/main" id="{CCD03960-735B-4BA3-89B7-997365DFBABA}"/>
              </a:ext>
            </a:extLst>
          </p:cNvPr>
          <p:cNvSpPr/>
          <p:nvPr/>
        </p:nvSpPr>
        <p:spPr>
          <a:xfrm>
            <a:off x="4441897" y="3444333"/>
            <a:ext cx="4211775" cy="368114"/>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1600" dirty="0">
                <a:solidFill>
                  <a:schemeClr val="tx1">
                    <a:lumMod val="65000"/>
                    <a:lumOff val="35000"/>
                  </a:schemeClr>
                </a:solidFill>
                <a:latin typeface="Calibri" panose="020F0502020204030204" pitchFamily="34" charset="0"/>
                <a:cs typeface="Calibri" panose="020F0502020204030204" pitchFamily="34" charset="0"/>
              </a:rPr>
              <a:t>Ý NGHĨA CỦA SIÊNG NĂNG KIÊN TRÌ LÀ GÌ?</a:t>
            </a:r>
            <a:endParaRPr lang="zh-CN" alt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7" name="矩形 16">
            <a:extLst>
              <a:ext uri="{FF2B5EF4-FFF2-40B4-BE49-F238E27FC236}">
                <a16:creationId xmlns="" xmlns:a16="http://schemas.microsoft.com/office/drawing/2014/main" id="{6D16F263-6911-49F3-801A-96D42981CD4B}"/>
              </a:ext>
            </a:extLst>
          </p:cNvPr>
          <p:cNvSpPr/>
          <p:nvPr/>
        </p:nvSpPr>
        <p:spPr>
          <a:xfrm>
            <a:off x="4352998" y="2887402"/>
            <a:ext cx="5033410" cy="505972"/>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2400" b="1" dirty="0">
                <a:solidFill>
                  <a:schemeClr val="tx1">
                    <a:lumMod val="75000"/>
                    <a:lumOff val="25000"/>
                  </a:schemeClr>
                </a:solidFill>
                <a:latin typeface="Calibri" panose="020F0502020204030204" pitchFamily="34" charset="0"/>
                <a:cs typeface="Calibri" panose="020F0502020204030204" pitchFamily="34" charset="0"/>
              </a:rPr>
              <a:t>Ý NGHĨA CỦA SIÊNG NĂNG KIÊN TRÌ</a:t>
            </a:r>
            <a:endParaRPr lang="zh-CN" altLang="en-US" sz="2400" b="1" dirty="0">
              <a:solidFill>
                <a:schemeClr val="tx1">
                  <a:lumMod val="75000"/>
                  <a:lumOff val="25000"/>
                </a:schemeClr>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510993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left)">
                                      <p:cBhvr>
                                        <p:cTn id="18" dur="500"/>
                                        <p:tgtEl>
                                          <p:spTgt spid="3076"/>
                                        </p:tgtEl>
                                      </p:cBhvr>
                                    </p:animEffect>
                                  </p:childTnLst>
                                </p:cTn>
                              </p:par>
                            </p:childTnLst>
                          </p:cTn>
                        </p:par>
                        <p:par>
                          <p:cTn id="19" fill="hold">
                            <p:stCondLst>
                              <p:cond delay="1000"/>
                            </p:stCondLst>
                            <p:childTnLst>
                              <p:par>
                                <p:cTn id="20" presetID="47"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4"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B23AA3E4-5367-9343-8145-68B92C3083D1}"/>
              </a:ext>
            </a:extLst>
          </p:cNvPr>
          <p:cNvSpPr/>
          <p:nvPr/>
        </p:nvSpPr>
        <p:spPr>
          <a:xfrm>
            <a:off x="2802834" y="2315817"/>
            <a:ext cx="6586331" cy="2226366"/>
          </a:xfrm>
          <a:prstGeom prst="roundRect">
            <a:avLst/>
          </a:prstGeom>
          <a:solidFill>
            <a:schemeClr val="accent3">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a:solidFill>
                  <a:schemeClr val="accent1">
                    <a:lumMod val="50000"/>
                  </a:schemeClr>
                </a:solidFill>
                <a:latin typeface="Calibri" panose="020F0502020204030204" pitchFamily="34" charset="0"/>
                <a:cs typeface="Calibri" panose="020F0502020204030204" pitchFamily="34" charset="0"/>
              </a:rPr>
              <a:t>EM HÃY ĐỌC TRƯỜNG HỢP DƯỚI ĐÂY VÀ CHO BIẾT SỰ SIÊNG NĂNG KIÊN TRÌ CỦA HOA VÀ VÂN CÓ KQ NHƯ THẾ NÀO?</a:t>
            </a:r>
          </a:p>
        </p:txBody>
      </p:sp>
      <p:pic>
        <p:nvPicPr>
          <p:cNvPr id="3" name="Picture 2" descr="Text&#10;&#10;Description automatically generated">
            <a:extLst>
              <a:ext uri="{FF2B5EF4-FFF2-40B4-BE49-F238E27FC236}">
                <a16:creationId xmlns="" xmlns:a16="http://schemas.microsoft.com/office/drawing/2014/main" id="{30206300-1423-C449-B1FC-16E1C45D5D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 y="415938"/>
            <a:ext cx="11231464" cy="2769402"/>
          </a:xfrm>
          <a:prstGeom prst="rect">
            <a:avLst/>
          </a:prstGeom>
        </p:spPr>
      </p:pic>
      <p:pic>
        <p:nvPicPr>
          <p:cNvPr id="4" name="Picture 3" descr="Text&#10;&#10;Description automatically generated">
            <a:extLst>
              <a:ext uri="{FF2B5EF4-FFF2-40B4-BE49-F238E27FC236}">
                <a16:creationId xmlns="" xmlns:a16="http://schemas.microsoft.com/office/drawing/2014/main" id="{1C3AC9DD-9EE3-3445-B8F2-5B83947C4A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3288798"/>
            <a:ext cx="11226800" cy="3276600"/>
          </a:xfrm>
          <a:prstGeom prst="rect">
            <a:avLst/>
          </a:prstGeom>
        </p:spPr>
      </p:pic>
    </p:spTree>
    <p:extLst>
      <p:ext uri="{BB962C8B-B14F-4D97-AF65-F5344CB8AC3E}">
        <p14:creationId xmlns:p14="http://schemas.microsoft.com/office/powerpoint/2010/main" val="60401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par>
                                <p:cTn id="14" presetID="3"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 xmlns:a16="http://schemas.microsoft.com/office/drawing/2014/main" id="{29B54419-92AE-491E-81DA-001749B67CA1}"/>
              </a:ext>
            </a:extLst>
          </p:cNvPr>
          <p:cNvGrpSpPr/>
          <p:nvPr/>
        </p:nvGrpSpPr>
        <p:grpSpPr>
          <a:xfrm>
            <a:off x="2226524" y="2379664"/>
            <a:ext cx="7893162" cy="2801453"/>
            <a:chOff x="1160121" y="2838451"/>
            <a:chExt cx="7893162" cy="2801453"/>
          </a:xfrm>
        </p:grpSpPr>
        <p:cxnSp>
          <p:nvCxnSpPr>
            <p:cNvPr id="17" name="MH_Other_1">
              <a:extLst>
                <a:ext uri="{FF2B5EF4-FFF2-40B4-BE49-F238E27FC236}">
                  <a16:creationId xmlns="" xmlns:a16="http://schemas.microsoft.com/office/drawing/2014/main" id="{C35A7707-A7A1-4E8A-AEA0-FB631FDEE755}"/>
                </a:ext>
              </a:extLst>
            </p:cNvPr>
            <p:cNvCxnSpPr>
              <a:cxnSpLocks/>
            </p:cNvCxnSpPr>
            <p:nvPr>
              <p:custDataLst>
                <p:tags r:id="rId2"/>
              </p:custDataLst>
            </p:nvPr>
          </p:nvCxnSpPr>
          <p:spPr>
            <a:xfrm flipV="1">
              <a:off x="3134318" y="4115355"/>
              <a:ext cx="483664" cy="388960"/>
            </a:xfrm>
            <a:prstGeom prst="line">
              <a:avLst/>
            </a:prstGeom>
            <a:ln w="5715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9" name="MH_Other_2">
              <a:extLst>
                <a:ext uri="{FF2B5EF4-FFF2-40B4-BE49-F238E27FC236}">
                  <a16:creationId xmlns="" xmlns:a16="http://schemas.microsoft.com/office/drawing/2014/main" id="{EB085658-E93F-4482-BC27-6A464E50B797}"/>
                </a:ext>
              </a:extLst>
            </p:cNvPr>
            <p:cNvCxnSpPr/>
            <p:nvPr>
              <p:custDataLst>
                <p:tags r:id="rId3"/>
              </p:custDataLst>
            </p:nvPr>
          </p:nvCxnSpPr>
          <p:spPr>
            <a:xfrm>
              <a:off x="4992688" y="3876676"/>
              <a:ext cx="360362" cy="303213"/>
            </a:xfrm>
            <a:prstGeom prst="line">
              <a:avLst/>
            </a:prstGeom>
            <a:solidFill>
              <a:schemeClr val="accent2"/>
            </a:solidFill>
            <a:ln w="57150">
              <a:solidFill>
                <a:schemeClr val="accent1"/>
              </a:solidFill>
              <a:headEnd type="oval"/>
            </a:ln>
          </p:spPr>
          <p:style>
            <a:lnRef idx="1">
              <a:schemeClr val="accent1"/>
            </a:lnRef>
            <a:fillRef idx="0">
              <a:schemeClr val="accent1"/>
            </a:fillRef>
            <a:effectRef idx="0">
              <a:schemeClr val="accent1"/>
            </a:effectRef>
            <a:fontRef idx="minor">
              <a:schemeClr val="tx1"/>
            </a:fontRef>
          </p:style>
        </p:cxnSp>
        <p:sp>
          <p:nvSpPr>
            <p:cNvPr id="24" name="MH_Other_3">
              <a:extLst>
                <a:ext uri="{FF2B5EF4-FFF2-40B4-BE49-F238E27FC236}">
                  <a16:creationId xmlns="" xmlns:a16="http://schemas.microsoft.com/office/drawing/2014/main" id="{BE20E9F9-A642-4E4A-8C93-1AB57A031C28}"/>
                </a:ext>
              </a:extLst>
            </p:cNvPr>
            <p:cNvSpPr/>
            <p:nvPr>
              <p:custDataLst>
                <p:tags r:id="rId4"/>
              </p:custDataLst>
            </p:nvPr>
          </p:nvSpPr>
          <p:spPr>
            <a:xfrm>
              <a:off x="5330826" y="4157663"/>
              <a:ext cx="149225" cy="152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latin typeface="微软雅黑" panose="020B0503020204020204" pitchFamily="34" charset="-122"/>
                <a:ea typeface="微软雅黑" panose="020B0503020204020204" pitchFamily="34" charset="-122"/>
              </a:endParaRPr>
            </a:p>
          </p:txBody>
        </p:sp>
        <p:sp>
          <p:nvSpPr>
            <p:cNvPr id="28" name="MH_Other_5">
              <a:extLst>
                <a:ext uri="{FF2B5EF4-FFF2-40B4-BE49-F238E27FC236}">
                  <a16:creationId xmlns="" xmlns:a16="http://schemas.microsoft.com/office/drawing/2014/main" id="{87AE9565-E71B-4971-A0F4-D4E136441EE9}"/>
                </a:ext>
              </a:extLst>
            </p:cNvPr>
            <p:cNvSpPr/>
            <p:nvPr>
              <p:custDataLst>
                <p:tags r:id="rId5"/>
              </p:custDataLst>
            </p:nvPr>
          </p:nvSpPr>
          <p:spPr>
            <a:xfrm flipH="1">
              <a:off x="7123340" y="4216401"/>
              <a:ext cx="138760" cy="187324"/>
            </a:xfrm>
            <a:prstGeom prst="ellipse">
              <a:avLst/>
            </a:prstGeom>
            <a:solidFill>
              <a:schemeClr val="accent4"/>
            </a:solidFill>
            <a:ln>
              <a:solidFill>
                <a:srgbClr val="93D05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latin typeface="微软雅黑" panose="020B0503020204020204" pitchFamily="34" charset="-122"/>
                <a:ea typeface="微软雅黑" panose="020B0503020204020204" pitchFamily="34" charset="-122"/>
              </a:endParaRPr>
            </a:p>
          </p:txBody>
        </p:sp>
        <p:cxnSp>
          <p:nvCxnSpPr>
            <p:cNvPr id="29" name="MH_Other_6">
              <a:extLst>
                <a:ext uri="{FF2B5EF4-FFF2-40B4-BE49-F238E27FC236}">
                  <a16:creationId xmlns="" xmlns:a16="http://schemas.microsoft.com/office/drawing/2014/main" id="{7854B9BA-C74F-4317-B510-0031D5041736}"/>
                </a:ext>
              </a:extLst>
            </p:cNvPr>
            <p:cNvCxnSpPr>
              <a:cxnSpLocks/>
              <a:endCxn id="28" idx="4"/>
            </p:cNvCxnSpPr>
            <p:nvPr>
              <p:custDataLst>
                <p:tags r:id="rId6"/>
              </p:custDataLst>
            </p:nvPr>
          </p:nvCxnSpPr>
          <p:spPr>
            <a:xfrm flipV="1">
              <a:off x="6500814" y="4403725"/>
              <a:ext cx="691906" cy="382590"/>
            </a:xfrm>
            <a:prstGeom prst="line">
              <a:avLst/>
            </a:prstGeom>
            <a:solidFill>
              <a:schemeClr val="accent1"/>
            </a:solidFill>
            <a:ln w="57150">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31" name="MH_Other_7">
              <a:extLst>
                <a:ext uri="{FF2B5EF4-FFF2-40B4-BE49-F238E27FC236}">
                  <a16:creationId xmlns="" xmlns:a16="http://schemas.microsoft.com/office/drawing/2014/main" id="{501E2321-F219-491A-B357-A1917493E99B}"/>
                </a:ext>
              </a:extLst>
            </p:cNvPr>
            <p:cNvCxnSpPr>
              <a:cxnSpLocks/>
            </p:cNvCxnSpPr>
            <p:nvPr>
              <p:custDataLst>
                <p:tags r:id="rId7"/>
              </p:custDataLst>
            </p:nvPr>
          </p:nvCxnSpPr>
          <p:spPr>
            <a:xfrm flipH="1">
              <a:off x="1160121" y="5208104"/>
              <a:ext cx="1092199" cy="431800"/>
            </a:xfrm>
            <a:prstGeom prst="line">
              <a:avLst/>
            </a:prstGeom>
            <a:solidFill>
              <a:schemeClr val="accent1"/>
            </a:solidFill>
            <a:ln w="57150">
              <a:solidFill>
                <a:schemeClr val="accent3"/>
              </a:solidFill>
              <a:headEnd type="oval"/>
            </a:ln>
          </p:spPr>
          <p:style>
            <a:lnRef idx="1">
              <a:schemeClr val="accent1"/>
            </a:lnRef>
            <a:fillRef idx="0">
              <a:schemeClr val="accent1"/>
            </a:fillRef>
            <a:effectRef idx="0">
              <a:schemeClr val="accent1"/>
            </a:effectRef>
            <a:fontRef idx="minor">
              <a:schemeClr val="tx1"/>
            </a:fontRef>
          </p:style>
        </p:cxnSp>
        <p:sp>
          <p:nvSpPr>
            <p:cNvPr id="34" name="MH_SubTitle_4">
              <a:extLst>
                <a:ext uri="{FF2B5EF4-FFF2-40B4-BE49-F238E27FC236}">
                  <a16:creationId xmlns="" xmlns:a16="http://schemas.microsoft.com/office/drawing/2014/main" id="{80A26A85-AC94-48F4-BCE5-BC5C46A9AAF6}"/>
                </a:ext>
              </a:extLst>
            </p:cNvPr>
            <p:cNvSpPr/>
            <p:nvPr>
              <p:custDataLst>
                <p:tags r:id="rId8"/>
              </p:custDataLst>
            </p:nvPr>
          </p:nvSpPr>
          <p:spPr>
            <a:xfrm>
              <a:off x="7045097" y="3063567"/>
              <a:ext cx="1482725" cy="1484313"/>
            </a:xfrm>
            <a:custGeom>
              <a:avLst/>
              <a:gdLst>
                <a:gd name="connsiteX0" fmla="*/ 553315 w 1106632"/>
                <a:gd name="connsiteY0" fmla="*/ 100603 h 1106632"/>
                <a:gd name="connsiteX1" fmla="*/ 100602 w 1106632"/>
                <a:gd name="connsiteY1" fmla="*/ 553316 h 1106632"/>
                <a:gd name="connsiteX2" fmla="*/ 553315 w 1106632"/>
                <a:gd name="connsiteY2" fmla="*/ 1006029 h 1106632"/>
                <a:gd name="connsiteX3" fmla="*/ 1006028 w 1106632"/>
                <a:gd name="connsiteY3" fmla="*/ 553316 h 1106632"/>
                <a:gd name="connsiteX4" fmla="*/ 553315 w 1106632"/>
                <a:gd name="connsiteY4" fmla="*/ 100603 h 1106632"/>
                <a:gd name="connsiteX5" fmla="*/ 553316 w 1106632"/>
                <a:gd name="connsiteY5" fmla="*/ 0 h 1106632"/>
                <a:gd name="connsiteX6" fmla="*/ 1106632 w 1106632"/>
                <a:gd name="connsiteY6" fmla="*/ 553316 h 1106632"/>
                <a:gd name="connsiteX7" fmla="*/ 553316 w 1106632"/>
                <a:gd name="connsiteY7" fmla="*/ 1106632 h 1106632"/>
                <a:gd name="connsiteX8" fmla="*/ 0 w 1106632"/>
                <a:gd name="connsiteY8" fmla="*/ 553316 h 1106632"/>
                <a:gd name="connsiteX9" fmla="*/ 553316 w 1106632"/>
                <a:gd name="connsiteY9" fmla="*/ 0 h 110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6632" h="1106632">
                  <a:moveTo>
                    <a:pt x="553315" y="100603"/>
                  </a:moveTo>
                  <a:cubicBezTo>
                    <a:pt x="303289" y="100603"/>
                    <a:pt x="100602" y="303290"/>
                    <a:pt x="100602" y="553316"/>
                  </a:cubicBezTo>
                  <a:cubicBezTo>
                    <a:pt x="100602" y="803342"/>
                    <a:pt x="303289" y="1006029"/>
                    <a:pt x="553315" y="1006029"/>
                  </a:cubicBezTo>
                  <a:cubicBezTo>
                    <a:pt x="803341" y="1006029"/>
                    <a:pt x="1006028" y="803342"/>
                    <a:pt x="1006028" y="553316"/>
                  </a:cubicBezTo>
                  <a:cubicBezTo>
                    <a:pt x="1006028" y="303290"/>
                    <a:pt x="803341" y="100603"/>
                    <a:pt x="553315" y="100603"/>
                  </a:cubicBezTo>
                  <a:close/>
                  <a:moveTo>
                    <a:pt x="553316" y="0"/>
                  </a:moveTo>
                  <a:cubicBezTo>
                    <a:pt x="858904" y="0"/>
                    <a:pt x="1106632" y="247728"/>
                    <a:pt x="1106632" y="553316"/>
                  </a:cubicBezTo>
                  <a:cubicBezTo>
                    <a:pt x="1106632" y="858904"/>
                    <a:pt x="858904" y="1106632"/>
                    <a:pt x="553316" y="1106632"/>
                  </a:cubicBezTo>
                  <a:cubicBezTo>
                    <a:pt x="247728" y="1106632"/>
                    <a:pt x="0" y="858904"/>
                    <a:pt x="0" y="553316"/>
                  </a:cubicBezTo>
                  <a:cubicBezTo>
                    <a:pt x="0" y="247728"/>
                    <a:pt x="247728" y="0"/>
                    <a:pt x="55331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sz="2000" dirty="0">
                <a:solidFill>
                  <a:schemeClr val="tx1"/>
                </a:solidFill>
              </a:endParaRPr>
            </a:p>
          </p:txBody>
        </p:sp>
        <p:sp>
          <p:nvSpPr>
            <p:cNvPr id="37" name="MH_SubTitle_3">
              <a:extLst>
                <a:ext uri="{FF2B5EF4-FFF2-40B4-BE49-F238E27FC236}">
                  <a16:creationId xmlns="" xmlns:a16="http://schemas.microsoft.com/office/drawing/2014/main" id="{72AEF37A-3747-4076-BCAB-62B96C492298}"/>
                </a:ext>
              </a:extLst>
            </p:cNvPr>
            <p:cNvSpPr/>
            <p:nvPr>
              <p:custDataLst>
                <p:tags r:id="rId9"/>
              </p:custDataLst>
            </p:nvPr>
          </p:nvSpPr>
          <p:spPr>
            <a:xfrm>
              <a:off x="5235575" y="4043363"/>
              <a:ext cx="1265238" cy="1263650"/>
            </a:xfrm>
            <a:custGeom>
              <a:avLst/>
              <a:gdLst>
                <a:gd name="connsiteX0" fmla="*/ 691461 w 1382922"/>
                <a:gd name="connsiteY0" fmla="*/ 125720 h 1382922"/>
                <a:gd name="connsiteX1" fmla="*/ 125720 w 1382922"/>
                <a:gd name="connsiteY1" fmla="*/ 691461 h 1382922"/>
                <a:gd name="connsiteX2" fmla="*/ 691461 w 1382922"/>
                <a:gd name="connsiteY2" fmla="*/ 1257202 h 1382922"/>
                <a:gd name="connsiteX3" fmla="*/ 1257202 w 1382922"/>
                <a:gd name="connsiteY3" fmla="*/ 691461 h 1382922"/>
                <a:gd name="connsiteX4" fmla="*/ 691461 w 1382922"/>
                <a:gd name="connsiteY4" fmla="*/ 125720 h 1382922"/>
                <a:gd name="connsiteX5" fmla="*/ 691461 w 1382922"/>
                <a:gd name="connsiteY5" fmla="*/ 0 h 1382922"/>
                <a:gd name="connsiteX6" fmla="*/ 1382922 w 1382922"/>
                <a:gd name="connsiteY6" fmla="*/ 691461 h 1382922"/>
                <a:gd name="connsiteX7" fmla="*/ 691461 w 1382922"/>
                <a:gd name="connsiteY7" fmla="*/ 1382922 h 1382922"/>
                <a:gd name="connsiteX8" fmla="*/ 0 w 1382922"/>
                <a:gd name="connsiteY8" fmla="*/ 691461 h 1382922"/>
                <a:gd name="connsiteX9" fmla="*/ 691461 w 1382922"/>
                <a:gd name="connsiteY9" fmla="*/ 0 h 138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2922" h="1382922">
                  <a:moveTo>
                    <a:pt x="691461" y="125720"/>
                  </a:moveTo>
                  <a:cubicBezTo>
                    <a:pt x="379011" y="125720"/>
                    <a:pt x="125720" y="379011"/>
                    <a:pt x="125720" y="691461"/>
                  </a:cubicBezTo>
                  <a:cubicBezTo>
                    <a:pt x="125720" y="1003911"/>
                    <a:pt x="379011" y="1257202"/>
                    <a:pt x="691461" y="1257202"/>
                  </a:cubicBezTo>
                  <a:cubicBezTo>
                    <a:pt x="1003911" y="1257202"/>
                    <a:pt x="1257202" y="1003911"/>
                    <a:pt x="1257202" y="691461"/>
                  </a:cubicBezTo>
                  <a:cubicBezTo>
                    <a:pt x="1257202" y="379011"/>
                    <a:pt x="1003911" y="125720"/>
                    <a:pt x="691461" y="125720"/>
                  </a:cubicBezTo>
                  <a:close/>
                  <a:moveTo>
                    <a:pt x="691461" y="0"/>
                  </a:moveTo>
                  <a:cubicBezTo>
                    <a:pt x="1073344" y="0"/>
                    <a:pt x="1382922" y="309578"/>
                    <a:pt x="1382922" y="691461"/>
                  </a:cubicBezTo>
                  <a:cubicBezTo>
                    <a:pt x="1382922" y="1073344"/>
                    <a:pt x="1073344" y="1382922"/>
                    <a:pt x="691461" y="1382922"/>
                  </a:cubicBezTo>
                  <a:cubicBezTo>
                    <a:pt x="309578" y="1382922"/>
                    <a:pt x="0" y="1073344"/>
                    <a:pt x="0" y="691461"/>
                  </a:cubicBezTo>
                  <a:cubicBezTo>
                    <a:pt x="0" y="309578"/>
                    <a:pt x="309578" y="0"/>
                    <a:pt x="69146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dirty="0">
                <a:solidFill>
                  <a:schemeClr val="tx1"/>
                </a:solidFill>
              </a:endParaRPr>
            </a:p>
          </p:txBody>
        </p:sp>
        <p:sp>
          <p:nvSpPr>
            <p:cNvPr id="51" name="MH_SubTitle_2">
              <a:extLst>
                <a:ext uri="{FF2B5EF4-FFF2-40B4-BE49-F238E27FC236}">
                  <a16:creationId xmlns="" xmlns:a16="http://schemas.microsoft.com/office/drawing/2014/main" id="{7D26C22A-C7D8-41A1-A8EC-FE543889F7FD}"/>
                </a:ext>
              </a:extLst>
            </p:cNvPr>
            <p:cNvSpPr/>
            <p:nvPr>
              <p:custDataLst>
                <p:tags r:id="rId10"/>
              </p:custDataLst>
            </p:nvPr>
          </p:nvSpPr>
          <p:spPr>
            <a:xfrm>
              <a:off x="3441701" y="2838451"/>
              <a:ext cx="1579563" cy="1579563"/>
            </a:xfrm>
            <a:custGeom>
              <a:avLst/>
              <a:gdLst>
                <a:gd name="connsiteX0" fmla="*/ 864096 w 1728192"/>
                <a:gd name="connsiteY0" fmla="*/ 157109 h 1728192"/>
                <a:gd name="connsiteX1" fmla="*/ 157108 w 1728192"/>
                <a:gd name="connsiteY1" fmla="*/ 864097 h 1728192"/>
                <a:gd name="connsiteX2" fmla="*/ 864096 w 1728192"/>
                <a:gd name="connsiteY2" fmla="*/ 1571085 h 1728192"/>
                <a:gd name="connsiteX3" fmla="*/ 1571084 w 1728192"/>
                <a:gd name="connsiteY3" fmla="*/ 864097 h 1728192"/>
                <a:gd name="connsiteX4" fmla="*/ 864096 w 1728192"/>
                <a:gd name="connsiteY4" fmla="*/ 157109 h 1728192"/>
                <a:gd name="connsiteX5" fmla="*/ 864096 w 1728192"/>
                <a:gd name="connsiteY5" fmla="*/ 0 h 1728192"/>
                <a:gd name="connsiteX6" fmla="*/ 1728192 w 1728192"/>
                <a:gd name="connsiteY6" fmla="*/ 864096 h 1728192"/>
                <a:gd name="connsiteX7" fmla="*/ 864096 w 1728192"/>
                <a:gd name="connsiteY7" fmla="*/ 1728192 h 1728192"/>
                <a:gd name="connsiteX8" fmla="*/ 0 w 1728192"/>
                <a:gd name="connsiteY8" fmla="*/ 864096 h 1728192"/>
                <a:gd name="connsiteX9" fmla="*/ 864096 w 1728192"/>
                <a:gd name="connsiteY9" fmla="*/ 0 h 172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8192" h="1728192">
                  <a:moveTo>
                    <a:pt x="864096" y="157109"/>
                  </a:moveTo>
                  <a:cubicBezTo>
                    <a:pt x="473637" y="157109"/>
                    <a:pt x="157108" y="473638"/>
                    <a:pt x="157108" y="864097"/>
                  </a:cubicBezTo>
                  <a:cubicBezTo>
                    <a:pt x="157108" y="1254556"/>
                    <a:pt x="473637" y="1571085"/>
                    <a:pt x="864096" y="1571085"/>
                  </a:cubicBezTo>
                  <a:cubicBezTo>
                    <a:pt x="1254555" y="1571085"/>
                    <a:pt x="1571084" y="1254556"/>
                    <a:pt x="1571084" y="864097"/>
                  </a:cubicBezTo>
                  <a:cubicBezTo>
                    <a:pt x="1571084" y="473638"/>
                    <a:pt x="1254555" y="157109"/>
                    <a:pt x="864096" y="157109"/>
                  </a:cubicBezTo>
                  <a:close/>
                  <a:moveTo>
                    <a:pt x="864096" y="0"/>
                  </a:moveTo>
                  <a:cubicBezTo>
                    <a:pt x="1341323" y="0"/>
                    <a:pt x="1728192" y="386869"/>
                    <a:pt x="1728192" y="864096"/>
                  </a:cubicBezTo>
                  <a:cubicBezTo>
                    <a:pt x="1728192" y="1341323"/>
                    <a:pt x="1341323" y="1728192"/>
                    <a:pt x="864096" y="1728192"/>
                  </a:cubicBezTo>
                  <a:cubicBezTo>
                    <a:pt x="386869" y="1728192"/>
                    <a:pt x="0" y="1341323"/>
                    <a:pt x="0" y="864096"/>
                  </a:cubicBezTo>
                  <a:cubicBezTo>
                    <a:pt x="0" y="386869"/>
                    <a:pt x="386869" y="0"/>
                    <a:pt x="86409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sz="2400" dirty="0">
                <a:solidFill>
                  <a:schemeClr val="tx1"/>
                </a:solidFill>
              </a:endParaRPr>
            </a:p>
          </p:txBody>
        </p:sp>
        <p:sp>
          <p:nvSpPr>
            <p:cNvPr id="54" name="MH_SubTitle_1">
              <a:extLst>
                <a:ext uri="{FF2B5EF4-FFF2-40B4-BE49-F238E27FC236}">
                  <a16:creationId xmlns="" xmlns:a16="http://schemas.microsoft.com/office/drawing/2014/main" id="{D671A555-C8C0-4649-96C5-3CDE95278323}"/>
                </a:ext>
              </a:extLst>
            </p:cNvPr>
            <p:cNvSpPr/>
            <p:nvPr>
              <p:custDataLst>
                <p:tags r:id="rId11"/>
              </p:custDataLst>
            </p:nvPr>
          </p:nvSpPr>
          <p:spPr>
            <a:xfrm rot="514253">
              <a:off x="2181226" y="4418729"/>
              <a:ext cx="1085850" cy="1085850"/>
            </a:xfrm>
            <a:custGeom>
              <a:avLst/>
              <a:gdLst>
                <a:gd name="connsiteX0" fmla="*/ 594066 w 1188132"/>
                <a:gd name="connsiteY0" fmla="*/ 108012 h 1188132"/>
                <a:gd name="connsiteX1" fmla="*/ 108012 w 1188132"/>
                <a:gd name="connsiteY1" fmla="*/ 594066 h 1188132"/>
                <a:gd name="connsiteX2" fmla="*/ 594066 w 1188132"/>
                <a:gd name="connsiteY2" fmla="*/ 1080120 h 1188132"/>
                <a:gd name="connsiteX3" fmla="*/ 1080120 w 1188132"/>
                <a:gd name="connsiteY3" fmla="*/ 594066 h 1188132"/>
                <a:gd name="connsiteX4" fmla="*/ 594066 w 1188132"/>
                <a:gd name="connsiteY4" fmla="*/ 108012 h 1188132"/>
                <a:gd name="connsiteX5" fmla="*/ 594066 w 1188132"/>
                <a:gd name="connsiteY5" fmla="*/ 0 h 1188132"/>
                <a:gd name="connsiteX6" fmla="*/ 852612 w 1188132"/>
                <a:gd name="connsiteY6" fmla="*/ 61508 h 1188132"/>
                <a:gd name="connsiteX7" fmla="*/ 918102 w 1188132"/>
                <a:gd name="connsiteY7" fmla="*/ 24495 h 1188132"/>
                <a:gd name="connsiteX8" fmla="*/ 999111 w 1188132"/>
                <a:gd name="connsiteY8" fmla="*/ 108012 h 1188132"/>
                <a:gd name="connsiteX9" fmla="*/ 986021 w 1188132"/>
                <a:gd name="connsiteY9" fmla="*/ 150803 h 1188132"/>
                <a:gd name="connsiteX10" fmla="*/ 1188132 w 1188132"/>
                <a:gd name="connsiteY10" fmla="*/ 594066 h 1188132"/>
                <a:gd name="connsiteX11" fmla="*/ 594066 w 1188132"/>
                <a:gd name="connsiteY11" fmla="*/ 1188132 h 1188132"/>
                <a:gd name="connsiteX12" fmla="*/ 0 w 1188132"/>
                <a:gd name="connsiteY12" fmla="*/ 594066 h 1188132"/>
                <a:gd name="connsiteX13" fmla="*/ 594066 w 1188132"/>
                <a:gd name="connsiteY13" fmla="*/ 0 h 1188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8132" h="1188132">
                  <a:moveTo>
                    <a:pt x="594066" y="108012"/>
                  </a:moveTo>
                  <a:cubicBezTo>
                    <a:pt x="325626" y="108012"/>
                    <a:pt x="108012" y="325626"/>
                    <a:pt x="108012" y="594066"/>
                  </a:cubicBezTo>
                  <a:cubicBezTo>
                    <a:pt x="108012" y="862506"/>
                    <a:pt x="325626" y="1080120"/>
                    <a:pt x="594066" y="1080120"/>
                  </a:cubicBezTo>
                  <a:cubicBezTo>
                    <a:pt x="862506" y="1080120"/>
                    <a:pt x="1080120" y="862506"/>
                    <a:pt x="1080120" y="594066"/>
                  </a:cubicBezTo>
                  <a:cubicBezTo>
                    <a:pt x="1080120" y="325626"/>
                    <a:pt x="862506" y="108012"/>
                    <a:pt x="594066" y="108012"/>
                  </a:cubicBezTo>
                  <a:close/>
                  <a:moveTo>
                    <a:pt x="594066" y="0"/>
                  </a:moveTo>
                  <a:cubicBezTo>
                    <a:pt x="687116" y="0"/>
                    <a:pt x="775169" y="21393"/>
                    <a:pt x="852612" y="61508"/>
                  </a:cubicBezTo>
                  <a:cubicBezTo>
                    <a:pt x="865968" y="38818"/>
                    <a:pt x="890413" y="24495"/>
                    <a:pt x="918102" y="24495"/>
                  </a:cubicBezTo>
                  <a:cubicBezTo>
                    <a:pt x="962842" y="24495"/>
                    <a:pt x="999111" y="61887"/>
                    <a:pt x="999111" y="108012"/>
                  </a:cubicBezTo>
                  <a:cubicBezTo>
                    <a:pt x="999111" y="123959"/>
                    <a:pt x="994776" y="138860"/>
                    <a:pt x="986021" y="150803"/>
                  </a:cubicBezTo>
                  <a:cubicBezTo>
                    <a:pt x="1110589" y="257869"/>
                    <a:pt x="1188132" y="416912"/>
                    <a:pt x="1188132" y="594066"/>
                  </a:cubicBezTo>
                  <a:cubicBezTo>
                    <a:pt x="1188132" y="922160"/>
                    <a:pt x="922160" y="1188132"/>
                    <a:pt x="594066" y="1188132"/>
                  </a:cubicBezTo>
                  <a:cubicBezTo>
                    <a:pt x="265973" y="1188132"/>
                    <a:pt x="0" y="922160"/>
                    <a:pt x="0" y="594066"/>
                  </a:cubicBezTo>
                  <a:cubicBezTo>
                    <a:pt x="0" y="265973"/>
                    <a:pt x="265973" y="0"/>
                    <a:pt x="59406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sz="1600" dirty="0">
                <a:solidFill>
                  <a:schemeClr val="tx1"/>
                </a:solidFill>
              </a:endParaRPr>
            </a:p>
          </p:txBody>
        </p:sp>
        <p:cxnSp>
          <p:nvCxnSpPr>
            <p:cNvPr id="22" name="MH_Other_8">
              <a:extLst>
                <a:ext uri="{FF2B5EF4-FFF2-40B4-BE49-F238E27FC236}">
                  <a16:creationId xmlns="" xmlns:a16="http://schemas.microsoft.com/office/drawing/2014/main" id="{E0AA060D-D80E-4F5E-8CBA-CF91274ACDED}"/>
                </a:ext>
              </a:extLst>
            </p:cNvPr>
            <p:cNvCxnSpPr/>
            <p:nvPr>
              <p:custDataLst>
                <p:tags r:id="rId12"/>
              </p:custDataLst>
            </p:nvPr>
          </p:nvCxnSpPr>
          <p:spPr>
            <a:xfrm>
              <a:off x="8524646" y="4043363"/>
              <a:ext cx="528637" cy="433388"/>
            </a:xfrm>
            <a:prstGeom prst="line">
              <a:avLst/>
            </a:prstGeom>
            <a:solidFill>
              <a:schemeClr val="accent2"/>
            </a:solidFill>
            <a:ln w="57150">
              <a:solidFill>
                <a:schemeClr val="accent4"/>
              </a:solidFill>
              <a:headEnd type="oval"/>
            </a:ln>
          </p:spPr>
          <p:style>
            <a:lnRef idx="1">
              <a:schemeClr val="accent1"/>
            </a:lnRef>
            <a:fillRef idx="0">
              <a:schemeClr val="accent1"/>
            </a:fillRef>
            <a:effectRef idx="0">
              <a:schemeClr val="accent1"/>
            </a:effectRef>
            <a:fontRef idx="minor">
              <a:schemeClr val="tx1"/>
            </a:fontRef>
          </p:style>
        </p:cxnSp>
      </p:grpSp>
      <p:grpSp>
        <p:nvGrpSpPr>
          <p:cNvPr id="26" name="组合 25">
            <a:extLst>
              <a:ext uri="{FF2B5EF4-FFF2-40B4-BE49-F238E27FC236}">
                <a16:creationId xmlns="" xmlns:a16="http://schemas.microsoft.com/office/drawing/2014/main" id="{5B14C9AB-244E-4E1A-A01B-AEBB2575D4A5}"/>
              </a:ext>
            </a:extLst>
          </p:cNvPr>
          <p:cNvGrpSpPr/>
          <p:nvPr/>
        </p:nvGrpSpPr>
        <p:grpSpPr>
          <a:xfrm>
            <a:off x="4361395" y="281415"/>
            <a:ext cx="3469219" cy="896477"/>
            <a:chOff x="4361395" y="281415"/>
            <a:chExt cx="3469219" cy="896477"/>
          </a:xfrm>
        </p:grpSpPr>
        <p:sp>
          <p:nvSpPr>
            <p:cNvPr id="27" name="Freeform 145">
              <a:extLst>
                <a:ext uri="{FF2B5EF4-FFF2-40B4-BE49-F238E27FC236}">
                  <a16:creationId xmlns="" xmlns:a16="http://schemas.microsoft.com/office/drawing/2014/main" id="{06D8D880-201C-45AF-B2F2-191A3912D104}"/>
                </a:ext>
              </a:extLst>
            </p:cNvPr>
            <p:cNvSpPr>
              <a:spLocks/>
            </p:cNvSpPr>
            <p:nvPr/>
          </p:nvSpPr>
          <p:spPr bwMode="auto">
            <a:xfrm rot="935833">
              <a:off x="4987966" y="281415"/>
              <a:ext cx="2216068" cy="896477"/>
            </a:xfrm>
            <a:custGeom>
              <a:avLst/>
              <a:gdLst>
                <a:gd name="T0" fmla="*/ 466 w 483"/>
                <a:gd name="T1" fmla="*/ 104 h 300"/>
                <a:gd name="T2" fmla="*/ 417 w 483"/>
                <a:gd name="T3" fmla="*/ 121 h 300"/>
                <a:gd name="T4" fmla="*/ 407 w 483"/>
                <a:gd name="T5" fmla="*/ 119 h 300"/>
                <a:gd name="T6" fmla="*/ 303 w 483"/>
                <a:gd name="T7" fmla="*/ 150 h 300"/>
                <a:gd name="T8" fmla="*/ 214 w 483"/>
                <a:gd name="T9" fmla="*/ 187 h 300"/>
                <a:gd name="T10" fmla="*/ 120 w 483"/>
                <a:gd name="T11" fmla="*/ 240 h 300"/>
                <a:gd name="T12" fmla="*/ 290 w 483"/>
                <a:gd name="T13" fmla="*/ 152 h 300"/>
                <a:gd name="T14" fmla="*/ 394 w 483"/>
                <a:gd name="T15" fmla="*/ 118 h 300"/>
                <a:gd name="T16" fmla="*/ 394 w 483"/>
                <a:gd name="T17" fmla="*/ 97 h 300"/>
                <a:gd name="T18" fmla="*/ 424 w 483"/>
                <a:gd name="T19" fmla="*/ 86 h 300"/>
                <a:gd name="T20" fmla="*/ 418 w 483"/>
                <a:gd name="T21" fmla="*/ 66 h 300"/>
                <a:gd name="T22" fmla="*/ 380 w 483"/>
                <a:gd name="T23" fmla="*/ 74 h 300"/>
                <a:gd name="T24" fmla="*/ 386 w 483"/>
                <a:gd name="T25" fmla="*/ 71 h 300"/>
                <a:gd name="T26" fmla="*/ 378 w 483"/>
                <a:gd name="T27" fmla="*/ 53 h 300"/>
                <a:gd name="T28" fmla="*/ 218 w 483"/>
                <a:gd name="T29" fmla="*/ 119 h 300"/>
                <a:gd name="T30" fmla="*/ 183 w 483"/>
                <a:gd name="T31" fmla="*/ 133 h 300"/>
                <a:gd name="T32" fmla="*/ 84 w 483"/>
                <a:gd name="T33" fmla="*/ 185 h 300"/>
                <a:gd name="T34" fmla="*/ 193 w 483"/>
                <a:gd name="T35" fmla="*/ 117 h 300"/>
                <a:gd name="T36" fmla="*/ 434 w 483"/>
                <a:gd name="T37" fmla="*/ 20 h 300"/>
                <a:gd name="T38" fmla="*/ 427 w 483"/>
                <a:gd name="T39" fmla="*/ 3 h 300"/>
                <a:gd name="T40" fmla="*/ 142 w 483"/>
                <a:gd name="T41" fmla="*/ 124 h 300"/>
                <a:gd name="T42" fmla="*/ 23 w 483"/>
                <a:gd name="T43" fmla="*/ 195 h 300"/>
                <a:gd name="T44" fmla="*/ 29 w 483"/>
                <a:gd name="T45" fmla="*/ 202 h 300"/>
                <a:gd name="T46" fmla="*/ 43 w 483"/>
                <a:gd name="T47" fmla="*/ 193 h 300"/>
                <a:gd name="T48" fmla="*/ 9 w 483"/>
                <a:gd name="T49" fmla="*/ 223 h 300"/>
                <a:gd name="T50" fmla="*/ 21 w 483"/>
                <a:gd name="T51" fmla="*/ 239 h 300"/>
                <a:gd name="T52" fmla="*/ 22 w 483"/>
                <a:gd name="T53" fmla="*/ 238 h 300"/>
                <a:gd name="T54" fmla="*/ 16 w 483"/>
                <a:gd name="T55" fmla="*/ 244 h 300"/>
                <a:gd name="T56" fmla="*/ 29 w 483"/>
                <a:gd name="T57" fmla="*/ 260 h 300"/>
                <a:gd name="T58" fmla="*/ 32 w 483"/>
                <a:gd name="T59" fmla="*/ 259 h 300"/>
                <a:gd name="T60" fmla="*/ 45 w 483"/>
                <a:gd name="T61" fmla="*/ 267 h 300"/>
                <a:gd name="T62" fmla="*/ 51 w 483"/>
                <a:gd name="T63" fmla="*/ 265 h 300"/>
                <a:gd name="T64" fmla="*/ 35 w 483"/>
                <a:gd name="T65" fmla="*/ 279 h 300"/>
                <a:gd name="T66" fmla="*/ 45 w 483"/>
                <a:gd name="T67" fmla="*/ 297 h 300"/>
                <a:gd name="T68" fmla="*/ 124 w 483"/>
                <a:gd name="T69" fmla="*/ 262 h 300"/>
                <a:gd name="T70" fmla="*/ 128 w 483"/>
                <a:gd name="T71" fmla="*/ 262 h 300"/>
                <a:gd name="T72" fmla="*/ 472 w 483"/>
                <a:gd name="T73" fmla="*/ 122 h 300"/>
                <a:gd name="T74" fmla="*/ 466 w 483"/>
                <a:gd name="T75" fmla="*/ 10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300">
                  <a:moveTo>
                    <a:pt x="466" y="104"/>
                  </a:moveTo>
                  <a:cubicBezTo>
                    <a:pt x="450" y="109"/>
                    <a:pt x="433" y="115"/>
                    <a:pt x="417" y="121"/>
                  </a:cubicBezTo>
                  <a:cubicBezTo>
                    <a:pt x="414" y="119"/>
                    <a:pt x="411" y="118"/>
                    <a:pt x="407" y="119"/>
                  </a:cubicBezTo>
                  <a:cubicBezTo>
                    <a:pt x="371" y="125"/>
                    <a:pt x="337" y="137"/>
                    <a:pt x="303" y="150"/>
                  </a:cubicBezTo>
                  <a:cubicBezTo>
                    <a:pt x="272" y="161"/>
                    <a:pt x="242" y="173"/>
                    <a:pt x="214" y="187"/>
                  </a:cubicBezTo>
                  <a:cubicBezTo>
                    <a:pt x="182" y="203"/>
                    <a:pt x="151" y="223"/>
                    <a:pt x="120" y="240"/>
                  </a:cubicBezTo>
                  <a:cubicBezTo>
                    <a:pt x="173" y="205"/>
                    <a:pt x="231" y="175"/>
                    <a:pt x="290" y="152"/>
                  </a:cubicBezTo>
                  <a:cubicBezTo>
                    <a:pt x="325" y="140"/>
                    <a:pt x="360" y="129"/>
                    <a:pt x="394" y="118"/>
                  </a:cubicBezTo>
                  <a:cubicBezTo>
                    <a:pt x="406" y="115"/>
                    <a:pt x="403" y="100"/>
                    <a:pt x="394" y="97"/>
                  </a:cubicBezTo>
                  <a:cubicBezTo>
                    <a:pt x="404" y="94"/>
                    <a:pt x="414" y="90"/>
                    <a:pt x="424" y="86"/>
                  </a:cubicBezTo>
                  <a:cubicBezTo>
                    <a:pt x="436" y="81"/>
                    <a:pt x="432" y="64"/>
                    <a:pt x="418" y="66"/>
                  </a:cubicBezTo>
                  <a:cubicBezTo>
                    <a:pt x="405" y="68"/>
                    <a:pt x="392" y="70"/>
                    <a:pt x="380" y="74"/>
                  </a:cubicBezTo>
                  <a:cubicBezTo>
                    <a:pt x="382" y="73"/>
                    <a:pt x="384" y="72"/>
                    <a:pt x="386" y="71"/>
                  </a:cubicBezTo>
                  <a:cubicBezTo>
                    <a:pt x="397" y="66"/>
                    <a:pt x="389" y="51"/>
                    <a:pt x="378" y="53"/>
                  </a:cubicBezTo>
                  <a:cubicBezTo>
                    <a:pt x="322" y="64"/>
                    <a:pt x="270" y="92"/>
                    <a:pt x="218" y="119"/>
                  </a:cubicBezTo>
                  <a:cubicBezTo>
                    <a:pt x="206" y="123"/>
                    <a:pt x="195" y="128"/>
                    <a:pt x="183" y="133"/>
                  </a:cubicBezTo>
                  <a:cubicBezTo>
                    <a:pt x="149" y="148"/>
                    <a:pt x="116" y="167"/>
                    <a:pt x="84" y="185"/>
                  </a:cubicBezTo>
                  <a:cubicBezTo>
                    <a:pt x="118" y="159"/>
                    <a:pt x="155" y="137"/>
                    <a:pt x="193" y="117"/>
                  </a:cubicBezTo>
                  <a:cubicBezTo>
                    <a:pt x="274" y="85"/>
                    <a:pt x="357" y="60"/>
                    <a:pt x="434" y="20"/>
                  </a:cubicBezTo>
                  <a:cubicBezTo>
                    <a:pt x="443" y="15"/>
                    <a:pt x="436" y="0"/>
                    <a:pt x="427" y="3"/>
                  </a:cubicBezTo>
                  <a:cubicBezTo>
                    <a:pt x="330" y="35"/>
                    <a:pt x="231" y="71"/>
                    <a:pt x="142" y="124"/>
                  </a:cubicBezTo>
                  <a:cubicBezTo>
                    <a:pt x="100" y="143"/>
                    <a:pt x="60" y="166"/>
                    <a:pt x="23" y="195"/>
                  </a:cubicBezTo>
                  <a:cubicBezTo>
                    <a:pt x="19" y="198"/>
                    <a:pt x="24" y="205"/>
                    <a:pt x="29" y="202"/>
                  </a:cubicBezTo>
                  <a:cubicBezTo>
                    <a:pt x="33" y="199"/>
                    <a:pt x="38" y="196"/>
                    <a:pt x="43" y="193"/>
                  </a:cubicBezTo>
                  <a:cubicBezTo>
                    <a:pt x="31" y="202"/>
                    <a:pt x="20" y="213"/>
                    <a:pt x="9" y="223"/>
                  </a:cubicBezTo>
                  <a:cubicBezTo>
                    <a:pt x="0" y="232"/>
                    <a:pt x="11" y="243"/>
                    <a:pt x="21" y="239"/>
                  </a:cubicBezTo>
                  <a:cubicBezTo>
                    <a:pt x="21" y="239"/>
                    <a:pt x="21" y="238"/>
                    <a:pt x="22" y="238"/>
                  </a:cubicBezTo>
                  <a:cubicBezTo>
                    <a:pt x="20" y="240"/>
                    <a:pt x="18" y="242"/>
                    <a:pt x="16" y="244"/>
                  </a:cubicBezTo>
                  <a:cubicBezTo>
                    <a:pt x="9" y="254"/>
                    <a:pt x="18" y="265"/>
                    <a:pt x="29" y="260"/>
                  </a:cubicBezTo>
                  <a:cubicBezTo>
                    <a:pt x="30" y="260"/>
                    <a:pt x="31" y="259"/>
                    <a:pt x="32" y="259"/>
                  </a:cubicBezTo>
                  <a:cubicBezTo>
                    <a:pt x="33" y="264"/>
                    <a:pt x="38" y="269"/>
                    <a:pt x="45" y="267"/>
                  </a:cubicBezTo>
                  <a:cubicBezTo>
                    <a:pt x="47" y="267"/>
                    <a:pt x="49" y="266"/>
                    <a:pt x="51" y="265"/>
                  </a:cubicBezTo>
                  <a:cubicBezTo>
                    <a:pt x="45" y="270"/>
                    <a:pt x="40" y="274"/>
                    <a:pt x="35" y="279"/>
                  </a:cubicBezTo>
                  <a:cubicBezTo>
                    <a:pt x="27" y="286"/>
                    <a:pt x="35" y="300"/>
                    <a:pt x="45" y="297"/>
                  </a:cubicBezTo>
                  <a:cubicBezTo>
                    <a:pt x="73" y="288"/>
                    <a:pt x="99" y="276"/>
                    <a:pt x="124" y="262"/>
                  </a:cubicBezTo>
                  <a:cubicBezTo>
                    <a:pt x="126" y="263"/>
                    <a:pt x="127" y="263"/>
                    <a:pt x="128" y="262"/>
                  </a:cubicBezTo>
                  <a:cubicBezTo>
                    <a:pt x="248" y="231"/>
                    <a:pt x="355" y="163"/>
                    <a:pt x="472" y="122"/>
                  </a:cubicBezTo>
                  <a:cubicBezTo>
                    <a:pt x="483" y="118"/>
                    <a:pt x="478" y="100"/>
                    <a:pt x="466" y="10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0" name="文本框 29">
              <a:extLst>
                <a:ext uri="{FF2B5EF4-FFF2-40B4-BE49-F238E27FC236}">
                  <a16:creationId xmlns="" xmlns:a16="http://schemas.microsoft.com/office/drawing/2014/main" id="{B778F6A6-35BD-4465-84C2-163A7B4A6AB2}"/>
                </a:ext>
              </a:extLst>
            </p:cNvPr>
            <p:cNvSpPr txBox="1"/>
            <p:nvPr/>
          </p:nvSpPr>
          <p:spPr>
            <a:xfrm>
              <a:off x="4361395" y="369588"/>
              <a:ext cx="3469219" cy="707886"/>
            </a:xfrm>
            <a:prstGeom prst="rect">
              <a:avLst/>
            </a:prstGeom>
            <a:noFill/>
          </p:spPr>
          <p:txBody>
            <a:bodyPr wrap="none" rtlCol="0">
              <a:spAutoFit/>
            </a:bodyPr>
            <a:lstStyle/>
            <a:p>
              <a:pPr algn="ctr"/>
              <a:r>
                <a:rPr lang="vi-VN" altLang="zh-CN" sz="4000" b="1" dirty="0">
                  <a:latin typeface="Calibri Light" panose="020F0302020204030204" pitchFamily="34" charset="0"/>
                  <a:ea typeface="汉仪喵魂体W" panose="00020600040101010101" pitchFamily="18" charset="-122"/>
                  <a:cs typeface="Calibri Light" panose="020F0302020204030204" pitchFamily="34" charset="0"/>
                </a:rPr>
                <a:t>TRƯỜNG HỢP 1</a:t>
              </a:r>
              <a:endParaRPr lang="zh-CN" altLang="en-US" sz="4000" b="1" dirty="0">
                <a:latin typeface="Calibri Light" panose="020F0302020204030204" pitchFamily="34" charset="0"/>
                <a:ea typeface="汉仪喵魂体W" panose="00020600040101010101" pitchFamily="18" charset="-122"/>
                <a:cs typeface="Calibri Light" panose="020F0302020204030204" pitchFamily="34" charset="0"/>
              </a:endParaRPr>
            </a:p>
          </p:txBody>
        </p:sp>
      </p:grpSp>
      <p:sp>
        <p:nvSpPr>
          <p:cNvPr id="58" name="椭圆 5">
            <a:extLst>
              <a:ext uri="{FF2B5EF4-FFF2-40B4-BE49-F238E27FC236}">
                <a16:creationId xmlns="" xmlns:a16="http://schemas.microsoft.com/office/drawing/2014/main" id="{AE393406-5F6A-4B1F-87F5-E571B1D7B4D2}"/>
              </a:ext>
            </a:extLst>
          </p:cNvPr>
          <p:cNvSpPr/>
          <p:nvPr/>
        </p:nvSpPr>
        <p:spPr>
          <a:xfrm>
            <a:off x="3559417" y="4316486"/>
            <a:ext cx="462274" cy="360529"/>
          </a:xfrm>
          <a:custGeom>
            <a:avLst/>
            <a:gdLst>
              <a:gd name="connsiteX0" fmla="*/ 9525 w 331788"/>
              <a:gd name="connsiteY0" fmla="*/ 239713 h 258763"/>
              <a:gd name="connsiteX1" fmla="*/ 9525 w 331788"/>
              <a:gd name="connsiteY1" fmla="*/ 249238 h 258763"/>
              <a:gd name="connsiteX2" fmla="*/ 322263 w 331788"/>
              <a:gd name="connsiteY2" fmla="*/ 249238 h 258763"/>
              <a:gd name="connsiteX3" fmla="*/ 322263 w 331788"/>
              <a:gd name="connsiteY3" fmla="*/ 239713 h 258763"/>
              <a:gd name="connsiteX4" fmla="*/ 288925 w 331788"/>
              <a:gd name="connsiteY4" fmla="*/ 201613 h 258763"/>
              <a:gd name="connsiteX5" fmla="*/ 288925 w 331788"/>
              <a:gd name="connsiteY5" fmla="*/ 214313 h 258763"/>
              <a:gd name="connsiteX6" fmla="*/ 293688 w 331788"/>
              <a:gd name="connsiteY6" fmla="*/ 214313 h 258763"/>
              <a:gd name="connsiteX7" fmla="*/ 293688 w 331788"/>
              <a:gd name="connsiteY7" fmla="*/ 201613 h 258763"/>
              <a:gd name="connsiteX8" fmla="*/ 258762 w 331788"/>
              <a:gd name="connsiteY8" fmla="*/ 201613 h 258763"/>
              <a:gd name="connsiteX9" fmla="*/ 258762 w 331788"/>
              <a:gd name="connsiteY9" fmla="*/ 214313 h 258763"/>
              <a:gd name="connsiteX10" fmla="*/ 261937 w 331788"/>
              <a:gd name="connsiteY10" fmla="*/ 214313 h 258763"/>
              <a:gd name="connsiteX11" fmla="*/ 261937 w 331788"/>
              <a:gd name="connsiteY11" fmla="*/ 201613 h 258763"/>
              <a:gd name="connsiteX12" fmla="*/ 73025 w 331788"/>
              <a:gd name="connsiteY12" fmla="*/ 201613 h 258763"/>
              <a:gd name="connsiteX13" fmla="*/ 73025 w 331788"/>
              <a:gd name="connsiteY13" fmla="*/ 214313 h 258763"/>
              <a:gd name="connsiteX14" fmla="*/ 79375 w 331788"/>
              <a:gd name="connsiteY14" fmla="*/ 214313 h 258763"/>
              <a:gd name="connsiteX15" fmla="*/ 79375 w 331788"/>
              <a:gd name="connsiteY15" fmla="*/ 201613 h 258763"/>
              <a:gd name="connsiteX16" fmla="*/ 42862 w 331788"/>
              <a:gd name="connsiteY16" fmla="*/ 201613 h 258763"/>
              <a:gd name="connsiteX17" fmla="*/ 42862 w 331788"/>
              <a:gd name="connsiteY17" fmla="*/ 214313 h 258763"/>
              <a:gd name="connsiteX18" fmla="*/ 47625 w 331788"/>
              <a:gd name="connsiteY18" fmla="*/ 214313 h 258763"/>
              <a:gd name="connsiteX19" fmla="*/ 47625 w 331788"/>
              <a:gd name="connsiteY19" fmla="*/ 201613 h 258763"/>
              <a:gd name="connsiteX20" fmla="*/ 286015 w 331788"/>
              <a:gd name="connsiteY20" fmla="*/ 190500 h 258763"/>
              <a:gd name="connsiteX21" fmla="*/ 296598 w 331788"/>
              <a:gd name="connsiteY21" fmla="*/ 190500 h 258763"/>
              <a:gd name="connsiteX22" fmla="*/ 303213 w 331788"/>
              <a:gd name="connsiteY22" fmla="*/ 197168 h 258763"/>
              <a:gd name="connsiteX23" fmla="*/ 303213 w 331788"/>
              <a:gd name="connsiteY23" fmla="*/ 217170 h 258763"/>
              <a:gd name="connsiteX24" fmla="*/ 296598 w 331788"/>
              <a:gd name="connsiteY24" fmla="*/ 223838 h 258763"/>
              <a:gd name="connsiteX25" fmla="*/ 286015 w 331788"/>
              <a:gd name="connsiteY25" fmla="*/ 223838 h 258763"/>
              <a:gd name="connsiteX26" fmla="*/ 279400 w 331788"/>
              <a:gd name="connsiteY26" fmla="*/ 217170 h 258763"/>
              <a:gd name="connsiteX27" fmla="*/ 279400 w 331788"/>
              <a:gd name="connsiteY27" fmla="*/ 197168 h 258763"/>
              <a:gd name="connsiteX28" fmla="*/ 286015 w 331788"/>
              <a:gd name="connsiteY28" fmla="*/ 190500 h 258763"/>
              <a:gd name="connsiteX29" fmla="*/ 254265 w 331788"/>
              <a:gd name="connsiteY29" fmla="*/ 190500 h 258763"/>
              <a:gd name="connsiteX30" fmla="*/ 264848 w 331788"/>
              <a:gd name="connsiteY30" fmla="*/ 190500 h 258763"/>
              <a:gd name="connsiteX31" fmla="*/ 271463 w 331788"/>
              <a:gd name="connsiteY31" fmla="*/ 197168 h 258763"/>
              <a:gd name="connsiteX32" fmla="*/ 271463 w 331788"/>
              <a:gd name="connsiteY32" fmla="*/ 217170 h 258763"/>
              <a:gd name="connsiteX33" fmla="*/ 264848 w 331788"/>
              <a:gd name="connsiteY33" fmla="*/ 223838 h 258763"/>
              <a:gd name="connsiteX34" fmla="*/ 254265 w 331788"/>
              <a:gd name="connsiteY34" fmla="*/ 223838 h 258763"/>
              <a:gd name="connsiteX35" fmla="*/ 247650 w 331788"/>
              <a:gd name="connsiteY35" fmla="*/ 217170 h 258763"/>
              <a:gd name="connsiteX36" fmla="*/ 247650 w 331788"/>
              <a:gd name="connsiteY36" fmla="*/ 197168 h 258763"/>
              <a:gd name="connsiteX37" fmla="*/ 254265 w 331788"/>
              <a:gd name="connsiteY37" fmla="*/ 190500 h 258763"/>
              <a:gd name="connsiteX38" fmla="*/ 71261 w 331788"/>
              <a:gd name="connsiteY38" fmla="*/ 190500 h 258763"/>
              <a:gd name="connsiteX39" fmla="*/ 81138 w 331788"/>
              <a:gd name="connsiteY39" fmla="*/ 190500 h 258763"/>
              <a:gd name="connsiteX40" fmla="*/ 87312 w 331788"/>
              <a:gd name="connsiteY40" fmla="*/ 197168 h 258763"/>
              <a:gd name="connsiteX41" fmla="*/ 87312 w 331788"/>
              <a:gd name="connsiteY41" fmla="*/ 217170 h 258763"/>
              <a:gd name="connsiteX42" fmla="*/ 81138 w 331788"/>
              <a:gd name="connsiteY42" fmla="*/ 223838 h 258763"/>
              <a:gd name="connsiteX43" fmla="*/ 71261 w 331788"/>
              <a:gd name="connsiteY43" fmla="*/ 223838 h 258763"/>
              <a:gd name="connsiteX44" fmla="*/ 65087 w 331788"/>
              <a:gd name="connsiteY44" fmla="*/ 217170 h 258763"/>
              <a:gd name="connsiteX45" fmla="*/ 65087 w 331788"/>
              <a:gd name="connsiteY45" fmla="*/ 197168 h 258763"/>
              <a:gd name="connsiteX46" fmla="*/ 71261 w 331788"/>
              <a:gd name="connsiteY46" fmla="*/ 190500 h 258763"/>
              <a:gd name="connsiteX47" fmla="*/ 39952 w 331788"/>
              <a:gd name="connsiteY47" fmla="*/ 190500 h 258763"/>
              <a:gd name="connsiteX48" fmla="*/ 50535 w 331788"/>
              <a:gd name="connsiteY48" fmla="*/ 190500 h 258763"/>
              <a:gd name="connsiteX49" fmla="*/ 57150 w 331788"/>
              <a:gd name="connsiteY49" fmla="*/ 197168 h 258763"/>
              <a:gd name="connsiteX50" fmla="*/ 57150 w 331788"/>
              <a:gd name="connsiteY50" fmla="*/ 217170 h 258763"/>
              <a:gd name="connsiteX51" fmla="*/ 50535 w 331788"/>
              <a:gd name="connsiteY51" fmla="*/ 223838 h 258763"/>
              <a:gd name="connsiteX52" fmla="*/ 39952 w 331788"/>
              <a:gd name="connsiteY52" fmla="*/ 223838 h 258763"/>
              <a:gd name="connsiteX53" fmla="*/ 33337 w 331788"/>
              <a:gd name="connsiteY53" fmla="*/ 217170 h 258763"/>
              <a:gd name="connsiteX54" fmla="*/ 33337 w 331788"/>
              <a:gd name="connsiteY54" fmla="*/ 197168 h 258763"/>
              <a:gd name="connsiteX55" fmla="*/ 39952 w 331788"/>
              <a:gd name="connsiteY55" fmla="*/ 190500 h 258763"/>
              <a:gd name="connsiteX56" fmla="*/ 288925 w 331788"/>
              <a:gd name="connsiteY56" fmla="*/ 165100 h 258763"/>
              <a:gd name="connsiteX57" fmla="*/ 288925 w 331788"/>
              <a:gd name="connsiteY57" fmla="*/ 177800 h 258763"/>
              <a:gd name="connsiteX58" fmla="*/ 293688 w 331788"/>
              <a:gd name="connsiteY58" fmla="*/ 177800 h 258763"/>
              <a:gd name="connsiteX59" fmla="*/ 293688 w 331788"/>
              <a:gd name="connsiteY59" fmla="*/ 165100 h 258763"/>
              <a:gd name="connsiteX60" fmla="*/ 258762 w 331788"/>
              <a:gd name="connsiteY60" fmla="*/ 165100 h 258763"/>
              <a:gd name="connsiteX61" fmla="*/ 258762 w 331788"/>
              <a:gd name="connsiteY61" fmla="*/ 177800 h 258763"/>
              <a:gd name="connsiteX62" fmla="*/ 261937 w 331788"/>
              <a:gd name="connsiteY62" fmla="*/ 177800 h 258763"/>
              <a:gd name="connsiteX63" fmla="*/ 261937 w 331788"/>
              <a:gd name="connsiteY63" fmla="*/ 165100 h 258763"/>
              <a:gd name="connsiteX64" fmla="*/ 73025 w 331788"/>
              <a:gd name="connsiteY64" fmla="*/ 165100 h 258763"/>
              <a:gd name="connsiteX65" fmla="*/ 73025 w 331788"/>
              <a:gd name="connsiteY65" fmla="*/ 177800 h 258763"/>
              <a:gd name="connsiteX66" fmla="*/ 79375 w 331788"/>
              <a:gd name="connsiteY66" fmla="*/ 177800 h 258763"/>
              <a:gd name="connsiteX67" fmla="*/ 79375 w 331788"/>
              <a:gd name="connsiteY67" fmla="*/ 165100 h 258763"/>
              <a:gd name="connsiteX68" fmla="*/ 42862 w 331788"/>
              <a:gd name="connsiteY68" fmla="*/ 165100 h 258763"/>
              <a:gd name="connsiteX69" fmla="*/ 42862 w 331788"/>
              <a:gd name="connsiteY69" fmla="*/ 177800 h 258763"/>
              <a:gd name="connsiteX70" fmla="*/ 47625 w 331788"/>
              <a:gd name="connsiteY70" fmla="*/ 177800 h 258763"/>
              <a:gd name="connsiteX71" fmla="*/ 47625 w 331788"/>
              <a:gd name="connsiteY71" fmla="*/ 165100 h 258763"/>
              <a:gd name="connsiteX72" fmla="*/ 286015 w 331788"/>
              <a:gd name="connsiteY72" fmla="*/ 155575 h 258763"/>
              <a:gd name="connsiteX73" fmla="*/ 296598 w 331788"/>
              <a:gd name="connsiteY73" fmla="*/ 155575 h 258763"/>
              <a:gd name="connsiteX74" fmla="*/ 303213 w 331788"/>
              <a:gd name="connsiteY74" fmla="*/ 162243 h 258763"/>
              <a:gd name="connsiteX75" fmla="*/ 303213 w 331788"/>
              <a:gd name="connsiteY75" fmla="*/ 182245 h 258763"/>
              <a:gd name="connsiteX76" fmla="*/ 296598 w 331788"/>
              <a:gd name="connsiteY76" fmla="*/ 188913 h 258763"/>
              <a:gd name="connsiteX77" fmla="*/ 286015 w 331788"/>
              <a:gd name="connsiteY77" fmla="*/ 188913 h 258763"/>
              <a:gd name="connsiteX78" fmla="*/ 279400 w 331788"/>
              <a:gd name="connsiteY78" fmla="*/ 182245 h 258763"/>
              <a:gd name="connsiteX79" fmla="*/ 279400 w 331788"/>
              <a:gd name="connsiteY79" fmla="*/ 162243 h 258763"/>
              <a:gd name="connsiteX80" fmla="*/ 286015 w 331788"/>
              <a:gd name="connsiteY80" fmla="*/ 155575 h 258763"/>
              <a:gd name="connsiteX81" fmla="*/ 254265 w 331788"/>
              <a:gd name="connsiteY81" fmla="*/ 155575 h 258763"/>
              <a:gd name="connsiteX82" fmla="*/ 264848 w 331788"/>
              <a:gd name="connsiteY82" fmla="*/ 155575 h 258763"/>
              <a:gd name="connsiteX83" fmla="*/ 271463 w 331788"/>
              <a:gd name="connsiteY83" fmla="*/ 162243 h 258763"/>
              <a:gd name="connsiteX84" fmla="*/ 271463 w 331788"/>
              <a:gd name="connsiteY84" fmla="*/ 182245 h 258763"/>
              <a:gd name="connsiteX85" fmla="*/ 264848 w 331788"/>
              <a:gd name="connsiteY85" fmla="*/ 188913 h 258763"/>
              <a:gd name="connsiteX86" fmla="*/ 254265 w 331788"/>
              <a:gd name="connsiteY86" fmla="*/ 188913 h 258763"/>
              <a:gd name="connsiteX87" fmla="*/ 247650 w 331788"/>
              <a:gd name="connsiteY87" fmla="*/ 182245 h 258763"/>
              <a:gd name="connsiteX88" fmla="*/ 247650 w 331788"/>
              <a:gd name="connsiteY88" fmla="*/ 162243 h 258763"/>
              <a:gd name="connsiteX89" fmla="*/ 254265 w 331788"/>
              <a:gd name="connsiteY89" fmla="*/ 155575 h 258763"/>
              <a:gd name="connsiteX90" fmla="*/ 71261 w 331788"/>
              <a:gd name="connsiteY90" fmla="*/ 155575 h 258763"/>
              <a:gd name="connsiteX91" fmla="*/ 81138 w 331788"/>
              <a:gd name="connsiteY91" fmla="*/ 155575 h 258763"/>
              <a:gd name="connsiteX92" fmla="*/ 87312 w 331788"/>
              <a:gd name="connsiteY92" fmla="*/ 162243 h 258763"/>
              <a:gd name="connsiteX93" fmla="*/ 87312 w 331788"/>
              <a:gd name="connsiteY93" fmla="*/ 182245 h 258763"/>
              <a:gd name="connsiteX94" fmla="*/ 81138 w 331788"/>
              <a:gd name="connsiteY94" fmla="*/ 188913 h 258763"/>
              <a:gd name="connsiteX95" fmla="*/ 71261 w 331788"/>
              <a:gd name="connsiteY95" fmla="*/ 188913 h 258763"/>
              <a:gd name="connsiteX96" fmla="*/ 65087 w 331788"/>
              <a:gd name="connsiteY96" fmla="*/ 182245 h 258763"/>
              <a:gd name="connsiteX97" fmla="*/ 65087 w 331788"/>
              <a:gd name="connsiteY97" fmla="*/ 162243 h 258763"/>
              <a:gd name="connsiteX98" fmla="*/ 71261 w 331788"/>
              <a:gd name="connsiteY98" fmla="*/ 155575 h 258763"/>
              <a:gd name="connsiteX99" fmla="*/ 39952 w 331788"/>
              <a:gd name="connsiteY99" fmla="*/ 155575 h 258763"/>
              <a:gd name="connsiteX100" fmla="*/ 50535 w 331788"/>
              <a:gd name="connsiteY100" fmla="*/ 155575 h 258763"/>
              <a:gd name="connsiteX101" fmla="*/ 57150 w 331788"/>
              <a:gd name="connsiteY101" fmla="*/ 162243 h 258763"/>
              <a:gd name="connsiteX102" fmla="*/ 57150 w 331788"/>
              <a:gd name="connsiteY102" fmla="*/ 182245 h 258763"/>
              <a:gd name="connsiteX103" fmla="*/ 50535 w 331788"/>
              <a:gd name="connsiteY103" fmla="*/ 188913 h 258763"/>
              <a:gd name="connsiteX104" fmla="*/ 39952 w 331788"/>
              <a:gd name="connsiteY104" fmla="*/ 188913 h 258763"/>
              <a:gd name="connsiteX105" fmla="*/ 33337 w 331788"/>
              <a:gd name="connsiteY105" fmla="*/ 182245 h 258763"/>
              <a:gd name="connsiteX106" fmla="*/ 33337 w 331788"/>
              <a:gd name="connsiteY106" fmla="*/ 162243 h 258763"/>
              <a:gd name="connsiteX107" fmla="*/ 39952 w 331788"/>
              <a:gd name="connsiteY107" fmla="*/ 155575 h 258763"/>
              <a:gd name="connsiteX108" fmla="*/ 166185 w 331788"/>
              <a:gd name="connsiteY108" fmla="*/ 144463 h 258763"/>
              <a:gd name="connsiteX109" fmla="*/ 170074 w 331788"/>
              <a:gd name="connsiteY109" fmla="*/ 144463 h 258763"/>
              <a:gd name="connsiteX110" fmla="*/ 206375 w 331788"/>
              <a:gd name="connsiteY110" fmla="*/ 181769 h 258763"/>
              <a:gd name="connsiteX111" fmla="*/ 206375 w 331788"/>
              <a:gd name="connsiteY111" fmla="*/ 213930 h 258763"/>
              <a:gd name="connsiteX112" fmla="*/ 201189 w 331788"/>
              <a:gd name="connsiteY112" fmla="*/ 219076 h 258763"/>
              <a:gd name="connsiteX113" fmla="*/ 197300 w 331788"/>
              <a:gd name="connsiteY113" fmla="*/ 213930 h 258763"/>
              <a:gd name="connsiteX114" fmla="*/ 197300 w 331788"/>
              <a:gd name="connsiteY114" fmla="*/ 181769 h 258763"/>
              <a:gd name="connsiteX115" fmla="*/ 170074 w 331788"/>
              <a:gd name="connsiteY115" fmla="*/ 153468 h 258763"/>
              <a:gd name="connsiteX116" fmla="*/ 166185 w 331788"/>
              <a:gd name="connsiteY116" fmla="*/ 153468 h 258763"/>
              <a:gd name="connsiteX117" fmla="*/ 138959 w 331788"/>
              <a:gd name="connsiteY117" fmla="*/ 181769 h 258763"/>
              <a:gd name="connsiteX118" fmla="*/ 138959 w 331788"/>
              <a:gd name="connsiteY118" fmla="*/ 213930 h 258763"/>
              <a:gd name="connsiteX119" fmla="*/ 133773 w 331788"/>
              <a:gd name="connsiteY119" fmla="*/ 219076 h 258763"/>
              <a:gd name="connsiteX120" fmla="*/ 128587 w 331788"/>
              <a:gd name="connsiteY120" fmla="*/ 213930 h 258763"/>
              <a:gd name="connsiteX121" fmla="*/ 128587 w 331788"/>
              <a:gd name="connsiteY121" fmla="*/ 181769 h 258763"/>
              <a:gd name="connsiteX122" fmla="*/ 166185 w 331788"/>
              <a:gd name="connsiteY122" fmla="*/ 144463 h 258763"/>
              <a:gd name="connsiteX123" fmla="*/ 288925 w 331788"/>
              <a:gd name="connsiteY123" fmla="*/ 130175 h 258763"/>
              <a:gd name="connsiteX124" fmla="*/ 288925 w 331788"/>
              <a:gd name="connsiteY124" fmla="*/ 142875 h 258763"/>
              <a:gd name="connsiteX125" fmla="*/ 293688 w 331788"/>
              <a:gd name="connsiteY125" fmla="*/ 142875 h 258763"/>
              <a:gd name="connsiteX126" fmla="*/ 293688 w 331788"/>
              <a:gd name="connsiteY126" fmla="*/ 130175 h 258763"/>
              <a:gd name="connsiteX127" fmla="*/ 258762 w 331788"/>
              <a:gd name="connsiteY127" fmla="*/ 130175 h 258763"/>
              <a:gd name="connsiteX128" fmla="*/ 258762 w 331788"/>
              <a:gd name="connsiteY128" fmla="*/ 142875 h 258763"/>
              <a:gd name="connsiteX129" fmla="*/ 261937 w 331788"/>
              <a:gd name="connsiteY129" fmla="*/ 142875 h 258763"/>
              <a:gd name="connsiteX130" fmla="*/ 261937 w 331788"/>
              <a:gd name="connsiteY130" fmla="*/ 130175 h 258763"/>
              <a:gd name="connsiteX131" fmla="*/ 73025 w 331788"/>
              <a:gd name="connsiteY131" fmla="*/ 130175 h 258763"/>
              <a:gd name="connsiteX132" fmla="*/ 73025 w 331788"/>
              <a:gd name="connsiteY132" fmla="*/ 142875 h 258763"/>
              <a:gd name="connsiteX133" fmla="*/ 79375 w 331788"/>
              <a:gd name="connsiteY133" fmla="*/ 142875 h 258763"/>
              <a:gd name="connsiteX134" fmla="*/ 79375 w 331788"/>
              <a:gd name="connsiteY134" fmla="*/ 130175 h 258763"/>
              <a:gd name="connsiteX135" fmla="*/ 42862 w 331788"/>
              <a:gd name="connsiteY135" fmla="*/ 130175 h 258763"/>
              <a:gd name="connsiteX136" fmla="*/ 42862 w 331788"/>
              <a:gd name="connsiteY136" fmla="*/ 142875 h 258763"/>
              <a:gd name="connsiteX137" fmla="*/ 47625 w 331788"/>
              <a:gd name="connsiteY137" fmla="*/ 142875 h 258763"/>
              <a:gd name="connsiteX138" fmla="*/ 47625 w 331788"/>
              <a:gd name="connsiteY138" fmla="*/ 130175 h 258763"/>
              <a:gd name="connsiteX139" fmla="*/ 286015 w 331788"/>
              <a:gd name="connsiteY139" fmla="*/ 120650 h 258763"/>
              <a:gd name="connsiteX140" fmla="*/ 296598 w 331788"/>
              <a:gd name="connsiteY140" fmla="*/ 120650 h 258763"/>
              <a:gd name="connsiteX141" fmla="*/ 303213 w 331788"/>
              <a:gd name="connsiteY141" fmla="*/ 127265 h 258763"/>
              <a:gd name="connsiteX142" fmla="*/ 303213 w 331788"/>
              <a:gd name="connsiteY142" fmla="*/ 145785 h 258763"/>
              <a:gd name="connsiteX143" fmla="*/ 296598 w 331788"/>
              <a:gd name="connsiteY143" fmla="*/ 152400 h 258763"/>
              <a:gd name="connsiteX144" fmla="*/ 286015 w 331788"/>
              <a:gd name="connsiteY144" fmla="*/ 152400 h 258763"/>
              <a:gd name="connsiteX145" fmla="*/ 279400 w 331788"/>
              <a:gd name="connsiteY145" fmla="*/ 145785 h 258763"/>
              <a:gd name="connsiteX146" fmla="*/ 279400 w 331788"/>
              <a:gd name="connsiteY146" fmla="*/ 127265 h 258763"/>
              <a:gd name="connsiteX147" fmla="*/ 286015 w 331788"/>
              <a:gd name="connsiteY147" fmla="*/ 120650 h 258763"/>
              <a:gd name="connsiteX148" fmla="*/ 254265 w 331788"/>
              <a:gd name="connsiteY148" fmla="*/ 120650 h 258763"/>
              <a:gd name="connsiteX149" fmla="*/ 264848 w 331788"/>
              <a:gd name="connsiteY149" fmla="*/ 120650 h 258763"/>
              <a:gd name="connsiteX150" fmla="*/ 271463 w 331788"/>
              <a:gd name="connsiteY150" fmla="*/ 127265 h 258763"/>
              <a:gd name="connsiteX151" fmla="*/ 271463 w 331788"/>
              <a:gd name="connsiteY151" fmla="*/ 145785 h 258763"/>
              <a:gd name="connsiteX152" fmla="*/ 264848 w 331788"/>
              <a:gd name="connsiteY152" fmla="*/ 152400 h 258763"/>
              <a:gd name="connsiteX153" fmla="*/ 254265 w 331788"/>
              <a:gd name="connsiteY153" fmla="*/ 152400 h 258763"/>
              <a:gd name="connsiteX154" fmla="*/ 247650 w 331788"/>
              <a:gd name="connsiteY154" fmla="*/ 145785 h 258763"/>
              <a:gd name="connsiteX155" fmla="*/ 247650 w 331788"/>
              <a:gd name="connsiteY155" fmla="*/ 127265 h 258763"/>
              <a:gd name="connsiteX156" fmla="*/ 254265 w 331788"/>
              <a:gd name="connsiteY156" fmla="*/ 120650 h 258763"/>
              <a:gd name="connsiteX157" fmla="*/ 71261 w 331788"/>
              <a:gd name="connsiteY157" fmla="*/ 120650 h 258763"/>
              <a:gd name="connsiteX158" fmla="*/ 81138 w 331788"/>
              <a:gd name="connsiteY158" fmla="*/ 120650 h 258763"/>
              <a:gd name="connsiteX159" fmla="*/ 87312 w 331788"/>
              <a:gd name="connsiteY159" fmla="*/ 127265 h 258763"/>
              <a:gd name="connsiteX160" fmla="*/ 87312 w 331788"/>
              <a:gd name="connsiteY160" fmla="*/ 145785 h 258763"/>
              <a:gd name="connsiteX161" fmla="*/ 81138 w 331788"/>
              <a:gd name="connsiteY161" fmla="*/ 152400 h 258763"/>
              <a:gd name="connsiteX162" fmla="*/ 71261 w 331788"/>
              <a:gd name="connsiteY162" fmla="*/ 152400 h 258763"/>
              <a:gd name="connsiteX163" fmla="*/ 65087 w 331788"/>
              <a:gd name="connsiteY163" fmla="*/ 145785 h 258763"/>
              <a:gd name="connsiteX164" fmla="*/ 65087 w 331788"/>
              <a:gd name="connsiteY164" fmla="*/ 127265 h 258763"/>
              <a:gd name="connsiteX165" fmla="*/ 71261 w 331788"/>
              <a:gd name="connsiteY165" fmla="*/ 120650 h 258763"/>
              <a:gd name="connsiteX166" fmla="*/ 39952 w 331788"/>
              <a:gd name="connsiteY166" fmla="*/ 120650 h 258763"/>
              <a:gd name="connsiteX167" fmla="*/ 50535 w 331788"/>
              <a:gd name="connsiteY167" fmla="*/ 120650 h 258763"/>
              <a:gd name="connsiteX168" fmla="*/ 57150 w 331788"/>
              <a:gd name="connsiteY168" fmla="*/ 127265 h 258763"/>
              <a:gd name="connsiteX169" fmla="*/ 57150 w 331788"/>
              <a:gd name="connsiteY169" fmla="*/ 145785 h 258763"/>
              <a:gd name="connsiteX170" fmla="*/ 50535 w 331788"/>
              <a:gd name="connsiteY170" fmla="*/ 152400 h 258763"/>
              <a:gd name="connsiteX171" fmla="*/ 39952 w 331788"/>
              <a:gd name="connsiteY171" fmla="*/ 152400 h 258763"/>
              <a:gd name="connsiteX172" fmla="*/ 33337 w 331788"/>
              <a:gd name="connsiteY172" fmla="*/ 145785 h 258763"/>
              <a:gd name="connsiteX173" fmla="*/ 33337 w 331788"/>
              <a:gd name="connsiteY173" fmla="*/ 127265 h 258763"/>
              <a:gd name="connsiteX174" fmla="*/ 39952 w 331788"/>
              <a:gd name="connsiteY174" fmla="*/ 120650 h 258763"/>
              <a:gd name="connsiteX175" fmla="*/ 241300 w 331788"/>
              <a:gd name="connsiteY175" fmla="*/ 114300 h 258763"/>
              <a:gd name="connsiteX176" fmla="*/ 241300 w 331788"/>
              <a:gd name="connsiteY176" fmla="*/ 230188 h 258763"/>
              <a:gd name="connsiteX177" fmla="*/ 311150 w 331788"/>
              <a:gd name="connsiteY177" fmla="*/ 230188 h 258763"/>
              <a:gd name="connsiteX178" fmla="*/ 311150 w 331788"/>
              <a:gd name="connsiteY178" fmla="*/ 119508 h 258763"/>
              <a:gd name="connsiteX179" fmla="*/ 304800 w 331788"/>
              <a:gd name="connsiteY179" fmla="*/ 114300 h 258763"/>
              <a:gd name="connsiteX180" fmla="*/ 30574 w 331788"/>
              <a:gd name="connsiteY180" fmla="*/ 114300 h 258763"/>
              <a:gd name="connsiteX181" fmla="*/ 25400 w 331788"/>
              <a:gd name="connsiteY181" fmla="*/ 119508 h 258763"/>
              <a:gd name="connsiteX182" fmla="*/ 25400 w 331788"/>
              <a:gd name="connsiteY182" fmla="*/ 230188 h 258763"/>
              <a:gd name="connsiteX183" fmla="*/ 95250 w 331788"/>
              <a:gd name="connsiteY183" fmla="*/ 230188 h 258763"/>
              <a:gd name="connsiteX184" fmla="*/ 95250 w 331788"/>
              <a:gd name="connsiteY184" fmla="*/ 114300 h 258763"/>
              <a:gd name="connsiteX185" fmla="*/ 30574 w 331788"/>
              <a:gd name="connsiteY185" fmla="*/ 114300 h 258763"/>
              <a:gd name="connsiteX186" fmla="*/ 167382 w 331788"/>
              <a:gd name="connsiteY186" fmla="*/ 76200 h 258763"/>
              <a:gd name="connsiteX187" fmla="*/ 172541 w 331788"/>
              <a:gd name="connsiteY187" fmla="*/ 81429 h 258763"/>
              <a:gd name="connsiteX188" fmla="*/ 172541 w 331788"/>
              <a:gd name="connsiteY188" fmla="*/ 89273 h 258763"/>
              <a:gd name="connsiteX189" fmla="*/ 178991 w 331788"/>
              <a:gd name="connsiteY189" fmla="*/ 89273 h 258763"/>
              <a:gd name="connsiteX190" fmla="*/ 184150 w 331788"/>
              <a:gd name="connsiteY190" fmla="*/ 94503 h 258763"/>
              <a:gd name="connsiteX191" fmla="*/ 178991 w 331788"/>
              <a:gd name="connsiteY191" fmla="*/ 98425 h 258763"/>
              <a:gd name="connsiteX192" fmla="*/ 167382 w 331788"/>
              <a:gd name="connsiteY192" fmla="*/ 98425 h 258763"/>
              <a:gd name="connsiteX193" fmla="*/ 163512 w 331788"/>
              <a:gd name="connsiteY193" fmla="*/ 94503 h 258763"/>
              <a:gd name="connsiteX194" fmla="*/ 163512 w 331788"/>
              <a:gd name="connsiteY194" fmla="*/ 81429 h 258763"/>
              <a:gd name="connsiteX195" fmla="*/ 167382 w 331788"/>
              <a:gd name="connsiteY195" fmla="*/ 76200 h 258763"/>
              <a:gd name="connsiteX196" fmla="*/ 169069 w 331788"/>
              <a:gd name="connsiteY196" fmla="*/ 71438 h 258763"/>
              <a:gd name="connsiteX197" fmla="*/ 147637 w 331788"/>
              <a:gd name="connsiteY197" fmla="*/ 92870 h 258763"/>
              <a:gd name="connsiteX198" fmla="*/ 169069 w 331788"/>
              <a:gd name="connsiteY198" fmla="*/ 114302 h 258763"/>
              <a:gd name="connsiteX199" fmla="*/ 190501 w 331788"/>
              <a:gd name="connsiteY199" fmla="*/ 92870 h 258763"/>
              <a:gd name="connsiteX200" fmla="*/ 169069 w 331788"/>
              <a:gd name="connsiteY200" fmla="*/ 71438 h 258763"/>
              <a:gd name="connsiteX201" fmla="*/ 167482 w 331788"/>
              <a:gd name="connsiteY201" fmla="*/ 63500 h 258763"/>
              <a:gd name="connsiteX202" fmla="*/ 198439 w 331788"/>
              <a:gd name="connsiteY202" fmla="*/ 94457 h 258763"/>
              <a:gd name="connsiteX203" fmla="*/ 167482 w 331788"/>
              <a:gd name="connsiteY203" fmla="*/ 125414 h 258763"/>
              <a:gd name="connsiteX204" fmla="*/ 136525 w 331788"/>
              <a:gd name="connsiteY204" fmla="*/ 94457 h 258763"/>
              <a:gd name="connsiteX205" fmla="*/ 167482 w 331788"/>
              <a:gd name="connsiteY205" fmla="*/ 63500 h 258763"/>
              <a:gd name="connsiteX206" fmla="*/ 116705 w 331788"/>
              <a:gd name="connsiteY206" fmla="*/ 53975 h 258763"/>
              <a:gd name="connsiteX207" fmla="*/ 106362 w 331788"/>
              <a:gd name="connsiteY207" fmla="*/ 64340 h 258763"/>
              <a:gd name="connsiteX208" fmla="*/ 106362 w 331788"/>
              <a:gd name="connsiteY208" fmla="*/ 230188 h 258763"/>
              <a:gd name="connsiteX209" fmla="*/ 231775 w 331788"/>
              <a:gd name="connsiteY209" fmla="*/ 230188 h 258763"/>
              <a:gd name="connsiteX210" fmla="*/ 231775 w 331788"/>
              <a:gd name="connsiteY210" fmla="*/ 64340 h 258763"/>
              <a:gd name="connsiteX211" fmla="*/ 221432 w 331788"/>
              <a:gd name="connsiteY211" fmla="*/ 53975 h 258763"/>
              <a:gd name="connsiteX212" fmla="*/ 116705 w 331788"/>
              <a:gd name="connsiteY212" fmla="*/ 53975 h 258763"/>
              <a:gd name="connsiteX213" fmla="*/ 161085 w 331788"/>
              <a:gd name="connsiteY213" fmla="*/ 7938 h 258763"/>
              <a:gd name="connsiteX214" fmla="*/ 155015 w 331788"/>
              <a:gd name="connsiteY214" fmla="*/ 10690 h 258763"/>
              <a:gd name="connsiteX215" fmla="*/ 144089 w 331788"/>
              <a:gd name="connsiteY215" fmla="*/ 13441 h 258763"/>
              <a:gd name="connsiteX216" fmla="*/ 142875 w 331788"/>
              <a:gd name="connsiteY216" fmla="*/ 13441 h 258763"/>
              <a:gd name="connsiteX217" fmla="*/ 142875 w 331788"/>
              <a:gd name="connsiteY217" fmla="*/ 27200 h 258763"/>
              <a:gd name="connsiteX218" fmla="*/ 144089 w 331788"/>
              <a:gd name="connsiteY218" fmla="*/ 28576 h 258763"/>
              <a:gd name="connsiteX219" fmla="*/ 151373 w 331788"/>
              <a:gd name="connsiteY219" fmla="*/ 25824 h 258763"/>
              <a:gd name="connsiteX220" fmla="*/ 161085 w 331788"/>
              <a:gd name="connsiteY220" fmla="*/ 21697 h 258763"/>
              <a:gd name="connsiteX221" fmla="*/ 163513 w 331788"/>
              <a:gd name="connsiteY221" fmla="*/ 21697 h 258763"/>
              <a:gd name="connsiteX222" fmla="*/ 163513 w 331788"/>
              <a:gd name="connsiteY222" fmla="*/ 7938 h 258763"/>
              <a:gd name="connsiteX223" fmla="*/ 161085 w 331788"/>
              <a:gd name="connsiteY223" fmla="*/ 7938 h 258763"/>
              <a:gd name="connsiteX224" fmla="*/ 162006 w 331788"/>
              <a:gd name="connsiteY224" fmla="*/ 0 h 258763"/>
              <a:gd name="connsiteX225" fmla="*/ 172374 w 331788"/>
              <a:gd name="connsiteY225" fmla="*/ 3881 h 258763"/>
              <a:gd name="connsiteX226" fmla="*/ 173670 w 331788"/>
              <a:gd name="connsiteY226" fmla="*/ 7763 h 258763"/>
              <a:gd name="connsiteX227" fmla="*/ 173670 w 331788"/>
              <a:gd name="connsiteY227" fmla="*/ 43990 h 258763"/>
              <a:gd name="connsiteX228" fmla="*/ 221624 w 331788"/>
              <a:gd name="connsiteY228" fmla="*/ 43990 h 258763"/>
              <a:gd name="connsiteX229" fmla="*/ 241065 w 331788"/>
              <a:gd name="connsiteY229" fmla="*/ 64691 h 258763"/>
              <a:gd name="connsiteX230" fmla="*/ 241065 w 331788"/>
              <a:gd name="connsiteY230" fmla="*/ 106093 h 258763"/>
              <a:gd name="connsiteX231" fmla="*/ 305867 w 331788"/>
              <a:gd name="connsiteY231" fmla="*/ 106093 h 258763"/>
              <a:gd name="connsiteX232" fmla="*/ 321420 w 331788"/>
              <a:gd name="connsiteY232" fmla="*/ 120325 h 258763"/>
              <a:gd name="connsiteX233" fmla="*/ 321420 w 331788"/>
              <a:gd name="connsiteY233" fmla="*/ 230299 h 258763"/>
              <a:gd name="connsiteX234" fmla="*/ 326604 w 331788"/>
              <a:gd name="connsiteY234" fmla="*/ 230299 h 258763"/>
              <a:gd name="connsiteX235" fmla="*/ 331788 w 331788"/>
              <a:gd name="connsiteY235" fmla="*/ 234181 h 258763"/>
              <a:gd name="connsiteX236" fmla="*/ 331788 w 331788"/>
              <a:gd name="connsiteY236" fmla="*/ 254882 h 258763"/>
              <a:gd name="connsiteX237" fmla="*/ 326604 w 331788"/>
              <a:gd name="connsiteY237" fmla="*/ 258763 h 258763"/>
              <a:gd name="connsiteX238" fmla="*/ 5184 w 331788"/>
              <a:gd name="connsiteY238" fmla="*/ 258763 h 258763"/>
              <a:gd name="connsiteX239" fmla="*/ 0 w 331788"/>
              <a:gd name="connsiteY239" fmla="*/ 254882 h 258763"/>
              <a:gd name="connsiteX240" fmla="*/ 0 w 331788"/>
              <a:gd name="connsiteY240" fmla="*/ 234181 h 258763"/>
              <a:gd name="connsiteX241" fmla="*/ 5184 w 331788"/>
              <a:gd name="connsiteY241" fmla="*/ 230299 h 258763"/>
              <a:gd name="connsiteX242" fmla="*/ 15553 w 331788"/>
              <a:gd name="connsiteY242" fmla="*/ 230299 h 258763"/>
              <a:gd name="connsiteX243" fmla="*/ 15553 w 331788"/>
              <a:gd name="connsiteY243" fmla="*/ 120325 h 258763"/>
              <a:gd name="connsiteX244" fmla="*/ 31105 w 331788"/>
              <a:gd name="connsiteY244" fmla="*/ 106093 h 258763"/>
              <a:gd name="connsiteX245" fmla="*/ 95908 w 331788"/>
              <a:gd name="connsiteY245" fmla="*/ 106093 h 258763"/>
              <a:gd name="connsiteX246" fmla="*/ 95908 w 331788"/>
              <a:gd name="connsiteY246" fmla="*/ 64691 h 258763"/>
              <a:gd name="connsiteX247" fmla="*/ 116644 w 331788"/>
              <a:gd name="connsiteY247" fmla="*/ 43990 h 258763"/>
              <a:gd name="connsiteX248" fmla="*/ 164598 w 331788"/>
              <a:gd name="connsiteY248" fmla="*/ 43990 h 258763"/>
              <a:gd name="connsiteX249" fmla="*/ 164598 w 331788"/>
              <a:gd name="connsiteY249" fmla="*/ 32345 h 258763"/>
              <a:gd name="connsiteX250" fmla="*/ 162006 w 331788"/>
              <a:gd name="connsiteY250" fmla="*/ 31051 h 258763"/>
              <a:gd name="connsiteX251" fmla="*/ 155526 w 331788"/>
              <a:gd name="connsiteY251" fmla="*/ 33639 h 258763"/>
              <a:gd name="connsiteX252" fmla="*/ 143861 w 331788"/>
              <a:gd name="connsiteY252" fmla="*/ 37521 h 258763"/>
              <a:gd name="connsiteX253" fmla="*/ 134789 w 331788"/>
              <a:gd name="connsiteY253" fmla="*/ 33639 h 258763"/>
              <a:gd name="connsiteX254" fmla="*/ 133493 w 331788"/>
              <a:gd name="connsiteY254" fmla="*/ 29758 h 258763"/>
              <a:gd name="connsiteX255" fmla="*/ 133493 w 331788"/>
              <a:gd name="connsiteY255" fmla="*/ 7763 h 258763"/>
              <a:gd name="connsiteX256" fmla="*/ 136085 w 331788"/>
              <a:gd name="connsiteY256" fmla="*/ 2588 h 258763"/>
              <a:gd name="connsiteX257" fmla="*/ 141269 w 331788"/>
              <a:gd name="connsiteY257" fmla="*/ 3881 h 258763"/>
              <a:gd name="connsiteX258" fmla="*/ 143861 w 331788"/>
              <a:gd name="connsiteY258" fmla="*/ 5175 h 258763"/>
              <a:gd name="connsiteX259" fmla="*/ 151638 w 331788"/>
              <a:gd name="connsiteY259" fmla="*/ 2588 h 258763"/>
              <a:gd name="connsiteX260" fmla="*/ 162006 w 331788"/>
              <a:gd name="connsiteY260" fmla="*/ 0 h 2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331788" h="258763">
                <a:moveTo>
                  <a:pt x="9525" y="239713"/>
                </a:moveTo>
                <a:lnTo>
                  <a:pt x="9525" y="249238"/>
                </a:lnTo>
                <a:lnTo>
                  <a:pt x="322263" y="249238"/>
                </a:lnTo>
                <a:lnTo>
                  <a:pt x="322263" y="239713"/>
                </a:lnTo>
                <a:close/>
                <a:moveTo>
                  <a:pt x="288925" y="201613"/>
                </a:moveTo>
                <a:lnTo>
                  <a:pt x="288925" y="214313"/>
                </a:lnTo>
                <a:lnTo>
                  <a:pt x="293688" y="214313"/>
                </a:lnTo>
                <a:lnTo>
                  <a:pt x="293688" y="201613"/>
                </a:lnTo>
                <a:close/>
                <a:moveTo>
                  <a:pt x="258762" y="201613"/>
                </a:moveTo>
                <a:lnTo>
                  <a:pt x="258762" y="214313"/>
                </a:lnTo>
                <a:lnTo>
                  <a:pt x="261937" y="214313"/>
                </a:lnTo>
                <a:lnTo>
                  <a:pt x="261937" y="201613"/>
                </a:lnTo>
                <a:close/>
                <a:moveTo>
                  <a:pt x="73025" y="201613"/>
                </a:moveTo>
                <a:lnTo>
                  <a:pt x="73025" y="214313"/>
                </a:lnTo>
                <a:lnTo>
                  <a:pt x="79375" y="214313"/>
                </a:lnTo>
                <a:lnTo>
                  <a:pt x="79375" y="201613"/>
                </a:lnTo>
                <a:close/>
                <a:moveTo>
                  <a:pt x="42862" y="201613"/>
                </a:moveTo>
                <a:lnTo>
                  <a:pt x="42862" y="214313"/>
                </a:lnTo>
                <a:lnTo>
                  <a:pt x="47625" y="214313"/>
                </a:lnTo>
                <a:lnTo>
                  <a:pt x="47625" y="201613"/>
                </a:lnTo>
                <a:close/>
                <a:moveTo>
                  <a:pt x="286015" y="190500"/>
                </a:moveTo>
                <a:cubicBezTo>
                  <a:pt x="286015" y="190500"/>
                  <a:pt x="286015" y="190500"/>
                  <a:pt x="296598" y="190500"/>
                </a:cubicBezTo>
                <a:cubicBezTo>
                  <a:pt x="300567" y="190500"/>
                  <a:pt x="303213" y="194500"/>
                  <a:pt x="303213" y="197168"/>
                </a:cubicBezTo>
                <a:cubicBezTo>
                  <a:pt x="303213" y="197168"/>
                  <a:pt x="303213" y="197168"/>
                  <a:pt x="303213" y="217170"/>
                </a:cubicBezTo>
                <a:cubicBezTo>
                  <a:pt x="303213" y="221171"/>
                  <a:pt x="300567" y="223838"/>
                  <a:pt x="296598" y="223838"/>
                </a:cubicBezTo>
                <a:cubicBezTo>
                  <a:pt x="296598" y="223838"/>
                  <a:pt x="296598" y="223838"/>
                  <a:pt x="286015" y="223838"/>
                </a:cubicBezTo>
                <a:cubicBezTo>
                  <a:pt x="282046" y="223838"/>
                  <a:pt x="279400" y="221171"/>
                  <a:pt x="279400" y="217170"/>
                </a:cubicBezTo>
                <a:cubicBezTo>
                  <a:pt x="279400" y="217170"/>
                  <a:pt x="279400" y="217170"/>
                  <a:pt x="279400" y="197168"/>
                </a:cubicBezTo>
                <a:cubicBezTo>
                  <a:pt x="279400" y="194500"/>
                  <a:pt x="282046" y="190500"/>
                  <a:pt x="286015" y="190500"/>
                </a:cubicBezTo>
                <a:close/>
                <a:moveTo>
                  <a:pt x="254265" y="190500"/>
                </a:moveTo>
                <a:cubicBezTo>
                  <a:pt x="254265" y="190500"/>
                  <a:pt x="254265" y="190500"/>
                  <a:pt x="264848" y="190500"/>
                </a:cubicBezTo>
                <a:cubicBezTo>
                  <a:pt x="268817" y="190500"/>
                  <a:pt x="271463" y="194500"/>
                  <a:pt x="271463" y="197168"/>
                </a:cubicBezTo>
                <a:cubicBezTo>
                  <a:pt x="271463" y="197168"/>
                  <a:pt x="271463" y="197168"/>
                  <a:pt x="271463" y="217170"/>
                </a:cubicBezTo>
                <a:cubicBezTo>
                  <a:pt x="271463" y="221171"/>
                  <a:pt x="268817" y="223838"/>
                  <a:pt x="264848" y="223838"/>
                </a:cubicBezTo>
                <a:cubicBezTo>
                  <a:pt x="264848" y="223838"/>
                  <a:pt x="264848" y="223838"/>
                  <a:pt x="254265" y="223838"/>
                </a:cubicBezTo>
                <a:cubicBezTo>
                  <a:pt x="250296" y="223838"/>
                  <a:pt x="247650" y="221171"/>
                  <a:pt x="247650" y="217170"/>
                </a:cubicBezTo>
                <a:cubicBezTo>
                  <a:pt x="247650" y="217170"/>
                  <a:pt x="247650" y="217170"/>
                  <a:pt x="247650" y="197168"/>
                </a:cubicBezTo>
                <a:cubicBezTo>
                  <a:pt x="247650" y="194500"/>
                  <a:pt x="250296" y="190500"/>
                  <a:pt x="254265" y="190500"/>
                </a:cubicBezTo>
                <a:close/>
                <a:moveTo>
                  <a:pt x="71261" y="190500"/>
                </a:moveTo>
                <a:cubicBezTo>
                  <a:pt x="71261" y="190500"/>
                  <a:pt x="71261" y="190500"/>
                  <a:pt x="81138" y="190500"/>
                </a:cubicBezTo>
                <a:cubicBezTo>
                  <a:pt x="84843" y="190500"/>
                  <a:pt x="87312" y="194500"/>
                  <a:pt x="87312" y="197168"/>
                </a:cubicBezTo>
                <a:cubicBezTo>
                  <a:pt x="87312" y="197168"/>
                  <a:pt x="87312" y="197168"/>
                  <a:pt x="87312" y="217170"/>
                </a:cubicBezTo>
                <a:cubicBezTo>
                  <a:pt x="87312" y="221171"/>
                  <a:pt x="84843" y="223838"/>
                  <a:pt x="81138" y="223838"/>
                </a:cubicBezTo>
                <a:cubicBezTo>
                  <a:pt x="81138" y="223838"/>
                  <a:pt x="81138" y="223838"/>
                  <a:pt x="71261" y="223838"/>
                </a:cubicBezTo>
                <a:cubicBezTo>
                  <a:pt x="67556" y="223838"/>
                  <a:pt x="65087" y="221171"/>
                  <a:pt x="65087" y="217170"/>
                </a:cubicBezTo>
                <a:cubicBezTo>
                  <a:pt x="65087" y="217170"/>
                  <a:pt x="65087" y="217170"/>
                  <a:pt x="65087" y="197168"/>
                </a:cubicBezTo>
                <a:cubicBezTo>
                  <a:pt x="65087" y="194500"/>
                  <a:pt x="67556" y="190500"/>
                  <a:pt x="71261" y="190500"/>
                </a:cubicBezTo>
                <a:close/>
                <a:moveTo>
                  <a:pt x="39952" y="190500"/>
                </a:moveTo>
                <a:cubicBezTo>
                  <a:pt x="39952" y="190500"/>
                  <a:pt x="39952" y="190500"/>
                  <a:pt x="50535" y="190500"/>
                </a:cubicBezTo>
                <a:cubicBezTo>
                  <a:pt x="54504" y="190500"/>
                  <a:pt x="57150" y="194500"/>
                  <a:pt x="57150" y="197168"/>
                </a:cubicBezTo>
                <a:cubicBezTo>
                  <a:pt x="57150" y="197168"/>
                  <a:pt x="57150" y="197168"/>
                  <a:pt x="57150" y="217170"/>
                </a:cubicBezTo>
                <a:cubicBezTo>
                  <a:pt x="57150" y="221171"/>
                  <a:pt x="54504" y="223838"/>
                  <a:pt x="50535" y="223838"/>
                </a:cubicBezTo>
                <a:cubicBezTo>
                  <a:pt x="50535" y="223838"/>
                  <a:pt x="50535" y="223838"/>
                  <a:pt x="39952" y="223838"/>
                </a:cubicBezTo>
                <a:cubicBezTo>
                  <a:pt x="35983" y="223838"/>
                  <a:pt x="33337" y="221171"/>
                  <a:pt x="33337" y="217170"/>
                </a:cubicBezTo>
                <a:cubicBezTo>
                  <a:pt x="33337" y="217170"/>
                  <a:pt x="33337" y="217170"/>
                  <a:pt x="33337" y="197168"/>
                </a:cubicBezTo>
                <a:cubicBezTo>
                  <a:pt x="33337" y="194500"/>
                  <a:pt x="35983" y="190500"/>
                  <a:pt x="39952" y="190500"/>
                </a:cubicBezTo>
                <a:close/>
                <a:moveTo>
                  <a:pt x="288925" y="165100"/>
                </a:moveTo>
                <a:lnTo>
                  <a:pt x="288925" y="177800"/>
                </a:lnTo>
                <a:lnTo>
                  <a:pt x="293688" y="177800"/>
                </a:lnTo>
                <a:lnTo>
                  <a:pt x="293688" y="165100"/>
                </a:lnTo>
                <a:close/>
                <a:moveTo>
                  <a:pt x="258762" y="165100"/>
                </a:moveTo>
                <a:lnTo>
                  <a:pt x="258762" y="177800"/>
                </a:lnTo>
                <a:lnTo>
                  <a:pt x="261937" y="177800"/>
                </a:lnTo>
                <a:lnTo>
                  <a:pt x="261937" y="165100"/>
                </a:lnTo>
                <a:close/>
                <a:moveTo>
                  <a:pt x="73025" y="165100"/>
                </a:moveTo>
                <a:lnTo>
                  <a:pt x="73025" y="177800"/>
                </a:lnTo>
                <a:lnTo>
                  <a:pt x="79375" y="177800"/>
                </a:lnTo>
                <a:lnTo>
                  <a:pt x="79375" y="165100"/>
                </a:lnTo>
                <a:close/>
                <a:moveTo>
                  <a:pt x="42862" y="165100"/>
                </a:moveTo>
                <a:lnTo>
                  <a:pt x="42862" y="177800"/>
                </a:lnTo>
                <a:lnTo>
                  <a:pt x="47625" y="177800"/>
                </a:lnTo>
                <a:lnTo>
                  <a:pt x="47625" y="165100"/>
                </a:lnTo>
                <a:close/>
                <a:moveTo>
                  <a:pt x="286015" y="155575"/>
                </a:moveTo>
                <a:cubicBezTo>
                  <a:pt x="286015" y="155575"/>
                  <a:pt x="286015" y="155575"/>
                  <a:pt x="296598" y="155575"/>
                </a:cubicBezTo>
                <a:cubicBezTo>
                  <a:pt x="300567" y="155575"/>
                  <a:pt x="303213" y="158242"/>
                  <a:pt x="303213" y="162243"/>
                </a:cubicBezTo>
                <a:cubicBezTo>
                  <a:pt x="303213" y="162243"/>
                  <a:pt x="303213" y="162243"/>
                  <a:pt x="303213" y="182245"/>
                </a:cubicBezTo>
                <a:cubicBezTo>
                  <a:pt x="303213" y="186246"/>
                  <a:pt x="300567" y="188913"/>
                  <a:pt x="296598" y="188913"/>
                </a:cubicBezTo>
                <a:cubicBezTo>
                  <a:pt x="296598" y="188913"/>
                  <a:pt x="296598" y="188913"/>
                  <a:pt x="286015" y="188913"/>
                </a:cubicBezTo>
                <a:cubicBezTo>
                  <a:pt x="282046" y="188913"/>
                  <a:pt x="279400" y="186246"/>
                  <a:pt x="279400" y="182245"/>
                </a:cubicBezTo>
                <a:cubicBezTo>
                  <a:pt x="279400" y="182245"/>
                  <a:pt x="279400" y="182245"/>
                  <a:pt x="279400" y="162243"/>
                </a:cubicBezTo>
                <a:cubicBezTo>
                  <a:pt x="279400" y="158242"/>
                  <a:pt x="282046" y="155575"/>
                  <a:pt x="286015" y="155575"/>
                </a:cubicBezTo>
                <a:close/>
                <a:moveTo>
                  <a:pt x="254265" y="155575"/>
                </a:moveTo>
                <a:cubicBezTo>
                  <a:pt x="254265" y="155575"/>
                  <a:pt x="254265" y="155575"/>
                  <a:pt x="264848" y="155575"/>
                </a:cubicBezTo>
                <a:cubicBezTo>
                  <a:pt x="268817" y="155575"/>
                  <a:pt x="271463" y="158242"/>
                  <a:pt x="271463" y="162243"/>
                </a:cubicBezTo>
                <a:cubicBezTo>
                  <a:pt x="271463" y="162243"/>
                  <a:pt x="271463" y="162243"/>
                  <a:pt x="271463" y="182245"/>
                </a:cubicBezTo>
                <a:cubicBezTo>
                  <a:pt x="271463" y="186246"/>
                  <a:pt x="268817" y="188913"/>
                  <a:pt x="264848" y="188913"/>
                </a:cubicBezTo>
                <a:cubicBezTo>
                  <a:pt x="264848" y="188913"/>
                  <a:pt x="264848" y="188913"/>
                  <a:pt x="254265" y="188913"/>
                </a:cubicBezTo>
                <a:cubicBezTo>
                  <a:pt x="250296" y="188913"/>
                  <a:pt x="247650" y="186246"/>
                  <a:pt x="247650" y="182245"/>
                </a:cubicBezTo>
                <a:cubicBezTo>
                  <a:pt x="247650" y="182245"/>
                  <a:pt x="247650" y="182245"/>
                  <a:pt x="247650" y="162243"/>
                </a:cubicBezTo>
                <a:cubicBezTo>
                  <a:pt x="247650" y="158242"/>
                  <a:pt x="250296" y="155575"/>
                  <a:pt x="254265" y="155575"/>
                </a:cubicBezTo>
                <a:close/>
                <a:moveTo>
                  <a:pt x="71261" y="155575"/>
                </a:moveTo>
                <a:cubicBezTo>
                  <a:pt x="71261" y="155575"/>
                  <a:pt x="71261" y="155575"/>
                  <a:pt x="81138" y="155575"/>
                </a:cubicBezTo>
                <a:cubicBezTo>
                  <a:pt x="84843" y="155575"/>
                  <a:pt x="87312" y="158242"/>
                  <a:pt x="87312" y="162243"/>
                </a:cubicBezTo>
                <a:cubicBezTo>
                  <a:pt x="87312" y="162243"/>
                  <a:pt x="87312" y="162243"/>
                  <a:pt x="87312" y="182245"/>
                </a:cubicBezTo>
                <a:cubicBezTo>
                  <a:pt x="87312" y="186246"/>
                  <a:pt x="84843" y="188913"/>
                  <a:pt x="81138" y="188913"/>
                </a:cubicBezTo>
                <a:cubicBezTo>
                  <a:pt x="81138" y="188913"/>
                  <a:pt x="81138" y="188913"/>
                  <a:pt x="71261" y="188913"/>
                </a:cubicBezTo>
                <a:cubicBezTo>
                  <a:pt x="67556" y="188913"/>
                  <a:pt x="65087" y="186246"/>
                  <a:pt x="65087" y="182245"/>
                </a:cubicBezTo>
                <a:cubicBezTo>
                  <a:pt x="65087" y="182245"/>
                  <a:pt x="65087" y="182245"/>
                  <a:pt x="65087" y="162243"/>
                </a:cubicBezTo>
                <a:cubicBezTo>
                  <a:pt x="65087" y="158242"/>
                  <a:pt x="67556" y="155575"/>
                  <a:pt x="71261" y="155575"/>
                </a:cubicBezTo>
                <a:close/>
                <a:moveTo>
                  <a:pt x="39952" y="155575"/>
                </a:moveTo>
                <a:cubicBezTo>
                  <a:pt x="39952" y="155575"/>
                  <a:pt x="39952" y="155575"/>
                  <a:pt x="50535" y="155575"/>
                </a:cubicBezTo>
                <a:cubicBezTo>
                  <a:pt x="54504" y="155575"/>
                  <a:pt x="57150" y="158242"/>
                  <a:pt x="57150" y="162243"/>
                </a:cubicBezTo>
                <a:cubicBezTo>
                  <a:pt x="57150" y="162243"/>
                  <a:pt x="57150" y="162243"/>
                  <a:pt x="57150" y="182245"/>
                </a:cubicBezTo>
                <a:cubicBezTo>
                  <a:pt x="57150" y="186246"/>
                  <a:pt x="54504" y="188913"/>
                  <a:pt x="50535" y="188913"/>
                </a:cubicBezTo>
                <a:cubicBezTo>
                  <a:pt x="50535" y="188913"/>
                  <a:pt x="50535" y="188913"/>
                  <a:pt x="39952" y="188913"/>
                </a:cubicBezTo>
                <a:cubicBezTo>
                  <a:pt x="35983" y="188913"/>
                  <a:pt x="33337" y="186246"/>
                  <a:pt x="33337" y="182245"/>
                </a:cubicBezTo>
                <a:cubicBezTo>
                  <a:pt x="33337" y="182245"/>
                  <a:pt x="33337" y="182245"/>
                  <a:pt x="33337" y="162243"/>
                </a:cubicBezTo>
                <a:cubicBezTo>
                  <a:pt x="33337" y="158242"/>
                  <a:pt x="35983" y="155575"/>
                  <a:pt x="39952" y="155575"/>
                </a:cubicBezTo>
                <a:close/>
                <a:moveTo>
                  <a:pt x="166185" y="144463"/>
                </a:moveTo>
                <a:cubicBezTo>
                  <a:pt x="166185" y="144463"/>
                  <a:pt x="166185" y="144463"/>
                  <a:pt x="170074" y="144463"/>
                </a:cubicBezTo>
                <a:cubicBezTo>
                  <a:pt x="189521" y="144463"/>
                  <a:pt x="206375" y="161187"/>
                  <a:pt x="206375" y="181769"/>
                </a:cubicBezTo>
                <a:cubicBezTo>
                  <a:pt x="206375" y="181769"/>
                  <a:pt x="206375" y="181769"/>
                  <a:pt x="206375" y="213930"/>
                </a:cubicBezTo>
                <a:cubicBezTo>
                  <a:pt x="206375" y="216503"/>
                  <a:pt x="205079" y="219076"/>
                  <a:pt x="201189" y="219076"/>
                </a:cubicBezTo>
                <a:cubicBezTo>
                  <a:pt x="198596" y="219076"/>
                  <a:pt x="197300" y="216503"/>
                  <a:pt x="197300" y="213930"/>
                </a:cubicBezTo>
                <a:cubicBezTo>
                  <a:pt x="197300" y="213930"/>
                  <a:pt x="197300" y="213930"/>
                  <a:pt x="197300" y="181769"/>
                </a:cubicBezTo>
                <a:cubicBezTo>
                  <a:pt x="197300" y="166332"/>
                  <a:pt x="184335" y="153468"/>
                  <a:pt x="170074" y="153468"/>
                </a:cubicBezTo>
                <a:cubicBezTo>
                  <a:pt x="170074" y="153468"/>
                  <a:pt x="170074" y="153468"/>
                  <a:pt x="166185" y="153468"/>
                </a:cubicBezTo>
                <a:cubicBezTo>
                  <a:pt x="150627" y="153468"/>
                  <a:pt x="138959" y="166332"/>
                  <a:pt x="138959" y="181769"/>
                </a:cubicBezTo>
                <a:cubicBezTo>
                  <a:pt x="138959" y="181769"/>
                  <a:pt x="138959" y="181769"/>
                  <a:pt x="138959" y="213930"/>
                </a:cubicBezTo>
                <a:cubicBezTo>
                  <a:pt x="138959" y="216503"/>
                  <a:pt x="136366" y="219076"/>
                  <a:pt x="133773" y="219076"/>
                </a:cubicBezTo>
                <a:cubicBezTo>
                  <a:pt x="131180" y="219076"/>
                  <a:pt x="128587" y="216503"/>
                  <a:pt x="128587" y="213930"/>
                </a:cubicBezTo>
                <a:cubicBezTo>
                  <a:pt x="128587" y="213930"/>
                  <a:pt x="128587" y="213930"/>
                  <a:pt x="128587" y="181769"/>
                </a:cubicBezTo>
                <a:cubicBezTo>
                  <a:pt x="128587" y="161187"/>
                  <a:pt x="145441" y="144463"/>
                  <a:pt x="166185" y="144463"/>
                </a:cubicBezTo>
                <a:close/>
                <a:moveTo>
                  <a:pt x="288925" y="130175"/>
                </a:moveTo>
                <a:lnTo>
                  <a:pt x="288925" y="142875"/>
                </a:lnTo>
                <a:lnTo>
                  <a:pt x="293688" y="142875"/>
                </a:lnTo>
                <a:lnTo>
                  <a:pt x="293688" y="130175"/>
                </a:lnTo>
                <a:close/>
                <a:moveTo>
                  <a:pt x="258762" y="130175"/>
                </a:moveTo>
                <a:lnTo>
                  <a:pt x="258762" y="142875"/>
                </a:lnTo>
                <a:lnTo>
                  <a:pt x="261937" y="142875"/>
                </a:lnTo>
                <a:lnTo>
                  <a:pt x="261937" y="130175"/>
                </a:lnTo>
                <a:close/>
                <a:moveTo>
                  <a:pt x="73025" y="130175"/>
                </a:moveTo>
                <a:lnTo>
                  <a:pt x="73025" y="142875"/>
                </a:lnTo>
                <a:lnTo>
                  <a:pt x="79375" y="142875"/>
                </a:lnTo>
                <a:lnTo>
                  <a:pt x="79375" y="130175"/>
                </a:lnTo>
                <a:close/>
                <a:moveTo>
                  <a:pt x="42862" y="130175"/>
                </a:moveTo>
                <a:lnTo>
                  <a:pt x="42862" y="142875"/>
                </a:lnTo>
                <a:lnTo>
                  <a:pt x="47625" y="142875"/>
                </a:lnTo>
                <a:lnTo>
                  <a:pt x="47625" y="130175"/>
                </a:lnTo>
                <a:close/>
                <a:moveTo>
                  <a:pt x="286015" y="120650"/>
                </a:moveTo>
                <a:cubicBezTo>
                  <a:pt x="286015" y="120650"/>
                  <a:pt x="286015" y="120650"/>
                  <a:pt x="296598" y="120650"/>
                </a:cubicBezTo>
                <a:cubicBezTo>
                  <a:pt x="300567" y="120650"/>
                  <a:pt x="303213" y="123296"/>
                  <a:pt x="303213" y="127265"/>
                </a:cubicBezTo>
                <a:cubicBezTo>
                  <a:pt x="303213" y="127265"/>
                  <a:pt x="303213" y="127265"/>
                  <a:pt x="303213" y="145785"/>
                </a:cubicBezTo>
                <a:cubicBezTo>
                  <a:pt x="303213" y="149754"/>
                  <a:pt x="300567" y="152400"/>
                  <a:pt x="296598" y="152400"/>
                </a:cubicBezTo>
                <a:cubicBezTo>
                  <a:pt x="296598" y="152400"/>
                  <a:pt x="296598" y="152400"/>
                  <a:pt x="286015" y="152400"/>
                </a:cubicBezTo>
                <a:cubicBezTo>
                  <a:pt x="282046" y="152400"/>
                  <a:pt x="279400" y="149754"/>
                  <a:pt x="279400" y="145785"/>
                </a:cubicBezTo>
                <a:cubicBezTo>
                  <a:pt x="279400" y="145785"/>
                  <a:pt x="279400" y="145785"/>
                  <a:pt x="279400" y="127265"/>
                </a:cubicBezTo>
                <a:cubicBezTo>
                  <a:pt x="279400" y="123296"/>
                  <a:pt x="282046" y="120650"/>
                  <a:pt x="286015" y="120650"/>
                </a:cubicBezTo>
                <a:close/>
                <a:moveTo>
                  <a:pt x="254265" y="120650"/>
                </a:moveTo>
                <a:cubicBezTo>
                  <a:pt x="254265" y="120650"/>
                  <a:pt x="254265" y="120650"/>
                  <a:pt x="264848" y="120650"/>
                </a:cubicBezTo>
                <a:cubicBezTo>
                  <a:pt x="268817" y="120650"/>
                  <a:pt x="271463" y="123296"/>
                  <a:pt x="271463" y="127265"/>
                </a:cubicBezTo>
                <a:cubicBezTo>
                  <a:pt x="271463" y="127265"/>
                  <a:pt x="271463" y="127265"/>
                  <a:pt x="271463" y="145785"/>
                </a:cubicBezTo>
                <a:cubicBezTo>
                  <a:pt x="271463" y="149754"/>
                  <a:pt x="268817" y="152400"/>
                  <a:pt x="264848" y="152400"/>
                </a:cubicBezTo>
                <a:cubicBezTo>
                  <a:pt x="264848" y="152400"/>
                  <a:pt x="264848" y="152400"/>
                  <a:pt x="254265" y="152400"/>
                </a:cubicBezTo>
                <a:cubicBezTo>
                  <a:pt x="250296" y="152400"/>
                  <a:pt x="247650" y="149754"/>
                  <a:pt x="247650" y="145785"/>
                </a:cubicBezTo>
                <a:cubicBezTo>
                  <a:pt x="247650" y="145785"/>
                  <a:pt x="247650" y="145785"/>
                  <a:pt x="247650" y="127265"/>
                </a:cubicBezTo>
                <a:cubicBezTo>
                  <a:pt x="247650" y="123296"/>
                  <a:pt x="250296" y="120650"/>
                  <a:pt x="254265" y="120650"/>
                </a:cubicBezTo>
                <a:close/>
                <a:moveTo>
                  <a:pt x="71261" y="120650"/>
                </a:moveTo>
                <a:cubicBezTo>
                  <a:pt x="71261" y="120650"/>
                  <a:pt x="71261" y="120650"/>
                  <a:pt x="81138" y="120650"/>
                </a:cubicBezTo>
                <a:cubicBezTo>
                  <a:pt x="84843" y="120650"/>
                  <a:pt x="87312" y="123296"/>
                  <a:pt x="87312" y="127265"/>
                </a:cubicBezTo>
                <a:cubicBezTo>
                  <a:pt x="87312" y="127265"/>
                  <a:pt x="87312" y="127265"/>
                  <a:pt x="87312" y="145785"/>
                </a:cubicBezTo>
                <a:cubicBezTo>
                  <a:pt x="87312" y="149754"/>
                  <a:pt x="84843" y="152400"/>
                  <a:pt x="81138" y="152400"/>
                </a:cubicBezTo>
                <a:cubicBezTo>
                  <a:pt x="81138" y="152400"/>
                  <a:pt x="81138" y="152400"/>
                  <a:pt x="71261" y="152400"/>
                </a:cubicBezTo>
                <a:cubicBezTo>
                  <a:pt x="67556" y="152400"/>
                  <a:pt x="65087" y="149754"/>
                  <a:pt x="65087" y="145785"/>
                </a:cubicBezTo>
                <a:cubicBezTo>
                  <a:pt x="65087" y="145785"/>
                  <a:pt x="65087" y="145785"/>
                  <a:pt x="65087" y="127265"/>
                </a:cubicBezTo>
                <a:cubicBezTo>
                  <a:pt x="65087" y="123296"/>
                  <a:pt x="67556" y="120650"/>
                  <a:pt x="71261" y="120650"/>
                </a:cubicBezTo>
                <a:close/>
                <a:moveTo>
                  <a:pt x="39952" y="120650"/>
                </a:moveTo>
                <a:cubicBezTo>
                  <a:pt x="39952" y="120650"/>
                  <a:pt x="39952" y="120650"/>
                  <a:pt x="50535" y="120650"/>
                </a:cubicBezTo>
                <a:cubicBezTo>
                  <a:pt x="54504" y="120650"/>
                  <a:pt x="57150" y="123296"/>
                  <a:pt x="57150" y="127265"/>
                </a:cubicBezTo>
                <a:cubicBezTo>
                  <a:pt x="57150" y="127265"/>
                  <a:pt x="57150" y="127265"/>
                  <a:pt x="57150" y="145785"/>
                </a:cubicBezTo>
                <a:cubicBezTo>
                  <a:pt x="57150" y="149754"/>
                  <a:pt x="54504" y="152400"/>
                  <a:pt x="50535" y="152400"/>
                </a:cubicBezTo>
                <a:cubicBezTo>
                  <a:pt x="50535" y="152400"/>
                  <a:pt x="50535" y="152400"/>
                  <a:pt x="39952" y="152400"/>
                </a:cubicBezTo>
                <a:cubicBezTo>
                  <a:pt x="35983" y="152400"/>
                  <a:pt x="33337" y="149754"/>
                  <a:pt x="33337" y="145785"/>
                </a:cubicBezTo>
                <a:cubicBezTo>
                  <a:pt x="33337" y="145785"/>
                  <a:pt x="33337" y="145785"/>
                  <a:pt x="33337" y="127265"/>
                </a:cubicBezTo>
                <a:cubicBezTo>
                  <a:pt x="33337" y="123296"/>
                  <a:pt x="35983" y="120650"/>
                  <a:pt x="39952" y="120650"/>
                </a:cubicBezTo>
                <a:close/>
                <a:moveTo>
                  <a:pt x="241300" y="114300"/>
                </a:moveTo>
                <a:cubicBezTo>
                  <a:pt x="241300" y="114300"/>
                  <a:pt x="241300" y="114300"/>
                  <a:pt x="241300" y="230188"/>
                </a:cubicBezTo>
                <a:cubicBezTo>
                  <a:pt x="241300" y="230188"/>
                  <a:pt x="241300" y="230188"/>
                  <a:pt x="311150" y="230188"/>
                </a:cubicBezTo>
                <a:cubicBezTo>
                  <a:pt x="311150" y="230188"/>
                  <a:pt x="311150" y="230188"/>
                  <a:pt x="311150" y="119508"/>
                </a:cubicBezTo>
                <a:cubicBezTo>
                  <a:pt x="311150" y="116904"/>
                  <a:pt x="308610" y="114300"/>
                  <a:pt x="304800" y="114300"/>
                </a:cubicBezTo>
                <a:close/>
                <a:moveTo>
                  <a:pt x="30574" y="114300"/>
                </a:moveTo>
                <a:cubicBezTo>
                  <a:pt x="26693" y="114300"/>
                  <a:pt x="25400" y="116904"/>
                  <a:pt x="25400" y="119508"/>
                </a:cubicBezTo>
                <a:lnTo>
                  <a:pt x="25400" y="230188"/>
                </a:lnTo>
                <a:cubicBezTo>
                  <a:pt x="25400" y="230188"/>
                  <a:pt x="25400" y="230188"/>
                  <a:pt x="95250" y="230188"/>
                </a:cubicBezTo>
                <a:cubicBezTo>
                  <a:pt x="95250" y="230188"/>
                  <a:pt x="95250" y="230188"/>
                  <a:pt x="95250" y="114300"/>
                </a:cubicBezTo>
                <a:cubicBezTo>
                  <a:pt x="95250" y="114300"/>
                  <a:pt x="95250" y="114300"/>
                  <a:pt x="30574" y="114300"/>
                </a:cubicBezTo>
                <a:close/>
                <a:moveTo>
                  <a:pt x="167382" y="76200"/>
                </a:moveTo>
                <a:cubicBezTo>
                  <a:pt x="169961" y="76200"/>
                  <a:pt x="172541" y="78815"/>
                  <a:pt x="172541" y="81429"/>
                </a:cubicBezTo>
                <a:cubicBezTo>
                  <a:pt x="172541" y="81429"/>
                  <a:pt x="172541" y="81429"/>
                  <a:pt x="172541" y="89273"/>
                </a:cubicBezTo>
                <a:cubicBezTo>
                  <a:pt x="172541" y="89273"/>
                  <a:pt x="172541" y="89273"/>
                  <a:pt x="178991" y="89273"/>
                </a:cubicBezTo>
                <a:cubicBezTo>
                  <a:pt x="181570" y="89273"/>
                  <a:pt x="184150" y="91888"/>
                  <a:pt x="184150" y="94503"/>
                </a:cubicBezTo>
                <a:cubicBezTo>
                  <a:pt x="184150" y="97118"/>
                  <a:pt x="181570" y="98425"/>
                  <a:pt x="178991" y="98425"/>
                </a:cubicBezTo>
                <a:cubicBezTo>
                  <a:pt x="178991" y="98425"/>
                  <a:pt x="178991" y="98425"/>
                  <a:pt x="167382" y="98425"/>
                </a:cubicBezTo>
                <a:cubicBezTo>
                  <a:pt x="164802" y="98425"/>
                  <a:pt x="163512" y="97118"/>
                  <a:pt x="163512" y="94503"/>
                </a:cubicBezTo>
                <a:cubicBezTo>
                  <a:pt x="163512" y="94503"/>
                  <a:pt x="163512" y="94503"/>
                  <a:pt x="163512" y="81429"/>
                </a:cubicBezTo>
                <a:cubicBezTo>
                  <a:pt x="163512" y="78815"/>
                  <a:pt x="164802" y="76200"/>
                  <a:pt x="167382" y="76200"/>
                </a:cubicBezTo>
                <a:close/>
                <a:moveTo>
                  <a:pt x="169069" y="71438"/>
                </a:moveTo>
                <a:cubicBezTo>
                  <a:pt x="157232" y="71438"/>
                  <a:pt x="147637" y="81033"/>
                  <a:pt x="147637" y="92870"/>
                </a:cubicBezTo>
                <a:cubicBezTo>
                  <a:pt x="147637" y="104707"/>
                  <a:pt x="157232" y="114302"/>
                  <a:pt x="169069" y="114302"/>
                </a:cubicBezTo>
                <a:cubicBezTo>
                  <a:pt x="180906" y="114302"/>
                  <a:pt x="190501" y="104707"/>
                  <a:pt x="190501" y="92870"/>
                </a:cubicBezTo>
                <a:cubicBezTo>
                  <a:pt x="190501" y="81033"/>
                  <a:pt x="180906" y="71438"/>
                  <a:pt x="169069" y="71438"/>
                </a:cubicBezTo>
                <a:close/>
                <a:moveTo>
                  <a:pt x="167482" y="63500"/>
                </a:moveTo>
                <a:cubicBezTo>
                  <a:pt x="184579" y="63500"/>
                  <a:pt x="198439" y="77360"/>
                  <a:pt x="198439" y="94457"/>
                </a:cubicBezTo>
                <a:cubicBezTo>
                  <a:pt x="198439" y="111554"/>
                  <a:pt x="184579" y="125414"/>
                  <a:pt x="167482" y="125414"/>
                </a:cubicBezTo>
                <a:cubicBezTo>
                  <a:pt x="150385" y="125414"/>
                  <a:pt x="136525" y="111554"/>
                  <a:pt x="136525" y="94457"/>
                </a:cubicBezTo>
                <a:cubicBezTo>
                  <a:pt x="136525" y="77360"/>
                  <a:pt x="150385" y="63500"/>
                  <a:pt x="167482" y="63500"/>
                </a:cubicBezTo>
                <a:close/>
                <a:moveTo>
                  <a:pt x="116705" y="53975"/>
                </a:moveTo>
                <a:cubicBezTo>
                  <a:pt x="110241" y="53975"/>
                  <a:pt x="106362" y="57862"/>
                  <a:pt x="106362" y="64340"/>
                </a:cubicBezTo>
                <a:lnTo>
                  <a:pt x="106362" y="230188"/>
                </a:lnTo>
                <a:cubicBezTo>
                  <a:pt x="106362" y="230188"/>
                  <a:pt x="106362" y="230188"/>
                  <a:pt x="231775" y="230188"/>
                </a:cubicBezTo>
                <a:cubicBezTo>
                  <a:pt x="231775" y="230188"/>
                  <a:pt x="231775" y="230188"/>
                  <a:pt x="231775" y="64340"/>
                </a:cubicBezTo>
                <a:cubicBezTo>
                  <a:pt x="231775" y="57862"/>
                  <a:pt x="226603" y="53975"/>
                  <a:pt x="221432" y="53975"/>
                </a:cubicBezTo>
                <a:cubicBezTo>
                  <a:pt x="221432" y="53975"/>
                  <a:pt x="221432" y="53975"/>
                  <a:pt x="116705" y="53975"/>
                </a:cubicBezTo>
                <a:close/>
                <a:moveTo>
                  <a:pt x="161085" y="7938"/>
                </a:moveTo>
                <a:cubicBezTo>
                  <a:pt x="159871" y="7938"/>
                  <a:pt x="157443" y="9314"/>
                  <a:pt x="155015" y="10690"/>
                </a:cubicBezTo>
                <a:cubicBezTo>
                  <a:pt x="151373" y="12066"/>
                  <a:pt x="148945" y="13441"/>
                  <a:pt x="144089" y="13441"/>
                </a:cubicBezTo>
                <a:cubicBezTo>
                  <a:pt x="144089" y="13441"/>
                  <a:pt x="142875" y="13441"/>
                  <a:pt x="142875" y="13441"/>
                </a:cubicBezTo>
                <a:cubicBezTo>
                  <a:pt x="142875" y="13441"/>
                  <a:pt x="142875" y="13441"/>
                  <a:pt x="142875" y="27200"/>
                </a:cubicBezTo>
                <a:cubicBezTo>
                  <a:pt x="144089" y="27200"/>
                  <a:pt x="144089" y="28576"/>
                  <a:pt x="144089" y="28576"/>
                </a:cubicBezTo>
                <a:cubicBezTo>
                  <a:pt x="146517" y="28576"/>
                  <a:pt x="148945" y="27200"/>
                  <a:pt x="151373" y="25824"/>
                </a:cubicBezTo>
                <a:cubicBezTo>
                  <a:pt x="153801" y="23072"/>
                  <a:pt x="157443" y="21697"/>
                  <a:pt x="161085" y="21697"/>
                </a:cubicBezTo>
                <a:cubicBezTo>
                  <a:pt x="162299" y="21697"/>
                  <a:pt x="162299" y="21697"/>
                  <a:pt x="163513" y="21697"/>
                </a:cubicBezTo>
                <a:cubicBezTo>
                  <a:pt x="163513" y="21697"/>
                  <a:pt x="163513" y="21697"/>
                  <a:pt x="163513" y="7938"/>
                </a:cubicBezTo>
                <a:cubicBezTo>
                  <a:pt x="162299" y="7938"/>
                  <a:pt x="162299" y="7938"/>
                  <a:pt x="161085" y="7938"/>
                </a:cubicBezTo>
                <a:close/>
                <a:moveTo>
                  <a:pt x="162006" y="0"/>
                </a:moveTo>
                <a:cubicBezTo>
                  <a:pt x="165894" y="0"/>
                  <a:pt x="169782" y="1294"/>
                  <a:pt x="172374" y="3881"/>
                </a:cubicBezTo>
                <a:cubicBezTo>
                  <a:pt x="172374" y="5175"/>
                  <a:pt x="173670" y="6469"/>
                  <a:pt x="173670" y="7763"/>
                </a:cubicBezTo>
                <a:cubicBezTo>
                  <a:pt x="173670" y="7763"/>
                  <a:pt x="173670" y="7763"/>
                  <a:pt x="173670" y="43990"/>
                </a:cubicBezTo>
                <a:cubicBezTo>
                  <a:pt x="173670" y="43990"/>
                  <a:pt x="173670" y="43990"/>
                  <a:pt x="221624" y="43990"/>
                </a:cubicBezTo>
                <a:cubicBezTo>
                  <a:pt x="231992" y="43990"/>
                  <a:pt x="241065" y="53046"/>
                  <a:pt x="241065" y="64691"/>
                </a:cubicBezTo>
                <a:cubicBezTo>
                  <a:pt x="241065" y="64691"/>
                  <a:pt x="241065" y="64691"/>
                  <a:pt x="241065" y="106093"/>
                </a:cubicBezTo>
                <a:cubicBezTo>
                  <a:pt x="241065" y="106093"/>
                  <a:pt x="241065" y="106093"/>
                  <a:pt x="305867" y="106093"/>
                </a:cubicBezTo>
                <a:cubicBezTo>
                  <a:pt x="314939" y="106093"/>
                  <a:pt x="321420" y="112562"/>
                  <a:pt x="321420" y="120325"/>
                </a:cubicBezTo>
                <a:cubicBezTo>
                  <a:pt x="321420" y="120325"/>
                  <a:pt x="321420" y="120325"/>
                  <a:pt x="321420" y="230299"/>
                </a:cubicBezTo>
                <a:cubicBezTo>
                  <a:pt x="321420" y="230299"/>
                  <a:pt x="321420" y="230299"/>
                  <a:pt x="326604" y="230299"/>
                </a:cubicBezTo>
                <a:cubicBezTo>
                  <a:pt x="329196" y="230299"/>
                  <a:pt x="331788" y="231593"/>
                  <a:pt x="331788" y="234181"/>
                </a:cubicBezTo>
                <a:cubicBezTo>
                  <a:pt x="331788" y="234181"/>
                  <a:pt x="331788" y="234181"/>
                  <a:pt x="331788" y="254882"/>
                </a:cubicBezTo>
                <a:cubicBezTo>
                  <a:pt x="331788" y="257469"/>
                  <a:pt x="329196" y="258763"/>
                  <a:pt x="326604" y="258763"/>
                </a:cubicBezTo>
                <a:cubicBezTo>
                  <a:pt x="326604" y="258763"/>
                  <a:pt x="326604" y="258763"/>
                  <a:pt x="5184" y="258763"/>
                </a:cubicBezTo>
                <a:cubicBezTo>
                  <a:pt x="2592" y="258763"/>
                  <a:pt x="0" y="257469"/>
                  <a:pt x="0" y="254882"/>
                </a:cubicBezTo>
                <a:cubicBezTo>
                  <a:pt x="0" y="254882"/>
                  <a:pt x="0" y="254882"/>
                  <a:pt x="0" y="234181"/>
                </a:cubicBezTo>
                <a:cubicBezTo>
                  <a:pt x="0" y="231593"/>
                  <a:pt x="2592" y="230299"/>
                  <a:pt x="5184" y="230299"/>
                </a:cubicBezTo>
                <a:cubicBezTo>
                  <a:pt x="5184" y="230299"/>
                  <a:pt x="5184" y="230299"/>
                  <a:pt x="15553" y="230299"/>
                </a:cubicBezTo>
                <a:cubicBezTo>
                  <a:pt x="15553" y="230299"/>
                  <a:pt x="15553" y="230299"/>
                  <a:pt x="15553" y="120325"/>
                </a:cubicBezTo>
                <a:cubicBezTo>
                  <a:pt x="15553" y="112562"/>
                  <a:pt x="22033" y="106093"/>
                  <a:pt x="31105" y="106093"/>
                </a:cubicBezTo>
                <a:cubicBezTo>
                  <a:pt x="31105" y="106093"/>
                  <a:pt x="31105" y="106093"/>
                  <a:pt x="95908" y="106093"/>
                </a:cubicBezTo>
                <a:cubicBezTo>
                  <a:pt x="95908" y="106093"/>
                  <a:pt x="95908" y="106093"/>
                  <a:pt x="95908" y="64691"/>
                </a:cubicBezTo>
                <a:cubicBezTo>
                  <a:pt x="95908" y="53046"/>
                  <a:pt x="104980" y="43990"/>
                  <a:pt x="116644" y="43990"/>
                </a:cubicBezTo>
                <a:cubicBezTo>
                  <a:pt x="116644" y="43990"/>
                  <a:pt x="116644" y="43990"/>
                  <a:pt x="164598" y="43990"/>
                </a:cubicBezTo>
                <a:cubicBezTo>
                  <a:pt x="164598" y="43990"/>
                  <a:pt x="164598" y="43990"/>
                  <a:pt x="164598" y="32345"/>
                </a:cubicBezTo>
                <a:cubicBezTo>
                  <a:pt x="163302" y="31051"/>
                  <a:pt x="163302" y="31051"/>
                  <a:pt x="162006" y="31051"/>
                </a:cubicBezTo>
                <a:cubicBezTo>
                  <a:pt x="160710" y="31051"/>
                  <a:pt x="158118" y="32345"/>
                  <a:pt x="155526" y="33639"/>
                </a:cubicBezTo>
                <a:cubicBezTo>
                  <a:pt x="151638" y="34933"/>
                  <a:pt x="149045" y="37521"/>
                  <a:pt x="143861" y="37521"/>
                </a:cubicBezTo>
                <a:cubicBezTo>
                  <a:pt x="141269" y="37521"/>
                  <a:pt x="137381" y="36227"/>
                  <a:pt x="134789" y="33639"/>
                </a:cubicBezTo>
                <a:cubicBezTo>
                  <a:pt x="133493" y="32345"/>
                  <a:pt x="133493" y="31051"/>
                  <a:pt x="133493" y="29758"/>
                </a:cubicBezTo>
                <a:cubicBezTo>
                  <a:pt x="133493" y="29758"/>
                  <a:pt x="133493" y="29758"/>
                  <a:pt x="133493" y="7763"/>
                </a:cubicBezTo>
                <a:cubicBezTo>
                  <a:pt x="133493" y="5175"/>
                  <a:pt x="134789" y="3881"/>
                  <a:pt x="136085" y="2588"/>
                </a:cubicBezTo>
                <a:cubicBezTo>
                  <a:pt x="137381" y="2588"/>
                  <a:pt x="139973" y="2588"/>
                  <a:pt x="141269" y="3881"/>
                </a:cubicBezTo>
                <a:cubicBezTo>
                  <a:pt x="142565" y="5175"/>
                  <a:pt x="143861" y="5175"/>
                  <a:pt x="143861" y="5175"/>
                </a:cubicBezTo>
                <a:cubicBezTo>
                  <a:pt x="146453" y="5175"/>
                  <a:pt x="149045" y="3881"/>
                  <a:pt x="151638" y="2588"/>
                </a:cubicBezTo>
                <a:cubicBezTo>
                  <a:pt x="154230" y="1294"/>
                  <a:pt x="158118" y="0"/>
                  <a:pt x="16200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9" name="椭圆 52">
            <a:extLst>
              <a:ext uri="{FF2B5EF4-FFF2-40B4-BE49-F238E27FC236}">
                <a16:creationId xmlns="" xmlns:a16="http://schemas.microsoft.com/office/drawing/2014/main" id="{781CB7B3-1FF2-4FA2-BC91-75293494FCDD}"/>
              </a:ext>
            </a:extLst>
          </p:cNvPr>
          <p:cNvSpPr/>
          <p:nvPr/>
        </p:nvSpPr>
        <p:spPr>
          <a:xfrm>
            <a:off x="4939788" y="2880253"/>
            <a:ext cx="510477" cy="620290"/>
          </a:xfrm>
          <a:custGeom>
            <a:avLst/>
            <a:gdLst>
              <a:gd name="connsiteX0" fmla="*/ 157163 w 273050"/>
              <a:gd name="connsiteY0" fmla="*/ 44450 h 331788"/>
              <a:gd name="connsiteX1" fmla="*/ 157163 w 273050"/>
              <a:gd name="connsiteY1" fmla="*/ 149225 h 331788"/>
              <a:gd name="connsiteX2" fmla="*/ 179428 w 273050"/>
              <a:gd name="connsiteY2" fmla="*/ 134997 h 331788"/>
              <a:gd name="connsiteX3" fmla="*/ 183357 w 273050"/>
              <a:gd name="connsiteY3" fmla="*/ 133703 h 331788"/>
              <a:gd name="connsiteX4" fmla="*/ 187286 w 273050"/>
              <a:gd name="connsiteY4" fmla="*/ 134997 h 331788"/>
              <a:gd name="connsiteX5" fmla="*/ 209551 w 273050"/>
              <a:gd name="connsiteY5" fmla="*/ 149225 h 331788"/>
              <a:gd name="connsiteX6" fmla="*/ 209551 w 273050"/>
              <a:gd name="connsiteY6" fmla="*/ 44450 h 331788"/>
              <a:gd name="connsiteX7" fmla="*/ 157163 w 273050"/>
              <a:gd name="connsiteY7" fmla="*/ 44450 h 331788"/>
              <a:gd name="connsiteX8" fmla="*/ 21721 w 273050"/>
              <a:gd name="connsiteY8" fmla="*/ 12700 h 331788"/>
              <a:gd name="connsiteX9" fmla="*/ 12700 w 273050"/>
              <a:gd name="connsiteY9" fmla="*/ 22225 h 331788"/>
              <a:gd name="connsiteX10" fmla="*/ 21721 w 273050"/>
              <a:gd name="connsiteY10" fmla="*/ 31750 h 331788"/>
              <a:gd name="connsiteX11" fmla="*/ 231775 w 273050"/>
              <a:gd name="connsiteY11" fmla="*/ 31750 h 331788"/>
              <a:gd name="connsiteX12" fmla="*/ 231775 w 273050"/>
              <a:gd name="connsiteY12" fmla="*/ 12700 h 331788"/>
              <a:gd name="connsiteX13" fmla="*/ 21721 w 273050"/>
              <a:gd name="connsiteY13" fmla="*/ 12700 h 331788"/>
              <a:gd name="connsiteX14" fmla="*/ 21895 w 273050"/>
              <a:gd name="connsiteY14" fmla="*/ 0 h 331788"/>
              <a:gd name="connsiteX15" fmla="*/ 238275 w 273050"/>
              <a:gd name="connsiteY15" fmla="*/ 0 h 331788"/>
              <a:gd name="connsiteX16" fmla="*/ 244715 w 273050"/>
              <a:gd name="connsiteY16" fmla="*/ 6480 h 331788"/>
              <a:gd name="connsiteX17" fmla="*/ 244715 w 273050"/>
              <a:gd name="connsiteY17" fmla="*/ 31105 h 331788"/>
              <a:gd name="connsiteX18" fmla="*/ 266610 w 273050"/>
              <a:gd name="connsiteY18" fmla="*/ 31105 h 331788"/>
              <a:gd name="connsiteX19" fmla="*/ 273050 w 273050"/>
              <a:gd name="connsiteY19" fmla="*/ 37585 h 331788"/>
              <a:gd name="connsiteX20" fmla="*/ 273050 w 273050"/>
              <a:gd name="connsiteY20" fmla="*/ 325308 h 331788"/>
              <a:gd name="connsiteX21" fmla="*/ 266610 w 273050"/>
              <a:gd name="connsiteY21" fmla="*/ 331788 h 331788"/>
              <a:gd name="connsiteX22" fmla="*/ 21895 w 273050"/>
              <a:gd name="connsiteY22" fmla="*/ 331788 h 331788"/>
              <a:gd name="connsiteX23" fmla="*/ 0 w 273050"/>
              <a:gd name="connsiteY23" fmla="*/ 309755 h 331788"/>
              <a:gd name="connsiteX24" fmla="*/ 0 w 273050"/>
              <a:gd name="connsiteY24" fmla="*/ 22033 h 331788"/>
              <a:gd name="connsiteX25" fmla="*/ 21895 w 273050"/>
              <a:gd name="connsiteY25"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3050" h="331788">
                <a:moveTo>
                  <a:pt x="157163" y="44450"/>
                </a:moveTo>
                <a:lnTo>
                  <a:pt x="157163" y="149225"/>
                </a:lnTo>
                <a:cubicBezTo>
                  <a:pt x="157163" y="149225"/>
                  <a:pt x="157163" y="149225"/>
                  <a:pt x="179428" y="134997"/>
                </a:cubicBezTo>
                <a:cubicBezTo>
                  <a:pt x="180738" y="133703"/>
                  <a:pt x="182047" y="133703"/>
                  <a:pt x="183357" y="133703"/>
                </a:cubicBezTo>
                <a:cubicBezTo>
                  <a:pt x="184667" y="133703"/>
                  <a:pt x="185977" y="133703"/>
                  <a:pt x="187286" y="134997"/>
                </a:cubicBezTo>
                <a:cubicBezTo>
                  <a:pt x="187286" y="134997"/>
                  <a:pt x="187286" y="134997"/>
                  <a:pt x="209551" y="149225"/>
                </a:cubicBezTo>
                <a:cubicBezTo>
                  <a:pt x="209551" y="149225"/>
                  <a:pt x="209551" y="149225"/>
                  <a:pt x="209551" y="44450"/>
                </a:cubicBezTo>
                <a:cubicBezTo>
                  <a:pt x="209551" y="44450"/>
                  <a:pt x="209551" y="44450"/>
                  <a:pt x="157163" y="44450"/>
                </a:cubicBezTo>
                <a:close/>
                <a:moveTo>
                  <a:pt x="21721" y="12700"/>
                </a:moveTo>
                <a:cubicBezTo>
                  <a:pt x="16566" y="12700"/>
                  <a:pt x="12700" y="16782"/>
                  <a:pt x="12700" y="22225"/>
                </a:cubicBezTo>
                <a:cubicBezTo>
                  <a:pt x="12700" y="27668"/>
                  <a:pt x="16566" y="31750"/>
                  <a:pt x="21721" y="31750"/>
                </a:cubicBezTo>
                <a:cubicBezTo>
                  <a:pt x="21721" y="31750"/>
                  <a:pt x="21721" y="31750"/>
                  <a:pt x="231775" y="31750"/>
                </a:cubicBezTo>
                <a:cubicBezTo>
                  <a:pt x="231775" y="31750"/>
                  <a:pt x="231775" y="31750"/>
                  <a:pt x="231775" y="12700"/>
                </a:cubicBezTo>
                <a:cubicBezTo>
                  <a:pt x="231775" y="12700"/>
                  <a:pt x="231775" y="12700"/>
                  <a:pt x="21721" y="12700"/>
                </a:cubicBezTo>
                <a:close/>
                <a:moveTo>
                  <a:pt x="21895" y="0"/>
                </a:moveTo>
                <a:cubicBezTo>
                  <a:pt x="21895" y="0"/>
                  <a:pt x="21895" y="0"/>
                  <a:pt x="238275" y="0"/>
                </a:cubicBezTo>
                <a:cubicBezTo>
                  <a:pt x="242139" y="0"/>
                  <a:pt x="244715" y="2592"/>
                  <a:pt x="244715" y="6480"/>
                </a:cubicBezTo>
                <a:cubicBezTo>
                  <a:pt x="244715" y="6480"/>
                  <a:pt x="244715" y="6480"/>
                  <a:pt x="244715" y="31105"/>
                </a:cubicBezTo>
                <a:cubicBezTo>
                  <a:pt x="244715" y="31105"/>
                  <a:pt x="244715" y="31105"/>
                  <a:pt x="266610" y="31105"/>
                </a:cubicBezTo>
                <a:cubicBezTo>
                  <a:pt x="270474" y="31105"/>
                  <a:pt x="273050" y="33697"/>
                  <a:pt x="273050" y="37585"/>
                </a:cubicBezTo>
                <a:cubicBezTo>
                  <a:pt x="273050" y="37585"/>
                  <a:pt x="273050" y="37585"/>
                  <a:pt x="273050" y="325308"/>
                </a:cubicBezTo>
                <a:cubicBezTo>
                  <a:pt x="273050" y="329196"/>
                  <a:pt x="270474" y="331788"/>
                  <a:pt x="266610" y="331788"/>
                </a:cubicBezTo>
                <a:cubicBezTo>
                  <a:pt x="266610" y="331788"/>
                  <a:pt x="266610" y="331788"/>
                  <a:pt x="21895" y="331788"/>
                </a:cubicBezTo>
                <a:cubicBezTo>
                  <a:pt x="10304" y="331788"/>
                  <a:pt x="0" y="321420"/>
                  <a:pt x="0" y="309755"/>
                </a:cubicBezTo>
                <a:cubicBezTo>
                  <a:pt x="0" y="309755"/>
                  <a:pt x="0" y="309755"/>
                  <a:pt x="0" y="22033"/>
                </a:cubicBezTo>
                <a:cubicBezTo>
                  <a:pt x="0" y="10368"/>
                  <a:pt x="10304" y="0"/>
                  <a:pt x="2189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60" name="椭圆 54">
            <a:extLst>
              <a:ext uri="{FF2B5EF4-FFF2-40B4-BE49-F238E27FC236}">
                <a16:creationId xmlns="" xmlns:a16="http://schemas.microsoft.com/office/drawing/2014/main" id="{AE45670B-5D99-4EFE-9F8E-D1DBA9527920}"/>
              </a:ext>
            </a:extLst>
          </p:cNvPr>
          <p:cNvSpPr/>
          <p:nvPr/>
        </p:nvSpPr>
        <p:spPr>
          <a:xfrm>
            <a:off x="6600601" y="4118080"/>
            <a:ext cx="462274" cy="241090"/>
          </a:xfrm>
          <a:custGeom>
            <a:avLst/>
            <a:gdLst>
              <a:gd name="connsiteX0" fmla="*/ 285750 w 331788"/>
              <a:gd name="connsiteY0" fmla="*/ 69850 h 173038"/>
              <a:gd name="connsiteX1" fmla="*/ 285750 w 331788"/>
              <a:gd name="connsiteY1" fmla="*/ 153776 h 173038"/>
              <a:gd name="connsiteX2" fmla="*/ 250825 w 331788"/>
              <a:gd name="connsiteY2" fmla="*/ 166688 h 173038"/>
              <a:gd name="connsiteX3" fmla="*/ 250825 w 331788"/>
              <a:gd name="connsiteY3" fmla="*/ 78888 h 173038"/>
              <a:gd name="connsiteX4" fmla="*/ 285750 w 331788"/>
              <a:gd name="connsiteY4" fmla="*/ 69850 h 173038"/>
              <a:gd name="connsiteX5" fmla="*/ 47625 w 331788"/>
              <a:gd name="connsiteY5" fmla="*/ 69850 h 173038"/>
              <a:gd name="connsiteX6" fmla="*/ 166666 w 331788"/>
              <a:gd name="connsiteY6" fmla="*/ 100806 h 173038"/>
              <a:gd name="connsiteX7" fmla="*/ 236538 w 331788"/>
              <a:gd name="connsiteY7" fmla="*/ 82749 h 173038"/>
              <a:gd name="connsiteX8" fmla="*/ 236538 w 331788"/>
              <a:gd name="connsiteY8" fmla="*/ 169169 h 173038"/>
              <a:gd name="connsiteX9" fmla="*/ 166666 w 331788"/>
              <a:gd name="connsiteY9" fmla="*/ 173038 h 173038"/>
              <a:gd name="connsiteX10" fmla="*/ 47625 w 331788"/>
              <a:gd name="connsiteY10" fmla="*/ 153690 h 173038"/>
              <a:gd name="connsiteX11" fmla="*/ 47625 w 331788"/>
              <a:gd name="connsiteY11" fmla="*/ 69850 h 173038"/>
              <a:gd name="connsiteX12" fmla="*/ 166688 w 331788"/>
              <a:gd name="connsiteY12" fmla="*/ 0 h 173038"/>
              <a:gd name="connsiteX13" fmla="*/ 331788 w 331788"/>
              <a:gd name="connsiteY13" fmla="*/ 42862 h 173038"/>
              <a:gd name="connsiteX14" fmla="*/ 244475 w 331788"/>
              <a:gd name="connsiteY14" fmla="*/ 65087 h 173038"/>
              <a:gd name="connsiteX15" fmla="*/ 168275 w 331788"/>
              <a:gd name="connsiteY15" fmla="*/ 34925 h 173038"/>
              <a:gd name="connsiteX16" fmla="*/ 163513 w 331788"/>
              <a:gd name="connsiteY16" fmla="*/ 49212 h 173038"/>
              <a:gd name="connsiteX17" fmla="*/ 220663 w 331788"/>
              <a:gd name="connsiteY17" fmla="*/ 71438 h 173038"/>
              <a:gd name="connsiteX18" fmla="*/ 166688 w 331788"/>
              <a:gd name="connsiteY18" fmla="*/ 85725 h 173038"/>
              <a:gd name="connsiteX19" fmla="*/ 0 w 331788"/>
              <a:gd name="connsiteY19" fmla="*/ 42862 h 17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1788" h="173038">
                <a:moveTo>
                  <a:pt x="285750" y="69850"/>
                </a:moveTo>
                <a:lnTo>
                  <a:pt x="285750" y="153776"/>
                </a:lnTo>
                <a:cubicBezTo>
                  <a:pt x="284407" y="156359"/>
                  <a:pt x="272317" y="161523"/>
                  <a:pt x="250825" y="166688"/>
                </a:cubicBezTo>
                <a:cubicBezTo>
                  <a:pt x="250825" y="78888"/>
                  <a:pt x="250825" y="78888"/>
                  <a:pt x="250825" y="78888"/>
                </a:cubicBezTo>
                <a:cubicBezTo>
                  <a:pt x="285750" y="69850"/>
                  <a:pt x="285750" y="69850"/>
                  <a:pt x="285750" y="69850"/>
                </a:cubicBezTo>
                <a:close/>
                <a:moveTo>
                  <a:pt x="47625" y="69850"/>
                </a:moveTo>
                <a:cubicBezTo>
                  <a:pt x="166666" y="100806"/>
                  <a:pt x="166666" y="100806"/>
                  <a:pt x="166666" y="100806"/>
                </a:cubicBezTo>
                <a:cubicBezTo>
                  <a:pt x="236538" y="82749"/>
                  <a:pt x="236538" y="82749"/>
                  <a:pt x="236538" y="82749"/>
                </a:cubicBezTo>
                <a:cubicBezTo>
                  <a:pt x="236538" y="169169"/>
                  <a:pt x="236538" y="169169"/>
                  <a:pt x="236538" y="169169"/>
                </a:cubicBezTo>
                <a:cubicBezTo>
                  <a:pt x="218423" y="171748"/>
                  <a:pt x="195132" y="173038"/>
                  <a:pt x="166666" y="173038"/>
                </a:cubicBezTo>
                <a:cubicBezTo>
                  <a:pt x="92912" y="173038"/>
                  <a:pt x="50213" y="160140"/>
                  <a:pt x="47625" y="153690"/>
                </a:cubicBezTo>
                <a:cubicBezTo>
                  <a:pt x="47625" y="69850"/>
                  <a:pt x="47625" y="69850"/>
                  <a:pt x="47625" y="69850"/>
                </a:cubicBezTo>
                <a:close/>
                <a:moveTo>
                  <a:pt x="166688" y="0"/>
                </a:moveTo>
                <a:lnTo>
                  <a:pt x="331788" y="42862"/>
                </a:lnTo>
                <a:lnTo>
                  <a:pt x="244475" y="65087"/>
                </a:lnTo>
                <a:lnTo>
                  <a:pt x="168275" y="34925"/>
                </a:lnTo>
                <a:lnTo>
                  <a:pt x="163513" y="49212"/>
                </a:lnTo>
                <a:lnTo>
                  <a:pt x="220663" y="71438"/>
                </a:lnTo>
                <a:lnTo>
                  <a:pt x="166688" y="85725"/>
                </a:lnTo>
                <a:lnTo>
                  <a:pt x="0" y="4286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1" name="椭圆 55">
            <a:extLst>
              <a:ext uri="{FF2B5EF4-FFF2-40B4-BE49-F238E27FC236}">
                <a16:creationId xmlns="" xmlns:a16="http://schemas.microsoft.com/office/drawing/2014/main" id="{CAF44059-CD47-4880-AF19-D8EE42B958D0}"/>
              </a:ext>
            </a:extLst>
          </p:cNvPr>
          <p:cNvSpPr/>
          <p:nvPr/>
        </p:nvSpPr>
        <p:spPr>
          <a:xfrm>
            <a:off x="8437920" y="3054238"/>
            <a:ext cx="535176" cy="629844"/>
          </a:xfrm>
          <a:custGeom>
            <a:avLst/>
            <a:gdLst>
              <a:gd name="connsiteX0" fmla="*/ 119379 w 281919"/>
              <a:gd name="connsiteY0" fmla="*/ 73025 h 331788"/>
              <a:gd name="connsiteX1" fmla="*/ 144779 w 281919"/>
              <a:gd name="connsiteY1" fmla="*/ 98425 h 331788"/>
              <a:gd name="connsiteX2" fmla="*/ 119379 w 281919"/>
              <a:gd name="connsiteY2" fmla="*/ 123825 h 331788"/>
              <a:gd name="connsiteX3" fmla="*/ 93979 w 281919"/>
              <a:gd name="connsiteY3" fmla="*/ 98425 h 331788"/>
              <a:gd name="connsiteX4" fmla="*/ 119379 w 281919"/>
              <a:gd name="connsiteY4" fmla="*/ 73025 h 331788"/>
              <a:gd name="connsiteX5" fmla="*/ 114848 w 281919"/>
              <a:gd name="connsiteY5" fmla="*/ 31750 h 331788"/>
              <a:gd name="connsiteX6" fmla="*/ 109669 w 281919"/>
              <a:gd name="connsiteY6" fmla="*/ 35634 h 331788"/>
              <a:gd name="connsiteX7" fmla="*/ 103196 w 281919"/>
              <a:gd name="connsiteY7" fmla="*/ 48581 h 331788"/>
              <a:gd name="connsiteX8" fmla="*/ 100607 w 281919"/>
              <a:gd name="connsiteY8" fmla="*/ 52465 h 331788"/>
              <a:gd name="connsiteX9" fmla="*/ 95428 w 281919"/>
              <a:gd name="connsiteY9" fmla="*/ 52465 h 331788"/>
              <a:gd name="connsiteX10" fmla="*/ 82481 w 281919"/>
              <a:gd name="connsiteY10" fmla="*/ 47286 h 331788"/>
              <a:gd name="connsiteX11" fmla="*/ 76008 w 281919"/>
              <a:gd name="connsiteY11" fmla="*/ 48581 h 331788"/>
              <a:gd name="connsiteX12" fmla="*/ 69535 w 281919"/>
              <a:gd name="connsiteY12" fmla="*/ 55054 h 331788"/>
              <a:gd name="connsiteX13" fmla="*/ 68240 w 281919"/>
              <a:gd name="connsiteY13" fmla="*/ 60233 h 331788"/>
              <a:gd name="connsiteX14" fmla="*/ 73419 w 281919"/>
              <a:gd name="connsiteY14" fmla="*/ 74474 h 331788"/>
              <a:gd name="connsiteX15" fmla="*/ 73419 w 281919"/>
              <a:gd name="connsiteY15" fmla="*/ 78358 h 331788"/>
              <a:gd name="connsiteX16" fmla="*/ 73419 w 281919"/>
              <a:gd name="connsiteY16" fmla="*/ 79652 h 331788"/>
              <a:gd name="connsiteX17" fmla="*/ 70829 w 281919"/>
              <a:gd name="connsiteY17" fmla="*/ 82242 h 331788"/>
              <a:gd name="connsiteX18" fmla="*/ 56588 w 281919"/>
              <a:gd name="connsiteY18" fmla="*/ 88715 h 331788"/>
              <a:gd name="connsiteX19" fmla="*/ 52704 w 281919"/>
              <a:gd name="connsiteY19" fmla="*/ 93894 h 331788"/>
              <a:gd name="connsiteX20" fmla="*/ 52704 w 281919"/>
              <a:gd name="connsiteY20" fmla="*/ 102956 h 331788"/>
              <a:gd name="connsiteX21" fmla="*/ 56588 w 281919"/>
              <a:gd name="connsiteY21" fmla="*/ 108135 h 331788"/>
              <a:gd name="connsiteX22" fmla="*/ 70829 w 281919"/>
              <a:gd name="connsiteY22" fmla="*/ 113314 h 331788"/>
              <a:gd name="connsiteX23" fmla="*/ 73419 w 281919"/>
              <a:gd name="connsiteY23" fmla="*/ 117198 h 331788"/>
              <a:gd name="connsiteX24" fmla="*/ 73419 w 281919"/>
              <a:gd name="connsiteY24" fmla="*/ 122376 h 331788"/>
              <a:gd name="connsiteX25" fmla="*/ 68240 w 281919"/>
              <a:gd name="connsiteY25" fmla="*/ 135323 h 331788"/>
              <a:gd name="connsiteX26" fmla="*/ 69535 w 281919"/>
              <a:gd name="connsiteY26" fmla="*/ 141796 h 331788"/>
              <a:gd name="connsiteX27" fmla="*/ 76008 w 281919"/>
              <a:gd name="connsiteY27" fmla="*/ 148269 h 331788"/>
              <a:gd name="connsiteX28" fmla="*/ 82481 w 281919"/>
              <a:gd name="connsiteY28" fmla="*/ 149564 h 331788"/>
              <a:gd name="connsiteX29" fmla="*/ 95428 w 281919"/>
              <a:gd name="connsiteY29" fmla="*/ 144386 h 331788"/>
              <a:gd name="connsiteX30" fmla="*/ 100607 w 281919"/>
              <a:gd name="connsiteY30" fmla="*/ 144386 h 331788"/>
              <a:gd name="connsiteX31" fmla="*/ 104491 w 281919"/>
              <a:gd name="connsiteY31" fmla="*/ 146975 h 331788"/>
              <a:gd name="connsiteX32" fmla="*/ 109669 w 281919"/>
              <a:gd name="connsiteY32" fmla="*/ 161216 h 331788"/>
              <a:gd name="connsiteX33" fmla="*/ 114848 w 281919"/>
              <a:gd name="connsiteY33" fmla="*/ 165100 h 331788"/>
              <a:gd name="connsiteX34" fmla="*/ 123911 w 281919"/>
              <a:gd name="connsiteY34" fmla="*/ 165100 h 331788"/>
              <a:gd name="connsiteX35" fmla="*/ 129089 w 281919"/>
              <a:gd name="connsiteY35" fmla="*/ 161216 h 331788"/>
              <a:gd name="connsiteX36" fmla="*/ 135562 w 281919"/>
              <a:gd name="connsiteY36" fmla="*/ 146975 h 331788"/>
              <a:gd name="connsiteX37" fmla="*/ 138152 w 281919"/>
              <a:gd name="connsiteY37" fmla="*/ 144386 h 331788"/>
              <a:gd name="connsiteX38" fmla="*/ 143330 w 281919"/>
              <a:gd name="connsiteY38" fmla="*/ 144386 h 331788"/>
              <a:gd name="connsiteX39" fmla="*/ 157572 w 281919"/>
              <a:gd name="connsiteY39" fmla="*/ 149564 h 331788"/>
              <a:gd name="connsiteX40" fmla="*/ 162750 w 281919"/>
              <a:gd name="connsiteY40" fmla="*/ 148269 h 331788"/>
              <a:gd name="connsiteX41" fmla="*/ 169224 w 281919"/>
              <a:gd name="connsiteY41" fmla="*/ 141796 h 331788"/>
              <a:gd name="connsiteX42" fmla="*/ 170518 w 281919"/>
              <a:gd name="connsiteY42" fmla="*/ 135323 h 331788"/>
              <a:gd name="connsiteX43" fmla="*/ 165340 w 281919"/>
              <a:gd name="connsiteY43" fmla="*/ 121082 h 331788"/>
              <a:gd name="connsiteX44" fmla="*/ 165340 w 281919"/>
              <a:gd name="connsiteY44" fmla="*/ 117198 h 331788"/>
              <a:gd name="connsiteX45" fmla="*/ 167929 w 281919"/>
              <a:gd name="connsiteY45" fmla="*/ 113314 h 331788"/>
              <a:gd name="connsiteX46" fmla="*/ 182170 w 281919"/>
              <a:gd name="connsiteY46" fmla="*/ 108135 h 331788"/>
              <a:gd name="connsiteX47" fmla="*/ 186054 w 281919"/>
              <a:gd name="connsiteY47" fmla="*/ 102956 h 331788"/>
              <a:gd name="connsiteX48" fmla="*/ 186054 w 281919"/>
              <a:gd name="connsiteY48" fmla="*/ 93894 h 331788"/>
              <a:gd name="connsiteX49" fmla="*/ 182170 w 281919"/>
              <a:gd name="connsiteY49" fmla="*/ 88715 h 331788"/>
              <a:gd name="connsiteX50" fmla="*/ 167929 w 281919"/>
              <a:gd name="connsiteY50" fmla="*/ 82242 h 331788"/>
              <a:gd name="connsiteX51" fmla="*/ 165340 w 281919"/>
              <a:gd name="connsiteY51" fmla="*/ 79652 h 331788"/>
              <a:gd name="connsiteX52" fmla="*/ 165340 w 281919"/>
              <a:gd name="connsiteY52" fmla="*/ 74474 h 331788"/>
              <a:gd name="connsiteX53" fmla="*/ 170518 w 281919"/>
              <a:gd name="connsiteY53" fmla="*/ 60233 h 331788"/>
              <a:gd name="connsiteX54" fmla="*/ 169224 w 281919"/>
              <a:gd name="connsiteY54" fmla="*/ 53759 h 331788"/>
              <a:gd name="connsiteX55" fmla="*/ 162750 w 281919"/>
              <a:gd name="connsiteY55" fmla="*/ 48581 h 331788"/>
              <a:gd name="connsiteX56" fmla="*/ 156277 w 281919"/>
              <a:gd name="connsiteY56" fmla="*/ 47286 h 331788"/>
              <a:gd name="connsiteX57" fmla="*/ 143330 w 281919"/>
              <a:gd name="connsiteY57" fmla="*/ 52465 h 331788"/>
              <a:gd name="connsiteX58" fmla="*/ 138152 w 281919"/>
              <a:gd name="connsiteY58" fmla="*/ 52465 h 331788"/>
              <a:gd name="connsiteX59" fmla="*/ 135562 w 281919"/>
              <a:gd name="connsiteY59" fmla="*/ 49875 h 331788"/>
              <a:gd name="connsiteX60" fmla="*/ 129089 w 281919"/>
              <a:gd name="connsiteY60" fmla="*/ 35634 h 331788"/>
              <a:gd name="connsiteX61" fmla="*/ 123911 w 281919"/>
              <a:gd name="connsiteY61" fmla="*/ 31750 h 331788"/>
              <a:gd name="connsiteX62" fmla="*/ 114848 w 281919"/>
              <a:gd name="connsiteY62" fmla="*/ 31750 h 331788"/>
              <a:gd name="connsiteX63" fmla="*/ 124149 w 281919"/>
              <a:gd name="connsiteY63" fmla="*/ 0 h 331788"/>
              <a:gd name="connsiteX64" fmla="*/ 249569 w 281919"/>
              <a:gd name="connsiteY64" fmla="*/ 125717 h 331788"/>
              <a:gd name="connsiteX65" fmla="*/ 257327 w 281919"/>
              <a:gd name="connsiteY65" fmla="*/ 156822 h 331788"/>
              <a:gd name="connsiteX66" fmla="*/ 280600 w 281919"/>
              <a:gd name="connsiteY66" fmla="*/ 200887 h 331788"/>
              <a:gd name="connsiteX67" fmla="*/ 271549 w 281919"/>
              <a:gd name="connsiteY67" fmla="*/ 217736 h 331788"/>
              <a:gd name="connsiteX68" fmla="*/ 249569 w 281919"/>
              <a:gd name="connsiteY68" fmla="*/ 217736 h 331788"/>
              <a:gd name="connsiteX69" fmla="*/ 249569 w 281919"/>
              <a:gd name="connsiteY69" fmla="*/ 263098 h 331788"/>
              <a:gd name="connsiteX70" fmla="*/ 223709 w 281919"/>
              <a:gd name="connsiteY70" fmla="*/ 290315 h 331788"/>
              <a:gd name="connsiteX71" fmla="*/ 187505 w 281919"/>
              <a:gd name="connsiteY71" fmla="*/ 290315 h 331788"/>
              <a:gd name="connsiteX72" fmla="*/ 187505 w 281919"/>
              <a:gd name="connsiteY72" fmla="*/ 322716 h 331788"/>
              <a:gd name="connsiteX73" fmla="*/ 178454 w 281919"/>
              <a:gd name="connsiteY73" fmla="*/ 331788 h 331788"/>
              <a:gd name="connsiteX74" fmla="*/ 49155 w 281919"/>
              <a:gd name="connsiteY74" fmla="*/ 331788 h 331788"/>
              <a:gd name="connsiteX75" fmla="*/ 38811 w 281919"/>
              <a:gd name="connsiteY75" fmla="*/ 322716 h 331788"/>
              <a:gd name="connsiteX76" fmla="*/ 38811 w 281919"/>
              <a:gd name="connsiteY76" fmla="*/ 289019 h 331788"/>
              <a:gd name="connsiteX77" fmla="*/ 12952 w 281919"/>
              <a:gd name="connsiteY77" fmla="*/ 182743 h 331788"/>
              <a:gd name="connsiteX78" fmla="*/ 22 w 281919"/>
              <a:gd name="connsiteY78" fmla="*/ 127013 h 331788"/>
              <a:gd name="connsiteX79" fmla="*/ 124149 w 281919"/>
              <a:gd name="connsiteY79"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81919" h="331788">
                <a:moveTo>
                  <a:pt x="119379" y="73025"/>
                </a:moveTo>
                <a:cubicBezTo>
                  <a:pt x="133407" y="73025"/>
                  <a:pt x="144779" y="84397"/>
                  <a:pt x="144779" y="98425"/>
                </a:cubicBezTo>
                <a:cubicBezTo>
                  <a:pt x="144779" y="112453"/>
                  <a:pt x="133407" y="123825"/>
                  <a:pt x="119379" y="123825"/>
                </a:cubicBezTo>
                <a:cubicBezTo>
                  <a:pt x="105351" y="123825"/>
                  <a:pt x="93979" y="112453"/>
                  <a:pt x="93979" y="98425"/>
                </a:cubicBezTo>
                <a:cubicBezTo>
                  <a:pt x="93979" y="84397"/>
                  <a:pt x="105351" y="73025"/>
                  <a:pt x="119379" y="73025"/>
                </a:cubicBezTo>
                <a:close/>
                <a:moveTo>
                  <a:pt x="114848" y="31750"/>
                </a:moveTo>
                <a:cubicBezTo>
                  <a:pt x="112259" y="31750"/>
                  <a:pt x="110964" y="33045"/>
                  <a:pt x="109669" y="35634"/>
                </a:cubicBezTo>
                <a:cubicBezTo>
                  <a:pt x="109669" y="35634"/>
                  <a:pt x="109669" y="35634"/>
                  <a:pt x="103196" y="48581"/>
                </a:cubicBezTo>
                <a:cubicBezTo>
                  <a:pt x="103196" y="51170"/>
                  <a:pt x="101901" y="51170"/>
                  <a:pt x="100607" y="52465"/>
                </a:cubicBezTo>
                <a:cubicBezTo>
                  <a:pt x="99312" y="52465"/>
                  <a:pt x="96723" y="52465"/>
                  <a:pt x="95428" y="52465"/>
                </a:cubicBezTo>
                <a:cubicBezTo>
                  <a:pt x="95428" y="52465"/>
                  <a:pt x="95428" y="52465"/>
                  <a:pt x="82481" y="47286"/>
                </a:cubicBezTo>
                <a:cubicBezTo>
                  <a:pt x="79892" y="45991"/>
                  <a:pt x="77303" y="45991"/>
                  <a:pt x="76008" y="48581"/>
                </a:cubicBezTo>
                <a:cubicBezTo>
                  <a:pt x="76008" y="48581"/>
                  <a:pt x="76008" y="48581"/>
                  <a:pt x="69535" y="55054"/>
                </a:cubicBezTo>
                <a:cubicBezTo>
                  <a:pt x="68240" y="56349"/>
                  <a:pt x="66946" y="58938"/>
                  <a:pt x="68240" y="60233"/>
                </a:cubicBezTo>
                <a:cubicBezTo>
                  <a:pt x="68240" y="60233"/>
                  <a:pt x="68240" y="60233"/>
                  <a:pt x="73419" y="74474"/>
                </a:cubicBezTo>
                <a:cubicBezTo>
                  <a:pt x="74713" y="75769"/>
                  <a:pt x="74713" y="77063"/>
                  <a:pt x="73419" y="78358"/>
                </a:cubicBezTo>
                <a:cubicBezTo>
                  <a:pt x="73419" y="79652"/>
                  <a:pt x="73419" y="79652"/>
                  <a:pt x="73419" y="79652"/>
                </a:cubicBezTo>
                <a:cubicBezTo>
                  <a:pt x="73419" y="80947"/>
                  <a:pt x="72124" y="82242"/>
                  <a:pt x="70829" y="82242"/>
                </a:cubicBezTo>
                <a:cubicBezTo>
                  <a:pt x="70829" y="82242"/>
                  <a:pt x="70829" y="82242"/>
                  <a:pt x="56588" y="88715"/>
                </a:cubicBezTo>
                <a:cubicBezTo>
                  <a:pt x="53999" y="90010"/>
                  <a:pt x="52704" y="91304"/>
                  <a:pt x="52704" y="93894"/>
                </a:cubicBezTo>
                <a:cubicBezTo>
                  <a:pt x="52704" y="93894"/>
                  <a:pt x="52704" y="93894"/>
                  <a:pt x="52704" y="102956"/>
                </a:cubicBezTo>
                <a:cubicBezTo>
                  <a:pt x="52704" y="105546"/>
                  <a:pt x="53999" y="106840"/>
                  <a:pt x="56588" y="108135"/>
                </a:cubicBezTo>
                <a:cubicBezTo>
                  <a:pt x="56588" y="108135"/>
                  <a:pt x="56588" y="108135"/>
                  <a:pt x="70829" y="113314"/>
                </a:cubicBezTo>
                <a:cubicBezTo>
                  <a:pt x="72124" y="114608"/>
                  <a:pt x="73419" y="115903"/>
                  <a:pt x="73419" y="117198"/>
                </a:cubicBezTo>
                <a:cubicBezTo>
                  <a:pt x="74713" y="118492"/>
                  <a:pt x="74713" y="121082"/>
                  <a:pt x="73419" y="122376"/>
                </a:cubicBezTo>
                <a:cubicBezTo>
                  <a:pt x="73419" y="122376"/>
                  <a:pt x="73419" y="122376"/>
                  <a:pt x="68240" y="135323"/>
                </a:cubicBezTo>
                <a:cubicBezTo>
                  <a:pt x="66946" y="137912"/>
                  <a:pt x="68240" y="140502"/>
                  <a:pt x="69535" y="141796"/>
                </a:cubicBezTo>
                <a:cubicBezTo>
                  <a:pt x="69535" y="141796"/>
                  <a:pt x="69535" y="141796"/>
                  <a:pt x="76008" y="148269"/>
                </a:cubicBezTo>
                <a:cubicBezTo>
                  <a:pt x="77303" y="149564"/>
                  <a:pt x="79892" y="150859"/>
                  <a:pt x="82481" y="149564"/>
                </a:cubicBezTo>
                <a:cubicBezTo>
                  <a:pt x="82481" y="149564"/>
                  <a:pt x="82481" y="149564"/>
                  <a:pt x="95428" y="144386"/>
                </a:cubicBezTo>
                <a:cubicBezTo>
                  <a:pt x="96723" y="143091"/>
                  <a:pt x="99312" y="143091"/>
                  <a:pt x="100607" y="144386"/>
                </a:cubicBezTo>
                <a:cubicBezTo>
                  <a:pt x="101901" y="144386"/>
                  <a:pt x="103196" y="145680"/>
                  <a:pt x="104491" y="146975"/>
                </a:cubicBezTo>
                <a:cubicBezTo>
                  <a:pt x="104491" y="146975"/>
                  <a:pt x="104491" y="146975"/>
                  <a:pt x="109669" y="161216"/>
                </a:cubicBezTo>
                <a:cubicBezTo>
                  <a:pt x="110964" y="163805"/>
                  <a:pt x="112259" y="165100"/>
                  <a:pt x="114848" y="165100"/>
                </a:cubicBezTo>
                <a:cubicBezTo>
                  <a:pt x="114848" y="165100"/>
                  <a:pt x="114848" y="165100"/>
                  <a:pt x="123911" y="165100"/>
                </a:cubicBezTo>
                <a:cubicBezTo>
                  <a:pt x="126500" y="165100"/>
                  <a:pt x="129089" y="163805"/>
                  <a:pt x="129089" y="161216"/>
                </a:cubicBezTo>
                <a:cubicBezTo>
                  <a:pt x="129089" y="161216"/>
                  <a:pt x="129089" y="161216"/>
                  <a:pt x="135562" y="146975"/>
                </a:cubicBezTo>
                <a:cubicBezTo>
                  <a:pt x="135562" y="145680"/>
                  <a:pt x="136857" y="144386"/>
                  <a:pt x="138152" y="144386"/>
                </a:cubicBezTo>
                <a:cubicBezTo>
                  <a:pt x="139446" y="143091"/>
                  <a:pt x="142036" y="143091"/>
                  <a:pt x="143330" y="144386"/>
                </a:cubicBezTo>
                <a:cubicBezTo>
                  <a:pt x="143330" y="144386"/>
                  <a:pt x="143330" y="144386"/>
                  <a:pt x="157572" y="149564"/>
                </a:cubicBezTo>
                <a:cubicBezTo>
                  <a:pt x="158866" y="150859"/>
                  <a:pt x="161456" y="149564"/>
                  <a:pt x="162750" y="148269"/>
                </a:cubicBezTo>
                <a:cubicBezTo>
                  <a:pt x="162750" y="148269"/>
                  <a:pt x="162750" y="148269"/>
                  <a:pt x="169224" y="141796"/>
                </a:cubicBezTo>
                <a:cubicBezTo>
                  <a:pt x="171813" y="140502"/>
                  <a:pt x="171813" y="137912"/>
                  <a:pt x="170518" y="135323"/>
                </a:cubicBezTo>
                <a:cubicBezTo>
                  <a:pt x="170518" y="135323"/>
                  <a:pt x="170518" y="135323"/>
                  <a:pt x="165340" y="121082"/>
                </a:cubicBezTo>
                <a:cubicBezTo>
                  <a:pt x="164045" y="119787"/>
                  <a:pt x="164045" y="118492"/>
                  <a:pt x="165340" y="117198"/>
                </a:cubicBezTo>
                <a:cubicBezTo>
                  <a:pt x="165340" y="115903"/>
                  <a:pt x="166634" y="114608"/>
                  <a:pt x="167929" y="113314"/>
                </a:cubicBezTo>
                <a:cubicBezTo>
                  <a:pt x="167929" y="113314"/>
                  <a:pt x="167929" y="113314"/>
                  <a:pt x="182170" y="108135"/>
                </a:cubicBezTo>
                <a:cubicBezTo>
                  <a:pt x="184760" y="106840"/>
                  <a:pt x="186054" y="105546"/>
                  <a:pt x="186054" y="102956"/>
                </a:cubicBezTo>
                <a:cubicBezTo>
                  <a:pt x="186054" y="102956"/>
                  <a:pt x="186054" y="102956"/>
                  <a:pt x="186054" y="93894"/>
                </a:cubicBezTo>
                <a:cubicBezTo>
                  <a:pt x="186054" y="91304"/>
                  <a:pt x="184760" y="88715"/>
                  <a:pt x="182170" y="88715"/>
                </a:cubicBezTo>
                <a:cubicBezTo>
                  <a:pt x="182170" y="88715"/>
                  <a:pt x="182170" y="88715"/>
                  <a:pt x="167929" y="82242"/>
                </a:cubicBezTo>
                <a:cubicBezTo>
                  <a:pt x="166634" y="82242"/>
                  <a:pt x="165340" y="80947"/>
                  <a:pt x="165340" y="79652"/>
                </a:cubicBezTo>
                <a:cubicBezTo>
                  <a:pt x="164045" y="78358"/>
                  <a:pt x="164045" y="75769"/>
                  <a:pt x="165340" y="74474"/>
                </a:cubicBezTo>
                <a:cubicBezTo>
                  <a:pt x="165340" y="74474"/>
                  <a:pt x="165340" y="74474"/>
                  <a:pt x="170518" y="60233"/>
                </a:cubicBezTo>
                <a:cubicBezTo>
                  <a:pt x="171813" y="58938"/>
                  <a:pt x="170518" y="56349"/>
                  <a:pt x="169224" y="53759"/>
                </a:cubicBezTo>
                <a:cubicBezTo>
                  <a:pt x="169224" y="53759"/>
                  <a:pt x="169224" y="53759"/>
                  <a:pt x="162750" y="48581"/>
                </a:cubicBezTo>
                <a:cubicBezTo>
                  <a:pt x="161456" y="45991"/>
                  <a:pt x="158866" y="45991"/>
                  <a:pt x="156277" y="47286"/>
                </a:cubicBezTo>
                <a:cubicBezTo>
                  <a:pt x="156277" y="47286"/>
                  <a:pt x="156277" y="47286"/>
                  <a:pt x="143330" y="52465"/>
                </a:cubicBezTo>
                <a:cubicBezTo>
                  <a:pt x="142036" y="53759"/>
                  <a:pt x="139446" y="52465"/>
                  <a:pt x="138152" y="52465"/>
                </a:cubicBezTo>
                <a:cubicBezTo>
                  <a:pt x="136857" y="52465"/>
                  <a:pt x="135562" y="51170"/>
                  <a:pt x="135562" y="49875"/>
                </a:cubicBezTo>
                <a:cubicBezTo>
                  <a:pt x="135562" y="49875"/>
                  <a:pt x="135562" y="49875"/>
                  <a:pt x="129089" y="35634"/>
                </a:cubicBezTo>
                <a:cubicBezTo>
                  <a:pt x="127795" y="33045"/>
                  <a:pt x="126500" y="31750"/>
                  <a:pt x="123911" y="31750"/>
                </a:cubicBezTo>
                <a:cubicBezTo>
                  <a:pt x="123911" y="31750"/>
                  <a:pt x="123911" y="31750"/>
                  <a:pt x="114848" y="31750"/>
                </a:cubicBezTo>
                <a:close/>
                <a:moveTo>
                  <a:pt x="124149" y="0"/>
                </a:moveTo>
                <a:cubicBezTo>
                  <a:pt x="192677" y="0"/>
                  <a:pt x="249569" y="55730"/>
                  <a:pt x="249569" y="125717"/>
                </a:cubicBezTo>
                <a:cubicBezTo>
                  <a:pt x="249569" y="136085"/>
                  <a:pt x="252155" y="146453"/>
                  <a:pt x="257327" y="156822"/>
                </a:cubicBezTo>
                <a:cubicBezTo>
                  <a:pt x="257327" y="156822"/>
                  <a:pt x="257327" y="156822"/>
                  <a:pt x="280600" y="200887"/>
                </a:cubicBezTo>
                <a:cubicBezTo>
                  <a:pt x="284479" y="207368"/>
                  <a:pt x="279307" y="216440"/>
                  <a:pt x="271549" y="217736"/>
                </a:cubicBezTo>
                <a:cubicBezTo>
                  <a:pt x="271549" y="217736"/>
                  <a:pt x="271549" y="217736"/>
                  <a:pt x="249569" y="217736"/>
                </a:cubicBezTo>
                <a:cubicBezTo>
                  <a:pt x="249569" y="217736"/>
                  <a:pt x="249569" y="217736"/>
                  <a:pt x="249569" y="263098"/>
                </a:cubicBezTo>
                <a:cubicBezTo>
                  <a:pt x="249569" y="278650"/>
                  <a:pt x="237932" y="290315"/>
                  <a:pt x="223709" y="290315"/>
                </a:cubicBezTo>
                <a:cubicBezTo>
                  <a:pt x="223709" y="290315"/>
                  <a:pt x="223709" y="290315"/>
                  <a:pt x="187505" y="290315"/>
                </a:cubicBezTo>
                <a:cubicBezTo>
                  <a:pt x="187505" y="290315"/>
                  <a:pt x="187505" y="290315"/>
                  <a:pt x="187505" y="322716"/>
                </a:cubicBezTo>
                <a:cubicBezTo>
                  <a:pt x="187505" y="327900"/>
                  <a:pt x="183626" y="331788"/>
                  <a:pt x="178454" y="331788"/>
                </a:cubicBezTo>
                <a:cubicBezTo>
                  <a:pt x="178454" y="331788"/>
                  <a:pt x="178454" y="331788"/>
                  <a:pt x="49155" y="331788"/>
                </a:cubicBezTo>
                <a:cubicBezTo>
                  <a:pt x="43983" y="331788"/>
                  <a:pt x="38811" y="327900"/>
                  <a:pt x="38811" y="322716"/>
                </a:cubicBezTo>
                <a:cubicBezTo>
                  <a:pt x="38811" y="322716"/>
                  <a:pt x="38811" y="322716"/>
                  <a:pt x="38811" y="289019"/>
                </a:cubicBezTo>
                <a:cubicBezTo>
                  <a:pt x="38811" y="251433"/>
                  <a:pt x="31053" y="215144"/>
                  <a:pt x="12952" y="182743"/>
                </a:cubicBezTo>
                <a:cubicBezTo>
                  <a:pt x="5194" y="165894"/>
                  <a:pt x="22" y="146453"/>
                  <a:pt x="22" y="127013"/>
                </a:cubicBezTo>
                <a:cubicBezTo>
                  <a:pt x="-1271" y="57026"/>
                  <a:pt x="54328" y="0"/>
                  <a:pt x="12414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 name="TextBox 1">
            <a:extLst>
              <a:ext uri="{FF2B5EF4-FFF2-40B4-BE49-F238E27FC236}">
                <a16:creationId xmlns="" xmlns:a16="http://schemas.microsoft.com/office/drawing/2014/main" id="{7B9712B4-1EA2-0447-98BF-507A492C41AE}"/>
              </a:ext>
            </a:extLst>
          </p:cNvPr>
          <p:cNvSpPr txBox="1"/>
          <p:nvPr/>
        </p:nvSpPr>
        <p:spPr>
          <a:xfrm>
            <a:off x="2116290" y="1956654"/>
            <a:ext cx="2101382" cy="1938992"/>
          </a:xfrm>
          <a:prstGeom prst="rect">
            <a:avLst/>
          </a:prstGeom>
          <a:noFill/>
        </p:spPr>
        <p:txBody>
          <a:bodyPr wrap="square" rtlCol="0">
            <a:spAutoFit/>
          </a:bodyPr>
          <a:lstStyle/>
          <a:p>
            <a:pPr algn="ctr"/>
            <a:r>
              <a:rPr lang="x-none" sz="2400">
                <a:latin typeface="Calibri Light" panose="020F0302020204030204" pitchFamily="34" charset="0"/>
                <a:cs typeface="Calibri Light" panose="020F0302020204030204" pitchFamily="34" charset="0"/>
              </a:rPr>
              <a:t>HOA ĐÃ GẶP KHÓ KHĂN NHƯ THẾ NÀO KHI HỌC TIẾNG ANH?</a:t>
            </a:r>
          </a:p>
        </p:txBody>
      </p:sp>
      <p:sp>
        <p:nvSpPr>
          <p:cNvPr id="53" name="TextBox 52">
            <a:extLst>
              <a:ext uri="{FF2B5EF4-FFF2-40B4-BE49-F238E27FC236}">
                <a16:creationId xmlns="" xmlns:a16="http://schemas.microsoft.com/office/drawing/2014/main" id="{AEA9486B-CBDE-7440-AF44-D3F17FA1100D}"/>
              </a:ext>
            </a:extLst>
          </p:cNvPr>
          <p:cNvSpPr txBox="1"/>
          <p:nvPr/>
        </p:nvSpPr>
        <p:spPr>
          <a:xfrm>
            <a:off x="4408330" y="4279419"/>
            <a:ext cx="1893647" cy="1569660"/>
          </a:xfrm>
          <a:prstGeom prst="rect">
            <a:avLst/>
          </a:prstGeom>
          <a:noFill/>
        </p:spPr>
        <p:txBody>
          <a:bodyPr wrap="square" rtlCol="0">
            <a:spAutoFit/>
          </a:bodyPr>
          <a:lstStyle/>
          <a:p>
            <a:pPr algn="ctr"/>
            <a:r>
              <a:rPr lang="x-none" sz="2400">
                <a:latin typeface="Calibri Light" panose="020F0302020204030204" pitchFamily="34" charset="0"/>
                <a:cs typeface="Calibri Light" panose="020F0302020204030204" pitchFamily="34" charset="0"/>
              </a:rPr>
              <a:t>HOA ĐÃ VƯỢT QUA KHÓ KHĂN ĐÓ NTN? </a:t>
            </a:r>
          </a:p>
        </p:txBody>
      </p:sp>
      <p:sp>
        <p:nvSpPr>
          <p:cNvPr id="55" name="TextBox 54">
            <a:extLst>
              <a:ext uri="{FF2B5EF4-FFF2-40B4-BE49-F238E27FC236}">
                <a16:creationId xmlns="" xmlns:a16="http://schemas.microsoft.com/office/drawing/2014/main" id="{6A6267EF-4810-7E41-B611-B3617AF48709}"/>
              </a:ext>
            </a:extLst>
          </p:cNvPr>
          <p:cNvSpPr txBox="1"/>
          <p:nvPr/>
        </p:nvSpPr>
        <p:spPr>
          <a:xfrm>
            <a:off x="6104822" y="1629710"/>
            <a:ext cx="2169888" cy="1938992"/>
          </a:xfrm>
          <a:prstGeom prst="rect">
            <a:avLst/>
          </a:prstGeom>
          <a:noFill/>
        </p:spPr>
        <p:txBody>
          <a:bodyPr wrap="square" rtlCol="0">
            <a:spAutoFit/>
          </a:bodyPr>
          <a:lstStyle/>
          <a:p>
            <a:pPr algn="ctr"/>
            <a:r>
              <a:rPr lang="x-none" sz="2400">
                <a:latin typeface="Calibri Light" panose="020F0302020204030204" pitchFamily="34" charset="0"/>
                <a:cs typeface="Calibri Light" panose="020F0302020204030204" pitchFamily="34" charset="0"/>
              </a:rPr>
              <a:t>SIÊNG NĂNG, KIÊN TRÌ HỌC T.ANH ĐÃ ĐEM KQ GÌ CHO BẠN HOA?</a:t>
            </a:r>
          </a:p>
        </p:txBody>
      </p:sp>
      <p:sp>
        <p:nvSpPr>
          <p:cNvPr id="56" name="TextBox 55">
            <a:extLst>
              <a:ext uri="{FF2B5EF4-FFF2-40B4-BE49-F238E27FC236}">
                <a16:creationId xmlns="" xmlns:a16="http://schemas.microsoft.com/office/drawing/2014/main" id="{AFE57F19-00E3-CD48-8752-A5E0CBF6CBBA}"/>
              </a:ext>
            </a:extLst>
          </p:cNvPr>
          <p:cNvSpPr txBox="1"/>
          <p:nvPr/>
        </p:nvSpPr>
        <p:spPr>
          <a:xfrm>
            <a:off x="7946403" y="4359170"/>
            <a:ext cx="2745919" cy="1569660"/>
          </a:xfrm>
          <a:prstGeom prst="rect">
            <a:avLst/>
          </a:prstGeom>
          <a:noFill/>
        </p:spPr>
        <p:txBody>
          <a:bodyPr wrap="square" rtlCol="0">
            <a:spAutoFit/>
          </a:bodyPr>
          <a:lstStyle/>
          <a:p>
            <a:pPr algn="ctr"/>
            <a:r>
              <a:rPr lang="en-US" sz="2400">
                <a:latin typeface="Calibri Light" panose="020F0302020204030204" pitchFamily="34" charset="0"/>
                <a:cs typeface="Calibri Light" panose="020F0302020204030204" pitchFamily="34" charset="0"/>
              </a:rPr>
              <a:t>E</a:t>
            </a:r>
            <a:r>
              <a:rPr lang="x-none" sz="2400">
                <a:latin typeface="Calibri Light" panose="020F0302020204030204" pitchFamily="34" charset="0"/>
                <a:cs typeface="Calibri Light" panose="020F0302020204030204" pitchFamily="34" charset="0"/>
              </a:rPr>
              <a:t>M RÚT RA BÀI HỌC GÌ TỪ VIỆC RÈN LUYỆN TÍNH SIÊNG NĂNG, KIÊN TRÌ?</a:t>
            </a:r>
          </a:p>
        </p:txBody>
      </p:sp>
    </p:spTree>
    <p:custDataLst>
      <p:tags r:id="rId1"/>
    </p:custDataLst>
    <p:extLst>
      <p:ext uri="{BB962C8B-B14F-4D97-AF65-F5344CB8AC3E}">
        <p14:creationId xmlns:p14="http://schemas.microsoft.com/office/powerpoint/2010/main" val="248797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p:cTn id="11" dur="500" fill="hold"/>
                                        <p:tgtEl>
                                          <p:spTgt spid="58"/>
                                        </p:tgtEl>
                                        <p:attrNameLst>
                                          <p:attrName>ppt_w</p:attrName>
                                        </p:attrNameLst>
                                      </p:cBhvr>
                                      <p:tavLst>
                                        <p:tav tm="0">
                                          <p:val>
                                            <p:fltVal val="0"/>
                                          </p:val>
                                        </p:tav>
                                        <p:tav tm="100000">
                                          <p:val>
                                            <p:strVal val="#ppt_w"/>
                                          </p:val>
                                        </p:tav>
                                      </p:tavLst>
                                    </p:anim>
                                    <p:anim calcmode="lin" valueType="num">
                                      <p:cBhvr>
                                        <p:cTn id="12" dur="500" fill="hold"/>
                                        <p:tgtEl>
                                          <p:spTgt spid="58"/>
                                        </p:tgtEl>
                                        <p:attrNameLst>
                                          <p:attrName>ppt_h</p:attrName>
                                        </p:attrNameLst>
                                      </p:cBhvr>
                                      <p:tavLst>
                                        <p:tav tm="0">
                                          <p:val>
                                            <p:fltVal val="0"/>
                                          </p:val>
                                        </p:tav>
                                        <p:tav tm="100000">
                                          <p:val>
                                            <p:strVal val="#ppt_h"/>
                                          </p:val>
                                        </p:tav>
                                      </p:tavLst>
                                    </p:anim>
                                    <p:animEffect transition="in" filter="fade">
                                      <p:cBhvr>
                                        <p:cTn id="13" dur="500"/>
                                        <p:tgtEl>
                                          <p:spTgt spid="58"/>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 calcmode="lin" valueType="num">
                                      <p:cBhvr>
                                        <p:cTn id="16" dur="500" fill="hold"/>
                                        <p:tgtEl>
                                          <p:spTgt spid="59"/>
                                        </p:tgtEl>
                                        <p:attrNameLst>
                                          <p:attrName>ppt_w</p:attrName>
                                        </p:attrNameLst>
                                      </p:cBhvr>
                                      <p:tavLst>
                                        <p:tav tm="0">
                                          <p:val>
                                            <p:fltVal val="0"/>
                                          </p:val>
                                        </p:tav>
                                        <p:tav tm="100000">
                                          <p:val>
                                            <p:strVal val="#ppt_w"/>
                                          </p:val>
                                        </p:tav>
                                      </p:tavLst>
                                    </p:anim>
                                    <p:anim calcmode="lin" valueType="num">
                                      <p:cBhvr>
                                        <p:cTn id="17" dur="500" fill="hold"/>
                                        <p:tgtEl>
                                          <p:spTgt spid="59"/>
                                        </p:tgtEl>
                                        <p:attrNameLst>
                                          <p:attrName>ppt_h</p:attrName>
                                        </p:attrNameLst>
                                      </p:cBhvr>
                                      <p:tavLst>
                                        <p:tav tm="0">
                                          <p:val>
                                            <p:fltVal val="0"/>
                                          </p:val>
                                        </p:tav>
                                        <p:tav tm="100000">
                                          <p:val>
                                            <p:strVal val="#ppt_h"/>
                                          </p:val>
                                        </p:tav>
                                      </p:tavLst>
                                    </p:anim>
                                    <p:animEffect transition="in" filter="fade">
                                      <p:cBhvr>
                                        <p:cTn id="18" dur="500"/>
                                        <p:tgtEl>
                                          <p:spTgt spid="59"/>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p:cTn id="21" dur="500" fill="hold"/>
                                        <p:tgtEl>
                                          <p:spTgt spid="60"/>
                                        </p:tgtEl>
                                        <p:attrNameLst>
                                          <p:attrName>ppt_w</p:attrName>
                                        </p:attrNameLst>
                                      </p:cBhvr>
                                      <p:tavLst>
                                        <p:tav tm="0">
                                          <p:val>
                                            <p:fltVal val="0"/>
                                          </p:val>
                                        </p:tav>
                                        <p:tav tm="100000">
                                          <p:val>
                                            <p:strVal val="#ppt_w"/>
                                          </p:val>
                                        </p:tav>
                                      </p:tavLst>
                                    </p:anim>
                                    <p:anim calcmode="lin" valueType="num">
                                      <p:cBhvr>
                                        <p:cTn id="22" dur="500" fill="hold"/>
                                        <p:tgtEl>
                                          <p:spTgt spid="60"/>
                                        </p:tgtEl>
                                        <p:attrNameLst>
                                          <p:attrName>ppt_h</p:attrName>
                                        </p:attrNameLst>
                                      </p:cBhvr>
                                      <p:tavLst>
                                        <p:tav tm="0">
                                          <p:val>
                                            <p:fltVal val="0"/>
                                          </p:val>
                                        </p:tav>
                                        <p:tav tm="100000">
                                          <p:val>
                                            <p:strVal val="#ppt_h"/>
                                          </p:val>
                                        </p:tav>
                                      </p:tavLst>
                                    </p:anim>
                                    <p:animEffect transition="in" filter="fade">
                                      <p:cBhvr>
                                        <p:cTn id="23" dur="500"/>
                                        <p:tgtEl>
                                          <p:spTgt spid="60"/>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61"/>
                                        </p:tgtEl>
                                        <p:attrNameLst>
                                          <p:attrName>style.visibility</p:attrName>
                                        </p:attrNameLst>
                                      </p:cBhvr>
                                      <p:to>
                                        <p:strVal val="visible"/>
                                      </p:to>
                                    </p:set>
                                    <p:anim calcmode="lin" valueType="num">
                                      <p:cBhvr>
                                        <p:cTn id="26" dur="500" fill="hold"/>
                                        <p:tgtEl>
                                          <p:spTgt spid="61"/>
                                        </p:tgtEl>
                                        <p:attrNameLst>
                                          <p:attrName>ppt_w</p:attrName>
                                        </p:attrNameLst>
                                      </p:cBhvr>
                                      <p:tavLst>
                                        <p:tav tm="0">
                                          <p:val>
                                            <p:fltVal val="0"/>
                                          </p:val>
                                        </p:tav>
                                        <p:tav tm="100000">
                                          <p:val>
                                            <p:strVal val="#ppt_w"/>
                                          </p:val>
                                        </p:tav>
                                      </p:tavLst>
                                    </p:anim>
                                    <p:anim calcmode="lin" valueType="num">
                                      <p:cBhvr>
                                        <p:cTn id="27" dur="500" fill="hold"/>
                                        <p:tgtEl>
                                          <p:spTgt spid="61"/>
                                        </p:tgtEl>
                                        <p:attrNameLst>
                                          <p:attrName>ppt_h</p:attrName>
                                        </p:attrNameLst>
                                      </p:cBhvr>
                                      <p:tavLst>
                                        <p:tav tm="0">
                                          <p:val>
                                            <p:fltVal val="0"/>
                                          </p:val>
                                        </p:tav>
                                        <p:tav tm="100000">
                                          <p:val>
                                            <p:strVal val="#ppt_h"/>
                                          </p:val>
                                        </p:tav>
                                      </p:tavLst>
                                    </p:anim>
                                    <p:animEffect transition="in" filter="fade">
                                      <p:cBhvr>
                                        <p:cTn id="2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45">
            <a:extLst>
              <a:ext uri="{FF2B5EF4-FFF2-40B4-BE49-F238E27FC236}">
                <a16:creationId xmlns="" xmlns:a16="http://schemas.microsoft.com/office/drawing/2014/main" id="{9986BAC4-0AEE-455A-937C-A1D46F57C386}"/>
              </a:ext>
            </a:extLst>
          </p:cNvPr>
          <p:cNvSpPr>
            <a:spLocks/>
          </p:cNvSpPr>
          <p:nvPr/>
        </p:nvSpPr>
        <p:spPr bwMode="auto">
          <a:xfrm rot="935833">
            <a:off x="4987966" y="281415"/>
            <a:ext cx="2216068" cy="896477"/>
          </a:xfrm>
          <a:custGeom>
            <a:avLst/>
            <a:gdLst>
              <a:gd name="T0" fmla="*/ 466 w 483"/>
              <a:gd name="T1" fmla="*/ 104 h 300"/>
              <a:gd name="T2" fmla="*/ 417 w 483"/>
              <a:gd name="T3" fmla="*/ 121 h 300"/>
              <a:gd name="T4" fmla="*/ 407 w 483"/>
              <a:gd name="T5" fmla="*/ 119 h 300"/>
              <a:gd name="T6" fmla="*/ 303 w 483"/>
              <a:gd name="T7" fmla="*/ 150 h 300"/>
              <a:gd name="T8" fmla="*/ 214 w 483"/>
              <a:gd name="T9" fmla="*/ 187 h 300"/>
              <a:gd name="T10" fmla="*/ 120 w 483"/>
              <a:gd name="T11" fmla="*/ 240 h 300"/>
              <a:gd name="T12" fmla="*/ 290 w 483"/>
              <a:gd name="T13" fmla="*/ 152 h 300"/>
              <a:gd name="T14" fmla="*/ 394 w 483"/>
              <a:gd name="T15" fmla="*/ 118 h 300"/>
              <a:gd name="T16" fmla="*/ 394 w 483"/>
              <a:gd name="T17" fmla="*/ 97 h 300"/>
              <a:gd name="T18" fmla="*/ 424 w 483"/>
              <a:gd name="T19" fmla="*/ 86 h 300"/>
              <a:gd name="T20" fmla="*/ 418 w 483"/>
              <a:gd name="T21" fmla="*/ 66 h 300"/>
              <a:gd name="T22" fmla="*/ 380 w 483"/>
              <a:gd name="T23" fmla="*/ 74 h 300"/>
              <a:gd name="T24" fmla="*/ 386 w 483"/>
              <a:gd name="T25" fmla="*/ 71 h 300"/>
              <a:gd name="T26" fmla="*/ 378 w 483"/>
              <a:gd name="T27" fmla="*/ 53 h 300"/>
              <a:gd name="T28" fmla="*/ 218 w 483"/>
              <a:gd name="T29" fmla="*/ 119 h 300"/>
              <a:gd name="T30" fmla="*/ 183 w 483"/>
              <a:gd name="T31" fmla="*/ 133 h 300"/>
              <a:gd name="T32" fmla="*/ 84 w 483"/>
              <a:gd name="T33" fmla="*/ 185 h 300"/>
              <a:gd name="T34" fmla="*/ 193 w 483"/>
              <a:gd name="T35" fmla="*/ 117 h 300"/>
              <a:gd name="T36" fmla="*/ 434 w 483"/>
              <a:gd name="T37" fmla="*/ 20 h 300"/>
              <a:gd name="T38" fmla="*/ 427 w 483"/>
              <a:gd name="T39" fmla="*/ 3 h 300"/>
              <a:gd name="T40" fmla="*/ 142 w 483"/>
              <a:gd name="T41" fmla="*/ 124 h 300"/>
              <a:gd name="T42" fmla="*/ 23 w 483"/>
              <a:gd name="T43" fmla="*/ 195 h 300"/>
              <a:gd name="T44" fmla="*/ 29 w 483"/>
              <a:gd name="T45" fmla="*/ 202 h 300"/>
              <a:gd name="T46" fmla="*/ 43 w 483"/>
              <a:gd name="T47" fmla="*/ 193 h 300"/>
              <a:gd name="T48" fmla="*/ 9 w 483"/>
              <a:gd name="T49" fmla="*/ 223 h 300"/>
              <a:gd name="T50" fmla="*/ 21 w 483"/>
              <a:gd name="T51" fmla="*/ 239 h 300"/>
              <a:gd name="T52" fmla="*/ 22 w 483"/>
              <a:gd name="T53" fmla="*/ 238 h 300"/>
              <a:gd name="T54" fmla="*/ 16 w 483"/>
              <a:gd name="T55" fmla="*/ 244 h 300"/>
              <a:gd name="T56" fmla="*/ 29 w 483"/>
              <a:gd name="T57" fmla="*/ 260 h 300"/>
              <a:gd name="T58" fmla="*/ 32 w 483"/>
              <a:gd name="T59" fmla="*/ 259 h 300"/>
              <a:gd name="T60" fmla="*/ 45 w 483"/>
              <a:gd name="T61" fmla="*/ 267 h 300"/>
              <a:gd name="T62" fmla="*/ 51 w 483"/>
              <a:gd name="T63" fmla="*/ 265 h 300"/>
              <a:gd name="T64" fmla="*/ 35 w 483"/>
              <a:gd name="T65" fmla="*/ 279 h 300"/>
              <a:gd name="T66" fmla="*/ 45 w 483"/>
              <a:gd name="T67" fmla="*/ 297 h 300"/>
              <a:gd name="T68" fmla="*/ 124 w 483"/>
              <a:gd name="T69" fmla="*/ 262 h 300"/>
              <a:gd name="T70" fmla="*/ 128 w 483"/>
              <a:gd name="T71" fmla="*/ 262 h 300"/>
              <a:gd name="T72" fmla="*/ 472 w 483"/>
              <a:gd name="T73" fmla="*/ 122 h 300"/>
              <a:gd name="T74" fmla="*/ 466 w 483"/>
              <a:gd name="T75" fmla="*/ 10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300">
                <a:moveTo>
                  <a:pt x="466" y="104"/>
                </a:moveTo>
                <a:cubicBezTo>
                  <a:pt x="450" y="109"/>
                  <a:pt x="433" y="115"/>
                  <a:pt x="417" y="121"/>
                </a:cubicBezTo>
                <a:cubicBezTo>
                  <a:pt x="414" y="119"/>
                  <a:pt x="411" y="118"/>
                  <a:pt x="407" y="119"/>
                </a:cubicBezTo>
                <a:cubicBezTo>
                  <a:pt x="371" y="125"/>
                  <a:pt x="337" y="137"/>
                  <a:pt x="303" y="150"/>
                </a:cubicBezTo>
                <a:cubicBezTo>
                  <a:pt x="272" y="161"/>
                  <a:pt x="242" y="173"/>
                  <a:pt x="214" y="187"/>
                </a:cubicBezTo>
                <a:cubicBezTo>
                  <a:pt x="182" y="203"/>
                  <a:pt x="151" y="223"/>
                  <a:pt x="120" y="240"/>
                </a:cubicBezTo>
                <a:cubicBezTo>
                  <a:pt x="173" y="205"/>
                  <a:pt x="231" y="175"/>
                  <a:pt x="290" y="152"/>
                </a:cubicBezTo>
                <a:cubicBezTo>
                  <a:pt x="325" y="140"/>
                  <a:pt x="360" y="129"/>
                  <a:pt x="394" y="118"/>
                </a:cubicBezTo>
                <a:cubicBezTo>
                  <a:pt x="406" y="115"/>
                  <a:pt x="403" y="100"/>
                  <a:pt x="394" y="97"/>
                </a:cubicBezTo>
                <a:cubicBezTo>
                  <a:pt x="404" y="94"/>
                  <a:pt x="414" y="90"/>
                  <a:pt x="424" y="86"/>
                </a:cubicBezTo>
                <a:cubicBezTo>
                  <a:pt x="436" y="81"/>
                  <a:pt x="432" y="64"/>
                  <a:pt x="418" y="66"/>
                </a:cubicBezTo>
                <a:cubicBezTo>
                  <a:pt x="405" y="68"/>
                  <a:pt x="392" y="70"/>
                  <a:pt x="380" y="74"/>
                </a:cubicBezTo>
                <a:cubicBezTo>
                  <a:pt x="382" y="73"/>
                  <a:pt x="384" y="72"/>
                  <a:pt x="386" y="71"/>
                </a:cubicBezTo>
                <a:cubicBezTo>
                  <a:pt x="397" y="66"/>
                  <a:pt x="389" y="51"/>
                  <a:pt x="378" y="53"/>
                </a:cubicBezTo>
                <a:cubicBezTo>
                  <a:pt x="322" y="64"/>
                  <a:pt x="270" y="92"/>
                  <a:pt x="218" y="119"/>
                </a:cubicBezTo>
                <a:cubicBezTo>
                  <a:pt x="206" y="123"/>
                  <a:pt x="195" y="128"/>
                  <a:pt x="183" y="133"/>
                </a:cubicBezTo>
                <a:cubicBezTo>
                  <a:pt x="149" y="148"/>
                  <a:pt x="116" y="167"/>
                  <a:pt x="84" y="185"/>
                </a:cubicBezTo>
                <a:cubicBezTo>
                  <a:pt x="118" y="159"/>
                  <a:pt x="155" y="137"/>
                  <a:pt x="193" y="117"/>
                </a:cubicBezTo>
                <a:cubicBezTo>
                  <a:pt x="274" y="85"/>
                  <a:pt x="357" y="60"/>
                  <a:pt x="434" y="20"/>
                </a:cubicBezTo>
                <a:cubicBezTo>
                  <a:pt x="443" y="15"/>
                  <a:pt x="436" y="0"/>
                  <a:pt x="427" y="3"/>
                </a:cubicBezTo>
                <a:cubicBezTo>
                  <a:pt x="330" y="35"/>
                  <a:pt x="231" y="71"/>
                  <a:pt x="142" y="124"/>
                </a:cubicBezTo>
                <a:cubicBezTo>
                  <a:pt x="100" y="143"/>
                  <a:pt x="60" y="166"/>
                  <a:pt x="23" y="195"/>
                </a:cubicBezTo>
                <a:cubicBezTo>
                  <a:pt x="19" y="198"/>
                  <a:pt x="24" y="205"/>
                  <a:pt x="29" y="202"/>
                </a:cubicBezTo>
                <a:cubicBezTo>
                  <a:pt x="33" y="199"/>
                  <a:pt x="38" y="196"/>
                  <a:pt x="43" y="193"/>
                </a:cubicBezTo>
                <a:cubicBezTo>
                  <a:pt x="31" y="202"/>
                  <a:pt x="20" y="213"/>
                  <a:pt x="9" y="223"/>
                </a:cubicBezTo>
                <a:cubicBezTo>
                  <a:pt x="0" y="232"/>
                  <a:pt x="11" y="243"/>
                  <a:pt x="21" y="239"/>
                </a:cubicBezTo>
                <a:cubicBezTo>
                  <a:pt x="21" y="239"/>
                  <a:pt x="21" y="238"/>
                  <a:pt x="22" y="238"/>
                </a:cubicBezTo>
                <a:cubicBezTo>
                  <a:pt x="20" y="240"/>
                  <a:pt x="18" y="242"/>
                  <a:pt x="16" y="244"/>
                </a:cubicBezTo>
                <a:cubicBezTo>
                  <a:pt x="9" y="254"/>
                  <a:pt x="18" y="265"/>
                  <a:pt x="29" y="260"/>
                </a:cubicBezTo>
                <a:cubicBezTo>
                  <a:pt x="30" y="260"/>
                  <a:pt x="31" y="259"/>
                  <a:pt x="32" y="259"/>
                </a:cubicBezTo>
                <a:cubicBezTo>
                  <a:pt x="33" y="264"/>
                  <a:pt x="38" y="269"/>
                  <a:pt x="45" y="267"/>
                </a:cubicBezTo>
                <a:cubicBezTo>
                  <a:pt x="47" y="267"/>
                  <a:pt x="49" y="266"/>
                  <a:pt x="51" y="265"/>
                </a:cubicBezTo>
                <a:cubicBezTo>
                  <a:pt x="45" y="270"/>
                  <a:pt x="40" y="274"/>
                  <a:pt x="35" y="279"/>
                </a:cubicBezTo>
                <a:cubicBezTo>
                  <a:pt x="27" y="286"/>
                  <a:pt x="35" y="300"/>
                  <a:pt x="45" y="297"/>
                </a:cubicBezTo>
                <a:cubicBezTo>
                  <a:pt x="73" y="288"/>
                  <a:pt x="99" y="276"/>
                  <a:pt x="124" y="262"/>
                </a:cubicBezTo>
                <a:cubicBezTo>
                  <a:pt x="126" y="263"/>
                  <a:pt x="127" y="263"/>
                  <a:pt x="128" y="262"/>
                </a:cubicBezTo>
                <a:cubicBezTo>
                  <a:pt x="248" y="231"/>
                  <a:pt x="355" y="163"/>
                  <a:pt x="472" y="122"/>
                </a:cubicBezTo>
                <a:cubicBezTo>
                  <a:pt x="483" y="118"/>
                  <a:pt x="478" y="100"/>
                  <a:pt x="466" y="10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5" name="文本框 14">
            <a:extLst>
              <a:ext uri="{FF2B5EF4-FFF2-40B4-BE49-F238E27FC236}">
                <a16:creationId xmlns="" xmlns:a16="http://schemas.microsoft.com/office/drawing/2014/main" id="{D686EE0D-2F8D-4F61-875B-595A44A49219}"/>
              </a:ext>
            </a:extLst>
          </p:cNvPr>
          <p:cNvSpPr txBox="1"/>
          <p:nvPr/>
        </p:nvSpPr>
        <p:spPr>
          <a:xfrm>
            <a:off x="4611463" y="369588"/>
            <a:ext cx="2969083" cy="707886"/>
          </a:xfrm>
          <a:prstGeom prst="rect">
            <a:avLst/>
          </a:prstGeom>
          <a:noFill/>
        </p:spPr>
        <p:txBody>
          <a:bodyPr wrap="none" rtlCol="0">
            <a:spAutoFit/>
          </a:bodyPr>
          <a:lstStyle/>
          <a:p>
            <a:pPr algn="ctr"/>
            <a:r>
              <a:rPr lang="en-US" altLang="zh-CN" sz="4000" dirty="0">
                <a:latin typeface="汉仪喵魂体W" panose="00020600040101010101" pitchFamily="18" charset="-122"/>
                <a:ea typeface="汉仪喵魂体W" panose="00020600040101010101" pitchFamily="18" charset="-122"/>
              </a:rPr>
              <a:t>NỘI DUNG </a:t>
            </a:r>
            <a:endParaRPr lang="zh-CN" altLang="en-US" sz="4000" dirty="0">
              <a:latin typeface="汉仪喵魂体W" panose="00020600040101010101" pitchFamily="18" charset="-122"/>
              <a:ea typeface="汉仪喵魂体W" panose="00020600040101010101" pitchFamily="18" charset="-122"/>
            </a:endParaRPr>
          </a:p>
        </p:txBody>
      </p:sp>
      <p:grpSp>
        <p:nvGrpSpPr>
          <p:cNvPr id="2" name="组合 1">
            <a:extLst>
              <a:ext uri="{FF2B5EF4-FFF2-40B4-BE49-F238E27FC236}">
                <a16:creationId xmlns="" xmlns:a16="http://schemas.microsoft.com/office/drawing/2014/main" id="{DCCE4400-57A0-436F-B7C5-3CBAD1597186}"/>
              </a:ext>
            </a:extLst>
          </p:cNvPr>
          <p:cNvGrpSpPr/>
          <p:nvPr/>
        </p:nvGrpSpPr>
        <p:grpSpPr>
          <a:xfrm>
            <a:off x="5711031" y="2014540"/>
            <a:ext cx="4169570" cy="700266"/>
            <a:chOff x="5266530" y="1963739"/>
            <a:chExt cx="4546601" cy="763587"/>
          </a:xfrm>
        </p:grpSpPr>
        <p:sp>
          <p:nvSpPr>
            <p:cNvPr id="7" name="MH_SubTitle_1">
              <a:extLst>
                <a:ext uri="{FF2B5EF4-FFF2-40B4-BE49-F238E27FC236}">
                  <a16:creationId xmlns="" xmlns:a16="http://schemas.microsoft.com/office/drawing/2014/main" id="{1D125116-2A04-4F4B-9F69-76974C5F360C}"/>
                </a:ext>
              </a:extLst>
            </p:cNvPr>
            <p:cNvSpPr/>
            <p:nvPr>
              <p:custDataLst>
                <p:tags r:id="rId7"/>
              </p:custDataLst>
            </p:nvPr>
          </p:nvSpPr>
          <p:spPr>
            <a:xfrm>
              <a:off x="5934868" y="1963739"/>
              <a:ext cx="3878263" cy="763587"/>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accent1"/>
            </a:solidFill>
            <a:ln w="25400" cap="flat" cmpd="sng" algn="ctr">
              <a:noFill/>
              <a:prstDash val="solid"/>
            </a:ln>
            <a:effectLst/>
          </p:spPr>
          <p:txBody>
            <a:bodyPr lIns="396000" tIns="0" rIns="0" bIns="0" anchor="ctr">
              <a:normAutofit/>
            </a:bodyPr>
            <a:lstStyle/>
            <a:p>
              <a:pPr>
                <a:lnSpc>
                  <a:spcPct val="130000"/>
                </a:lnSpc>
                <a:defRPr/>
              </a:pPr>
              <a:endParaRPr lang="zh-CN" altLang="en-US" sz="1600" kern="0" dirty="0">
                <a:solidFill>
                  <a:srgbClr val="4D4D4D"/>
                </a:solidFill>
                <a:cs typeface="Arial" pitchFamily="34" charset="0"/>
              </a:endParaRPr>
            </a:p>
          </p:txBody>
        </p:sp>
        <p:sp>
          <p:nvSpPr>
            <p:cNvPr id="8" name="MH_Other_1">
              <a:extLst>
                <a:ext uri="{FF2B5EF4-FFF2-40B4-BE49-F238E27FC236}">
                  <a16:creationId xmlns="" xmlns:a16="http://schemas.microsoft.com/office/drawing/2014/main" id="{EF67E47E-433B-4491-9835-8ED78F23BE2F}"/>
                </a:ext>
              </a:extLst>
            </p:cNvPr>
            <p:cNvSpPr/>
            <p:nvPr>
              <p:custDataLst>
                <p:tags r:id="rId8"/>
              </p:custDataLst>
            </p:nvPr>
          </p:nvSpPr>
          <p:spPr>
            <a:xfrm>
              <a:off x="5266530" y="1963739"/>
              <a:ext cx="762000" cy="763587"/>
            </a:xfrm>
            <a:prstGeom prst="ellipse">
              <a:avLst/>
            </a:prstGeom>
            <a:solidFill>
              <a:srgbClr val="FFFFFF"/>
            </a:solidFill>
            <a:ln w="57150" cap="flat" cmpd="sng" algn="ctr">
              <a:solidFill>
                <a:schemeClr val="accent1"/>
              </a:solidFill>
              <a:prstDash val="solid"/>
            </a:ln>
            <a:effectLst/>
          </p:spPr>
          <p:txBody>
            <a:bodyPr anchor="ctr"/>
            <a:lstStyle/>
            <a:p>
              <a:pPr>
                <a:defRPr/>
              </a:pPr>
              <a:r>
                <a:rPr lang="en-US" altLang="zh-CN" sz="3600" i="1" kern="0" dirty="0">
                  <a:solidFill>
                    <a:schemeClr val="accent1"/>
                  </a:solidFill>
                  <a:latin typeface="Impact" panose="020B0806030902050204" pitchFamily="34" charset="0"/>
                </a:rPr>
                <a:t>1</a:t>
              </a:r>
            </a:p>
          </p:txBody>
        </p:sp>
        <p:sp>
          <p:nvSpPr>
            <p:cNvPr id="20" name="矩形 19">
              <a:extLst>
                <a:ext uri="{FF2B5EF4-FFF2-40B4-BE49-F238E27FC236}">
                  <a16:creationId xmlns="" xmlns:a16="http://schemas.microsoft.com/office/drawing/2014/main" id="{F953D702-DA6F-4E12-96CD-D548CD86F11B}"/>
                </a:ext>
              </a:extLst>
            </p:cNvPr>
            <p:cNvSpPr/>
            <p:nvPr/>
          </p:nvSpPr>
          <p:spPr>
            <a:xfrm>
              <a:off x="6446744" y="2096874"/>
              <a:ext cx="2925856" cy="466425"/>
            </a:xfrm>
            <a:prstGeom prst="rect">
              <a:avLst/>
            </a:prstGeom>
          </p:spPr>
          <p:txBody>
            <a:bodyPr wrap="square">
              <a:spAutoFit/>
              <a:scene3d>
                <a:camera prst="orthographicFront"/>
                <a:lightRig rig="threePt" dir="t"/>
              </a:scene3d>
              <a:sp3d contourW="12700"/>
            </a:bodyPr>
            <a:lstStyle/>
            <a:p>
              <a:pPr>
                <a:lnSpc>
                  <a:spcPct val="120000"/>
                </a:lnSpc>
              </a:pPr>
              <a:r>
                <a:rPr lang="vi-VN" altLang="zh-CN" sz="2000" b="1" dirty="0">
                  <a:solidFill>
                    <a:schemeClr val="bg1"/>
                  </a:solidFill>
                </a:rPr>
                <a:t>KHỞI ĐỘNG</a:t>
              </a:r>
              <a:endParaRPr lang="zh-CN" altLang="en-US" sz="2000" b="1" dirty="0">
                <a:solidFill>
                  <a:schemeClr val="bg1"/>
                </a:solidFill>
              </a:endParaRPr>
            </a:p>
          </p:txBody>
        </p:sp>
      </p:grpSp>
      <p:grpSp>
        <p:nvGrpSpPr>
          <p:cNvPr id="3" name="组合 2">
            <a:extLst>
              <a:ext uri="{FF2B5EF4-FFF2-40B4-BE49-F238E27FC236}">
                <a16:creationId xmlns="" xmlns:a16="http://schemas.microsoft.com/office/drawing/2014/main" id="{EF11690E-5838-4923-9C73-3C2F782034F4}"/>
              </a:ext>
            </a:extLst>
          </p:cNvPr>
          <p:cNvGrpSpPr/>
          <p:nvPr/>
        </p:nvGrpSpPr>
        <p:grpSpPr>
          <a:xfrm>
            <a:off x="5711031" y="2963865"/>
            <a:ext cx="4169570" cy="700266"/>
            <a:chOff x="5266530" y="2913064"/>
            <a:chExt cx="4546601" cy="763587"/>
          </a:xfrm>
        </p:grpSpPr>
        <p:sp>
          <p:nvSpPr>
            <p:cNvPr id="9" name="MH_SubTitle_2">
              <a:extLst>
                <a:ext uri="{FF2B5EF4-FFF2-40B4-BE49-F238E27FC236}">
                  <a16:creationId xmlns="" xmlns:a16="http://schemas.microsoft.com/office/drawing/2014/main" id="{632405C0-9C48-4D76-9B75-5DA345EC00D3}"/>
                </a:ext>
              </a:extLst>
            </p:cNvPr>
            <p:cNvSpPr/>
            <p:nvPr>
              <p:custDataLst>
                <p:tags r:id="rId5"/>
              </p:custDataLst>
            </p:nvPr>
          </p:nvSpPr>
          <p:spPr>
            <a:xfrm>
              <a:off x="5934868" y="2913064"/>
              <a:ext cx="3878263" cy="763587"/>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accent2"/>
            </a:solidFill>
            <a:ln w="25400" cap="flat" cmpd="sng" algn="ctr">
              <a:noFill/>
              <a:prstDash val="solid"/>
            </a:ln>
            <a:effectLst/>
          </p:spPr>
          <p:txBody>
            <a:bodyPr lIns="396000" tIns="0" rIns="0" bIns="0" anchor="ctr">
              <a:normAutofit/>
            </a:bodyPr>
            <a:lstStyle/>
            <a:p>
              <a:pPr>
                <a:lnSpc>
                  <a:spcPct val="130000"/>
                </a:lnSpc>
                <a:defRPr/>
              </a:pPr>
              <a:endParaRPr lang="zh-CN" altLang="en-US" sz="1600" kern="0" dirty="0">
                <a:solidFill>
                  <a:srgbClr val="4D4D4D"/>
                </a:solidFill>
                <a:cs typeface="Arial" pitchFamily="34" charset="0"/>
              </a:endParaRPr>
            </a:p>
          </p:txBody>
        </p:sp>
        <p:sp>
          <p:nvSpPr>
            <p:cNvPr id="13" name="MH_Other_2">
              <a:extLst>
                <a:ext uri="{FF2B5EF4-FFF2-40B4-BE49-F238E27FC236}">
                  <a16:creationId xmlns="" xmlns:a16="http://schemas.microsoft.com/office/drawing/2014/main" id="{2296AF79-55C8-476B-A79B-14F8F082D5A5}"/>
                </a:ext>
              </a:extLst>
            </p:cNvPr>
            <p:cNvSpPr/>
            <p:nvPr>
              <p:custDataLst>
                <p:tags r:id="rId6"/>
              </p:custDataLst>
            </p:nvPr>
          </p:nvSpPr>
          <p:spPr>
            <a:xfrm>
              <a:off x="5266530" y="2913064"/>
              <a:ext cx="762000" cy="763587"/>
            </a:xfrm>
            <a:prstGeom prst="ellipse">
              <a:avLst/>
            </a:prstGeom>
            <a:solidFill>
              <a:srgbClr val="FFFFFF"/>
            </a:solidFill>
            <a:ln w="57150" cap="flat" cmpd="sng" algn="ctr">
              <a:solidFill>
                <a:schemeClr val="accent2"/>
              </a:solidFill>
              <a:prstDash val="solid"/>
            </a:ln>
            <a:effectLst/>
          </p:spPr>
          <p:txBody>
            <a:bodyPr anchor="ctr"/>
            <a:lstStyle/>
            <a:p>
              <a:pPr>
                <a:defRPr/>
              </a:pPr>
              <a:r>
                <a:rPr lang="en-US" altLang="zh-CN" sz="3600" i="1" kern="0" dirty="0">
                  <a:solidFill>
                    <a:schemeClr val="accent2"/>
                  </a:solidFill>
                  <a:latin typeface="Impact" panose="020B0806030902050204" pitchFamily="34" charset="0"/>
                </a:rPr>
                <a:t>2</a:t>
              </a:r>
            </a:p>
          </p:txBody>
        </p:sp>
        <p:sp>
          <p:nvSpPr>
            <p:cNvPr id="21" name="矩形 20">
              <a:extLst>
                <a:ext uri="{FF2B5EF4-FFF2-40B4-BE49-F238E27FC236}">
                  <a16:creationId xmlns="" xmlns:a16="http://schemas.microsoft.com/office/drawing/2014/main" id="{F4703A07-BEEE-4A6F-A4A0-F47A56AF9279}"/>
                </a:ext>
              </a:extLst>
            </p:cNvPr>
            <p:cNvSpPr/>
            <p:nvPr/>
          </p:nvSpPr>
          <p:spPr>
            <a:xfrm>
              <a:off x="6446744" y="3027091"/>
              <a:ext cx="2925856" cy="466425"/>
            </a:xfrm>
            <a:prstGeom prst="rect">
              <a:avLst/>
            </a:prstGeom>
          </p:spPr>
          <p:txBody>
            <a:bodyPr wrap="square">
              <a:spAutoFit/>
              <a:scene3d>
                <a:camera prst="orthographicFront"/>
                <a:lightRig rig="threePt" dir="t"/>
              </a:scene3d>
              <a:sp3d contourW="12700"/>
            </a:bodyPr>
            <a:lstStyle/>
            <a:p>
              <a:pPr>
                <a:lnSpc>
                  <a:spcPct val="120000"/>
                </a:lnSpc>
              </a:pPr>
              <a:r>
                <a:rPr lang="vi-VN" altLang="zh-CN" sz="2000" b="1" dirty="0">
                  <a:solidFill>
                    <a:schemeClr val="bg1"/>
                  </a:solidFill>
                </a:rPr>
                <a:t>KHÁM PHÁ</a:t>
              </a:r>
              <a:endParaRPr lang="zh-CN" altLang="en-US" sz="2000" b="1" dirty="0">
                <a:solidFill>
                  <a:schemeClr val="bg1"/>
                </a:solidFill>
              </a:endParaRPr>
            </a:p>
          </p:txBody>
        </p:sp>
      </p:grpSp>
      <p:grpSp>
        <p:nvGrpSpPr>
          <p:cNvPr id="5" name="组合 4">
            <a:extLst>
              <a:ext uri="{FF2B5EF4-FFF2-40B4-BE49-F238E27FC236}">
                <a16:creationId xmlns="" xmlns:a16="http://schemas.microsoft.com/office/drawing/2014/main" id="{8FA1D7F4-662B-4C9D-AA74-A30DB6A5B311}"/>
              </a:ext>
            </a:extLst>
          </p:cNvPr>
          <p:cNvGrpSpPr/>
          <p:nvPr/>
        </p:nvGrpSpPr>
        <p:grpSpPr>
          <a:xfrm>
            <a:off x="5711031" y="3913190"/>
            <a:ext cx="4169570" cy="700266"/>
            <a:chOff x="5266530" y="3862389"/>
            <a:chExt cx="4546601" cy="763587"/>
          </a:xfrm>
        </p:grpSpPr>
        <p:sp>
          <p:nvSpPr>
            <p:cNvPr id="16" name="MH_SubTitle_3">
              <a:extLst>
                <a:ext uri="{FF2B5EF4-FFF2-40B4-BE49-F238E27FC236}">
                  <a16:creationId xmlns="" xmlns:a16="http://schemas.microsoft.com/office/drawing/2014/main" id="{E6602729-17EA-4522-AF68-8328A1DC04D4}"/>
                </a:ext>
              </a:extLst>
            </p:cNvPr>
            <p:cNvSpPr/>
            <p:nvPr>
              <p:custDataLst>
                <p:tags r:id="rId3"/>
              </p:custDataLst>
            </p:nvPr>
          </p:nvSpPr>
          <p:spPr>
            <a:xfrm>
              <a:off x="5934868" y="3862389"/>
              <a:ext cx="3878263" cy="763587"/>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accent3"/>
            </a:solidFill>
            <a:ln w="25400" cap="flat" cmpd="sng" algn="ctr">
              <a:noFill/>
              <a:prstDash val="solid"/>
            </a:ln>
            <a:effectLst/>
          </p:spPr>
          <p:txBody>
            <a:bodyPr lIns="396000" tIns="0" rIns="0" bIns="0" anchor="ctr">
              <a:normAutofit/>
            </a:bodyPr>
            <a:lstStyle/>
            <a:p>
              <a:pPr>
                <a:lnSpc>
                  <a:spcPct val="130000"/>
                </a:lnSpc>
                <a:defRPr/>
              </a:pPr>
              <a:endParaRPr lang="zh-CN" altLang="en-US" sz="1600" kern="0" dirty="0">
                <a:solidFill>
                  <a:srgbClr val="4D4D4D"/>
                </a:solidFill>
                <a:cs typeface="Arial" pitchFamily="34" charset="0"/>
              </a:endParaRPr>
            </a:p>
          </p:txBody>
        </p:sp>
        <p:sp>
          <p:nvSpPr>
            <p:cNvPr id="17" name="MH_Other_3">
              <a:extLst>
                <a:ext uri="{FF2B5EF4-FFF2-40B4-BE49-F238E27FC236}">
                  <a16:creationId xmlns="" xmlns:a16="http://schemas.microsoft.com/office/drawing/2014/main" id="{0D8687C0-2C76-44FF-8BF0-9A9E22F460A0}"/>
                </a:ext>
              </a:extLst>
            </p:cNvPr>
            <p:cNvSpPr/>
            <p:nvPr>
              <p:custDataLst>
                <p:tags r:id="rId4"/>
              </p:custDataLst>
            </p:nvPr>
          </p:nvSpPr>
          <p:spPr>
            <a:xfrm>
              <a:off x="5266530" y="3862389"/>
              <a:ext cx="762000" cy="763587"/>
            </a:xfrm>
            <a:prstGeom prst="ellipse">
              <a:avLst/>
            </a:prstGeom>
            <a:solidFill>
              <a:srgbClr val="FFFFFF"/>
            </a:solidFill>
            <a:ln w="57150" cap="flat" cmpd="sng" algn="ctr">
              <a:solidFill>
                <a:schemeClr val="accent3"/>
              </a:solidFill>
              <a:prstDash val="solid"/>
            </a:ln>
            <a:effectLst/>
          </p:spPr>
          <p:txBody>
            <a:bodyPr anchor="ctr"/>
            <a:lstStyle/>
            <a:p>
              <a:pPr>
                <a:defRPr/>
              </a:pPr>
              <a:r>
                <a:rPr lang="en-US" altLang="zh-CN" sz="3600" i="1" kern="0" dirty="0">
                  <a:solidFill>
                    <a:schemeClr val="accent3"/>
                  </a:solidFill>
                  <a:latin typeface="Impact" panose="020B0806030902050204" pitchFamily="34" charset="0"/>
                </a:rPr>
                <a:t>3</a:t>
              </a:r>
            </a:p>
          </p:txBody>
        </p:sp>
        <p:sp>
          <p:nvSpPr>
            <p:cNvPr id="22" name="矩形 21">
              <a:extLst>
                <a:ext uri="{FF2B5EF4-FFF2-40B4-BE49-F238E27FC236}">
                  <a16:creationId xmlns="" xmlns:a16="http://schemas.microsoft.com/office/drawing/2014/main" id="{074795F0-A650-4D4C-8F7D-85E7A0B4D708}"/>
                </a:ext>
              </a:extLst>
            </p:cNvPr>
            <p:cNvSpPr/>
            <p:nvPr/>
          </p:nvSpPr>
          <p:spPr>
            <a:xfrm>
              <a:off x="6446744" y="3976416"/>
              <a:ext cx="2925856" cy="466425"/>
            </a:xfrm>
            <a:prstGeom prst="rect">
              <a:avLst/>
            </a:prstGeom>
          </p:spPr>
          <p:txBody>
            <a:bodyPr wrap="square">
              <a:spAutoFit/>
              <a:scene3d>
                <a:camera prst="orthographicFront"/>
                <a:lightRig rig="threePt" dir="t"/>
              </a:scene3d>
              <a:sp3d contourW="12700"/>
            </a:bodyPr>
            <a:lstStyle/>
            <a:p>
              <a:pPr>
                <a:lnSpc>
                  <a:spcPct val="120000"/>
                </a:lnSpc>
              </a:pPr>
              <a:r>
                <a:rPr lang="vi-VN" altLang="zh-CN" sz="2000" b="1" dirty="0">
                  <a:solidFill>
                    <a:schemeClr val="bg1"/>
                  </a:solidFill>
                </a:rPr>
                <a:t>LUYỆN TẬP</a:t>
              </a:r>
              <a:endParaRPr lang="zh-CN" altLang="en-US" sz="2000" b="1" dirty="0">
                <a:solidFill>
                  <a:schemeClr val="bg1"/>
                </a:solidFill>
              </a:endParaRPr>
            </a:p>
          </p:txBody>
        </p:sp>
      </p:grpSp>
      <p:grpSp>
        <p:nvGrpSpPr>
          <p:cNvPr id="4" name="组合 3">
            <a:extLst>
              <a:ext uri="{FF2B5EF4-FFF2-40B4-BE49-F238E27FC236}">
                <a16:creationId xmlns="" xmlns:a16="http://schemas.microsoft.com/office/drawing/2014/main" id="{F19AEB7C-C04B-4F44-B456-772482A6CA52}"/>
              </a:ext>
            </a:extLst>
          </p:cNvPr>
          <p:cNvGrpSpPr/>
          <p:nvPr/>
        </p:nvGrpSpPr>
        <p:grpSpPr>
          <a:xfrm>
            <a:off x="5711031" y="4862515"/>
            <a:ext cx="4169570" cy="700266"/>
            <a:chOff x="5266530" y="4811714"/>
            <a:chExt cx="4546601" cy="763587"/>
          </a:xfrm>
        </p:grpSpPr>
        <p:sp>
          <p:nvSpPr>
            <p:cNvPr id="18" name="MH_SubTitle_4">
              <a:extLst>
                <a:ext uri="{FF2B5EF4-FFF2-40B4-BE49-F238E27FC236}">
                  <a16:creationId xmlns="" xmlns:a16="http://schemas.microsoft.com/office/drawing/2014/main" id="{B6DDFD1A-C4A1-4A84-B71D-48AC5ABFDB27}"/>
                </a:ext>
              </a:extLst>
            </p:cNvPr>
            <p:cNvSpPr/>
            <p:nvPr>
              <p:custDataLst>
                <p:tags r:id="rId1"/>
              </p:custDataLst>
            </p:nvPr>
          </p:nvSpPr>
          <p:spPr>
            <a:xfrm>
              <a:off x="5934868" y="4811714"/>
              <a:ext cx="3878263" cy="763587"/>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accent4"/>
            </a:solidFill>
            <a:ln w="25400" cap="flat" cmpd="sng" algn="ctr">
              <a:noFill/>
              <a:prstDash val="solid"/>
            </a:ln>
            <a:effectLst/>
          </p:spPr>
          <p:txBody>
            <a:bodyPr lIns="396000" tIns="0" rIns="0" bIns="0" anchor="ctr">
              <a:normAutofit/>
            </a:bodyPr>
            <a:lstStyle/>
            <a:p>
              <a:pPr>
                <a:lnSpc>
                  <a:spcPct val="130000"/>
                </a:lnSpc>
                <a:defRPr/>
              </a:pPr>
              <a:endParaRPr lang="zh-CN" altLang="en-US" sz="1600" kern="0" dirty="0">
                <a:solidFill>
                  <a:srgbClr val="4D4D4D"/>
                </a:solidFill>
                <a:cs typeface="Arial" pitchFamily="34" charset="0"/>
              </a:endParaRPr>
            </a:p>
          </p:txBody>
        </p:sp>
        <p:sp>
          <p:nvSpPr>
            <p:cNvPr id="19" name="MH_Other_4">
              <a:extLst>
                <a:ext uri="{FF2B5EF4-FFF2-40B4-BE49-F238E27FC236}">
                  <a16:creationId xmlns="" xmlns:a16="http://schemas.microsoft.com/office/drawing/2014/main" id="{D2F4FB64-B459-436A-B58C-23BD50DD862B}"/>
                </a:ext>
              </a:extLst>
            </p:cNvPr>
            <p:cNvSpPr/>
            <p:nvPr>
              <p:custDataLst>
                <p:tags r:id="rId2"/>
              </p:custDataLst>
            </p:nvPr>
          </p:nvSpPr>
          <p:spPr>
            <a:xfrm>
              <a:off x="5266530" y="4811714"/>
              <a:ext cx="762000" cy="763587"/>
            </a:xfrm>
            <a:prstGeom prst="ellipse">
              <a:avLst/>
            </a:prstGeom>
            <a:solidFill>
              <a:srgbClr val="FFFFFF"/>
            </a:solidFill>
            <a:ln w="57150" cap="flat" cmpd="sng" algn="ctr">
              <a:solidFill>
                <a:schemeClr val="accent4"/>
              </a:solidFill>
              <a:prstDash val="solid"/>
            </a:ln>
            <a:effectLst/>
          </p:spPr>
          <p:txBody>
            <a:bodyPr anchor="ctr"/>
            <a:lstStyle/>
            <a:p>
              <a:pPr>
                <a:defRPr/>
              </a:pPr>
              <a:r>
                <a:rPr lang="en-US" altLang="zh-CN" sz="3600" i="1" kern="0" dirty="0">
                  <a:solidFill>
                    <a:schemeClr val="accent4"/>
                  </a:solidFill>
                  <a:latin typeface="Impact" panose="020B0806030902050204" pitchFamily="34" charset="0"/>
                </a:rPr>
                <a:t>4</a:t>
              </a:r>
            </a:p>
          </p:txBody>
        </p:sp>
        <p:sp>
          <p:nvSpPr>
            <p:cNvPr id="23" name="矩形 22">
              <a:extLst>
                <a:ext uri="{FF2B5EF4-FFF2-40B4-BE49-F238E27FC236}">
                  <a16:creationId xmlns="" xmlns:a16="http://schemas.microsoft.com/office/drawing/2014/main" id="{7CF1D2E6-E816-436F-BA81-38FDF2ABA95F}"/>
                </a:ext>
              </a:extLst>
            </p:cNvPr>
            <p:cNvSpPr/>
            <p:nvPr/>
          </p:nvSpPr>
          <p:spPr>
            <a:xfrm>
              <a:off x="6446744" y="4925741"/>
              <a:ext cx="2925856" cy="466425"/>
            </a:xfrm>
            <a:prstGeom prst="rect">
              <a:avLst/>
            </a:prstGeom>
          </p:spPr>
          <p:txBody>
            <a:bodyPr wrap="square">
              <a:spAutoFit/>
              <a:scene3d>
                <a:camera prst="orthographicFront"/>
                <a:lightRig rig="threePt" dir="t"/>
              </a:scene3d>
              <a:sp3d contourW="12700"/>
            </a:bodyPr>
            <a:lstStyle/>
            <a:p>
              <a:pPr>
                <a:lnSpc>
                  <a:spcPct val="120000"/>
                </a:lnSpc>
              </a:pPr>
              <a:r>
                <a:rPr lang="vi-VN" altLang="zh-CN" sz="2000" b="1" dirty="0">
                  <a:solidFill>
                    <a:schemeClr val="bg1"/>
                  </a:solidFill>
                </a:rPr>
                <a:t>VẬN DỤNG</a:t>
              </a:r>
              <a:endParaRPr lang="zh-CN" altLang="en-US" sz="2000" b="1" dirty="0">
                <a:solidFill>
                  <a:schemeClr val="bg1"/>
                </a:solidFill>
              </a:endParaRPr>
            </a:p>
          </p:txBody>
        </p:sp>
      </p:grpSp>
      <p:grpSp>
        <p:nvGrpSpPr>
          <p:cNvPr id="6" name="Group 4">
            <a:extLst>
              <a:ext uri="{FF2B5EF4-FFF2-40B4-BE49-F238E27FC236}">
                <a16:creationId xmlns="" xmlns:a16="http://schemas.microsoft.com/office/drawing/2014/main" id="{ACCC6BFD-E1C1-4CC2-BAD0-DC2091AFBCFF}"/>
              </a:ext>
            </a:extLst>
          </p:cNvPr>
          <p:cNvGrpSpPr>
            <a:grpSpLocks noChangeAspect="1"/>
          </p:cNvGrpSpPr>
          <p:nvPr/>
        </p:nvGrpSpPr>
        <p:grpSpPr bwMode="auto">
          <a:xfrm>
            <a:off x="1851025" y="2071688"/>
            <a:ext cx="3378200" cy="3476625"/>
            <a:chOff x="982" y="1305"/>
            <a:chExt cx="2128" cy="2190"/>
          </a:xfrm>
          <a:solidFill>
            <a:srgbClr val="E38F90"/>
          </a:solidFill>
        </p:grpSpPr>
        <p:sp>
          <p:nvSpPr>
            <p:cNvPr id="28" name="Freeform 5">
              <a:extLst>
                <a:ext uri="{FF2B5EF4-FFF2-40B4-BE49-F238E27FC236}">
                  <a16:creationId xmlns="" xmlns:a16="http://schemas.microsoft.com/office/drawing/2014/main" id="{F05D21E5-B437-45A8-BB11-4F32F681DB20}"/>
                </a:ext>
              </a:extLst>
            </p:cNvPr>
            <p:cNvSpPr>
              <a:spLocks/>
            </p:cNvSpPr>
            <p:nvPr/>
          </p:nvSpPr>
          <p:spPr bwMode="auto">
            <a:xfrm>
              <a:off x="1344" y="2104"/>
              <a:ext cx="715" cy="340"/>
            </a:xfrm>
            <a:custGeom>
              <a:avLst/>
              <a:gdLst>
                <a:gd name="T0" fmla="*/ 5 w 162"/>
                <a:gd name="T1" fmla="*/ 14 h 77"/>
                <a:gd name="T2" fmla="*/ 4 w 162"/>
                <a:gd name="T3" fmla="*/ 20 h 77"/>
                <a:gd name="T4" fmla="*/ 153 w 162"/>
                <a:gd name="T5" fmla="*/ 72 h 77"/>
                <a:gd name="T6" fmla="*/ 161 w 162"/>
                <a:gd name="T7" fmla="*/ 69 h 77"/>
                <a:gd name="T8" fmla="*/ 5 w 162"/>
                <a:gd name="T9" fmla="*/ 14 h 77"/>
              </a:gdLst>
              <a:ahLst/>
              <a:cxnLst>
                <a:cxn ang="0">
                  <a:pos x="T0" y="T1"/>
                </a:cxn>
                <a:cxn ang="0">
                  <a:pos x="T2" y="T3"/>
                </a:cxn>
                <a:cxn ang="0">
                  <a:pos x="T4" y="T5"/>
                </a:cxn>
                <a:cxn ang="0">
                  <a:pos x="T6" y="T7"/>
                </a:cxn>
                <a:cxn ang="0">
                  <a:pos x="T8" y="T9"/>
                </a:cxn>
              </a:cxnLst>
              <a:rect l="0" t="0" r="r" b="b"/>
              <a:pathLst>
                <a:path w="162" h="77">
                  <a:moveTo>
                    <a:pt x="5" y="14"/>
                  </a:moveTo>
                  <a:cubicBezTo>
                    <a:pt x="1" y="13"/>
                    <a:pt x="0" y="19"/>
                    <a:pt x="4" y="20"/>
                  </a:cubicBezTo>
                  <a:cubicBezTo>
                    <a:pt x="58" y="36"/>
                    <a:pt x="125" y="8"/>
                    <a:pt x="153" y="72"/>
                  </a:cubicBezTo>
                  <a:cubicBezTo>
                    <a:pt x="155" y="77"/>
                    <a:pt x="162" y="74"/>
                    <a:pt x="161" y="69"/>
                  </a:cubicBezTo>
                  <a:cubicBezTo>
                    <a:pt x="150" y="0"/>
                    <a:pt x="53" y="20"/>
                    <a:pt x="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6">
              <a:extLst>
                <a:ext uri="{FF2B5EF4-FFF2-40B4-BE49-F238E27FC236}">
                  <a16:creationId xmlns="" xmlns:a16="http://schemas.microsoft.com/office/drawing/2014/main" id="{ED9865E1-E919-4E4B-8C78-9964AC45C531}"/>
                </a:ext>
              </a:extLst>
            </p:cNvPr>
            <p:cNvSpPr>
              <a:spLocks noEditPoints="1"/>
            </p:cNvSpPr>
            <p:nvPr/>
          </p:nvSpPr>
          <p:spPr bwMode="auto">
            <a:xfrm>
              <a:off x="1278" y="2683"/>
              <a:ext cx="927" cy="605"/>
            </a:xfrm>
            <a:custGeom>
              <a:avLst/>
              <a:gdLst>
                <a:gd name="T0" fmla="*/ 197 w 210"/>
                <a:gd name="T1" fmla="*/ 21 h 137"/>
                <a:gd name="T2" fmla="*/ 197 w 210"/>
                <a:gd name="T3" fmla="*/ 21 h 137"/>
                <a:gd name="T4" fmla="*/ 196 w 210"/>
                <a:gd name="T5" fmla="*/ 13 h 137"/>
                <a:gd name="T6" fmla="*/ 28 w 210"/>
                <a:gd name="T7" fmla="*/ 9 h 137"/>
                <a:gd name="T8" fmla="*/ 25 w 210"/>
                <a:gd name="T9" fmla="*/ 8 h 137"/>
                <a:gd name="T10" fmla="*/ 24 w 210"/>
                <a:gd name="T11" fmla="*/ 9 h 137"/>
                <a:gd name="T12" fmla="*/ 20 w 210"/>
                <a:gd name="T13" fmla="*/ 10 h 137"/>
                <a:gd name="T14" fmla="*/ 17 w 210"/>
                <a:gd name="T15" fmla="*/ 14 h 137"/>
                <a:gd name="T16" fmla="*/ 9 w 210"/>
                <a:gd name="T17" fmla="*/ 94 h 137"/>
                <a:gd name="T18" fmla="*/ 69 w 210"/>
                <a:gd name="T19" fmla="*/ 130 h 137"/>
                <a:gd name="T20" fmla="*/ 178 w 210"/>
                <a:gd name="T21" fmla="*/ 116 h 137"/>
                <a:gd name="T22" fmla="*/ 197 w 210"/>
                <a:gd name="T23" fmla="*/ 21 h 137"/>
                <a:gd name="T24" fmla="*/ 165 w 210"/>
                <a:gd name="T25" fmla="*/ 110 h 137"/>
                <a:gd name="T26" fmla="*/ 84 w 210"/>
                <a:gd name="T27" fmla="*/ 118 h 137"/>
                <a:gd name="T28" fmla="*/ 22 w 210"/>
                <a:gd name="T29" fmla="*/ 97 h 137"/>
                <a:gd name="T30" fmla="*/ 27 w 210"/>
                <a:gd name="T31" fmla="*/ 16 h 137"/>
                <a:gd name="T32" fmla="*/ 188 w 210"/>
                <a:gd name="T33" fmla="*/ 21 h 137"/>
                <a:gd name="T34" fmla="*/ 187 w 210"/>
                <a:gd name="T35" fmla="*/ 26 h 137"/>
                <a:gd name="T36" fmla="*/ 165 w 210"/>
                <a:gd name="T37" fmla="*/ 11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0" h="137">
                  <a:moveTo>
                    <a:pt x="197" y="21"/>
                  </a:moveTo>
                  <a:cubicBezTo>
                    <a:pt x="197" y="21"/>
                    <a:pt x="197" y="21"/>
                    <a:pt x="197" y="21"/>
                  </a:cubicBezTo>
                  <a:cubicBezTo>
                    <a:pt x="200" y="19"/>
                    <a:pt x="201" y="14"/>
                    <a:pt x="196" y="13"/>
                  </a:cubicBezTo>
                  <a:cubicBezTo>
                    <a:pt x="141" y="0"/>
                    <a:pt x="84" y="7"/>
                    <a:pt x="28" y="9"/>
                  </a:cubicBezTo>
                  <a:cubicBezTo>
                    <a:pt x="28" y="8"/>
                    <a:pt x="27" y="8"/>
                    <a:pt x="25" y="8"/>
                  </a:cubicBezTo>
                  <a:cubicBezTo>
                    <a:pt x="25" y="9"/>
                    <a:pt x="24" y="9"/>
                    <a:pt x="24" y="9"/>
                  </a:cubicBezTo>
                  <a:cubicBezTo>
                    <a:pt x="22" y="9"/>
                    <a:pt x="21" y="10"/>
                    <a:pt x="20" y="10"/>
                  </a:cubicBezTo>
                  <a:cubicBezTo>
                    <a:pt x="17" y="10"/>
                    <a:pt x="16" y="13"/>
                    <a:pt x="17" y="14"/>
                  </a:cubicBezTo>
                  <a:cubicBezTo>
                    <a:pt x="0" y="32"/>
                    <a:pt x="6" y="74"/>
                    <a:pt x="9" y="94"/>
                  </a:cubicBezTo>
                  <a:cubicBezTo>
                    <a:pt x="14" y="126"/>
                    <a:pt x="42" y="132"/>
                    <a:pt x="69" y="130"/>
                  </a:cubicBezTo>
                  <a:cubicBezTo>
                    <a:pt x="101" y="129"/>
                    <a:pt x="151" y="137"/>
                    <a:pt x="178" y="116"/>
                  </a:cubicBezTo>
                  <a:cubicBezTo>
                    <a:pt x="204" y="96"/>
                    <a:pt x="210" y="51"/>
                    <a:pt x="197" y="21"/>
                  </a:cubicBezTo>
                  <a:close/>
                  <a:moveTo>
                    <a:pt x="165" y="110"/>
                  </a:moveTo>
                  <a:cubicBezTo>
                    <a:pt x="143" y="123"/>
                    <a:pt x="108" y="117"/>
                    <a:pt x="84" y="118"/>
                  </a:cubicBezTo>
                  <a:cubicBezTo>
                    <a:pt x="61" y="119"/>
                    <a:pt x="32" y="125"/>
                    <a:pt x="22" y="97"/>
                  </a:cubicBezTo>
                  <a:cubicBezTo>
                    <a:pt x="12" y="73"/>
                    <a:pt x="16" y="40"/>
                    <a:pt x="27" y="16"/>
                  </a:cubicBezTo>
                  <a:cubicBezTo>
                    <a:pt x="80" y="17"/>
                    <a:pt x="134" y="14"/>
                    <a:pt x="188" y="21"/>
                  </a:cubicBezTo>
                  <a:cubicBezTo>
                    <a:pt x="187" y="23"/>
                    <a:pt x="187" y="24"/>
                    <a:pt x="187" y="26"/>
                  </a:cubicBezTo>
                  <a:cubicBezTo>
                    <a:pt x="195" y="53"/>
                    <a:pt x="191" y="94"/>
                    <a:pt x="165"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7">
              <a:extLst>
                <a:ext uri="{FF2B5EF4-FFF2-40B4-BE49-F238E27FC236}">
                  <a16:creationId xmlns="" xmlns:a16="http://schemas.microsoft.com/office/drawing/2014/main" id="{FDA459E1-BF10-4A4A-AF9D-FC253F97E475}"/>
                </a:ext>
              </a:extLst>
            </p:cNvPr>
            <p:cNvSpPr>
              <a:spLocks/>
            </p:cNvSpPr>
            <p:nvPr/>
          </p:nvSpPr>
          <p:spPr bwMode="auto">
            <a:xfrm>
              <a:off x="1366" y="2793"/>
              <a:ext cx="671" cy="128"/>
            </a:xfrm>
            <a:custGeom>
              <a:avLst/>
              <a:gdLst>
                <a:gd name="T0" fmla="*/ 146 w 152"/>
                <a:gd name="T1" fmla="*/ 18 h 29"/>
                <a:gd name="T2" fmla="*/ 8 w 152"/>
                <a:gd name="T3" fmla="*/ 7 h 29"/>
                <a:gd name="T4" fmla="*/ 5 w 152"/>
                <a:gd name="T5" fmla="*/ 15 h 29"/>
                <a:gd name="T6" fmla="*/ 143 w 152"/>
                <a:gd name="T7" fmla="*/ 27 h 29"/>
                <a:gd name="T8" fmla="*/ 146 w 152"/>
                <a:gd name="T9" fmla="*/ 18 h 29"/>
              </a:gdLst>
              <a:ahLst/>
              <a:cxnLst>
                <a:cxn ang="0">
                  <a:pos x="T0" y="T1"/>
                </a:cxn>
                <a:cxn ang="0">
                  <a:pos x="T2" y="T3"/>
                </a:cxn>
                <a:cxn ang="0">
                  <a:pos x="T4" y="T5"/>
                </a:cxn>
                <a:cxn ang="0">
                  <a:pos x="T6" y="T7"/>
                </a:cxn>
                <a:cxn ang="0">
                  <a:pos x="T8" y="T9"/>
                </a:cxn>
              </a:cxnLst>
              <a:rect l="0" t="0" r="r" b="b"/>
              <a:pathLst>
                <a:path w="152" h="29">
                  <a:moveTo>
                    <a:pt x="146" y="18"/>
                  </a:moveTo>
                  <a:cubicBezTo>
                    <a:pt x="103" y="0"/>
                    <a:pt x="52" y="16"/>
                    <a:pt x="8" y="7"/>
                  </a:cubicBezTo>
                  <a:cubicBezTo>
                    <a:pt x="2" y="6"/>
                    <a:pt x="0" y="13"/>
                    <a:pt x="5" y="15"/>
                  </a:cubicBezTo>
                  <a:cubicBezTo>
                    <a:pt x="49" y="29"/>
                    <a:pt x="98" y="19"/>
                    <a:pt x="143" y="27"/>
                  </a:cubicBezTo>
                  <a:cubicBezTo>
                    <a:pt x="150" y="28"/>
                    <a:pt x="152" y="20"/>
                    <a:pt x="14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8">
              <a:extLst>
                <a:ext uri="{FF2B5EF4-FFF2-40B4-BE49-F238E27FC236}">
                  <a16:creationId xmlns="" xmlns:a16="http://schemas.microsoft.com/office/drawing/2014/main" id="{8511FB99-B7D8-45A0-8F60-521D19A9E3C0}"/>
                </a:ext>
              </a:extLst>
            </p:cNvPr>
            <p:cNvSpPr>
              <a:spLocks noEditPoints="1"/>
            </p:cNvSpPr>
            <p:nvPr/>
          </p:nvSpPr>
          <p:spPr bwMode="auto">
            <a:xfrm>
              <a:off x="982" y="1305"/>
              <a:ext cx="2128" cy="2190"/>
            </a:xfrm>
            <a:custGeom>
              <a:avLst/>
              <a:gdLst>
                <a:gd name="T0" fmla="*/ 329 w 482"/>
                <a:gd name="T1" fmla="*/ 64 h 496"/>
                <a:gd name="T2" fmla="*/ 176 w 482"/>
                <a:gd name="T3" fmla="*/ 70 h 496"/>
                <a:gd name="T4" fmla="*/ 204 w 482"/>
                <a:gd name="T5" fmla="*/ 67 h 496"/>
                <a:gd name="T6" fmla="*/ 287 w 482"/>
                <a:gd name="T7" fmla="*/ 101 h 496"/>
                <a:gd name="T8" fmla="*/ 321 w 482"/>
                <a:gd name="T9" fmla="*/ 93 h 496"/>
                <a:gd name="T10" fmla="*/ 378 w 482"/>
                <a:gd name="T11" fmla="*/ 121 h 496"/>
                <a:gd name="T12" fmla="*/ 384 w 482"/>
                <a:gd name="T13" fmla="*/ 251 h 496"/>
                <a:gd name="T14" fmla="*/ 317 w 482"/>
                <a:gd name="T15" fmla="*/ 458 h 496"/>
                <a:gd name="T16" fmla="*/ 328 w 482"/>
                <a:gd name="T17" fmla="*/ 341 h 496"/>
                <a:gd name="T18" fmla="*/ 252 w 482"/>
                <a:gd name="T19" fmla="*/ 108 h 496"/>
                <a:gd name="T20" fmla="*/ 170 w 482"/>
                <a:gd name="T21" fmla="*/ 63 h 496"/>
                <a:gd name="T22" fmla="*/ 108 w 482"/>
                <a:gd name="T23" fmla="*/ 76 h 496"/>
                <a:gd name="T24" fmla="*/ 39 w 482"/>
                <a:gd name="T25" fmla="*/ 216 h 496"/>
                <a:gd name="T26" fmla="*/ 15 w 482"/>
                <a:gd name="T27" fmla="*/ 421 h 496"/>
                <a:gd name="T28" fmla="*/ 68 w 482"/>
                <a:gd name="T29" fmla="*/ 465 h 496"/>
                <a:gd name="T30" fmla="*/ 293 w 482"/>
                <a:gd name="T31" fmla="*/ 473 h 496"/>
                <a:gd name="T32" fmla="*/ 320 w 482"/>
                <a:gd name="T33" fmla="*/ 468 h 496"/>
                <a:gd name="T34" fmla="*/ 416 w 482"/>
                <a:gd name="T35" fmla="*/ 426 h 496"/>
                <a:gd name="T36" fmla="*/ 422 w 482"/>
                <a:gd name="T37" fmla="*/ 340 h 496"/>
                <a:gd name="T38" fmla="*/ 194 w 482"/>
                <a:gd name="T39" fmla="*/ 63 h 496"/>
                <a:gd name="T40" fmla="*/ 189 w 482"/>
                <a:gd name="T41" fmla="*/ 30 h 496"/>
                <a:gd name="T42" fmla="*/ 205 w 482"/>
                <a:gd name="T43" fmla="*/ 49 h 496"/>
                <a:gd name="T44" fmla="*/ 249 w 482"/>
                <a:gd name="T45" fmla="*/ 35 h 496"/>
                <a:gd name="T46" fmla="*/ 317 w 482"/>
                <a:gd name="T47" fmla="*/ 83 h 496"/>
                <a:gd name="T48" fmla="*/ 292 w 482"/>
                <a:gd name="T49" fmla="*/ 60 h 496"/>
                <a:gd name="T50" fmla="*/ 194 w 482"/>
                <a:gd name="T51" fmla="*/ 25 h 496"/>
                <a:gd name="T52" fmla="*/ 312 w 482"/>
                <a:gd name="T53" fmla="*/ 39 h 496"/>
                <a:gd name="T54" fmla="*/ 52 w 482"/>
                <a:gd name="T55" fmla="*/ 222 h 496"/>
                <a:gd name="T56" fmla="*/ 240 w 482"/>
                <a:gd name="T57" fmla="*/ 299 h 496"/>
                <a:gd name="T58" fmla="*/ 63 w 482"/>
                <a:gd name="T59" fmla="*/ 204 h 496"/>
                <a:gd name="T60" fmla="*/ 72 w 482"/>
                <a:gd name="T61" fmla="*/ 199 h 496"/>
                <a:gd name="T62" fmla="*/ 243 w 482"/>
                <a:gd name="T63" fmla="*/ 303 h 496"/>
                <a:gd name="T64" fmla="*/ 62 w 482"/>
                <a:gd name="T65" fmla="*/ 301 h 496"/>
                <a:gd name="T66" fmla="*/ 44 w 482"/>
                <a:gd name="T67" fmla="*/ 425 h 496"/>
                <a:gd name="T68" fmla="*/ 48 w 482"/>
                <a:gd name="T69" fmla="*/ 297 h 496"/>
                <a:gd name="T70" fmla="*/ 44 w 482"/>
                <a:gd name="T71" fmla="*/ 425 h 496"/>
                <a:gd name="T72" fmla="*/ 90 w 482"/>
                <a:gd name="T73" fmla="*/ 464 h 496"/>
                <a:gd name="T74" fmla="*/ 246 w 482"/>
                <a:gd name="T75" fmla="*/ 308 h 496"/>
                <a:gd name="T76" fmla="*/ 70 w 482"/>
                <a:gd name="T77" fmla="*/ 188 h 496"/>
                <a:gd name="T78" fmla="*/ 274 w 482"/>
                <a:gd name="T79" fmla="*/ 213 h 496"/>
                <a:gd name="T80" fmla="*/ 284 w 482"/>
                <a:gd name="T81" fmla="*/ 464 h 496"/>
                <a:gd name="T82" fmla="*/ 386 w 482"/>
                <a:gd name="T83" fmla="*/ 311 h 496"/>
                <a:gd name="T84" fmla="*/ 360 w 482"/>
                <a:gd name="T85" fmla="*/ 443 h 496"/>
                <a:gd name="T86" fmla="*/ 396 w 482"/>
                <a:gd name="T87" fmla="*/ 239 h 496"/>
                <a:gd name="T88" fmla="*/ 410 w 482"/>
                <a:gd name="T89" fmla="*/ 316 h 496"/>
                <a:gd name="T90" fmla="*/ 411 w 482"/>
                <a:gd name="T91" fmla="*/ 419 h 496"/>
                <a:gd name="T92" fmla="*/ 366 w 482"/>
                <a:gd name="T93" fmla="*/ 441 h 496"/>
                <a:gd name="T94" fmla="*/ 411 w 482"/>
                <a:gd name="T95" fmla="*/ 419 h 496"/>
                <a:gd name="T96" fmla="*/ 416 w 482"/>
                <a:gd name="T97" fmla="*/ 328 h 496"/>
                <a:gd name="T98" fmla="*/ 449 w 482"/>
                <a:gd name="T99" fmla="*/ 203 h 496"/>
                <a:gd name="T100" fmla="*/ 390 w 482"/>
                <a:gd name="T101" fmla="*/ 124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2" h="496">
                  <a:moveTo>
                    <a:pt x="470" y="196"/>
                  </a:moveTo>
                  <a:cubicBezTo>
                    <a:pt x="461" y="151"/>
                    <a:pt x="439" y="102"/>
                    <a:pt x="387" y="116"/>
                  </a:cubicBezTo>
                  <a:cubicBezTo>
                    <a:pt x="377" y="91"/>
                    <a:pt x="359" y="70"/>
                    <a:pt x="329" y="64"/>
                  </a:cubicBezTo>
                  <a:cubicBezTo>
                    <a:pt x="325" y="32"/>
                    <a:pt x="302" y="9"/>
                    <a:pt x="265" y="5"/>
                  </a:cubicBezTo>
                  <a:cubicBezTo>
                    <a:pt x="213" y="0"/>
                    <a:pt x="172" y="10"/>
                    <a:pt x="173" y="69"/>
                  </a:cubicBezTo>
                  <a:cubicBezTo>
                    <a:pt x="173" y="71"/>
                    <a:pt x="175" y="71"/>
                    <a:pt x="176" y="70"/>
                  </a:cubicBezTo>
                  <a:cubicBezTo>
                    <a:pt x="176" y="71"/>
                    <a:pt x="177" y="72"/>
                    <a:pt x="179" y="72"/>
                  </a:cubicBezTo>
                  <a:cubicBezTo>
                    <a:pt x="185" y="73"/>
                    <a:pt x="192" y="71"/>
                    <a:pt x="198" y="72"/>
                  </a:cubicBezTo>
                  <a:cubicBezTo>
                    <a:pt x="201" y="72"/>
                    <a:pt x="204" y="70"/>
                    <a:pt x="204" y="67"/>
                  </a:cubicBezTo>
                  <a:cubicBezTo>
                    <a:pt x="205" y="63"/>
                    <a:pt x="205" y="60"/>
                    <a:pt x="205" y="56"/>
                  </a:cubicBezTo>
                  <a:cubicBezTo>
                    <a:pt x="230" y="63"/>
                    <a:pt x="257" y="64"/>
                    <a:pt x="283" y="68"/>
                  </a:cubicBezTo>
                  <a:cubicBezTo>
                    <a:pt x="286" y="78"/>
                    <a:pt x="287" y="90"/>
                    <a:pt x="287" y="101"/>
                  </a:cubicBezTo>
                  <a:cubicBezTo>
                    <a:pt x="287" y="104"/>
                    <a:pt x="290" y="106"/>
                    <a:pt x="293" y="106"/>
                  </a:cubicBezTo>
                  <a:cubicBezTo>
                    <a:pt x="304" y="103"/>
                    <a:pt x="312" y="99"/>
                    <a:pt x="321" y="93"/>
                  </a:cubicBezTo>
                  <a:cubicBezTo>
                    <a:pt x="321" y="93"/>
                    <a:pt x="321" y="93"/>
                    <a:pt x="321" y="93"/>
                  </a:cubicBezTo>
                  <a:cubicBezTo>
                    <a:pt x="322" y="96"/>
                    <a:pt x="326" y="96"/>
                    <a:pt x="327" y="93"/>
                  </a:cubicBezTo>
                  <a:cubicBezTo>
                    <a:pt x="328" y="86"/>
                    <a:pt x="329" y="79"/>
                    <a:pt x="329" y="72"/>
                  </a:cubicBezTo>
                  <a:cubicBezTo>
                    <a:pt x="355" y="80"/>
                    <a:pt x="370" y="99"/>
                    <a:pt x="378" y="121"/>
                  </a:cubicBezTo>
                  <a:cubicBezTo>
                    <a:pt x="378" y="123"/>
                    <a:pt x="378" y="124"/>
                    <a:pt x="380" y="125"/>
                  </a:cubicBezTo>
                  <a:cubicBezTo>
                    <a:pt x="386" y="144"/>
                    <a:pt x="388" y="166"/>
                    <a:pt x="388" y="187"/>
                  </a:cubicBezTo>
                  <a:cubicBezTo>
                    <a:pt x="388" y="208"/>
                    <a:pt x="386" y="230"/>
                    <a:pt x="384" y="251"/>
                  </a:cubicBezTo>
                  <a:cubicBezTo>
                    <a:pt x="383" y="268"/>
                    <a:pt x="378" y="287"/>
                    <a:pt x="382" y="304"/>
                  </a:cubicBezTo>
                  <a:cubicBezTo>
                    <a:pt x="313" y="302"/>
                    <a:pt x="327" y="406"/>
                    <a:pt x="332" y="450"/>
                  </a:cubicBezTo>
                  <a:cubicBezTo>
                    <a:pt x="327" y="453"/>
                    <a:pt x="323" y="456"/>
                    <a:pt x="317" y="458"/>
                  </a:cubicBezTo>
                  <a:cubicBezTo>
                    <a:pt x="314" y="459"/>
                    <a:pt x="307" y="460"/>
                    <a:pt x="303" y="462"/>
                  </a:cubicBezTo>
                  <a:cubicBezTo>
                    <a:pt x="303" y="462"/>
                    <a:pt x="303" y="462"/>
                    <a:pt x="303" y="462"/>
                  </a:cubicBezTo>
                  <a:cubicBezTo>
                    <a:pt x="326" y="430"/>
                    <a:pt x="326" y="378"/>
                    <a:pt x="328" y="341"/>
                  </a:cubicBezTo>
                  <a:cubicBezTo>
                    <a:pt x="329" y="313"/>
                    <a:pt x="326" y="285"/>
                    <a:pt x="317" y="259"/>
                  </a:cubicBezTo>
                  <a:cubicBezTo>
                    <a:pt x="305" y="229"/>
                    <a:pt x="279" y="210"/>
                    <a:pt x="271" y="178"/>
                  </a:cubicBezTo>
                  <a:cubicBezTo>
                    <a:pt x="264" y="151"/>
                    <a:pt x="273" y="131"/>
                    <a:pt x="252" y="108"/>
                  </a:cubicBezTo>
                  <a:cubicBezTo>
                    <a:pt x="238" y="92"/>
                    <a:pt x="212" y="87"/>
                    <a:pt x="191" y="84"/>
                  </a:cubicBezTo>
                  <a:cubicBezTo>
                    <a:pt x="179" y="82"/>
                    <a:pt x="162" y="79"/>
                    <a:pt x="145" y="77"/>
                  </a:cubicBezTo>
                  <a:cubicBezTo>
                    <a:pt x="154" y="73"/>
                    <a:pt x="163" y="69"/>
                    <a:pt x="170" y="63"/>
                  </a:cubicBezTo>
                  <a:cubicBezTo>
                    <a:pt x="174" y="60"/>
                    <a:pt x="170" y="54"/>
                    <a:pt x="166" y="55"/>
                  </a:cubicBezTo>
                  <a:cubicBezTo>
                    <a:pt x="154" y="59"/>
                    <a:pt x="144" y="65"/>
                    <a:pt x="132" y="69"/>
                  </a:cubicBezTo>
                  <a:cubicBezTo>
                    <a:pt x="124" y="71"/>
                    <a:pt x="116" y="74"/>
                    <a:pt x="108" y="76"/>
                  </a:cubicBezTo>
                  <a:cubicBezTo>
                    <a:pt x="97" y="77"/>
                    <a:pt x="86" y="80"/>
                    <a:pt x="78" y="87"/>
                  </a:cubicBezTo>
                  <a:cubicBezTo>
                    <a:pt x="52" y="108"/>
                    <a:pt x="49" y="161"/>
                    <a:pt x="60" y="195"/>
                  </a:cubicBezTo>
                  <a:cubicBezTo>
                    <a:pt x="52" y="200"/>
                    <a:pt x="45" y="207"/>
                    <a:pt x="39" y="216"/>
                  </a:cubicBezTo>
                  <a:cubicBezTo>
                    <a:pt x="34" y="219"/>
                    <a:pt x="30" y="222"/>
                    <a:pt x="27" y="228"/>
                  </a:cubicBezTo>
                  <a:cubicBezTo>
                    <a:pt x="15" y="247"/>
                    <a:pt x="29" y="272"/>
                    <a:pt x="43" y="291"/>
                  </a:cubicBezTo>
                  <a:cubicBezTo>
                    <a:pt x="0" y="308"/>
                    <a:pt x="8" y="386"/>
                    <a:pt x="15" y="421"/>
                  </a:cubicBezTo>
                  <a:cubicBezTo>
                    <a:pt x="15" y="422"/>
                    <a:pt x="17" y="424"/>
                    <a:pt x="18" y="424"/>
                  </a:cubicBezTo>
                  <a:cubicBezTo>
                    <a:pt x="27" y="427"/>
                    <a:pt x="36" y="430"/>
                    <a:pt x="45" y="431"/>
                  </a:cubicBezTo>
                  <a:cubicBezTo>
                    <a:pt x="49" y="444"/>
                    <a:pt x="56" y="456"/>
                    <a:pt x="68" y="465"/>
                  </a:cubicBezTo>
                  <a:cubicBezTo>
                    <a:pt x="81" y="475"/>
                    <a:pt x="99" y="476"/>
                    <a:pt x="114" y="475"/>
                  </a:cubicBezTo>
                  <a:cubicBezTo>
                    <a:pt x="144" y="474"/>
                    <a:pt x="170" y="470"/>
                    <a:pt x="199" y="476"/>
                  </a:cubicBezTo>
                  <a:cubicBezTo>
                    <a:pt x="227" y="482"/>
                    <a:pt x="269" y="496"/>
                    <a:pt x="293" y="473"/>
                  </a:cubicBezTo>
                  <a:cubicBezTo>
                    <a:pt x="296" y="471"/>
                    <a:pt x="298" y="469"/>
                    <a:pt x="300" y="466"/>
                  </a:cubicBezTo>
                  <a:cubicBezTo>
                    <a:pt x="300" y="468"/>
                    <a:pt x="301" y="469"/>
                    <a:pt x="302" y="469"/>
                  </a:cubicBezTo>
                  <a:cubicBezTo>
                    <a:pt x="306" y="474"/>
                    <a:pt x="316" y="470"/>
                    <a:pt x="320" y="468"/>
                  </a:cubicBezTo>
                  <a:cubicBezTo>
                    <a:pt x="327" y="466"/>
                    <a:pt x="337" y="462"/>
                    <a:pt x="343" y="456"/>
                  </a:cubicBezTo>
                  <a:cubicBezTo>
                    <a:pt x="368" y="452"/>
                    <a:pt x="393" y="443"/>
                    <a:pt x="414" y="428"/>
                  </a:cubicBezTo>
                  <a:cubicBezTo>
                    <a:pt x="415" y="428"/>
                    <a:pt x="415" y="427"/>
                    <a:pt x="416" y="426"/>
                  </a:cubicBezTo>
                  <a:cubicBezTo>
                    <a:pt x="418" y="427"/>
                    <a:pt x="421" y="425"/>
                    <a:pt x="421" y="422"/>
                  </a:cubicBezTo>
                  <a:cubicBezTo>
                    <a:pt x="421" y="405"/>
                    <a:pt x="425" y="369"/>
                    <a:pt x="420" y="341"/>
                  </a:cubicBezTo>
                  <a:cubicBezTo>
                    <a:pt x="420" y="341"/>
                    <a:pt x="421" y="340"/>
                    <a:pt x="422" y="340"/>
                  </a:cubicBezTo>
                  <a:cubicBezTo>
                    <a:pt x="440" y="322"/>
                    <a:pt x="464" y="303"/>
                    <a:pt x="473" y="279"/>
                  </a:cubicBezTo>
                  <a:cubicBezTo>
                    <a:pt x="482" y="251"/>
                    <a:pt x="475" y="224"/>
                    <a:pt x="470" y="196"/>
                  </a:cubicBezTo>
                  <a:close/>
                  <a:moveTo>
                    <a:pt x="194" y="63"/>
                  </a:moveTo>
                  <a:cubicBezTo>
                    <a:pt x="189" y="64"/>
                    <a:pt x="183" y="65"/>
                    <a:pt x="178" y="66"/>
                  </a:cubicBezTo>
                  <a:cubicBezTo>
                    <a:pt x="177" y="66"/>
                    <a:pt x="176" y="66"/>
                    <a:pt x="176" y="67"/>
                  </a:cubicBezTo>
                  <a:cubicBezTo>
                    <a:pt x="178" y="54"/>
                    <a:pt x="181" y="40"/>
                    <a:pt x="189" y="30"/>
                  </a:cubicBezTo>
                  <a:cubicBezTo>
                    <a:pt x="192" y="30"/>
                    <a:pt x="194" y="31"/>
                    <a:pt x="197" y="31"/>
                  </a:cubicBezTo>
                  <a:cubicBezTo>
                    <a:pt x="193" y="40"/>
                    <a:pt x="194" y="53"/>
                    <a:pt x="194" y="63"/>
                  </a:cubicBezTo>
                  <a:close/>
                  <a:moveTo>
                    <a:pt x="205" y="49"/>
                  </a:moveTo>
                  <a:cubicBezTo>
                    <a:pt x="205" y="49"/>
                    <a:pt x="205" y="48"/>
                    <a:pt x="205" y="48"/>
                  </a:cubicBezTo>
                  <a:cubicBezTo>
                    <a:pt x="205" y="43"/>
                    <a:pt x="206" y="38"/>
                    <a:pt x="206" y="32"/>
                  </a:cubicBezTo>
                  <a:cubicBezTo>
                    <a:pt x="220" y="33"/>
                    <a:pt x="235" y="33"/>
                    <a:pt x="249" y="35"/>
                  </a:cubicBezTo>
                  <a:cubicBezTo>
                    <a:pt x="263" y="38"/>
                    <a:pt x="271" y="45"/>
                    <a:pt x="277" y="54"/>
                  </a:cubicBezTo>
                  <a:cubicBezTo>
                    <a:pt x="255" y="48"/>
                    <a:pt x="228" y="52"/>
                    <a:pt x="205" y="49"/>
                  </a:cubicBezTo>
                  <a:close/>
                  <a:moveTo>
                    <a:pt x="317" y="83"/>
                  </a:moveTo>
                  <a:cubicBezTo>
                    <a:pt x="310" y="88"/>
                    <a:pt x="304" y="92"/>
                    <a:pt x="296" y="95"/>
                  </a:cubicBezTo>
                  <a:cubicBezTo>
                    <a:pt x="296" y="85"/>
                    <a:pt x="295" y="75"/>
                    <a:pt x="293" y="66"/>
                  </a:cubicBezTo>
                  <a:cubicBezTo>
                    <a:pt x="294" y="65"/>
                    <a:pt x="294" y="62"/>
                    <a:pt x="292" y="60"/>
                  </a:cubicBezTo>
                  <a:cubicBezTo>
                    <a:pt x="291" y="60"/>
                    <a:pt x="291" y="60"/>
                    <a:pt x="291" y="60"/>
                  </a:cubicBezTo>
                  <a:cubicBezTo>
                    <a:pt x="287" y="48"/>
                    <a:pt x="279" y="37"/>
                    <a:pt x="266" y="31"/>
                  </a:cubicBezTo>
                  <a:cubicBezTo>
                    <a:pt x="246" y="22"/>
                    <a:pt x="216" y="21"/>
                    <a:pt x="194" y="25"/>
                  </a:cubicBezTo>
                  <a:cubicBezTo>
                    <a:pt x="195" y="23"/>
                    <a:pt x="196" y="22"/>
                    <a:pt x="198" y="21"/>
                  </a:cubicBezTo>
                  <a:cubicBezTo>
                    <a:pt x="214" y="9"/>
                    <a:pt x="239" y="12"/>
                    <a:pt x="257" y="14"/>
                  </a:cubicBezTo>
                  <a:cubicBezTo>
                    <a:pt x="278" y="15"/>
                    <a:pt x="300" y="20"/>
                    <a:pt x="312" y="39"/>
                  </a:cubicBezTo>
                  <a:cubicBezTo>
                    <a:pt x="320" y="52"/>
                    <a:pt x="319" y="67"/>
                    <a:pt x="320" y="82"/>
                  </a:cubicBezTo>
                  <a:cubicBezTo>
                    <a:pt x="319" y="82"/>
                    <a:pt x="318" y="82"/>
                    <a:pt x="317" y="83"/>
                  </a:cubicBezTo>
                  <a:close/>
                  <a:moveTo>
                    <a:pt x="52" y="222"/>
                  </a:moveTo>
                  <a:cubicBezTo>
                    <a:pt x="73" y="215"/>
                    <a:pt x="102" y="221"/>
                    <a:pt x="124" y="221"/>
                  </a:cubicBezTo>
                  <a:cubicBezTo>
                    <a:pt x="180" y="222"/>
                    <a:pt x="232" y="233"/>
                    <a:pt x="232" y="299"/>
                  </a:cubicBezTo>
                  <a:cubicBezTo>
                    <a:pt x="232" y="305"/>
                    <a:pt x="240" y="305"/>
                    <a:pt x="240" y="299"/>
                  </a:cubicBezTo>
                  <a:cubicBezTo>
                    <a:pt x="249" y="220"/>
                    <a:pt x="171" y="212"/>
                    <a:pt x="111" y="212"/>
                  </a:cubicBezTo>
                  <a:cubicBezTo>
                    <a:pt x="96" y="212"/>
                    <a:pt x="73" y="208"/>
                    <a:pt x="54" y="211"/>
                  </a:cubicBezTo>
                  <a:cubicBezTo>
                    <a:pt x="57" y="209"/>
                    <a:pt x="60" y="206"/>
                    <a:pt x="63" y="204"/>
                  </a:cubicBezTo>
                  <a:cubicBezTo>
                    <a:pt x="64" y="205"/>
                    <a:pt x="64" y="206"/>
                    <a:pt x="64" y="207"/>
                  </a:cubicBezTo>
                  <a:cubicBezTo>
                    <a:pt x="67" y="212"/>
                    <a:pt x="73" y="208"/>
                    <a:pt x="72" y="204"/>
                  </a:cubicBezTo>
                  <a:cubicBezTo>
                    <a:pt x="72" y="202"/>
                    <a:pt x="72" y="201"/>
                    <a:pt x="72" y="199"/>
                  </a:cubicBezTo>
                  <a:cubicBezTo>
                    <a:pt x="102" y="182"/>
                    <a:pt x="138" y="185"/>
                    <a:pt x="178" y="188"/>
                  </a:cubicBezTo>
                  <a:cubicBezTo>
                    <a:pt x="208" y="190"/>
                    <a:pt x="237" y="193"/>
                    <a:pt x="246" y="228"/>
                  </a:cubicBezTo>
                  <a:cubicBezTo>
                    <a:pt x="252" y="251"/>
                    <a:pt x="249" y="280"/>
                    <a:pt x="243" y="303"/>
                  </a:cubicBezTo>
                  <a:cubicBezTo>
                    <a:pt x="243" y="303"/>
                    <a:pt x="243" y="304"/>
                    <a:pt x="243" y="304"/>
                  </a:cubicBezTo>
                  <a:cubicBezTo>
                    <a:pt x="242" y="304"/>
                    <a:pt x="242" y="304"/>
                    <a:pt x="241" y="304"/>
                  </a:cubicBezTo>
                  <a:cubicBezTo>
                    <a:pt x="182" y="302"/>
                    <a:pt x="121" y="297"/>
                    <a:pt x="62" y="301"/>
                  </a:cubicBezTo>
                  <a:cubicBezTo>
                    <a:pt x="61" y="299"/>
                    <a:pt x="58" y="298"/>
                    <a:pt x="57" y="300"/>
                  </a:cubicBezTo>
                  <a:cubicBezTo>
                    <a:pt x="44" y="277"/>
                    <a:pt x="16" y="234"/>
                    <a:pt x="52" y="222"/>
                  </a:cubicBezTo>
                  <a:close/>
                  <a:moveTo>
                    <a:pt x="44" y="425"/>
                  </a:moveTo>
                  <a:cubicBezTo>
                    <a:pt x="29" y="420"/>
                    <a:pt x="24" y="414"/>
                    <a:pt x="22" y="399"/>
                  </a:cubicBezTo>
                  <a:cubicBezTo>
                    <a:pt x="20" y="387"/>
                    <a:pt x="20" y="375"/>
                    <a:pt x="20" y="362"/>
                  </a:cubicBezTo>
                  <a:cubicBezTo>
                    <a:pt x="21" y="336"/>
                    <a:pt x="28" y="315"/>
                    <a:pt x="48" y="297"/>
                  </a:cubicBezTo>
                  <a:cubicBezTo>
                    <a:pt x="50" y="300"/>
                    <a:pt x="53" y="303"/>
                    <a:pt x="55" y="305"/>
                  </a:cubicBezTo>
                  <a:cubicBezTo>
                    <a:pt x="55" y="305"/>
                    <a:pt x="55" y="305"/>
                    <a:pt x="55" y="306"/>
                  </a:cubicBezTo>
                  <a:cubicBezTo>
                    <a:pt x="48" y="340"/>
                    <a:pt x="35" y="387"/>
                    <a:pt x="44" y="425"/>
                  </a:cubicBezTo>
                  <a:close/>
                  <a:moveTo>
                    <a:pt x="284" y="464"/>
                  </a:moveTo>
                  <a:cubicBezTo>
                    <a:pt x="262" y="486"/>
                    <a:pt x="213" y="468"/>
                    <a:pt x="187" y="462"/>
                  </a:cubicBezTo>
                  <a:cubicBezTo>
                    <a:pt x="155" y="456"/>
                    <a:pt x="122" y="469"/>
                    <a:pt x="90" y="464"/>
                  </a:cubicBezTo>
                  <a:cubicBezTo>
                    <a:pt x="28" y="453"/>
                    <a:pt x="57" y="352"/>
                    <a:pt x="61" y="307"/>
                  </a:cubicBezTo>
                  <a:cubicBezTo>
                    <a:pt x="120" y="312"/>
                    <a:pt x="182" y="318"/>
                    <a:pt x="241" y="314"/>
                  </a:cubicBezTo>
                  <a:cubicBezTo>
                    <a:pt x="244" y="313"/>
                    <a:pt x="246" y="311"/>
                    <a:pt x="246" y="308"/>
                  </a:cubicBezTo>
                  <a:cubicBezTo>
                    <a:pt x="248" y="309"/>
                    <a:pt x="251" y="309"/>
                    <a:pt x="253" y="305"/>
                  </a:cubicBezTo>
                  <a:cubicBezTo>
                    <a:pt x="270" y="256"/>
                    <a:pt x="263" y="184"/>
                    <a:pt x="201" y="179"/>
                  </a:cubicBezTo>
                  <a:cubicBezTo>
                    <a:pt x="157" y="175"/>
                    <a:pt x="107" y="169"/>
                    <a:pt x="70" y="188"/>
                  </a:cubicBezTo>
                  <a:cubicBezTo>
                    <a:pt x="66" y="151"/>
                    <a:pt x="64" y="96"/>
                    <a:pt x="106" y="91"/>
                  </a:cubicBezTo>
                  <a:cubicBezTo>
                    <a:pt x="141" y="87"/>
                    <a:pt x="184" y="93"/>
                    <a:pt x="217" y="101"/>
                  </a:cubicBezTo>
                  <a:cubicBezTo>
                    <a:pt x="272" y="116"/>
                    <a:pt x="251" y="174"/>
                    <a:pt x="274" y="213"/>
                  </a:cubicBezTo>
                  <a:cubicBezTo>
                    <a:pt x="287" y="232"/>
                    <a:pt x="301" y="248"/>
                    <a:pt x="308" y="270"/>
                  </a:cubicBezTo>
                  <a:cubicBezTo>
                    <a:pt x="316" y="296"/>
                    <a:pt x="315" y="324"/>
                    <a:pt x="314" y="350"/>
                  </a:cubicBezTo>
                  <a:cubicBezTo>
                    <a:pt x="312" y="385"/>
                    <a:pt x="311" y="437"/>
                    <a:pt x="284" y="464"/>
                  </a:cubicBezTo>
                  <a:close/>
                  <a:moveTo>
                    <a:pt x="345" y="449"/>
                  </a:moveTo>
                  <a:cubicBezTo>
                    <a:pt x="344" y="447"/>
                    <a:pt x="341" y="446"/>
                    <a:pt x="338" y="447"/>
                  </a:cubicBezTo>
                  <a:cubicBezTo>
                    <a:pt x="336" y="402"/>
                    <a:pt x="322" y="311"/>
                    <a:pt x="386" y="311"/>
                  </a:cubicBezTo>
                  <a:cubicBezTo>
                    <a:pt x="395" y="311"/>
                    <a:pt x="401" y="316"/>
                    <a:pt x="405" y="324"/>
                  </a:cubicBezTo>
                  <a:cubicBezTo>
                    <a:pt x="405" y="325"/>
                    <a:pt x="406" y="325"/>
                    <a:pt x="406" y="325"/>
                  </a:cubicBezTo>
                  <a:cubicBezTo>
                    <a:pt x="352" y="335"/>
                    <a:pt x="345" y="398"/>
                    <a:pt x="360" y="443"/>
                  </a:cubicBezTo>
                  <a:cubicBezTo>
                    <a:pt x="360" y="444"/>
                    <a:pt x="360" y="444"/>
                    <a:pt x="360" y="444"/>
                  </a:cubicBezTo>
                  <a:cubicBezTo>
                    <a:pt x="355" y="446"/>
                    <a:pt x="350" y="448"/>
                    <a:pt x="345" y="449"/>
                  </a:cubicBezTo>
                  <a:close/>
                  <a:moveTo>
                    <a:pt x="396" y="239"/>
                  </a:moveTo>
                  <a:cubicBezTo>
                    <a:pt x="398" y="214"/>
                    <a:pt x="399" y="190"/>
                    <a:pt x="397" y="165"/>
                  </a:cubicBezTo>
                  <a:cubicBezTo>
                    <a:pt x="436" y="146"/>
                    <a:pt x="443" y="218"/>
                    <a:pt x="444" y="241"/>
                  </a:cubicBezTo>
                  <a:cubicBezTo>
                    <a:pt x="446" y="270"/>
                    <a:pt x="424" y="293"/>
                    <a:pt x="410" y="316"/>
                  </a:cubicBezTo>
                  <a:cubicBezTo>
                    <a:pt x="405" y="310"/>
                    <a:pt x="399" y="306"/>
                    <a:pt x="390" y="304"/>
                  </a:cubicBezTo>
                  <a:cubicBezTo>
                    <a:pt x="396" y="284"/>
                    <a:pt x="394" y="260"/>
                    <a:pt x="396" y="239"/>
                  </a:cubicBezTo>
                  <a:close/>
                  <a:moveTo>
                    <a:pt x="411" y="419"/>
                  </a:moveTo>
                  <a:cubicBezTo>
                    <a:pt x="410" y="419"/>
                    <a:pt x="410" y="419"/>
                    <a:pt x="409" y="419"/>
                  </a:cubicBezTo>
                  <a:cubicBezTo>
                    <a:pt x="395" y="428"/>
                    <a:pt x="381" y="436"/>
                    <a:pt x="366" y="442"/>
                  </a:cubicBezTo>
                  <a:cubicBezTo>
                    <a:pt x="366" y="442"/>
                    <a:pt x="366" y="442"/>
                    <a:pt x="366" y="441"/>
                  </a:cubicBezTo>
                  <a:cubicBezTo>
                    <a:pt x="359" y="402"/>
                    <a:pt x="357" y="341"/>
                    <a:pt x="409" y="334"/>
                  </a:cubicBezTo>
                  <a:cubicBezTo>
                    <a:pt x="409" y="334"/>
                    <a:pt x="409" y="334"/>
                    <a:pt x="409" y="334"/>
                  </a:cubicBezTo>
                  <a:cubicBezTo>
                    <a:pt x="416" y="360"/>
                    <a:pt x="410" y="401"/>
                    <a:pt x="411" y="419"/>
                  </a:cubicBezTo>
                  <a:close/>
                  <a:moveTo>
                    <a:pt x="457" y="285"/>
                  </a:moveTo>
                  <a:cubicBezTo>
                    <a:pt x="447" y="302"/>
                    <a:pt x="430" y="316"/>
                    <a:pt x="417" y="331"/>
                  </a:cubicBezTo>
                  <a:cubicBezTo>
                    <a:pt x="417" y="330"/>
                    <a:pt x="416" y="329"/>
                    <a:pt x="416" y="328"/>
                  </a:cubicBezTo>
                  <a:cubicBezTo>
                    <a:pt x="416" y="328"/>
                    <a:pt x="416" y="328"/>
                    <a:pt x="417" y="328"/>
                  </a:cubicBezTo>
                  <a:cubicBezTo>
                    <a:pt x="428" y="308"/>
                    <a:pt x="443" y="290"/>
                    <a:pt x="451" y="268"/>
                  </a:cubicBezTo>
                  <a:cubicBezTo>
                    <a:pt x="459" y="248"/>
                    <a:pt x="454" y="223"/>
                    <a:pt x="449" y="203"/>
                  </a:cubicBezTo>
                  <a:cubicBezTo>
                    <a:pt x="443" y="180"/>
                    <a:pt x="425" y="128"/>
                    <a:pt x="396" y="159"/>
                  </a:cubicBezTo>
                  <a:cubicBezTo>
                    <a:pt x="396" y="157"/>
                    <a:pt x="396" y="156"/>
                    <a:pt x="396" y="155"/>
                  </a:cubicBezTo>
                  <a:cubicBezTo>
                    <a:pt x="395" y="144"/>
                    <a:pt x="393" y="134"/>
                    <a:pt x="390" y="124"/>
                  </a:cubicBezTo>
                  <a:cubicBezTo>
                    <a:pt x="443" y="115"/>
                    <a:pt x="455" y="169"/>
                    <a:pt x="463" y="213"/>
                  </a:cubicBezTo>
                  <a:cubicBezTo>
                    <a:pt x="468" y="239"/>
                    <a:pt x="471" y="262"/>
                    <a:pt x="457" y="2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821151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2" fill="hold" nodeType="afterEffect" p14:presetBounceEnd="58667">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14:bounceEnd="58667">
                                          <p:cBhvr additive="base">
                                            <p:cTn id="13" dur="750" fill="hold"/>
                                            <p:tgtEl>
                                              <p:spTgt spid="2"/>
                                            </p:tgtEl>
                                            <p:attrNameLst>
                                              <p:attrName>ppt_x</p:attrName>
                                            </p:attrNameLst>
                                          </p:cBhvr>
                                          <p:tavLst>
                                            <p:tav tm="0">
                                              <p:val>
                                                <p:strVal val="1+#ppt_w/2"/>
                                              </p:val>
                                            </p:tav>
                                            <p:tav tm="100000">
                                              <p:val>
                                                <p:strVal val="#ppt_x"/>
                                              </p:val>
                                            </p:tav>
                                          </p:tavLst>
                                        </p:anim>
                                        <p:anim calcmode="lin" valueType="num" p14:bounceEnd="58667">
                                          <p:cBhvr additive="base">
                                            <p:cTn id="14" dur="75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14:presetBounceEnd="58667">
                                      <p:stCondLst>
                                        <p:cond delay="250"/>
                                      </p:stCondLst>
                                      <p:childTnLst>
                                        <p:set>
                                          <p:cBhvr>
                                            <p:cTn id="16" dur="1" fill="hold">
                                              <p:stCondLst>
                                                <p:cond delay="0"/>
                                              </p:stCondLst>
                                            </p:cTn>
                                            <p:tgtEl>
                                              <p:spTgt spid="3"/>
                                            </p:tgtEl>
                                            <p:attrNameLst>
                                              <p:attrName>style.visibility</p:attrName>
                                            </p:attrNameLst>
                                          </p:cBhvr>
                                          <p:to>
                                            <p:strVal val="visible"/>
                                          </p:to>
                                        </p:set>
                                        <p:anim calcmode="lin" valueType="num" p14:bounceEnd="58667">
                                          <p:cBhvr additive="base">
                                            <p:cTn id="17" dur="750" fill="hold"/>
                                            <p:tgtEl>
                                              <p:spTgt spid="3"/>
                                            </p:tgtEl>
                                            <p:attrNameLst>
                                              <p:attrName>ppt_x</p:attrName>
                                            </p:attrNameLst>
                                          </p:cBhvr>
                                          <p:tavLst>
                                            <p:tav tm="0">
                                              <p:val>
                                                <p:strVal val="1+#ppt_w/2"/>
                                              </p:val>
                                            </p:tav>
                                            <p:tav tm="100000">
                                              <p:val>
                                                <p:strVal val="#ppt_x"/>
                                              </p:val>
                                            </p:tav>
                                          </p:tavLst>
                                        </p:anim>
                                        <p:anim calcmode="lin" valueType="num" p14:bounceEnd="58667">
                                          <p:cBhvr additive="base">
                                            <p:cTn id="18" dur="75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14:presetBounceEnd="58667">
                                      <p:stCondLst>
                                        <p:cond delay="500"/>
                                      </p:stCondLst>
                                      <p:childTnLst>
                                        <p:set>
                                          <p:cBhvr>
                                            <p:cTn id="20" dur="1" fill="hold">
                                              <p:stCondLst>
                                                <p:cond delay="0"/>
                                              </p:stCondLst>
                                            </p:cTn>
                                            <p:tgtEl>
                                              <p:spTgt spid="5"/>
                                            </p:tgtEl>
                                            <p:attrNameLst>
                                              <p:attrName>style.visibility</p:attrName>
                                            </p:attrNameLst>
                                          </p:cBhvr>
                                          <p:to>
                                            <p:strVal val="visible"/>
                                          </p:to>
                                        </p:set>
                                        <p:anim calcmode="lin" valueType="num" p14:bounceEnd="58667">
                                          <p:cBhvr additive="base">
                                            <p:cTn id="21" dur="750" fill="hold"/>
                                            <p:tgtEl>
                                              <p:spTgt spid="5"/>
                                            </p:tgtEl>
                                            <p:attrNameLst>
                                              <p:attrName>ppt_x</p:attrName>
                                            </p:attrNameLst>
                                          </p:cBhvr>
                                          <p:tavLst>
                                            <p:tav tm="0">
                                              <p:val>
                                                <p:strVal val="1+#ppt_w/2"/>
                                              </p:val>
                                            </p:tav>
                                            <p:tav tm="100000">
                                              <p:val>
                                                <p:strVal val="#ppt_x"/>
                                              </p:val>
                                            </p:tav>
                                          </p:tavLst>
                                        </p:anim>
                                        <p:anim calcmode="lin" valueType="num" p14:bounceEnd="58667">
                                          <p:cBhvr additive="base">
                                            <p:cTn id="22" dur="75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14:presetBounceEnd="58667">
                                      <p:stCondLst>
                                        <p:cond delay="750"/>
                                      </p:stCondLst>
                                      <p:childTnLst>
                                        <p:set>
                                          <p:cBhvr>
                                            <p:cTn id="24" dur="1" fill="hold">
                                              <p:stCondLst>
                                                <p:cond delay="0"/>
                                              </p:stCondLst>
                                            </p:cTn>
                                            <p:tgtEl>
                                              <p:spTgt spid="4"/>
                                            </p:tgtEl>
                                            <p:attrNameLst>
                                              <p:attrName>style.visibility</p:attrName>
                                            </p:attrNameLst>
                                          </p:cBhvr>
                                          <p:to>
                                            <p:strVal val="visible"/>
                                          </p:to>
                                        </p:set>
                                        <p:anim calcmode="lin" valueType="num" p14:bounceEnd="58667">
                                          <p:cBhvr additive="base">
                                            <p:cTn id="25" dur="750" fill="hold"/>
                                            <p:tgtEl>
                                              <p:spTgt spid="4"/>
                                            </p:tgtEl>
                                            <p:attrNameLst>
                                              <p:attrName>ppt_x</p:attrName>
                                            </p:attrNameLst>
                                          </p:cBhvr>
                                          <p:tavLst>
                                            <p:tav tm="0">
                                              <p:val>
                                                <p:strVal val="1+#ppt_w/2"/>
                                              </p:val>
                                            </p:tav>
                                            <p:tav tm="100000">
                                              <p:val>
                                                <p:strVal val="#ppt_x"/>
                                              </p:val>
                                            </p:tav>
                                          </p:tavLst>
                                        </p:anim>
                                        <p:anim calcmode="lin" valueType="num" p14:bounceEnd="58667">
                                          <p:cBhvr additive="base">
                                            <p:cTn id="26"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1+#ppt_w/2"/>
                                              </p:val>
                                            </p:tav>
                                            <p:tav tm="100000">
                                              <p:val>
                                                <p:strVal val="#ppt_x"/>
                                              </p:val>
                                            </p:tav>
                                          </p:tavLst>
                                        </p:anim>
                                        <p:anim calcmode="lin" valueType="num">
                                          <p:cBhvr additive="base">
                                            <p:cTn id="14" dur="75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25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fill="hold"/>
                                            <p:tgtEl>
                                              <p:spTgt spid="3"/>
                                            </p:tgtEl>
                                            <p:attrNameLst>
                                              <p:attrName>ppt_x</p:attrName>
                                            </p:attrNameLst>
                                          </p:cBhvr>
                                          <p:tavLst>
                                            <p:tav tm="0">
                                              <p:val>
                                                <p:strVal val="1+#ppt_w/2"/>
                                              </p:val>
                                            </p:tav>
                                            <p:tav tm="100000">
                                              <p:val>
                                                <p:strVal val="#ppt_x"/>
                                              </p:val>
                                            </p:tav>
                                          </p:tavLst>
                                        </p:anim>
                                        <p:anim calcmode="lin" valueType="num">
                                          <p:cBhvr additive="base">
                                            <p:cTn id="18" dur="75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50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750" fill="hold"/>
                                            <p:tgtEl>
                                              <p:spTgt spid="5"/>
                                            </p:tgtEl>
                                            <p:attrNameLst>
                                              <p:attrName>ppt_x</p:attrName>
                                            </p:attrNameLst>
                                          </p:cBhvr>
                                          <p:tavLst>
                                            <p:tav tm="0">
                                              <p:val>
                                                <p:strVal val="1+#ppt_w/2"/>
                                              </p:val>
                                            </p:tav>
                                            <p:tav tm="100000">
                                              <p:val>
                                                <p:strVal val="#ppt_x"/>
                                              </p:val>
                                            </p:tav>
                                          </p:tavLst>
                                        </p:anim>
                                        <p:anim calcmode="lin" valueType="num">
                                          <p:cBhvr additive="base">
                                            <p:cTn id="22" dur="75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75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750" fill="hold"/>
                                            <p:tgtEl>
                                              <p:spTgt spid="4"/>
                                            </p:tgtEl>
                                            <p:attrNameLst>
                                              <p:attrName>ppt_x</p:attrName>
                                            </p:attrNameLst>
                                          </p:cBhvr>
                                          <p:tavLst>
                                            <p:tav tm="0">
                                              <p:val>
                                                <p:strVal val="1+#ppt_w/2"/>
                                              </p:val>
                                            </p:tav>
                                            <p:tav tm="100000">
                                              <p:val>
                                                <p:strVal val="#ppt_x"/>
                                              </p:val>
                                            </p:tav>
                                          </p:tavLst>
                                        </p:anim>
                                        <p:anim calcmode="lin" valueType="num">
                                          <p:cBhvr additive="base">
                                            <p:cTn id="26"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9" name="MH_Other_1">
            <a:extLst>
              <a:ext uri="{FF2B5EF4-FFF2-40B4-BE49-F238E27FC236}">
                <a16:creationId xmlns="" xmlns:a16="http://schemas.microsoft.com/office/drawing/2014/main" id="{E1B0CBB1-1DEC-4102-9AEA-2714B1B69136}"/>
              </a:ext>
            </a:extLst>
          </p:cNvPr>
          <p:cNvCxnSpPr>
            <a:cxnSpLocks/>
          </p:cNvCxnSpPr>
          <p:nvPr>
            <p:custDataLst>
              <p:tags r:id="rId2"/>
            </p:custDataLst>
          </p:nvPr>
        </p:nvCxnSpPr>
        <p:spPr>
          <a:xfrm>
            <a:off x="940904" y="3048410"/>
            <a:ext cx="6729186" cy="0"/>
          </a:xfrm>
          <a:prstGeom prst="line">
            <a:avLst/>
          </a:prstGeom>
          <a:noFill/>
          <a:ln w="9525" cap="flat" cmpd="sng" algn="ctr">
            <a:solidFill>
              <a:schemeClr val="accent1"/>
            </a:solidFill>
            <a:prstDash val="solid"/>
            <a:headEnd type="oval" w="med" len="med"/>
            <a:tailEnd type="none" w="med" len="med"/>
          </a:ln>
          <a:effectLst/>
        </p:spPr>
      </p:cxnSp>
      <p:cxnSp>
        <p:nvCxnSpPr>
          <p:cNvPr id="30" name="MH_Other_2">
            <a:extLst>
              <a:ext uri="{FF2B5EF4-FFF2-40B4-BE49-F238E27FC236}">
                <a16:creationId xmlns="" xmlns:a16="http://schemas.microsoft.com/office/drawing/2014/main" id="{E9823A54-9509-4786-9327-39D69620E96A}"/>
              </a:ext>
            </a:extLst>
          </p:cNvPr>
          <p:cNvCxnSpPr>
            <a:cxnSpLocks/>
          </p:cNvCxnSpPr>
          <p:nvPr>
            <p:custDataLst>
              <p:tags r:id="rId3"/>
            </p:custDataLst>
          </p:nvPr>
        </p:nvCxnSpPr>
        <p:spPr>
          <a:xfrm>
            <a:off x="940904" y="3776248"/>
            <a:ext cx="6729186" cy="0"/>
          </a:xfrm>
          <a:prstGeom prst="line">
            <a:avLst/>
          </a:prstGeom>
          <a:noFill/>
          <a:ln w="9525" cap="flat" cmpd="sng" algn="ctr">
            <a:solidFill>
              <a:schemeClr val="accent2"/>
            </a:solidFill>
            <a:prstDash val="solid"/>
            <a:headEnd type="oval" w="med" len="med"/>
            <a:tailEnd type="none" w="med" len="med"/>
          </a:ln>
          <a:effectLst/>
        </p:spPr>
      </p:cxnSp>
      <p:cxnSp>
        <p:nvCxnSpPr>
          <p:cNvPr id="31" name="MH_Other_3">
            <a:extLst>
              <a:ext uri="{FF2B5EF4-FFF2-40B4-BE49-F238E27FC236}">
                <a16:creationId xmlns="" xmlns:a16="http://schemas.microsoft.com/office/drawing/2014/main" id="{5BDAA3D2-2869-4FB8-9E4B-B2ECB5041B63}"/>
              </a:ext>
            </a:extLst>
          </p:cNvPr>
          <p:cNvCxnSpPr>
            <a:cxnSpLocks/>
          </p:cNvCxnSpPr>
          <p:nvPr>
            <p:custDataLst>
              <p:tags r:id="rId4"/>
            </p:custDataLst>
          </p:nvPr>
        </p:nvCxnSpPr>
        <p:spPr>
          <a:xfrm>
            <a:off x="940904" y="4506044"/>
            <a:ext cx="6729186" cy="0"/>
          </a:xfrm>
          <a:prstGeom prst="line">
            <a:avLst/>
          </a:prstGeom>
          <a:noFill/>
          <a:ln w="9525" cap="flat" cmpd="sng" algn="ctr">
            <a:solidFill>
              <a:schemeClr val="accent3"/>
            </a:solidFill>
            <a:prstDash val="solid"/>
            <a:headEnd type="oval" w="med" len="med"/>
            <a:tailEnd type="none" w="med" len="med"/>
          </a:ln>
          <a:effectLst/>
        </p:spPr>
      </p:cxnSp>
      <p:cxnSp>
        <p:nvCxnSpPr>
          <p:cNvPr id="32" name="MH_Other_4">
            <a:extLst>
              <a:ext uri="{FF2B5EF4-FFF2-40B4-BE49-F238E27FC236}">
                <a16:creationId xmlns="" xmlns:a16="http://schemas.microsoft.com/office/drawing/2014/main" id="{15C96A67-919B-456C-BB9A-D336F8BB6C87}"/>
              </a:ext>
            </a:extLst>
          </p:cNvPr>
          <p:cNvCxnSpPr>
            <a:cxnSpLocks/>
          </p:cNvCxnSpPr>
          <p:nvPr>
            <p:custDataLst>
              <p:tags r:id="rId5"/>
            </p:custDataLst>
          </p:nvPr>
        </p:nvCxnSpPr>
        <p:spPr>
          <a:xfrm flipV="1">
            <a:off x="940904" y="5233883"/>
            <a:ext cx="6729186" cy="23480"/>
          </a:xfrm>
          <a:prstGeom prst="line">
            <a:avLst/>
          </a:prstGeom>
          <a:noFill/>
          <a:ln w="9525" cap="flat" cmpd="sng" algn="ctr">
            <a:solidFill>
              <a:schemeClr val="accent4"/>
            </a:solidFill>
            <a:prstDash val="solid"/>
            <a:headEnd type="oval" w="med" len="med"/>
            <a:tailEnd type="none" w="med" len="med"/>
          </a:ln>
          <a:effectLst/>
        </p:spPr>
      </p:cxnSp>
      <p:sp>
        <p:nvSpPr>
          <p:cNvPr id="34" name="MH_Other_5">
            <a:extLst>
              <a:ext uri="{FF2B5EF4-FFF2-40B4-BE49-F238E27FC236}">
                <a16:creationId xmlns="" xmlns:a16="http://schemas.microsoft.com/office/drawing/2014/main" id="{C4FDAF5E-6FE6-42A1-953C-AE13CB58FD90}"/>
              </a:ext>
            </a:extLst>
          </p:cNvPr>
          <p:cNvSpPr/>
          <p:nvPr>
            <p:custDataLst>
              <p:tags r:id="rId6"/>
            </p:custDataLst>
          </p:nvPr>
        </p:nvSpPr>
        <p:spPr>
          <a:xfrm>
            <a:off x="6658549" y="1234683"/>
            <a:ext cx="3641151" cy="1813727"/>
          </a:xfrm>
          <a:prstGeom prst="triangle">
            <a:avLst/>
          </a:prstGeom>
          <a:solidFill>
            <a:schemeClr val="accent1"/>
          </a:solidFill>
          <a:ln w="25400" cap="flat" cmpd="sng" algn="ctr">
            <a:solidFill>
              <a:srgbClr val="FFFFFF"/>
            </a:solidFill>
            <a:prstDash val="solid"/>
          </a:ln>
          <a:effectLst/>
        </p:spPr>
        <p:txBody>
          <a:bodyPr lIns="68580" tIns="34290" rIns="68580" bIns="34290" anchor="ctr"/>
          <a:lstStyle/>
          <a:p>
            <a:pPr algn="ctr">
              <a:defRPr/>
            </a:pPr>
            <a:endParaRPr lang="en-US" sz="1350" kern="0">
              <a:solidFill>
                <a:sysClr val="window" lastClr="FFFFFF"/>
              </a:solidFill>
              <a:latin typeface="Calibri"/>
            </a:endParaRPr>
          </a:p>
        </p:txBody>
      </p:sp>
      <p:sp>
        <p:nvSpPr>
          <p:cNvPr id="35" name="MH_Other_6">
            <a:extLst>
              <a:ext uri="{FF2B5EF4-FFF2-40B4-BE49-F238E27FC236}">
                <a16:creationId xmlns="" xmlns:a16="http://schemas.microsoft.com/office/drawing/2014/main" id="{1B4B6B15-1F7F-4367-91D1-BA0CEAB6B589}"/>
              </a:ext>
            </a:extLst>
          </p:cNvPr>
          <p:cNvSpPr/>
          <p:nvPr>
            <p:custDataLst>
              <p:tags r:id="rId7"/>
            </p:custDataLst>
          </p:nvPr>
        </p:nvSpPr>
        <p:spPr>
          <a:xfrm>
            <a:off x="6985294" y="2285353"/>
            <a:ext cx="2987660" cy="1488940"/>
          </a:xfrm>
          <a:prstGeom prst="triangle">
            <a:avLst/>
          </a:prstGeom>
          <a:solidFill>
            <a:schemeClr val="accent2"/>
          </a:solidFill>
          <a:ln w="25400" cap="flat" cmpd="sng" algn="ctr">
            <a:solidFill>
              <a:srgbClr val="FFFFFF"/>
            </a:solidFill>
            <a:prstDash val="solid"/>
          </a:ln>
          <a:effectLst/>
        </p:spPr>
        <p:txBody>
          <a:bodyPr lIns="68580" tIns="34290" rIns="68580" bIns="34290" anchor="ctr"/>
          <a:lstStyle/>
          <a:p>
            <a:pPr algn="ctr">
              <a:defRPr/>
            </a:pPr>
            <a:endParaRPr lang="en-US" sz="1350" kern="0">
              <a:solidFill>
                <a:sysClr val="window" lastClr="FFFFFF"/>
              </a:solidFill>
              <a:latin typeface="Calibri"/>
            </a:endParaRPr>
          </a:p>
        </p:txBody>
      </p:sp>
      <p:sp>
        <p:nvSpPr>
          <p:cNvPr id="36" name="MH_Other_7">
            <a:extLst>
              <a:ext uri="{FF2B5EF4-FFF2-40B4-BE49-F238E27FC236}">
                <a16:creationId xmlns="" xmlns:a16="http://schemas.microsoft.com/office/drawing/2014/main" id="{A0080AF4-FE3E-44D9-88AA-1507813CD044}"/>
              </a:ext>
            </a:extLst>
          </p:cNvPr>
          <p:cNvSpPr/>
          <p:nvPr>
            <p:custDataLst>
              <p:tags r:id="rId8"/>
            </p:custDataLst>
          </p:nvPr>
        </p:nvSpPr>
        <p:spPr>
          <a:xfrm>
            <a:off x="7243559" y="3287109"/>
            <a:ext cx="2473087" cy="1230674"/>
          </a:xfrm>
          <a:prstGeom prst="triangle">
            <a:avLst/>
          </a:prstGeom>
          <a:solidFill>
            <a:schemeClr val="accent3"/>
          </a:solidFill>
          <a:ln w="25400" cap="flat" cmpd="sng" algn="ctr">
            <a:solidFill>
              <a:srgbClr val="FFFFFF"/>
            </a:solidFill>
            <a:prstDash val="solid"/>
          </a:ln>
          <a:effectLst/>
        </p:spPr>
        <p:txBody>
          <a:bodyPr lIns="68580" tIns="34290" rIns="68580" bIns="34290" anchor="ctr"/>
          <a:lstStyle/>
          <a:p>
            <a:pPr algn="ctr">
              <a:defRPr/>
            </a:pPr>
            <a:endParaRPr lang="en-US" sz="1350" kern="0">
              <a:solidFill>
                <a:sysClr val="window" lastClr="FFFFFF"/>
              </a:solidFill>
              <a:latin typeface="Calibri"/>
            </a:endParaRPr>
          </a:p>
        </p:txBody>
      </p:sp>
      <p:sp>
        <p:nvSpPr>
          <p:cNvPr id="37" name="MH_Other_8">
            <a:extLst>
              <a:ext uri="{FF2B5EF4-FFF2-40B4-BE49-F238E27FC236}">
                <a16:creationId xmlns="" xmlns:a16="http://schemas.microsoft.com/office/drawing/2014/main" id="{0B176595-453C-428A-9C5A-4B9706B9067F}"/>
              </a:ext>
            </a:extLst>
          </p:cNvPr>
          <p:cNvSpPr/>
          <p:nvPr>
            <p:custDataLst>
              <p:tags r:id="rId9"/>
            </p:custDataLst>
          </p:nvPr>
        </p:nvSpPr>
        <p:spPr>
          <a:xfrm>
            <a:off x="7499868" y="4281041"/>
            <a:ext cx="1958513" cy="976322"/>
          </a:xfrm>
          <a:prstGeom prst="triangle">
            <a:avLst/>
          </a:prstGeom>
          <a:solidFill>
            <a:schemeClr val="accent4"/>
          </a:solidFill>
          <a:ln w="25400" cap="flat" cmpd="sng" algn="ctr">
            <a:solidFill>
              <a:srgbClr val="FFFFFF"/>
            </a:solidFill>
            <a:prstDash val="solid"/>
          </a:ln>
          <a:effectLst/>
        </p:spPr>
        <p:txBody>
          <a:bodyPr lIns="68580" tIns="34290" rIns="68580" bIns="34290" anchor="ctr"/>
          <a:lstStyle/>
          <a:p>
            <a:pPr algn="ctr">
              <a:defRPr/>
            </a:pPr>
            <a:endParaRPr lang="en-US" sz="1350" kern="0">
              <a:solidFill>
                <a:sysClr val="window" lastClr="FFFFFF"/>
              </a:solidFill>
              <a:latin typeface="Calibri"/>
            </a:endParaRPr>
          </a:p>
        </p:txBody>
      </p:sp>
      <p:sp>
        <p:nvSpPr>
          <p:cNvPr id="39" name="MH_Other_9">
            <a:extLst>
              <a:ext uri="{FF2B5EF4-FFF2-40B4-BE49-F238E27FC236}">
                <a16:creationId xmlns="" xmlns:a16="http://schemas.microsoft.com/office/drawing/2014/main" id="{1A609E73-51FD-4685-A987-282B6F823DFD}"/>
              </a:ext>
            </a:extLst>
          </p:cNvPr>
          <p:cNvSpPr/>
          <p:nvPr>
            <p:custDataLst>
              <p:tags r:id="rId10"/>
            </p:custDataLst>
          </p:nvPr>
        </p:nvSpPr>
        <p:spPr>
          <a:xfrm>
            <a:off x="8311839" y="5063663"/>
            <a:ext cx="336528" cy="193700"/>
          </a:xfrm>
          <a:prstGeom prst="triangle">
            <a:avLst/>
          </a:prstGeom>
          <a:solidFill>
            <a:srgbClr val="F3F3F3"/>
          </a:solidFill>
          <a:ln w="25400" cap="flat" cmpd="sng" algn="ctr">
            <a:solidFill>
              <a:srgbClr val="FFFFFF"/>
            </a:solidFill>
            <a:prstDash val="solid"/>
          </a:ln>
          <a:effectLst/>
        </p:spPr>
        <p:txBody>
          <a:bodyPr lIns="68580" tIns="34290" rIns="68580" bIns="34290" anchor="ctr"/>
          <a:lstStyle/>
          <a:p>
            <a:pPr algn="ctr">
              <a:defRPr/>
            </a:pPr>
            <a:endParaRPr lang="en-US" sz="1350" kern="0">
              <a:solidFill>
                <a:sysClr val="window" lastClr="FFFFFF"/>
              </a:solidFill>
              <a:latin typeface="Calibri"/>
            </a:endParaRPr>
          </a:p>
        </p:txBody>
      </p:sp>
      <p:grpSp>
        <p:nvGrpSpPr>
          <p:cNvPr id="25" name="组合 24">
            <a:extLst>
              <a:ext uri="{FF2B5EF4-FFF2-40B4-BE49-F238E27FC236}">
                <a16:creationId xmlns="" xmlns:a16="http://schemas.microsoft.com/office/drawing/2014/main" id="{44B98B57-5937-4F1C-B6A3-743F7FF5F4B6}"/>
              </a:ext>
            </a:extLst>
          </p:cNvPr>
          <p:cNvGrpSpPr/>
          <p:nvPr/>
        </p:nvGrpSpPr>
        <p:grpSpPr>
          <a:xfrm>
            <a:off x="4337863" y="281415"/>
            <a:ext cx="3516283" cy="896477"/>
            <a:chOff x="4337863" y="281415"/>
            <a:chExt cx="3516283" cy="896477"/>
          </a:xfrm>
        </p:grpSpPr>
        <p:sp>
          <p:nvSpPr>
            <p:cNvPr id="26" name="Freeform 145">
              <a:extLst>
                <a:ext uri="{FF2B5EF4-FFF2-40B4-BE49-F238E27FC236}">
                  <a16:creationId xmlns="" xmlns:a16="http://schemas.microsoft.com/office/drawing/2014/main" id="{7621F5C1-8245-49BB-8581-F176F618966C}"/>
                </a:ext>
              </a:extLst>
            </p:cNvPr>
            <p:cNvSpPr>
              <a:spLocks/>
            </p:cNvSpPr>
            <p:nvPr/>
          </p:nvSpPr>
          <p:spPr bwMode="auto">
            <a:xfrm rot="935833">
              <a:off x="4987966" y="281415"/>
              <a:ext cx="2216068" cy="896477"/>
            </a:xfrm>
            <a:custGeom>
              <a:avLst/>
              <a:gdLst>
                <a:gd name="T0" fmla="*/ 466 w 483"/>
                <a:gd name="T1" fmla="*/ 104 h 300"/>
                <a:gd name="T2" fmla="*/ 417 w 483"/>
                <a:gd name="T3" fmla="*/ 121 h 300"/>
                <a:gd name="T4" fmla="*/ 407 w 483"/>
                <a:gd name="T5" fmla="*/ 119 h 300"/>
                <a:gd name="T6" fmla="*/ 303 w 483"/>
                <a:gd name="T7" fmla="*/ 150 h 300"/>
                <a:gd name="T8" fmla="*/ 214 w 483"/>
                <a:gd name="T9" fmla="*/ 187 h 300"/>
                <a:gd name="T10" fmla="*/ 120 w 483"/>
                <a:gd name="T11" fmla="*/ 240 h 300"/>
                <a:gd name="T12" fmla="*/ 290 w 483"/>
                <a:gd name="T13" fmla="*/ 152 h 300"/>
                <a:gd name="T14" fmla="*/ 394 w 483"/>
                <a:gd name="T15" fmla="*/ 118 h 300"/>
                <a:gd name="T16" fmla="*/ 394 w 483"/>
                <a:gd name="T17" fmla="*/ 97 h 300"/>
                <a:gd name="T18" fmla="*/ 424 w 483"/>
                <a:gd name="T19" fmla="*/ 86 h 300"/>
                <a:gd name="T20" fmla="*/ 418 w 483"/>
                <a:gd name="T21" fmla="*/ 66 h 300"/>
                <a:gd name="T22" fmla="*/ 380 w 483"/>
                <a:gd name="T23" fmla="*/ 74 h 300"/>
                <a:gd name="T24" fmla="*/ 386 w 483"/>
                <a:gd name="T25" fmla="*/ 71 h 300"/>
                <a:gd name="T26" fmla="*/ 378 w 483"/>
                <a:gd name="T27" fmla="*/ 53 h 300"/>
                <a:gd name="T28" fmla="*/ 218 w 483"/>
                <a:gd name="T29" fmla="*/ 119 h 300"/>
                <a:gd name="T30" fmla="*/ 183 w 483"/>
                <a:gd name="T31" fmla="*/ 133 h 300"/>
                <a:gd name="T32" fmla="*/ 84 w 483"/>
                <a:gd name="T33" fmla="*/ 185 h 300"/>
                <a:gd name="T34" fmla="*/ 193 w 483"/>
                <a:gd name="T35" fmla="*/ 117 h 300"/>
                <a:gd name="T36" fmla="*/ 434 w 483"/>
                <a:gd name="T37" fmla="*/ 20 h 300"/>
                <a:gd name="T38" fmla="*/ 427 w 483"/>
                <a:gd name="T39" fmla="*/ 3 h 300"/>
                <a:gd name="T40" fmla="*/ 142 w 483"/>
                <a:gd name="T41" fmla="*/ 124 h 300"/>
                <a:gd name="T42" fmla="*/ 23 w 483"/>
                <a:gd name="T43" fmla="*/ 195 h 300"/>
                <a:gd name="T44" fmla="*/ 29 w 483"/>
                <a:gd name="T45" fmla="*/ 202 h 300"/>
                <a:gd name="T46" fmla="*/ 43 w 483"/>
                <a:gd name="T47" fmla="*/ 193 h 300"/>
                <a:gd name="T48" fmla="*/ 9 w 483"/>
                <a:gd name="T49" fmla="*/ 223 h 300"/>
                <a:gd name="T50" fmla="*/ 21 w 483"/>
                <a:gd name="T51" fmla="*/ 239 h 300"/>
                <a:gd name="T52" fmla="*/ 22 w 483"/>
                <a:gd name="T53" fmla="*/ 238 h 300"/>
                <a:gd name="T54" fmla="*/ 16 w 483"/>
                <a:gd name="T55" fmla="*/ 244 h 300"/>
                <a:gd name="T56" fmla="*/ 29 w 483"/>
                <a:gd name="T57" fmla="*/ 260 h 300"/>
                <a:gd name="T58" fmla="*/ 32 w 483"/>
                <a:gd name="T59" fmla="*/ 259 h 300"/>
                <a:gd name="T60" fmla="*/ 45 w 483"/>
                <a:gd name="T61" fmla="*/ 267 h 300"/>
                <a:gd name="T62" fmla="*/ 51 w 483"/>
                <a:gd name="T63" fmla="*/ 265 h 300"/>
                <a:gd name="T64" fmla="*/ 35 w 483"/>
                <a:gd name="T65" fmla="*/ 279 h 300"/>
                <a:gd name="T66" fmla="*/ 45 w 483"/>
                <a:gd name="T67" fmla="*/ 297 h 300"/>
                <a:gd name="T68" fmla="*/ 124 w 483"/>
                <a:gd name="T69" fmla="*/ 262 h 300"/>
                <a:gd name="T70" fmla="*/ 128 w 483"/>
                <a:gd name="T71" fmla="*/ 262 h 300"/>
                <a:gd name="T72" fmla="*/ 472 w 483"/>
                <a:gd name="T73" fmla="*/ 122 h 300"/>
                <a:gd name="T74" fmla="*/ 466 w 483"/>
                <a:gd name="T75" fmla="*/ 10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300">
                  <a:moveTo>
                    <a:pt x="466" y="104"/>
                  </a:moveTo>
                  <a:cubicBezTo>
                    <a:pt x="450" y="109"/>
                    <a:pt x="433" y="115"/>
                    <a:pt x="417" y="121"/>
                  </a:cubicBezTo>
                  <a:cubicBezTo>
                    <a:pt x="414" y="119"/>
                    <a:pt x="411" y="118"/>
                    <a:pt x="407" y="119"/>
                  </a:cubicBezTo>
                  <a:cubicBezTo>
                    <a:pt x="371" y="125"/>
                    <a:pt x="337" y="137"/>
                    <a:pt x="303" y="150"/>
                  </a:cubicBezTo>
                  <a:cubicBezTo>
                    <a:pt x="272" y="161"/>
                    <a:pt x="242" y="173"/>
                    <a:pt x="214" y="187"/>
                  </a:cubicBezTo>
                  <a:cubicBezTo>
                    <a:pt x="182" y="203"/>
                    <a:pt x="151" y="223"/>
                    <a:pt x="120" y="240"/>
                  </a:cubicBezTo>
                  <a:cubicBezTo>
                    <a:pt x="173" y="205"/>
                    <a:pt x="231" y="175"/>
                    <a:pt x="290" y="152"/>
                  </a:cubicBezTo>
                  <a:cubicBezTo>
                    <a:pt x="325" y="140"/>
                    <a:pt x="360" y="129"/>
                    <a:pt x="394" y="118"/>
                  </a:cubicBezTo>
                  <a:cubicBezTo>
                    <a:pt x="406" y="115"/>
                    <a:pt x="403" y="100"/>
                    <a:pt x="394" y="97"/>
                  </a:cubicBezTo>
                  <a:cubicBezTo>
                    <a:pt x="404" y="94"/>
                    <a:pt x="414" y="90"/>
                    <a:pt x="424" y="86"/>
                  </a:cubicBezTo>
                  <a:cubicBezTo>
                    <a:pt x="436" y="81"/>
                    <a:pt x="432" y="64"/>
                    <a:pt x="418" y="66"/>
                  </a:cubicBezTo>
                  <a:cubicBezTo>
                    <a:pt x="405" y="68"/>
                    <a:pt x="392" y="70"/>
                    <a:pt x="380" y="74"/>
                  </a:cubicBezTo>
                  <a:cubicBezTo>
                    <a:pt x="382" y="73"/>
                    <a:pt x="384" y="72"/>
                    <a:pt x="386" y="71"/>
                  </a:cubicBezTo>
                  <a:cubicBezTo>
                    <a:pt x="397" y="66"/>
                    <a:pt x="389" y="51"/>
                    <a:pt x="378" y="53"/>
                  </a:cubicBezTo>
                  <a:cubicBezTo>
                    <a:pt x="322" y="64"/>
                    <a:pt x="270" y="92"/>
                    <a:pt x="218" y="119"/>
                  </a:cubicBezTo>
                  <a:cubicBezTo>
                    <a:pt x="206" y="123"/>
                    <a:pt x="195" y="128"/>
                    <a:pt x="183" y="133"/>
                  </a:cubicBezTo>
                  <a:cubicBezTo>
                    <a:pt x="149" y="148"/>
                    <a:pt x="116" y="167"/>
                    <a:pt x="84" y="185"/>
                  </a:cubicBezTo>
                  <a:cubicBezTo>
                    <a:pt x="118" y="159"/>
                    <a:pt x="155" y="137"/>
                    <a:pt x="193" y="117"/>
                  </a:cubicBezTo>
                  <a:cubicBezTo>
                    <a:pt x="274" y="85"/>
                    <a:pt x="357" y="60"/>
                    <a:pt x="434" y="20"/>
                  </a:cubicBezTo>
                  <a:cubicBezTo>
                    <a:pt x="443" y="15"/>
                    <a:pt x="436" y="0"/>
                    <a:pt x="427" y="3"/>
                  </a:cubicBezTo>
                  <a:cubicBezTo>
                    <a:pt x="330" y="35"/>
                    <a:pt x="231" y="71"/>
                    <a:pt x="142" y="124"/>
                  </a:cubicBezTo>
                  <a:cubicBezTo>
                    <a:pt x="100" y="143"/>
                    <a:pt x="60" y="166"/>
                    <a:pt x="23" y="195"/>
                  </a:cubicBezTo>
                  <a:cubicBezTo>
                    <a:pt x="19" y="198"/>
                    <a:pt x="24" y="205"/>
                    <a:pt x="29" y="202"/>
                  </a:cubicBezTo>
                  <a:cubicBezTo>
                    <a:pt x="33" y="199"/>
                    <a:pt x="38" y="196"/>
                    <a:pt x="43" y="193"/>
                  </a:cubicBezTo>
                  <a:cubicBezTo>
                    <a:pt x="31" y="202"/>
                    <a:pt x="20" y="213"/>
                    <a:pt x="9" y="223"/>
                  </a:cubicBezTo>
                  <a:cubicBezTo>
                    <a:pt x="0" y="232"/>
                    <a:pt x="11" y="243"/>
                    <a:pt x="21" y="239"/>
                  </a:cubicBezTo>
                  <a:cubicBezTo>
                    <a:pt x="21" y="239"/>
                    <a:pt x="21" y="238"/>
                    <a:pt x="22" y="238"/>
                  </a:cubicBezTo>
                  <a:cubicBezTo>
                    <a:pt x="20" y="240"/>
                    <a:pt x="18" y="242"/>
                    <a:pt x="16" y="244"/>
                  </a:cubicBezTo>
                  <a:cubicBezTo>
                    <a:pt x="9" y="254"/>
                    <a:pt x="18" y="265"/>
                    <a:pt x="29" y="260"/>
                  </a:cubicBezTo>
                  <a:cubicBezTo>
                    <a:pt x="30" y="260"/>
                    <a:pt x="31" y="259"/>
                    <a:pt x="32" y="259"/>
                  </a:cubicBezTo>
                  <a:cubicBezTo>
                    <a:pt x="33" y="264"/>
                    <a:pt x="38" y="269"/>
                    <a:pt x="45" y="267"/>
                  </a:cubicBezTo>
                  <a:cubicBezTo>
                    <a:pt x="47" y="267"/>
                    <a:pt x="49" y="266"/>
                    <a:pt x="51" y="265"/>
                  </a:cubicBezTo>
                  <a:cubicBezTo>
                    <a:pt x="45" y="270"/>
                    <a:pt x="40" y="274"/>
                    <a:pt x="35" y="279"/>
                  </a:cubicBezTo>
                  <a:cubicBezTo>
                    <a:pt x="27" y="286"/>
                    <a:pt x="35" y="300"/>
                    <a:pt x="45" y="297"/>
                  </a:cubicBezTo>
                  <a:cubicBezTo>
                    <a:pt x="73" y="288"/>
                    <a:pt x="99" y="276"/>
                    <a:pt x="124" y="262"/>
                  </a:cubicBezTo>
                  <a:cubicBezTo>
                    <a:pt x="126" y="263"/>
                    <a:pt x="127" y="263"/>
                    <a:pt x="128" y="262"/>
                  </a:cubicBezTo>
                  <a:cubicBezTo>
                    <a:pt x="248" y="231"/>
                    <a:pt x="355" y="163"/>
                    <a:pt x="472" y="122"/>
                  </a:cubicBezTo>
                  <a:cubicBezTo>
                    <a:pt x="483" y="118"/>
                    <a:pt x="478" y="100"/>
                    <a:pt x="466" y="10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7" name="文本框 26">
              <a:extLst>
                <a:ext uri="{FF2B5EF4-FFF2-40B4-BE49-F238E27FC236}">
                  <a16:creationId xmlns="" xmlns:a16="http://schemas.microsoft.com/office/drawing/2014/main" id="{A3498F64-E35F-4873-8A68-827CDFA22EE9}"/>
                </a:ext>
              </a:extLst>
            </p:cNvPr>
            <p:cNvSpPr txBox="1"/>
            <p:nvPr/>
          </p:nvSpPr>
          <p:spPr>
            <a:xfrm>
              <a:off x="4337863" y="369588"/>
              <a:ext cx="3516283" cy="707886"/>
            </a:xfrm>
            <a:prstGeom prst="rect">
              <a:avLst/>
            </a:prstGeom>
            <a:noFill/>
          </p:spPr>
          <p:txBody>
            <a:bodyPr wrap="none" rtlCol="0">
              <a:spAutoFit/>
            </a:bodyPr>
            <a:lstStyle/>
            <a:p>
              <a:pPr algn="ctr"/>
              <a:r>
                <a:rPr lang="vi-VN" altLang="zh-CN" sz="4000" dirty="0">
                  <a:latin typeface="Calibri Light" panose="020F0302020204030204" pitchFamily="34" charset="0"/>
                  <a:ea typeface="汉仪喵魂体W" panose="00020600040101010101" pitchFamily="18" charset="-122"/>
                  <a:cs typeface="Calibri Light" panose="020F0302020204030204" pitchFamily="34" charset="0"/>
                </a:rPr>
                <a:t>TRƯỜNG HỢP 2</a:t>
              </a:r>
              <a:endParaRPr lang="zh-CN" altLang="en-US" sz="4000" dirty="0">
                <a:latin typeface="Calibri Light" panose="020F0302020204030204" pitchFamily="34" charset="0"/>
                <a:ea typeface="汉仪喵魂体W" panose="00020600040101010101" pitchFamily="18" charset="-122"/>
                <a:cs typeface="Calibri Light" panose="020F0302020204030204" pitchFamily="34" charset="0"/>
              </a:endParaRPr>
            </a:p>
          </p:txBody>
        </p:sp>
      </p:grpSp>
      <p:sp>
        <p:nvSpPr>
          <p:cNvPr id="41" name="矩形 40">
            <a:extLst>
              <a:ext uri="{FF2B5EF4-FFF2-40B4-BE49-F238E27FC236}">
                <a16:creationId xmlns="" xmlns:a16="http://schemas.microsoft.com/office/drawing/2014/main" id="{22955DAB-BF5C-45B6-9702-648A8EDF6917}"/>
              </a:ext>
            </a:extLst>
          </p:cNvPr>
          <p:cNvSpPr/>
          <p:nvPr/>
        </p:nvSpPr>
        <p:spPr>
          <a:xfrm>
            <a:off x="826151" y="2498865"/>
            <a:ext cx="5324256" cy="437043"/>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2000" b="1" dirty="0">
                <a:solidFill>
                  <a:schemeClr val="tx1">
                    <a:lumMod val="85000"/>
                    <a:lumOff val="15000"/>
                  </a:schemeClr>
                </a:solidFill>
                <a:latin typeface="Calibri Light" panose="020F0302020204030204" pitchFamily="34" charset="0"/>
                <a:cs typeface="Calibri Light" panose="020F0302020204030204" pitchFamily="34" charset="0"/>
              </a:rPr>
              <a:t>TRONG CUỘC SỐNG, BẠN VÂN GẶP KHÓ KHĂN GÌ?</a:t>
            </a:r>
            <a:endParaRPr lang="zh-CN" altLang="en-US" sz="2000" b="1"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43" name="矩形 42">
            <a:extLst>
              <a:ext uri="{FF2B5EF4-FFF2-40B4-BE49-F238E27FC236}">
                <a16:creationId xmlns="" xmlns:a16="http://schemas.microsoft.com/office/drawing/2014/main" id="{D9970AAA-70DE-45C6-B4AB-3DF079EE5D66}"/>
              </a:ext>
            </a:extLst>
          </p:cNvPr>
          <p:cNvSpPr/>
          <p:nvPr/>
        </p:nvSpPr>
        <p:spPr>
          <a:xfrm>
            <a:off x="804014" y="3246161"/>
            <a:ext cx="5945151" cy="437043"/>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2000" b="1" dirty="0">
                <a:solidFill>
                  <a:schemeClr val="tx1">
                    <a:lumMod val="85000"/>
                    <a:lumOff val="15000"/>
                  </a:schemeClr>
                </a:solidFill>
                <a:latin typeface="Calibri Light" panose="020F0302020204030204" pitchFamily="34" charset="0"/>
                <a:cs typeface="Calibri Light" panose="020F0302020204030204" pitchFamily="34" charset="0"/>
              </a:rPr>
              <a:t>BẠN VÂN ĐÃ TÌM CÁCH VƯỢT QUA KHÓ KHĂN ĐÓ NTN?</a:t>
            </a:r>
            <a:endParaRPr lang="zh-CN" altLang="en-US" sz="2000" b="1"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44" name="矩形 43">
            <a:extLst>
              <a:ext uri="{FF2B5EF4-FFF2-40B4-BE49-F238E27FC236}">
                <a16:creationId xmlns="" xmlns:a16="http://schemas.microsoft.com/office/drawing/2014/main" id="{C2353F5C-9605-4D3E-81D7-F79A0E937B9F}"/>
              </a:ext>
            </a:extLst>
          </p:cNvPr>
          <p:cNvSpPr/>
          <p:nvPr/>
        </p:nvSpPr>
        <p:spPr>
          <a:xfrm>
            <a:off x="826151" y="3929473"/>
            <a:ext cx="5945151" cy="437043"/>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2000" b="1" dirty="0">
                <a:solidFill>
                  <a:schemeClr val="tx1">
                    <a:lumMod val="85000"/>
                    <a:lumOff val="15000"/>
                  </a:schemeClr>
                </a:solidFill>
                <a:latin typeface="Calibri Light" panose="020F0302020204030204" pitchFamily="34" charset="0"/>
                <a:cs typeface="Calibri Light" panose="020F0302020204030204" pitchFamily="34" charset="0"/>
              </a:rPr>
              <a:t>SIÊNG NĂNG, KIÊN TRÌ ĐÃ MANG LẠI ĐIỀU GÌ CHO  VÂN?</a:t>
            </a:r>
            <a:endParaRPr lang="zh-CN" altLang="en-US" sz="2000" b="1"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45" name="矩形 44">
            <a:extLst>
              <a:ext uri="{FF2B5EF4-FFF2-40B4-BE49-F238E27FC236}">
                <a16:creationId xmlns="" xmlns:a16="http://schemas.microsoft.com/office/drawing/2014/main" id="{331E127D-222A-4D69-8F58-385E55013925}"/>
              </a:ext>
            </a:extLst>
          </p:cNvPr>
          <p:cNvSpPr/>
          <p:nvPr/>
        </p:nvSpPr>
        <p:spPr>
          <a:xfrm>
            <a:off x="826151" y="4670869"/>
            <a:ext cx="6249951" cy="437043"/>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2000" b="1" dirty="0">
                <a:solidFill>
                  <a:schemeClr val="tx1">
                    <a:lumMod val="85000"/>
                    <a:lumOff val="15000"/>
                  </a:schemeClr>
                </a:solidFill>
                <a:latin typeface="Calibri Light" panose="020F0302020204030204" pitchFamily="34" charset="0"/>
                <a:cs typeface="Calibri Light" panose="020F0302020204030204" pitchFamily="34" charset="0"/>
              </a:rPr>
              <a:t>EM RÚT RA BH GÌ TỪ VIỆC RÈN LUYỆN BẠN VÂN?</a:t>
            </a:r>
            <a:endParaRPr lang="zh-CN" altLang="en-US" sz="2000" b="1" dirty="0">
              <a:solidFill>
                <a:schemeClr val="tx1">
                  <a:lumMod val="85000"/>
                  <a:lumOff val="15000"/>
                </a:schemeClr>
              </a:solidFill>
              <a:latin typeface="Calibri Light" panose="020F0302020204030204" pitchFamily="34" charset="0"/>
              <a:cs typeface="Calibri Light" panose="020F0302020204030204" pitchFamily="34" charset="0"/>
            </a:endParaRPr>
          </a:p>
        </p:txBody>
      </p:sp>
    </p:spTree>
    <p:custDataLst>
      <p:tags r:id="rId1"/>
    </p:custDataLst>
    <p:extLst>
      <p:ext uri="{BB962C8B-B14F-4D97-AF65-F5344CB8AC3E}">
        <p14:creationId xmlns:p14="http://schemas.microsoft.com/office/powerpoint/2010/main" val="3825928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1000"/>
                                        <p:tgtEl>
                                          <p:spTgt spid="36"/>
                                        </p:tgtEl>
                                      </p:cBhvr>
                                    </p:animEffect>
                                    <p:anim calcmode="lin" valueType="num">
                                      <p:cBhvr>
                                        <p:cTn id="38" dur="1000" fill="hold"/>
                                        <p:tgtEl>
                                          <p:spTgt spid="36"/>
                                        </p:tgtEl>
                                        <p:attrNameLst>
                                          <p:attrName>ppt_x</p:attrName>
                                        </p:attrNameLst>
                                      </p:cBhvr>
                                      <p:tavLst>
                                        <p:tav tm="0">
                                          <p:val>
                                            <p:strVal val="#ppt_x"/>
                                          </p:val>
                                        </p:tav>
                                        <p:tav tm="100000">
                                          <p:val>
                                            <p:strVal val="#ppt_x"/>
                                          </p:val>
                                        </p:tav>
                                      </p:tavLst>
                                    </p:anim>
                                    <p:anim calcmode="lin" valueType="num">
                                      <p:cBhvr>
                                        <p:cTn id="39" dur="1000" fill="hold"/>
                                        <p:tgtEl>
                                          <p:spTgt spid="3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anim calcmode="lin" valueType="num">
                                      <p:cBhvr>
                                        <p:cTn id="43" dur="1000" fill="hold"/>
                                        <p:tgtEl>
                                          <p:spTgt spid="37"/>
                                        </p:tgtEl>
                                        <p:attrNameLst>
                                          <p:attrName>ppt_x</p:attrName>
                                        </p:attrNameLst>
                                      </p:cBhvr>
                                      <p:tavLst>
                                        <p:tav tm="0">
                                          <p:val>
                                            <p:strVal val="#ppt_x"/>
                                          </p:val>
                                        </p:tav>
                                        <p:tav tm="100000">
                                          <p:val>
                                            <p:strVal val="#ppt_x"/>
                                          </p:val>
                                        </p:tav>
                                      </p:tavLst>
                                    </p:anim>
                                    <p:anim calcmode="lin" valueType="num">
                                      <p:cBhvr>
                                        <p:cTn id="44" dur="1000" fill="hold"/>
                                        <p:tgtEl>
                                          <p:spTgt spid="3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1000"/>
                                        <p:tgtEl>
                                          <p:spTgt spid="41"/>
                                        </p:tgtEl>
                                      </p:cBhvr>
                                    </p:animEffect>
                                    <p:anim calcmode="lin" valueType="num">
                                      <p:cBhvr>
                                        <p:cTn id="53" dur="1000" fill="hold"/>
                                        <p:tgtEl>
                                          <p:spTgt spid="41"/>
                                        </p:tgtEl>
                                        <p:attrNameLst>
                                          <p:attrName>ppt_x</p:attrName>
                                        </p:attrNameLst>
                                      </p:cBhvr>
                                      <p:tavLst>
                                        <p:tav tm="0">
                                          <p:val>
                                            <p:strVal val="#ppt_x"/>
                                          </p:val>
                                        </p:tav>
                                        <p:tav tm="100000">
                                          <p:val>
                                            <p:strVal val="#ppt_x"/>
                                          </p:val>
                                        </p:tav>
                                      </p:tavLst>
                                    </p:anim>
                                    <p:anim calcmode="lin" valueType="num">
                                      <p:cBhvr>
                                        <p:cTn id="54" dur="1000" fill="hold"/>
                                        <p:tgtEl>
                                          <p:spTgt spid="41"/>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1000"/>
                                        <p:tgtEl>
                                          <p:spTgt spid="43"/>
                                        </p:tgtEl>
                                      </p:cBhvr>
                                    </p:animEffect>
                                    <p:anim calcmode="lin" valueType="num">
                                      <p:cBhvr>
                                        <p:cTn id="58" dur="1000" fill="hold"/>
                                        <p:tgtEl>
                                          <p:spTgt spid="43"/>
                                        </p:tgtEl>
                                        <p:attrNameLst>
                                          <p:attrName>ppt_x</p:attrName>
                                        </p:attrNameLst>
                                      </p:cBhvr>
                                      <p:tavLst>
                                        <p:tav tm="0">
                                          <p:val>
                                            <p:strVal val="#ppt_x"/>
                                          </p:val>
                                        </p:tav>
                                        <p:tav tm="100000">
                                          <p:val>
                                            <p:strVal val="#ppt_x"/>
                                          </p:val>
                                        </p:tav>
                                      </p:tavLst>
                                    </p:anim>
                                    <p:anim calcmode="lin" valueType="num">
                                      <p:cBhvr>
                                        <p:cTn id="59" dur="1000" fill="hold"/>
                                        <p:tgtEl>
                                          <p:spTgt spid="4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1000"/>
                                        <p:tgtEl>
                                          <p:spTgt spid="44"/>
                                        </p:tgtEl>
                                      </p:cBhvr>
                                    </p:animEffect>
                                    <p:anim calcmode="lin" valueType="num">
                                      <p:cBhvr>
                                        <p:cTn id="63" dur="1000" fill="hold"/>
                                        <p:tgtEl>
                                          <p:spTgt spid="44"/>
                                        </p:tgtEl>
                                        <p:attrNameLst>
                                          <p:attrName>ppt_x</p:attrName>
                                        </p:attrNameLst>
                                      </p:cBhvr>
                                      <p:tavLst>
                                        <p:tav tm="0">
                                          <p:val>
                                            <p:strVal val="#ppt_x"/>
                                          </p:val>
                                        </p:tav>
                                        <p:tav tm="100000">
                                          <p:val>
                                            <p:strVal val="#ppt_x"/>
                                          </p:val>
                                        </p:tav>
                                      </p:tavLst>
                                    </p:anim>
                                    <p:anim calcmode="lin" valueType="num">
                                      <p:cBhvr>
                                        <p:cTn id="64" dur="1000" fill="hold"/>
                                        <p:tgtEl>
                                          <p:spTgt spid="4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1000"/>
                                        <p:tgtEl>
                                          <p:spTgt spid="45"/>
                                        </p:tgtEl>
                                      </p:cBhvr>
                                    </p:animEffect>
                                    <p:anim calcmode="lin" valueType="num">
                                      <p:cBhvr>
                                        <p:cTn id="68" dur="1000" fill="hold"/>
                                        <p:tgtEl>
                                          <p:spTgt spid="45"/>
                                        </p:tgtEl>
                                        <p:attrNameLst>
                                          <p:attrName>ppt_x</p:attrName>
                                        </p:attrNameLst>
                                      </p:cBhvr>
                                      <p:tavLst>
                                        <p:tav tm="0">
                                          <p:val>
                                            <p:strVal val="#ppt_x"/>
                                          </p:val>
                                        </p:tav>
                                        <p:tav tm="100000">
                                          <p:val>
                                            <p:strVal val="#ppt_x"/>
                                          </p:val>
                                        </p:tav>
                                      </p:tavLst>
                                    </p:anim>
                                    <p:anim calcmode="lin" valueType="num">
                                      <p:cBhvr>
                                        <p:cTn id="6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9" grpId="0" animBg="1"/>
      <p:bldP spid="41" grpId="0"/>
      <p:bldP spid="43" grpId="0"/>
      <p:bldP spid="44" grpId="0"/>
      <p:bldP spid="4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C276D675-5D76-486F-922A-9D9D2CBFD33C}"/>
              </a:ext>
            </a:extLst>
          </p:cNvPr>
          <p:cNvGrpSpPr/>
          <p:nvPr/>
        </p:nvGrpSpPr>
        <p:grpSpPr>
          <a:xfrm>
            <a:off x="2160930" y="1845087"/>
            <a:ext cx="4304596" cy="3921507"/>
            <a:chOff x="2716214" y="2379664"/>
            <a:chExt cx="3317875" cy="3022600"/>
          </a:xfrm>
        </p:grpSpPr>
        <p:sp>
          <p:nvSpPr>
            <p:cNvPr id="24" name="MH_Other_1">
              <a:extLst>
                <a:ext uri="{FF2B5EF4-FFF2-40B4-BE49-F238E27FC236}">
                  <a16:creationId xmlns="" xmlns:a16="http://schemas.microsoft.com/office/drawing/2014/main" id="{39C06A94-1E8C-486E-9DD6-C680CB99EEB9}"/>
                </a:ext>
              </a:extLst>
            </p:cNvPr>
            <p:cNvSpPr/>
            <p:nvPr>
              <p:custDataLst>
                <p:tags r:id="rId2"/>
              </p:custDataLst>
            </p:nvPr>
          </p:nvSpPr>
          <p:spPr>
            <a:xfrm>
              <a:off x="2716214" y="3040063"/>
              <a:ext cx="1354137" cy="1739900"/>
            </a:xfrm>
            <a:custGeom>
              <a:avLst/>
              <a:gdLst/>
              <a:ahLst/>
              <a:cxnLst/>
              <a:rect l="l" t="t" r="r" b="b"/>
              <a:pathLst>
                <a:path w="2572873" h="3307098">
                  <a:moveTo>
                    <a:pt x="1545347" y="0"/>
                  </a:moveTo>
                  <a:cubicBezTo>
                    <a:pt x="2150925" y="267787"/>
                    <a:pt x="2572873" y="874071"/>
                    <a:pt x="2572873" y="1578906"/>
                  </a:cubicBezTo>
                  <a:cubicBezTo>
                    <a:pt x="2572873" y="2533360"/>
                    <a:pt x="1799135" y="3307098"/>
                    <a:pt x="844681" y="3307098"/>
                  </a:cubicBezTo>
                  <a:cubicBezTo>
                    <a:pt x="537681" y="3307098"/>
                    <a:pt x="249378" y="3227048"/>
                    <a:pt x="0" y="3085804"/>
                  </a:cubicBezTo>
                  <a:cubicBezTo>
                    <a:pt x="213788" y="3182168"/>
                    <a:pt x="451046" y="3235090"/>
                    <a:pt x="700665" y="3235090"/>
                  </a:cubicBezTo>
                  <a:cubicBezTo>
                    <a:pt x="1655119" y="3235090"/>
                    <a:pt x="2428857" y="2461352"/>
                    <a:pt x="2428857" y="1506898"/>
                  </a:cubicBezTo>
                  <a:cubicBezTo>
                    <a:pt x="2428857" y="859444"/>
                    <a:pt x="2072814" y="295148"/>
                    <a:pt x="1545347" y="0"/>
                  </a:cubicBezTo>
                  <a:close/>
                </a:path>
              </a:pathLst>
            </a:custGeom>
            <a:solidFill>
              <a:schemeClr val="accent2"/>
            </a:solidFill>
            <a:ln w="25400" cap="flat" cmpd="sng" algn="ctr">
              <a:noFill/>
              <a:prstDash val="solid"/>
            </a:ln>
            <a:effectLst/>
          </p:spPr>
          <p:txBody>
            <a:bodyPr anchor="ctr"/>
            <a:lstStyle/>
            <a:p>
              <a:pPr algn="ctr">
                <a:defRPr/>
              </a:pPr>
              <a:endParaRPr lang="en-US" sz="1350" kern="0">
                <a:solidFill>
                  <a:srgbClr val="F9F9F9"/>
                </a:solidFill>
                <a:latin typeface="Calibri"/>
              </a:endParaRPr>
            </a:p>
          </p:txBody>
        </p:sp>
        <p:sp>
          <p:nvSpPr>
            <p:cNvPr id="27" name="MH_Other_2">
              <a:extLst>
                <a:ext uri="{FF2B5EF4-FFF2-40B4-BE49-F238E27FC236}">
                  <a16:creationId xmlns="" xmlns:a16="http://schemas.microsoft.com/office/drawing/2014/main" id="{FACCA6F1-621E-4D9A-9BA4-35F6B7C015A6}"/>
                </a:ext>
              </a:extLst>
            </p:cNvPr>
            <p:cNvSpPr/>
            <p:nvPr>
              <p:custDataLst>
                <p:tags r:id="rId3"/>
              </p:custDataLst>
            </p:nvPr>
          </p:nvSpPr>
          <p:spPr>
            <a:xfrm>
              <a:off x="4202114" y="3049589"/>
              <a:ext cx="1831975" cy="2352675"/>
            </a:xfrm>
            <a:custGeom>
              <a:avLst/>
              <a:gdLst/>
              <a:ahLst/>
              <a:cxnLst/>
              <a:rect l="l" t="t" r="r" b="b"/>
              <a:pathLst>
                <a:path w="2572873" h="3307098">
                  <a:moveTo>
                    <a:pt x="1545347" y="0"/>
                  </a:moveTo>
                  <a:cubicBezTo>
                    <a:pt x="2150925" y="267787"/>
                    <a:pt x="2572873" y="874071"/>
                    <a:pt x="2572873" y="1578906"/>
                  </a:cubicBezTo>
                  <a:cubicBezTo>
                    <a:pt x="2572873" y="2533360"/>
                    <a:pt x="1799135" y="3307098"/>
                    <a:pt x="844681" y="3307098"/>
                  </a:cubicBezTo>
                  <a:cubicBezTo>
                    <a:pt x="537681" y="3307098"/>
                    <a:pt x="249378" y="3227048"/>
                    <a:pt x="0" y="3085804"/>
                  </a:cubicBezTo>
                  <a:cubicBezTo>
                    <a:pt x="213788" y="3182168"/>
                    <a:pt x="451046" y="3235090"/>
                    <a:pt x="700665" y="3235090"/>
                  </a:cubicBezTo>
                  <a:cubicBezTo>
                    <a:pt x="1655119" y="3235090"/>
                    <a:pt x="2428857" y="2461352"/>
                    <a:pt x="2428857" y="1506898"/>
                  </a:cubicBezTo>
                  <a:cubicBezTo>
                    <a:pt x="2428857" y="859444"/>
                    <a:pt x="2072814" y="295148"/>
                    <a:pt x="1545347" y="0"/>
                  </a:cubicBezTo>
                  <a:close/>
                </a:path>
              </a:pathLst>
            </a:custGeom>
            <a:solidFill>
              <a:schemeClr val="accent1"/>
            </a:solidFill>
            <a:ln w="25400" cap="flat" cmpd="sng" algn="ctr">
              <a:noFill/>
              <a:prstDash val="solid"/>
            </a:ln>
            <a:effectLst/>
          </p:spPr>
          <p:txBody>
            <a:bodyPr anchor="ctr"/>
            <a:lstStyle/>
            <a:p>
              <a:pPr algn="ctr">
                <a:defRPr/>
              </a:pPr>
              <a:endParaRPr lang="en-US" sz="1350" kern="0">
                <a:solidFill>
                  <a:srgbClr val="F9F9F9"/>
                </a:solidFill>
                <a:latin typeface="Calibri"/>
              </a:endParaRPr>
            </a:p>
          </p:txBody>
        </p:sp>
        <p:sp>
          <p:nvSpPr>
            <p:cNvPr id="30" name="MH_Other_3">
              <a:extLst>
                <a:ext uri="{FF2B5EF4-FFF2-40B4-BE49-F238E27FC236}">
                  <a16:creationId xmlns="" xmlns:a16="http://schemas.microsoft.com/office/drawing/2014/main" id="{AC23B912-BE2A-48D5-8A19-71D0D49FE5A2}"/>
                </a:ext>
              </a:extLst>
            </p:cNvPr>
            <p:cNvSpPr/>
            <p:nvPr>
              <p:custDataLst>
                <p:tags r:id="rId4"/>
              </p:custDataLst>
            </p:nvPr>
          </p:nvSpPr>
          <p:spPr>
            <a:xfrm>
              <a:off x="4160838" y="2379664"/>
              <a:ext cx="901700" cy="1158875"/>
            </a:xfrm>
            <a:custGeom>
              <a:avLst/>
              <a:gdLst/>
              <a:ahLst/>
              <a:cxnLst/>
              <a:rect l="l" t="t" r="r" b="b"/>
              <a:pathLst>
                <a:path w="2572873" h="3307098">
                  <a:moveTo>
                    <a:pt x="1545347" y="0"/>
                  </a:moveTo>
                  <a:cubicBezTo>
                    <a:pt x="2150925" y="267787"/>
                    <a:pt x="2572873" y="874071"/>
                    <a:pt x="2572873" y="1578906"/>
                  </a:cubicBezTo>
                  <a:cubicBezTo>
                    <a:pt x="2572873" y="2533360"/>
                    <a:pt x="1799135" y="3307098"/>
                    <a:pt x="844681" y="3307098"/>
                  </a:cubicBezTo>
                  <a:cubicBezTo>
                    <a:pt x="537681" y="3307098"/>
                    <a:pt x="249378" y="3227048"/>
                    <a:pt x="0" y="3085804"/>
                  </a:cubicBezTo>
                  <a:cubicBezTo>
                    <a:pt x="213788" y="3182168"/>
                    <a:pt x="451046" y="3235090"/>
                    <a:pt x="700665" y="3235090"/>
                  </a:cubicBezTo>
                  <a:cubicBezTo>
                    <a:pt x="1655119" y="3235090"/>
                    <a:pt x="2428857" y="2461352"/>
                    <a:pt x="2428857" y="1506898"/>
                  </a:cubicBezTo>
                  <a:cubicBezTo>
                    <a:pt x="2428857" y="859444"/>
                    <a:pt x="2072814" y="295148"/>
                    <a:pt x="1545347" y="0"/>
                  </a:cubicBezTo>
                  <a:close/>
                </a:path>
              </a:pathLst>
            </a:custGeom>
            <a:solidFill>
              <a:schemeClr val="accent3"/>
            </a:solidFill>
            <a:ln w="25400" cap="flat" cmpd="sng" algn="ctr">
              <a:noFill/>
              <a:prstDash val="solid"/>
            </a:ln>
            <a:effectLst/>
          </p:spPr>
          <p:txBody>
            <a:bodyPr anchor="ctr"/>
            <a:lstStyle/>
            <a:p>
              <a:pPr algn="ctr">
                <a:defRPr/>
              </a:pPr>
              <a:endParaRPr lang="en-US" sz="1350" kern="0">
                <a:solidFill>
                  <a:srgbClr val="F9F9F9"/>
                </a:solidFill>
                <a:latin typeface="Calibri"/>
              </a:endParaRPr>
            </a:p>
          </p:txBody>
        </p:sp>
      </p:grpSp>
      <p:grpSp>
        <p:nvGrpSpPr>
          <p:cNvPr id="13" name="组合 12">
            <a:extLst>
              <a:ext uri="{FF2B5EF4-FFF2-40B4-BE49-F238E27FC236}">
                <a16:creationId xmlns="" xmlns:a16="http://schemas.microsoft.com/office/drawing/2014/main" id="{8712C772-17AE-4D17-8933-F275330848D7}"/>
              </a:ext>
            </a:extLst>
          </p:cNvPr>
          <p:cNvGrpSpPr/>
          <p:nvPr/>
        </p:nvGrpSpPr>
        <p:grpSpPr>
          <a:xfrm>
            <a:off x="2793662" y="281415"/>
            <a:ext cx="6604693" cy="896477"/>
            <a:chOff x="2793662" y="281415"/>
            <a:chExt cx="6604693" cy="896477"/>
          </a:xfrm>
        </p:grpSpPr>
        <p:sp>
          <p:nvSpPr>
            <p:cNvPr id="14" name="Freeform 145">
              <a:extLst>
                <a:ext uri="{FF2B5EF4-FFF2-40B4-BE49-F238E27FC236}">
                  <a16:creationId xmlns="" xmlns:a16="http://schemas.microsoft.com/office/drawing/2014/main" id="{6AD24E60-EC54-4C49-81BB-1FB73BF997DE}"/>
                </a:ext>
              </a:extLst>
            </p:cNvPr>
            <p:cNvSpPr>
              <a:spLocks/>
            </p:cNvSpPr>
            <p:nvPr/>
          </p:nvSpPr>
          <p:spPr bwMode="auto">
            <a:xfrm rot="935833">
              <a:off x="4987966" y="281415"/>
              <a:ext cx="2216068" cy="896477"/>
            </a:xfrm>
            <a:custGeom>
              <a:avLst/>
              <a:gdLst>
                <a:gd name="T0" fmla="*/ 466 w 483"/>
                <a:gd name="T1" fmla="*/ 104 h 300"/>
                <a:gd name="T2" fmla="*/ 417 w 483"/>
                <a:gd name="T3" fmla="*/ 121 h 300"/>
                <a:gd name="T4" fmla="*/ 407 w 483"/>
                <a:gd name="T5" fmla="*/ 119 h 300"/>
                <a:gd name="T6" fmla="*/ 303 w 483"/>
                <a:gd name="T7" fmla="*/ 150 h 300"/>
                <a:gd name="T8" fmla="*/ 214 w 483"/>
                <a:gd name="T9" fmla="*/ 187 h 300"/>
                <a:gd name="T10" fmla="*/ 120 w 483"/>
                <a:gd name="T11" fmla="*/ 240 h 300"/>
                <a:gd name="T12" fmla="*/ 290 w 483"/>
                <a:gd name="T13" fmla="*/ 152 h 300"/>
                <a:gd name="T14" fmla="*/ 394 w 483"/>
                <a:gd name="T15" fmla="*/ 118 h 300"/>
                <a:gd name="T16" fmla="*/ 394 w 483"/>
                <a:gd name="T17" fmla="*/ 97 h 300"/>
                <a:gd name="T18" fmla="*/ 424 w 483"/>
                <a:gd name="T19" fmla="*/ 86 h 300"/>
                <a:gd name="T20" fmla="*/ 418 w 483"/>
                <a:gd name="T21" fmla="*/ 66 h 300"/>
                <a:gd name="T22" fmla="*/ 380 w 483"/>
                <a:gd name="T23" fmla="*/ 74 h 300"/>
                <a:gd name="T24" fmla="*/ 386 w 483"/>
                <a:gd name="T25" fmla="*/ 71 h 300"/>
                <a:gd name="T26" fmla="*/ 378 w 483"/>
                <a:gd name="T27" fmla="*/ 53 h 300"/>
                <a:gd name="T28" fmla="*/ 218 w 483"/>
                <a:gd name="T29" fmla="*/ 119 h 300"/>
                <a:gd name="T30" fmla="*/ 183 w 483"/>
                <a:gd name="T31" fmla="*/ 133 h 300"/>
                <a:gd name="T32" fmla="*/ 84 w 483"/>
                <a:gd name="T33" fmla="*/ 185 h 300"/>
                <a:gd name="T34" fmla="*/ 193 w 483"/>
                <a:gd name="T35" fmla="*/ 117 h 300"/>
                <a:gd name="T36" fmla="*/ 434 w 483"/>
                <a:gd name="T37" fmla="*/ 20 h 300"/>
                <a:gd name="T38" fmla="*/ 427 w 483"/>
                <a:gd name="T39" fmla="*/ 3 h 300"/>
                <a:gd name="T40" fmla="*/ 142 w 483"/>
                <a:gd name="T41" fmla="*/ 124 h 300"/>
                <a:gd name="T42" fmla="*/ 23 w 483"/>
                <a:gd name="T43" fmla="*/ 195 h 300"/>
                <a:gd name="T44" fmla="*/ 29 w 483"/>
                <a:gd name="T45" fmla="*/ 202 h 300"/>
                <a:gd name="T46" fmla="*/ 43 w 483"/>
                <a:gd name="T47" fmla="*/ 193 h 300"/>
                <a:gd name="T48" fmla="*/ 9 w 483"/>
                <a:gd name="T49" fmla="*/ 223 h 300"/>
                <a:gd name="T50" fmla="*/ 21 w 483"/>
                <a:gd name="T51" fmla="*/ 239 h 300"/>
                <a:gd name="T52" fmla="*/ 22 w 483"/>
                <a:gd name="T53" fmla="*/ 238 h 300"/>
                <a:gd name="T54" fmla="*/ 16 w 483"/>
                <a:gd name="T55" fmla="*/ 244 h 300"/>
                <a:gd name="T56" fmla="*/ 29 w 483"/>
                <a:gd name="T57" fmla="*/ 260 h 300"/>
                <a:gd name="T58" fmla="*/ 32 w 483"/>
                <a:gd name="T59" fmla="*/ 259 h 300"/>
                <a:gd name="T60" fmla="*/ 45 w 483"/>
                <a:gd name="T61" fmla="*/ 267 h 300"/>
                <a:gd name="T62" fmla="*/ 51 w 483"/>
                <a:gd name="T63" fmla="*/ 265 h 300"/>
                <a:gd name="T64" fmla="*/ 35 w 483"/>
                <a:gd name="T65" fmla="*/ 279 h 300"/>
                <a:gd name="T66" fmla="*/ 45 w 483"/>
                <a:gd name="T67" fmla="*/ 297 h 300"/>
                <a:gd name="T68" fmla="*/ 124 w 483"/>
                <a:gd name="T69" fmla="*/ 262 h 300"/>
                <a:gd name="T70" fmla="*/ 128 w 483"/>
                <a:gd name="T71" fmla="*/ 262 h 300"/>
                <a:gd name="T72" fmla="*/ 472 w 483"/>
                <a:gd name="T73" fmla="*/ 122 h 300"/>
                <a:gd name="T74" fmla="*/ 466 w 483"/>
                <a:gd name="T75" fmla="*/ 10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300">
                  <a:moveTo>
                    <a:pt x="466" y="104"/>
                  </a:moveTo>
                  <a:cubicBezTo>
                    <a:pt x="450" y="109"/>
                    <a:pt x="433" y="115"/>
                    <a:pt x="417" y="121"/>
                  </a:cubicBezTo>
                  <a:cubicBezTo>
                    <a:pt x="414" y="119"/>
                    <a:pt x="411" y="118"/>
                    <a:pt x="407" y="119"/>
                  </a:cubicBezTo>
                  <a:cubicBezTo>
                    <a:pt x="371" y="125"/>
                    <a:pt x="337" y="137"/>
                    <a:pt x="303" y="150"/>
                  </a:cubicBezTo>
                  <a:cubicBezTo>
                    <a:pt x="272" y="161"/>
                    <a:pt x="242" y="173"/>
                    <a:pt x="214" y="187"/>
                  </a:cubicBezTo>
                  <a:cubicBezTo>
                    <a:pt x="182" y="203"/>
                    <a:pt x="151" y="223"/>
                    <a:pt x="120" y="240"/>
                  </a:cubicBezTo>
                  <a:cubicBezTo>
                    <a:pt x="173" y="205"/>
                    <a:pt x="231" y="175"/>
                    <a:pt x="290" y="152"/>
                  </a:cubicBezTo>
                  <a:cubicBezTo>
                    <a:pt x="325" y="140"/>
                    <a:pt x="360" y="129"/>
                    <a:pt x="394" y="118"/>
                  </a:cubicBezTo>
                  <a:cubicBezTo>
                    <a:pt x="406" y="115"/>
                    <a:pt x="403" y="100"/>
                    <a:pt x="394" y="97"/>
                  </a:cubicBezTo>
                  <a:cubicBezTo>
                    <a:pt x="404" y="94"/>
                    <a:pt x="414" y="90"/>
                    <a:pt x="424" y="86"/>
                  </a:cubicBezTo>
                  <a:cubicBezTo>
                    <a:pt x="436" y="81"/>
                    <a:pt x="432" y="64"/>
                    <a:pt x="418" y="66"/>
                  </a:cubicBezTo>
                  <a:cubicBezTo>
                    <a:pt x="405" y="68"/>
                    <a:pt x="392" y="70"/>
                    <a:pt x="380" y="74"/>
                  </a:cubicBezTo>
                  <a:cubicBezTo>
                    <a:pt x="382" y="73"/>
                    <a:pt x="384" y="72"/>
                    <a:pt x="386" y="71"/>
                  </a:cubicBezTo>
                  <a:cubicBezTo>
                    <a:pt x="397" y="66"/>
                    <a:pt x="389" y="51"/>
                    <a:pt x="378" y="53"/>
                  </a:cubicBezTo>
                  <a:cubicBezTo>
                    <a:pt x="322" y="64"/>
                    <a:pt x="270" y="92"/>
                    <a:pt x="218" y="119"/>
                  </a:cubicBezTo>
                  <a:cubicBezTo>
                    <a:pt x="206" y="123"/>
                    <a:pt x="195" y="128"/>
                    <a:pt x="183" y="133"/>
                  </a:cubicBezTo>
                  <a:cubicBezTo>
                    <a:pt x="149" y="148"/>
                    <a:pt x="116" y="167"/>
                    <a:pt x="84" y="185"/>
                  </a:cubicBezTo>
                  <a:cubicBezTo>
                    <a:pt x="118" y="159"/>
                    <a:pt x="155" y="137"/>
                    <a:pt x="193" y="117"/>
                  </a:cubicBezTo>
                  <a:cubicBezTo>
                    <a:pt x="274" y="85"/>
                    <a:pt x="357" y="60"/>
                    <a:pt x="434" y="20"/>
                  </a:cubicBezTo>
                  <a:cubicBezTo>
                    <a:pt x="443" y="15"/>
                    <a:pt x="436" y="0"/>
                    <a:pt x="427" y="3"/>
                  </a:cubicBezTo>
                  <a:cubicBezTo>
                    <a:pt x="330" y="35"/>
                    <a:pt x="231" y="71"/>
                    <a:pt x="142" y="124"/>
                  </a:cubicBezTo>
                  <a:cubicBezTo>
                    <a:pt x="100" y="143"/>
                    <a:pt x="60" y="166"/>
                    <a:pt x="23" y="195"/>
                  </a:cubicBezTo>
                  <a:cubicBezTo>
                    <a:pt x="19" y="198"/>
                    <a:pt x="24" y="205"/>
                    <a:pt x="29" y="202"/>
                  </a:cubicBezTo>
                  <a:cubicBezTo>
                    <a:pt x="33" y="199"/>
                    <a:pt x="38" y="196"/>
                    <a:pt x="43" y="193"/>
                  </a:cubicBezTo>
                  <a:cubicBezTo>
                    <a:pt x="31" y="202"/>
                    <a:pt x="20" y="213"/>
                    <a:pt x="9" y="223"/>
                  </a:cubicBezTo>
                  <a:cubicBezTo>
                    <a:pt x="0" y="232"/>
                    <a:pt x="11" y="243"/>
                    <a:pt x="21" y="239"/>
                  </a:cubicBezTo>
                  <a:cubicBezTo>
                    <a:pt x="21" y="239"/>
                    <a:pt x="21" y="238"/>
                    <a:pt x="22" y="238"/>
                  </a:cubicBezTo>
                  <a:cubicBezTo>
                    <a:pt x="20" y="240"/>
                    <a:pt x="18" y="242"/>
                    <a:pt x="16" y="244"/>
                  </a:cubicBezTo>
                  <a:cubicBezTo>
                    <a:pt x="9" y="254"/>
                    <a:pt x="18" y="265"/>
                    <a:pt x="29" y="260"/>
                  </a:cubicBezTo>
                  <a:cubicBezTo>
                    <a:pt x="30" y="260"/>
                    <a:pt x="31" y="259"/>
                    <a:pt x="32" y="259"/>
                  </a:cubicBezTo>
                  <a:cubicBezTo>
                    <a:pt x="33" y="264"/>
                    <a:pt x="38" y="269"/>
                    <a:pt x="45" y="267"/>
                  </a:cubicBezTo>
                  <a:cubicBezTo>
                    <a:pt x="47" y="267"/>
                    <a:pt x="49" y="266"/>
                    <a:pt x="51" y="265"/>
                  </a:cubicBezTo>
                  <a:cubicBezTo>
                    <a:pt x="45" y="270"/>
                    <a:pt x="40" y="274"/>
                    <a:pt x="35" y="279"/>
                  </a:cubicBezTo>
                  <a:cubicBezTo>
                    <a:pt x="27" y="286"/>
                    <a:pt x="35" y="300"/>
                    <a:pt x="45" y="297"/>
                  </a:cubicBezTo>
                  <a:cubicBezTo>
                    <a:pt x="73" y="288"/>
                    <a:pt x="99" y="276"/>
                    <a:pt x="124" y="262"/>
                  </a:cubicBezTo>
                  <a:cubicBezTo>
                    <a:pt x="126" y="263"/>
                    <a:pt x="127" y="263"/>
                    <a:pt x="128" y="262"/>
                  </a:cubicBezTo>
                  <a:cubicBezTo>
                    <a:pt x="248" y="231"/>
                    <a:pt x="355" y="163"/>
                    <a:pt x="472" y="122"/>
                  </a:cubicBezTo>
                  <a:cubicBezTo>
                    <a:pt x="483" y="118"/>
                    <a:pt x="478" y="100"/>
                    <a:pt x="466" y="10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5" name="文本框 14">
              <a:extLst>
                <a:ext uri="{FF2B5EF4-FFF2-40B4-BE49-F238E27FC236}">
                  <a16:creationId xmlns="" xmlns:a16="http://schemas.microsoft.com/office/drawing/2014/main" id="{F816A23A-97A9-464A-9A52-CD279A617A31}"/>
                </a:ext>
              </a:extLst>
            </p:cNvPr>
            <p:cNvSpPr txBox="1"/>
            <p:nvPr/>
          </p:nvSpPr>
          <p:spPr>
            <a:xfrm>
              <a:off x="2793662" y="369588"/>
              <a:ext cx="6604693" cy="707886"/>
            </a:xfrm>
            <a:prstGeom prst="rect">
              <a:avLst/>
            </a:prstGeom>
            <a:noFill/>
          </p:spPr>
          <p:txBody>
            <a:bodyPr wrap="none" rtlCol="0">
              <a:spAutoFit/>
            </a:bodyPr>
            <a:lstStyle/>
            <a:p>
              <a:pPr algn="ctr"/>
              <a:r>
                <a:rPr lang="vi-VN" altLang="zh-CN" sz="4000" dirty="0">
                  <a:latin typeface="Calibri" panose="020F0502020204030204" pitchFamily="34" charset="0"/>
                  <a:ea typeface="汉仪喵魂体W" panose="00020600040101010101" pitchFamily="18" charset="-122"/>
                  <a:cs typeface="Calibri" panose="020F0502020204030204" pitchFamily="34" charset="0"/>
                </a:rPr>
                <a:t>Ý NGHĨA SIÊNG NĂNG KIÊN TRÌ</a:t>
              </a:r>
              <a:endParaRPr lang="zh-CN" altLang="en-US" sz="4000" dirty="0">
                <a:latin typeface="Calibri" panose="020F0502020204030204" pitchFamily="34" charset="0"/>
                <a:ea typeface="汉仪喵魂体W" panose="00020600040101010101" pitchFamily="18" charset="-122"/>
                <a:cs typeface="Calibri" panose="020F0502020204030204" pitchFamily="34" charset="0"/>
              </a:endParaRPr>
            </a:p>
          </p:txBody>
        </p:sp>
      </p:grpSp>
      <p:pic>
        <p:nvPicPr>
          <p:cNvPr id="10" name="图片占位符 9">
            <a:extLst>
              <a:ext uri="{FF2B5EF4-FFF2-40B4-BE49-F238E27FC236}">
                <a16:creationId xmlns="" xmlns:a16="http://schemas.microsoft.com/office/drawing/2014/main" id="{53EE6051-BF33-4B1D-944A-50EAB62E29EE}"/>
              </a:ext>
            </a:extLst>
          </p:cNvPr>
          <p:cNvPicPr>
            <a:picLocks noGrp="1" noChangeAspect="1"/>
          </p:cNvPicPr>
          <p:nvPr>
            <p:ph type="pic" sz="quarter" idx="10"/>
          </p:nvPr>
        </p:nvPicPr>
        <p:blipFill>
          <a:blip r:embed="rId7" cstate="print">
            <a:extLst>
              <a:ext uri="{28A0092B-C50C-407E-A947-70E740481C1C}">
                <a14:useLocalDpi xmlns:a14="http://schemas.microsoft.com/office/drawing/2010/main" val="0"/>
              </a:ext>
            </a:extLst>
          </a:blip>
          <a:srcRect l="12500" r="12500"/>
          <a:stretch>
            <a:fillRect/>
          </a:stretch>
        </p:blipFill>
        <p:spPr/>
      </p:pic>
      <p:pic>
        <p:nvPicPr>
          <p:cNvPr id="12" name="图片占位符 11">
            <a:extLst>
              <a:ext uri="{FF2B5EF4-FFF2-40B4-BE49-F238E27FC236}">
                <a16:creationId xmlns="" xmlns:a16="http://schemas.microsoft.com/office/drawing/2014/main" id="{98D6BF1B-736A-4C58-8767-A48B8DB38C47}"/>
              </a:ext>
            </a:extLst>
          </p:cNvPr>
          <p:cNvPicPr>
            <a:picLocks noGrp="1" noChangeAspect="1"/>
          </p:cNvPicPr>
          <p:nvPr>
            <p:ph type="pic" sz="quarter" idx="11"/>
          </p:nvPr>
        </p:nvPicPr>
        <p:blipFill>
          <a:blip r:embed="rId8" cstate="print">
            <a:extLst>
              <a:ext uri="{28A0092B-C50C-407E-A947-70E740481C1C}">
                <a14:useLocalDpi xmlns:a14="http://schemas.microsoft.com/office/drawing/2010/main" val="0"/>
              </a:ext>
            </a:extLst>
          </a:blip>
          <a:srcRect l="9971" r="9971"/>
          <a:stretch>
            <a:fillRect/>
          </a:stretch>
        </p:blipFill>
        <p:spPr/>
      </p:pic>
      <p:pic>
        <p:nvPicPr>
          <p:cNvPr id="8" name="图片占位符 7">
            <a:extLst>
              <a:ext uri="{FF2B5EF4-FFF2-40B4-BE49-F238E27FC236}">
                <a16:creationId xmlns="" xmlns:a16="http://schemas.microsoft.com/office/drawing/2014/main" id="{DE6EAF39-3E1F-4EB9-AA41-035BDEE16509}"/>
              </a:ext>
            </a:extLst>
          </p:cNvPr>
          <p:cNvPicPr>
            <a:picLocks noGrp="1" noChangeAspect="1"/>
          </p:cNvPicPr>
          <p:nvPr>
            <p:ph type="pic" sz="quarter" idx="12"/>
          </p:nvPr>
        </p:nvPicPr>
        <p:blipFill>
          <a:blip r:embed="rId9" cstate="print">
            <a:extLst>
              <a:ext uri="{28A0092B-C50C-407E-A947-70E740481C1C}">
                <a14:useLocalDpi xmlns:a14="http://schemas.microsoft.com/office/drawing/2010/main" val="0"/>
              </a:ext>
            </a:extLst>
          </a:blip>
          <a:srcRect l="11300" r="11300"/>
          <a:stretch>
            <a:fillRect/>
          </a:stretch>
        </p:blipFill>
        <p:spPr/>
      </p:pic>
      <p:sp>
        <p:nvSpPr>
          <p:cNvPr id="3" name="TextBox 2">
            <a:extLst>
              <a:ext uri="{FF2B5EF4-FFF2-40B4-BE49-F238E27FC236}">
                <a16:creationId xmlns="" xmlns:a16="http://schemas.microsoft.com/office/drawing/2014/main" id="{99EE9359-0F96-2545-9532-01D609BF0171}"/>
              </a:ext>
            </a:extLst>
          </p:cNvPr>
          <p:cNvSpPr txBox="1"/>
          <p:nvPr/>
        </p:nvSpPr>
        <p:spPr>
          <a:xfrm>
            <a:off x="6627675" y="2262566"/>
            <a:ext cx="5285741" cy="2554545"/>
          </a:xfrm>
          <a:prstGeom prst="rect">
            <a:avLst/>
          </a:prstGeom>
          <a:noFill/>
        </p:spPr>
        <p:txBody>
          <a:bodyPr wrap="square" rtlCol="0">
            <a:spAutoFit/>
          </a:bodyPr>
          <a:lstStyle/>
          <a:p>
            <a:pPr algn="just"/>
            <a:r>
              <a:rPr lang="x-none" sz="2000">
                <a:latin typeface="Calibri Light" panose="020F0302020204030204" pitchFamily="34" charset="0"/>
                <a:cs typeface="Calibri Light" panose="020F0302020204030204" pitchFamily="34" charset="0"/>
              </a:rPr>
              <a:t>- NHỜ SIÊNG NĂNG KIÊN TRÌ MÀ BẠN HOA VÀ BẠN VÂN ĐÃ GẶT HÁI ĐƯỢC NHIÊU THÀNH CÔNG TRONG VỆC HỌC TIẾNG ANH VÀ RÈN LUYỆN THÂN THỂ</a:t>
            </a:r>
          </a:p>
          <a:p>
            <a:pPr algn="just"/>
            <a:endParaRPr lang="x-none" sz="2000">
              <a:latin typeface="Calibri Light" panose="020F0302020204030204" pitchFamily="34" charset="0"/>
              <a:cs typeface="Calibri Light" panose="020F0302020204030204" pitchFamily="34" charset="0"/>
            </a:endParaRPr>
          </a:p>
          <a:p>
            <a:pPr algn="just"/>
            <a:r>
              <a:rPr lang="x-none" sz="2000">
                <a:latin typeface="Calibri Light" panose="020F0302020204030204" pitchFamily="34" charset="0"/>
                <a:cs typeface="Calibri Light" panose="020F0302020204030204" pitchFamily="34" charset="0"/>
              </a:rPr>
              <a:t>- NHỜ SIÊNG NĂNG KIÊN TRÌ GIÚP CPON NGƯỜI ĐẠT ĐƯỢC NHIỀU THÀNH CÔNG TRONG HỌC TẬP VÀ CUỘC SỐNG</a:t>
            </a:r>
          </a:p>
        </p:txBody>
      </p:sp>
    </p:spTree>
    <p:custDataLst>
      <p:tags r:id="rId1"/>
    </p:custDataLst>
    <p:extLst>
      <p:ext uri="{BB962C8B-B14F-4D97-AF65-F5344CB8AC3E}">
        <p14:creationId xmlns:p14="http://schemas.microsoft.com/office/powerpoint/2010/main" val="3493211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MH_SubTitle_1">
            <a:extLst>
              <a:ext uri="{FF2B5EF4-FFF2-40B4-BE49-F238E27FC236}">
                <a16:creationId xmlns="" xmlns:a16="http://schemas.microsoft.com/office/drawing/2014/main" id="{7FBD6E58-D9C9-423E-B796-D923EC99FE6F}"/>
              </a:ext>
            </a:extLst>
          </p:cNvPr>
          <p:cNvSpPr/>
          <p:nvPr>
            <p:custDataLst>
              <p:tags r:id="rId2"/>
            </p:custDataLst>
          </p:nvPr>
        </p:nvSpPr>
        <p:spPr>
          <a:xfrm rot="2198707">
            <a:off x="1691839" y="2569911"/>
            <a:ext cx="1966220" cy="2512499"/>
          </a:xfrm>
          <a:prstGeom prst="roundRect">
            <a:avLst/>
          </a:prstGeom>
          <a:solidFill>
            <a:schemeClr val="accent1"/>
          </a:solidFill>
          <a:ln w="3175" cap="flat" cmpd="sng" algn="ctr">
            <a:solidFill>
              <a:sysClr val="window" lastClr="FFFFFF">
                <a:lumMod val="75000"/>
              </a:sysClr>
            </a:solidFill>
            <a:prstDash val="solid"/>
          </a:ln>
          <a:effectLst/>
        </p:spPr>
        <p:txBody>
          <a:bodyPr anchor="b">
            <a:normAutofit/>
          </a:bodyPr>
          <a:lstStyle/>
          <a:p>
            <a:pPr algn="ctr">
              <a:defRPr/>
            </a:pPr>
            <a:endParaRPr lang="zh-CN" altLang="en-US" sz="1350" kern="0" dirty="0">
              <a:solidFill>
                <a:srgbClr val="FFFFFF"/>
              </a:solidFill>
            </a:endParaRPr>
          </a:p>
        </p:txBody>
      </p:sp>
      <p:sp>
        <p:nvSpPr>
          <p:cNvPr id="3078" name="MH_SubTitle_2">
            <a:extLst>
              <a:ext uri="{FF2B5EF4-FFF2-40B4-BE49-F238E27FC236}">
                <a16:creationId xmlns="" xmlns:a16="http://schemas.microsoft.com/office/drawing/2014/main" id="{958B4A20-9B13-48E9-AEDE-8C425221B864}"/>
              </a:ext>
            </a:extLst>
          </p:cNvPr>
          <p:cNvSpPr>
            <a:spLocks noChangeArrowheads="1"/>
          </p:cNvSpPr>
          <p:nvPr>
            <p:custDataLst>
              <p:tags r:id="rId3"/>
            </p:custDataLst>
          </p:nvPr>
        </p:nvSpPr>
        <p:spPr bwMode="auto">
          <a:xfrm rot="480613">
            <a:off x="4751018" y="3631985"/>
            <a:ext cx="1968156" cy="2514436"/>
          </a:xfrm>
          <a:prstGeom prst="roundRect">
            <a:avLst>
              <a:gd name="adj" fmla="val 16667"/>
            </a:avLst>
          </a:prstGeom>
          <a:solidFill>
            <a:schemeClr val="accent2"/>
          </a:solidFill>
          <a:ln w="3175" algn="ctr">
            <a:solidFill>
              <a:srgbClr val="BFBFBF"/>
            </a:solidFill>
            <a:round/>
            <a:headEnd/>
            <a:tailEnd/>
          </a:ln>
        </p:spPr>
        <p:txBody>
          <a:bodyPr anchor="b">
            <a:norm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spcBef>
                <a:spcPct val="0"/>
              </a:spcBef>
              <a:buFontTx/>
              <a:buNone/>
              <a:defRPr/>
            </a:pPr>
            <a:endParaRPr lang="zh-CN" altLang="en-US" sz="1800" dirty="0">
              <a:solidFill>
                <a:srgbClr val="FFFFFF"/>
              </a:solidFill>
              <a:latin typeface="+mn-lt"/>
              <a:ea typeface="+mn-ea"/>
            </a:endParaRPr>
          </a:p>
        </p:txBody>
      </p:sp>
      <p:sp>
        <p:nvSpPr>
          <p:cNvPr id="30" name="MH_SubTitle_3">
            <a:extLst>
              <a:ext uri="{FF2B5EF4-FFF2-40B4-BE49-F238E27FC236}">
                <a16:creationId xmlns="" xmlns:a16="http://schemas.microsoft.com/office/drawing/2014/main" id="{0187FC7C-42F6-493A-A6FF-516B4D7B545A}"/>
              </a:ext>
            </a:extLst>
          </p:cNvPr>
          <p:cNvSpPr/>
          <p:nvPr>
            <p:custDataLst>
              <p:tags r:id="rId4"/>
            </p:custDataLst>
          </p:nvPr>
        </p:nvSpPr>
        <p:spPr>
          <a:xfrm rot="20346964" flipH="1">
            <a:off x="8345246" y="3527957"/>
            <a:ext cx="1968156" cy="2512498"/>
          </a:xfrm>
          <a:prstGeom prst="roundRect">
            <a:avLst/>
          </a:prstGeom>
          <a:solidFill>
            <a:schemeClr val="accent3"/>
          </a:solidFill>
          <a:ln w="3175" cap="flat" cmpd="sng" algn="ctr">
            <a:solidFill>
              <a:sysClr val="window" lastClr="FFFFFF">
                <a:lumMod val="75000"/>
              </a:sysClr>
            </a:solidFill>
            <a:prstDash val="solid"/>
          </a:ln>
          <a:effectLst/>
        </p:spPr>
        <p:txBody>
          <a:bodyPr anchor="b">
            <a:normAutofit/>
          </a:bodyPr>
          <a:lstStyle/>
          <a:p>
            <a:pPr algn="ctr">
              <a:defRPr/>
            </a:pPr>
            <a:endParaRPr lang="zh-CN" altLang="en-US" kern="0" dirty="0">
              <a:solidFill>
                <a:srgbClr val="FFFFFF"/>
              </a:solidFill>
            </a:endParaRPr>
          </a:p>
        </p:txBody>
      </p:sp>
      <p:grpSp>
        <p:nvGrpSpPr>
          <p:cNvPr id="16" name="组合 15">
            <a:extLst>
              <a:ext uri="{FF2B5EF4-FFF2-40B4-BE49-F238E27FC236}">
                <a16:creationId xmlns="" xmlns:a16="http://schemas.microsoft.com/office/drawing/2014/main" id="{3ADECB08-9F86-4636-A9AB-E1B8D9F4C306}"/>
              </a:ext>
            </a:extLst>
          </p:cNvPr>
          <p:cNvGrpSpPr/>
          <p:nvPr/>
        </p:nvGrpSpPr>
        <p:grpSpPr>
          <a:xfrm>
            <a:off x="2096357" y="281415"/>
            <a:ext cx="7999306" cy="896477"/>
            <a:chOff x="2096357" y="281415"/>
            <a:chExt cx="7999306" cy="896477"/>
          </a:xfrm>
        </p:grpSpPr>
        <p:sp>
          <p:nvSpPr>
            <p:cNvPr id="17" name="Freeform 145">
              <a:extLst>
                <a:ext uri="{FF2B5EF4-FFF2-40B4-BE49-F238E27FC236}">
                  <a16:creationId xmlns="" xmlns:a16="http://schemas.microsoft.com/office/drawing/2014/main" id="{5DC770E5-3D43-4617-8FEB-4B58F050E2A2}"/>
                </a:ext>
              </a:extLst>
            </p:cNvPr>
            <p:cNvSpPr>
              <a:spLocks/>
            </p:cNvSpPr>
            <p:nvPr/>
          </p:nvSpPr>
          <p:spPr bwMode="auto">
            <a:xfrm rot="935833">
              <a:off x="4987966" y="281415"/>
              <a:ext cx="2216068" cy="896477"/>
            </a:xfrm>
            <a:custGeom>
              <a:avLst/>
              <a:gdLst>
                <a:gd name="T0" fmla="*/ 466 w 483"/>
                <a:gd name="T1" fmla="*/ 104 h 300"/>
                <a:gd name="T2" fmla="*/ 417 w 483"/>
                <a:gd name="T3" fmla="*/ 121 h 300"/>
                <a:gd name="T4" fmla="*/ 407 w 483"/>
                <a:gd name="T5" fmla="*/ 119 h 300"/>
                <a:gd name="T6" fmla="*/ 303 w 483"/>
                <a:gd name="T7" fmla="*/ 150 h 300"/>
                <a:gd name="T8" fmla="*/ 214 w 483"/>
                <a:gd name="T9" fmla="*/ 187 h 300"/>
                <a:gd name="T10" fmla="*/ 120 w 483"/>
                <a:gd name="T11" fmla="*/ 240 h 300"/>
                <a:gd name="T12" fmla="*/ 290 w 483"/>
                <a:gd name="T13" fmla="*/ 152 h 300"/>
                <a:gd name="T14" fmla="*/ 394 w 483"/>
                <a:gd name="T15" fmla="*/ 118 h 300"/>
                <a:gd name="T16" fmla="*/ 394 w 483"/>
                <a:gd name="T17" fmla="*/ 97 h 300"/>
                <a:gd name="T18" fmla="*/ 424 w 483"/>
                <a:gd name="T19" fmla="*/ 86 h 300"/>
                <a:gd name="T20" fmla="*/ 418 w 483"/>
                <a:gd name="T21" fmla="*/ 66 h 300"/>
                <a:gd name="T22" fmla="*/ 380 w 483"/>
                <a:gd name="T23" fmla="*/ 74 h 300"/>
                <a:gd name="T24" fmla="*/ 386 w 483"/>
                <a:gd name="T25" fmla="*/ 71 h 300"/>
                <a:gd name="T26" fmla="*/ 378 w 483"/>
                <a:gd name="T27" fmla="*/ 53 h 300"/>
                <a:gd name="T28" fmla="*/ 218 w 483"/>
                <a:gd name="T29" fmla="*/ 119 h 300"/>
                <a:gd name="T30" fmla="*/ 183 w 483"/>
                <a:gd name="T31" fmla="*/ 133 h 300"/>
                <a:gd name="T32" fmla="*/ 84 w 483"/>
                <a:gd name="T33" fmla="*/ 185 h 300"/>
                <a:gd name="T34" fmla="*/ 193 w 483"/>
                <a:gd name="T35" fmla="*/ 117 h 300"/>
                <a:gd name="T36" fmla="*/ 434 w 483"/>
                <a:gd name="T37" fmla="*/ 20 h 300"/>
                <a:gd name="T38" fmla="*/ 427 w 483"/>
                <a:gd name="T39" fmla="*/ 3 h 300"/>
                <a:gd name="T40" fmla="*/ 142 w 483"/>
                <a:gd name="T41" fmla="*/ 124 h 300"/>
                <a:gd name="T42" fmla="*/ 23 w 483"/>
                <a:gd name="T43" fmla="*/ 195 h 300"/>
                <a:gd name="T44" fmla="*/ 29 w 483"/>
                <a:gd name="T45" fmla="*/ 202 h 300"/>
                <a:gd name="T46" fmla="*/ 43 w 483"/>
                <a:gd name="T47" fmla="*/ 193 h 300"/>
                <a:gd name="T48" fmla="*/ 9 w 483"/>
                <a:gd name="T49" fmla="*/ 223 h 300"/>
                <a:gd name="T50" fmla="*/ 21 w 483"/>
                <a:gd name="T51" fmla="*/ 239 h 300"/>
                <a:gd name="T52" fmla="*/ 22 w 483"/>
                <a:gd name="T53" fmla="*/ 238 h 300"/>
                <a:gd name="T54" fmla="*/ 16 w 483"/>
                <a:gd name="T55" fmla="*/ 244 h 300"/>
                <a:gd name="T56" fmla="*/ 29 w 483"/>
                <a:gd name="T57" fmla="*/ 260 h 300"/>
                <a:gd name="T58" fmla="*/ 32 w 483"/>
                <a:gd name="T59" fmla="*/ 259 h 300"/>
                <a:gd name="T60" fmla="*/ 45 w 483"/>
                <a:gd name="T61" fmla="*/ 267 h 300"/>
                <a:gd name="T62" fmla="*/ 51 w 483"/>
                <a:gd name="T63" fmla="*/ 265 h 300"/>
                <a:gd name="T64" fmla="*/ 35 w 483"/>
                <a:gd name="T65" fmla="*/ 279 h 300"/>
                <a:gd name="T66" fmla="*/ 45 w 483"/>
                <a:gd name="T67" fmla="*/ 297 h 300"/>
                <a:gd name="T68" fmla="*/ 124 w 483"/>
                <a:gd name="T69" fmla="*/ 262 h 300"/>
                <a:gd name="T70" fmla="*/ 128 w 483"/>
                <a:gd name="T71" fmla="*/ 262 h 300"/>
                <a:gd name="T72" fmla="*/ 472 w 483"/>
                <a:gd name="T73" fmla="*/ 122 h 300"/>
                <a:gd name="T74" fmla="*/ 466 w 483"/>
                <a:gd name="T75" fmla="*/ 10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300">
                  <a:moveTo>
                    <a:pt x="466" y="104"/>
                  </a:moveTo>
                  <a:cubicBezTo>
                    <a:pt x="450" y="109"/>
                    <a:pt x="433" y="115"/>
                    <a:pt x="417" y="121"/>
                  </a:cubicBezTo>
                  <a:cubicBezTo>
                    <a:pt x="414" y="119"/>
                    <a:pt x="411" y="118"/>
                    <a:pt x="407" y="119"/>
                  </a:cubicBezTo>
                  <a:cubicBezTo>
                    <a:pt x="371" y="125"/>
                    <a:pt x="337" y="137"/>
                    <a:pt x="303" y="150"/>
                  </a:cubicBezTo>
                  <a:cubicBezTo>
                    <a:pt x="272" y="161"/>
                    <a:pt x="242" y="173"/>
                    <a:pt x="214" y="187"/>
                  </a:cubicBezTo>
                  <a:cubicBezTo>
                    <a:pt x="182" y="203"/>
                    <a:pt x="151" y="223"/>
                    <a:pt x="120" y="240"/>
                  </a:cubicBezTo>
                  <a:cubicBezTo>
                    <a:pt x="173" y="205"/>
                    <a:pt x="231" y="175"/>
                    <a:pt x="290" y="152"/>
                  </a:cubicBezTo>
                  <a:cubicBezTo>
                    <a:pt x="325" y="140"/>
                    <a:pt x="360" y="129"/>
                    <a:pt x="394" y="118"/>
                  </a:cubicBezTo>
                  <a:cubicBezTo>
                    <a:pt x="406" y="115"/>
                    <a:pt x="403" y="100"/>
                    <a:pt x="394" y="97"/>
                  </a:cubicBezTo>
                  <a:cubicBezTo>
                    <a:pt x="404" y="94"/>
                    <a:pt x="414" y="90"/>
                    <a:pt x="424" y="86"/>
                  </a:cubicBezTo>
                  <a:cubicBezTo>
                    <a:pt x="436" y="81"/>
                    <a:pt x="432" y="64"/>
                    <a:pt x="418" y="66"/>
                  </a:cubicBezTo>
                  <a:cubicBezTo>
                    <a:pt x="405" y="68"/>
                    <a:pt x="392" y="70"/>
                    <a:pt x="380" y="74"/>
                  </a:cubicBezTo>
                  <a:cubicBezTo>
                    <a:pt x="382" y="73"/>
                    <a:pt x="384" y="72"/>
                    <a:pt x="386" y="71"/>
                  </a:cubicBezTo>
                  <a:cubicBezTo>
                    <a:pt x="397" y="66"/>
                    <a:pt x="389" y="51"/>
                    <a:pt x="378" y="53"/>
                  </a:cubicBezTo>
                  <a:cubicBezTo>
                    <a:pt x="322" y="64"/>
                    <a:pt x="270" y="92"/>
                    <a:pt x="218" y="119"/>
                  </a:cubicBezTo>
                  <a:cubicBezTo>
                    <a:pt x="206" y="123"/>
                    <a:pt x="195" y="128"/>
                    <a:pt x="183" y="133"/>
                  </a:cubicBezTo>
                  <a:cubicBezTo>
                    <a:pt x="149" y="148"/>
                    <a:pt x="116" y="167"/>
                    <a:pt x="84" y="185"/>
                  </a:cubicBezTo>
                  <a:cubicBezTo>
                    <a:pt x="118" y="159"/>
                    <a:pt x="155" y="137"/>
                    <a:pt x="193" y="117"/>
                  </a:cubicBezTo>
                  <a:cubicBezTo>
                    <a:pt x="274" y="85"/>
                    <a:pt x="357" y="60"/>
                    <a:pt x="434" y="20"/>
                  </a:cubicBezTo>
                  <a:cubicBezTo>
                    <a:pt x="443" y="15"/>
                    <a:pt x="436" y="0"/>
                    <a:pt x="427" y="3"/>
                  </a:cubicBezTo>
                  <a:cubicBezTo>
                    <a:pt x="330" y="35"/>
                    <a:pt x="231" y="71"/>
                    <a:pt x="142" y="124"/>
                  </a:cubicBezTo>
                  <a:cubicBezTo>
                    <a:pt x="100" y="143"/>
                    <a:pt x="60" y="166"/>
                    <a:pt x="23" y="195"/>
                  </a:cubicBezTo>
                  <a:cubicBezTo>
                    <a:pt x="19" y="198"/>
                    <a:pt x="24" y="205"/>
                    <a:pt x="29" y="202"/>
                  </a:cubicBezTo>
                  <a:cubicBezTo>
                    <a:pt x="33" y="199"/>
                    <a:pt x="38" y="196"/>
                    <a:pt x="43" y="193"/>
                  </a:cubicBezTo>
                  <a:cubicBezTo>
                    <a:pt x="31" y="202"/>
                    <a:pt x="20" y="213"/>
                    <a:pt x="9" y="223"/>
                  </a:cubicBezTo>
                  <a:cubicBezTo>
                    <a:pt x="0" y="232"/>
                    <a:pt x="11" y="243"/>
                    <a:pt x="21" y="239"/>
                  </a:cubicBezTo>
                  <a:cubicBezTo>
                    <a:pt x="21" y="239"/>
                    <a:pt x="21" y="238"/>
                    <a:pt x="22" y="238"/>
                  </a:cubicBezTo>
                  <a:cubicBezTo>
                    <a:pt x="20" y="240"/>
                    <a:pt x="18" y="242"/>
                    <a:pt x="16" y="244"/>
                  </a:cubicBezTo>
                  <a:cubicBezTo>
                    <a:pt x="9" y="254"/>
                    <a:pt x="18" y="265"/>
                    <a:pt x="29" y="260"/>
                  </a:cubicBezTo>
                  <a:cubicBezTo>
                    <a:pt x="30" y="260"/>
                    <a:pt x="31" y="259"/>
                    <a:pt x="32" y="259"/>
                  </a:cubicBezTo>
                  <a:cubicBezTo>
                    <a:pt x="33" y="264"/>
                    <a:pt x="38" y="269"/>
                    <a:pt x="45" y="267"/>
                  </a:cubicBezTo>
                  <a:cubicBezTo>
                    <a:pt x="47" y="267"/>
                    <a:pt x="49" y="266"/>
                    <a:pt x="51" y="265"/>
                  </a:cubicBezTo>
                  <a:cubicBezTo>
                    <a:pt x="45" y="270"/>
                    <a:pt x="40" y="274"/>
                    <a:pt x="35" y="279"/>
                  </a:cubicBezTo>
                  <a:cubicBezTo>
                    <a:pt x="27" y="286"/>
                    <a:pt x="35" y="300"/>
                    <a:pt x="45" y="297"/>
                  </a:cubicBezTo>
                  <a:cubicBezTo>
                    <a:pt x="73" y="288"/>
                    <a:pt x="99" y="276"/>
                    <a:pt x="124" y="262"/>
                  </a:cubicBezTo>
                  <a:cubicBezTo>
                    <a:pt x="126" y="263"/>
                    <a:pt x="127" y="263"/>
                    <a:pt x="128" y="262"/>
                  </a:cubicBezTo>
                  <a:cubicBezTo>
                    <a:pt x="248" y="231"/>
                    <a:pt x="355" y="163"/>
                    <a:pt x="472" y="122"/>
                  </a:cubicBezTo>
                  <a:cubicBezTo>
                    <a:pt x="483" y="118"/>
                    <a:pt x="478" y="100"/>
                    <a:pt x="466" y="10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8" name="文本框 17">
              <a:extLst>
                <a:ext uri="{FF2B5EF4-FFF2-40B4-BE49-F238E27FC236}">
                  <a16:creationId xmlns="" xmlns:a16="http://schemas.microsoft.com/office/drawing/2014/main" id="{34AC8687-CCD5-4EA8-9C2A-40ACF1BBA567}"/>
                </a:ext>
              </a:extLst>
            </p:cNvPr>
            <p:cNvSpPr txBox="1"/>
            <p:nvPr/>
          </p:nvSpPr>
          <p:spPr>
            <a:xfrm>
              <a:off x="2096357" y="369588"/>
              <a:ext cx="7999306" cy="707886"/>
            </a:xfrm>
            <a:prstGeom prst="rect">
              <a:avLst/>
            </a:prstGeom>
            <a:noFill/>
          </p:spPr>
          <p:txBody>
            <a:bodyPr wrap="none" rtlCol="0">
              <a:spAutoFit/>
            </a:bodyPr>
            <a:lstStyle/>
            <a:p>
              <a:pPr algn="ctr"/>
              <a:r>
                <a:rPr lang="vi-VN" altLang="zh-CN" sz="4000" dirty="0">
                  <a:latin typeface="汉仪喵魂体W" panose="00020600040101010101" pitchFamily="18" charset="-122"/>
                  <a:ea typeface="汉仪喵魂体W" panose="00020600040101010101" pitchFamily="18" charset="-122"/>
                </a:rPr>
                <a:t>Ý NGHĨA SIÊNG NĂNG KIÊN TRÌ</a:t>
              </a:r>
              <a:endParaRPr lang="zh-CN" altLang="en-US" sz="4000" dirty="0">
                <a:latin typeface="汉仪喵魂体W" panose="00020600040101010101" pitchFamily="18" charset="-122"/>
                <a:ea typeface="汉仪喵魂体W" panose="00020600040101010101" pitchFamily="18" charset="-122"/>
              </a:endParaRPr>
            </a:p>
          </p:txBody>
        </p:sp>
      </p:grpSp>
      <p:sp>
        <p:nvSpPr>
          <p:cNvPr id="34" name="矩形 33">
            <a:extLst>
              <a:ext uri="{FF2B5EF4-FFF2-40B4-BE49-F238E27FC236}">
                <a16:creationId xmlns="" xmlns:a16="http://schemas.microsoft.com/office/drawing/2014/main" id="{E593D0B4-47A3-4E01-87D4-39304B85BF99}"/>
              </a:ext>
            </a:extLst>
          </p:cNvPr>
          <p:cNvSpPr/>
          <p:nvPr/>
        </p:nvSpPr>
        <p:spPr>
          <a:xfrm>
            <a:off x="4280370" y="1514023"/>
            <a:ext cx="5423572" cy="1545038"/>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2000" b="1" dirty="0">
                <a:solidFill>
                  <a:schemeClr val="tx1">
                    <a:lumMod val="85000"/>
                    <a:lumOff val="15000"/>
                  </a:schemeClr>
                </a:solidFill>
                <a:latin typeface="Calibri Light" panose="020F0302020204030204" pitchFamily="34" charset="0"/>
                <a:cs typeface="Calibri Light" panose="020F0302020204030204" pitchFamily="34" charset="0"/>
              </a:rPr>
              <a:t>SIÊNG NĂNG KIÊN TRÌ SẼ GIÚP CON NGƯỜI THÀNH CÔNG TRONG CÔNG VIỆC VÀ CUỘC SỐNG .</a:t>
            </a:r>
          </a:p>
          <a:p>
            <a:pPr algn="just">
              <a:lnSpc>
                <a:spcPct val="120000"/>
              </a:lnSpc>
            </a:pPr>
            <a:r>
              <a:rPr lang="vi-VN" altLang="zh-CN" sz="2000" b="1" dirty="0">
                <a:solidFill>
                  <a:schemeClr val="tx1">
                    <a:lumMod val="85000"/>
                    <a:lumOff val="15000"/>
                  </a:schemeClr>
                </a:solidFill>
                <a:latin typeface="Calibri Light" panose="020F0302020204030204" pitchFamily="34" charset="0"/>
                <a:cs typeface="Calibri Light" panose="020F0302020204030204" pitchFamily="34" charset="0"/>
              </a:rPr>
              <a:t>NGƯỜI SIÊNG NANG KIÊN TRÌ SẼ ĐƯỢC MỌI NGƯỜI TIN TƯỞNG VÀ YÊU QUÝ.</a:t>
            </a:r>
            <a:endParaRPr lang="zh-CN" altLang="en-US" sz="2000" b="1" dirty="0">
              <a:solidFill>
                <a:schemeClr val="tx1">
                  <a:lumMod val="85000"/>
                  <a:lumOff val="15000"/>
                </a:schemeClr>
              </a:solidFill>
              <a:latin typeface="Calibri Light" panose="020F0302020204030204" pitchFamily="34" charset="0"/>
              <a:cs typeface="Calibri Light" panose="020F0302020204030204" pitchFamily="34" charset="0"/>
            </a:endParaRPr>
          </a:p>
        </p:txBody>
      </p:sp>
      <p:pic>
        <p:nvPicPr>
          <p:cNvPr id="7" name="图片占位符 6">
            <a:extLst>
              <a:ext uri="{FF2B5EF4-FFF2-40B4-BE49-F238E27FC236}">
                <a16:creationId xmlns="" xmlns:a16="http://schemas.microsoft.com/office/drawing/2014/main" id="{4B5A3A30-D8F7-4032-B407-FB4D1AB60E02}"/>
              </a:ext>
            </a:extLst>
          </p:cNvPr>
          <p:cNvPicPr>
            <a:picLocks noGrp="1" noChangeAspect="1"/>
          </p:cNvPicPr>
          <p:nvPr>
            <p:ph type="pic" sz="quarter" idx="10"/>
          </p:nvPr>
        </p:nvPicPr>
        <p:blipFill>
          <a:blip r:embed="rId13" cstate="print">
            <a:extLst>
              <a:ext uri="{28A0092B-C50C-407E-A947-70E740481C1C}">
                <a14:useLocalDpi xmlns:a14="http://schemas.microsoft.com/office/drawing/2010/main" val="0"/>
              </a:ext>
            </a:extLst>
          </a:blip>
          <a:srcRect l="13598" r="13598"/>
          <a:stretch>
            <a:fillRect/>
          </a:stretch>
        </p:blipFill>
        <p:spPr/>
      </p:pic>
      <p:pic>
        <p:nvPicPr>
          <p:cNvPr id="9" name="图片占位符 8">
            <a:extLst>
              <a:ext uri="{FF2B5EF4-FFF2-40B4-BE49-F238E27FC236}">
                <a16:creationId xmlns="" xmlns:a16="http://schemas.microsoft.com/office/drawing/2014/main" id="{086DB7CC-99CB-447B-A0DD-DA84270B08A4}"/>
              </a:ext>
            </a:extLst>
          </p:cNvPr>
          <p:cNvPicPr>
            <a:picLocks noGrp="1" noChangeAspect="1"/>
          </p:cNvPicPr>
          <p:nvPr>
            <p:ph type="pic" sz="quarter" idx="11"/>
          </p:nvPr>
        </p:nvPicPr>
        <p:blipFill>
          <a:blip r:embed="rId14" cstate="print">
            <a:extLst>
              <a:ext uri="{28A0092B-C50C-407E-A947-70E740481C1C}">
                <a14:useLocalDpi xmlns:a14="http://schemas.microsoft.com/office/drawing/2010/main" val="0"/>
              </a:ext>
            </a:extLst>
          </a:blip>
          <a:srcRect l="15125" r="15125"/>
          <a:stretch>
            <a:fillRect/>
          </a:stretch>
        </p:blipFill>
        <p:spPr/>
      </p:pic>
      <p:pic>
        <p:nvPicPr>
          <p:cNvPr id="11" name="图片占位符 10">
            <a:extLst>
              <a:ext uri="{FF2B5EF4-FFF2-40B4-BE49-F238E27FC236}">
                <a16:creationId xmlns="" xmlns:a16="http://schemas.microsoft.com/office/drawing/2014/main" id="{35FD5F0B-473E-463D-8FCB-A4BB3673A16E}"/>
              </a:ext>
            </a:extLst>
          </p:cNvPr>
          <p:cNvPicPr>
            <a:picLocks noGrp="1" noChangeAspect="1"/>
          </p:cNvPicPr>
          <p:nvPr>
            <p:ph type="pic" sz="quarter" idx="12"/>
          </p:nvPr>
        </p:nvPicPr>
        <p:blipFill>
          <a:blip r:embed="rId15" cstate="print">
            <a:extLst>
              <a:ext uri="{28A0092B-C50C-407E-A947-70E740481C1C}">
                <a14:useLocalDpi xmlns:a14="http://schemas.microsoft.com/office/drawing/2010/main" val="0"/>
              </a:ext>
            </a:extLst>
          </a:blip>
          <a:srcRect l="5168" r="5168"/>
          <a:stretch>
            <a:fillRect/>
          </a:stretch>
        </p:blipFill>
        <p:spPr/>
      </p:pic>
      <p:sp>
        <p:nvSpPr>
          <p:cNvPr id="24" name="MH_Other_1">
            <a:extLst>
              <a:ext uri="{FF2B5EF4-FFF2-40B4-BE49-F238E27FC236}">
                <a16:creationId xmlns="" xmlns:a16="http://schemas.microsoft.com/office/drawing/2014/main" id="{469F596A-0D67-4882-A669-B7DD622F79A0}"/>
              </a:ext>
            </a:extLst>
          </p:cNvPr>
          <p:cNvSpPr/>
          <p:nvPr>
            <p:custDataLst>
              <p:tags r:id="rId5"/>
            </p:custDataLst>
          </p:nvPr>
        </p:nvSpPr>
        <p:spPr>
          <a:xfrm>
            <a:off x="2673979" y="2420751"/>
            <a:ext cx="67800" cy="65863"/>
          </a:xfrm>
          <a:prstGeom prst="ellipse">
            <a:avLst/>
          </a:prstGeom>
          <a:solidFill>
            <a:sysClr val="windowText" lastClr="000000">
              <a:lumMod val="75000"/>
              <a:lumOff val="25000"/>
            </a:sysClr>
          </a:solidFill>
          <a:ln w="25400" cap="flat" cmpd="sng" algn="ctr">
            <a:noFill/>
            <a:prstDash val="solid"/>
          </a:ln>
          <a:effectLst/>
        </p:spPr>
        <p:txBody>
          <a:bodyPr anchor="ctr"/>
          <a:lstStyle/>
          <a:p>
            <a:pPr algn="ctr">
              <a:defRPr/>
            </a:pPr>
            <a:endParaRPr lang="zh-CN" altLang="en-US" sz="1350" kern="0" dirty="0">
              <a:solidFill>
                <a:sysClr val="window" lastClr="FFFFFF"/>
              </a:solidFill>
              <a:latin typeface="+mn-ea"/>
            </a:endParaRPr>
          </a:p>
        </p:txBody>
      </p:sp>
      <p:pic>
        <p:nvPicPr>
          <p:cNvPr id="25" name="MH_Other_2" descr="E:\PPT背景\未标题-1.png">
            <a:extLst>
              <a:ext uri="{FF2B5EF4-FFF2-40B4-BE49-F238E27FC236}">
                <a16:creationId xmlns="" xmlns:a16="http://schemas.microsoft.com/office/drawing/2014/main" id="{DC89E12F-1BE6-4EA3-997F-A4F5F74982B7}"/>
              </a:ext>
            </a:extLst>
          </p:cNvPr>
          <p:cNvPicPr>
            <a:picLocks noChangeAspect="1" noChangeArrowheads="1"/>
          </p:cNvPicPr>
          <p:nvPr>
            <p:custDataLst>
              <p:tags r:id="rId6"/>
            </p:custDataLst>
          </p:nvPr>
        </p:nvPicPr>
        <p:blipFill>
          <a:blip r:embed="rId16" cstate="print">
            <a:duotone>
              <a:prstClr val="black"/>
              <a:srgbClr val="DDDDDD">
                <a:tint val="45000"/>
                <a:satMod val="400000"/>
              </a:srgbClr>
            </a:duotone>
            <a:extLst>
              <a:ext uri="{28A0092B-C50C-407E-A947-70E740481C1C}">
                <a14:useLocalDpi xmlns:a14="http://schemas.microsoft.com/office/drawing/2010/main" val="0"/>
              </a:ext>
            </a:extLst>
          </a:blip>
          <a:srcRect/>
          <a:stretch>
            <a:fillRect/>
          </a:stretch>
        </p:blipFill>
        <p:spPr bwMode="auto">
          <a:xfrm rot="1685965">
            <a:off x="2723602" y="1977914"/>
            <a:ext cx="385314" cy="59088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8" name="MH_Other_3">
            <a:extLst>
              <a:ext uri="{FF2B5EF4-FFF2-40B4-BE49-F238E27FC236}">
                <a16:creationId xmlns="" xmlns:a16="http://schemas.microsoft.com/office/drawing/2014/main" id="{3DF1713C-78FA-44C2-8EEC-A86CFEA3C358}"/>
              </a:ext>
            </a:extLst>
          </p:cNvPr>
          <p:cNvSpPr/>
          <p:nvPr>
            <p:custDataLst>
              <p:tags r:id="rId7"/>
            </p:custDataLst>
          </p:nvPr>
        </p:nvSpPr>
        <p:spPr>
          <a:xfrm rot="19881906">
            <a:off x="5729286" y="3738530"/>
            <a:ext cx="65863" cy="65863"/>
          </a:xfrm>
          <a:prstGeom prst="ellipse">
            <a:avLst/>
          </a:prstGeom>
          <a:solidFill>
            <a:sysClr val="windowText" lastClr="000000">
              <a:lumMod val="75000"/>
              <a:lumOff val="25000"/>
            </a:sysClr>
          </a:solidFill>
          <a:ln w="25400" cap="flat" cmpd="sng" algn="ctr">
            <a:noFill/>
            <a:prstDash val="solid"/>
          </a:ln>
          <a:effectLst/>
        </p:spPr>
        <p:txBody>
          <a:bodyPr anchor="ctr"/>
          <a:lstStyle/>
          <a:p>
            <a:pPr algn="ctr">
              <a:defRPr/>
            </a:pPr>
            <a:endParaRPr lang="zh-CN" altLang="en-US" sz="1350" kern="0" dirty="0">
              <a:solidFill>
                <a:sysClr val="window" lastClr="FFFFFF"/>
              </a:solidFill>
              <a:latin typeface="+mn-ea"/>
            </a:endParaRPr>
          </a:p>
        </p:txBody>
      </p:sp>
      <p:pic>
        <p:nvPicPr>
          <p:cNvPr id="29" name="MH_Other_4" descr="E:\PPT背景\未标题-1.png">
            <a:extLst>
              <a:ext uri="{FF2B5EF4-FFF2-40B4-BE49-F238E27FC236}">
                <a16:creationId xmlns="" xmlns:a16="http://schemas.microsoft.com/office/drawing/2014/main" id="{F17440EA-8570-489E-9203-A502736C80B6}"/>
              </a:ext>
            </a:extLst>
          </p:cNvPr>
          <p:cNvPicPr>
            <a:picLocks noChangeAspect="1" noChangeArrowheads="1"/>
          </p:cNvPicPr>
          <p:nvPr>
            <p:custDataLst>
              <p:tags r:id="rId8"/>
            </p:custDataLst>
          </p:nvPr>
        </p:nvPicPr>
        <p:blipFill>
          <a:blip r:embed="rId16" cstate="print">
            <a:duotone>
              <a:prstClr val="black"/>
              <a:srgbClr val="DDDDDD">
                <a:tint val="45000"/>
                <a:satMod val="400000"/>
              </a:srgbClr>
            </a:duotone>
            <a:extLst>
              <a:ext uri="{28A0092B-C50C-407E-A947-70E740481C1C}">
                <a14:useLocalDpi xmlns:a14="http://schemas.microsoft.com/office/drawing/2010/main" val="0"/>
              </a:ext>
            </a:extLst>
          </a:blip>
          <a:srcRect/>
          <a:stretch>
            <a:fillRect/>
          </a:stretch>
        </p:blipFill>
        <p:spPr bwMode="auto">
          <a:xfrm rot="21567871">
            <a:off x="5664897" y="3217774"/>
            <a:ext cx="385314" cy="59088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32" name="MH_Other_5">
            <a:extLst>
              <a:ext uri="{FF2B5EF4-FFF2-40B4-BE49-F238E27FC236}">
                <a16:creationId xmlns="" xmlns:a16="http://schemas.microsoft.com/office/drawing/2014/main" id="{F91839B9-F3A8-4A03-B77F-BA4BC77EEE69}"/>
              </a:ext>
            </a:extLst>
          </p:cNvPr>
          <p:cNvSpPr/>
          <p:nvPr>
            <p:custDataLst>
              <p:tags r:id="rId9"/>
            </p:custDataLst>
          </p:nvPr>
        </p:nvSpPr>
        <p:spPr>
          <a:xfrm rot="3230050" flipH="1">
            <a:off x="9575344" y="3520209"/>
            <a:ext cx="65863" cy="65863"/>
          </a:xfrm>
          <a:prstGeom prst="ellipse">
            <a:avLst/>
          </a:prstGeom>
          <a:solidFill>
            <a:sysClr val="windowText" lastClr="000000">
              <a:lumMod val="75000"/>
              <a:lumOff val="25000"/>
            </a:sysClr>
          </a:solidFill>
          <a:ln w="25400" cap="flat" cmpd="sng" algn="ctr">
            <a:noFill/>
            <a:prstDash val="solid"/>
          </a:ln>
          <a:effectLst/>
        </p:spPr>
        <p:txBody>
          <a:bodyPr anchor="ctr"/>
          <a:lstStyle/>
          <a:p>
            <a:pPr algn="ctr">
              <a:defRPr/>
            </a:pPr>
            <a:endParaRPr lang="zh-CN" altLang="en-US" sz="1350" kern="0" dirty="0">
              <a:solidFill>
                <a:sysClr val="window" lastClr="FFFFFF"/>
              </a:solidFill>
              <a:latin typeface="+mn-ea"/>
            </a:endParaRPr>
          </a:p>
        </p:txBody>
      </p:sp>
      <p:pic>
        <p:nvPicPr>
          <p:cNvPr id="33" name="MH_Other_6" descr="E:\PPT背景\未标题-1.png">
            <a:extLst>
              <a:ext uri="{FF2B5EF4-FFF2-40B4-BE49-F238E27FC236}">
                <a16:creationId xmlns="" xmlns:a16="http://schemas.microsoft.com/office/drawing/2014/main" id="{D9FE0DC0-601C-4492-902E-322A51A1F904}"/>
              </a:ext>
            </a:extLst>
          </p:cNvPr>
          <p:cNvPicPr>
            <a:picLocks noChangeAspect="1" noChangeArrowheads="1"/>
          </p:cNvPicPr>
          <p:nvPr>
            <p:custDataLst>
              <p:tags r:id="rId10"/>
            </p:custDataLst>
          </p:nvPr>
        </p:nvPicPr>
        <p:blipFill>
          <a:blip r:embed="rId16" cstate="print">
            <a:duotone>
              <a:prstClr val="black"/>
              <a:srgbClr val="DDDDDD">
                <a:tint val="45000"/>
                <a:satMod val="400000"/>
              </a:srgbClr>
            </a:duotone>
            <a:extLst>
              <a:ext uri="{28A0092B-C50C-407E-A947-70E740481C1C}">
                <a14:useLocalDpi xmlns:a14="http://schemas.microsoft.com/office/drawing/2010/main" val="0"/>
              </a:ext>
            </a:extLst>
          </a:blip>
          <a:srcRect/>
          <a:stretch>
            <a:fillRect/>
          </a:stretch>
        </p:blipFill>
        <p:spPr bwMode="auto">
          <a:xfrm rot="1544085" flipH="1">
            <a:off x="9437999" y="2982879"/>
            <a:ext cx="385314" cy="59088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01130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3078"/>
                                        </p:tgtEl>
                                        <p:attrNameLst>
                                          <p:attrName>style.visibility</p:attrName>
                                        </p:attrNameLst>
                                      </p:cBhvr>
                                      <p:to>
                                        <p:strVal val="visible"/>
                                      </p:to>
                                    </p:set>
                                    <p:animEffect transition="in" filter="fade">
                                      <p:cBhvr>
                                        <p:cTn id="28" dur="1000"/>
                                        <p:tgtEl>
                                          <p:spTgt spid="3078"/>
                                        </p:tgtEl>
                                      </p:cBhvr>
                                    </p:animEffect>
                                    <p:anim calcmode="lin" valueType="num">
                                      <p:cBhvr>
                                        <p:cTn id="29" dur="1000" fill="hold"/>
                                        <p:tgtEl>
                                          <p:spTgt spid="3078"/>
                                        </p:tgtEl>
                                        <p:attrNameLst>
                                          <p:attrName>ppt_x</p:attrName>
                                        </p:attrNameLst>
                                      </p:cBhvr>
                                      <p:tavLst>
                                        <p:tav tm="0">
                                          <p:val>
                                            <p:strVal val="#ppt_x"/>
                                          </p:val>
                                        </p:tav>
                                        <p:tav tm="100000">
                                          <p:val>
                                            <p:strVal val="#ppt_x"/>
                                          </p:val>
                                        </p:tav>
                                      </p:tavLst>
                                    </p:anim>
                                    <p:anim calcmode="lin" valueType="num">
                                      <p:cBhvr>
                                        <p:cTn id="30" dur="1000" fill="hold"/>
                                        <p:tgtEl>
                                          <p:spTgt spid="307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42" presetClass="entr" presetSubtype="0"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1000"/>
                                        <p:tgtEl>
                                          <p:spTgt spid="32"/>
                                        </p:tgtEl>
                                      </p:cBhvr>
                                    </p:animEffect>
                                    <p:anim calcmode="lin" valueType="num">
                                      <p:cBhvr>
                                        <p:cTn id="60" dur="1000" fill="hold"/>
                                        <p:tgtEl>
                                          <p:spTgt spid="32"/>
                                        </p:tgtEl>
                                        <p:attrNameLst>
                                          <p:attrName>ppt_x</p:attrName>
                                        </p:attrNameLst>
                                      </p:cBhvr>
                                      <p:tavLst>
                                        <p:tav tm="0">
                                          <p:val>
                                            <p:strVal val="#ppt_x"/>
                                          </p:val>
                                        </p:tav>
                                        <p:tav tm="100000">
                                          <p:val>
                                            <p:strVal val="#ppt_x"/>
                                          </p:val>
                                        </p:tav>
                                      </p:tavLst>
                                    </p:anim>
                                    <p:anim calcmode="lin" valueType="num">
                                      <p:cBhvr>
                                        <p:cTn id="61" dur="1000" fill="hold"/>
                                        <p:tgtEl>
                                          <p:spTgt spid="32"/>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1000"/>
                                        <p:tgtEl>
                                          <p:spTgt spid="33"/>
                                        </p:tgtEl>
                                      </p:cBhvr>
                                    </p:animEffect>
                                    <p:anim calcmode="lin" valueType="num">
                                      <p:cBhvr>
                                        <p:cTn id="65" dur="1000" fill="hold"/>
                                        <p:tgtEl>
                                          <p:spTgt spid="33"/>
                                        </p:tgtEl>
                                        <p:attrNameLst>
                                          <p:attrName>ppt_x</p:attrName>
                                        </p:attrNameLst>
                                      </p:cBhvr>
                                      <p:tavLst>
                                        <p:tav tm="0">
                                          <p:val>
                                            <p:strVal val="#ppt_x"/>
                                          </p:val>
                                        </p:tav>
                                        <p:tav tm="100000">
                                          <p:val>
                                            <p:strVal val="#ppt_x"/>
                                          </p:val>
                                        </p:tav>
                                      </p:tavLst>
                                    </p:anim>
                                    <p:anim calcmode="lin" valueType="num">
                                      <p:cBhvr>
                                        <p:cTn id="6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078" grpId="0" animBg="1"/>
      <p:bldP spid="30" grpId="0" animBg="1"/>
      <p:bldP spid="24" grpId="0" animBg="1"/>
      <p:bldP spid="28"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49573405-1456-CB43-93D2-FEC432D32290}"/>
              </a:ext>
            </a:extLst>
          </p:cNvPr>
          <p:cNvSpPr/>
          <p:nvPr/>
        </p:nvSpPr>
        <p:spPr>
          <a:xfrm>
            <a:off x="3785180" y="2196793"/>
            <a:ext cx="6983895" cy="22926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8000" b="1">
                <a:latin typeface="Calibri" panose="020F0502020204030204" pitchFamily="34" charset="0"/>
                <a:cs typeface="Calibri" panose="020F0502020204030204" pitchFamily="34" charset="0"/>
              </a:rPr>
              <a:t>LUYỆN TẬP</a:t>
            </a:r>
          </a:p>
        </p:txBody>
      </p:sp>
      <p:grpSp>
        <p:nvGrpSpPr>
          <p:cNvPr id="3" name="Group 4">
            <a:extLst>
              <a:ext uri="{FF2B5EF4-FFF2-40B4-BE49-F238E27FC236}">
                <a16:creationId xmlns="" xmlns:a16="http://schemas.microsoft.com/office/drawing/2014/main" id="{14C1C5F2-0819-0B4E-B39D-A0A46E729393}"/>
              </a:ext>
            </a:extLst>
          </p:cNvPr>
          <p:cNvGrpSpPr>
            <a:grpSpLocks noChangeAspect="1"/>
          </p:cNvGrpSpPr>
          <p:nvPr/>
        </p:nvGrpSpPr>
        <p:grpSpPr bwMode="auto">
          <a:xfrm>
            <a:off x="864959" y="1900127"/>
            <a:ext cx="2804256" cy="2885959"/>
            <a:chOff x="982" y="1305"/>
            <a:chExt cx="2128" cy="2190"/>
          </a:xfrm>
          <a:solidFill>
            <a:srgbClr val="E38F90"/>
          </a:solidFill>
        </p:grpSpPr>
        <p:sp>
          <p:nvSpPr>
            <p:cNvPr id="4" name="Freeform 5">
              <a:extLst>
                <a:ext uri="{FF2B5EF4-FFF2-40B4-BE49-F238E27FC236}">
                  <a16:creationId xmlns="" xmlns:a16="http://schemas.microsoft.com/office/drawing/2014/main" id="{8B60D0DE-4CD5-4A46-A419-DF0A44A7B350}"/>
                </a:ext>
              </a:extLst>
            </p:cNvPr>
            <p:cNvSpPr>
              <a:spLocks/>
            </p:cNvSpPr>
            <p:nvPr/>
          </p:nvSpPr>
          <p:spPr bwMode="auto">
            <a:xfrm>
              <a:off x="1344" y="2104"/>
              <a:ext cx="715" cy="340"/>
            </a:xfrm>
            <a:custGeom>
              <a:avLst/>
              <a:gdLst>
                <a:gd name="T0" fmla="*/ 5 w 162"/>
                <a:gd name="T1" fmla="*/ 14 h 77"/>
                <a:gd name="T2" fmla="*/ 4 w 162"/>
                <a:gd name="T3" fmla="*/ 20 h 77"/>
                <a:gd name="T4" fmla="*/ 153 w 162"/>
                <a:gd name="T5" fmla="*/ 72 h 77"/>
                <a:gd name="T6" fmla="*/ 161 w 162"/>
                <a:gd name="T7" fmla="*/ 69 h 77"/>
                <a:gd name="T8" fmla="*/ 5 w 162"/>
                <a:gd name="T9" fmla="*/ 14 h 77"/>
              </a:gdLst>
              <a:ahLst/>
              <a:cxnLst>
                <a:cxn ang="0">
                  <a:pos x="T0" y="T1"/>
                </a:cxn>
                <a:cxn ang="0">
                  <a:pos x="T2" y="T3"/>
                </a:cxn>
                <a:cxn ang="0">
                  <a:pos x="T4" y="T5"/>
                </a:cxn>
                <a:cxn ang="0">
                  <a:pos x="T6" y="T7"/>
                </a:cxn>
                <a:cxn ang="0">
                  <a:pos x="T8" y="T9"/>
                </a:cxn>
              </a:cxnLst>
              <a:rect l="0" t="0" r="r" b="b"/>
              <a:pathLst>
                <a:path w="162" h="77">
                  <a:moveTo>
                    <a:pt x="5" y="14"/>
                  </a:moveTo>
                  <a:cubicBezTo>
                    <a:pt x="1" y="13"/>
                    <a:pt x="0" y="19"/>
                    <a:pt x="4" y="20"/>
                  </a:cubicBezTo>
                  <a:cubicBezTo>
                    <a:pt x="58" y="36"/>
                    <a:pt x="125" y="8"/>
                    <a:pt x="153" y="72"/>
                  </a:cubicBezTo>
                  <a:cubicBezTo>
                    <a:pt x="155" y="77"/>
                    <a:pt x="162" y="74"/>
                    <a:pt x="161" y="69"/>
                  </a:cubicBezTo>
                  <a:cubicBezTo>
                    <a:pt x="150" y="0"/>
                    <a:pt x="53" y="20"/>
                    <a:pt x="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 name="Freeform 6">
              <a:extLst>
                <a:ext uri="{FF2B5EF4-FFF2-40B4-BE49-F238E27FC236}">
                  <a16:creationId xmlns="" xmlns:a16="http://schemas.microsoft.com/office/drawing/2014/main" id="{02E86DE9-B4D9-1048-8F10-5A486E196343}"/>
                </a:ext>
              </a:extLst>
            </p:cNvPr>
            <p:cNvSpPr>
              <a:spLocks noEditPoints="1"/>
            </p:cNvSpPr>
            <p:nvPr/>
          </p:nvSpPr>
          <p:spPr bwMode="auto">
            <a:xfrm>
              <a:off x="1278" y="2683"/>
              <a:ext cx="927" cy="605"/>
            </a:xfrm>
            <a:custGeom>
              <a:avLst/>
              <a:gdLst>
                <a:gd name="T0" fmla="*/ 197 w 210"/>
                <a:gd name="T1" fmla="*/ 21 h 137"/>
                <a:gd name="T2" fmla="*/ 197 w 210"/>
                <a:gd name="T3" fmla="*/ 21 h 137"/>
                <a:gd name="T4" fmla="*/ 196 w 210"/>
                <a:gd name="T5" fmla="*/ 13 h 137"/>
                <a:gd name="T6" fmla="*/ 28 w 210"/>
                <a:gd name="T7" fmla="*/ 9 h 137"/>
                <a:gd name="T8" fmla="*/ 25 w 210"/>
                <a:gd name="T9" fmla="*/ 8 h 137"/>
                <a:gd name="T10" fmla="*/ 24 w 210"/>
                <a:gd name="T11" fmla="*/ 9 h 137"/>
                <a:gd name="T12" fmla="*/ 20 w 210"/>
                <a:gd name="T13" fmla="*/ 10 h 137"/>
                <a:gd name="T14" fmla="*/ 17 w 210"/>
                <a:gd name="T15" fmla="*/ 14 h 137"/>
                <a:gd name="T16" fmla="*/ 9 w 210"/>
                <a:gd name="T17" fmla="*/ 94 h 137"/>
                <a:gd name="T18" fmla="*/ 69 w 210"/>
                <a:gd name="T19" fmla="*/ 130 h 137"/>
                <a:gd name="T20" fmla="*/ 178 w 210"/>
                <a:gd name="T21" fmla="*/ 116 h 137"/>
                <a:gd name="T22" fmla="*/ 197 w 210"/>
                <a:gd name="T23" fmla="*/ 21 h 137"/>
                <a:gd name="T24" fmla="*/ 165 w 210"/>
                <a:gd name="T25" fmla="*/ 110 h 137"/>
                <a:gd name="T26" fmla="*/ 84 w 210"/>
                <a:gd name="T27" fmla="*/ 118 h 137"/>
                <a:gd name="T28" fmla="*/ 22 w 210"/>
                <a:gd name="T29" fmla="*/ 97 h 137"/>
                <a:gd name="T30" fmla="*/ 27 w 210"/>
                <a:gd name="T31" fmla="*/ 16 h 137"/>
                <a:gd name="T32" fmla="*/ 188 w 210"/>
                <a:gd name="T33" fmla="*/ 21 h 137"/>
                <a:gd name="T34" fmla="*/ 187 w 210"/>
                <a:gd name="T35" fmla="*/ 26 h 137"/>
                <a:gd name="T36" fmla="*/ 165 w 210"/>
                <a:gd name="T37" fmla="*/ 11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0" h="137">
                  <a:moveTo>
                    <a:pt x="197" y="21"/>
                  </a:moveTo>
                  <a:cubicBezTo>
                    <a:pt x="197" y="21"/>
                    <a:pt x="197" y="21"/>
                    <a:pt x="197" y="21"/>
                  </a:cubicBezTo>
                  <a:cubicBezTo>
                    <a:pt x="200" y="19"/>
                    <a:pt x="201" y="14"/>
                    <a:pt x="196" y="13"/>
                  </a:cubicBezTo>
                  <a:cubicBezTo>
                    <a:pt x="141" y="0"/>
                    <a:pt x="84" y="7"/>
                    <a:pt x="28" y="9"/>
                  </a:cubicBezTo>
                  <a:cubicBezTo>
                    <a:pt x="28" y="8"/>
                    <a:pt x="27" y="8"/>
                    <a:pt x="25" y="8"/>
                  </a:cubicBezTo>
                  <a:cubicBezTo>
                    <a:pt x="25" y="9"/>
                    <a:pt x="24" y="9"/>
                    <a:pt x="24" y="9"/>
                  </a:cubicBezTo>
                  <a:cubicBezTo>
                    <a:pt x="22" y="9"/>
                    <a:pt x="21" y="10"/>
                    <a:pt x="20" y="10"/>
                  </a:cubicBezTo>
                  <a:cubicBezTo>
                    <a:pt x="17" y="10"/>
                    <a:pt x="16" y="13"/>
                    <a:pt x="17" y="14"/>
                  </a:cubicBezTo>
                  <a:cubicBezTo>
                    <a:pt x="0" y="32"/>
                    <a:pt x="6" y="74"/>
                    <a:pt x="9" y="94"/>
                  </a:cubicBezTo>
                  <a:cubicBezTo>
                    <a:pt x="14" y="126"/>
                    <a:pt x="42" y="132"/>
                    <a:pt x="69" y="130"/>
                  </a:cubicBezTo>
                  <a:cubicBezTo>
                    <a:pt x="101" y="129"/>
                    <a:pt x="151" y="137"/>
                    <a:pt x="178" y="116"/>
                  </a:cubicBezTo>
                  <a:cubicBezTo>
                    <a:pt x="204" y="96"/>
                    <a:pt x="210" y="51"/>
                    <a:pt x="197" y="21"/>
                  </a:cubicBezTo>
                  <a:close/>
                  <a:moveTo>
                    <a:pt x="165" y="110"/>
                  </a:moveTo>
                  <a:cubicBezTo>
                    <a:pt x="143" y="123"/>
                    <a:pt x="108" y="117"/>
                    <a:pt x="84" y="118"/>
                  </a:cubicBezTo>
                  <a:cubicBezTo>
                    <a:pt x="61" y="119"/>
                    <a:pt x="32" y="125"/>
                    <a:pt x="22" y="97"/>
                  </a:cubicBezTo>
                  <a:cubicBezTo>
                    <a:pt x="12" y="73"/>
                    <a:pt x="16" y="40"/>
                    <a:pt x="27" y="16"/>
                  </a:cubicBezTo>
                  <a:cubicBezTo>
                    <a:pt x="80" y="17"/>
                    <a:pt x="134" y="14"/>
                    <a:pt x="188" y="21"/>
                  </a:cubicBezTo>
                  <a:cubicBezTo>
                    <a:pt x="187" y="23"/>
                    <a:pt x="187" y="24"/>
                    <a:pt x="187" y="26"/>
                  </a:cubicBezTo>
                  <a:cubicBezTo>
                    <a:pt x="195" y="53"/>
                    <a:pt x="191" y="94"/>
                    <a:pt x="165"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Freeform 7">
              <a:extLst>
                <a:ext uri="{FF2B5EF4-FFF2-40B4-BE49-F238E27FC236}">
                  <a16:creationId xmlns="" xmlns:a16="http://schemas.microsoft.com/office/drawing/2014/main" id="{47A4411A-2DCD-0640-A18C-C911E51AE8E6}"/>
                </a:ext>
              </a:extLst>
            </p:cNvPr>
            <p:cNvSpPr>
              <a:spLocks/>
            </p:cNvSpPr>
            <p:nvPr/>
          </p:nvSpPr>
          <p:spPr bwMode="auto">
            <a:xfrm>
              <a:off x="1366" y="2793"/>
              <a:ext cx="671" cy="128"/>
            </a:xfrm>
            <a:custGeom>
              <a:avLst/>
              <a:gdLst>
                <a:gd name="T0" fmla="*/ 146 w 152"/>
                <a:gd name="T1" fmla="*/ 18 h 29"/>
                <a:gd name="T2" fmla="*/ 8 w 152"/>
                <a:gd name="T3" fmla="*/ 7 h 29"/>
                <a:gd name="T4" fmla="*/ 5 w 152"/>
                <a:gd name="T5" fmla="*/ 15 h 29"/>
                <a:gd name="T6" fmla="*/ 143 w 152"/>
                <a:gd name="T7" fmla="*/ 27 h 29"/>
                <a:gd name="T8" fmla="*/ 146 w 152"/>
                <a:gd name="T9" fmla="*/ 18 h 29"/>
              </a:gdLst>
              <a:ahLst/>
              <a:cxnLst>
                <a:cxn ang="0">
                  <a:pos x="T0" y="T1"/>
                </a:cxn>
                <a:cxn ang="0">
                  <a:pos x="T2" y="T3"/>
                </a:cxn>
                <a:cxn ang="0">
                  <a:pos x="T4" y="T5"/>
                </a:cxn>
                <a:cxn ang="0">
                  <a:pos x="T6" y="T7"/>
                </a:cxn>
                <a:cxn ang="0">
                  <a:pos x="T8" y="T9"/>
                </a:cxn>
              </a:cxnLst>
              <a:rect l="0" t="0" r="r" b="b"/>
              <a:pathLst>
                <a:path w="152" h="29">
                  <a:moveTo>
                    <a:pt x="146" y="18"/>
                  </a:moveTo>
                  <a:cubicBezTo>
                    <a:pt x="103" y="0"/>
                    <a:pt x="52" y="16"/>
                    <a:pt x="8" y="7"/>
                  </a:cubicBezTo>
                  <a:cubicBezTo>
                    <a:pt x="2" y="6"/>
                    <a:pt x="0" y="13"/>
                    <a:pt x="5" y="15"/>
                  </a:cubicBezTo>
                  <a:cubicBezTo>
                    <a:pt x="49" y="29"/>
                    <a:pt x="98" y="19"/>
                    <a:pt x="143" y="27"/>
                  </a:cubicBezTo>
                  <a:cubicBezTo>
                    <a:pt x="150" y="28"/>
                    <a:pt x="152" y="20"/>
                    <a:pt x="14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 name="Freeform 8">
              <a:extLst>
                <a:ext uri="{FF2B5EF4-FFF2-40B4-BE49-F238E27FC236}">
                  <a16:creationId xmlns="" xmlns:a16="http://schemas.microsoft.com/office/drawing/2014/main" id="{BAFD985E-0158-0B4D-AF8F-A64CDDFA8041}"/>
                </a:ext>
              </a:extLst>
            </p:cNvPr>
            <p:cNvSpPr>
              <a:spLocks noEditPoints="1"/>
            </p:cNvSpPr>
            <p:nvPr/>
          </p:nvSpPr>
          <p:spPr bwMode="auto">
            <a:xfrm>
              <a:off x="982" y="1305"/>
              <a:ext cx="2128" cy="2190"/>
            </a:xfrm>
            <a:custGeom>
              <a:avLst/>
              <a:gdLst>
                <a:gd name="T0" fmla="*/ 329 w 482"/>
                <a:gd name="T1" fmla="*/ 64 h 496"/>
                <a:gd name="T2" fmla="*/ 176 w 482"/>
                <a:gd name="T3" fmla="*/ 70 h 496"/>
                <a:gd name="T4" fmla="*/ 204 w 482"/>
                <a:gd name="T5" fmla="*/ 67 h 496"/>
                <a:gd name="T6" fmla="*/ 287 w 482"/>
                <a:gd name="T7" fmla="*/ 101 h 496"/>
                <a:gd name="T8" fmla="*/ 321 w 482"/>
                <a:gd name="T9" fmla="*/ 93 h 496"/>
                <a:gd name="T10" fmla="*/ 378 w 482"/>
                <a:gd name="T11" fmla="*/ 121 h 496"/>
                <a:gd name="T12" fmla="*/ 384 w 482"/>
                <a:gd name="T13" fmla="*/ 251 h 496"/>
                <a:gd name="T14" fmla="*/ 317 w 482"/>
                <a:gd name="T15" fmla="*/ 458 h 496"/>
                <a:gd name="T16" fmla="*/ 328 w 482"/>
                <a:gd name="T17" fmla="*/ 341 h 496"/>
                <a:gd name="T18" fmla="*/ 252 w 482"/>
                <a:gd name="T19" fmla="*/ 108 h 496"/>
                <a:gd name="T20" fmla="*/ 170 w 482"/>
                <a:gd name="T21" fmla="*/ 63 h 496"/>
                <a:gd name="T22" fmla="*/ 108 w 482"/>
                <a:gd name="T23" fmla="*/ 76 h 496"/>
                <a:gd name="T24" fmla="*/ 39 w 482"/>
                <a:gd name="T25" fmla="*/ 216 h 496"/>
                <a:gd name="T26" fmla="*/ 15 w 482"/>
                <a:gd name="T27" fmla="*/ 421 h 496"/>
                <a:gd name="T28" fmla="*/ 68 w 482"/>
                <a:gd name="T29" fmla="*/ 465 h 496"/>
                <a:gd name="T30" fmla="*/ 293 w 482"/>
                <a:gd name="T31" fmla="*/ 473 h 496"/>
                <a:gd name="T32" fmla="*/ 320 w 482"/>
                <a:gd name="T33" fmla="*/ 468 h 496"/>
                <a:gd name="T34" fmla="*/ 416 w 482"/>
                <a:gd name="T35" fmla="*/ 426 h 496"/>
                <a:gd name="T36" fmla="*/ 422 w 482"/>
                <a:gd name="T37" fmla="*/ 340 h 496"/>
                <a:gd name="T38" fmla="*/ 194 w 482"/>
                <a:gd name="T39" fmla="*/ 63 h 496"/>
                <a:gd name="T40" fmla="*/ 189 w 482"/>
                <a:gd name="T41" fmla="*/ 30 h 496"/>
                <a:gd name="T42" fmla="*/ 205 w 482"/>
                <a:gd name="T43" fmla="*/ 49 h 496"/>
                <a:gd name="T44" fmla="*/ 249 w 482"/>
                <a:gd name="T45" fmla="*/ 35 h 496"/>
                <a:gd name="T46" fmla="*/ 317 w 482"/>
                <a:gd name="T47" fmla="*/ 83 h 496"/>
                <a:gd name="T48" fmla="*/ 292 w 482"/>
                <a:gd name="T49" fmla="*/ 60 h 496"/>
                <a:gd name="T50" fmla="*/ 194 w 482"/>
                <a:gd name="T51" fmla="*/ 25 h 496"/>
                <a:gd name="T52" fmla="*/ 312 w 482"/>
                <a:gd name="T53" fmla="*/ 39 h 496"/>
                <a:gd name="T54" fmla="*/ 52 w 482"/>
                <a:gd name="T55" fmla="*/ 222 h 496"/>
                <a:gd name="T56" fmla="*/ 240 w 482"/>
                <a:gd name="T57" fmla="*/ 299 h 496"/>
                <a:gd name="T58" fmla="*/ 63 w 482"/>
                <a:gd name="T59" fmla="*/ 204 h 496"/>
                <a:gd name="T60" fmla="*/ 72 w 482"/>
                <a:gd name="T61" fmla="*/ 199 h 496"/>
                <a:gd name="T62" fmla="*/ 243 w 482"/>
                <a:gd name="T63" fmla="*/ 303 h 496"/>
                <a:gd name="T64" fmla="*/ 62 w 482"/>
                <a:gd name="T65" fmla="*/ 301 h 496"/>
                <a:gd name="T66" fmla="*/ 44 w 482"/>
                <a:gd name="T67" fmla="*/ 425 h 496"/>
                <a:gd name="T68" fmla="*/ 48 w 482"/>
                <a:gd name="T69" fmla="*/ 297 h 496"/>
                <a:gd name="T70" fmla="*/ 44 w 482"/>
                <a:gd name="T71" fmla="*/ 425 h 496"/>
                <a:gd name="T72" fmla="*/ 90 w 482"/>
                <a:gd name="T73" fmla="*/ 464 h 496"/>
                <a:gd name="T74" fmla="*/ 246 w 482"/>
                <a:gd name="T75" fmla="*/ 308 h 496"/>
                <a:gd name="T76" fmla="*/ 70 w 482"/>
                <a:gd name="T77" fmla="*/ 188 h 496"/>
                <a:gd name="T78" fmla="*/ 274 w 482"/>
                <a:gd name="T79" fmla="*/ 213 h 496"/>
                <a:gd name="T80" fmla="*/ 284 w 482"/>
                <a:gd name="T81" fmla="*/ 464 h 496"/>
                <a:gd name="T82" fmla="*/ 386 w 482"/>
                <a:gd name="T83" fmla="*/ 311 h 496"/>
                <a:gd name="T84" fmla="*/ 360 w 482"/>
                <a:gd name="T85" fmla="*/ 443 h 496"/>
                <a:gd name="T86" fmla="*/ 396 w 482"/>
                <a:gd name="T87" fmla="*/ 239 h 496"/>
                <a:gd name="T88" fmla="*/ 410 w 482"/>
                <a:gd name="T89" fmla="*/ 316 h 496"/>
                <a:gd name="T90" fmla="*/ 411 w 482"/>
                <a:gd name="T91" fmla="*/ 419 h 496"/>
                <a:gd name="T92" fmla="*/ 366 w 482"/>
                <a:gd name="T93" fmla="*/ 441 h 496"/>
                <a:gd name="T94" fmla="*/ 411 w 482"/>
                <a:gd name="T95" fmla="*/ 419 h 496"/>
                <a:gd name="T96" fmla="*/ 416 w 482"/>
                <a:gd name="T97" fmla="*/ 328 h 496"/>
                <a:gd name="T98" fmla="*/ 449 w 482"/>
                <a:gd name="T99" fmla="*/ 203 h 496"/>
                <a:gd name="T100" fmla="*/ 390 w 482"/>
                <a:gd name="T101" fmla="*/ 124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2" h="496">
                  <a:moveTo>
                    <a:pt x="470" y="196"/>
                  </a:moveTo>
                  <a:cubicBezTo>
                    <a:pt x="461" y="151"/>
                    <a:pt x="439" y="102"/>
                    <a:pt x="387" y="116"/>
                  </a:cubicBezTo>
                  <a:cubicBezTo>
                    <a:pt x="377" y="91"/>
                    <a:pt x="359" y="70"/>
                    <a:pt x="329" y="64"/>
                  </a:cubicBezTo>
                  <a:cubicBezTo>
                    <a:pt x="325" y="32"/>
                    <a:pt x="302" y="9"/>
                    <a:pt x="265" y="5"/>
                  </a:cubicBezTo>
                  <a:cubicBezTo>
                    <a:pt x="213" y="0"/>
                    <a:pt x="172" y="10"/>
                    <a:pt x="173" y="69"/>
                  </a:cubicBezTo>
                  <a:cubicBezTo>
                    <a:pt x="173" y="71"/>
                    <a:pt x="175" y="71"/>
                    <a:pt x="176" y="70"/>
                  </a:cubicBezTo>
                  <a:cubicBezTo>
                    <a:pt x="176" y="71"/>
                    <a:pt x="177" y="72"/>
                    <a:pt x="179" y="72"/>
                  </a:cubicBezTo>
                  <a:cubicBezTo>
                    <a:pt x="185" y="73"/>
                    <a:pt x="192" y="71"/>
                    <a:pt x="198" y="72"/>
                  </a:cubicBezTo>
                  <a:cubicBezTo>
                    <a:pt x="201" y="72"/>
                    <a:pt x="204" y="70"/>
                    <a:pt x="204" y="67"/>
                  </a:cubicBezTo>
                  <a:cubicBezTo>
                    <a:pt x="205" y="63"/>
                    <a:pt x="205" y="60"/>
                    <a:pt x="205" y="56"/>
                  </a:cubicBezTo>
                  <a:cubicBezTo>
                    <a:pt x="230" y="63"/>
                    <a:pt x="257" y="64"/>
                    <a:pt x="283" y="68"/>
                  </a:cubicBezTo>
                  <a:cubicBezTo>
                    <a:pt x="286" y="78"/>
                    <a:pt x="287" y="90"/>
                    <a:pt x="287" y="101"/>
                  </a:cubicBezTo>
                  <a:cubicBezTo>
                    <a:pt x="287" y="104"/>
                    <a:pt x="290" y="106"/>
                    <a:pt x="293" y="106"/>
                  </a:cubicBezTo>
                  <a:cubicBezTo>
                    <a:pt x="304" y="103"/>
                    <a:pt x="312" y="99"/>
                    <a:pt x="321" y="93"/>
                  </a:cubicBezTo>
                  <a:cubicBezTo>
                    <a:pt x="321" y="93"/>
                    <a:pt x="321" y="93"/>
                    <a:pt x="321" y="93"/>
                  </a:cubicBezTo>
                  <a:cubicBezTo>
                    <a:pt x="322" y="96"/>
                    <a:pt x="326" y="96"/>
                    <a:pt x="327" y="93"/>
                  </a:cubicBezTo>
                  <a:cubicBezTo>
                    <a:pt x="328" y="86"/>
                    <a:pt x="329" y="79"/>
                    <a:pt x="329" y="72"/>
                  </a:cubicBezTo>
                  <a:cubicBezTo>
                    <a:pt x="355" y="80"/>
                    <a:pt x="370" y="99"/>
                    <a:pt x="378" y="121"/>
                  </a:cubicBezTo>
                  <a:cubicBezTo>
                    <a:pt x="378" y="123"/>
                    <a:pt x="378" y="124"/>
                    <a:pt x="380" y="125"/>
                  </a:cubicBezTo>
                  <a:cubicBezTo>
                    <a:pt x="386" y="144"/>
                    <a:pt x="388" y="166"/>
                    <a:pt x="388" y="187"/>
                  </a:cubicBezTo>
                  <a:cubicBezTo>
                    <a:pt x="388" y="208"/>
                    <a:pt x="386" y="230"/>
                    <a:pt x="384" y="251"/>
                  </a:cubicBezTo>
                  <a:cubicBezTo>
                    <a:pt x="383" y="268"/>
                    <a:pt x="378" y="287"/>
                    <a:pt x="382" y="304"/>
                  </a:cubicBezTo>
                  <a:cubicBezTo>
                    <a:pt x="313" y="302"/>
                    <a:pt x="327" y="406"/>
                    <a:pt x="332" y="450"/>
                  </a:cubicBezTo>
                  <a:cubicBezTo>
                    <a:pt x="327" y="453"/>
                    <a:pt x="323" y="456"/>
                    <a:pt x="317" y="458"/>
                  </a:cubicBezTo>
                  <a:cubicBezTo>
                    <a:pt x="314" y="459"/>
                    <a:pt x="307" y="460"/>
                    <a:pt x="303" y="462"/>
                  </a:cubicBezTo>
                  <a:cubicBezTo>
                    <a:pt x="303" y="462"/>
                    <a:pt x="303" y="462"/>
                    <a:pt x="303" y="462"/>
                  </a:cubicBezTo>
                  <a:cubicBezTo>
                    <a:pt x="326" y="430"/>
                    <a:pt x="326" y="378"/>
                    <a:pt x="328" y="341"/>
                  </a:cubicBezTo>
                  <a:cubicBezTo>
                    <a:pt x="329" y="313"/>
                    <a:pt x="326" y="285"/>
                    <a:pt x="317" y="259"/>
                  </a:cubicBezTo>
                  <a:cubicBezTo>
                    <a:pt x="305" y="229"/>
                    <a:pt x="279" y="210"/>
                    <a:pt x="271" y="178"/>
                  </a:cubicBezTo>
                  <a:cubicBezTo>
                    <a:pt x="264" y="151"/>
                    <a:pt x="273" y="131"/>
                    <a:pt x="252" y="108"/>
                  </a:cubicBezTo>
                  <a:cubicBezTo>
                    <a:pt x="238" y="92"/>
                    <a:pt x="212" y="87"/>
                    <a:pt x="191" y="84"/>
                  </a:cubicBezTo>
                  <a:cubicBezTo>
                    <a:pt x="179" y="82"/>
                    <a:pt x="162" y="79"/>
                    <a:pt x="145" y="77"/>
                  </a:cubicBezTo>
                  <a:cubicBezTo>
                    <a:pt x="154" y="73"/>
                    <a:pt x="163" y="69"/>
                    <a:pt x="170" y="63"/>
                  </a:cubicBezTo>
                  <a:cubicBezTo>
                    <a:pt x="174" y="60"/>
                    <a:pt x="170" y="54"/>
                    <a:pt x="166" y="55"/>
                  </a:cubicBezTo>
                  <a:cubicBezTo>
                    <a:pt x="154" y="59"/>
                    <a:pt x="144" y="65"/>
                    <a:pt x="132" y="69"/>
                  </a:cubicBezTo>
                  <a:cubicBezTo>
                    <a:pt x="124" y="71"/>
                    <a:pt x="116" y="74"/>
                    <a:pt x="108" y="76"/>
                  </a:cubicBezTo>
                  <a:cubicBezTo>
                    <a:pt x="97" y="77"/>
                    <a:pt x="86" y="80"/>
                    <a:pt x="78" y="87"/>
                  </a:cubicBezTo>
                  <a:cubicBezTo>
                    <a:pt x="52" y="108"/>
                    <a:pt x="49" y="161"/>
                    <a:pt x="60" y="195"/>
                  </a:cubicBezTo>
                  <a:cubicBezTo>
                    <a:pt x="52" y="200"/>
                    <a:pt x="45" y="207"/>
                    <a:pt x="39" y="216"/>
                  </a:cubicBezTo>
                  <a:cubicBezTo>
                    <a:pt x="34" y="219"/>
                    <a:pt x="30" y="222"/>
                    <a:pt x="27" y="228"/>
                  </a:cubicBezTo>
                  <a:cubicBezTo>
                    <a:pt x="15" y="247"/>
                    <a:pt x="29" y="272"/>
                    <a:pt x="43" y="291"/>
                  </a:cubicBezTo>
                  <a:cubicBezTo>
                    <a:pt x="0" y="308"/>
                    <a:pt x="8" y="386"/>
                    <a:pt x="15" y="421"/>
                  </a:cubicBezTo>
                  <a:cubicBezTo>
                    <a:pt x="15" y="422"/>
                    <a:pt x="17" y="424"/>
                    <a:pt x="18" y="424"/>
                  </a:cubicBezTo>
                  <a:cubicBezTo>
                    <a:pt x="27" y="427"/>
                    <a:pt x="36" y="430"/>
                    <a:pt x="45" y="431"/>
                  </a:cubicBezTo>
                  <a:cubicBezTo>
                    <a:pt x="49" y="444"/>
                    <a:pt x="56" y="456"/>
                    <a:pt x="68" y="465"/>
                  </a:cubicBezTo>
                  <a:cubicBezTo>
                    <a:pt x="81" y="475"/>
                    <a:pt x="99" y="476"/>
                    <a:pt x="114" y="475"/>
                  </a:cubicBezTo>
                  <a:cubicBezTo>
                    <a:pt x="144" y="474"/>
                    <a:pt x="170" y="470"/>
                    <a:pt x="199" y="476"/>
                  </a:cubicBezTo>
                  <a:cubicBezTo>
                    <a:pt x="227" y="482"/>
                    <a:pt x="269" y="496"/>
                    <a:pt x="293" y="473"/>
                  </a:cubicBezTo>
                  <a:cubicBezTo>
                    <a:pt x="296" y="471"/>
                    <a:pt x="298" y="469"/>
                    <a:pt x="300" y="466"/>
                  </a:cubicBezTo>
                  <a:cubicBezTo>
                    <a:pt x="300" y="468"/>
                    <a:pt x="301" y="469"/>
                    <a:pt x="302" y="469"/>
                  </a:cubicBezTo>
                  <a:cubicBezTo>
                    <a:pt x="306" y="474"/>
                    <a:pt x="316" y="470"/>
                    <a:pt x="320" y="468"/>
                  </a:cubicBezTo>
                  <a:cubicBezTo>
                    <a:pt x="327" y="466"/>
                    <a:pt x="337" y="462"/>
                    <a:pt x="343" y="456"/>
                  </a:cubicBezTo>
                  <a:cubicBezTo>
                    <a:pt x="368" y="452"/>
                    <a:pt x="393" y="443"/>
                    <a:pt x="414" y="428"/>
                  </a:cubicBezTo>
                  <a:cubicBezTo>
                    <a:pt x="415" y="428"/>
                    <a:pt x="415" y="427"/>
                    <a:pt x="416" y="426"/>
                  </a:cubicBezTo>
                  <a:cubicBezTo>
                    <a:pt x="418" y="427"/>
                    <a:pt x="421" y="425"/>
                    <a:pt x="421" y="422"/>
                  </a:cubicBezTo>
                  <a:cubicBezTo>
                    <a:pt x="421" y="405"/>
                    <a:pt x="425" y="369"/>
                    <a:pt x="420" y="341"/>
                  </a:cubicBezTo>
                  <a:cubicBezTo>
                    <a:pt x="420" y="341"/>
                    <a:pt x="421" y="340"/>
                    <a:pt x="422" y="340"/>
                  </a:cubicBezTo>
                  <a:cubicBezTo>
                    <a:pt x="440" y="322"/>
                    <a:pt x="464" y="303"/>
                    <a:pt x="473" y="279"/>
                  </a:cubicBezTo>
                  <a:cubicBezTo>
                    <a:pt x="482" y="251"/>
                    <a:pt x="475" y="224"/>
                    <a:pt x="470" y="196"/>
                  </a:cubicBezTo>
                  <a:close/>
                  <a:moveTo>
                    <a:pt x="194" y="63"/>
                  </a:moveTo>
                  <a:cubicBezTo>
                    <a:pt x="189" y="64"/>
                    <a:pt x="183" y="65"/>
                    <a:pt x="178" y="66"/>
                  </a:cubicBezTo>
                  <a:cubicBezTo>
                    <a:pt x="177" y="66"/>
                    <a:pt x="176" y="66"/>
                    <a:pt x="176" y="67"/>
                  </a:cubicBezTo>
                  <a:cubicBezTo>
                    <a:pt x="178" y="54"/>
                    <a:pt x="181" y="40"/>
                    <a:pt x="189" y="30"/>
                  </a:cubicBezTo>
                  <a:cubicBezTo>
                    <a:pt x="192" y="30"/>
                    <a:pt x="194" y="31"/>
                    <a:pt x="197" y="31"/>
                  </a:cubicBezTo>
                  <a:cubicBezTo>
                    <a:pt x="193" y="40"/>
                    <a:pt x="194" y="53"/>
                    <a:pt x="194" y="63"/>
                  </a:cubicBezTo>
                  <a:close/>
                  <a:moveTo>
                    <a:pt x="205" y="49"/>
                  </a:moveTo>
                  <a:cubicBezTo>
                    <a:pt x="205" y="49"/>
                    <a:pt x="205" y="48"/>
                    <a:pt x="205" y="48"/>
                  </a:cubicBezTo>
                  <a:cubicBezTo>
                    <a:pt x="205" y="43"/>
                    <a:pt x="206" y="38"/>
                    <a:pt x="206" y="32"/>
                  </a:cubicBezTo>
                  <a:cubicBezTo>
                    <a:pt x="220" y="33"/>
                    <a:pt x="235" y="33"/>
                    <a:pt x="249" y="35"/>
                  </a:cubicBezTo>
                  <a:cubicBezTo>
                    <a:pt x="263" y="38"/>
                    <a:pt x="271" y="45"/>
                    <a:pt x="277" y="54"/>
                  </a:cubicBezTo>
                  <a:cubicBezTo>
                    <a:pt x="255" y="48"/>
                    <a:pt x="228" y="52"/>
                    <a:pt x="205" y="49"/>
                  </a:cubicBezTo>
                  <a:close/>
                  <a:moveTo>
                    <a:pt x="317" y="83"/>
                  </a:moveTo>
                  <a:cubicBezTo>
                    <a:pt x="310" y="88"/>
                    <a:pt x="304" y="92"/>
                    <a:pt x="296" y="95"/>
                  </a:cubicBezTo>
                  <a:cubicBezTo>
                    <a:pt x="296" y="85"/>
                    <a:pt x="295" y="75"/>
                    <a:pt x="293" y="66"/>
                  </a:cubicBezTo>
                  <a:cubicBezTo>
                    <a:pt x="294" y="65"/>
                    <a:pt x="294" y="62"/>
                    <a:pt x="292" y="60"/>
                  </a:cubicBezTo>
                  <a:cubicBezTo>
                    <a:pt x="291" y="60"/>
                    <a:pt x="291" y="60"/>
                    <a:pt x="291" y="60"/>
                  </a:cubicBezTo>
                  <a:cubicBezTo>
                    <a:pt x="287" y="48"/>
                    <a:pt x="279" y="37"/>
                    <a:pt x="266" y="31"/>
                  </a:cubicBezTo>
                  <a:cubicBezTo>
                    <a:pt x="246" y="22"/>
                    <a:pt x="216" y="21"/>
                    <a:pt x="194" y="25"/>
                  </a:cubicBezTo>
                  <a:cubicBezTo>
                    <a:pt x="195" y="23"/>
                    <a:pt x="196" y="22"/>
                    <a:pt x="198" y="21"/>
                  </a:cubicBezTo>
                  <a:cubicBezTo>
                    <a:pt x="214" y="9"/>
                    <a:pt x="239" y="12"/>
                    <a:pt x="257" y="14"/>
                  </a:cubicBezTo>
                  <a:cubicBezTo>
                    <a:pt x="278" y="15"/>
                    <a:pt x="300" y="20"/>
                    <a:pt x="312" y="39"/>
                  </a:cubicBezTo>
                  <a:cubicBezTo>
                    <a:pt x="320" y="52"/>
                    <a:pt x="319" y="67"/>
                    <a:pt x="320" y="82"/>
                  </a:cubicBezTo>
                  <a:cubicBezTo>
                    <a:pt x="319" y="82"/>
                    <a:pt x="318" y="82"/>
                    <a:pt x="317" y="83"/>
                  </a:cubicBezTo>
                  <a:close/>
                  <a:moveTo>
                    <a:pt x="52" y="222"/>
                  </a:moveTo>
                  <a:cubicBezTo>
                    <a:pt x="73" y="215"/>
                    <a:pt x="102" y="221"/>
                    <a:pt x="124" y="221"/>
                  </a:cubicBezTo>
                  <a:cubicBezTo>
                    <a:pt x="180" y="222"/>
                    <a:pt x="232" y="233"/>
                    <a:pt x="232" y="299"/>
                  </a:cubicBezTo>
                  <a:cubicBezTo>
                    <a:pt x="232" y="305"/>
                    <a:pt x="240" y="305"/>
                    <a:pt x="240" y="299"/>
                  </a:cubicBezTo>
                  <a:cubicBezTo>
                    <a:pt x="249" y="220"/>
                    <a:pt x="171" y="212"/>
                    <a:pt x="111" y="212"/>
                  </a:cubicBezTo>
                  <a:cubicBezTo>
                    <a:pt x="96" y="212"/>
                    <a:pt x="73" y="208"/>
                    <a:pt x="54" y="211"/>
                  </a:cubicBezTo>
                  <a:cubicBezTo>
                    <a:pt x="57" y="209"/>
                    <a:pt x="60" y="206"/>
                    <a:pt x="63" y="204"/>
                  </a:cubicBezTo>
                  <a:cubicBezTo>
                    <a:pt x="64" y="205"/>
                    <a:pt x="64" y="206"/>
                    <a:pt x="64" y="207"/>
                  </a:cubicBezTo>
                  <a:cubicBezTo>
                    <a:pt x="67" y="212"/>
                    <a:pt x="73" y="208"/>
                    <a:pt x="72" y="204"/>
                  </a:cubicBezTo>
                  <a:cubicBezTo>
                    <a:pt x="72" y="202"/>
                    <a:pt x="72" y="201"/>
                    <a:pt x="72" y="199"/>
                  </a:cubicBezTo>
                  <a:cubicBezTo>
                    <a:pt x="102" y="182"/>
                    <a:pt x="138" y="185"/>
                    <a:pt x="178" y="188"/>
                  </a:cubicBezTo>
                  <a:cubicBezTo>
                    <a:pt x="208" y="190"/>
                    <a:pt x="237" y="193"/>
                    <a:pt x="246" y="228"/>
                  </a:cubicBezTo>
                  <a:cubicBezTo>
                    <a:pt x="252" y="251"/>
                    <a:pt x="249" y="280"/>
                    <a:pt x="243" y="303"/>
                  </a:cubicBezTo>
                  <a:cubicBezTo>
                    <a:pt x="243" y="303"/>
                    <a:pt x="243" y="304"/>
                    <a:pt x="243" y="304"/>
                  </a:cubicBezTo>
                  <a:cubicBezTo>
                    <a:pt x="242" y="304"/>
                    <a:pt x="242" y="304"/>
                    <a:pt x="241" y="304"/>
                  </a:cubicBezTo>
                  <a:cubicBezTo>
                    <a:pt x="182" y="302"/>
                    <a:pt x="121" y="297"/>
                    <a:pt x="62" y="301"/>
                  </a:cubicBezTo>
                  <a:cubicBezTo>
                    <a:pt x="61" y="299"/>
                    <a:pt x="58" y="298"/>
                    <a:pt x="57" y="300"/>
                  </a:cubicBezTo>
                  <a:cubicBezTo>
                    <a:pt x="44" y="277"/>
                    <a:pt x="16" y="234"/>
                    <a:pt x="52" y="222"/>
                  </a:cubicBezTo>
                  <a:close/>
                  <a:moveTo>
                    <a:pt x="44" y="425"/>
                  </a:moveTo>
                  <a:cubicBezTo>
                    <a:pt x="29" y="420"/>
                    <a:pt x="24" y="414"/>
                    <a:pt x="22" y="399"/>
                  </a:cubicBezTo>
                  <a:cubicBezTo>
                    <a:pt x="20" y="387"/>
                    <a:pt x="20" y="375"/>
                    <a:pt x="20" y="362"/>
                  </a:cubicBezTo>
                  <a:cubicBezTo>
                    <a:pt x="21" y="336"/>
                    <a:pt x="28" y="315"/>
                    <a:pt x="48" y="297"/>
                  </a:cubicBezTo>
                  <a:cubicBezTo>
                    <a:pt x="50" y="300"/>
                    <a:pt x="53" y="303"/>
                    <a:pt x="55" y="305"/>
                  </a:cubicBezTo>
                  <a:cubicBezTo>
                    <a:pt x="55" y="305"/>
                    <a:pt x="55" y="305"/>
                    <a:pt x="55" y="306"/>
                  </a:cubicBezTo>
                  <a:cubicBezTo>
                    <a:pt x="48" y="340"/>
                    <a:pt x="35" y="387"/>
                    <a:pt x="44" y="425"/>
                  </a:cubicBezTo>
                  <a:close/>
                  <a:moveTo>
                    <a:pt x="284" y="464"/>
                  </a:moveTo>
                  <a:cubicBezTo>
                    <a:pt x="262" y="486"/>
                    <a:pt x="213" y="468"/>
                    <a:pt x="187" y="462"/>
                  </a:cubicBezTo>
                  <a:cubicBezTo>
                    <a:pt x="155" y="456"/>
                    <a:pt x="122" y="469"/>
                    <a:pt x="90" y="464"/>
                  </a:cubicBezTo>
                  <a:cubicBezTo>
                    <a:pt x="28" y="453"/>
                    <a:pt x="57" y="352"/>
                    <a:pt x="61" y="307"/>
                  </a:cubicBezTo>
                  <a:cubicBezTo>
                    <a:pt x="120" y="312"/>
                    <a:pt x="182" y="318"/>
                    <a:pt x="241" y="314"/>
                  </a:cubicBezTo>
                  <a:cubicBezTo>
                    <a:pt x="244" y="313"/>
                    <a:pt x="246" y="311"/>
                    <a:pt x="246" y="308"/>
                  </a:cubicBezTo>
                  <a:cubicBezTo>
                    <a:pt x="248" y="309"/>
                    <a:pt x="251" y="309"/>
                    <a:pt x="253" y="305"/>
                  </a:cubicBezTo>
                  <a:cubicBezTo>
                    <a:pt x="270" y="256"/>
                    <a:pt x="263" y="184"/>
                    <a:pt x="201" y="179"/>
                  </a:cubicBezTo>
                  <a:cubicBezTo>
                    <a:pt x="157" y="175"/>
                    <a:pt x="107" y="169"/>
                    <a:pt x="70" y="188"/>
                  </a:cubicBezTo>
                  <a:cubicBezTo>
                    <a:pt x="66" y="151"/>
                    <a:pt x="64" y="96"/>
                    <a:pt x="106" y="91"/>
                  </a:cubicBezTo>
                  <a:cubicBezTo>
                    <a:pt x="141" y="87"/>
                    <a:pt x="184" y="93"/>
                    <a:pt x="217" y="101"/>
                  </a:cubicBezTo>
                  <a:cubicBezTo>
                    <a:pt x="272" y="116"/>
                    <a:pt x="251" y="174"/>
                    <a:pt x="274" y="213"/>
                  </a:cubicBezTo>
                  <a:cubicBezTo>
                    <a:pt x="287" y="232"/>
                    <a:pt x="301" y="248"/>
                    <a:pt x="308" y="270"/>
                  </a:cubicBezTo>
                  <a:cubicBezTo>
                    <a:pt x="316" y="296"/>
                    <a:pt x="315" y="324"/>
                    <a:pt x="314" y="350"/>
                  </a:cubicBezTo>
                  <a:cubicBezTo>
                    <a:pt x="312" y="385"/>
                    <a:pt x="311" y="437"/>
                    <a:pt x="284" y="464"/>
                  </a:cubicBezTo>
                  <a:close/>
                  <a:moveTo>
                    <a:pt x="345" y="449"/>
                  </a:moveTo>
                  <a:cubicBezTo>
                    <a:pt x="344" y="447"/>
                    <a:pt x="341" y="446"/>
                    <a:pt x="338" y="447"/>
                  </a:cubicBezTo>
                  <a:cubicBezTo>
                    <a:pt x="336" y="402"/>
                    <a:pt x="322" y="311"/>
                    <a:pt x="386" y="311"/>
                  </a:cubicBezTo>
                  <a:cubicBezTo>
                    <a:pt x="395" y="311"/>
                    <a:pt x="401" y="316"/>
                    <a:pt x="405" y="324"/>
                  </a:cubicBezTo>
                  <a:cubicBezTo>
                    <a:pt x="405" y="325"/>
                    <a:pt x="406" y="325"/>
                    <a:pt x="406" y="325"/>
                  </a:cubicBezTo>
                  <a:cubicBezTo>
                    <a:pt x="352" y="335"/>
                    <a:pt x="345" y="398"/>
                    <a:pt x="360" y="443"/>
                  </a:cubicBezTo>
                  <a:cubicBezTo>
                    <a:pt x="360" y="444"/>
                    <a:pt x="360" y="444"/>
                    <a:pt x="360" y="444"/>
                  </a:cubicBezTo>
                  <a:cubicBezTo>
                    <a:pt x="355" y="446"/>
                    <a:pt x="350" y="448"/>
                    <a:pt x="345" y="449"/>
                  </a:cubicBezTo>
                  <a:close/>
                  <a:moveTo>
                    <a:pt x="396" y="239"/>
                  </a:moveTo>
                  <a:cubicBezTo>
                    <a:pt x="398" y="214"/>
                    <a:pt x="399" y="190"/>
                    <a:pt x="397" y="165"/>
                  </a:cubicBezTo>
                  <a:cubicBezTo>
                    <a:pt x="436" y="146"/>
                    <a:pt x="443" y="218"/>
                    <a:pt x="444" y="241"/>
                  </a:cubicBezTo>
                  <a:cubicBezTo>
                    <a:pt x="446" y="270"/>
                    <a:pt x="424" y="293"/>
                    <a:pt x="410" y="316"/>
                  </a:cubicBezTo>
                  <a:cubicBezTo>
                    <a:pt x="405" y="310"/>
                    <a:pt x="399" y="306"/>
                    <a:pt x="390" y="304"/>
                  </a:cubicBezTo>
                  <a:cubicBezTo>
                    <a:pt x="396" y="284"/>
                    <a:pt x="394" y="260"/>
                    <a:pt x="396" y="239"/>
                  </a:cubicBezTo>
                  <a:close/>
                  <a:moveTo>
                    <a:pt x="411" y="419"/>
                  </a:moveTo>
                  <a:cubicBezTo>
                    <a:pt x="410" y="419"/>
                    <a:pt x="410" y="419"/>
                    <a:pt x="409" y="419"/>
                  </a:cubicBezTo>
                  <a:cubicBezTo>
                    <a:pt x="395" y="428"/>
                    <a:pt x="381" y="436"/>
                    <a:pt x="366" y="442"/>
                  </a:cubicBezTo>
                  <a:cubicBezTo>
                    <a:pt x="366" y="442"/>
                    <a:pt x="366" y="442"/>
                    <a:pt x="366" y="441"/>
                  </a:cubicBezTo>
                  <a:cubicBezTo>
                    <a:pt x="359" y="402"/>
                    <a:pt x="357" y="341"/>
                    <a:pt x="409" y="334"/>
                  </a:cubicBezTo>
                  <a:cubicBezTo>
                    <a:pt x="409" y="334"/>
                    <a:pt x="409" y="334"/>
                    <a:pt x="409" y="334"/>
                  </a:cubicBezTo>
                  <a:cubicBezTo>
                    <a:pt x="416" y="360"/>
                    <a:pt x="410" y="401"/>
                    <a:pt x="411" y="419"/>
                  </a:cubicBezTo>
                  <a:close/>
                  <a:moveTo>
                    <a:pt x="457" y="285"/>
                  </a:moveTo>
                  <a:cubicBezTo>
                    <a:pt x="447" y="302"/>
                    <a:pt x="430" y="316"/>
                    <a:pt x="417" y="331"/>
                  </a:cubicBezTo>
                  <a:cubicBezTo>
                    <a:pt x="417" y="330"/>
                    <a:pt x="416" y="329"/>
                    <a:pt x="416" y="328"/>
                  </a:cubicBezTo>
                  <a:cubicBezTo>
                    <a:pt x="416" y="328"/>
                    <a:pt x="416" y="328"/>
                    <a:pt x="417" y="328"/>
                  </a:cubicBezTo>
                  <a:cubicBezTo>
                    <a:pt x="428" y="308"/>
                    <a:pt x="443" y="290"/>
                    <a:pt x="451" y="268"/>
                  </a:cubicBezTo>
                  <a:cubicBezTo>
                    <a:pt x="459" y="248"/>
                    <a:pt x="454" y="223"/>
                    <a:pt x="449" y="203"/>
                  </a:cubicBezTo>
                  <a:cubicBezTo>
                    <a:pt x="443" y="180"/>
                    <a:pt x="425" y="128"/>
                    <a:pt x="396" y="159"/>
                  </a:cubicBezTo>
                  <a:cubicBezTo>
                    <a:pt x="396" y="157"/>
                    <a:pt x="396" y="156"/>
                    <a:pt x="396" y="155"/>
                  </a:cubicBezTo>
                  <a:cubicBezTo>
                    <a:pt x="395" y="144"/>
                    <a:pt x="393" y="134"/>
                    <a:pt x="390" y="124"/>
                  </a:cubicBezTo>
                  <a:cubicBezTo>
                    <a:pt x="443" y="115"/>
                    <a:pt x="455" y="169"/>
                    <a:pt x="463" y="213"/>
                  </a:cubicBezTo>
                  <a:cubicBezTo>
                    <a:pt x="468" y="239"/>
                    <a:pt x="471" y="262"/>
                    <a:pt x="457" y="2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87855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2">
            <a:extLst>
              <a:ext uri="{FF2B5EF4-FFF2-40B4-BE49-F238E27FC236}">
                <a16:creationId xmlns=""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6">
            <a:extLst>
              <a:ext uri="{FF2B5EF4-FFF2-40B4-BE49-F238E27FC236}">
                <a16:creationId xmlns=""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8">
            <a:extLst>
              <a:ext uri="{FF2B5EF4-FFF2-40B4-BE49-F238E27FC236}">
                <a16:creationId xmlns=""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Isosceles Triangle 22">
            <a:extLst>
              <a:ext uri="{FF2B5EF4-FFF2-40B4-BE49-F238E27FC236}">
                <a16:creationId xmlns=""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10;&#10;Description automatically generated">
            <a:extLst>
              <a:ext uri="{FF2B5EF4-FFF2-40B4-BE49-F238E27FC236}">
                <a16:creationId xmlns="" xmlns:a16="http://schemas.microsoft.com/office/drawing/2014/main" id="{9604121B-3FFE-044F-A1A2-4095E48836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329" y="116978"/>
            <a:ext cx="10765341" cy="5571065"/>
          </a:xfrm>
          <a:prstGeom prst="rect">
            <a:avLst/>
          </a:prstGeom>
          <a:ln>
            <a:noFill/>
          </a:ln>
        </p:spPr>
      </p:pic>
      <p:sp>
        <p:nvSpPr>
          <p:cNvPr id="25" name="Isosceles Triangle 24">
            <a:extLst>
              <a:ext uri="{FF2B5EF4-FFF2-40B4-BE49-F238E27FC236}">
                <a16:creationId xmlns=""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F7F4AC9C-AFF1-D043-BFE8-864CA6415C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65733"/>
            <a:ext cx="12192000" cy="1299535"/>
          </a:xfrm>
          <a:prstGeom prst="rect">
            <a:avLst/>
          </a:prstGeom>
        </p:spPr>
      </p:pic>
    </p:spTree>
    <p:extLst>
      <p:ext uri="{BB962C8B-B14F-4D97-AF65-F5344CB8AC3E}">
        <p14:creationId xmlns:p14="http://schemas.microsoft.com/office/powerpoint/2010/main" val="1294383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video game&#10;&#10;Description automatically generated with low confidence">
            <a:extLst>
              <a:ext uri="{FF2B5EF4-FFF2-40B4-BE49-F238E27FC236}">
                <a16:creationId xmlns="" xmlns:a16="http://schemas.microsoft.com/office/drawing/2014/main" id="{4F25C771-8F4C-5242-B06A-FC7AA7296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013" y="415450"/>
            <a:ext cx="9312321" cy="5959886"/>
          </a:xfrm>
          <a:prstGeom prst="rect">
            <a:avLst/>
          </a:prstGeom>
          <a:ln>
            <a:noFill/>
          </a:ln>
        </p:spPr>
      </p:pic>
      <p:sp>
        <p:nvSpPr>
          <p:cNvPr id="20" name="Isosceles Triangle 19">
            <a:extLst>
              <a:ext uri="{FF2B5EF4-FFF2-40B4-BE49-F238E27FC236}">
                <a16:creationId xmlns=""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0696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303;p55">
            <a:extLst>
              <a:ext uri="{FF2B5EF4-FFF2-40B4-BE49-F238E27FC236}">
                <a16:creationId xmlns="" xmlns:a16="http://schemas.microsoft.com/office/drawing/2014/main" id="{01B97B74-8D51-7144-815B-714649BC9C0A}"/>
              </a:ext>
            </a:extLst>
          </p:cNvPr>
          <p:cNvSpPr/>
          <p:nvPr/>
        </p:nvSpPr>
        <p:spPr>
          <a:xfrm>
            <a:off x="3299386" y="3752439"/>
            <a:ext cx="7540892" cy="1922180"/>
          </a:xfrm>
          <a:prstGeom prst="roundRect">
            <a:avLst>
              <a:gd name="adj" fmla="val 5482"/>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 name="Google Shape;3304;p55">
            <a:extLst>
              <a:ext uri="{FF2B5EF4-FFF2-40B4-BE49-F238E27FC236}">
                <a16:creationId xmlns="" xmlns:a16="http://schemas.microsoft.com/office/drawing/2014/main" id="{4B811EAC-B25E-EF47-99C1-1671647C027A}"/>
              </a:ext>
            </a:extLst>
          </p:cNvPr>
          <p:cNvSpPr txBox="1">
            <a:spLocks/>
          </p:cNvSpPr>
          <p:nvPr/>
        </p:nvSpPr>
        <p:spPr>
          <a:xfrm>
            <a:off x="2005461" y="604051"/>
            <a:ext cx="7704000" cy="5727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t>—</a:t>
            </a:r>
            <a:r>
              <a:rPr lang="en-US" b="1">
                <a:latin typeface="Calibri" panose="020F0502020204030204" pitchFamily="34" charset="0"/>
                <a:cs typeface="Calibri" panose="020F0502020204030204" pitchFamily="34" charset="0"/>
              </a:rPr>
              <a:t>SẮM VAI XỬ LÍ TÌNH HUỐNG</a:t>
            </a:r>
          </a:p>
        </p:txBody>
      </p:sp>
      <p:sp>
        <p:nvSpPr>
          <p:cNvPr id="4" name="Google Shape;3305;p55">
            <a:extLst>
              <a:ext uri="{FF2B5EF4-FFF2-40B4-BE49-F238E27FC236}">
                <a16:creationId xmlns="" xmlns:a16="http://schemas.microsoft.com/office/drawing/2014/main" id="{6FA6D9C2-D0DF-E145-B426-20DBD6AE998B}"/>
              </a:ext>
            </a:extLst>
          </p:cNvPr>
          <p:cNvSpPr/>
          <p:nvPr/>
        </p:nvSpPr>
        <p:spPr>
          <a:xfrm>
            <a:off x="3299386" y="1488889"/>
            <a:ext cx="7540892" cy="1784424"/>
          </a:xfrm>
          <a:prstGeom prst="roundRect">
            <a:avLst>
              <a:gd name="adj" fmla="val 5482"/>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 name="Google Shape;3306;p55">
            <a:extLst>
              <a:ext uri="{FF2B5EF4-FFF2-40B4-BE49-F238E27FC236}">
                <a16:creationId xmlns="" xmlns:a16="http://schemas.microsoft.com/office/drawing/2014/main" id="{6FD787A5-50DA-1F43-8612-62CDA06FFC25}"/>
              </a:ext>
            </a:extLst>
          </p:cNvPr>
          <p:cNvSpPr/>
          <p:nvPr/>
        </p:nvSpPr>
        <p:spPr>
          <a:xfrm>
            <a:off x="2690863" y="2012196"/>
            <a:ext cx="1124330" cy="935627"/>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 name="Google Shape;3307;p55">
            <a:extLst>
              <a:ext uri="{FF2B5EF4-FFF2-40B4-BE49-F238E27FC236}">
                <a16:creationId xmlns="" xmlns:a16="http://schemas.microsoft.com/office/drawing/2014/main" id="{7EB5B178-426D-0E4B-86E3-6ECF1CD26EA8}"/>
              </a:ext>
            </a:extLst>
          </p:cNvPr>
          <p:cNvSpPr/>
          <p:nvPr/>
        </p:nvSpPr>
        <p:spPr>
          <a:xfrm>
            <a:off x="2697175" y="4185230"/>
            <a:ext cx="1124330" cy="935661"/>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7" name="Google Shape;3308;p55">
            <a:extLst>
              <a:ext uri="{FF2B5EF4-FFF2-40B4-BE49-F238E27FC236}">
                <a16:creationId xmlns="" xmlns:a16="http://schemas.microsoft.com/office/drawing/2014/main" id="{53131631-45B6-5C48-A531-883BE59A8DCA}"/>
              </a:ext>
            </a:extLst>
          </p:cNvPr>
          <p:cNvGrpSpPr/>
          <p:nvPr/>
        </p:nvGrpSpPr>
        <p:grpSpPr>
          <a:xfrm>
            <a:off x="2981098" y="2230823"/>
            <a:ext cx="544061" cy="553233"/>
            <a:chOff x="2497068" y="1980186"/>
            <a:chExt cx="363994" cy="370105"/>
          </a:xfrm>
        </p:grpSpPr>
        <p:sp>
          <p:nvSpPr>
            <p:cNvPr id="8" name="Google Shape;3309;p55">
              <a:extLst>
                <a:ext uri="{FF2B5EF4-FFF2-40B4-BE49-F238E27FC236}">
                  <a16:creationId xmlns="" xmlns:a16="http://schemas.microsoft.com/office/drawing/2014/main" id="{A4D8C565-9E9F-074D-9CA0-E64298727891}"/>
                </a:ext>
              </a:extLst>
            </p:cNvPr>
            <p:cNvSpPr/>
            <p:nvPr/>
          </p:nvSpPr>
          <p:spPr>
            <a:xfrm>
              <a:off x="2702974" y="1980186"/>
              <a:ext cx="131832" cy="172488"/>
            </a:xfrm>
            <a:custGeom>
              <a:avLst/>
              <a:gdLst/>
              <a:ahLst/>
              <a:cxnLst/>
              <a:rect l="l" t="t" r="r" b="b"/>
              <a:pathLst>
                <a:path w="5026" h="6576" extrusionOk="0">
                  <a:moveTo>
                    <a:pt x="4563" y="0"/>
                  </a:moveTo>
                  <a:cubicBezTo>
                    <a:pt x="4465" y="0"/>
                    <a:pt x="4366" y="31"/>
                    <a:pt x="4279" y="100"/>
                  </a:cubicBezTo>
                  <a:lnTo>
                    <a:pt x="1" y="3606"/>
                  </a:lnTo>
                  <a:lnTo>
                    <a:pt x="5025" y="6576"/>
                  </a:lnTo>
                  <a:lnTo>
                    <a:pt x="5025" y="460"/>
                  </a:lnTo>
                  <a:cubicBezTo>
                    <a:pt x="5025" y="186"/>
                    <a:pt x="4800" y="0"/>
                    <a:pt x="4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 name="Google Shape;3310;p55">
              <a:extLst>
                <a:ext uri="{FF2B5EF4-FFF2-40B4-BE49-F238E27FC236}">
                  <a16:creationId xmlns="" xmlns:a16="http://schemas.microsoft.com/office/drawing/2014/main" id="{03C0C8A7-679D-7940-820B-D5A285180FAF}"/>
                </a:ext>
              </a:extLst>
            </p:cNvPr>
            <p:cNvSpPr/>
            <p:nvPr/>
          </p:nvSpPr>
          <p:spPr>
            <a:xfrm>
              <a:off x="2742634" y="2020292"/>
              <a:ext cx="80238" cy="125274"/>
            </a:xfrm>
            <a:custGeom>
              <a:avLst/>
              <a:gdLst/>
              <a:ahLst/>
              <a:cxnLst/>
              <a:rect l="l" t="t" r="r" b="b"/>
              <a:pathLst>
                <a:path w="3059" h="4776" extrusionOk="0">
                  <a:moveTo>
                    <a:pt x="2764" y="0"/>
                  </a:moveTo>
                  <a:cubicBezTo>
                    <a:pt x="2688" y="0"/>
                    <a:pt x="2610" y="30"/>
                    <a:pt x="2550" y="97"/>
                  </a:cubicBezTo>
                  <a:lnTo>
                    <a:pt x="1" y="2972"/>
                  </a:lnTo>
                  <a:lnTo>
                    <a:pt x="3059" y="4776"/>
                  </a:lnTo>
                  <a:lnTo>
                    <a:pt x="3059" y="287"/>
                  </a:lnTo>
                  <a:cubicBezTo>
                    <a:pt x="3054" y="113"/>
                    <a:pt x="2911" y="0"/>
                    <a:pt x="2764"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 name="Google Shape;3311;p55">
              <a:extLst>
                <a:ext uri="{FF2B5EF4-FFF2-40B4-BE49-F238E27FC236}">
                  <a16:creationId xmlns="" xmlns:a16="http://schemas.microsoft.com/office/drawing/2014/main" id="{E810D473-56B4-0B40-86E5-5DE0973E054C}"/>
                </a:ext>
              </a:extLst>
            </p:cNvPr>
            <p:cNvSpPr/>
            <p:nvPr/>
          </p:nvSpPr>
          <p:spPr>
            <a:xfrm>
              <a:off x="2523351" y="1980186"/>
              <a:ext cx="131806" cy="172488"/>
            </a:xfrm>
            <a:custGeom>
              <a:avLst/>
              <a:gdLst/>
              <a:ahLst/>
              <a:cxnLst/>
              <a:rect l="l" t="t" r="r" b="b"/>
              <a:pathLst>
                <a:path w="5025" h="6576" extrusionOk="0">
                  <a:moveTo>
                    <a:pt x="463" y="0"/>
                  </a:moveTo>
                  <a:cubicBezTo>
                    <a:pt x="225" y="0"/>
                    <a:pt x="0" y="186"/>
                    <a:pt x="0" y="460"/>
                  </a:cubicBezTo>
                  <a:lnTo>
                    <a:pt x="0" y="6576"/>
                  </a:lnTo>
                  <a:lnTo>
                    <a:pt x="5025" y="3606"/>
                  </a:lnTo>
                  <a:lnTo>
                    <a:pt x="746" y="100"/>
                  </a:lnTo>
                  <a:cubicBezTo>
                    <a:pt x="659" y="31"/>
                    <a:pt x="560" y="0"/>
                    <a:pt x="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 name="Google Shape;3312;p55">
              <a:extLst>
                <a:ext uri="{FF2B5EF4-FFF2-40B4-BE49-F238E27FC236}">
                  <a16:creationId xmlns="" xmlns:a16="http://schemas.microsoft.com/office/drawing/2014/main" id="{F476C5A5-2803-C744-8B3B-997612DC726A}"/>
                </a:ext>
              </a:extLst>
            </p:cNvPr>
            <p:cNvSpPr/>
            <p:nvPr/>
          </p:nvSpPr>
          <p:spPr>
            <a:xfrm>
              <a:off x="2535443" y="2020292"/>
              <a:ext cx="80238" cy="125274"/>
            </a:xfrm>
            <a:custGeom>
              <a:avLst/>
              <a:gdLst/>
              <a:ahLst/>
              <a:cxnLst/>
              <a:rect l="l" t="t" r="r" b="b"/>
              <a:pathLst>
                <a:path w="3059" h="4776" extrusionOk="0">
                  <a:moveTo>
                    <a:pt x="291" y="0"/>
                  </a:moveTo>
                  <a:cubicBezTo>
                    <a:pt x="142" y="0"/>
                    <a:pt x="0" y="113"/>
                    <a:pt x="0" y="287"/>
                  </a:cubicBezTo>
                  <a:lnTo>
                    <a:pt x="0" y="4776"/>
                  </a:lnTo>
                  <a:lnTo>
                    <a:pt x="3058" y="2972"/>
                  </a:lnTo>
                  <a:lnTo>
                    <a:pt x="509" y="97"/>
                  </a:lnTo>
                  <a:cubicBezTo>
                    <a:pt x="446" y="30"/>
                    <a:pt x="368" y="0"/>
                    <a:pt x="291"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 name="Google Shape;3313;p55">
              <a:extLst>
                <a:ext uri="{FF2B5EF4-FFF2-40B4-BE49-F238E27FC236}">
                  <a16:creationId xmlns="" xmlns:a16="http://schemas.microsoft.com/office/drawing/2014/main" id="{2FF3A84A-942D-3242-B5AE-C3E2318A10D9}"/>
                </a:ext>
              </a:extLst>
            </p:cNvPr>
            <p:cNvSpPr/>
            <p:nvPr/>
          </p:nvSpPr>
          <p:spPr>
            <a:xfrm>
              <a:off x="2511416" y="2032961"/>
              <a:ext cx="335298" cy="317331"/>
            </a:xfrm>
            <a:custGeom>
              <a:avLst/>
              <a:gdLst/>
              <a:ahLst/>
              <a:cxnLst/>
              <a:rect l="l" t="t" r="r" b="b"/>
              <a:pathLst>
                <a:path w="12783" h="12098" extrusionOk="0">
                  <a:moveTo>
                    <a:pt x="6388" y="1"/>
                  </a:moveTo>
                  <a:cubicBezTo>
                    <a:pt x="2862" y="1"/>
                    <a:pt x="1" y="2706"/>
                    <a:pt x="1" y="6049"/>
                  </a:cubicBezTo>
                  <a:cubicBezTo>
                    <a:pt x="1" y="9385"/>
                    <a:pt x="2862" y="12097"/>
                    <a:pt x="6388" y="12097"/>
                  </a:cubicBezTo>
                  <a:cubicBezTo>
                    <a:pt x="9921" y="12097"/>
                    <a:pt x="12782" y="9385"/>
                    <a:pt x="12782" y="6049"/>
                  </a:cubicBezTo>
                  <a:cubicBezTo>
                    <a:pt x="12782" y="2706"/>
                    <a:pt x="9921" y="1"/>
                    <a:pt x="63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 name="Google Shape;3314;p55">
              <a:extLst>
                <a:ext uri="{FF2B5EF4-FFF2-40B4-BE49-F238E27FC236}">
                  <a16:creationId xmlns="" xmlns:a16="http://schemas.microsoft.com/office/drawing/2014/main" id="{6EB4ADBA-5277-744F-B76A-9208806933B8}"/>
                </a:ext>
              </a:extLst>
            </p:cNvPr>
            <p:cNvSpPr/>
            <p:nvPr/>
          </p:nvSpPr>
          <p:spPr>
            <a:xfrm>
              <a:off x="2655130" y="2278395"/>
              <a:ext cx="47870" cy="47870"/>
            </a:xfrm>
            <a:custGeom>
              <a:avLst/>
              <a:gdLst/>
              <a:ahLst/>
              <a:cxnLst/>
              <a:rect l="l" t="t" r="r" b="b"/>
              <a:pathLst>
                <a:path w="1825" h="1825" extrusionOk="0">
                  <a:moveTo>
                    <a:pt x="916" y="1"/>
                  </a:moveTo>
                  <a:lnTo>
                    <a:pt x="1" y="455"/>
                  </a:lnTo>
                  <a:lnTo>
                    <a:pt x="1" y="909"/>
                  </a:lnTo>
                  <a:cubicBezTo>
                    <a:pt x="1" y="1418"/>
                    <a:pt x="408" y="1825"/>
                    <a:pt x="916" y="1825"/>
                  </a:cubicBezTo>
                  <a:cubicBezTo>
                    <a:pt x="1418" y="1825"/>
                    <a:pt x="1825" y="1418"/>
                    <a:pt x="1825" y="909"/>
                  </a:cubicBezTo>
                  <a:lnTo>
                    <a:pt x="1825" y="455"/>
                  </a:lnTo>
                  <a:lnTo>
                    <a:pt x="916" y="1"/>
                  </a:ln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 name="Google Shape;3315;p55">
              <a:extLst>
                <a:ext uri="{FF2B5EF4-FFF2-40B4-BE49-F238E27FC236}">
                  <a16:creationId xmlns="" xmlns:a16="http://schemas.microsoft.com/office/drawing/2014/main" id="{88E89A66-5E03-BB42-A291-5BC9B880C99D}"/>
                </a:ext>
              </a:extLst>
            </p:cNvPr>
            <p:cNvSpPr/>
            <p:nvPr/>
          </p:nvSpPr>
          <p:spPr>
            <a:xfrm>
              <a:off x="2656914" y="2228610"/>
              <a:ext cx="44302" cy="30112"/>
            </a:xfrm>
            <a:custGeom>
              <a:avLst/>
              <a:gdLst/>
              <a:ahLst/>
              <a:cxnLst/>
              <a:rect l="l" t="t" r="r" b="b"/>
              <a:pathLst>
                <a:path w="1689" h="1148" extrusionOk="0">
                  <a:moveTo>
                    <a:pt x="340" y="0"/>
                  </a:moveTo>
                  <a:cubicBezTo>
                    <a:pt x="123" y="0"/>
                    <a:pt x="0" y="258"/>
                    <a:pt x="136" y="427"/>
                  </a:cubicBezTo>
                  <a:lnTo>
                    <a:pt x="645" y="1051"/>
                  </a:lnTo>
                  <a:cubicBezTo>
                    <a:pt x="695" y="1116"/>
                    <a:pt x="770" y="1148"/>
                    <a:pt x="845" y="1148"/>
                  </a:cubicBezTo>
                  <a:cubicBezTo>
                    <a:pt x="919" y="1148"/>
                    <a:pt x="994" y="1116"/>
                    <a:pt x="1045" y="1051"/>
                  </a:cubicBezTo>
                  <a:lnTo>
                    <a:pt x="1553" y="427"/>
                  </a:lnTo>
                  <a:cubicBezTo>
                    <a:pt x="1689" y="258"/>
                    <a:pt x="1567" y="0"/>
                    <a:pt x="1350" y="0"/>
                  </a:cubicBezTo>
                  <a:close/>
                </a:path>
              </a:pathLst>
            </a:custGeom>
            <a:solidFill>
              <a:srgbClr val="405C7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 name="Google Shape;3316;p55">
              <a:extLst>
                <a:ext uri="{FF2B5EF4-FFF2-40B4-BE49-F238E27FC236}">
                  <a16:creationId xmlns="" xmlns:a16="http://schemas.microsoft.com/office/drawing/2014/main" id="{CBF68EE0-94E0-2A43-9E4F-E2FB613FD9AA}"/>
                </a:ext>
              </a:extLst>
            </p:cNvPr>
            <p:cNvSpPr/>
            <p:nvPr/>
          </p:nvSpPr>
          <p:spPr>
            <a:xfrm>
              <a:off x="2737204" y="2253555"/>
              <a:ext cx="111792" cy="42834"/>
            </a:xfrm>
            <a:custGeom>
              <a:avLst/>
              <a:gdLst/>
              <a:ahLst/>
              <a:cxnLst/>
              <a:rect l="l" t="t" r="r" b="b"/>
              <a:pathLst>
                <a:path w="4262" h="1633" extrusionOk="0">
                  <a:moveTo>
                    <a:pt x="321" y="1"/>
                  </a:moveTo>
                  <a:cubicBezTo>
                    <a:pt x="57" y="1"/>
                    <a:pt x="1" y="402"/>
                    <a:pt x="282" y="460"/>
                  </a:cubicBezTo>
                  <a:cubicBezTo>
                    <a:pt x="303" y="460"/>
                    <a:pt x="2459" y="887"/>
                    <a:pt x="3842" y="1605"/>
                  </a:cubicBezTo>
                  <a:cubicBezTo>
                    <a:pt x="3875" y="1619"/>
                    <a:pt x="3908" y="1632"/>
                    <a:pt x="3948" y="1633"/>
                  </a:cubicBezTo>
                  <a:lnTo>
                    <a:pt x="3948" y="1633"/>
                  </a:lnTo>
                  <a:cubicBezTo>
                    <a:pt x="4189" y="1629"/>
                    <a:pt x="4261" y="1307"/>
                    <a:pt x="4052" y="1199"/>
                  </a:cubicBezTo>
                  <a:cubicBezTo>
                    <a:pt x="2615" y="453"/>
                    <a:pt x="459" y="26"/>
                    <a:pt x="370" y="5"/>
                  </a:cubicBezTo>
                  <a:cubicBezTo>
                    <a:pt x="353" y="2"/>
                    <a:pt x="336" y="1"/>
                    <a:pt x="321" y="1"/>
                  </a:cubicBezTo>
                  <a:close/>
                  <a:moveTo>
                    <a:pt x="3948" y="1633"/>
                  </a:moveTo>
                  <a:lnTo>
                    <a:pt x="3948" y="1633"/>
                  </a:lnTo>
                  <a:cubicBezTo>
                    <a:pt x="3946" y="1633"/>
                    <a:pt x="3945" y="1633"/>
                    <a:pt x="3944" y="1633"/>
                  </a:cubicBezTo>
                  <a:lnTo>
                    <a:pt x="3951" y="1633"/>
                  </a:lnTo>
                  <a:cubicBezTo>
                    <a:pt x="3950" y="1633"/>
                    <a:pt x="3949" y="1633"/>
                    <a:pt x="3948" y="1633"/>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 name="Google Shape;3317;p55">
              <a:extLst>
                <a:ext uri="{FF2B5EF4-FFF2-40B4-BE49-F238E27FC236}">
                  <a16:creationId xmlns="" xmlns:a16="http://schemas.microsoft.com/office/drawing/2014/main" id="{2C4C6816-ABEA-A042-B95A-8C36525FC722}"/>
                </a:ext>
              </a:extLst>
            </p:cNvPr>
            <p:cNvSpPr/>
            <p:nvPr/>
          </p:nvSpPr>
          <p:spPr>
            <a:xfrm>
              <a:off x="2747670" y="2234879"/>
              <a:ext cx="113392" cy="19541"/>
            </a:xfrm>
            <a:custGeom>
              <a:avLst/>
              <a:gdLst/>
              <a:ahLst/>
              <a:cxnLst/>
              <a:rect l="l" t="t" r="r" b="b"/>
              <a:pathLst>
                <a:path w="4323" h="745" extrusionOk="0">
                  <a:moveTo>
                    <a:pt x="817" y="0"/>
                  </a:moveTo>
                  <a:cubicBezTo>
                    <a:pt x="523" y="0"/>
                    <a:pt x="330" y="5"/>
                    <a:pt x="304" y="5"/>
                  </a:cubicBezTo>
                  <a:cubicBezTo>
                    <a:pt x="1" y="12"/>
                    <a:pt x="12" y="460"/>
                    <a:pt x="311" y="460"/>
                  </a:cubicBezTo>
                  <a:cubicBezTo>
                    <a:pt x="313" y="460"/>
                    <a:pt x="315" y="460"/>
                    <a:pt x="317" y="460"/>
                  </a:cubicBezTo>
                  <a:cubicBezTo>
                    <a:pt x="323" y="460"/>
                    <a:pt x="512" y="454"/>
                    <a:pt x="808" y="454"/>
                  </a:cubicBezTo>
                  <a:cubicBezTo>
                    <a:pt x="1565" y="454"/>
                    <a:pt x="3024" y="489"/>
                    <a:pt x="3945" y="738"/>
                  </a:cubicBezTo>
                  <a:cubicBezTo>
                    <a:pt x="3965" y="744"/>
                    <a:pt x="3986" y="744"/>
                    <a:pt x="4006" y="744"/>
                  </a:cubicBezTo>
                  <a:cubicBezTo>
                    <a:pt x="4008" y="744"/>
                    <a:pt x="4011" y="744"/>
                    <a:pt x="4013" y="744"/>
                  </a:cubicBezTo>
                  <a:cubicBezTo>
                    <a:pt x="4278" y="744"/>
                    <a:pt x="4322" y="364"/>
                    <a:pt x="4067" y="297"/>
                  </a:cubicBezTo>
                  <a:cubicBezTo>
                    <a:pt x="3087" y="36"/>
                    <a:pt x="1597" y="0"/>
                    <a:pt x="817"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 name="Google Shape;3318;p55">
              <a:extLst>
                <a:ext uri="{FF2B5EF4-FFF2-40B4-BE49-F238E27FC236}">
                  <a16:creationId xmlns="" xmlns:a16="http://schemas.microsoft.com/office/drawing/2014/main" id="{0FD7C418-11D4-8F46-854F-EB81E989A0DE}"/>
                </a:ext>
              </a:extLst>
            </p:cNvPr>
            <p:cNvSpPr/>
            <p:nvPr/>
          </p:nvSpPr>
          <p:spPr>
            <a:xfrm>
              <a:off x="2511416" y="2035086"/>
              <a:ext cx="236595" cy="315206"/>
            </a:xfrm>
            <a:custGeom>
              <a:avLst/>
              <a:gdLst/>
              <a:ahLst/>
              <a:cxnLst/>
              <a:rect l="l" t="t" r="r" b="b"/>
              <a:pathLst>
                <a:path w="9020" h="12017" extrusionOk="0">
                  <a:moveTo>
                    <a:pt x="5358" y="1"/>
                  </a:moveTo>
                  <a:cubicBezTo>
                    <a:pt x="2320" y="469"/>
                    <a:pt x="1" y="2964"/>
                    <a:pt x="1" y="5968"/>
                  </a:cubicBezTo>
                  <a:cubicBezTo>
                    <a:pt x="1" y="9311"/>
                    <a:pt x="2862" y="12016"/>
                    <a:pt x="6388" y="12016"/>
                  </a:cubicBezTo>
                  <a:cubicBezTo>
                    <a:pt x="6405" y="12016"/>
                    <a:pt x="6421" y="12016"/>
                    <a:pt x="6437" y="12016"/>
                  </a:cubicBezTo>
                  <a:cubicBezTo>
                    <a:pt x="7329" y="12016"/>
                    <a:pt x="8200" y="11833"/>
                    <a:pt x="9019" y="11480"/>
                  </a:cubicBezTo>
                  <a:lnTo>
                    <a:pt x="9019" y="11480"/>
                  </a:lnTo>
                  <a:cubicBezTo>
                    <a:pt x="8680" y="11535"/>
                    <a:pt x="8334" y="11562"/>
                    <a:pt x="7989" y="11562"/>
                  </a:cubicBezTo>
                  <a:cubicBezTo>
                    <a:pt x="4463" y="11562"/>
                    <a:pt x="1601" y="8850"/>
                    <a:pt x="1601" y="5507"/>
                  </a:cubicBezTo>
                  <a:cubicBezTo>
                    <a:pt x="1601" y="3059"/>
                    <a:pt x="3140" y="943"/>
                    <a:pt x="5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 name="Google Shape;3319;p55">
              <a:extLst>
                <a:ext uri="{FF2B5EF4-FFF2-40B4-BE49-F238E27FC236}">
                  <a16:creationId xmlns="" xmlns:a16="http://schemas.microsoft.com/office/drawing/2014/main" id="{AA670DF4-5947-4047-8F6F-98EFECDA2A33}"/>
                </a:ext>
              </a:extLst>
            </p:cNvPr>
            <p:cNvSpPr/>
            <p:nvPr/>
          </p:nvSpPr>
          <p:spPr>
            <a:xfrm>
              <a:off x="2508924" y="2253713"/>
              <a:ext cx="111950" cy="42676"/>
            </a:xfrm>
            <a:custGeom>
              <a:avLst/>
              <a:gdLst/>
              <a:ahLst/>
              <a:cxnLst/>
              <a:rect l="l" t="t" r="r" b="b"/>
              <a:pathLst>
                <a:path w="4268" h="1627" extrusionOk="0">
                  <a:moveTo>
                    <a:pt x="3954" y="0"/>
                  </a:moveTo>
                  <a:cubicBezTo>
                    <a:pt x="3937" y="0"/>
                    <a:pt x="3919" y="2"/>
                    <a:pt x="3900" y="6"/>
                  </a:cubicBezTo>
                  <a:cubicBezTo>
                    <a:pt x="3812" y="20"/>
                    <a:pt x="1655" y="447"/>
                    <a:pt x="218" y="1193"/>
                  </a:cubicBezTo>
                  <a:cubicBezTo>
                    <a:pt x="1" y="1301"/>
                    <a:pt x="82" y="1627"/>
                    <a:pt x="326" y="1627"/>
                  </a:cubicBezTo>
                  <a:cubicBezTo>
                    <a:pt x="360" y="1627"/>
                    <a:pt x="394" y="1613"/>
                    <a:pt x="428" y="1599"/>
                  </a:cubicBezTo>
                  <a:cubicBezTo>
                    <a:pt x="1805" y="881"/>
                    <a:pt x="3968" y="454"/>
                    <a:pt x="3988" y="454"/>
                  </a:cubicBezTo>
                  <a:cubicBezTo>
                    <a:pt x="4267" y="396"/>
                    <a:pt x="4208" y="0"/>
                    <a:pt x="3954"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 name="Google Shape;3320;p55">
              <a:extLst>
                <a:ext uri="{FF2B5EF4-FFF2-40B4-BE49-F238E27FC236}">
                  <a16:creationId xmlns="" xmlns:a16="http://schemas.microsoft.com/office/drawing/2014/main" id="{D18882BF-0E2A-5B41-BA0E-45BB29B9C0AF}"/>
                </a:ext>
              </a:extLst>
            </p:cNvPr>
            <p:cNvSpPr/>
            <p:nvPr/>
          </p:nvSpPr>
          <p:spPr>
            <a:xfrm>
              <a:off x="2497068" y="2234801"/>
              <a:ext cx="113392" cy="19620"/>
            </a:xfrm>
            <a:custGeom>
              <a:avLst/>
              <a:gdLst/>
              <a:ahLst/>
              <a:cxnLst/>
              <a:rect l="l" t="t" r="r" b="b"/>
              <a:pathLst>
                <a:path w="4323" h="748" extrusionOk="0">
                  <a:moveTo>
                    <a:pt x="3488" y="0"/>
                  </a:moveTo>
                  <a:cubicBezTo>
                    <a:pt x="2703" y="0"/>
                    <a:pt x="1228" y="41"/>
                    <a:pt x="256" y="300"/>
                  </a:cubicBezTo>
                  <a:cubicBezTo>
                    <a:pt x="1" y="367"/>
                    <a:pt x="45" y="747"/>
                    <a:pt x="310" y="747"/>
                  </a:cubicBezTo>
                  <a:cubicBezTo>
                    <a:pt x="313" y="747"/>
                    <a:pt x="315" y="747"/>
                    <a:pt x="317" y="747"/>
                  </a:cubicBezTo>
                  <a:cubicBezTo>
                    <a:pt x="338" y="747"/>
                    <a:pt x="358" y="747"/>
                    <a:pt x="378" y="741"/>
                  </a:cubicBezTo>
                  <a:cubicBezTo>
                    <a:pt x="1299" y="492"/>
                    <a:pt x="2758" y="457"/>
                    <a:pt x="3515" y="457"/>
                  </a:cubicBezTo>
                  <a:cubicBezTo>
                    <a:pt x="3812" y="457"/>
                    <a:pt x="4000" y="463"/>
                    <a:pt x="4006" y="463"/>
                  </a:cubicBezTo>
                  <a:cubicBezTo>
                    <a:pt x="4008" y="463"/>
                    <a:pt x="4011" y="463"/>
                    <a:pt x="4013" y="463"/>
                  </a:cubicBezTo>
                  <a:cubicBezTo>
                    <a:pt x="4311" y="463"/>
                    <a:pt x="4322" y="15"/>
                    <a:pt x="4020" y="8"/>
                  </a:cubicBezTo>
                  <a:cubicBezTo>
                    <a:pt x="3993" y="6"/>
                    <a:pt x="3793" y="0"/>
                    <a:pt x="3488"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 name="Google Shape;3321;p55">
              <a:extLst>
                <a:ext uri="{FF2B5EF4-FFF2-40B4-BE49-F238E27FC236}">
                  <a16:creationId xmlns="" xmlns:a16="http://schemas.microsoft.com/office/drawing/2014/main" id="{C4DA0E3B-6C55-1B4D-83DF-DD629B0740C3}"/>
                </a:ext>
              </a:extLst>
            </p:cNvPr>
            <p:cNvSpPr/>
            <p:nvPr/>
          </p:nvSpPr>
          <p:spPr>
            <a:xfrm>
              <a:off x="2589319" y="2158524"/>
              <a:ext cx="41837" cy="54086"/>
            </a:xfrm>
            <a:custGeom>
              <a:avLst/>
              <a:gdLst/>
              <a:ahLst/>
              <a:cxnLst/>
              <a:rect l="l" t="t" r="r" b="b"/>
              <a:pathLst>
                <a:path w="1595" h="2062" extrusionOk="0">
                  <a:moveTo>
                    <a:pt x="794" y="1"/>
                  </a:moveTo>
                  <a:cubicBezTo>
                    <a:pt x="353" y="7"/>
                    <a:pt x="1" y="360"/>
                    <a:pt x="1" y="801"/>
                  </a:cubicBezTo>
                  <a:lnTo>
                    <a:pt x="1" y="1262"/>
                  </a:lnTo>
                  <a:cubicBezTo>
                    <a:pt x="1" y="1703"/>
                    <a:pt x="353" y="2055"/>
                    <a:pt x="794" y="2062"/>
                  </a:cubicBezTo>
                  <a:cubicBezTo>
                    <a:pt x="1235" y="2055"/>
                    <a:pt x="1594" y="1703"/>
                    <a:pt x="1594" y="1262"/>
                  </a:cubicBezTo>
                  <a:lnTo>
                    <a:pt x="1594" y="801"/>
                  </a:lnTo>
                  <a:cubicBezTo>
                    <a:pt x="1594" y="360"/>
                    <a:pt x="1235" y="7"/>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 name="Google Shape;3322;p55">
              <a:extLst>
                <a:ext uri="{FF2B5EF4-FFF2-40B4-BE49-F238E27FC236}">
                  <a16:creationId xmlns="" xmlns:a16="http://schemas.microsoft.com/office/drawing/2014/main" id="{7D7A45D2-A072-C14A-9771-9F935EDA539C}"/>
                </a:ext>
              </a:extLst>
            </p:cNvPr>
            <p:cNvSpPr/>
            <p:nvPr/>
          </p:nvSpPr>
          <p:spPr>
            <a:xfrm>
              <a:off x="2601254" y="2164583"/>
              <a:ext cx="17968" cy="17968"/>
            </a:xfrm>
            <a:custGeom>
              <a:avLst/>
              <a:gdLst/>
              <a:ahLst/>
              <a:cxnLst/>
              <a:rect l="l" t="t" r="r" b="b"/>
              <a:pathLst>
                <a:path w="685" h="685" extrusionOk="0">
                  <a:moveTo>
                    <a:pt x="339" y="0"/>
                  </a:moveTo>
                  <a:cubicBezTo>
                    <a:pt x="149" y="0"/>
                    <a:pt x="0" y="156"/>
                    <a:pt x="0" y="346"/>
                  </a:cubicBezTo>
                  <a:cubicBezTo>
                    <a:pt x="0" y="536"/>
                    <a:pt x="149" y="685"/>
                    <a:pt x="339" y="685"/>
                  </a:cubicBezTo>
                  <a:cubicBezTo>
                    <a:pt x="529" y="685"/>
                    <a:pt x="685" y="536"/>
                    <a:pt x="685" y="346"/>
                  </a:cubicBezTo>
                  <a:cubicBezTo>
                    <a:pt x="685" y="156"/>
                    <a:pt x="529" y="0"/>
                    <a:pt x="339"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 name="Google Shape;3323;p55">
              <a:extLst>
                <a:ext uri="{FF2B5EF4-FFF2-40B4-BE49-F238E27FC236}">
                  <a16:creationId xmlns="" xmlns:a16="http://schemas.microsoft.com/office/drawing/2014/main" id="{AB7968F4-0BD1-4F47-9A38-6A906F6C628A}"/>
                </a:ext>
              </a:extLst>
            </p:cNvPr>
            <p:cNvSpPr/>
            <p:nvPr/>
          </p:nvSpPr>
          <p:spPr>
            <a:xfrm>
              <a:off x="2727000" y="2158524"/>
              <a:ext cx="41994" cy="54086"/>
            </a:xfrm>
            <a:custGeom>
              <a:avLst/>
              <a:gdLst/>
              <a:ahLst/>
              <a:cxnLst/>
              <a:rect l="l" t="t" r="r" b="b"/>
              <a:pathLst>
                <a:path w="1601" h="2062" extrusionOk="0">
                  <a:moveTo>
                    <a:pt x="800" y="1"/>
                  </a:moveTo>
                  <a:cubicBezTo>
                    <a:pt x="359" y="7"/>
                    <a:pt x="0" y="360"/>
                    <a:pt x="0" y="801"/>
                  </a:cubicBezTo>
                  <a:lnTo>
                    <a:pt x="0" y="1262"/>
                  </a:lnTo>
                  <a:cubicBezTo>
                    <a:pt x="0" y="1703"/>
                    <a:pt x="359" y="2055"/>
                    <a:pt x="800" y="2062"/>
                  </a:cubicBezTo>
                  <a:cubicBezTo>
                    <a:pt x="1241" y="2055"/>
                    <a:pt x="1593" y="1703"/>
                    <a:pt x="1600" y="1262"/>
                  </a:cubicBezTo>
                  <a:lnTo>
                    <a:pt x="1600" y="801"/>
                  </a:lnTo>
                  <a:cubicBezTo>
                    <a:pt x="1593" y="360"/>
                    <a:pt x="1241" y="7"/>
                    <a:pt x="800"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 name="Google Shape;3324;p55">
              <a:extLst>
                <a:ext uri="{FF2B5EF4-FFF2-40B4-BE49-F238E27FC236}">
                  <a16:creationId xmlns="" xmlns:a16="http://schemas.microsoft.com/office/drawing/2014/main" id="{379AC55E-2F41-6447-9261-76F22732381F}"/>
                </a:ext>
              </a:extLst>
            </p:cNvPr>
            <p:cNvSpPr/>
            <p:nvPr/>
          </p:nvSpPr>
          <p:spPr>
            <a:xfrm>
              <a:off x="2738909" y="2164583"/>
              <a:ext cx="17994" cy="17968"/>
            </a:xfrm>
            <a:custGeom>
              <a:avLst/>
              <a:gdLst/>
              <a:ahLst/>
              <a:cxnLst/>
              <a:rect l="l" t="t" r="r" b="b"/>
              <a:pathLst>
                <a:path w="686" h="685" extrusionOk="0">
                  <a:moveTo>
                    <a:pt x="346" y="0"/>
                  </a:moveTo>
                  <a:cubicBezTo>
                    <a:pt x="156" y="0"/>
                    <a:pt x="0" y="156"/>
                    <a:pt x="0" y="346"/>
                  </a:cubicBezTo>
                  <a:cubicBezTo>
                    <a:pt x="0" y="536"/>
                    <a:pt x="156" y="685"/>
                    <a:pt x="346" y="685"/>
                  </a:cubicBezTo>
                  <a:cubicBezTo>
                    <a:pt x="536" y="685"/>
                    <a:pt x="685" y="536"/>
                    <a:pt x="685" y="346"/>
                  </a:cubicBezTo>
                  <a:cubicBezTo>
                    <a:pt x="685" y="156"/>
                    <a:pt x="536"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 name="Google Shape;3325;p55">
              <a:extLst>
                <a:ext uri="{FF2B5EF4-FFF2-40B4-BE49-F238E27FC236}">
                  <a16:creationId xmlns="" xmlns:a16="http://schemas.microsoft.com/office/drawing/2014/main" id="{8F0E94A1-1E18-FF4B-8953-6E1496EB91B9}"/>
                </a:ext>
              </a:extLst>
            </p:cNvPr>
            <p:cNvSpPr/>
            <p:nvPr/>
          </p:nvSpPr>
          <p:spPr>
            <a:xfrm>
              <a:off x="2656914" y="2228768"/>
              <a:ext cx="26886" cy="29981"/>
            </a:xfrm>
            <a:custGeom>
              <a:avLst/>
              <a:gdLst/>
              <a:ahLst/>
              <a:cxnLst/>
              <a:rect l="l" t="t" r="r" b="b"/>
              <a:pathLst>
                <a:path w="1025" h="1143" extrusionOk="0">
                  <a:moveTo>
                    <a:pt x="340" y="1"/>
                  </a:moveTo>
                  <a:cubicBezTo>
                    <a:pt x="123" y="1"/>
                    <a:pt x="0" y="259"/>
                    <a:pt x="143" y="428"/>
                  </a:cubicBezTo>
                  <a:lnTo>
                    <a:pt x="645" y="1052"/>
                  </a:lnTo>
                  <a:cubicBezTo>
                    <a:pt x="694" y="1112"/>
                    <a:pt x="768" y="1143"/>
                    <a:pt x="842" y="1143"/>
                  </a:cubicBezTo>
                  <a:cubicBezTo>
                    <a:pt x="909" y="1143"/>
                    <a:pt x="976" y="1117"/>
                    <a:pt x="1024" y="1065"/>
                  </a:cubicBezTo>
                  <a:lnTo>
                    <a:pt x="1024" y="1052"/>
                  </a:lnTo>
                  <a:lnTo>
                    <a:pt x="516" y="62"/>
                  </a:lnTo>
                  <a:cubicBezTo>
                    <a:pt x="509" y="42"/>
                    <a:pt x="502" y="21"/>
                    <a:pt x="495" y="1"/>
                  </a:cubicBezTo>
                  <a:close/>
                </a:path>
              </a:pathLst>
            </a:custGeom>
            <a:solidFill>
              <a:srgbClr val="203B5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 name="Google Shape;3326;p55">
              <a:extLst>
                <a:ext uri="{FF2B5EF4-FFF2-40B4-BE49-F238E27FC236}">
                  <a16:creationId xmlns="" xmlns:a16="http://schemas.microsoft.com/office/drawing/2014/main" id="{0154F638-6C5F-2348-B19E-0D07A2BD2D5C}"/>
                </a:ext>
              </a:extLst>
            </p:cNvPr>
            <p:cNvSpPr/>
            <p:nvPr/>
          </p:nvSpPr>
          <p:spPr>
            <a:xfrm>
              <a:off x="2655130" y="2278395"/>
              <a:ext cx="47870" cy="35909"/>
            </a:xfrm>
            <a:custGeom>
              <a:avLst/>
              <a:gdLst/>
              <a:ahLst/>
              <a:cxnLst/>
              <a:rect l="l" t="t" r="r" b="b"/>
              <a:pathLst>
                <a:path w="1825" h="1369" extrusionOk="0">
                  <a:moveTo>
                    <a:pt x="916" y="1"/>
                  </a:moveTo>
                  <a:lnTo>
                    <a:pt x="1" y="455"/>
                  </a:lnTo>
                  <a:lnTo>
                    <a:pt x="1" y="909"/>
                  </a:lnTo>
                  <a:cubicBezTo>
                    <a:pt x="1" y="984"/>
                    <a:pt x="7" y="1052"/>
                    <a:pt x="28" y="1120"/>
                  </a:cubicBezTo>
                  <a:cubicBezTo>
                    <a:pt x="258" y="1092"/>
                    <a:pt x="475" y="1025"/>
                    <a:pt x="686" y="923"/>
                  </a:cubicBezTo>
                  <a:lnTo>
                    <a:pt x="686" y="1140"/>
                  </a:lnTo>
                  <a:cubicBezTo>
                    <a:pt x="686" y="1292"/>
                    <a:pt x="799" y="1369"/>
                    <a:pt x="913" y="1369"/>
                  </a:cubicBezTo>
                  <a:cubicBezTo>
                    <a:pt x="1026" y="1369"/>
                    <a:pt x="1140" y="1292"/>
                    <a:pt x="1140" y="1140"/>
                  </a:cubicBezTo>
                  <a:lnTo>
                    <a:pt x="1140" y="923"/>
                  </a:lnTo>
                  <a:cubicBezTo>
                    <a:pt x="1350" y="1025"/>
                    <a:pt x="1574" y="1092"/>
                    <a:pt x="1798" y="1120"/>
                  </a:cubicBezTo>
                  <a:cubicBezTo>
                    <a:pt x="1818" y="1052"/>
                    <a:pt x="1825" y="984"/>
                    <a:pt x="1825" y="909"/>
                  </a:cubicBezTo>
                  <a:lnTo>
                    <a:pt x="1825" y="455"/>
                  </a:lnTo>
                  <a:lnTo>
                    <a:pt x="916" y="1"/>
                  </a:ln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 name="Google Shape;3327;p55">
              <a:extLst>
                <a:ext uri="{FF2B5EF4-FFF2-40B4-BE49-F238E27FC236}">
                  <a16:creationId xmlns="" xmlns:a16="http://schemas.microsoft.com/office/drawing/2014/main" id="{02D6427B-8805-F148-B4C1-CC6B730A61AC}"/>
                </a:ext>
              </a:extLst>
            </p:cNvPr>
            <p:cNvSpPr/>
            <p:nvPr/>
          </p:nvSpPr>
          <p:spPr>
            <a:xfrm>
              <a:off x="2616572" y="2275142"/>
              <a:ext cx="124986" cy="21246"/>
            </a:xfrm>
            <a:custGeom>
              <a:avLst/>
              <a:gdLst/>
              <a:ahLst/>
              <a:cxnLst/>
              <a:rect l="l" t="t" r="r" b="b"/>
              <a:pathLst>
                <a:path w="4765" h="810" extrusionOk="0">
                  <a:moveTo>
                    <a:pt x="330" y="1"/>
                  </a:moveTo>
                  <a:cubicBezTo>
                    <a:pt x="149" y="1"/>
                    <a:pt x="0" y="243"/>
                    <a:pt x="176" y="403"/>
                  </a:cubicBezTo>
                  <a:cubicBezTo>
                    <a:pt x="478" y="672"/>
                    <a:pt x="859" y="809"/>
                    <a:pt x="1241" y="809"/>
                  </a:cubicBezTo>
                  <a:cubicBezTo>
                    <a:pt x="1554" y="809"/>
                    <a:pt x="1868" y="717"/>
                    <a:pt x="2142" y="532"/>
                  </a:cubicBezTo>
                  <a:cubicBezTo>
                    <a:pt x="2213" y="484"/>
                    <a:pt x="2298" y="460"/>
                    <a:pt x="2383" y="460"/>
                  </a:cubicBezTo>
                  <a:cubicBezTo>
                    <a:pt x="2467" y="460"/>
                    <a:pt x="2552" y="484"/>
                    <a:pt x="2623" y="532"/>
                  </a:cubicBezTo>
                  <a:cubicBezTo>
                    <a:pt x="2888" y="715"/>
                    <a:pt x="3207" y="810"/>
                    <a:pt x="3525" y="810"/>
                  </a:cubicBezTo>
                  <a:cubicBezTo>
                    <a:pt x="3918" y="810"/>
                    <a:pt x="4298" y="660"/>
                    <a:pt x="4590" y="403"/>
                  </a:cubicBezTo>
                  <a:cubicBezTo>
                    <a:pt x="4765" y="243"/>
                    <a:pt x="4616" y="1"/>
                    <a:pt x="4435" y="1"/>
                  </a:cubicBezTo>
                  <a:cubicBezTo>
                    <a:pt x="4386" y="1"/>
                    <a:pt x="4333" y="20"/>
                    <a:pt x="4285" y="64"/>
                  </a:cubicBezTo>
                  <a:cubicBezTo>
                    <a:pt x="4067" y="252"/>
                    <a:pt x="3792" y="348"/>
                    <a:pt x="3517" y="348"/>
                  </a:cubicBezTo>
                  <a:cubicBezTo>
                    <a:pt x="3296" y="348"/>
                    <a:pt x="3074" y="286"/>
                    <a:pt x="2881" y="159"/>
                  </a:cubicBezTo>
                  <a:cubicBezTo>
                    <a:pt x="2732" y="54"/>
                    <a:pt x="2557" y="1"/>
                    <a:pt x="2383" y="1"/>
                  </a:cubicBezTo>
                  <a:cubicBezTo>
                    <a:pt x="2208" y="1"/>
                    <a:pt x="2033" y="54"/>
                    <a:pt x="1884" y="159"/>
                  </a:cubicBezTo>
                  <a:cubicBezTo>
                    <a:pt x="1691" y="286"/>
                    <a:pt x="1469" y="348"/>
                    <a:pt x="1248" y="348"/>
                  </a:cubicBezTo>
                  <a:cubicBezTo>
                    <a:pt x="973" y="348"/>
                    <a:pt x="699" y="252"/>
                    <a:pt x="481" y="64"/>
                  </a:cubicBezTo>
                  <a:cubicBezTo>
                    <a:pt x="432" y="20"/>
                    <a:pt x="380" y="1"/>
                    <a:pt x="330"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27" name="Google Shape;3328;p55">
            <a:extLst>
              <a:ext uri="{FF2B5EF4-FFF2-40B4-BE49-F238E27FC236}">
                <a16:creationId xmlns="" xmlns:a16="http://schemas.microsoft.com/office/drawing/2014/main" id="{AE9AA878-2FBD-2B46-800C-9D4251D90D38}"/>
              </a:ext>
            </a:extLst>
          </p:cNvPr>
          <p:cNvGrpSpPr/>
          <p:nvPr/>
        </p:nvGrpSpPr>
        <p:grpSpPr>
          <a:xfrm>
            <a:off x="2969260" y="4376451"/>
            <a:ext cx="624012" cy="553218"/>
            <a:chOff x="3041787" y="2001118"/>
            <a:chExt cx="370158" cy="328164"/>
          </a:xfrm>
        </p:grpSpPr>
        <p:sp>
          <p:nvSpPr>
            <p:cNvPr id="28" name="Google Shape;3329;p55">
              <a:extLst>
                <a:ext uri="{FF2B5EF4-FFF2-40B4-BE49-F238E27FC236}">
                  <a16:creationId xmlns="" xmlns:a16="http://schemas.microsoft.com/office/drawing/2014/main" id="{6339E7C5-D52C-264F-9699-5D46DB087B15}"/>
                </a:ext>
              </a:extLst>
            </p:cNvPr>
            <p:cNvSpPr/>
            <p:nvPr/>
          </p:nvSpPr>
          <p:spPr>
            <a:xfrm>
              <a:off x="3087689" y="2006993"/>
              <a:ext cx="278536" cy="258628"/>
            </a:xfrm>
            <a:custGeom>
              <a:avLst/>
              <a:gdLst/>
              <a:ahLst/>
              <a:cxnLst/>
              <a:rect l="l" t="t" r="r" b="b"/>
              <a:pathLst>
                <a:path w="10619" h="9860" extrusionOk="0">
                  <a:moveTo>
                    <a:pt x="5309" y="1"/>
                  </a:moveTo>
                  <a:cubicBezTo>
                    <a:pt x="3977" y="1"/>
                    <a:pt x="3566" y="333"/>
                    <a:pt x="3065" y="333"/>
                  </a:cubicBezTo>
                  <a:cubicBezTo>
                    <a:pt x="2918" y="333"/>
                    <a:pt x="2764" y="305"/>
                    <a:pt x="2577" y="231"/>
                  </a:cubicBezTo>
                  <a:lnTo>
                    <a:pt x="299" y="231"/>
                  </a:lnTo>
                  <a:lnTo>
                    <a:pt x="0" y="5947"/>
                  </a:lnTo>
                  <a:cubicBezTo>
                    <a:pt x="190" y="8191"/>
                    <a:pt x="1580" y="9419"/>
                    <a:pt x="2679" y="9860"/>
                  </a:cubicBezTo>
                  <a:lnTo>
                    <a:pt x="7934" y="9860"/>
                  </a:lnTo>
                  <a:cubicBezTo>
                    <a:pt x="9039" y="9419"/>
                    <a:pt x="10429" y="8191"/>
                    <a:pt x="10619" y="5947"/>
                  </a:cubicBezTo>
                  <a:lnTo>
                    <a:pt x="10314" y="231"/>
                  </a:lnTo>
                  <a:lnTo>
                    <a:pt x="8042" y="231"/>
                  </a:lnTo>
                  <a:cubicBezTo>
                    <a:pt x="7855" y="305"/>
                    <a:pt x="7700" y="333"/>
                    <a:pt x="7554" y="333"/>
                  </a:cubicBezTo>
                  <a:cubicBezTo>
                    <a:pt x="7053" y="333"/>
                    <a:pt x="6642" y="1"/>
                    <a:pt x="53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 name="Google Shape;3330;p55">
              <a:extLst>
                <a:ext uri="{FF2B5EF4-FFF2-40B4-BE49-F238E27FC236}">
                  <a16:creationId xmlns="" xmlns:a16="http://schemas.microsoft.com/office/drawing/2014/main" id="{1669E006-1813-7748-A0AF-4445AFF4930E}"/>
                </a:ext>
              </a:extLst>
            </p:cNvPr>
            <p:cNvSpPr/>
            <p:nvPr/>
          </p:nvSpPr>
          <p:spPr>
            <a:xfrm>
              <a:off x="3298631" y="2001118"/>
              <a:ext cx="113314" cy="184082"/>
            </a:xfrm>
            <a:custGeom>
              <a:avLst/>
              <a:gdLst/>
              <a:ahLst/>
              <a:cxnLst/>
              <a:rect l="l" t="t" r="r" b="b"/>
              <a:pathLst>
                <a:path w="4320" h="7018" extrusionOk="0">
                  <a:moveTo>
                    <a:pt x="1587" y="1"/>
                  </a:moveTo>
                  <a:cubicBezTo>
                    <a:pt x="902" y="1"/>
                    <a:pt x="0" y="455"/>
                    <a:pt x="0" y="455"/>
                  </a:cubicBezTo>
                  <a:cubicBezTo>
                    <a:pt x="2556" y="1215"/>
                    <a:pt x="1166" y="5174"/>
                    <a:pt x="2814" y="6883"/>
                  </a:cubicBezTo>
                  <a:cubicBezTo>
                    <a:pt x="2906" y="6975"/>
                    <a:pt x="3022" y="7018"/>
                    <a:pt x="3136" y="7018"/>
                  </a:cubicBezTo>
                  <a:cubicBezTo>
                    <a:pt x="3324" y="7018"/>
                    <a:pt x="3507" y="6900"/>
                    <a:pt x="3567" y="6693"/>
                  </a:cubicBezTo>
                  <a:cubicBezTo>
                    <a:pt x="3702" y="6266"/>
                    <a:pt x="3831" y="5581"/>
                    <a:pt x="3811" y="4605"/>
                  </a:cubicBezTo>
                  <a:cubicBezTo>
                    <a:pt x="3784" y="3269"/>
                    <a:pt x="4319" y="3188"/>
                    <a:pt x="4319" y="3188"/>
                  </a:cubicBezTo>
                  <a:cubicBezTo>
                    <a:pt x="4319" y="3188"/>
                    <a:pt x="3634" y="1"/>
                    <a:pt x="1587"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 name="Google Shape;3331;p55">
              <a:extLst>
                <a:ext uri="{FF2B5EF4-FFF2-40B4-BE49-F238E27FC236}">
                  <a16:creationId xmlns="" xmlns:a16="http://schemas.microsoft.com/office/drawing/2014/main" id="{FAA21441-4B63-2040-B26D-D9466E85AA89}"/>
                </a:ext>
              </a:extLst>
            </p:cNvPr>
            <p:cNvSpPr/>
            <p:nvPr/>
          </p:nvSpPr>
          <p:spPr>
            <a:xfrm>
              <a:off x="3143166" y="2114431"/>
              <a:ext cx="41837" cy="53719"/>
            </a:xfrm>
            <a:custGeom>
              <a:avLst/>
              <a:gdLst/>
              <a:ahLst/>
              <a:cxnLst/>
              <a:rect l="l" t="t" r="r" b="b"/>
              <a:pathLst>
                <a:path w="1595" h="2048" extrusionOk="0">
                  <a:moveTo>
                    <a:pt x="801" y="0"/>
                  </a:moveTo>
                  <a:cubicBezTo>
                    <a:pt x="360" y="0"/>
                    <a:pt x="8" y="359"/>
                    <a:pt x="1" y="800"/>
                  </a:cubicBezTo>
                  <a:lnTo>
                    <a:pt x="1" y="1254"/>
                  </a:lnTo>
                  <a:cubicBezTo>
                    <a:pt x="8" y="1695"/>
                    <a:pt x="360" y="2048"/>
                    <a:pt x="801" y="2048"/>
                  </a:cubicBezTo>
                  <a:cubicBezTo>
                    <a:pt x="1242" y="2048"/>
                    <a:pt x="1594" y="1695"/>
                    <a:pt x="1594" y="1254"/>
                  </a:cubicBezTo>
                  <a:lnTo>
                    <a:pt x="1594" y="800"/>
                  </a:lnTo>
                  <a:cubicBezTo>
                    <a:pt x="1594" y="359"/>
                    <a:pt x="1242" y="0"/>
                    <a:pt x="801"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 name="Google Shape;3332;p55">
              <a:extLst>
                <a:ext uri="{FF2B5EF4-FFF2-40B4-BE49-F238E27FC236}">
                  <a16:creationId xmlns="" xmlns:a16="http://schemas.microsoft.com/office/drawing/2014/main" id="{97FD7690-9117-8049-9DF7-EC4117429591}"/>
                </a:ext>
              </a:extLst>
            </p:cNvPr>
            <p:cNvSpPr/>
            <p:nvPr/>
          </p:nvSpPr>
          <p:spPr>
            <a:xfrm>
              <a:off x="3155258" y="2120464"/>
              <a:ext cx="17810" cy="17810"/>
            </a:xfrm>
            <a:custGeom>
              <a:avLst/>
              <a:gdLst/>
              <a:ahLst/>
              <a:cxnLst/>
              <a:rect l="l" t="t" r="r" b="b"/>
              <a:pathLst>
                <a:path w="679" h="679" extrusionOk="0">
                  <a:moveTo>
                    <a:pt x="340" y="1"/>
                  </a:moveTo>
                  <a:cubicBezTo>
                    <a:pt x="150" y="1"/>
                    <a:pt x="1" y="150"/>
                    <a:pt x="1" y="340"/>
                  </a:cubicBezTo>
                  <a:cubicBezTo>
                    <a:pt x="1" y="529"/>
                    <a:pt x="150" y="679"/>
                    <a:pt x="340" y="679"/>
                  </a:cubicBezTo>
                  <a:cubicBezTo>
                    <a:pt x="530" y="679"/>
                    <a:pt x="679" y="529"/>
                    <a:pt x="679" y="340"/>
                  </a:cubicBezTo>
                  <a:cubicBezTo>
                    <a:pt x="679" y="150"/>
                    <a:pt x="530" y="1"/>
                    <a:pt x="340" y="1"/>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 name="Google Shape;3333;p55">
              <a:extLst>
                <a:ext uri="{FF2B5EF4-FFF2-40B4-BE49-F238E27FC236}">
                  <a16:creationId xmlns="" xmlns:a16="http://schemas.microsoft.com/office/drawing/2014/main" id="{0DD2FCFA-CCF9-E642-9F8D-54195CD2E7B0}"/>
                </a:ext>
              </a:extLst>
            </p:cNvPr>
            <p:cNvSpPr/>
            <p:nvPr/>
          </p:nvSpPr>
          <p:spPr>
            <a:xfrm>
              <a:off x="3268571" y="2114431"/>
              <a:ext cx="41811" cy="53719"/>
            </a:xfrm>
            <a:custGeom>
              <a:avLst/>
              <a:gdLst/>
              <a:ahLst/>
              <a:cxnLst/>
              <a:rect l="l" t="t" r="r" b="b"/>
              <a:pathLst>
                <a:path w="1594" h="2048" extrusionOk="0">
                  <a:moveTo>
                    <a:pt x="800" y="0"/>
                  </a:moveTo>
                  <a:cubicBezTo>
                    <a:pt x="359" y="0"/>
                    <a:pt x="0" y="359"/>
                    <a:pt x="0" y="800"/>
                  </a:cubicBezTo>
                  <a:lnTo>
                    <a:pt x="0" y="1254"/>
                  </a:lnTo>
                  <a:cubicBezTo>
                    <a:pt x="0" y="1695"/>
                    <a:pt x="359" y="2048"/>
                    <a:pt x="800" y="2048"/>
                  </a:cubicBezTo>
                  <a:cubicBezTo>
                    <a:pt x="1234" y="2048"/>
                    <a:pt x="1594" y="1695"/>
                    <a:pt x="1594" y="1254"/>
                  </a:cubicBezTo>
                  <a:lnTo>
                    <a:pt x="1594" y="800"/>
                  </a:lnTo>
                  <a:cubicBezTo>
                    <a:pt x="1594" y="359"/>
                    <a:pt x="1234" y="0"/>
                    <a:pt x="800"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 name="Google Shape;3334;p55">
              <a:extLst>
                <a:ext uri="{FF2B5EF4-FFF2-40B4-BE49-F238E27FC236}">
                  <a16:creationId xmlns="" xmlns:a16="http://schemas.microsoft.com/office/drawing/2014/main" id="{02A17B40-25B9-0648-9269-D43A043FB0E6}"/>
                </a:ext>
              </a:extLst>
            </p:cNvPr>
            <p:cNvSpPr/>
            <p:nvPr/>
          </p:nvSpPr>
          <p:spPr>
            <a:xfrm>
              <a:off x="3280480" y="2120464"/>
              <a:ext cx="17994" cy="17810"/>
            </a:xfrm>
            <a:custGeom>
              <a:avLst/>
              <a:gdLst/>
              <a:ahLst/>
              <a:cxnLst/>
              <a:rect l="l" t="t" r="r" b="b"/>
              <a:pathLst>
                <a:path w="686" h="679" extrusionOk="0">
                  <a:moveTo>
                    <a:pt x="346" y="1"/>
                  </a:moveTo>
                  <a:cubicBezTo>
                    <a:pt x="156" y="1"/>
                    <a:pt x="0" y="150"/>
                    <a:pt x="0" y="340"/>
                  </a:cubicBezTo>
                  <a:cubicBezTo>
                    <a:pt x="0" y="529"/>
                    <a:pt x="156" y="679"/>
                    <a:pt x="346" y="679"/>
                  </a:cubicBezTo>
                  <a:cubicBezTo>
                    <a:pt x="529" y="679"/>
                    <a:pt x="685" y="529"/>
                    <a:pt x="685" y="340"/>
                  </a:cubicBezTo>
                  <a:cubicBezTo>
                    <a:pt x="685" y="150"/>
                    <a:pt x="529" y="1"/>
                    <a:pt x="346" y="1"/>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 name="Google Shape;3335;p55">
              <a:extLst>
                <a:ext uri="{FF2B5EF4-FFF2-40B4-BE49-F238E27FC236}">
                  <a16:creationId xmlns="" xmlns:a16="http://schemas.microsoft.com/office/drawing/2014/main" id="{E5CA0DFC-5BF4-CB4E-9C2D-23C186441526}"/>
                </a:ext>
              </a:extLst>
            </p:cNvPr>
            <p:cNvSpPr/>
            <p:nvPr/>
          </p:nvSpPr>
          <p:spPr>
            <a:xfrm>
              <a:off x="3298447" y="2011741"/>
              <a:ext cx="98730" cy="173459"/>
            </a:xfrm>
            <a:custGeom>
              <a:avLst/>
              <a:gdLst/>
              <a:ahLst/>
              <a:cxnLst/>
              <a:rect l="l" t="t" r="r" b="b"/>
              <a:pathLst>
                <a:path w="3764" h="6613" extrusionOk="0">
                  <a:moveTo>
                    <a:pt x="496" y="0"/>
                  </a:moveTo>
                  <a:cubicBezTo>
                    <a:pt x="342" y="0"/>
                    <a:pt x="177" y="17"/>
                    <a:pt x="0" y="50"/>
                  </a:cubicBezTo>
                  <a:cubicBezTo>
                    <a:pt x="2563" y="816"/>
                    <a:pt x="1167" y="4776"/>
                    <a:pt x="2814" y="6478"/>
                  </a:cubicBezTo>
                  <a:cubicBezTo>
                    <a:pt x="2906" y="6570"/>
                    <a:pt x="3022" y="6613"/>
                    <a:pt x="3136" y="6613"/>
                  </a:cubicBezTo>
                  <a:cubicBezTo>
                    <a:pt x="3326" y="6613"/>
                    <a:pt x="3510" y="6495"/>
                    <a:pt x="3574" y="6288"/>
                  </a:cubicBezTo>
                  <a:cubicBezTo>
                    <a:pt x="3669" y="5963"/>
                    <a:pt x="3730" y="5624"/>
                    <a:pt x="3764" y="5291"/>
                  </a:cubicBezTo>
                  <a:cubicBezTo>
                    <a:pt x="3316" y="5068"/>
                    <a:pt x="2936" y="4356"/>
                    <a:pt x="2706" y="3149"/>
                  </a:cubicBezTo>
                  <a:cubicBezTo>
                    <a:pt x="2323" y="1189"/>
                    <a:pt x="1805" y="0"/>
                    <a:pt x="496"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 name="Google Shape;3336;p55">
              <a:extLst>
                <a:ext uri="{FF2B5EF4-FFF2-40B4-BE49-F238E27FC236}">
                  <a16:creationId xmlns="" xmlns:a16="http://schemas.microsoft.com/office/drawing/2014/main" id="{9EF10930-0F5B-454C-96BA-23190C0AFF15}"/>
                </a:ext>
              </a:extLst>
            </p:cNvPr>
            <p:cNvSpPr/>
            <p:nvPr/>
          </p:nvSpPr>
          <p:spPr>
            <a:xfrm>
              <a:off x="3087506" y="2013052"/>
              <a:ext cx="98730" cy="252569"/>
            </a:xfrm>
            <a:custGeom>
              <a:avLst/>
              <a:gdLst/>
              <a:ahLst/>
              <a:cxnLst/>
              <a:rect l="l" t="t" r="r" b="b"/>
              <a:pathLst>
                <a:path w="3764" h="9629" extrusionOk="0">
                  <a:moveTo>
                    <a:pt x="306" y="0"/>
                  </a:moveTo>
                  <a:lnTo>
                    <a:pt x="0" y="5716"/>
                  </a:lnTo>
                  <a:cubicBezTo>
                    <a:pt x="190" y="7960"/>
                    <a:pt x="1587" y="9188"/>
                    <a:pt x="2686" y="9629"/>
                  </a:cubicBezTo>
                  <a:lnTo>
                    <a:pt x="3764" y="9629"/>
                  </a:lnTo>
                  <a:cubicBezTo>
                    <a:pt x="3764" y="9629"/>
                    <a:pt x="1872" y="8361"/>
                    <a:pt x="1560" y="6116"/>
                  </a:cubicBezTo>
                  <a:cubicBezTo>
                    <a:pt x="950" y="1743"/>
                    <a:pt x="2109" y="434"/>
                    <a:pt x="3113" y="102"/>
                  </a:cubicBezTo>
                  <a:cubicBezTo>
                    <a:pt x="2930" y="102"/>
                    <a:pt x="2747" y="68"/>
                    <a:pt x="2584" y="0"/>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 name="Google Shape;3337;p55">
              <a:extLst>
                <a:ext uri="{FF2B5EF4-FFF2-40B4-BE49-F238E27FC236}">
                  <a16:creationId xmlns="" xmlns:a16="http://schemas.microsoft.com/office/drawing/2014/main" id="{C92179BD-73C2-6340-B5A4-EEA10B082239}"/>
                </a:ext>
              </a:extLst>
            </p:cNvPr>
            <p:cNvSpPr/>
            <p:nvPr/>
          </p:nvSpPr>
          <p:spPr>
            <a:xfrm>
              <a:off x="3041787" y="2001118"/>
              <a:ext cx="113497" cy="184082"/>
            </a:xfrm>
            <a:custGeom>
              <a:avLst/>
              <a:gdLst/>
              <a:ahLst/>
              <a:cxnLst/>
              <a:rect l="l" t="t" r="r" b="b"/>
              <a:pathLst>
                <a:path w="4327" h="7018" extrusionOk="0">
                  <a:moveTo>
                    <a:pt x="2733" y="1"/>
                  </a:moveTo>
                  <a:cubicBezTo>
                    <a:pt x="686" y="1"/>
                    <a:pt x="1" y="3188"/>
                    <a:pt x="1" y="3188"/>
                  </a:cubicBezTo>
                  <a:cubicBezTo>
                    <a:pt x="1" y="3188"/>
                    <a:pt x="543" y="3269"/>
                    <a:pt x="509" y="4605"/>
                  </a:cubicBezTo>
                  <a:cubicBezTo>
                    <a:pt x="489" y="5581"/>
                    <a:pt x="625" y="6266"/>
                    <a:pt x="753" y="6693"/>
                  </a:cubicBezTo>
                  <a:cubicBezTo>
                    <a:pt x="813" y="6900"/>
                    <a:pt x="996" y="7018"/>
                    <a:pt x="1184" y="7018"/>
                  </a:cubicBezTo>
                  <a:cubicBezTo>
                    <a:pt x="1298" y="7018"/>
                    <a:pt x="1414" y="6975"/>
                    <a:pt x="1506" y="6883"/>
                  </a:cubicBezTo>
                  <a:cubicBezTo>
                    <a:pt x="3154" y="5174"/>
                    <a:pt x="1764" y="1215"/>
                    <a:pt x="4327" y="455"/>
                  </a:cubicBezTo>
                  <a:cubicBezTo>
                    <a:pt x="4327" y="455"/>
                    <a:pt x="3411" y="1"/>
                    <a:pt x="2733"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 name="Google Shape;3338;p55">
              <a:extLst>
                <a:ext uri="{FF2B5EF4-FFF2-40B4-BE49-F238E27FC236}">
                  <a16:creationId xmlns="" xmlns:a16="http://schemas.microsoft.com/office/drawing/2014/main" id="{BB9932E1-2522-7746-ABB6-3286AF7E7815}"/>
                </a:ext>
              </a:extLst>
            </p:cNvPr>
            <p:cNvSpPr/>
            <p:nvPr/>
          </p:nvSpPr>
          <p:spPr>
            <a:xfrm>
              <a:off x="3041787" y="2001118"/>
              <a:ext cx="111373" cy="122232"/>
            </a:xfrm>
            <a:custGeom>
              <a:avLst/>
              <a:gdLst/>
              <a:ahLst/>
              <a:cxnLst/>
              <a:rect l="l" t="t" r="r" b="b"/>
              <a:pathLst>
                <a:path w="4246" h="4660" extrusionOk="0">
                  <a:moveTo>
                    <a:pt x="2733" y="1"/>
                  </a:moveTo>
                  <a:cubicBezTo>
                    <a:pt x="686" y="1"/>
                    <a:pt x="1" y="3188"/>
                    <a:pt x="1" y="3188"/>
                  </a:cubicBezTo>
                  <a:cubicBezTo>
                    <a:pt x="1" y="3188"/>
                    <a:pt x="543" y="3269"/>
                    <a:pt x="509" y="4605"/>
                  </a:cubicBezTo>
                  <a:lnTo>
                    <a:pt x="509" y="4659"/>
                  </a:lnTo>
                  <a:cubicBezTo>
                    <a:pt x="1500" y="916"/>
                    <a:pt x="2883" y="307"/>
                    <a:pt x="3682" y="307"/>
                  </a:cubicBezTo>
                  <a:cubicBezTo>
                    <a:pt x="3944" y="307"/>
                    <a:pt x="4143" y="373"/>
                    <a:pt x="4245" y="414"/>
                  </a:cubicBezTo>
                  <a:cubicBezTo>
                    <a:pt x="4015" y="313"/>
                    <a:pt x="3296" y="1"/>
                    <a:pt x="2733"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 name="Google Shape;3339;p55">
              <a:extLst>
                <a:ext uri="{FF2B5EF4-FFF2-40B4-BE49-F238E27FC236}">
                  <a16:creationId xmlns="" xmlns:a16="http://schemas.microsoft.com/office/drawing/2014/main" id="{3E1CB37F-A9BB-D647-9FED-7C442D3A385C}"/>
                </a:ext>
              </a:extLst>
            </p:cNvPr>
            <p:cNvSpPr/>
            <p:nvPr/>
          </p:nvSpPr>
          <p:spPr>
            <a:xfrm>
              <a:off x="3161133" y="2221843"/>
              <a:ext cx="131281" cy="95530"/>
            </a:xfrm>
            <a:custGeom>
              <a:avLst/>
              <a:gdLst/>
              <a:ahLst/>
              <a:cxnLst/>
              <a:rect l="l" t="t" r="r" b="b"/>
              <a:pathLst>
                <a:path w="5005" h="3642" extrusionOk="0">
                  <a:moveTo>
                    <a:pt x="2503" y="0"/>
                  </a:moveTo>
                  <a:cubicBezTo>
                    <a:pt x="1119" y="0"/>
                    <a:pt x="1" y="814"/>
                    <a:pt x="1" y="1824"/>
                  </a:cubicBezTo>
                  <a:cubicBezTo>
                    <a:pt x="1" y="2828"/>
                    <a:pt x="1119" y="3642"/>
                    <a:pt x="2503" y="3642"/>
                  </a:cubicBezTo>
                  <a:cubicBezTo>
                    <a:pt x="3886" y="3642"/>
                    <a:pt x="5005" y="2828"/>
                    <a:pt x="5005" y="1824"/>
                  </a:cubicBezTo>
                  <a:cubicBezTo>
                    <a:pt x="5005" y="814"/>
                    <a:pt x="3886" y="0"/>
                    <a:pt x="2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 name="Google Shape;3340;p55">
              <a:extLst>
                <a:ext uri="{FF2B5EF4-FFF2-40B4-BE49-F238E27FC236}">
                  <a16:creationId xmlns="" xmlns:a16="http://schemas.microsoft.com/office/drawing/2014/main" id="{4943159C-2B98-C444-B43F-16BB8EBE919B}"/>
                </a:ext>
              </a:extLst>
            </p:cNvPr>
            <p:cNvSpPr/>
            <p:nvPr/>
          </p:nvSpPr>
          <p:spPr>
            <a:xfrm>
              <a:off x="3196885" y="2269687"/>
              <a:ext cx="59778" cy="59595"/>
            </a:xfrm>
            <a:custGeom>
              <a:avLst/>
              <a:gdLst/>
              <a:ahLst/>
              <a:cxnLst/>
              <a:rect l="l" t="t" r="r" b="b"/>
              <a:pathLst>
                <a:path w="2279" h="2272" extrusionOk="0">
                  <a:moveTo>
                    <a:pt x="1" y="0"/>
                  </a:moveTo>
                  <a:lnTo>
                    <a:pt x="1" y="1140"/>
                  </a:lnTo>
                  <a:cubicBezTo>
                    <a:pt x="1" y="1763"/>
                    <a:pt x="516" y="2272"/>
                    <a:pt x="1140" y="2272"/>
                  </a:cubicBezTo>
                  <a:cubicBezTo>
                    <a:pt x="1770" y="2272"/>
                    <a:pt x="2279" y="1763"/>
                    <a:pt x="2279" y="1140"/>
                  </a:cubicBezTo>
                  <a:lnTo>
                    <a:pt x="2279" y="0"/>
                  </a:ln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 name="Google Shape;3341;p55">
              <a:extLst>
                <a:ext uri="{FF2B5EF4-FFF2-40B4-BE49-F238E27FC236}">
                  <a16:creationId xmlns="" xmlns:a16="http://schemas.microsoft.com/office/drawing/2014/main" id="{BFE0218D-8A17-B444-92E9-70A9178A8CC3}"/>
                </a:ext>
              </a:extLst>
            </p:cNvPr>
            <p:cNvSpPr/>
            <p:nvPr/>
          </p:nvSpPr>
          <p:spPr>
            <a:xfrm>
              <a:off x="3196885" y="2269687"/>
              <a:ext cx="59778" cy="29850"/>
            </a:xfrm>
            <a:custGeom>
              <a:avLst/>
              <a:gdLst/>
              <a:ahLst/>
              <a:cxnLst/>
              <a:rect l="l" t="t" r="r" b="b"/>
              <a:pathLst>
                <a:path w="2279" h="1138" extrusionOk="0">
                  <a:moveTo>
                    <a:pt x="1" y="0"/>
                  </a:moveTo>
                  <a:lnTo>
                    <a:pt x="1" y="889"/>
                  </a:lnTo>
                  <a:cubicBezTo>
                    <a:pt x="319" y="848"/>
                    <a:pt x="631" y="746"/>
                    <a:pt x="916" y="597"/>
                  </a:cubicBezTo>
                  <a:lnTo>
                    <a:pt x="916" y="909"/>
                  </a:lnTo>
                  <a:cubicBezTo>
                    <a:pt x="916" y="1062"/>
                    <a:pt x="1029" y="1138"/>
                    <a:pt x="1143" y="1138"/>
                  </a:cubicBezTo>
                  <a:cubicBezTo>
                    <a:pt x="1257" y="1138"/>
                    <a:pt x="1370" y="1062"/>
                    <a:pt x="1370" y="909"/>
                  </a:cubicBezTo>
                  <a:lnTo>
                    <a:pt x="1370" y="590"/>
                  </a:lnTo>
                  <a:cubicBezTo>
                    <a:pt x="1648" y="746"/>
                    <a:pt x="1960" y="848"/>
                    <a:pt x="2279" y="889"/>
                  </a:cubicBezTo>
                  <a:lnTo>
                    <a:pt x="2279" y="0"/>
                  </a:ln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 name="Google Shape;3342;p55">
              <a:extLst>
                <a:ext uri="{FF2B5EF4-FFF2-40B4-BE49-F238E27FC236}">
                  <a16:creationId xmlns="" xmlns:a16="http://schemas.microsoft.com/office/drawing/2014/main" id="{D53003B4-4D1E-3D4B-8F9A-1837ADD44569}"/>
                </a:ext>
              </a:extLst>
            </p:cNvPr>
            <p:cNvSpPr/>
            <p:nvPr/>
          </p:nvSpPr>
          <p:spPr>
            <a:xfrm>
              <a:off x="3143166" y="2215968"/>
              <a:ext cx="167216" cy="65680"/>
            </a:xfrm>
            <a:custGeom>
              <a:avLst/>
              <a:gdLst/>
              <a:ahLst/>
              <a:cxnLst/>
              <a:rect l="l" t="t" r="r" b="b"/>
              <a:pathLst>
                <a:path w="6375" h="2504" extrusionOk="0">
                  <a:moveTo>
                    <a:pt x="1709" y="1"/>
                  </a:moveTo>
                  <a:cubicBezTo>
                    <a:pt x="767" y="1"/>
                    <a:pt x="1" y="557"/>
                    <a:pt x="1" y="1248"/>
                  </a:cubicBezTo>
                  <a:cubicBezTo>
                    <a:pt x="1" y="1940"/>
                    <a:pt x="767" y="2503"/>
                    <a:pt x="1709" y="2503"/>
                  </a:cubicBezTo>
                  <a:cubicBezTo>
                    <a:pt x="1720" y="2503"/>
                    <a:pt x="1731" y="2503"/>
                    <a:pt x="1742" y="2503"/>
                  </a:cubicBezTo>
                  <a:cubicBezTo>
                    <a:pt x="2165" y="2503"/>
                    <a:pt x="2579" y="2374"/>
                    <a:pt x="2923" y="2130"/>
                  </a:cubicBezTo>
                  <a:cubicBezTo>
                    <a:pt x="3001" y="2072"/>
                    <a:pt x="3094" y="2043"/>
                    <a:pt x="3189" y="2043"/>
                  </a:cubicBezTo>
                  <a:cubicBezTo>
                    <a:pt x="3283" y="2043"/>
                    <a:pt x="3378" y="2072"/>
                    <a:pt x="3459" y="2130"/>
                  </a:cubicBezTo>
                  <a:cubicBezTo>
                    <a:pt x="3803" y="2374"/>
                    <a:pt x="4211" y="2503"/>
                    <a:pt x="4633" y="2503"/>
                  </a:cubicBezTo>
                  <a:cubicBezTo>
                    <a:pt x="4644" y="2503"/>
                    <a:pt x="4655" y="2503"/>
                    <a:pt x="4666" y="2503"/>
                  </a:cubicBezTo>
                  <a:cubicBezTo>
                    <a:pt x="5608" y="2503"/>
                    <a:pt x="6375" y="1940"/>
                    <a:pt x="6375" y="1248"/>
                  </a:cubicBezTo>
                  <a:cubicBezTo>
                    <a:pt x="6375" y="557"/>
                    <a:pt x="5608" y="1"/>
                    <a:pt x="4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 name="Google Shape;3343;p55">
              <a:extLst>
                <a:ext uri="{FF2B5EF4-FFF2-40B4-BE49-F238E27FC236}">
                  <a16:creationId xmlns="" xmlns:a16="http://schemas.microsoft.com/office/drawing/2014/main" id="{968BF4ED-3EE0-184E-8C41-CF90B72C0988}"/>
                </a:ext>
              </a:extLst>
            </p:cNvPr>
            <p:cNvSpPr/>
            <p:nvPr/>
          </p:nvSpPr>
          <p:spPr>
            <a:xfrm>
              <a:off x="3191009" y="2192151"/>
              <a:ext cx="71713" cy="50362"/>
            </a:xfrm>
            <a:custGeom>
              <a:avLst/>
              <a:gdLst/>
              <a:ahLst/>
              <a:cxnLst/>
              <a:rect l="l" t="t" r="r" b="b"/>
              <a:pathLst>
                <a:path w="2734" h="1920" extrusionOk="0">
                  <a:moveTo>
                    <a:pt x="1364" y="0"/>
                  </a:moveTo>
                  <a:cubicBezTo>
                    <a:pt x="611" y="0"/>
                    <a:pt x="1" y="407"/>
                    <a:pt x="1" y="909"/>
                  </a:cubicBezTo>
                  <a:cubicBezTo>
                    <a:pt x="1" y="1397"/>
                    <a:pt x="570" y="1648"/>
                    <a:pt x="984" y="1838"/>
                  </a:cubicBezTo>
                  <a:cubicBezTo>
                    <a:pt x="1106" y="1892"/>
                    <a:pt x="1237" y="1919"/>
                    <a:pt x="1366" y="1919"/>
                  </a:cubicBezTo>
                  <a:cubicBezTo>
                    <a:pt x="1496" y="1919"/>
                    <a:pt x="1625" y="1892"/>
                    <a:pt x="1743" y="1838"/>
                  </a:cubicBezTo>
                  <a:cubicBezTo>
                    <a:pt x="2157" y="1648"/>
                    <a:pt x="2733" y="1390"/>
                    <a:pt x="2733" y="909"/>
                  </a:cubicBezTo>
                  <a:cubicBezTo>
                    <a:pt x="2733" y="407"/>
                    <a:pt x="2123" y="0"/>
                    <a:pt x="1364"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 name="Google Shape;3344;p55">
              <a:extLst>
                <a:ext uri="{FF2B5EF4-FFF2-40B4-BE49-F238E27FC236}">
                  <a16:creationId xmlns="" xmlns:a16="http://schemas.microsoft.com/office/drawing/2014/main" id="{BF85D811-2268-8446-A5E6-82A2F69CB865}"/>
                </a:ext>
              </a:extLst>
            </p:cNvPr>
            <p:cNvSpPr/>
            <p:nvPr/>
          </p:nvSpPr>
          <p:spPr>
            <a:xfrm>
              <a:off x="3190826" y="2193908"/>
              <a:ext cx="53221" cy="48604"/>
            </a:xfrm>
            <a:custGeom>
              <a:avLst/>
              <a:gdLst/>
              <a:ahLst/>
              <a:cxnLst/>
              <a:rect l="l" t="t" r="r" b="b"/>
              <a:pathLst>
                <a:path w="2029" h="1853" extrusionOk="0">
                  <a:moveTo>
                    <a:pt x="849" y="1"/>
                  </a:moveTo>
                  <a:lnTo>
                    <a:pt x="849" y="1"/>
                  </a:lnTo>
                  <a:cubicBezTo>
                    <a:pt x="354" y="137"/>
                    <a:pt x="1" y="462"/>
                    <a:pt x="1" y="842"/>
                  </a:cubicBezTo>
                  <a:cubicBezTo>
                    <a:pt x="1" y="1323"/>
                    <a:pt x="577" y="1581"/>
                    <a:pt x="991" y="1771"/>
                  </a:cubicBezTo>
                  <a:cubicBezTo>
                    <a:pt x="1113" y="1825"/>
                    <a:pt x="1242" y="1852"/>
                    <a:pt x="1371" y="1852"/>
                  </a:cubicBezTo>
                  <a:cubicBezTo>
                    <a:pt x="1499" y="1852"/>
                    <a:pt x="1628" y="1825"/>
                    <a:pt x="1750" y="1771"/>
                  </a:cubicBezTo>
                  <a:cubicBezTo>
                    <a:pt x="1839" y="1730"/>
                    <a:pt x="1933" y="1689"/>
                    <a:pt x="2028" y="1642"/>
                  </a:cubicBezTo>
                  <a:cubicBezTo>
                    <a:pt x="1472" y="1540"/>
                    <a:pt x="747" y="1167"/>
                    <a:pt x="679" y="591"/>
                  </a:cubicBezTo>
                  <a:cubicBezTo>
                    <a:pt x="652" y="306"/>
                    <a:pt x="849" y="1"/>
                    <a:pt x="849"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44" name="TextBox 43">
            <a:extLst>
              <a:ext uri="{FF2B5EF4-FFF2-40B4-BE49-F238E27FC236}">
                <a16:creationId xmlns="" xmlns:a16="http://schemas.microsoft.com/office/drawing/2014/main" id="{81EC5251-1578-9343-9502-75D765F068DF}"/>
              </a:ext>
            </a:extLst>
          </p:cNvPr>
          <p:cNvSpPr txBox="1"/>
          <p:nvPr/>
        </p:nvSpPr>
        <p:spPr>
          <a:xfrm>
            <a:off x="3787514" y="1653745"/>
            <a:ext cx="7052764" cy="1569660"/>
          </a:xfrm>
          <a:prstGeom prst="rect">
            <a:avLst/>
          </a:prstGeom>
          <a:noFill/>
        </p:spPr>
        <p:txBody>
          <a:bodyPr wrap="square" rtlCol="0">
            <a:spAutoFit/>
          </a:bodyPr>
          <a:lstStyle/>
          <a:p>
            <a:pPr algn="just"/>
            <a:r>
              <a:rPr lang="x-none" sz="2400">
                <a:latin typeface="Calibri" panose="020F0502020204030204" pitchFamily="34" charset="0"/>
                <a:cs typeface="Calibri" panose="020F0502020204030204" pitchFamily="34" charset="0"/>
              </a:rPr>
              <a:t>Năm học này, Hân dự kiến tham gia cuộc thi hùng biện tiếng Anh do nhà trường tổ chức. Nhưng Hân lo lắng về vốn từ vựng tiếng Anh của mình còn hạn chế nên Hân đắn đo không biết có nên dự thi hay không?</a:t>
            </a:r>
          </a:p>
        </p:txBody>
      </p:sp>
      <p:sp>
        <p:nvSpPr>
          <p:cNvPr id="45" name="TextBox 44">
            <a:extLst>
              <a:ext uri="{FF2B5EF4-FFF2-40B4-BE49-F238E27FC236}">
                <a16:creationId xmlns="" xmlns:a16="http://schemas.microsoft.com/office/drawing/2014/main" id="{1F0B5EEF-D9EE-A547-A804-CBC0B2804FA4}"/>
              </a:ext>
            </a:extLst>
          </p:cNvPr>
          <p:cNvSpPr txBox="1"/>
          <p:nvPr/>
        </p:nvSpPr>
        <p:spPr>
          <a:xfrm>
            <a:off x="3812905" y="4098329"/>
            <a:ext cx="6908104" cy="1200329"/>
          </a:xfrm>
          <a:prstGeom prst="rect">
            <a:avLst/>
          </a:prstGeom>
          <a:noFill/>
        </p:spPr>
        <p:txBody>
          <a:bodyPr wrap="square" rtlCol="0">
            <a:spAutoFit/>
          </a:bodyPr>
          <a:lstStyle/>
          <a:p>
            <a:pPr algn="just"/>
            <a:r>
              <a:rPr lang="x-none" sz="2400">
                <a:solidFill>
                  <a:schemeClr val="bg1"/>
                </a:solidFill>
                <a:latin typeface="Calibri" panose="020F0502020204030204" pitchFamily="34" charset="0"/>
                <a:cs typeface="Calibri" panose="020F0502020204030204" pitchFamily="34" charset="0"/>
              </a:rPr>
              <a:t>Lớp 6A có phong trào thi đua giải các bài toán khó, Mặc dù là thành viên trong lớp nhưng Hoà không bao giờ tham gia giải các bài toán khó vì ngại suy nghĩ.</a:t>
            </a:r>
          </a:p>
        </p:txBody>
      </p:sp>
    </p:spTree>
    <p:extLst>
      <p:ext uri="{BB962C8B-B14F-4D97-AF65-F5344CB8AC3E}">
        <p14:creationId xmlns:p14="http://schemas.microsoft.com/office/powerpoint/2010/main" val="3473380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49573405-1456-CB43-93D2-FEC432D32290}"/>
              </a:ext>
            </a:extLst>
          </p:cNvPr>
          <p:cNvSpPr/>
          <p:nvPr/>
        </p:nvSpPr>
        <p:spPr>
          <a:xfrm>
            <a:off x="3785180" y="2196793"/>
            <a:ext cx="6983895" cy="22926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latin typeface="Calibri" panose="020F0502020204030204" pitchFamily="34" charset="0"/>
                <a:cs typeface="Calibri" panose="020F0502020204030204" pitchFamily="34" charset="0"/>
              </a:rPr>
              <a:t>V</a:t>
            </a:r>
            <a:r>
              <a:rPr lang="x-none" sz="8000" b="1">
                <a:latin typeface="Calibri" panose="020F0502020204030204" pitchFamily="34" charset="0"/>
                <a:cs typeface="Calibri" panose="020F0502020204030204" pitchFamily="34" charset="0"/>
              </a:rPr>
              <a:t>ẬN DỤNG</a:t>
            </a:r>
          </a:p>
        </p:txBody>
      </p:sp>
      <p:grpSp>
        <p:nvGrpSpPr>
          <p:cNvPr id="3" name="Group 4">
            <a:extLst>
              <a:ext uri="{FF2B5EF4-FFF2-40B4-BE49-F238E27FC236}">
                <a16:creationId xmlns="" xmlns:a16="http://schemas.microsoft.com/office/drawing/2014/main" id="{14C1C5F2-0819-0B4E-B39D-A0A46E729393}"/>
              </a:ext>
            </a:extLst>
          </p:cNvPr>
          <p:cNvGrpSpPr>
            <a:grpSpLocks noChangeAspect="1"/>
          </p:cNvGrpSpPr>
          <p:nvPr/>
        </p:nvGrpSpPr>
        <p:grpSpPr bwMode="auto">
          <a:xfrm>
            <a:off x="864959" y="1900127"/>
            <a:ext cx="2804256" cy="2885959"/>
            <a:chOff x="982" y="1305"/>
            <a:chExt cx="2128" cy="2190"/>
          </a:xfrm>
          <a:solidFill>
            <a:srgbClr val="E38F90"/>
          </a:solidFill>
        </p:grpSpPr>
        <p:sp>
          <p:nvSpPr>
            <p:cNvPr id="4" name="Freeform 5">
              <a:extLst>
                <a:ext uri="{FF2B5EF4-FFF2-40B4-BE49-F238E27FC236}">
                  <a16:creationId xmlns="" xmlns:a16="http://schemas.microsoft.com/office/drawing/2014/main" id="{8B60D0DE-4CD5-4A46-A419-DF0A44A7B350}"/>
                </a:ext>
              </a:extLst>
            </p:cNvPr>
            <p:cNvSpPr>
              <a:spLocks/>
            </p:cNvSpPr>
            <p:nvPr/>
          </p:nvSpPr>
          <p:spPr bwMode="auto">
            <a:xfrm>
              <a:off x="1344" y="2104"/>
              <a:ext cx="715" cy="340"/>
            </a:xfrm>
            <a:custGeom>
              <a:avLst/>
              <a:gdLst>
                <a:gd name="T0" fmla="*/ 5 w 162"/>
                <a:gd name="T1" fmla="*/ 14 h 77"/>
                <a:gd name="T2" fmla="*/ 4 w 162"/>
                <a:gd name="T3" fmla="*/ 20 h 77"/>
                <a:gd name="T4" fmla="*/ 153 w 162"/>
                <a:gd name="T5" fmla="*/ 72 h 77"/>
                <a:gd name="T6" fmla="*/ 161 w 162"/>
                <a:gd name="T7" fmla="*/ 69 h 77"/>
                <a:gd name="T8" fmla="*/ 5 w 162"/>
                <a:gd name="T9" fmla="*/ 14 h 77"/>
              </a:gdLst>
              <a:ahLst/>
              <a:cxnLst>
                <a:cxn ang="0">
                  <a:pos x="T0" y="T1"/>
                </a:cxn>
                <a:cxn ang="0">
                  <a:pos x="T2" y="T3"/>
                </a:cxn>
                <a:cxn ang="0">
                  <a:pos x="T4" y="T5"/>
                </a:cxn>
                <a:cxn ang="0">
                  <a:pos x="T6" y="T7"/>
                </a:cxn>
                <a:cxn ang="0">
                  <a:pos x="T8" y="T9"/>
                </a:cxn>
              </a:cxnLst>
              <a:rect l="0" t="0" r="r" b="b"/>
              <a:pathLst>
                <a:path w="162" h="77">
                  <a:moveTo>
                    <a:pt x="5" y="14"/>
                  </a:moveTo>
                  <a:cubicBezTo>
                    <a:pt x="1" y="13"/>
                    <a:pt x="0" y="19"/>
                    <a:pt x="4" y="20"/>
                  </a:cubicBezTo>
                  <a:cubicBezTo>
                    <a:pt x="58" y="36"/>
                    <a:pt x="125" y="8"/>
                    <a:pt x="153" y="72"/>
                  </a:cubicBezTo>
                  <a:cubicBezTo>
                    <a:pt x="155" y="77"/>
                    <a:pt x="162" y="74"/>
                    <a:pt x="161" y="69"/>
                  </a:cubicBezTo>
                  <a:cubicBezTo>
                    <a:pt x="150" y="0"/>
                    <a:pt x="53" y="20"/>
                    <a:pt x="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 name="Freeform 6">
              <a:extLst>
                <a:ext uri="{FF2B5EF4-FFF2-40B4-BE49-F238E27FC236}">
                  <a16:creationId xmlns="" xmlns:a16="http://schemas.microsoft.com/office/drawing/2014/main" id="{02E86DE9-B4D9-1048-8F10-5A486E196343}"/>
                </a:ext>
              </a:extLst>
            </p:cNvPr>
            <p:cNvSpPr>
              <a:spLocks noEditPoints="1"/>
            </p:cNvSpPr>
            <p:nvPr/>
          </p:nvSpPr>
          <p:spPr bwMode="auto">
            <a:xfrm>
              <a:off x="1278" y="2683"/>
              <a:ext cx="927" cy="605"/>
            </a:xfrm>
            <a:custGeom>
              <a:avLst/>
              <a:gdLst>
                <a:gd name="T0" fmla="*/ 197 w 210"/>
                <a:gd name="T1" fmla="*/ 21 h 137"/>
                <a:gd name="T2" fmla="*/ 197 w 210"/>
                <a:gd name="T3" fmla="*/ 21 h 137"/>
                <a:gd name="T4" fmla="*/ 196 w 210"/>
                <a:gd name="T5" fmla="*/ 13 h 137"/>
                <a:gd name="T6" fmla="*/ 28 w 210"/>
                <a:gd name="T7" fmla="*/ 9 h 137"/>
                <a:gd name="T8" fmla="*/ 25 w 210"/>
                <a:gd name="T9" fmla="*/ 8 h 137"/>
                <a:gd name="T10" fmla="*/ 24 w 210"/>
                <a:gd name="T11" fmla="*/ 9 h 137"/>
                <a:gd name="T12" fmla="*/ 20 w 210"/>
                <a:gd name="T13" fmla="*/ 10 h 137"/>
                <a:gd name="T14" fmla="*/ 17 w 210"/>
                <a:gd name="T15" fmla="*/ 14 h 137"/>
                <a:gd name="T16" fmla="*/ 9 w 210"/>
                <a:gd name="T17" fmla="*/ 94 h 137"/>
                <a:gd name="T18" fmla="*/ 69 w 210"/>
                <a:gd name="T19" fmla="*/ 130 h 137"/>
                <a:gd name="T20" fmla="*/ 178 w 210"/>
                <a:gd name="T21" fmla="*/ 116 h 137"/>
                <a:gd name="T22" fmla="*/ 197 w 210"/>
                <a:gd name="T23" fmla="*/ 21 h 137"/>
                <a:gd name="T24" fmla="*/ 165 w 210"/>
                <a:gd name="T25" fmla="*/ 110 h 137"/>
                <a:gd name="T26" fmla="*/ 84 w 210"/>
                <a:gd name="T27" fmla="*/ 118 h 137"/>
                <a:gd name="T28" fmla="*/ 22 w 210"/>
                <a:gd name="T29" fmla="*/ 97 h 137"/>
                <a:gd name="T30" fmla="*/ 27 w 210"/>
                <a:gd name="T31" fmla="*/ 16 h 137"/>
                <a:gd name="T32" fmla="*/ 188 w 210"/>
                <a:gd name="T33" fmla="*/ 21 h 137"/>
                <a:gd name="T34" fmla="*/ 187 w 210"/>
                <a:gd name="T35" fmla="*/ 26 h 137"/>
                <a:gd name="T36" fmla="*/ 165 w 210"/>
                <a:gd name="T37" fmla="*/ 11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0" h="137">
                  <a:moveTo>
                    <a:pt x="197" y="21"/>
                  </a:moveTo>
                  <a:cubicBezTo>
                    <a:pt x="197" y="21"/>
                    <a:pt x="197" y="21"/>
                    <a:pt x="197" y="21"/>
                  </a:cubicBezTo>
                  <a:cubicBezTo>
                    <a:pt x="200" y="19"/>
                    <a:pt x="201" y="14"/>
                    <a:pt x="196" y="13"/>
                  </a:cubicBezTo>
                  <a:cubicBezTo>
                    <a:pt x="141" y="0"/>
                    <a:pt x="84" y="7"/>
                    <a:pt x="28" y="9"/>
                  </a:cubicBezTo>
                  <a:cubicBezTo>
                    <a:pt x="28" y="8"/>
                    <a:pt x="27" y="8"/>
                    <a:pt x="25" y="8"/>
                  </a:cubicBezTo>
                  <a:cubicBezTo>
                    <a:pt x="25" y="9"/>
                    <a:pt x="24" y="9"/>
                    <a:pt x="24" y="9"/>
                  </a:cubicBezTo>
                  <a:cubicBezTo>
                    <a:pt x="22" y="9"/>
                    <a:pt x="21" y="10"/>
                    <a:pt x="20" y="10"/>
                  </a:cubicBezTo>
                  <a:cubicBezTo>
                    <a:pt x="17" y="10"/>
                    <a:pt x="16" y="13"/>
                    <a:pt x="17" y="14"/>
                  </a:cubicBezTo>
                  <a:cubicBezTo>
                    <a:pt x="0" y="32"/>
                    <a:pt x="6" y="74"/>
                    <a:pt x="9" y="94"/>
                  </a:cubicBezTo>
                  <a:cubicBezTo>
                    <a:pt x="14" y="126"/>
                    <a:pt x="42" y="132"/>
                    <a:pt x="69" y="130"/>
                  </a:cubicBezTo>
                  <a:cubicBezTo>
                    <a:pt x="101" y="129"/>
                    <a:pt x="151" y="137"/>
                    <a:pt x="178" y="116"/>
                  </a:cubicBezTo>
                  <a:cubicBezTo>
                    <a:pt x="204" y="96"/>
                    <a:pt x="210" y="51"/>
                    <a:pt x="197" y="21"/>
                  </a:cubicBezTo>
                  <a:close/>
                  <a:moveTo>
                    <a:pt x="165" y="110"/>
                  </a:moveTo>
                  <a:cubicBezTo>
                    <a:pt x="143" y="123"/>
                    <a:pt x="108" y="117"/>
                    <a:pt x="84" y="118"/>
                  </a:cubicBezTo>
                  <a:cubicBezTo>
                    <a:pt x="61" y="119"/>
                    <a:pt x="32" y="125"/>
                    <a:pt x="22" y="97"/>
                  </a:cubicBezTo>
                  <a:cubicBezTo>
                    <a:pt x="12" y="73"/>
                    <a:pt x="16" y="40"/>
                    <a:pt x="27" y="16"/>
                  </a:cubicBezTo>
                  <a:cubicBezTo>
                    <a:pt x="80" y="17"/>
                    <a:pt x="134" y="14"/>
                    <a:pt x="188" y="21"/>
                  </a:cubicBezTo>
                  <a:cubicBezTo>
                    <a:pt x="187" y="23"/>
                    <a:pt x="187" y="24"/>
                    <a:pt x="187" y="26"/>
                  </a:cubicBezTo>
                  <a:cubicBezTo>
                    <a:pt x="195" y="53"/>
                    <a:pt x="191" y="94"/>
                    <a:pt x="165"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Freeform 7">
              <a:extLst>
                <a:ext uri="{FF2B5EF4-FFF2-40B4-BE49-F238E27FC236}">
                  <a16:creationId xmlns="" xmlns:a16="http://schemas.microsoft.com/office/drawing/2014/main" id="{47A4411A-2DCD-0640-A18C-C911E51AE8E6}"/>
                </a:ext>
              </a:extLst>
            </p:cNvPr>
            <p:cNvSpPr>
              <a:spLocks/>
            </p:cNvSpPr>
            <p:nvPr/>
          </p:nvSpPr>
          <p:spPr bwMode="auto">
            <a:xfrm>
              <a:off x="1366" y="2793"/>
              <a:ext cx="671" cy="128"/>
            </a:xfrm>
            <a:custGeom>
              <a:avLst/>
              <a:gdLst>
                <a:gd name="T0" fmla="*/ 146 w 152"/>
                <a:gd name="T1" fmla="*/ 18 h 29"/>
                <a:gd name="T2" fmla="*/ 8 w 152"/>
                <a:gd name="T3" fmla="*/ 7 h 29"/>
                <a:gd name="T4" fmla="*/ 5 w 152"/>
                <a:gd name="T5" fmla="*/ 15 h 29"/>
                <a:gd name="T6" fmla="*/ 143 w 152"/>
                <a:gd name="T7" fmla="*/ 27 h 29"/>
                <a:gd name="T8" fmla="*/ 146 w 152"/>
                <a:gd name="T9" fmla="*/ 18 h 29"/>
              </a:gdLst>
              <a:ahLst/>
              <a:cxnLst>
                <a:cxn ang="0">
                  <a:pos x="T0" y="T1"/>
                </a:cxn>
                <a:cxn ang="0">
                  <a:pos x="T2" y="T3"/>
                </a:cxn>
                <a:cxn ang="0">
                  <a:pos x="T4" y="T5"/>
                </a:cxn>
                <a:cxn ang="0">
                  <a:pos x="T6" y="T7"/>
                </a:cxn>
                <a:cxn ang="0">
                  <a:pos x="T8" y="T9"/>
                </a:cxn>
              </a:cxnLst>
              <a:rect l="0" t="0" r="r" b="b"/>
              <a:pathLst>
                <a:path w="152" h="29">
                  <a:moveTo>
                    <a:pt x="146" y="18"/>
                  </a:moveTo>
                  <a:cubicBezTo>
                    <a:pt x="103" y="0"/>
                    <a:pt x="52" y="16"/>
                    <a:pt x="8" y="7"/>
                  </a:cubicBezTo>
                  <a:cubicBezTo>
                    <a:pt x="2" y="6"/>
                    <a:pt x="0" y="13"/>
                    <a:pt x="5" y="15"/>
                  </a:cubicBezTo>
                  <a:cubicBezTo>
                    <a:pt x="49" y="29"/>
                    <a:pt x="98" y="19"/>
                    <a:pt x="143" y="27"/>
                  </a:cubicBezTo>
                  <a:cubicBezTo>
                    <a:pt x="150" y="28"/>
                    <a:pt x="152" y="20"/>
                    <a:pt x="14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 name="Freeform 8">
              <a:extLst>
                <a:ext uri="{FF2B5EF4-FFF2-40B4-BE49-F238E27FC236}">
                  <a16:creationId xmlns="" xmlns:a16="http://schemas.microsoft.com/office/drawing/2014/main" id="{BAFD985E-0158-0B4D-AF8F-A64CDDFA8041}"/>
                </a:ext>
              </a:extLst>
            </p:cNvPr>
            <p:cNvSpPr>
              <a:spLocks noEditPoints="1"/>
            </p:cNvSpPr>
            <p:nvPr/>
          </p:nvSpPr>
          <p:spPr bwMode="auto">
            <a:xfrm>
              <a:off x="982" y="1305"/>
              <a:ext cx="2128" cy="2190"/>
            </a:xfrm>
            <a:custGeom>
              <a:avLst/>
              <a:gdLst>
                <a:gd name="T0" fmla="*/ 329 w 482"/>
                <a:gd name="T1" fmla="*/ 64 h 496"/>
                <a:gd name="T2" fmla="*/ 176 w 482"/>
                <a:gd name="T3" fmla="*/ 70 h 496"/>
                <a:gd name="T4" fmla="*/ 204 w 482"/>
                <a:gd name="T5" fmla="*/ 67 h 496"/>
                <a:gd name="T6" fmla="*/ 287 w 482"/>
                <a:gd name="T7" fmla="*/ 101 h 496"/>
                <a:gd name="T8" fmla="*/ 321 w 482"/>
                <a:gd name="T9" fmla="*/ 93 h 496"/>
                <a:gd name="T10" fmla="*/ 378 w 482"/>
                <a:gd name="T11" fmla="*/ 121 h 496"/>
                <a:gd name="T12" fmla="*/ 384 w 482"/>
                <a:gd name="T13" fmla="*/ 251 h 496"/>
                <a:gd name="T14" fmla="*/ 317 w 482"/>
                <a:gd name="T15" fmla="*/ 458 h 496"/>
                <a:gd name="T16" fmla="*/ 328 w 482"/>
                <a:gd name="T17" fmla="*/ 341 h 496"/>
                <a:gd name="T18" fmla="*/ 252 w 482"/>
                <a:gd name="T19" fmla="*/ 108 h 496"/>
                <a:gd name="T20" fmla="*/ 170 w 482"/>
                <a:gd name="T21" fmla="*/ 63 h 496"/>
                <a:gd name="T22" fmla="*/ 108 w 482"/>
                <a:gd name="T23" fmla="*/ 76 h 496"/>
                <a:gd name="T24" fmla="*/ 39 w 482"/>
                <a:gd name="T25" fmla="*/ 216 h 496"/>
                <a:gd name="T26" fmla="*/ 15 w 482"/>
                <a:gd name="T27" fmla="*/ 421 h 496"/>
                <a:gd name="T28" fmla="*/ 68 w 482"/>
                <a:gd name="T29" fmla="*/ 465 h 496"/>
                <a:gd name="T30" fmla="*/ 293 w 482"/>
                <a:gd name="T31" fmla="*/ 473 h 496"/>
                <a:gd name="T32" fmla="*/ 320 w 482"/>
                <a:gd name="T33" fmla="*/ 468 h 496"/>
                <a:gd name="T34" fmla="*/ 416 w 482"/>
                <a:gd name="T35" fmla="*/ 426 h 496"/>
                <a:gd name="T36" fmla="*/ 422 w 482"/>
                <a:gd name="T37" fmla="*/ 340 h 496"/>
                <a:gd name="T38" fmla="*/ 194 w 482"/>
                <a:gd name="T39" fmla="*/ 63 h 496"/>
                <a:gd name="T40" fmla="*/ 189 w 482"/>
                <a:gd name="T41" fmla="*/ 30 h 496"/>
                <a:gd name="T42" fmla="*/ 205 w 482"/>
                <a:gd name="T43" fmla="*/ 49 h 496"/>
                <a:gd name="T44" fmla="*/ 249 w 482"/>
                <a:gd name="T45" fmla="*/ 35 h 496"/>
                <a:gd name="T46" fmla="*/ 317 w 482"/>
                <a:gd name="T47" fmla="*/ 83 h 496"/>
                <a:gd name="T48" fmla="*/ 292 w 482"/>
                <a:gd name="T49" fmla="*/ 60 h 496"/>
                <a:gd name="T50" fmla="*/ 194 w 482"/>
                <a:gd name="T51" fmla="*/ 25 h 496"/>
                <a:gd name="T52" fmla="*/ 312 w 482"/>
                <a:gd name="T53" fmla="*/ 39 h 496"/>
                <a:gd name="T54" fmla="*/ 52 w 482"/>
                <a:gd name="T55" fmla="*/ 222 h 496"/>
                <a:gd name="T56" fmla="*/ 240 w 482"/>
                <a:gd name="T57" fmla="*/ 299 h 496"/>
                <a:gd name="T58" fmla="*/ 63 w 482"/>
                <a:gd name="T59" fmla="*/ 204 h 496"/>
                <a:gd name="T60" fmla="*/ 72 w 482"/>
                <a:gd name="T61" fmla="*/ 199 h 496"/>
                <a:gd name="T62" fmla="*/ 243 w 482"/>
                <a:gd name="T63" fmla="*/ 303 h 496"/>
                <a:gd name="T64" fmla="*/ 62 w 482"/>
                <a:gd name="T65" fmla="*/ 301 h 496"/>
                <a:gd name="T66" fmla="*/ 44 w 482"/>
                <a:gd name="T67" fmla="*/ 425 h 496"/>
                <a:gd name="T68" fmla="*/ 48 w 482"/>
                <a:gd name="T69" fmla="*/ 297 h 496"/>
                <a:gd name="T70" fmla="*/ 44 w 482"/>
                <a:gd name="T71" fmla="*/ 425 h 496"/>
                <a:gd name="T72" fmla="*/ 90 w 482"/>
                <a:gd name="T73" fmla="*/ 464 h 496"/>
                <a:gd name="T74" fmla="*/ 246 w 482"/>
                <a:gd name="T75" fmla="*/ 308 h 496"/>
                <a:gd name="T76" fmla="*/ 70 w 482"/>
                <a:gd name="T77" fmla="*/ 188 h 496"/>
                <a:gd name="T78" fmla="*/ 274 w 482"/>
                <a:gd name="T79" fmla="*/ 213 h 496"/>
                <a:gd name="T80" fmla="*/ 284 w 482"/>
                <a:gd name="T81" fmla="*/ 464 h 496"/>
                <a:gd name="T82" fmla="*/ 386 w 482"/>
                <a:gd name="T83" fmla="*/ 311 h 496"/>
                <a:gd name="T84" fmla="*/ 360 w 482"/>
                <a:gd name="T85" fmla="*/ 443 h 496"/>
                <a:gd name="T86" fmla="*/ 396 w 482"/>
                <a:gd name="T87" fmla="*/ 239 h 496"/>
                <a:gd name="T88" fmla="*/ 410 w 482"/>
                <a:gd name="T89" fmla="*/ 316 h 496"/>
                <a:gd name="T90" fmla="*/ 411 w 482"/>
                <a:gd name="T91" fmla="*/ 419 h 496"/>
                <a:gd name="T92" fmla="*/ 366 w 482"/>
                <a:gd name="T93" fmla="*/ 441 h 496"/>
                <a:gd name="T94" fmla="*/ 411 w 482"/>
                <a:gd name="T95" fmla="*/ 419 h 496"/>
                <a:gd name="T96" fmla="*/ 416 w 482"/>
                <a:gd name="T97" fmla="*/ 328 h 496"/>
                <a:gd name="T98" fmla="*/ 449 w 482"/>
                <a:gd name="T99" fmla="*/ 203 h 496"/>
                <a:gd name="T100" fmla="*/ 390 w 482"/>
                <a:gd name="T101" fmla="*/ 124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2" h="496">
                  <a:moveTo>
                    <a:pt x="470" y="196"/>
                  </a:moveTo>
                  <a:cubicBezTo>
                    <a:pt x="461" y="151"/>
                    <a:pt x="439" y="102"/>
                    <a:pt x="387" y="116"/>
                  </a:cubicBezTo>
                  <a:cubicBezTo>
                    <a:pt x="377" y="91"/>
                    <a:pt x="359" y="70"/>
                    <a:pt x="329" y="64"/>
                  </a:cubicBezTo>
                  <a:cubicBezTo>
                    <a:pt x="325" y="32"/>
                    <a:pt x="302" y="9"/>
                    <a:pt x="265" y="5"/>
                  </a:cubicBezTo>
                  <a:cubicBezTo>
                    <a:pt x="213" y="0"/>
                    <a:pt x="172" y="10"/>
                    <a:pt x="173" y="69"/>
                  </a:cubicBezTo>
                  <a:cubicBezTo>
                    <a:pt x="173" y="71"/>
                    <a:pt x="175" y="71"/>
                    <a:pt x="176" y="70"/>
                  </a:cubicBezTo>
                  <a:cubicBezTo>
                    <a:pt x="176" y="71"/>
                    <a:pt x="177" y="72"/>
                    <a:pt x="179" y="72"/>
                  </a:cubicBezTo>
                  <a:cubicBezTo>
                    <a:pt x="185" y="73"/>
                    <a:pt x="192" y="71"/>
                    <a:pt x="198" y="72"/>
                  </a:cubicBezTo>
                  <a:cubicBezTo>
                    <a:pt x="201" y="72"/>
                    <a:pt x="204" y="70"/>
                    <a:pt x="204" y="67"/>
                  </a:cubicBezTo>
                  <a:cubicBezTo>
                    <a:pt x="205" y="63"/>
                    <a:pt x="205" y="60"/>
                    <a:pt x="205" y="56"/>
                  </a:cubicBezTo>
                  <a:cubicBezTo>
                    <a:pt x="230" y="63"/>
                    <a:pt x="257" y="64"/>
                    <a:pt x="283" y="68"/>
                  </a:cubicBezTo>
                  <a:cubicBezTo>
                    <a:pt x="286" y="78"/>
                    <a:pt x="287" y="90"/>
                    <a:pt x="287" y="101"/>
                  </a:cubicBezTo>
                  <a:cubicBezTo>
                    <a:pt x="287" y="104"/>
                    <a:pt x="290" y="106"/>
                    <a:pt x="293" y="106"/>
                  </a:cubicBezTo>
                  <a:cubicBezTo>
                    <a:pt x="304" y="103"/>
                    <a:pt x="312" y="99"/>
                    <a:pt x="321" y="93"/>
                  </a:cubicBezTo>
                  <a:cubicBezTo>
                    <a:pt x="321" y="93"/>
                    <a:pt x="321" y="93"/>
                    <a:pt x="321" y="93"/>
                  </a:cubicBezTo>
                  <a:cubicBezTo>
                    <a:pt x="322" y="96"/>
                    <a:pt x="326" y="96"/>
                    <a:pt x="327" y="93"/>
                  </a:cubicBezTo>
                  <a:cubicBezTo>
                    <a:pt x="328" y="86"/>
                    <a:pt x="329" y="79"/>
                    <a:pt x="329" y="72"/>
                  </a:cubicBezTo>
                  <a:cubicBezTo>
                    <a:pt x="355" y="80"/>
                    <a:pt x="370" y="99"/>
                    <a:pt x="378" y="121"/>
                  </a:cubicBezTo>
                  <a:cubicBezTo>
                    <a:pt x="378" y="123"/>
                    <a:pt x="378" y="124"/>
                    <a:pt x="380" y="125"/>
                  </a:cubicBezTo>
                  <a:cubicBezTo>
                    <a:pt x="386" y="144"/>
                    <a:pt x="388" y="166"/>
                    <a:pt x="388" y="187"/>
                  </a:cubicBezTo>
                  <a:cubicBezTo>
                    <a:pt x="388" y="208"/>
                    <a:pt x="386" y="230"/>
                    <a:pt x="384" y="251"/>
                  </a:cubicBezTo>
                  <a:cubicBezTo>
                    <a:pt x="383" y="268"/>
                    <a:pt x="378" y="287"/>
                    <a:pt x="382" y="304"/>
                  </a:cubicBezTo>
                  <a:cubicBezTo>
                    <a:pt x="313" y="302"/>
                    <a:pt x="327" y="406"/>
                    <a:pt x="332" y="450"/>
                  </a:cubicBezTo>
                  <a:cubicBezTo>
                    <a:pt x="327" y="453"/>
                    <a:pt x="323" y="456"/>
                    <a:pt x="317" y="458"/>
                  </a:cubicBezTo>
                  <a:cubicBezTo>
                    <a:pt x="314" y="459"/>
                    <a:pt x="307" y="460"/>
                    <a:pt x="303" y="462"/>
                  </a:cubicBezTo>
                  <a:cubicBezTo>
                    <a:pt x="303" y="462"/>
                    <a:pt x="303" y="462"/>
                    <a:pt x="303" y="462"/>
                  </a:cubicBezTo>
                  <a:cubicBezTo>
                    <a:pt x="326" y="430"/>
                    <a:pt x="326" y="378"/>
                    <a:pt x="328" y="341"/>
                  </a:cubicBezTo>
                  <a:cubicBezTo>
                    <a:pt x="329" y="313"/>
                    <a:pt x="326" y="285"/>
                    <a:pt x="317" y="259"/>
                  </a:cubicBezTo>
                  <a:cubicBezTo>
                    <a:pt x="305" y="229"/>
                    <a:pt x="279" y="210"/>
                    <a:pt x="271" y="178"/>
                  </a:cubicBezTo>
                  <a:cubicBezTo>
                    <a:pt x="264" y="151"/>
                    <a:pt x="273" y="131"/>
                    <a:pt x="252" y="108"/>
                  </a:cubicBezTo>
                  <a:cubicBezTo>
                    <a:pt x="238" y="92"/>
                    <a:pt x="212" y="87"/>
                    <a:pt x="191" y="84"/>
                  </a:cubicBezTo>
                  <a:cubicBezTo>
                    <a:pt x="179" y="82"/>
                    <a:pt x="162" y="79"/>
                    <a:pt x="145" y="77"/>
                  </a:cubicBezTo>
                  <a:cubicBezTo>
                    <a:pt x="154" y="73"/>
                    <a:pt x="163" y="69"/>
                    <a:pt x="170" y="63"/>
                  </a:cubicBezTo>
                  <a:cubicBezTo>
                    <a:pt x="174" y="60"/>
                    <a:pt x="170" y="54"/>
                    <a:pt x="166" y="55"/>
                  </a:cubicBezTo>
                  <a:cubicBezTo>
                    <a:pt x="154" y="59"/>
                    <a:pt x="144" y="65"/>
                    <a:pt x="132" y="69"/>
                  </a:cubicBezTo>
                  <a:cubicBezTo>
                    <a:pt x="124" y="71"/>
                    <a:pt x="116" y="74"/>
                    <a:pt x="108" y="76"/>
                  </a:cubicBezTo>
                  <a:cubicBezTo>
                    <a:pt x="97" y="77"/>
                    <a:pt x="86" y="80"/>
                    <a:pt x="78" y="87"/>
                  </a:cubicBezTo>
                  <a:cubicBezTo>
                    <a:pt x="52" y="108"/>
                    <a:pt x="49" y="161"/>
                    <a:pt x="60" y="195"/>
                  </a:cubicBezTo>
                  <a:cubicBezTo>
                    <a:pt x="52" y="200"/>
                    <a:pt x="45" y="207"/>
                    <a:pt x="39" y="216"/>
                  </a:cubicBezTo>
                  <a:cubicBezTo>
                    <a:pt x="34" y="219"/>
                    <a:pt x="30" y="222"/>
                    <a:pt x="27" y="228"/>
                  </a:cubicBezTo>
                  <a:cubicBezTo>
                    <a:pt x="15" y="247"/>
                    <a:pt x="29" y="272"/>
                    <a:pt x="43" y="291"/>
                  </a:cubicBezTo>
                  <a:cubicBezTo>
                    <a:pt x="0" y="308"/>
                    <a:pt x="8" y="386"/>
                    <a:pt x="15" y="421"/>
                  </a:cubicBezTo>
                  <a:cubicBezTo>
                    <a:pt x="15" y="422"/>
                    <a:pt x="17" y="424"/>
                    <a:pt x="18" y="424"/>
                  </a:cubicBezTo>
                  <a:cubicBezTo>
                    <a:pt x="27" y="427"/>
                    <a:pt x="36" y="430"/>
                    <a:pt x="45" y="431"/>
                  </a:cubicBezTo>
                  <a:cubicBezTo>
                    <a:pt x="49" y="444"/>
                    <a:pt x="56" y="456"/>
                    <a:pt x="68" y="465"/>
                  </a:cubicBezTo>
                  <a:cubicBezTo>
                    <a:pt x="81" y="475"/>
                    <a:pt x="99" y="476"/>
                    <a:pt x="114" y="475"/>
                  </a:cubicBezTo>
                  <a:cubicBezTo>
                    <a:pt x="144" y="474"/>
                    <a:pt x="170" y="470"/>
                    <a:pt x="199" y="476"/>
                  </a:cubicBezTo>
                  <a:cubicBezTo>
                    <a:pt x="227" y="482"/>
                    <a:pt x="269" y="496"/>
                    <a:pt x="293" y="473"/>
                  </a:cubicBezTo>
                  <a:cubicBezTo>
                    <a:pt x="296" y="471"/>
                    <a:pt x="298" y="469"/>
                    <a:pt x="300" y="466"/>
                  </a:cubicBezTo>
                  <a:cubicBezTo>
                    <a:pt x="300" y="468"/>
                    <a:pt x="301" y="469"/>
                    <a:pt x="302" y="469"/>
                  </a:cubicBezTo>
                  <a:cubicBezTo>
                    <a:pt x="306" y="474"/>
                    <a:pt x="316" y="470"/>
                    <a:pt x="320" y="468"/>
                  </a:cubicBezTo>
                  <a:cubicBezTo>
                    <a:pt x="327" y="466"/>
                    <a:pt x="337" y="462"/>
                    <a:pt x="343" y="456"/>
                  </a:cubicBezTo>
                  <a:cubicBezTo>
                    <a:pt x="368" y="452"/>
                    <a:pt x="393" y="443"/>
                    <a:pt x="414" y="428"/>
                  </a:cubicBezTo>
                  <a:cubicBezTo>
                    <a:pt x="415" y="428"/>
                    <a:pt x="415" y="427"/>
                    <a:pt x="416" y="426"/>
                  </a:cubicBezTo>
                  <a:cubicBezTo>
                    <a:pt x="418" y="427"/>
                    <a:pt x="421" y="425"/>
                    <a:pt x="421" y="422"/>
                  </a:cubicBezTo>
                  <a:cubicBezTo>
                    <a:pt x="421" y="405"/>
                    <a:pt x="425" y="369"/>
                    <a:pt x="420" y="341"/>
                  </a:cubicBezTo>
                  <a:cubicBezTo>
                    <a:pt x="420" y="341"/>
                    <a:pt x="421" y="340"/>
                    <a:pt x="422" y="340"/>
                  </a:cubicBezTo>
                  <a:cubicBezTo>
                    <a:pt x="440" y="322"/>
                    <a:pt x="464" y="303"/>
                    <a:pt x="473" y="279"/>
                  </a:cubicBezTo>
                  <a:cubicBezTo>
                    <a:pt x="482" y="251"/>
                    <a:pt x="475" y="224"/>
                    <a:pt x="470" y="196"/>
                  </a:cubicBezTo>
                  <a:close/>
                  <a:moveTo>
                    <a:pt x="194" y="63"/>
                  </a:moveTo>
                  <a:cubicBezTo>
                    <a:pt x="189" y="64"/>
                    <a:pt x="183" y="65"/>
                    <a:pt x="178" y="66"/>
                  </a:cubicBezTo>
                  <a:cubicBezTo>
                    <a:pt x="177" y="66"/>
                    <a:pt x="176" y="66"/>
                    <a:pt x="176" y="67"/>
                  </a:cubicBezTo>
                  <a:cubicBezTo>
                    <a:pt x="178" y="54"/>
                    <a:pt x="181" y="40"/>
                    <a:pt x="189" y="30"/>
                  </a:cubicBezTo>
                  <a:cubicBezTo>
                    <a:pt x="192" y="30"/>
                    <a:pt x="194" y="31"/>
                    <a:pt x="197" y="31"/>
                  </a:cubicBezTo>
                  <a:cubicBezTo>
                    <a:pt x="193" y="40"/>
                    <a:pt x="194" y="53"/>
                    <a:pt x="194" y="63"/>
                  </a:cubicBezTo>
                  <a:close/>
                  <a:moveTo>
                    <a:pt x="205" y="49"/>
                  </a:moveTo>
                  <a:cubicBezTo>
                    <a:pt x="205" y="49"/>
                    <a:pt x="205" y="48"/>
                    <a:pt x="205" y="48"/>
                  </a:cubicBezTo>
                  <a:cubicBezTo>
                    <a:pt x="205" y="43"/>
                    <a:pt x="206" y="38"/>
                    <a:pt x="206" y="32"/>
                  </a:cubicBezTo>
                  <a:cubicBezTo>
                    <a:pt x="220" y="33"/>
                    <a:pt x="235" y="33"/>
                    <a:pt x="249" y="35"/>
                  </a:cubicBezTo>
                  <a:cubicBezTo>
                    <a:pt x="263" y="38"/>
                    <a:pt x="271" y="45"/>
                    <a:pt x="277" y="54"/>
                  </a:cubicBezTo>
                  <a:cubicBezTo>
                    <a:pt x="255" y="48"/>
                    <a:pt x="228" y="52"/>
                    <a:pt x="205" y="49"/>
                  </a:cubicBezTo>
                  <a:close/>
                  <a:moveTo>
                    <a:pt x="317" y="83"/>
                  </a:moveTo>
                  <a:cubicBezTo>
                    <a:pt x="310" y="88"/>
                    <a:pt x="304" y="92"/>
                    <a:pt x="296" y="95"/>
                  </a:cubicBezTo>
                  <a:cubicBezTo>
                    <a:pt x="296" y="85"/>
                    <a:pt x="295" y="75"/>
                    <a:pt x="293" y="66"/>
                  </a:cubicBezTo>
                  <a:cubicBezTo>
                    <a:pt x="294" y="65"/>
                    <a:pt x="294" y="62"/>
                    <a:pt x="292" y="60"/>
                  </a:cubicBezTo>
                  <a:cubicBezTo>
                    <a:pt x="291" y="60"/>
                    <a:pt x="291" y="60"/>
                    <a:pt x="291" y="60"/>
                  </a:cubicBezTo>
                  <a:cubicBezTo>
                    <a:pt x="287" y="48"/>
                    <a:pt x="279" y="37"/>
                    <a:pt x="266" y="31"/>
                  </a:cubicBezTo>
                  <a:cubicBezTo>
                    <a:pt x="246" y="22"/>
                    <a:pt x="216" y="21"/>
                    <a:pt x="194" y="25"/>
                  </a:cubicBezTo>
                  <a:cubicBezTo>
                    <a:pt x="195" y="23"/>
                    <a:pt x="196" y="22"/>
                    <a:pt x="198" y="21"/>
                  </a:cubicBezTo>
                  <a:cubicBezTo>
                    <a:pt x="214" y="9"/>
                    <a:pt x="239" y="12"/>
                    <a:pt x="257" y="14"/>
                  </a:cubicBezTo>
                  <a:cubicBezTo>
                    <a:pt x="278" y="15"/>
                    <a:pt x="300" y="20"/>
                    <a:pt x="312" y="39"/>
                  </a:cubicBezTo>
                  <a:cubicBezTo>
                    <a:pt x="320" y="52"/>
                    <a:pt x="319" y="67"/>
                    <a:pt x="320" y="82"/>
                  </a:cubicBezTo>
                  <a:cubicBezTo>
                    <a:pt x="319" y="82"/>
                    <a:pt x="318" y="82"/>
                    <a:pt x="317" y="83"/>
                  </a:cubicBezTo>
                  <a:close/>
                  <a:moveTo>
                    <a:pt x="52" y="222"/>
                  </a:moveTo>
                  <a:cubicBezTo>
                    <a:pt x="73" y="215"/>
                    <a:pt x="102" y="221"/>
                    <a:pt x="124" y="221"/>
                  </a:cubicBezTo>
                  <a:cubicBezTo>
                    <a:pt x="180" y="222"/>
                    <a:pt x="232" y="233"/>
                    <a:pt x="232" y="299"/>
                  </a:cubicBezTo>
                  <a:cubicBezTo>
                    <a:pt x="232" y="305"/>
                    <a:pt x="240" y="305"/>
                    <a:pt x="240" y="299"/>
                  </a:cubicBezTo>
                  <a:cubicBezTo>
                    <a:pt x="249" y="220"/>
                    <a:pt x="171" y="212"/>
                    <a:pt x="111" y="212"/>
                  </a:cubicBezTo>
                  <a:cubicBezTo>
                    <a:pt x="96" y="212"/>
                    <a:pt x="73" y="208"/>
                    <a:pt x="54" y="211"/>
                  </a:cubicBezTo>
                  <a:cubicBezTo>
                    <a:pt x="57" y="209"/>
                    <a:pt x="60" y="206"/>
                    <a:pt x="63" y="204"/>
                  </a:cubicBezTo>
                  <a:cubicBezTo>
                    <a:pt x="64" y="205"/>
                    <a:pt x="64" y="206"/>
                    <a:pt x="64" y="207"/>
                  </a:cubicBezTo>
                  <a:cubicBezTo>
                    <a:pt x="67" y="212"/>
                    <a:pt x="73" y="208"/>
                    <a:pt x="72" y="204"/>
                  </a:cubicBezTo>
                  <a:cubicBezTo>
                    <a:pt x="72" y="202"/>
                    <a:pt x="72" y="201"/>
                    <a:pt x="72" y="199"/>
                  </a:cubicBezTo>
                  <a:cubicBezTo>
                    <a:pt x="102" y="182"/>
                    <a:pt x="138" y="185"/>
                    <a:pt x="178" y="188"/>
                  </a:cubicBezTo>
                  <a:cubicBezTo>
                    <a:pt x="208" y="190"/>
                    <a:pt x="237" y="193"/>
                    <a:pt x="246" y="228"/>
                  </a:cubicBezTo>
                  <a:cubicBezTo>
                    <a:pt x="252" y="251"/>
                    <a:pt x="249" y="280"/>
                    <a:pt x="243" y="303"/>
                  </a:cubicBezTo>
                  <a:cubicBezTo>
                    <a:pt x="243" y="303"/>
                    <a:pt x="243" y="304"/>
                    <a:pt x="243" y="304"/>
                  </a:cubicBezTo>
                  <a:cubicBezTo>
                    <a:pt x="242" y="304"/>
                    <a:pt x="242" y="304"/>
                    <a:pt x="241" y="304"/>
                  </a:cubicBezTo>
                  <a:cubicBezTo>
                    <a:pt x="182" y="302"/>
                    <a:pt x="121" y="297"/>
                    <a:pt x="62" y="301"/>
                  </a:cubicBezTo>
                  <a:cubicBezTo>
                    <a:pt x="61" y="299"/>
                    <a:pt x="58" y="298"/>
                    <a:pt x="57" y="300"/>
                  </a:cubicBezTo>
                  <a:cubicBezTo>
                    <a:pt x="44" y="277"/>
                    <a:pt x="16" y="234"/>
                    <a:pt x="52" y="222"/>
                  </a:cubicBezTo>
                  <a:close/>
                  <a:moveTo>
                    <a:pt x="44" y="425"/>
                  </a:moveTo>
                  <a:cubicBezTo>
                    <a:pt x="29" y="420"/>
                    <a:pt x="24" y="414"/>
                    <a:pt x="22" y="399"/>
                  </a:cubicBezTo>
                  <a:cubicBezTo>
                    <a:pt x="20" y="387"/>
                    <a:pt x="20" y="375"/>
                    <a:pt x="20" y="362"/>
                  </a:cubicBezTo>
                  <a:cubicBezTo>
                    <a:pt x="21" y="336"/>
                    <a:pt x="28" y="315"/>
                    <a:pt x="48" y="297"/>
                  </a:cubicBezTo>
                  <a:cubicBezTo>
                    <a:pt x="50" y="300"/>
                    <a:pt x="53" y="303"/>
                    <a:pt x="55" y="305"/>
                  </a:cubicBezTo>
                  <a:cubicBezTo>
                    <a:pt x="55" y="305"/>
                    <a:pt x="55" y="305"/>
                    <a:pt x="55" y="306"/>
                  </a:cubicBezTo>
                  <a:cubicBezTo>
                    <a:pt x="48" y="340"/>
                    <a:pt x="35" y="387"/>
                    <a:pt x="44" y="425"/>
                  </a:cubicBezTo>
                  <a:close/>
                  <a:moveTo>
                    <a:pt x="284" y="464"/>
                  </a:moveTo>
                  <a:cubicBezTo>
                    <a:pt x="262" y="486"/>
                    <a:pt x="213" y="468"/>
                    <a:pt x="187" y="462"/>
                  </a:cubicBezTo>
                  <a:cubicBezTo>
                    <a:pt x="155" y="456"/>
                    <a:pt x="122" y="469"/>
                    <a:pt x="90" y="464"/>
                  </a:cubicBezTo>
                  <a:cubicBezTo>
                    <a:pt x="28" y="453"/>
                    <a:pt x="57" y="352"/>
                    <a:pt x="61" y="307"/>
                  </a:cubicBezTo>
                  <a:cubicBezTo>
                    <a:pt x="120" y="312"/>
                    <a:pt x="182" y="318"/>
                    <a:pt x="241" y="314"/>
                  </a:cubicBezTo>
                  <a:cubicBezTo>
                    <a:pt x="244" y="313"/>
                    <a:pt x="246" y="311"/>
                    <a:pt x="246" y="308"/>
                  </a:cubicBezTo>
                  <a:cubicBezTo>
                    <a:pt x="248" y="309"/>
                    <a:pt x="251" y="309"/>
                    <a:pt x="253" y="305"/>
                  </a:cubicBezTo>
                  <a:cubicBezTo>
                    <a:pt x="270" y="256"/>
                    <a:pt x="263" y="184"/>
                    <a:pt x="201" y="179"/>
                  </a:cubicBezTo>
                  <a:cubicBezTo>
                    <a:pt x="157" y="175"/>
                    <a:pt x="107" y="169"/>
                    <a:pt x="70" y="188"/>
                  </a:cubicBezTo>
                  <a:cubicBezTo>
                    <a:pt x="66" y="151"/>
                    <a:pt x="64" y="96"/>
                    <a:pt x="106" y="91"/>
                  </a:cubicBezTo>
                  <a:cubicBezTo>
                    <a:pt x="141" y="87"/>
                    <a:pt x="184" y="93"/>
                    <a:pt x="217" y="101"/>
                  </a:cubicBezTo>
                  <a:cubicBezTo>
                    <a:pt x="272" y="116"/>
                    <a:pt x="251" y="174"/>
                    <a:pt x="274" y="213"/>
                  </a:cubicBezTo>
                  <a:cubicBezTo>
                    <a:pt x="287" y="232"/>
                    <a:pt x="301" y="248"/>
                    <a:pt x="308" y="270"/>
                  </a:cubicBezTo>
                  <a:cubicBezTo>
                    <a:pt x="316" y="296"/>
                    <a:pt x="315" y="324"/>
                    <a:pt x="314" y="350"/>
                  </a:cubicBezTo>
                  <a:cubicBezTo>
                    <a:pt x="312" y="385"/>
                    <a:pt x="311" y="437"/>
                    <a:pt x="284" y="464"/>
                  </a:cubicBezTo>
                  <a:close/>
                  <a:moveTo>
                    <a:pt x="345" y="449"/>
                  </a:moveTo>
                  <a:cubicBezTo>
                    <a:pt x="344" y="447"/>
                    <a:pt x="341" y="446"/>
                    <a:pt x="338" y="447"/>
                  </a:cubicBezTo>
                  <a:cubicBezTo>
                    <a:pt x="336" y="402"/>
                    <a:pt x="322" y="311"/>
                    <a:pt x="386" y="311"/>
                  </a:cubicBezTo>
                  <a:cubicBezTo>
                    <a:pt x="395" y="311"/>
                    <a:pt x="401" y="316"/>
                    <a:pt x="405" y="324"/>
                  </a:cubicBezTo>
                  <a:cubicBezTo>
                    <a:pt x="405" y="325"/>
                    <a:pt x="406" y="325"/>
                    <a:pt x="406" y="325"/>
                  </a:cubicBezTo>
                  <a:cubicBezTo>
                    <a:pt x="352" y="335"/>
                    <a:pt x="345" y="398"/>
                    <a:pt x="360" y="443"/>
                  </a:cubicBezTo>
                  <a:cubicBezTo>
                    <a:pt x="360" y="444"/>
                    <a:pt x="360" y="444"/>
                    <a:pt x="360" y="444"/>
                  </a:cubicBezTo>
                  <a:cubicBezTo>
                    <a:pt x="355" y="446"/>
                    <a:pt x="350" y="448"/>
                    <a:pt x="345" y="449"/>
                  </a:cubicBezTo>
                  <a:close/>
                  <a:moveTo>
                    <a:pt x="396" y="239"/>
                  </a:moveTo>
                  <a:cubicBezTo>
                    <a:pt x="398" y="214"/>
                    <a:pt x="399" y="190"/>
                    <a:pt x="397" y="165"/>
                  </a:cubicBezTo>
                  <a:cubicBezTo>
                    <a:pt x="436" y="146"/>
                    <a:pt x="443" y="218"/>
                    <a:pt x="444" y="241"/>
                  </a:cubicBezTo>
                  <a:cubicBezTo>
                    <a:pt x="446" y="270"/>
                    <a:pt x="424" y="293"/>
                    <a:pt x="410" y="316"/>
                  </a:cubicBezTo>
                  <a:cubicBezTo>
                    <a:pt x="405" y="310"/>
                    <a:pt x="399" y="306"/>
                    <a:pt x="390" y="304"/>
                  </a:cubicBezTo>
                  <a:cubicBezTo>
                    <a:pt x="396" y="284"/>
                    <a:pt x="394" y="260"/>
                    <a:pt x="396" y="239"/>
                  </a:cubicBezTo>
                  <a:close/>
                  <a:moveTo>
                    <a:pt x="411" y="419"/>
                  </a:moveTo>
                  <a:cubicBezTo>
                    <a:pt x="410" y="419"/>
                    <a:pt x="410" y="419"/>
                    <a:pt x="409" y="419"/>
                  </a:cubicBezTo>
                  <a:cubicBezTo>
                    <a:pt x="395" y="428"/>
                    <a:pt x="381" y="436"/>
                    <a:pt x="366" y="442"/>
                  </a:cubicBezTo>
                  <a:cubicBezTo>
                    <a:pt x="366" y="442"/>
                    <a:pt x="366" y="442"/>
                    <a:pt x="366" y="441"/>
                  </a:cubicBezTo>
                  <a:cubicBezTo>
                    <a:pt x="359" y="402"/>
                    <a:pt x="357" y="341"/>
                    <a:pt x="409" y="334"/>
                  </a:cubicBezTo>
                  <a:cubicBezTo>
                    <a:pt x="409" y="334"/>
                    <a:pt x="409" y="334"/>
                    <a:pt x="409" y="334"/>
                  </a:cubicBezTo>
                  <a:cubicBezTo>
                    <a:pt x="416" y="360"/>
                    <a:pt x="410" y="401"/>
                    <a:pt x="411" y="419"/>
                  </a:cubicBezTo>
                  <a:close/>
                  <a:moveTo>
                    <a:pt x="457" y="285"/>
                  </a:moveTo>
                  <a:cubicBezTo>
                    <a:pt x="447" y="302"/>
                    <a:pt x="430" y="316"/>
                    <a:pt x="417" y="331"/>
                  </a:cubicBezTo>
                  <a:cubicBezTo>
                    <a:pt x="417" y="330"/>
                    <a:pt x="416" y="329"/>
                    <a:pt x="416" y="328"/>
                  </a:cubicBezTo>
                  <a:cubicBezTo>
                    <a:pt x="416" y="328"/>
                    <a:pt x="416" y="328"/>
                    <a:pt x="417" y="328"/>
                  </a:cubicBezTo>
                  <a:cubicBezTo>
                    <a:pt x="428" y="308"/>
                    <a:pt x="443" y="290"/>
                    <a:pt x="451" y="268"/>
                  </a:cubicBezTo>
                  <a:cubicBezTo>
                    <a:pt x="459" y="248"/>
                    <a:pt x="454" y="223"/>
                    <a:pt x="449" y="203"/>
                  </a:cubicBezTo>
                  <a:cubicBezTo>
                    <a:pt x="443" y="180"/>
                    <a:pt x="425" y="128"/>
                    <a:pt x="396" y="159"/>
                  </a:cubicBezTo>
                  <a:cubicBezTo>
                    <a:pt x="396" y="157"/>
                    <a:pt x="396" y="156"/>
                    <a:pt x="396" y="155"/>
                  </a:cubicBezTo>
                  <a:cubicBezTo>
                    <a:pt x="395" y="144"/>
                    <a:pt x="393" y="134"/>
                    <a:pt x="390" y="124"/>
                  </a:cubicBezTo>
                  <a:cubicBezTo>
                    <a:pt x="443" y="115"/>
                    <a:pt x="455" y="169"/>
                    <a:pt x="463" y="213"/>
                  </a:cubicBezTo>
                  <a:cubicBezTo>
                    <a:pt x="468" y="239"/>
                    <a:pt x="471" y="262"/>
                    <a:pt x="457" y="2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307464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50"/>
        <p:cNvGrpSpPr/>
        <p:nvPr/>
      </p:nvGrpSpPr>
      <p:grpSpPr>
        <a:xfrm>
          <a:off x="0" y="0"/>
          <a:ext cx="0" cy="0"/>
          <a:chOff x="0" y="0"/>
          <a:chExt cx="0" cy="0"/>
        </a:xfrm>
      </p:grpSpPr>
      <p:sp>
        <p:nvSpPr>
          <p:cNvPr id="3351" name="Google Shape;3351;p56"/>
          <p:cNvSpPr/>
          <p:nvPr/>
        </p:nvSpPr>
        <p:spPr>
          <a:xfrm>
            <a:off x="960000" y="3179999"/>
            <a:ext cx="3007867" cy="2154951"/>
          </a:xfrm>
          <a:prstGeom prst="roundRect">
            <a:avLst>
              <a:gd name="adj" fmla="val 3453"/>
            </a:avLst>
          </a:prstGeom>
          <a:solidFill>
            <a:schemeClr val="lt2"/>
          </a:solidFill>
          <a:ln>
            <a:noFill/>
          </a:ln>
        </p:spPr>
        <p:txBody>
          <a:bodyPr spcFirstLastPara="1" wrap="square" lIns="121900" tIns="121900" rIns="121900" bIns="121900" anchor="ctr" anchorCtr="0">
            <a:noAutofit/>
          </a:bodyPr>
          <a:lstStyle/>
          <a:p>
            <a:endParaRPr sz="2400"/>
          </a:p>
        </p:txBody>
      </p:sp>
      <p:sp>
        <p:nvSpPr>
          <p:cNvPr id="3352" name="Google Shape;3352;p56"/>
          <p:cNvSpPr txBox="1"/>
          <p:nvPr/>
        </p:nvSpPr>
        <p:spPr>
          <a:xfrm>
            <a:off x="1106750" y="3394541"/>
            <a:ext cx="2680572" cy="1722679"/>
          </a:xfrm>
          <a:prstGeom prst="rect">
            <a:avLst/>
          </a:prstGeom>
          <a:noFill/>
          <a:ln>
            <a:noFill/>
          </a:ln>
        </p:spPr>
        <p:txBody>
          <a:bodyPr spcFirstLastPara="1" wrap="square" lIns="121900" tIns="121900" rIns="121900" bIns="121900" anchor="t" anchorCtr="0">
            <a:noAutofit/>
          </a:bodyPr>
          <a:lstStyle/>
          <a:p>
            <a:pPr algn="just"/>
            <a:r>
              <a:rPr lang="vi-VN" sz="2000" b="1">
                <a:solidFill>
                  <a:srgbClr val="002060"/>
                </a:solidFill>
                <a:latin typeface="Calibri Light" panose="020F0302020204030204" pitchFamily="34" charset="0"/>
                <a:cs typeface="Calibri Light" panose="020F0302020204030204" pitchFamily="34" charset="0"/>
              </a:rPr>
              <a:t>HÃY SƯU TẦM MỘT TẤM GƯƠNG SIÊNG NĂNG KIÊN TRÌ VÀ VIẾT SUY NGHĨ CỦA EM TỪ TẤM GƯƠNG ĐÓ</a:t>
            </a:r>
          </a:p>
        </p:txBody>
      </p:sp>
      <p:sp>
        <p:nvSpPr>
          <p:cNvPr id="3353" name="Google Shape;3353;p56"/>
          <p:cNvSpPr/>
          <p:nvPr/>
        </p:nvSpPr>
        <p:spPr>
          <a:xfrm>
            <a:off x="8235360" y="3179999"/>
            <a:ext cx="2996640" cy="2172429"/>
          </a:xfrm>
          <a:prstGeom prst="roundRect">
            <a:avLst>
              <a:gd name="adj" fmla="val 4304"/>
            </a:avLst>
          </a:prstGeom>
          <a:solidFill>
            <a:schemeClr val="dk2"/>
          </a:solidFill>
          <a:ln>
            <a:noFill/>
          </a:ln>
        </p:spPr>
        <p:txBody>
          <a:bodyPr spcFirstLastPara="1" wrap="square" lIns="121900" tIns="121900" rIns="121900" bIns="121900" anchor="ctr" anchorCtr="0">
            <a:noAutofit/>
          </a:bodyPr>
          <a:lstStyle/>
          <a:p>
            <a:endParaRPr sz="2400"/>
          </a:p>
        </p:txBody>
      </p:sp>
      <p:sp>
        <p:nvSpPr>
          <p:cNvPr id="3354" name="Google Shape;3354;p56"/>
          <p:cNvSpPr txBox="1"/>
          <p:nvPr/>
        </p:nvSpPr>
        <p:spPr>
          <a:xfrm>
            <a:off x="8336008" y="3287385"/>
            <a:ext cx="2747995" cy="1866056"/>
          </a:xfrm>
          <a:prstGeom prst="rect">
            <a:avLst/>
          </a:prstGeom>
          <a:noFill/>
          <a:ln>
            <a:noFill/>
          </a:ln>
        </p:spPr>
        <p:txBody>
          <a:bodyPr spcFirstLastPara="1" wrap="square" lIns="121900" tIns="121900" rIns="121900" bIns="121900" anchor="t" anchorCtr="0">
            <a:noAutofit/>
          </a:bodyPr>
          <a:lstStyle/>
          <a:p>
            <a:pPr algn="just"/>
            <a:r>
              <a:rPr lang="en" sz="2000" b="1">
                <a:solidFill>
                  <a:schemeClr val="bg1"/>
                </a:solidFill>
                <a:latin typeface="Calibri Light" panose="020F0302020204030204" pitchFamily="34" charset="0"/>
                <a:ea typeface="Nunito"/>
                <a:cs typeface="Calibri Light" panose="020F0302020204030204" pitchFamily="34" charset="0"/>
                <a:sym typeface="Nunito"/>
              </a:rPr>
              <a:t>XÂY DỰNG VÀ THỰC HIỆN KẾ HOẠCH KHẮC PHỤC NHỮNG BH CHƯA SIÊNG NĂNG KIÊN TRÌ. SAU ĐÓ CHIA SẼ KQ THỰC HIỆN.</a:t>
            </a:r>
            <a:endParaRPr sz="2000" b="1">
              <a:solidFill>
                <a:schemeClr val="bg1"/>
              </a:solidFill>
              <a:latin typeface="Calibri Light" panose="020F0302020204030204" pitchFamily="34" charset="0"/>
              <a:ea typeface="Nunito"/>
              <a:cs typeface="Calibri Light" panose="020F0302020204030204" pitchFamily="34" charset="0"/>
              <a:sym typeface="Nunito"/>
            </a:endParaRPr>
          </a:p>
        </p:txBody>
      </p:sp>
      <p:sp>
        <p:nvSpPr>
          <p:cNvPr id="3355" name="Google Shape;3355;p56"/>
          <p:cNvSpPr txBox="1">
            <a:spLocks noGrp="1"/>
          </p:cNvSpPr>
          <p:nvPr>
            <p:ph type="title"/>
          </p:nvPr>
        </p:nvSpPr>
        <p:spPr>
          <a:xfrm>
            <a:off x="960000" y="593367"/>
            <a:ext cx="10272000" cy="763600"/>
          </a:xfrm>
          <a:prstGeom prst="rect">
            <a:avLst/>
          </a:prstGeom>
        </p:spPr>
        <p:txBody>
          <a:bodyPr spcFirstLastPara="1" wrap="square" lIns="121900" tIns="121900" rIns="121900" bIns="121900" anchor="t" anchorCtr="0">
            <a:noAutofit/>
          </a:bodyPr>
          <a:lstStyle/>
          <a:p>
            <a:r>
              <a:rPr lang="en" b="1">
                <a:latin typeface="Calibri Light" panose="020F0302020204030204" pitchFamily="34" charset="0"/>
                <a:cs typeface="Calibri Light" panose="020F0302020204030204" pitchFamily="34" charset="0"/>
              </a:rPr>
              <a:t>THỰC HIỆN BÀI TẬP SAU</a:t>
            </a:r>
            <a:endParaRPr b="1">
              <a:latin typeface="Calibri Light" panose="020F0302020204030204" pitchFamily="34" charset="0"/>
              <a:cs typeface="Calibri Light" panose="020F0302020204030204" pitchFamily="34" charset="0"/>
            </a:endParaRPr>
          </a:p>
        </p:txBody>
      </p:sp>
      <p:grpSp>
        <p:nvGrpSpPr>
          <p:cNvPr id="3357" name="Google Shape;3357;p56"/>
          <p:cNvGrpSpPr/>
          <p:nvPr/>
        </p:nvGrpSpPr>
        <p:grpSpPr>
          <a:xfrm>
            <a:off x="5992346" y="1849267"/>
            <a:ext cx="2442813" cy="3260621"/>
            <a:chOff x="4508709" y="1070279"/>
            <a:chExt cx="2187855" cy="2920308"/>
          </a:xfrm>
        </p:grpSpPr>
        <p:sp>
          <p:nvSpPr>
            <p:cNvPr id="3358" name="Google Shape;3358;p56"/>
            <p:cNvSpPr/>
            <p:nvPr/>
          </p:nvSpPr>
          <p:spPr>
            <a:xfrm>
              <a:off x="4633698" y="3752223"/>
              <a:ext cx="1126972" cy="238363"/>
            </a:xfrm>
            <a:custGeom>
              <a:avLst/>
              <a:gdLst/>
              <a:ahLst/>
              <a:cxnLst/>
              <a:rect l="l" t="t" r="r" b="b"/>
              <a:pathLst>
                <a:path w="37157" h="7859" extrusionOk="0">
                  <a:moveTo>
                    <a:pt x="18565" y="0"/>
                  </a:moveTo>
                  <a:cubicBezTo>
                    <a:pt x="8324" y="0"/>
                    <a:pt x="0" y="1780"/>
                    <a:pt x="0" y="3943"/>
                  </a:cubicBezTo>
                  <a:cubicBezTo>
                    <a:pt x="0" y="6106"/>
                    <a:pt x="8324" y="7859"/>
                    <a:pt x="18565" y="7859"/>
                  </a:cubicBezTo>
                  <a:cubicBezTo>
                    <a:pt x="28833" y="7859"/>
                    <a:pt x="37157" y="6106"/>
                    <a:pt x="37157" y="3943"/>
                  </a:cubicBezTo>
                  <a:cubicBezTo>
                    <a:pt x="37157" y="1780"/>
                    <a:pt x="28833" y="0"/>
                    <a:pt x="1856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359" name="Google Shape;3359;p56"/>
            <p:cNvSpPr/>
            <p:nvPr/>
          </p:nvSpPr>
          <p:spPr>
            <a:xfrm>
              <a:off x="4919375" y="1070279"/>
              <a:ext cx="1777189" cy="1184409"/>
            </a:xfrm>
            <a:custGeom>
              <a:avLst/>
              <a:gdLst/>
              <a:ahLst/>
              <a:cxnLst/>
              <a:rect l="l" t="t" r="r" b="b"/>
              <a:pathLst>
                <a:path w="58597" h="39052" extrusionOk="0">
                  <a:moveTo>
                    <a:pt x="40281" y="1"/>
                  </a:moveTo>
                  <a:cubicBezTo>
                    <a:pt x="37802" y="1"/>
                    <a:pt x="36162" y="1627"/>
                    <a:pt x="33816" y="2845"/>
                  </a:cubicBezTo>
                  <a:cubicBezTo>
                    <a:pt x="32201" y="3667"/>
                    <a:pt x="30394" y="4077"/>
                    <a:pt x="28614" y="4488"/>
                  </a:cubicBezTo>
                  <a:cubicBezTo>
                    <a:pt x="16539" y="7144"/>
                    <a:pt x="15170" y="15824"/>
                    <a:pt x="5942" y="18042"/>
                  </a:cubicBezTo>
                  <a:cubicBezTo>
                    <a:pt x="0" y="19466"/>
                    <a:pt x="192" y="26859"/>
                    <a:pt x="192" y="26859"/>
                  </a:cubicBezTo>
                  <a:cubicBezTo>
                    <a:pt x="2930" y="28036"/>
                    <a:pt x="5668" y="29186"/>
                    <a:pt x="8406" y="30364"/>
                  </a:cubicBezTo>
                  <a:cubicBezTo>
                    <a:pt x="10159" y="31130"/>
                    <a:pt x="6407" y="35758"/>
                    <a:pt x="7831" y="37045"/>
                  </a:cubicBezTo>
                  <a:cubicBezTo>
                    <a:pt x="8543" y="37702"/>
                    <a:pt x="10010" y="37872"/>
                    <a:pt x="11703" y="37872"/>
                  </a:cubicBezTo>
                  <a:cubicBezTo>
                    <a:pt x="12550" y="37872"/>
                    <a:pt x="13454" y="37830"/>
                    <a:pt x="14348" y="37784"/>
                  </a:cubicBezTo>
                  <a:cubicBezTo>
                    <a:pt x="15270" y="37737"/>
                    <a:pt x="16178" y="37690"/>
                    <a:pt x="17002" y="37690"/>
                  </a:cubicBezTo>
                  <a:cubicBezTo>
                    <a:pt x="18112" y="37690"/>
                    <a:pt x="19071" y="37775"/>
                    <a:pt x="19715" y="38058"/>
                  </a:cubicBezTo>
                  <a:cubicBezTo>
                    <a:pt x="21352" y="38745"/>
                    <a:pt x="23176" y="39051"/>
                    <a:pt x="24993" y="39051"/>
                  </a:cubicBezTo>
                  <a:cubicBezTo>
                    <a:pt x="26213" y="39051"/>
                    <a:pt x="27431" y="38913"/>
                    <a:pt x="28586" y="38660"/>
                  </a:cubicBezTo>
                  <a:cubicBezTo>
                    <a:pt x="31669" y="38010"/>
                    <a:pt x="34688" y="35729"/>
                    <a:pt x="37867" y="35729"/>
                  </a:cubicBezTo>
                  <a:cubicBezTo>
                    <a:pt x="38302" y="35729"/>
                    <a:pt x="38741" y="35772"/>
                    <a:pt x="39183" y="35867"/>
                  </a:cubicBezTo>
                  <a:cubicBezTo>
                    <a:pt x="40935" y="36251"/>
                    <a:pt x="42441" y="37236"/>
                    <a:pt x="44112" y="37839"/>
                  </a:cubicBezTo>
                  <a:cubicBezTo>
                    <a:pt x="44913" y="38128"/>
                    <a:pt x="45797" y="38322"/>
                    <a:pt x="46651" y="38322"/>
                  </a:cubicBezTo>
                  <a:cubicBezTo>
                    <a:pt x="47576" y="38322"/>
                    <a:pt x="48465" y="38094"/>
                    <a:pt x="49177" y="37510"/>
                  </a:cubicBezTo>
                  <a:cubicBezTo>
                    <a:pt x="50492" y="36470"/>
                    <a:pt x="50765" y="34717"/>
                    <a:pt x="51505" y="33293"/>
                  </a:cubicBezTo>
                  <a:cubicBezTo>
                    <a:pt x="52271" y="31787"/>
                    <a:pt x="53613" y="30802"/>
                    <a:pt x="55009" y="29871"/>
                  </a:cubicBezTo>
                  <a:cubicBezTo>
                    <a:pt x="56652" y="28748"/>
                    <a:pt x="58432" y="27324"/>
                    <a:pt x="58514" y="25325"/>
                  </a:cubicBezTo>
                  <a:cubicBezTo>
                    <a:pt x="58596" y="23710"/>
                    <a:pt x="57446" y="22259"/>
                    <a:pt x="56105" y="21328"/>
                  </a:cubicBezTo>
                  <a:cubicBezTo>
                    <a:pt x="54517" y="20260"/>
                    <a:pt x="52573" y="19794"/>
                    <a:pt x="50957" y="18726"/>
                  </a:cubicBezTo>
                  <a:cubicBezTo>
                    <a:pt x="49725" y="17878"/>
                    <a:pt x="48684" y="16618"/>
                    <a:pt x="48465" y="15167"/>
                  </a:cubicBezTo>
                  <a:cubicBezTo>
                    <a:pt x="48219" y="13524"/>
                    <a:pt x="48958" y="11936"/>
                    <a:pt x="49177" y="10293"/>
                  </a:cubicBezTo>
                  <a:cubicBezTo>
                    <a:pt x="49424" y="8212"/>
                    <a:pt x="48739" y="6240"/>
                    <a:pt x="47562" y="4515"/>
                  </a:cubicBezTo>
                  <a:cubicBezTo>
                    <a:pt x="46247" y="2517"/>
                    <a:pt x="44303" y="874"/>
                    <a:pt x="42003" y="244"/>
                  </a:cubicBezTo>
                  <a:cubicBezTo>
                    <a:pt x="41381" y="75"/>
                    <a:pt x="40812" y="1"/>
                    <a:pt x="4028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360" name="Google Shape;3360;p56"/>
            <p:cNvSpPr/>
            <p:nvPr/>
          </p:nvSpPr>
          <p:spPr>
            <a:xfrm>
              <a:off x="5562154" y="2241171"/>
              <a:ext cx="114644" cy="15801"/>
            </a:xfrm>
            <a:custGeom>
              <a:avLst/>
              <a:gdLst/>
              <a:ahLst/>
              <a:cxnLst/>
              <a:rect l="l" t="t" r="r" b="b"/>
              <a:pathLst>
                <a:path w="3780" h="521" extrusionOk="0">
                  <a:moveTo>
                    <a:pt x="137" y="0"/>
                  </a:moveTo>
                  <a:cubicBezTo>
                    <a:pt x="83" y="55"/>
                    <a:pt x="55" y="110"/>
                    <a:pt x="0" y="165"/>
                  </a:cubicBezTo>
                  <a:cubicBezTo>
                    <a:pt x="877" y="384"/>
                    <a:pt x="1753" y="521"/>
                    <a:pt x="2656" y="521"/>
                  </a:cubicBezTo>
                  <a:cubicBezTo>
                    <a:pt x="3040" y="521"/>
                    <a:pt x="3396" y="493"/>
                    <a:pt x="3779" y="438"/>
                  </a:cubicBezTo>
                  <a:cubicBezTo>
                    <a:pt x="2547" y="438"/>
                    <a:pt x="1315" y="302"/>
                    <a:pt x="137" y="0"/>
                  </a:cubicBezTo>
                  <a:close/>
                </a:path>
              </a:pathLst>
            </a:custGeom>
            <a:solidFill>
              <a:srgbClr val="999DC7"/>
            </a:solidFill>
            <a:ln>
              <a:noFill/>
            </a:ln>
          </p:spPr>
          <p:txBody>
            <a:bodyPr spcFirstLastPara="1" wrap="square" lIns="121900" tIns="121900" rIns="121900" bIns="121900" anchor="ctr" anchorCtr="0">
              <a:noAutofit/>
            </a:bodyPr>
            <a:lstStyle/>
            <a:p>
              <a:endParaRPr sz="2400"/>
            </a:p>
          </p:txBody>
        </p:sp>
        <p:sp>
          <p:nvSpPr>
            <p:cNvPr id="3361" name="Google Shape;3361;p56"/>
            <p:cNvSpPr/>
            <p:nvPr/>
          </p:nvSpPr>
          <p:spPr>
            <a:xfrm>
              <a:off x="5327129" y="1404031"/>
              <a:ext cx="1291379" cy="850426"/>
            </a:xfrm>
            <a:custGeom>
              <a:avLst/>
              <a:gdLst/>
              <a:ahLst/>
              <a:cxnLst/>
              <a:rect l="l" t="t" r="r" b="b"/>
              <a:pathLst>
                <a:path w="42579" h="28040" extrusionOk="0">
                  <a:moveTo>
                    <a:pt x="9091" y="14568"/>
                  </a:moveTo>
                  <a:lnTo>
                    <a:pt x="9091" y="14568"/>
                  </a:lnTo>
                  <a:cubicBezTo>
                    <a:pt x="9064" y="14595"/>
                    <a:pt x="9036" y="14623"/>
                    <a:pt x="8982" y="14623"/>
                  </a:cubicBezTo>
                  <a:cubicBezTo>
                    <a:pt x="8982" y="14705"/>
                    <a:pt x="8954" y="14787"/>
                    <a:pt x="8954" y="14842"/>
                  </a:cubicBezTo>
                  <a:cubicBezTo>
                    <a:pt x="8982" y="14759"/>
                    <a:pt x="9036" y="14677"/>
                    <a:pt x="9091" y="14568"/>
                  </a:cubicBezTo>
                  <a:close/>
                  <a:moveTo>
                    <a:pt x="8544" y="15553"/>
                  </a:moveTo>
                  <a:lnTo>
                    <a:pt x="8544" y="15553"/>
                  </a:lnTo>
                  <a:cubicBezTo>
                    <a:pt x="8051" y="16046"/>
                    <a:pt x="7120" y="16238"/>
                    <a:pt x="6024" y="16238"/>
                  </a:cubicBezTo>
                  <a:cubicBezTo>
                    <a:pt x="5586" y="16238"/>
                    <a:pt x="5121" y="16211"/>
                    <a:pt x="4628" y="16156"/>
                  </a:cubicBezTo>
                  <a:cubicBezTo>
                    <a:pt x="4628" y="16402"/>
                    <a:pt x="4601" y="16676"/>
                    <a:pt x="4546" y="16923"/>
                  </a:cubicBezTo>
                  <a:cubicBezTo>
                    <a:pt x="4327" y="18045"/>
                    <a:pt x="3587" y="18839"/>
                    <a:pt x="2876" y="18867"/>
                  </a:cubicBezTo>
                  <a:cubicBezTo>
                    <a:pt x="2520" y="20400"/>
                    <a:pt x="1753" y="21605"/>
                    <a:pt x="822" y="22508"/>
                  </a:cubicBezTo>
                  <a:cubicBezTo>
                    <a:pt x="603" y="22782"/>
                    <a:pt x="356" y="23001"/>
                    <a:pt x="110" y="23220"/>
                  </a:cubicBezTo>
                  <a:lnTo>
                    <a:pt x="1" y="23439"/>
                  </a:lnTo>
                  <a:cubicBezTo>
                    <a:pt x="1" y="23439"/>
                    <a:pt x="521" y="23905"/>
                    <a:pt x="1424" y="24562"/>
                  </a:cubicBezTo>
                  <a:cubicBezTo>
                    <a:pt x="2602" y="23439"/>
                    <a:pt x="3533" y="22262"/>
                    <a:pt x="3533" y="22262"/>
                  </a:cubicBezTo>
                  <a:lnTo>
                    <a:pt x="3670" y="22481"/>
                  </a:lnTo>
                  <a:cubicBezTo>
                    <a:pt x="5586" y="20373"/>
                    <a:pt x="7229" y="17936"/>
                    <a:pt x="8544" y="15553"/>
                  </a:cubicBezTo>
                  <a:close/>
                  <a:moveTo>
                    <a:pt x="28231" y="1"/>
                  </a:moveTo>
                  <a:cubicBezTo>
                    <a:pt x="25985" y="1"/>
                    <a:pt x="23083" y="1452"/>
                    <a:pt x="19660" y="5587"/>
                  </a:cubicBezTo>
                  <a:cubicBezTo>
                    <a:pt x="17771" y="7859"/>
                    <a:pt x="16046" y="9612"/>
                    <a:pt x="14458" y="10981"/>
                  </a:cubicBezTo>
                  <a:cubicBezTo>
                    <a:pt x="13253" y="15499"/>
                    <a:pt x="11473" y="21577"/>
                    <a:pt x="10049" y="24370"/>
                  </a:cubicBezTo>
                  <a:cubicBezTo>
                    <a:pt x="9502" y="25438"/>
                    <a:pt x="8735" y="26533"/>
                    <a:pt x="7886" y="27601"/>
                  </a:cubicBezTo>
                  <a:cubicBezTo>
                    <a:pt x="9064" y="27903"/>
                    <a:pt x="10296" y="28039"/>
                    <a:pt x="11528" y="28039"/>
                  </a:cubicBezTo>
                  <a:cubicBezTo>
                    <a:pt x="12760" y="27875"/>
                    <a:pt x="13965" y="27410"/>
                    <a:pt x="15088" y="26479"/>
                  </a:cubicBezTo>
                  <a:cubicBezTo>
                    <a:pt x="17607" y="24425"/>
                    <a:pt x="20153" y="23823"/>
                    <a:pt x="22563" y="23823"/>
                  </a:cubicBezTo>
                  <a:cubicBezTo>
                    <a:pt x="24288" y="23823"/>
                    <a:pt x="25958" y="24151"/>
                    <a:pt x="27491" y="24452"/>
                  </a:cubicBezTo>
                  <a:cubicBezTo>
                    <a:pt x="28997" y="24781"/>
                    <a:pt x="30394" y="25082"/>
                    <a:pt x="31571" y="25082"/>
                  </a:cubicBezTo>
                  <a:cubicBezTo>
                    <a:pt x="32721" y="25082"/>
                    <a:pt x="33680" y="24781"/>
                    <a:pt x="34392" y="23877"/>
                  </a:cubicBezTo>
                  <a:cubicBezTo>
                    <a:pt x="42579" y="13089"/>
                    <a:pt x="32584" y="11994"/>
                    <a:pt x="33789" y="7038"/>
                  </a:cubicBezTo>
                  <a:cubicBezTo>
                    <a:pt x="34337" y="4793"/>
                    <a:pt x="32311" y="1"/>
                    <a:pt x="2823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362" name="Google Shape;3362;p56"/>
            <p:cNvSpPr/>
            <p:nvPr/>
          </p:nvSpPr>
          <p:spPr>
            <a:xfrm>
              <a:off x="5452543" y="2861694"/>
              <a:ext cx="189374" cy="211969"/>
            </a:xfrm>
            <a:custGeom>
              <a:avLst/>
              <a:gdLst/>
              <a:ahLst/>
              <a:cxnLst/>
              <a:rect l="l" t="t" r="r" b="b"/>
              <a:pathLst>
                <a:path w="6244" h="6989" extrusionOk="0">
                  <a:moveTo>
                    <a:pt x="1640" y="1"/>
                  </a:moveTo>
                  <a:cubicBezTo>
                    <a:pt x="1325" y="1"/>
                    <a:pt x="1059" y="161"/>
                    <a:pt x="822" y="379"/>
                  </a:cubicBezTo>
                  <a:cubicBezTo>
                    <a:pt x="55" y="1145"/>
                    <a:pt x="0" y="2377"/>
                    <a:pt x="630" y="3254"/>
                  </a:cubicBezTo>
                  <a:lnTo>
                    <a:pt x="822" y="3527"/>
                  </a:lnTo>
                  <a:cubicBezTo>
                    <a:pt x="822" y="3527"/>
                    <a:pt x="3113" y="6989"/>
                    <a:pt x="4568" y="6989"/>
                  </a:cubicBezTo>
                  <a:cubicBezTo>
                    <a:pt x="4655" y="6989"/>
                    <a:pt x="4739" y="6976"/>
                    <a:pt x="4819" y="6950"/>
                  </a:cubicBezTo>
                  <a:cubicBezTo>
                    <a:pt x="6243" y="6457"/>
                    <a:pt x="3478" y="598"/>
                    <a:pt x="2026" y="77"/>
                  </a:cubicBezTo>
                  <a:cubicBezTo>
                    <a:pt x="1890" y="24"/>
                    <a:pt x="1761" y="1"/>
                    <a:pt x="1640" y="1"/>
                  </a:cubicBezTo>
                  <a:close/>
                </a:path>
              </a:pathLst>
            </a:custGeom>
            <a:solidFill>
              <a:srgbClr val="FCDAA2"/>
            </a:solidFill>
            <a:ln>
              <a:noFill/>
            </a:ln>
          </p:spPr>
          <p:txBody>
            <a:bodyPr spcFirstLastPara="1" wrap="square" lIns="121900" tIns="121900" rIns="121900" bIns="121900" anchor="ctr" anchorCtr="0">
              <a:noAutofit/>
            </a:bodyPr>
            <a:lstStyle/>
            <a:p>
              <a:endParaRPr sz="2400"/>
            </a:p>
          </p:txBody>
        </p:sp>
        <p:sp>
          <p:nvSpPr>
            <p:cNvPr id="3363" name="Google Shape;3363;p56"/>
            <p:cNvSpPr/>
            <p:nvPr/>
          </p:nvSpPr>
          <p:spPr>
            <a:xfrm>
              <a:off x="5470801" y="2858206"/>
              <a:ext cx="94687" cy="61477"/>
            </a:xfrm>
            <a:custGeom>
              <a:avLst/>
              <a:gdLst/>
              <a:ahLst/>
              <a:cxnLst/>
              <a:rect l="l" t="t" r="r" b="b"/>
              <a:pathLst>
                <a:path w="3122" h="2027" extrusionOk="0">
                  <a:moveTo>
                    <a:pt x="795" y="1"/>
                  </a:moveTo>
                  <a:cubicBezTo>
                    <a:pt x="767" y="1"/>
                    <a:pt x="740" y="28"/>
                    <a:pt x="712" y="28"/>
                  </a:cubicBezTo>
                  <a:cubicBezTo>
                    <a:pt x="466" y="55"/>
                    <a:pt x="220" y="165"/>
                    <a:pt x="0" y="302"/>
                  </a:cubicBezTo>
                  <a:lnTo>
                    <a:pt x="165" y="548"/>
                  </a:lnTo>
                  <a:cubicBezTo>
                    <a:pt x="192" y="548"/>
                    <a:pt x="220" y="521"/>
                    <a:pt x="220" y="494"/>
                  </a:cubicBezTo>
                  <a:cubicBezTo>
                    <a:pt x="466" y="275"/>
                    <a:pt x="740" y="110"/>
                    <a:pt x="1041" y="110"/>
                  </a:cubicBezTo>
                  <a:cubicBezTo>
                    <a:pt x="1151" y="110"/>
                    <a:pt x="1233" y="138"/>
                    <a:pt x="1342" y="165"/>
                  </a:cubicBezTo>
                  <a:cubicBezTo>
                    <a:pt x="1151" y="55"/>
                    <a:pt x="959" y="1"/>
                    <a:pt x="795" y="1"/>
                  </a:cubicBezTo>
                  <a:close/>
                  <a:moveTo>
                    <a:pt x="2383" y="1014"/>
                  </a:moveTo>
                  <a:lnTo>
                    <a:pt x="2383" y="1014"/>
                  </a:lnTo>
                  <a:cubicBezTo>
                    <a:pt x="2602" y="1315"/>
                    <a:pt x="2848" y="1671"/>
                    <a:pt x="3067" y="2027"/>
                  </a:cubicBezTo>
                  <a:cubicBezTo>
                    <a:pt x="3095" y="2027"/>
                    <a:pt x="3095" y="2000"/>
                    <a:pt x="3122" y="1972"/>
                  </a:cubicBezTo>
                  <a:cubicBezTo>
                    <a:pt x="2876" y="1616"/>
                    <a:pt x="2629" y="1315"/>
                    <a:pt x="2383" y="1014"/>
                  </a:cubicBezTo>
                  <a:close/>
                </a:path>
              </a:pathLst>
            </a:custGeom>
            <a:solidFill>
              <a:srgbClr val="C4D4BE"/>
            </a:solidFill>
            <a:ln>
              <a:noFill/>
            </a:ln>
          </p:spPr>
          <p:txBody>
            <a:bodyPr spcFirstLastPara="1" wrap="square" lIns="121900" tIns="121900" rIns="121900" bIns="121900" anchor="ctr" anchorCtr="0">
              <a:noAutofit/>
            </a:bodyPr>
            <a:lstStyle/>
            <a:p>
              <a:endParaRPr sz="2400"/>
            </a:p>
          </p:txBody>
        </p:sp>
        <p:sp>
          <p:nvSpPr>
            <p:cNvPr id="3364" name="Google Shape;3364;p56"/>
            <p:cNvSpPr/>
            <p:nvPr/>
          </p:nvSpPr>
          <p:spPr>
            <a:xfrm>
              <a:off x="5475775" y="2861542"/>
              <a:ext cx="88075" cy="97174"/>
            </a:xfrm>
            <a:custGeom>
              <a:avLst/>
              <a:gdLst/>
              <a:ahLst/>
              <a:cxnLst/>
              <a:rect l="l" t="t" r="r" b="b"/>
              <a:pathLst>
                <a:path w="2904" h="3204" extrusionOk="0">
                  <a:moveTo>
                    <a:pt x="877" y="0"/>
                  </a:moveTo>
                  <a:cubicBezTo>
                    <a:pt x="576" y="0"/>
                    <a:pt x="302" y="165"/>
                    <a:pt x="56" y="384"/>
                  </a:cubicBezTo>
                  <a:cubicBezTo>
                    <a:pt x="56" y="411"/>
                    <a:pt x="28" y="438"/>
                    <a:pt x="1" y="438"/>
                  </a:cubicBezTo>
                  <a:lnTo>
                    <a:pt x="1698" y="3204"/>
                  </a:lnTo>
                  <a:cubicBezTo>
                    <a:pt x="2082" y="2793"/>
                    <a:pt x="2492" y="2355"/>
                    <a:pt x="2903" y="1917"/>
                  </a:cubicBezTo>
                  <a:cubicBezTo>
                    <a:pt x="2684" y="1561"/>
                    <a:pt x="2438" y="1205"/>
                    <a:pt x="2219" y="904"/>
                  </a:cubicBezTo>
                  <a:cubicBezTo>
                    <a:pt x="1863" y="520"/>
                    <a:pt x="1507" y="219"/>
                    <a:pt x="1178" y="55"/>
                  </a:cubicBezTo>
                  <a:cubicBezTo>
                    <a:pt x="1069" y="28"/>
                    <a:pt x="987" y="0"/>
                    <a:pt x="87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365" name="Google Shape;3365;p56"/>
            <p:cNvSpPr/>
            <p:nvPr/>
          </p:nvSpPr>
          <p:spPr>
            <a:xfrm>
              <a:off x="4971694" y="2975310"/>
              <a:ext cx="417752" cy="581802"/>
            </a:xfrm>
            <a:custGeom>
              <a:avLst/>
              <a:gdLst/>
              <a:ahLst/>
              <a:cxnLst/>
              <a:rect l="l" t="t" r="r" b="b"/>
              <a:pathLst>
                <a:path w="13774" h="19183" extrusionOk="0">
                  <a:moveTo>
                    <a:pt x="13773" y="0"/>
                  </a:moveTo>
                  <a:lnTo>
                    <a:pt x="13773" y="0"/>
                  </a:lnTo>
                  <a:cubicBezTo>
                    <a:pt x="3943" y="5422"/>
                    <a:pt x="0" y="15909"/>
                    <a:pt x="0" y="15909"/>
                  </a:cubicBezTo>
                  <a:lnTo>
                    <a:pt x="1369" y="18209"/>
                  </a:lnTo>
                  <a:cubicBezTo>
                    <a:pt x="1743" y="18838"/>
                    <a:pt x="2402" y="19182"/>
                    <a:pt x="3071" y="19182"/>
                  </a:cubicBezTo>
                  <a:cubicBezTo>
                    <a:pt x="3480" y="19182"/>
                    <a:pt x="3891" y="19054"/>
                    <a:pt x="4244" y="18784"/>
                  </a:cubicBezTo>
                  <a:cubicBezTo>
                    <a:pt x="11884" y="13007"/>
                    <a:pt x="13773" y="1"/>
                    <a:pt x="13773" y="0"/>
                  </a:cubicBezTo>
                  <a:close/>
                </a:path>
              </a:pathLst>
            </a:custGeom>
            <a:solidFill>
              <a:srgbClr val="EA9999"/>
            </a:solidFill>
            <a:ln>
              <a:noFill/>
            </a:ln>
          </p:spPr>
          <p:txBody>
            <a:bodyPr spcFirstLastPara="1" wrap="square" lIns="121900" tIns="121900" rIns="121900" bIns="121900" anchor="ctr" anchorCtr="0">
              <a:noAutofit/>
            </a:bodyPr>
            <a:lstStyle/>
            <a:p>
              <a:endParaRPr sz="2400"/>
            </a:p>
          </p:txBody>
        </p:sp>
        <p:sp>
          <p:nvSpPr>
            <p:cNvPr id="3366" name="Google Shape;3366;p56"/>
            <p:cNvSpPr/>
            <p:nvPr/>
          </p:nvSpPr>
          <p:spPr>
            <a:xfrm>
              <a:off x="5116883" y="3231933"/>
              <a:ext cx="173725" cy="294677"/>
            </a:xfrm>
            <a:custGeom>
              <a:avLst/>
              <a:gdLst/>
              <a:ahLst/>
              <a:cxnLst/>
              <a:rect l="l" t="t" r="r" b="b"/>
              <a:pathLst>
                <a:path w="5728" h="9716" extrusionOk="0">
                  <a:moveTo>
                    <a:pt x="5728" y="0"/>
                  </a:moveTo>
                  <a:lnTo>
                    <a:pt x="1484" y="1588"/>
                  </a:lnTo>
                  <a:cubicBezTo>
                    <a:pt x="1484" y="1588"/>
                    <a:pt x="881" y="7065"/>
                    <a:pt x="32" y="9584"/>
                  </a:cubicBezTo>
                  <a:cubicBezTo>
                    <a:pt x="4" y="9673"/>
                    <a:pt x="0" y="9715"/>
                    <a:pt x="19" y="9715"/>
                  </a:cubicBezTo>
                  <a:cubicBezTo>
                    <a:pt x="304" y="9715"/>
                    <a:pt x="5728" y="1"/>
                    <a:pt x="5728" y="0"/>
                  </a:cubicBezTo>
                  <a:close/>
                </a:path>
              </a:pathLst>
            </a:custGeom>
            <a:solidFill>
              <a:srgbClr val="EA9999"/>
            </a:solidFill>
            <a:ln>
              <a:noFill/>
            </a:ln>
          </p:spPr>
          <p:txBody>
            <a:bodyPr spcFirstLastPara="1" wrap="square" lIns="121900" tIns="121900" rIns="121900" bIns="121900" anchor="ctr" anchorCtr="0">
              <a:noAutofit/>
            </a:bodyPr>
            <a:lstStyle/>
            <a:p>
              <a:endParaRPr sz="2400"/>
            </a:p>
          </p:txBody>
        </p:sp>
        <p:sp>
          <p:nvSpPr>
            <p:cNvPr id="3367" name="Google Shape;3367;p56"/>
            <p:cNvSpPr/>
            <p:nvPr/>
          </p:nvSpPr>
          <p:spPr>
            <a:xfrm>
              <a:off x="5271474" y="2821628"/>
              <a:ext cx="437678" cy="615922"/>
            </a:xfrm>
            <a:custGeom>
              <a:avLst/>
              <a:gdLst/>
              <a:ahLst/>
              <a:cxnLst/>
              <a:rect l="l" t="t" r="r" b="b"/>
              <a:pathLst>
                <a:path w="14431" h="20308" extrusionOk="0">
                  <a:moveTo>
                    <a:pt x="12939" y="0"/>
                  </a:moveTo>
                  <a:cubicBezTo>
                    <a:pt x="12913" y="0"/>
                    <a:pt x="12882" y="18"/>
                    <a:pt x="12843" y="57"/>
                  </a:cubicBezTo>
                  <a:cubicBezTo>
                    <a:pt x="1" y="12324"/>
                    <a:pt x="1014" y="17197"/>
                    <a:pt x="1014" y="17197"/>
                  </a:cubicBezTo>
                  <a:lnTo>
                    <a:pt x="2712" y="19717"/>
                  </a:lnTo>
                  <a:cubicBezTo>
                    <a:pt x="2972" y="20108"/>
                    <a:pt x="3394" y="20307"/>
                    <a:pt x="3822" y="20307"/>
                  </a:cubicBezTo>
                  <a:cubicBezTo>
                    <a:pt x="4204" y="20307"/>
                    <a:pt x="4591" y="20149"/>
                    <a:pt x="4875" y="19826"/>
                  </a:cubicBezTo>
                  <a:cubicBezTo>
                    <a:pt x="11090" y="12625"/>
                    <a:pt x="14431" y="961"/>
                    <a:pt x="14431" y="960"/>
                  </a:cubicBezTo>
                  <a:lnTo>
                    <a:pt x="14431" y="960"/>
                  </a:lnTo>
                  <a:cubicBezTo>
                    <a:pt x="14186" y="1060"/>
                    <a:pt x="13988" y="1102"/>
                    <a:pt x="13827" y="1102"/>
                  </a:cubicBezTo>
                  <a:cubicBezTo>
                    <a:pt x="13412" y="1102"/>
                    <a:pt x="13243" y="826"/>
                    <a:pt x="13144" y="550"/>
                  </a:cubicBezTo>
                  <a:cubicBezTo>
                    <a:pt x="13057" y="266"/>
                    <a:pt x="13039" y="0"/>
                    <a:pt x="12939" y="0"/>
                  </a:cubicBezTo>
                  <a:close/>
                </a:path>
              </a:pathLst>
            </a:custGeom>
            <a:solidFill>
              <a:srgbClr val="F4CCCC"/>
            </a:solidFill>
            <a:ln>
              <a:noFill/>
            </a:ln>
          </p:spPr>
          <p:txBody>
            <a:bodyPr spcFirstLastPara="1" wrap="square" lIns="121900" tIns="121900" rIns="121900" bIns="121900" anchor="ctr" anchorCtr="0">
              <a:noAutofit/>
            </a:bodyPr>
            <a:lstStyle/>
            <a:p>
              <a:endParaRPr sz="2400"/>
            </a:p>
          </p:txBody>
        </p:sp>
        <p:sp>
          <p:nvSpPr>
            <p:cNvPr id="3368" name="Google Shape;3368;p56"/>
            <p:cNvSpPr/>
            <p:nvPr/>
          </p:nvSpPr>
          <p:spPr>
            <a:xfrm>
              <a:off x="5413508" y="2861542"/>
              <a:ext cx="244998" cy="548106"/>
            </a:xfrm>
            <a:custGeom>
              <a:avLst/>
              <a:gdLst/>
              <a:ahLst/>
              <a:cxnLst/>
              <a:rect l="l" t="t" r="r" b="b"/>
              <a:pathLst>
                <a:path w="8078" h="18072" extrusionOk="0">
                  <a:moveTo>
                    <a:pt x="6846" y="0"/>
                  </a:moveTo>
                  <a:lnTo>
                    <a:pt x="384" y="7092"/>
                  </a:lnTo>
                  <a:cubicBezTo>
                    <a:pt x="384" y="7092"/>
                    <a:pt x="821" y="13863"/>
                    <a:pt x="218" y="17246"/>
                  </a:cubicBezTo>
                  <a:lnTo>
                    <a:pt x="218" y="17246"/>
                  </a:lnTo>
                  <a:cubicBezTo>
                    <a:pt x="905" y="14772"/>
                    <a:pt x="3276" y="7186"/>
                    <a:pt x="8078" y="603"/>
                  </a:cubicBezTo>
                  <a:lnTo>
                    <a:pt x="6846" y="0"/>
                  </a:lnTo>
                  <a:close/>
                  <a:moveTo>
                    <a:pt x="218" y="17246"/>
                  </a:moveTo>
                  <a:cubicBezTo>
                    <a:pt x="70" y="17776"/>
                    <a:pt x="0" y="18072"/>
                    <a:pt x="0" y="18072"/>
                  </a:cubicBezTo>
                  <a:lnTo>
                    <a:pt x="28" y="18072"/>
                  </a:lnTo>
                  <a:cubicBezTo>
                    <a:pt x="100" y="17829"/>
                    <a:pt x="163" y="17551"/>
                    <a:pt x="218" y="17246"/>
                  </a:cubicBezTo>
                  <a:close/>
                </a:path>
              </a:pathLst>
            </a:custGeom>
            <a:solidFill>
              <a:srgbClr val="EA9999"/>
            </a:solidFill>
            <a:ln>
              <a:noFill/>
            </a:ln>
          </p:spPr>
          <p:txBody>
            <a:bodyPr spcFirstLastPara="1" wrap="square" lIns="121900" tIns="121900" rIns="121900" bIns="121900" anchor="ctr" anchorCtr="0">
              <a:noAutofit/>
            </a:bodyPr>
            <a:lstStyle/>
            <a:p>
              <a:endParaRPr sz="2400"/>
            </a:p>
          </p:txBody>
        </p:sp>
        <p:sp>
          <p:nvSpPr>
            <p:cNvPr id="3369" name="Google Shape;3369;p56"/>
            <p:cNvSpPr/>
            <p:nvPr/>
          </p:nvSpPr>
          <p:spPr>
            <a:xfrm>
              <a:off x="5086280" y="2837551"/>
              <a:ext cx="373744" cy="627902"/>
            </a:xfrm>
            <a:custGeom>
              <a:avLst/>
              <a:gdLst/>
              <a:ahLst/>
              <a:cxnLst/>
              <a:rect l="l" t="t" r="r" b="b"/>
              <a:pathLst>
                <a:path w="12323" h="20703" extrusionOk="0">
                  <a:moveTo>
                    <a:pt x="4559" y="0"/>
                  </a:moveTo>
                  <a:cubicBezTo>
                    <a:pt x="4250" y="0"/>
                    <a:pt x="3943" y="44"/>
                    <a:pt x="3643" y="134"/>
                  </a:cubicBezTo>
                  <a:cubicBezTo>
                    <a:pt x="1096" y="901"/>
                    <a:pt x="1" y="4762"/>
                    <a:pt x="1178" y="8759"/>
                  </a:cubicBezTo>
                  <a:cubicBezTo>
                    <a:pt x="2307" y="12506"/>
                    <a:pt x="5240" y="20702"/>
                    <a:pt x="9008" y="20702"/>
                  </a:cubicBezTo>
                  <a:cubicBezTo>
                    <a:pt x="9260" y="20702"/>
                    <a:pt x="9516" y="20665"/>
                    <a:pt x="9776" y="20588"/>
                  </a:cubicBezTo>
                  <a:cubicBezTo>
                    <a:pt x="12323" y="19821"/>
                    <a:pt x="11638" y="9991"/>
                    <a:pt x="10433" y="5994"/>
                  </a:cubicBezTo>
                  <a:cubicBezTo>
                    <a:pt x="9370" y="2443"/>
                    <a:pt x="6880" y="0"/>
                    <a:pt x="4559" y="0"/>
                  </a:cubicBezTo>
                  <a:close/>
                </a:path>
              </a:pathLst>
            </a:custGeom>
            <a:solidFill>
              <a:srgbClr val="EA9999"/>
            </a:solidFill>
            <a:ln>
              <a:noFill/>
            </a:ln>
          </p:spPr>
          <p:txBody>
            <a:bodyPr spcFirstLastPara="1" wrap="square" lIns="121900" tIns="121900" rIns="121900" bIns="121900" anchor="ctr" anchorCtr="0">
              <a:noAutofit/>
            </a:bodyPr>
            <a:lstStyle/>
            <a:p>
              <a:endParaRPr sz="2400"/>
            </a:p>
          </p:txBody>
        </p:sp>
        <p:sp>
          <p:nvSpPr>
            <p:cNvPr id="3370" name="Google Shape;3370;p56"/>
            <p:cNvSpPr/>
            <p:nvPr/>
          </p:nvSpPr>
          <p:spPr>
            <a:xfrm>
              <a:off x="4891957" y="2907947"/>
              <a:ext cx="303988" cy="647979"/>
            </a:xfrm>
            <a:custGeom>
              <a:avLst/>
              <a:gdLst/>
              <a:ahLst/>
              <a:cxnLst/>
              <a:rect l="l" t="t" r="r" b="b"/>
              <a:pathLst>
                <a:path w="10023" h="21365" extrusionOk="0">
                  <a:moveTo>
                    <a:pt x="4759" y="1"/>
                  </a:moveTo>
                  <a:cubicBezTo>
                    <a:pt x="4716" y="1"/>
                    <a:pt x="4672" y="2"/>
                    <a:pt x="4628" y="4"/>
                  </a:cubicBezTo>
                  <a:cubicBezTo>
                    <a:pt x="1972" y="141"/>
                    <a:pt x="1" y="3618"/>
                    <a:pt x="192" y="7807"/>
                  </a:cubicBezTo>
                  <a:cubicBezTo>
                    <a:pt x="382" y="11923"/>
                    <a:pt x="1348" y="21365"/>
                    <a:pt x="5525" y="21365"/>
                  </a:cubicBezTo>
                  <a:cubicBezTo>
                    <a:pt x="5572" y="21365"/>
                    <a:pt x="5620" y="21364"/>
                    <a:pt x="5669" y="21361"/>
                  </a:cubicBezTo>
                  <a:cubicBezTo>
                    <a:pt x="8352" y="21224"/>
                    <a:pt x="10022" y="11504"/>
                    <a:pt x="9831" y="7342"/>
                  </a:cubicBezTo>
                  <a:cubicBezTo>
                    <a:pt x="9642" y="3221"/>
                    <a:pt x="7387" y="1"/>
                    <a:pt x="4759" y="1"/>
                  </a:cubicBezTo>
                  <a:close/>
                </a:path>
              </a:pathLst>
            </a:custGeom>
            <a:solidFill>
              <a:srgbClr val="F4CCCC"/>
            </a:solidFill>
            <a:ln>
              <a:noFill/>
            </a:ln>
          </p:spPr>
          <p:txBody>
            <a:bodyPr spcFirstLastPara="1" wrap="square" lIns="121900" tIns="121900" rIns="121900" bIns="121900" anchor="ctr" anchorCtr="0">
              <a:noAutofit/>
            </a:bodyPr>
            <a:lstStyle/>
            <a:p>
              <a:endParaRPr sz="2400"/>
            </a:p>
          </p:txBody>
        </p:sp>
        <p:sp>
          <p:nvSpPr>
            <p:cNvPr id="3371" name="Google Shape;3371;p56"/>
            <p:cNvSpPr/>
            <p:nvPr/>
          </p:nvSpPr>
          <p:spPr>
            <a:xfrm>
              <a:off x="4799208" y="2663881"/>
              <a:ext cx="765444" cy="686801"/>
            </a:xfrm>
            <a:custGeom>
              <a:avLst/>
              <a:gdLst/>
              <a:ahLst/>
              <a:cxnLst/>
              <a:rect l="l" t="t" r="r" b="b"/>
              <a:pathLst>
                <a:path w="25238" h="22645" extrusionOk="0">
                  <a:moveTo>
                    <a:pt x="5085" y="0"/>
                  </a:moveTo>
                  <a:cubicBezTo>
                    <a:pt x="5085" y="0"/>
                    <a:pt x="622" y="13472"/>
                    <a:pt x="266" y="18456"/>
                  </a:cubicBezTo>
                  <a:cubicBezTo>
                    <a:pt x="0" y="22173"/>
                    <a:pt x="3239" y="22645"/>
                    <a:pt x="4901" y="22645"/>
                  </a:cubicBezTo>
                  <a:cubicBezTo>
                    <a:pt x="5468" y="22645"/>
                    <a:pt x="5852" y="22590"/>
                    <a:pt x="5852" y="22590"/>
                  </a:cubicBezTo>
                  <a:cubicBezTo>
                    <a:pt x="21979" y="19140"/>
                    <a:pt x="25238" y="11720"/>
                    <a:pt x="25238" y="11720"/>
                  </a:cubicBezTo>
                  <a:lnTo>
                    <a:pt x="18064"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3372" name="Google Shape;3372;p56"/>
            <p:cNvSpPr/>
            <p:nvPr/>
          </p:nvSpPr>
          <p:spPr>
            <a:xfrm>
              <a:off x="5411021" y="2769339"/>
              <a:ext cx="59809" cy="98023"/>
            </a:xfrm>
            <a:custGeom>
              <a:avLst/>
              <a:gdLst/>
              <a:ahLst/>
              <a:cxnLst/>
              <a:rect l="l" t="t" r="r" b="b"/>
              <a:pathLst>
                <a:path w="1972" h="3232" extrusionOk="0">
                  <a:moveTo>
                    <a:pt x="1971" y="3232"/>
                  </a:moveTo>
                  <a:lnTo>
                    <a:pt x="0" y="1"/>
                  </a:lnTo>
                  <a:lnTo>
                    <a:pt x="0" y="1"/>
                  </a:lnTo>
                  <a:lnTo>
                    <a:pt x="1971" y="3232"/>
                  </a:lnTo>
                  <a:lnTo>
                    <a:pt x="1971" y="3232"/>
                  </a:lnTo>
                  <a:close/>
                </a:path>
              </a:pathLst>
            </a:custGeom>
            <a:solidFill>
              <a:srgbClr val="8890CF"/>
            </a:solidFill>
            <a:ln>
              <a:noFill/>
            </a:ln>
          </p:spPr>
          <p:txBody>
            <a:bodyPr spcFirstLastPara="1" wrap="square" lIns="121900" tIns="121900" rIns="121900" bIns="121900" anchor="ctr" anchorCtr="0">
              <a:noAutofit/>
            </a:bodyPr>
            <a:lstStyle/>
            <a:p>
              <a:endParaRPr sz="2400"/>
            </a:p>
          </p:txBody>
        </p:sp>
        <p:sp>
          <p:nvSpPr>
            <p:cNvPr id="3373" name="Google Shape;3373;p56"/>
            <p:cNvSpPr/>
            <p:nvPr/>
          </p:nvSpPr>
          <p:spPr>
            <a:xfrm>
              <a:off x="5470801" y="2867335"/>
              <a:ext cx="5004" cy="7522"/>
            </a:xfrm>
            <a:custGeom>
              <a:avLst/>
              <a:gdLst/>
              <a:ahLst/>
              <a:cxnLst/>
              <a:rect l="l" t="t" r="r" b="b"/>
              <a:pathLst>
                <a:path w="165" h="248" extrusionOk="0">
                  <a:moveTo>
                    <a:pt x="165" y="247"/>
                  </a:moveTo>
                  <a:lnTo>
                    <a:pt x="0" y="1"/>
                  </a:lnTo>
                  <a:lnTo>
                    <a:pt x="0" y="1"/>
                  </a:lnTo>
                  <a:lnTo>
                    <a:pt x="165" y="247"/>
                  </a:lnTo>
                  <a:lnTo>
                    <a:pt x="165" y="247"/>
                  </a:lnTo>
                  <a:close/>
                </a:path>
              </a:pathLst>
            </a:custGeom>
            <a:solidFill>
              <a:srgbClr val="8387A2"/>
            </a:solidFill>
            <a:ln>
              <a:noFill/>
            </a:ln>
          </p:spPr>
          <p:txBody>
            <a:bodyPr spcFirstLastPara="1" wrap="square" lIns="121900" tIns="121900" rIns="121900" bIns="121900" anchor="ctr" anchorCtr="0">
              <a:noAutofit/>
            </a:bodyPr>
            <a:lstStyle/>
            <a:p>
              <a:endParaRPr sz="2400"/>
            </a:p>
          </p:txBody>
        </p:sp>
        <p:sp>
          <p:nvSpPr>
            <p:cNvPr id="3374" name="Google Shape;3374;p56"/>
            <p:cNvSpPr/>
            <p:nvPr/>
          </p:nvSpPr>
          <p:spPr>
            <a:xfrm>
              <a:off x="5475775" y="2874826"/>
              <a:ext cx="51529" cy="83890"/>
            </a:xfrm>
            <a:custGeom>
              <a:avLst/>
              <a:gdLst/>
              <a:ahLst/>
              <a:cxnLst/>
              <a:rect l="l" t="t" r="r" b="b"/>
              <a:pathLst>
                <a:path w="1699" h="2766" extrusionOk="0">
                  <a:moveTo>
                    <a:pt x="1698" y="2766"/>
                  </a:moveTo>
                  <a:lnTo>
                    <a:pt x="1" y="0"/>
                  </a:lnTo>
                  <a:lnTo>
                    <a:pt x="1" y="0"/>
                  </a:lnTo>
                  <a:lnTo>
                    <a:pt x="1698" y="2766"/>
                  </a:lnTo>
                  <a:lnTo>
                    <a:pt x="1698" y="2766"/>
                  </a:lnTo>
                  <a:close/>
                </a:path>
              </a:pathLst>
            </a:custGeom>
            <a:solidFill>
              <a:srgbClr val="AB846A"/>
            </a:solidFill>
            <a:ln>
              <a:noFill/>
            </a:ln>
          </p:spPr>
          <p:txBody>
            <a:bodyPr spcFirstLastPara="1" wrap="square" lIns="121900" tIns="121900" rIns="121900" bIns="121900" anchor="ctr" anchorCtr="0">
              <a:noAutofit/>
            </a:bodyPr>
            <a:lstStyle/>
            <a:p>
              <a:endParaRPr sz="2400"/>
            </a:p>
          </p:txBody>
        </p:sp>
        <p:sp>
          <p:nvSpPr>
            <p:cNvPr id="3375" name="Google Shape;3375;p56"/>
            <p:cNvSpPr/>
            <p:nvPr/>
          </p:nvSpPr>
          <p:spPr>
            <a:xfrm>
              <a:off x="5178482" y="3287558"/>
              <a:ext cx="12465" cy="5035"/>
            </a:xfrm>
            <a:custGeom>
              <a:avLst/>
              <a:gdLst/>
              <a:ahLst/>
              <a:cxnLst/>
              <a:rect l="l" t="t" r="r" b="b"/>
              <a:pathLst>
                <a:path w="411" h="166" extrusionOk="0">
                  <a:moveTo>
                    <a:pt x="0" y="165"/>
                  </a:moveTo>
                  <a:lnTo>
                    <a:pt x="0" y="165"/>
                  </a:lnTo>
                  <a:cubicBezTo>
                    <a:pt x="137" y="110"/>
                    <a:pt x="274" y="56"/>
                    <a:pt x="411" y="1"/>
                  </a:cubicBezTo>
                  <a:lnTo>
                    <a:pt x="411" y="1"/>
                  </a:lnTo>
                  <a:cubicBezTo>
                    <a:pt x="274" y="56"/>
                    <a:pt x="137" y="110"/>
                    <a:pt x="0" y="165"/>
                  </a:cubicBezTo>
                  <a:close/>
                </a:path>
              </a:pathLst>
            </a:custGeom>
            <a:solidFill>
              <a:srgbClr val="AD4E77"/>
            </a:solidFill>
            <a:ln>
              <a:noFill/>
            </a:ln>
          </p:spPr>
          <p:txBody>
            <a:bodyPr spcFirstLastPara="1" wrap="square" lIns="121900" tIns="121900" rIns="121900" bIns="121900" anchor="ctr" anchorCtr="0">
              <a:noAutofit/>
            </a:bodyPr>
            <a:lstStyle/>
            <a:p>
              <a:endParaRPr sz="2400"/>
            </a:p>
          </p:txBody>
        </p:sp>
        <p:sp>
          <p:nvSpPr>
            <p:cNvPr id="3376" name="Google Shape;3376;p56"/>
            <p:cNvSpPr/>
            <p:nvPr/>
          </p:nvSpPr>
          <p:spPr>
            <a:xfrm>
              <a:off x="5527275" y="2958689"/>
              <a:ext cx="2517" cy="3367"/>
            </a:xfrm>
            <a:custGeom>
              <a:avLst/>
              <a:gdLst/>
              <a:ahLst/>
              <a:cxnLst/>
              <a:rect l="l" t="t" r="r" b="b"/>
              <a:pathLst>
                <a:path w="83" h="111" extrusionOk="0">
                  <a:moveTo>
                    <a:pt x="83" y="110"/>
                  </a:moveTo>
                  <a:lnTo>
                    <a:pt x="0" y="1"/>
                  </a:lnTo>
                  <a:lnTo>
                    <a:pt x="0" y="1"/>
                  </a:lnTo>
                  <a:lnTo>
                    <a:pt x="83" y="110"/>
                  </a:lnTo>
                  <a:lnTo>
                    <a:pt x="83" y="110"/>
                  </a:lnTo>
                  <a:close/>
                </a:path>
              </a:pathLst>
            </a:custGeom>
            <a:solidFill>
              <a:srgbClr val="AC638E"/>
            </a:solidFill>
            <a:ln>
              <a:noFill/>
            </a:ln>
          </p:spPr>
          <p:txBody>
            <a:bodyPr spcFirstLastPara="1" wrap="square" lIns="121900" tIns="121900" rIns="121900" bIns="121900" anchor="ctr" anchorCtr="0">
              <a:noAutofit/>
            </a:bodyPr>
            <a:lstStyle/>
            <a:p>
              <a:endParaRPr sz="2400"/>
            </a:p>
          </p:txBody>
        </p:sp>
        <p:sp>
          <p:nvSpPr>
            <p:cNvPr id="3377" name="Google Shape;3377;p56"/>
            <p:cNvSpPr/>
            <p:nvPr/>
          </p:nvSpPr>
          <p:spPr>
            <a:xfrm>
              <a:off x="5429280" y="2962025"/>
              <a:ext cx="135389" cy="201840"/>
            </a:xfrm>
            <a:custGeom>
              <a:avLst/>
              <a:gdLst/>
              <a:ahLst/>
              <a:cxnLst/>
              <a:rect l="l" t="t" r="r" b="b"/>
              <a:pathLst>
                <a:path w="4464" h="6655" extrusionOk="0">
                  <a:moveTo>
                    <a:pt x="0" y="6654"/>
                  </a:moveTo>
                  <a:lnTo>
                    <a:pt x="0" y="6654"/>
                  </a:lnTo>
                  <a:cubicBezTo>
                    <a:pt x="3478" y="4108"/>
                    <a:pt x="4464" y="1890"/>
                    <a:pt x="4464" y="1890"/>
                  </a:cubicBezTo>
                  <a:lnTo>
                    <a:pt x="3314" y="0"/>
                  </a:lnTo>
                  <a:lnTo>
                    <a:pt x="3314" y="0"/>
                  </a:lnTo>
                  <a:lnTo>
                    <a:pt x="4464" y="1890"/>
                  </a:lnTo>
                  <a:cubicBezTo>
                    <a:pt x="4464" y="1890"/>
                    <a:pt x="3478" y="4108"/>
                    <a:pt x="0" y="6654"/>
                  </a:cubicBezTo>
                </a:path>
              </a:pathLst>
            </a:custGeom>
            <a:solidFill>
              <a:srgbClr val="AD4E77"/>
            </a:solidFill>
            <a:ln>
              <a:noFill/>
            </a:ln>
          </p:spPr>
          <p:txBody>
            <a:bodyPr spcFirstLastPara="1" wrap="square" lIns="121900" tIns="121900" rIns="121900" bIns="121900" anchor="ctr" anchorCtr="0">
              <a:noAutofit/>
            </a:bodyPr>
            <a:lstStyle/>
            <a:p>
              <a:endParaRPr sz="2400"/>
            </a:p>
          </p:txBody>
        </p:sp>
        <p:sp>
          <p:nvSpPr>
            <p:cNvPr id="3378" name="Google Shape;3378;p56"/>
            <p:cNvSpPr/>
            <p:nvPr/>
          </p:nvSpPr>
          <p:spPr>
            <a:xfrm>
              <a:off x="5190918" y="3163842"/>
              <a:ext cx="238386" cy="123742"/>
            </a:xfrm>
            <a:custGeom>
              <a:avLst/>
              <a:gdLst/>
              <a:ahLst/>
              <a:cxnLst/>
              <a:rect l="l" t="t" r="r" b="b"/>
              <a:pathLst>
                <a:path w="7860" h="4080" extrusionOk="0">
                  <a:moveTo>
                    <a:pt x="1" y="4080"/>
                  </a:moveTo>
                  <a:lnTo>
                    <a:pt x="1" y="4080"/>
                  </a:lnTo>
                  <a:cubicBezTo>
                    <a:pt x="3478" y="2793"/>
                    <a:pt x="6025" y="1342"/>
                    <a:pt x="7859" y="0"/>
                  </a:cubicBezTo>
                  <a:lnTo>
                    <a:pt x="7859" y="0"/>
                  </a:lnTo>
                  <a:cubicBezTo>
                    <a:pt x="6025" y="1342"/>
                    <a:pt x="3478" y="2793"/>
                    <a:pt x="1" y="4080"/>
                  </a:cubicBezTo>
                  <a:close/>
                </a:path>
              </a:pathLst>
            </a:custGeom>
            <a:solidFill>
              <a:srgbClr val="AC638E"/>
            </a:solidFill>
            <a:ln>
              <a:noFill/>
            </a:ln>
          </p:spPr>
          <p:txBody>
            <a:bodyPr spcFirstLastPara="1" wrap="square" lIns="121900" tIns="121900" rIns="121900" bIns="121900" anchor="ctr" anchorCtr="0">
              <a:noAutofit/>
            </a:bodyPr>
            <a:lstStyle/>
            <a:p>
              <a:endParaRPr sz="2400"/>
            </a:p>
          </p:txBody>
        </p:sp>
        <p:sp>
          <p:nvSpPr>
            <p:cNvPr id="3379" name="Google Shape;3379;p56"/>
            <p:cNvSpPr/>
            <p:nvPr/>
          </p:nvSpPr>
          <p:spPr>
            <a:xfrm>
              <a:off x="4976668" y="3292562"/>
              <a:ext cx="201840" cy="56503"/>
            </a:xfrm>
            <a:custGeom>
              <a:avLst/>
              <a:gdLst/>
              <a:ahLst/>
              <a:cxnLst/>
              <a:rect l="l" t="t" r="r" b="b"/>
              <a:pathLst>
                <a:path w="6655" h="1863" extrusionOk="0">
                  <a:moveTo>
                    <a:pt x="1" y="1862"/>
                  </a:moveTo>
                  <a:lnTo>
                    <a:pt x="1" y="1862"/>
                  </a:lnTo>
                  <a:cubicBezTo>
                    <a:pt x="2520" y="1315"/>
                    <a:pt x="4738" y="685"/>
                    <a:pt x="6654" y="0"/>
                  </a:cubicBezTo>
                  <a:lnTo>
                    <a:pt x="6654" y="0"/>
                  </a:lnTo>
                  <a:cubicBezTo>
                    <a:pt x="4738" y="685"/>
                    <a:pt x="2520" y="1315"/>
                    <a:pt x="1" y="1862"/>
                  </a:cubicBezTo>
                  <a:lnTo>
                    <a:pt x="1" y="1862"/>
                  </a:lnTo>
                  <a:close/>
                </a:path>
              </a:pathLst>
            </a:custGeom>
            <a:solidFill>
              <a:srgbClr val="AC638E"/>
            </a:solidFill>
            <a:ln>
              <a:noFill/>
            </a:ln>
          </p:spPr>
          <p:txBody>
            <a:bodyPr spcFirstLastPara="1" wrap="square" lIns="121900" tIns="121900" rIns="121900" bIns="121900" anchor="ctr" anchorCtr="0">
              <a:noAutofit/>
            </a:bodyPr>
            <a:lstStyle/>
            <a:p>
              <a:endParaRPr sz="2400"/>
            </a:p>
          </p:txBody>
        </p:sp>
        <p:sp>
          <p:nvSpPr>
            <p:cNvPr id="3380" name="Google Shape;3380;p56"/>
            <p:cNvSpPr/>
            <p:nvPr/>
          </p:nvSpPr>
          <p:spPr>
            <a:xfrm>
              <a:off x="4508709" y="1368484"/>
              <a:ext cx="567638" cy="1032127"/>
            </a:xfrm>
            <a:custGeom>
              <a:avLst/>
              <a:gdLst/>
              <a:ahLst/>
              <a:cxnLst/>
              <a:rect l="l" t="t" r="r" b="b"/>
              <a:pathLst>
                <a:path w="18716" h="34031" extrusionOk="0">
                  <a:moveTo>
                    <a:pt x="2175" y="0"/>
                  </a:moveTo>
                  <a:cubicBezTo>
                    <a:pt x="1292" y="0"/>
                    <a:pt x="0" y="1264"/>
                    <a:pt x="41" y="2268"/>
                  </a:cubicBezTo>
                  <a:cubicBezTo>
                    <a:pt x="96" y="3637"/>
                    <a:pt x="2670" y="6540"/>
                    <a:pt x="2670" y="6540"/>
                  </a:cubicBezTo>
                  <a:cubicBezTo>
                    <a:pt x="2670" y="6540"/>
                    <a:pt x="4970" y="19765"/>
                    <a:pt x="6859" y="24228"/>
                  </a:cubicBezTo>
                  <a:cubicBezTo>
                    <a:pt x="8748" y="28719"/>
                    <a:pt x="14635" y="34031"/>
                    <a:pt x="14635" y="34031"/>
                  </a:cubicBezTo>
                  <a:lnTo>
                    <a:pt x="18715" y="27788"/>
                  </a:lnTo>
                  <a:cubicBezTo>
                    <a:pt x="9652" y="22585"/>
                    <a:pt x="4997" y="6950"/>
                    <a:pt x="5216" y="5609"/>
                  </a:cubicBezTo>
                  <a:cubicBezTo>
                    <a:pt x="5408" y="4294"/>
                    <a:pt x="5928" y="2953"/>
                    <a:pt x="5490" y="2213"/>
                  </a:cubicBezTo>
                  <a:cubicBezTo>
                    <a:pt x="5436" y="2121"/>
                    <a:pt x="5371" y="2081"/>
                    <a:pt x="5301" y="2081"/>
                  </a:cubicBezTo>
                  <a:cubicBezTo>
                    <a:pt x="4803" y="2081"/>
                    <a:pt x="3984" y="4075"/>
                    <a:pt x="3984" y="4075"/>
                  </a:cubicBezTo>
                  <a:cubicBezTo>
                    <a:pt x="3984" y="4075"/>
                    <a:pt x="3409" y="1885"/>
                    <a:pt x="2861" y="488"/>
                  </a:cubicBezTo>
                  <a:cubicBezTo>
                    <a:pt x="2724" y="143"/>
                    <a:pt x="2473" y="0"/>
                    <a:pt x="2175" y="0"/>
                  </a:cubicBezTo>
                  <a:close/>
                </a:path>
              </a:pathLst>
            </a:custGeom>
            <a:solidFill>
              <a:srgbClr val="F4CCCC"/>
            </a:solidFill>
            <a:ln>
              <a:noFill/>
            </a:ln>
          </p:spPr>
          <p:txBody>
            <a:bodyPr spcFirstLastPara="1" wrap="square" lIns="121900" tIns="121900" rIns="121900" bIns="121900" anchor="ctr" anchorCtr="0">
              <a:noAutofit/>
            </a:bodyPr>
            <a:lstStyle/>
            <a:p>
              <a:endParaRPr sz="2400"/>
            </a:p>
          </p:txBody>
        </p:sp>
        <p:sp>
          <p:nvSpPr>
            <p:cNvPr id="3381" name="Google Shape;3381;p56"/>
            <p:cNvSpPr/>
            <p:nvPr/>
          </p:nvSpPr>
          <p:spPr>
            <a:xfrm>
              <a:off x="4522388" y="1446402"/>
              <a:ext cx="509103" cy="937561"/>
            </a:xfrm>
            <a:custGeom>
              <a:avLst/>
              <a:gdLst/>
              <a:ahLst/>
              <a:cxnLst/>
              <a:rect l="l" t="t" r="r" b="b"/>
              <a:pathLst>
                <a:path w="16786" h="30913" extrusionOk="0">
                  <a:moveTo>
                    <a:pt x="1" y="0"/>
                  </a:moveTo>
                  <a:lnTo>
                    <a:pt x="1" y="0"/>
                  </a:lnTo>
                  <a:cubicBezTo>
                    <a:pt x="220" y="411"/>
                    <a:pt x="494" y="794"/>
                    <a:pt x="713" y="1123"/>
                  </a:cubicBezTo>
                  <a:cubicBezTo>
                    <a:pt x="1315" y="1917"/>
                    <a:pt x="1699" y="2821"/>
                    <a:pt x="1890" y="3779"/>
                  </a:cubicBezTo>
                  <a:cubicBezTo>
                    <a:pt x="2630" y="7667"/>
                    <a:pt x="4656" y="17552"/>
                    <a:pt x="6353" y="21413"/>
                  </a:cubicBezTo>
                  <a:cubicBezTo>
                    <a:pt x="7750" y="24671"/>
                    <a:pt x="11118" y="28313"/>
                    <a:pt x="13199" y="30366"/>
                  </a:cubicBezTo>
                  <a:cubicBezTo>
                    <a:pt x="13567" y="30735"/>
                    <a:pt x="14049" y="30912"/>
                    <a:pt x="14531" y="30912"/>
                  </a:cubicBezTo>
                  <a:cubicBezTo>
                    <a:pt x="15158" y="30912"/>
                    <a:pt x="15784" y="30611"/>
                    <a:pt x="16156" y="30038"/>
                  </a:cubicBezTo>
                  <a:lnTo>
                    <a:pt x="16786" y="29025"/>
                  </a:lnTo>
                  <a:cubicBezTo>
                    <a:pt x="16649" y="28970"/>
                    <a:pt x="16485" y="28888"/>
                    <a:pt x="16348" y="28778"/>
                  </a:cubicBezTo>
                  <a:cubicBezTo>
                    <a:pt x="14075" y="26944"/>
                    <a:pt x="10351" y="23685"/>
                    <a:pt x="8599" y="20619"/>
                  </a:cubicBezTo>
                  <a:cubicBezTo>
                    <a:pt x="6518" y="16949"/>
                    <a:pt x="3451" y="7311"/>
                    <a:pt x="2274" y="3560"/>
                  </a:cubicBezTo>
                  <a:cubicBezTo>
                    <a:pt x="2000" y="2629"/>
                    <a:pt x="1507" y="1753"/>
                    <a:pt x="822" y="1041"/>
                  </a:cubicBezTo>
                  <a:cubicBezTo>
                    <a:pt x="576" y="712"/>
                    <a:pt x="275" y="384"/>
                    <a:pt x="1" y="0"/>
                  </a:cubicBezTo>
                  <a:close/>
                </a:path>
              </a:pathLst>
            </a:custGeom>
            <a:solidFill>
              <a:srgbClr val="EA9999"/>
            </a:solidFill>
            <a:ln>
              <a:noFill/>
            </a:ln>
          </p:spPr>
          <p:txBody>
            <a:bodyPr spcFirstLastPara="1" wrap="square" lIns="121900" tIns="121900" rIns="121900" bIns="121900" anchor="ctr" anchorCtr="0">
              <a:noAutofit/>
            </a:bodyPr>
            <a:lstStyle/>
            <a:p>
              <a:endParaRPr sz="2400"/>
            </a:p>
          </p:txBody>
        </p:sp>
        <p:sp>
          <p:nvSpPr>
            <p:cNvPr id="3382" name="Google Shape;3382;p56"/>
            <p:cNvSpPr/>
            <p:nvPr/>
          </p:nvSpPr>
          <p:spPr>
            <a:xfrm>
              <a:off x="4786500" y="2053488"/>
              <a:ext cx="329707" cy="332194"/>
            </a:xfrm>
            <a:custGeom>
              <a:avLst/>
              <a:gdLst/>
              <a:ahLst/>
              <a:cxnLst/>
              <a:rect l="l" t="t" r="r" b="b"/>
              <a:pathLst>
                <a:path w="10871" h="10953" extrusionOk="0">
                  <a:moveTo>
                    <a:pt x="4546" y="0"/>
                  </a:moveTo>
                  <a:lnTo>
                    <a:pt x="0" y="5750"/>
                  </a:lnTo>
                  <a:cubicBezTo>
                    <a:pt x="767" y="7776"/>
                    <a:pt x="5203" y="10953"/>
                    <a:pt x="5203" y="10953"/>
                  </a:cubicBezTo>
                  <a:cubicBezTo>
                    <a:pt x="5203" y="10953"/>
                    <a:pt x="10871" y="5312"/>
                    <a:pt x="8927" y="4463"/>
                  </a:cubicBezTo>
                  <a:cubicBezTo>
                    <a:pt x="6982" y="3642"/>
                    <a:pt x="4546" y="0"/>
                    <a:pt x="4546"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3383" name="Google Shape;3383;p56"/>
            <p:cNvSpPr/>
            <p:nvPr/>
          </p:nvSpPr>
          <p:spPr>
            <a:xfrm>
              <a:off x="5104569" y="2010298"/>
              <a:ext cx="160289" cy="235050"/>
            </a:xfrm>
            <a:custGeom>
              <a:avLst/>
              <a:gdLst/>
              <a:ahLst/>
              <a:cxnLst/>
              <a:rect l="l" t="t" r="r" b="b"/>
              <a:pathLst>
                <a:path w="5285" h="7750" extrusionOk="0">
                  <a:moveTo>
                    <a:pt x="5285" y="0"/>
                  </a:moveTo>
                  <a:lnTo>
                    <a:pt x="0" y="986"/>
                  </a:lnTo>
                  <a:lnTo>
                    <a:pt x="0" y="7256"/>
                  </a:lnTo>
                  <a:lnTo>
                    <a:pt x="5011" y="7749"/>
                  </a:lnTo>
                  <a:lnTo>
                    <a:pt x="5285" y="0"/>
                  </a:lnTo>
                  <a:close/>
                </a:path>
              </a:pathLst>
            </a:custGeom>
            <a:solidFill>
              <a:srgbClr val="EA9999"/>
            </a:solidFill>
            <a:ln>
              <a:noFill/>
            </a:ln>
          </p:spPr>
          <p:txBody>
            <a:bodyPr spcFirstLastPara="1" wrap="square" lIns="121900" tIns="121900" rIns="121900" bIns="121900" anchor="ctr" anchorCtr="0">
              <a:noAutofit/>
            </a:bodyPr>
            <a:lstStyle/>
            <a:p>
              <a:endParaRPr sz="2400"/>
            </a:p>
          </p:txBody>
        </p:sp>
        <p:sp>
          <p:nvSpPr>
            <p:cNvPr id="3384" name="Google Shape;3384;p56"/>
            <p:cNvSpPr/>
            <p:nvPr/>
          </p:nvSpPr>
          <p:spPr>
            <a:xfrm>
              <a:off x="5369469" y="1840268"/>
              <a:ext cx="103847" cy="136602"/>
            </a:xfrm>
            <a:custGeom>
              <a:avLst/>
              <a:gdLst/>
              <a:ahLst/>
              <a:cxnLst/>
              <a:rect l="l" t="t" r="r" b="b"/>
              <a:pathLst>
                <a:path w="3424" h="4504" extrusionOk="0">
                  <a:moveTo>
                    <a:pt x="1965" y="0"/>
                  </a:moveTo>
                  <a:cubicBezTo>
                    <a:pt x="1233" y="0"/>
                    <a:pt x="498" y="808"/>
                    <a:pt x="247" y="1937"/>
                  </a:cubicBezTo>
                  <a:cubicBezTo>
                    <a:pt x="1" y="3169"/>
                    <a:pt x="439" y="4292"/>
                    <a:pt x="1233" y="4484"/>
                  </a:cubicBezTo>
                  <a:cubicBezTo>
                    <a:pt x="1298" y="4497"/>
                    <a:pt x="1362" y="4503"/>
                    <a:pt x="1428" y="4503"/>
                  </a:cubicBezTo>
                  <a:cubicBezTo>
                    <a:pt x="2165" y="4503"/>
                    <a:pt x="2923" y="3672"/>
                    <a:pt x="3150" y="2540"/>
                  </a:cubicBezTo>
                  <a:cubicBezTo>
                    <a:pt x="3424" y="1335"/>
                    <a:pt x="2986" y="185"/>
                    <a:pt x="2164" y="20"/>
                  </a:cubicBezTo>
                  <a:cubicBezTo>
                    <a:pt x="2098" y="7"/>
                    <a:pt x="2032" y="0"/>
                    <a:pt x="1965" y="0"/>
                  </a:cubicBezTo>
                  <a:close/>
                </a:path>
              </a:pathLst>
            </a:custGeom>
            <a:solidFill>
              <a:srgbClr val="F79AAA"/>
            </a:solidFill>
            <a:ln>
              <a:noFill/>
            </a:ln>
          </p:spPr>
          <p:txBody>
            <a:bodyPr spcFirstLastPara="1" wrap="square" lIns="121900" tIns="121900" rIns="121900" bIns="121900" anchor="ctr" anchorCtr="0">
              <a:noAutofit/>
            </a:bodyPr>
            <a:lstStyle/>
            <a:p>
              <a:endParaRPr sz="2400"/>
            </a:p>
          </p:txBody>
        </p:sp>
        <p:sp>
          <p:nvSpPr>
            <p:cNvPr id="3385" name="Google Shape;3385;p56"/>
            <p:cNvSpPr/>
            <p:nvPr/>
          </p:nvSpPr>
          <p:spPr>
            <a:xfrm>
              <a:off x="4899448" y="1643851"/>
              <a:ext cx="521538" cy="518808"/>
            </a:xfrm>
            <a:custGeom>
              <a:avLst/>
              <a:gdLst/>
              <a:ahLst/>
              <a:cxnLst/>
              <a:rect l="l" t="t" r="r" b="b"/>
              <a:pathLst>
                <a:path w="17196" h="17106" extrusionOk="0">
                  <a:moveTo>
                    <a:pt x="8350" y="1"/>
                  </a:moveTo>
                  <a:cubicBezTo>
                    <a:pt x="7937" y="1"/>
                    <a:pt x="7534" y="30"/>
                    <a:pt x="7147" y="89"/>
                  </a:cubicBezTo>
                  <a:cubicBezTo>
                    <a:pt x="3012" y="719"/>
                    <a:pt x="0" y="5319"/>
                    <a:pt x="876" y="10001"/>
                  </a:cubicBezTo>
                  <a:cubicBezTo>
                    <a:pt x="1696" y="14379"/>
                    <a:pt x="6178" y="17106"/>
                    <a:pt x="9599" y="17106"/>
                  </a:cubicBezTo>
                  <a:cubicBezTo>
                    <a:pt x="9837" y="17106"/>
                    <a:pt x="10070" y="17092"/>
                    <a:pt x="10295" y="17066"/>
                  </a:cubicBezTo>
                  <a:cubicBezTo>
                    <a:pt x="13034" y="16737"/>
                    <a:pt x="17196" y="14300"/>
                    <a:pt x="17196" y="8139"/>
                  </a:cubicBezTo>
                  <a:cubicBezTo>
                    <a:pt x="17196" y="2754"/>
                    <a:pt x="12338" y="1"/>
                    <a:pt x="8350" y="1"/>
                  </a:cubicBezTo>
                  <a:close/>
                </a:path>
              </a:pathLst>
            </a:custGeom>
            <a:solidFill>
              <a:srgbClr val="F4CCCC"/>
            </a:solidFill>
            <a:ln>
              <a:noFill/>
            </a:ln>
          </p:spPr>
          <p:txBody>
            <a:bodyPr spcFirstLastPara="1" wrap="square" lIns="121900" tIns="121900" rIns="121900" bIns="121900" anchor="ctr" anchorCtr="0">
              <a:noAutofit/>
            </a:bodyPr>
            <a:lstStyle/>
            <a:p>
              <a:endParaRPr sz="2400"/>
            </a:p>
          </p:txBody>
        </p:sp>
        <p:sp>
          <p:nvSpPr>
            <p:cNvPr id="3386" name="Google Shape;3386;p56"/>
            <p:cNvSpPr/>
            <p:nvPr/>
          </p:nvSpPr>
          <p:spPr>
            <a:xfrm>
              <a:off x="5024922" y="1641623"/>
              <a:ext cx="454268" cy="522903"/>
            </a:xfrm>
            <a:custGeom>
              <a:avLst/>
              <a:gdLst/>
              <a:ahLst/>
              <a:cxnLst/>
              <a:rect l="l" t="t" r="r" b="b"/>
              <a:pathLst>
                <a:path w="14978" h="17241" extrusionOk="0">
                  <a:moveTo>
                    <a:pt x="6024" y="0"/>
                  </a:moveTo>
                  <a:lnTo>
                    <a:pt x="6024" y="0"/>
                  </a:lnTo>
                  <a:cubicBezTo>
                    <a:pt x="7776" y="2026"/>
                    <a:pt x="9666" y="5011"/>
                    <a:pt x="9228" y="8187"/>
                  </a:cubicBezTo>
                  <a:cubicBezTo>
                    <a:pt x="8522" y="13263"/>
                    <a:pt x="5394" y="15463"/>
                    <a:pt x="2047" y="15463"/>
                  </a:cubicBezTo>
                  <a:cubicBezTo>
                    <a:pt x="1367" y="15463"/>
                    <a:pt x="679" y="15372"/>
                    <a:pt x="0" y="15197"/>
                  </a:cubicBezTo>
                  <a:lnTo>
                    <a:pt x="0" y="15197"/>
                  </a:lnTo>
                  <a:cubicBezTo>
                    <a:pt x="1695" y="16508"/>
                    <a:pt x="3727" y="17240"/>
                    <a:pt x="5508" y="17240"/>
                  </a:cubicBezTo>
                  <a:cubicBezTo>
                    <a:pt x="5885" y="17240"/>
                    <a:pt x="6250" y="17208"/>
                    <a:pt x="6599" y="17141"/>
                  </a:cubicBezTo>
                  <a:cubicBezTo>
                    <a:pt x="8707" y="16730"/>
                    <a:pt x="12157" y="15005"/>
                    <a:pt x="13034" y="11172"/>
                  </a:cubicBezTo>
                  <a:cubicBezTo>
                    <a:pt x="13745" y="11144"/>
                    <a:pt x="14485" y="10350"/>
                    <a:pt x="14704" y="9228"/>
                  </a:cubicBezTo>
                  <a:cubicBezTo>
                    <a:pt x="14978" y="8023"/>
                    <a:pt x="14540" y="6873"/>
                    <a:pt x="13718" y="6708"/>
                  </a:cubicBezTo>
                  <a:cubicBezTo>
                    <a:pt x="13654" y="6694"/>
                    <a:pt x="13589" y="6687"/>
                    <a:pt x="13523" y="6687"/>
                  </a:cubicBezTo>
                  <a:cubicBezTo>
                    <a:pt x="13332" y="6687"/>
                    <a:pt x="13134" y="6744"/>
                    <a:pt x="12951" y="6845"/>
                  </a:cubicBezTo>
                  <a:cubicBezTo>
                    <a:pt x="12951" y="6791"/>
                    <a:pt x="12924" y="6763"/>
                    <a:pt x="12924" y="6708"/>
                  </a:cubicBezTo>
                  <a:cubicBezTo>
                    <a:pt x="12157" y="3450"/>
                    <a:pt x="8735" y="1013"/>
                    <a:pt x="6024" y="0"/>
                  </a:cubicBezTo>
                  <a:close/>
                </a:path>
              </a:pathLst>
            </a:custGeom>
            <a:solidFill>
              <a:srgbClr val="EA9999"/>
            </a:solidFill>
            <a:ln>
              <a:noFill/>
            </a:ln>
          </p:spPr>
          <p:txBody>
            <a:bodyPr spcFirstLastPara="1" wrap="square" lIns="121900" tIns="121900" rIns="121900" bIns="121900" anchor="ctr" anchorCtr="0">
              <a:noAutofit/>
            </a:bodyPr>
            <a:lstStyle/>
            <a:p>
              <a:endParaRPr sz="2400"/>
            </a:p>
          </p:txBody>
        </p:sp>
        <p:sp>
          <p:nvSpPr>
            <p:cNvPr id="3387" name="Google Shape;3387;p56"/>
            <p:cNvSpPr/>
            <p:nvPr/>
          </p:nvSpPr>
          <p:spPr>
            <a:xfrm>
              <a:off x="4853772" y="1467178"/>
              <a:ext cx="788949" cy="429641"/>
            </a:xfrm>
            <a:custGeom>
              <a:avLst/>
              <a:gdLst/>
              <a:ahLst/>
              <a:cxnLst/>
              <a:rect l="l" t="t" r="r" b="b"/>
              <a:pathLst>
                <a:path w="26013" h="14166" extrusionOk="0">
                  <a:moveTo>
                    <a:pt x="17022" y="1"/>
                  </a:moveTo>
                  <a:cubicBezTo>
                    <a:pt x="16679" y="1"/>
                    <a:pt x="16366" y="123"/>
                    <a:pt x="16100" y="411"/>
                  </a:cubicBezTo>
                  <a:cubicBezTo>
                    <a:pt x="12377" y="4463"/>
                    <a:pt x="4874" y="1944"/>
                    <a:pt x="1889" y="7338"/>
                  </a:cubicBezTo>
                  <a:cubicBezTo>
                    <a:pt x="1889" y="7338"/>
                    <a:pt x="0" y="10980"/>
                    <a:pt x="3258" y="12157"/>
                  </a:cubicBezTo>
                  <a:cubicBezTo>
                    <a:pt x="4037" y="12448"/>
                    <a:pt x="4899" y="12585"/>
                    <a:pt x="5773" y="12585"/>
                  </a:cubicBezTo>
                  <a:cubicBezTo>
                    <a:pt x="7204" y="12585"/>
                    <a:pt x="8668" y="12218"/>
                    <a:pt x="9857" y="11555"/>
                  </a:cubicBezTo>
                  <a:cubicBezTo>
                    <a:pt x="10691" y="11079"/>
                    <a:pt x="11322" y="10815"/>
                    <a:pt x="11950" y="10815"/>
                  </a:cubicBezTo>
                  <a:cubicBezTo>
                    <a:pt x="12766" y="10815"/>
                    <a:pt x="13575" y="11261"/>
                    <a:pt x="14813" y="12267"/>
                  </a:cubicBezTo>
                  <a:cubicBezTo>
                    <a:pt x="15914" y="13164"/>
                    <a:pt x="19170" y="14166"/>
                    <a:pt x="21626" y="14166"/>
                  </a:cubicBezTo>
                  <a:cubicBezTo>
                    <a:pt x="23142" y="14166"/>
                    <a:pt x="24352" y="13784"/>
                    <a:pt x="24561" y="12760"/>
                  </a:cubicBezTo>
                  <a:cubicBezTo>
                    <a:pt x="25081" y="10104"/>
                    <a:pt x="26012" y="6900"/>
                    <a:pt x="22316" y="4080"/>
                  </a:cubicBezTo>
                  <a:cubicBezTo>
                    <a:pt x="21487" y="3435"/>
                    <a:pt x="18837" y="1"/>
                    <a:pt x="1702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388" name="Google Shape;3388;p56"/>
            <p:cNvSpPr/>
            <p:nvPr/>
          </p:nvSpPr>
          <p:spPr>
            <a:xfrm>
              <a:off x="5272323" y="1398875"/>
              <a:ext cx="602941" cy="1014202"/>
            </a:xfrm>
            <a:custGeom>
              <a:avLst/>
              <a:gdLst/>
              <a:ahLst/>
              <a:cxnLst/>
              <a:rect l="l" t="t" r="r" b="b"/>
              <a:pathLst>
                <a:path w="19880" h="33440" extrusionOk="0">
                  <a:moveTo>
                    <a:pt x="17732" y="1"/>
                  </a:moveTo>
                  <a:cubicBezTo>
                    <a:pt x="17449" y="1"/>
                    <a:pt x="17205" y="139"/>
                    <a:pt x="17059" y="472"/>
                  </a:cubicBezTo>
                  <a:cubicBezTo>
                    <a:pt x="16457" y="1814"/>
                    <a:pt x="15772" y="4004"/>
                    <a:pt x="15772" y="4004"/>
                  </a:cubicBezTo>
                  <a:cubicBezTo>
                    <a:pt x="15772" y="4004"/>
                    <a:pt x="15048" y="1939"/>
                    <a:pt x="14539" y="1939"/>
                  </a:cubicBezTo>
                  <a:cubicBezTo>
                    <a:pt x="14471" y="1939"/>
                    <a:pt x="14406" y="1976"/>
                    <a:pt x="14348" y="2060"/>
                  </a:cubicBezTo>
                  <a:cubicBezTo>
                    <a:pt x="13883" y="2772"/>
                    <a:pt x="14348" y="4141"/>
                    <a:pt x="14485" y="5483"/>
                  </a:cubicBezTo>
                  <a:cubicBezTo>
                    <a:pt x="14649" y="6797"/>
                    <a:pt x="9283" y="22240"/>
                    <a:pt x="0" y="27005"/>
                  </a:cubicBezTo>
                  <a:lnTo>
                    <a:pt x="3806" y="33439"/>
                  </a:lnTo>
                  <a:cubicBezTo>
                    <a:pt x="3806" y="33439"/>
                    <a:pt x="9912" y="28401"/>
                    <a:pt x="12021" y="23993"/>
                  </a:cubicBezTo>
                  <a:cubicBezTo>
                    <a:pt x="14102" y="19612"/>
                    <a:pt x="16977" y="6496"/>
                    <a:pt x="16977" y="6496"/>
                  </a:cubicBezTo>
                  <a:cubicBezTo>
                    <a:pt x="16977" y="6496"/>
                    <a:pt x="19688" y="3703"/>
                    <a:pt x="19797" y="2361"/>
                  </a:cubicBezTo>
                  <a:cubicBezTo>
                    <a:pt x="19880" y="1346"/>
                    <a:pt x="18614" y="1"/>
                    <a:pt x="17732" y="1"/>
                  </a:cubicBezTo>
                  <a:close/>
                </a:path>
              </a:pathLst>
            </a:custGeom>
            <a:solidFill>
              <a:srgbClr val="F4CCCC"/>
            </a:solidFill>
            <a:ln>
              <a:noFill/>
            </a:ln>
          </p:spPr>
          <p:txBody>
            <a:bodyPr spcFirstLastPara="1" wrap="square" lIns="121900" tIns="121900" rIns="121900" bIns="121900" anchor="ctr" anchorCtr="0">
              <a:noAutofit/>
            </a:bodyPr>
            <a:lstStyle/>
            <a:p>
              <a:endParaRPr sz="2400"/>
            </a:p>
          </p:txBody>
        </p:sp>
        <p:sp>
          <p:nvSpPr>
            <p:cNvPr id="3389" name="Google Shape;3389;p56"/>
            <p:cNvSpPr/>
            <p:nvPr/>
          </p:nvSpPr>
          <p:spPr>
            <a:xfrm>
              <a:off x="5302228" y="1505363"/>
              <a:ext cx="558903" cy="910902"/>
            </a:xfrm>
            <a:custGeom>
              <a:avLst/>
              <a:gdLst/>
              <a:ahLst/>
              <a:cxnLst/>
              <a:rect l="l" t="t" r="r" b="b"/>
              <a:pathLst>
                <a:path w="18428" h="30034" extrusionOk="0">
                  <a:moveTo>
                    <a:pt x="18428" y="0"/>
                  </a:moveTo>
                  <a:lnTo>
                    <a:pt x="18428" y="0"/>
                  </a:lnTo>
                  <a:cubicBezTo>
                    <a:pt x="18154" y="356"/>
                    <a:pt x="17825" y="685"/>
                    <a:pt x="17552" y="986"/>
                  </a:cubicBezTo>
                  <a:cubicBezTo>
                    <a:pt x="16840" y="1671"/>
                    <a:pt x="16292" y="2492"/>
                    <a:pt x="15963" y="3423"/>
                  </a:cubicBezTo>
                  <a:cubicBezTo>
                    <a:pt x="14567" y="7120"/>
                    <a:pt x="10980" y="16539"/>
                    <a:pt x="8680" y="20071"/>
                  </a:cubicBezTo>
                  <a:cubicBezTo>
                    <a:pt x="6736" y="23056"/>
                    <a:pt x="2820" y="26095"/>
                    <a:pt x="466" y="27793"/>
                  </a:cubicBezTo>
                  <a:cubicBezTo>
                    <a:pt x="329" y="27875"/>
                    <a:pt x="164" y="27957"/>
                    <a:pt x="0" y="28012"/>
                  </a:cubicBezTo>
                  <a:lnTo>
                    <a:pt x="575" y="29052"/>
                  </a:lnTo>
                  <a:cubicBezTo>
                    <a:pt x="934" y="29689"/>
                    <a:pt x="1596" y="30034"/>
                    <a:pt x="2263" y="30034"/>
                  </a:cubicBezTo>
                  <a:cubicBezTo>
                    <a:pt x="2714" y="30034"/>
                    <a:pt x="3168" y="29876"/>
                    <a:pt x="3532" y="29545"/>
                  </a:cubicBezTo>
                  <a:cubicBezTo>
                    <a:pt x="5723" y="27628"/>
                    <a:pt x="9282" y="24178"/>
                    <a:pt x="10870" y="21029"/>
                  </a:cubicBezTo>
                  <a:cubicBezTo>
                    <a:pt x="12787" y="17251"/>
                    <a:pt x="15361" y="7503"/>
                    <a:pt x="16319" y="3669"/>
                  </a:cubicBezTo>
                  <a:cubicBezTo>
                    <a:pt x="16566" y="2711"/>
                    <a:pt x="17031" y="1835"/>
                    <a:pt x="17634" y="1068"/>
                  </a:cubicBezTo>
                  <a:cubicBezTo>
                    <a:pt x="17908" y="767"/>
                    <a:pt x="18181" y="384"/>
                    <a:pt x="18428" y="0"/>
                  </a:cubicBezTo>
                  <a:close/>
                </a:path>
              </a:pathLst>
            </a:custGeom>
            <a:solidFill>
              <a:srgbClr val="EA9999"/>
            </a:solidFill>
            <a:ln>
              <a:noFill/>
            </a:ln>
          </p:spPr>
          <p:txBody>
            <a:bodyPr spcFirstLastPara="1" wrap="square" lIns="121900" tIns="121900" rIns="121900" bIns="121900" anchor="ctr" anchorCtr="0">
              <a:noAutofit/>
            </a:bodyPr>
            <a:lstStyle/>
            <a:p>
              <a:endParaRPr sz="2400"/>
            </a:p>
          </p:txBody>
        </p:sp>
        <p:sp>
          <p:nvSpPr>
            <p:cNvPr id="3390" name="Google Shape;3390;p56"/>
            <p:cNvSpPr/>
            <p:nvPr/>
          </p:nvSpPr>
          <p:spPr>
            <a:xfrm>
              <a:off x="5230801" y="2079208"/>
              <a:ext cx="327220" cy="330556"/>
            </a:xfrm>
            <a:custGeom>
              <a:avLst/>
              <a:gdLst/>
              <a:ahLst/>
              <a:cxnLst/>
              <a:rect l="l" t="t" r="r" b="b"/>
              <a:pathLst>
                <a:path w="10789" h="10899" extrusionOk="0">
                  <a:moveTo>
                    <a:pt x="6709" y="1"/>
                  </a:moveTo>
                  <a:cubicBezTo>
                    <a:pt x="6709" y="1"/>
                    <a:pt x="3998" y="3451"/>
                    <a:pt x="1999" y="4108"/>
                  </a:cubicBezTo>
                  <a:cubicBezTo>
                    <a:pt x="0" y="4793"/>
                    <a:pt x="5203" y="10899"/>
                    <a:pt x="5203" y="10899"/>
                  </a:cubicBezTo>
                  <a:cubicBezTo>
                    <a:pt x="5203" y="10899"/>
                    <a:pt x="9858" y="8078"/>
                    <a:pt x="10789" y="6107"/>
                  </a:cubicBezTo>
                  <a:lnTo>
                    <a:pt x="6709"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3391" name="Google Shape;3391;p56"/>
            <p:cNvSpPr/>
            <p:nvPr/>
          </p:nvSpPr>
          <p:spPr>
            <a:xfrm>
              <a:off x="4842974" y="2219576"/>
              <a:ext cx="580952" cy="638668"/>
            </a:xfrm>
            <a:custGeom>
              <a:avLst/>
              <a:gdLst/>
              <a:ahLst/>
              <a:cxnLst/>
              <a:rect l="l" t="t" r="r" b="b"/>
              <a:pathLst>
                <a:path w="19155" h="21058" extrusionOk="0">
                  <a:moveTo>
                    <a:pt x="2793" y="0"/>
                  </a:moveTo>
                  <a:cubicBezTo>
                    <a:pt x="2793" y="0"/>
                    <a:pt x="0" y="17579"/>
                    <a:pt x="1972" y="19277"/>
                  </a:cubicBezTo>
                  <a:cubicBezTo>
                    <a:pt x="3027" y="20171"/>
                    <a:pt x="7993" y="21058"/>
                    <a:pt x="12265" y="21058"/>
                  </a:cubicBezTo>
                  <a:cubicBezTo>
                    <a:pt x="15971" y="21058"/>
                    <a:pt x="19155" y="20391"/>
                    <a:pt x="18811" y="18483"/>
                  </a:cubicBezTo>
                  <a:cubicBezTo>
                    <a:pt x="17689" y="12486"/>
                    <a:pt x="18839" y="2082"/>
                    <a:pt x="18839" y="2081"/>
                  </a:cubicBezTo>
                  <a:lnTo>
                    <a:pt x="18839" y="2081"/>
                  </a:lnTo>
                  <a:cubicBezTo>
                    <a:pt x="18838" y="2081"/>
                    <a:pt x="16765" y="2481"/>
                    <a:pt x="13841" y="2481"/>
                  </a:cubicBezTo>
                  <a:cubicBezTo>
                    <a:pt x="10642" y="2481"/>
                    <a:pt x="6426" y="2003"/>
                    <a:pt x="2793"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3392" name="Google Shape;3392;p56"/>
            <p:cNvSpPr/>
            <p:nvPr/>
          </p:nvSpPr>
          <p:spPr>
            <a:xfrm>
              <a:off x="5651840" y="2780106"/>
              <a:ext cx="205145" cy="200808"/>
            </a:xfrm>
            <a:custGeom>
              <a:avLst/>
              <a:gdLst/>
              <a:ahLst/>
              <a:cxnLst/>
              <a:rect l="l" t="t" r="r" b="b"/>
              <a:pathLst>
                <a:path w="6764" h="6621" extrusionOk="0">
                  <a:moveTo>
                    <a:pt x="1586" y="1"/>
                  </a:moveTo>
                  <a:cubicBezTo>
                    <a:pt x="1211" y="1"/>
                    <a:pt x="911" y="201"/>
                    <a:pt x="685" y="495"/>
                  </a:cubicBezTo>
                  <a:cubicBezTo>
                    <a:pt x="1" y="1344"/>
                    <a:pt x="110" y="2576"/>
                    <a:pt x="822" y="3370"/>
                  </a:cubicBezTo>
                  <a:lnTo>
                    <a:pt x="1041" y="3616"/>
                  </a:lnTo>
                  <a:cubicBezTo>
                    <a:pt x="1041" y="3616"/>
                    <a:pt x="3583" y="6621"/>
                    <a:pt x="5037" y="6621"/>
                  </a:cubicBezTo>
                  <a:cubicBezTo>
                    <a:pt x="5166" y="6621"/>
                    <a:pt x="5286" y="6597"/>
                    <a:pt x="5395" y="6546"/>
                  </a:cubicBezTo>
                  <a:cubicBezTo>
                    <a:pt x="6764" y="5889"/>
                    <a:pt x="3341" y="385"/>
                    <a:pt x="1835" y="29"/>
                  </a:cubicBezTo>
                  <a:cubicBezTo>
                    <a:pt x="1749" y="10"/>
                    <a:pt x="1665" y="1"/>
                    <a:pt x="1586" y="1"/>
                  </a:cubicBezTo>
                  <a:close/>
                </a:path>
              </a:pathLst>
            </a:custGeom>
            <a:solidFill>
              <a:srgbClr val="FCDAA2"/>
            </a:solidFill>
            <a:ln>
              <a:noFill/>
            </a:ln>
          </p:spPr>
          <p:txBody>
            <a:bodyPr spcFirstLastPara="1" wrap="square" lIns="121900" tIns="121900" rIns="121900" bIns="121900" anchor="ctr" anchorCtr="0">
              <a:noAutofit/>
            </a:bodyPr>
            <a:lstStyle/>
            <a:p>
              <a:endParaRPr sz="2400"/>
            </a:p>
          </p:txBody>
        </p:sp>
        <p:sp>
          <p:nvSpPr>
            <p:cNvPr id="3393" name="Google Shape;3393;p56"/>
            <p:cNvSpPr/>
            <p:nvPr/>
          </p:nvSpPr>
          <p:spPr>
            <a:xfrm>
              <a:off x="4909396" y="2187183"/>
              <a:ext cx="412778" cy="225921"/>
            </a:xfrm>
            <a:custGeom>
              <a:avLst/>
              <a:gdLst/>
              <a:ahLst/>
              <a:cxnLst/>
              <a:rect l="l" t="t" r="r" b="b"/>
              <a:pathLst>
                <a:path w="13610" h="7449" extrusionOk="0">
                  <a:moveTo>
                    <a:pt x="4683" y="1"/>
                  </a:moveTo>
                  <a:lnTo>
                    <a:pt x="1" y="5313"/>
                  </a:lnTo>
                  <a:lnTo>
                    <a:pt x="3807" y="7448"/>
                  </a:lnTo>
                  <a:lnTo>
                    <a:pt x="13390" y="6243"/>
                  </a:lnTo>
                  <a:lnTo>
                    <a:pt x="13609" y="302"/>
                  </a:lnTo>
                  <a:lnTo>
                    <a:pt x="13609" y="302"/>
                  </a:lnTo>
                  <a:cubicBezTo>
                    <a:pt x="11772" y="862"/>
                    <a:pt x="10232" y="1058"/>
                    <a:pt x="8977" y="1058"/>
                  </a:cubicBezTo>
                  <a:cubicBezTo>
                    <a:pt x="6061" y="1058"/>
                    <a:pt x="4683" y="1"/>
                    <a:pt x="4683"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3394" name="Google Shape;3394;p56"/>
            <p:cNvSpPr/>
            <p:nvPr/>
          </p:nvSpPr>
          <p:spPr>
            <a:xfrm>
              <a:off x="5621116" y="2779529"/>
              <a:ext cx="238416" cy="199899"/>
            </a:xfrm>
            <a:custGeom>
              <a:avLst/>
              <a:gdLst/>
              <a:ahLst/>
              <a:cxnLst/>
              <a:rect l="l" t="t" r="r" b="b"/>
              <a:pathLst>
                <a:path w="7861" h="6591" extrusionOk="0">
                  <a:moveTo>
                    <a:pt x="2538" y="1"/>
                  </a:moveTo>
                  <a:cubicBezTo>
                    <a:pt x="2474" y="1"/>
                    <a:pt x="2413" y="7"/>
                    <a:pt x="2355" y="21"/>
                  </a:cubicBezTo>
                  <a:cubicBezTo>
                    <a:pt x="1507" y="213"/>
                    <a:pt x="931" y="1171"/>
                    <a:pt x="685" y="1636"/>
                  </a:cubicBezTo>
                  <a:cubicBezTo>
                    <a:pt x="548" y="1883"/>
                    <a:pt x="411" y="2102"/>
                    <a:pt x="274" y="2294"/>
                  </a:cubicBezTo>
                  <a:lnTo>
                    <a:pt x="1" y="2704"/>
                  </a:lnTo>
                  <a:lnTo>
                    <a:pt x="2465" y="4730"/>
                  </a:lnTo>
                  <a:lnTo>
                    <a:pt x="2574" y="4238"/>
                  </a:lnTo>
                  <a:cubicBezTo>
                    <a:pt x="4321" y="6338"/>
                    <a:pt x="5626" y="6590"/>
                    <a:pt x="6152" y="6590"/>
                  </a:cubicBezTo>
                  <a:cubicBezTo>
                    <a:pt x="6319" y="6590"/>
                    <a:pt x="6408" y="6565"/>
                    <a:pt x="6408" y="6565"/>
                  </a:cubicBezTo>
                  <a:cubicBezTo>
                    <a:pt x="7861" y="4901"/>
                    <a:pt x="4268" y="1"/>
                    <a:pt x="253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395" name="Google Shape;3395;p56"/>
            <p:cNvSpPr/>
            <p:nvPr/>
          </p:nvSpPr>
          <p:spPr>
            <a:xfrm>
              <a:off x="5778072" y="2839947"/>
              <a:ext cx="2517" cy="2517"/>
            </a:xfrm>
            <a:custGeom>
              <a:avLst/>
              <a:gdLst/>
              <a:ahLst/>
              <a:cxnLst/>
              <a:rect l="l" t="t" r="r" b="b"/>
              <a:pathLst>
                <a:path w="83" h="83" extrusionOk="0">
                  <a:moveTo>
                    <a:pt x="83" y="82"/>
                  </a:moveTo>
                  <a:cubicBezTo>
                    <a:pt x="55" y="55"/>
                    <a:pt x="28" y="28"/>
                    <a:pt x="1" y="0"/>
                  </a:cubicBezTo>
                  <a:lnTo>
                    <a:pt x="1" y="0"/>
                  </a:lnTo>
                  <a:cubicBezTo>
                    <a:pt x="28" y="28"/>
                    <a:pt x="55" y="55"/>
                    <a:pt x="83" y="82"/>
                  </a:cubicBezTo>
                  <a:close/>
                </a:path>
              </a:pathLst>
            </a:custGeom>
            <a:solidFill>
              <a:srgbClr val="D8DDC1"/>
            </a:solidFill>
            <a:ln>
              <a:noFill/>
            </a:ln>
          </p:spPr>
          <p:txBody>
            <a:bodyPr spcFirstLastPara="1" wrap="square" lIns="121900" tIns="121900" rIns="121900" bIns="121900" anchor="ctr" anchorCtr="0">
              <a:noAutofit/>
            </a:bodyPr>
            <a:lstStyle/>
            <a:p>
              <a:endParaRPr sz="2400"/>
            </a:p>
          </p:txBody>
        </p:sp>
        <p:sp>
          <p:nvSpPr>
            <p:cNvPr id="3396" name="Google Shape;3396;p56"/>
            <p:cNvSpPr/>
            <p:nvPr/>
          </p:nvSpPr>
          <p:spPr>
            <a:xfrm>
              <a:off x="4877853" y="2333344"/>
              <a:ext cx="29904" cy="30754"/>
            </a:xfrm>
            <a:custGeom>
              <a:avLst/>
              <a:gdLst/>
              <a:ahLst/>
              <a:cxnLst/>
              <a:rect l="l" t="t" r="r" b="b"/>
              <a:pathLst>
                <a:path w="986" h="1014" extrusionOk="0">
                  <a:moveTo>
                    <a:pt x="0" y="1"/>
                  </a:moveTo>
                  <a:lnTo>
                    <a:pt x="0" y="1"/>
                  </a:lnTo>
                  <a:cubicBezTo>
                    <a:pt x="466" y="494"/>
                    <a:pt x="822" y="849"/>
                    <a:pt x="986" y="1014"/>
                  </a:cubicBezTo>
                  <a:cubicBezTo>
                    <a:pt x="986" y="959"/>
                    <a:pt x="986" y="904"/>
                    <a:pt x="986" y="822"/>
                  </a:cubicBezTo>
                  <a:cubicBezTo>
                    <a:pt x="685" y="603"/>
                    <a:pt x="356" y="302"/>
                    <a:pt x="0" y="1"/>
                  </a:cubicBezTo>
                  <a:close/>
                </a:path>
              </a:pathLst>
            </a:custGeom>
            <a:solidFill>
              <a:srgbClr val="C4D4BE"/>
            </a:solidFill>
            <a:ln>
              <a:noFill/>
            </a:ln>
          </p:spPr>
          <p:txBody>
            <a:bodyPr spcFirstLastPara="1" wrap="square" lIns="121900" tIns="121900" rIns="121900" bIns="121900" anchor="ctr" anchorCtr="0">
              <a:noAutofit/>
            </a:bodyPr>
            <a:lstStyle/>
            <a:p>
              <a:endParaRPr sz="2400"/>
            </a:p>
          </p:txBody>
        </p:sp>
        <p:sp>
          <p:nvSpPr>
            <p:cNvPr id="3397" name="Google Shape;3397;p56"/>
            <p:cNvSpPr/>
            <p:nvPr/>
          </p:nvSpPr>
          <p:spPr>
            <a:xfrm>
              <a:off x="4786500" y="2222882"/>
              <a:ext cx="3336" cy="5035"/>
            </a:xfrm>
            <a:custGeom>
              <a:avLst/>
              <a:gdLst/>
              <a:ahLst/>
              <a:cxnLst/>
              <a:rect l="l" t="t" r="r" b="b"/>
              <a:pathLst>
                <a:path w="110" h="166" extrusionOk="0">
                  <a:moveTo>
                    <a:pt x="0" y="165"/>
                  </a:moveTo>
                  <a:lnTo>
                    <a:pt x="110" y="1"/>
                  </a:lnTo>
                  <a:lnTo>
                    <a:pt x="110" y="1"/>
                  </a:lnTo>
                  <a:lnTo>
                    <a:pt x="0" y="165"/>
                  </a:lnTo>
                  <a:close/>
                </a:path>
              </a:pathLst>
            </a:custGeom>
            <a:solidFill>
              <a:srgbClr val="FEF2C4"/>
            </a:solidFill>
            <a:ln>
              <a:noFill/>
            </a:ln>
          </p:spPr>
          <p:txBody>
            <a:bodyPr spcFirstLastPara="1" wrap="square" lIns="121900" tIns="121900" rIns="121900" bIns="121900" anchor="ctr" anchorCtr="0">
              <a:noAutofit/>
            </a:bodyPr>
            <a:lstStyle/>
            <a:p>
              <a:endParaRPr sz="2400"/>
            </a:p>
          </p:txBody>
        </p:sp>
        <p:sp>
          <p:nvSpPr>
            <p:cNvPr id="3398" name="Google Shape;3398;p56"/>
            <p:cNvSpPr/>
            <p:nvPr/>
          </p:nvSpPr>
          <p:spPr>
            <a:xfrm>
              <a:off x="4789806" y="2220395"/>
              <a:ext cx="1698" cy="2517"/>
            </a:xfrm>
            <a:custGeom>
              <a:avLst/>
              <a:gdLst/>
              <a:ahLst/>
              <a:cxnLst/>
              <a:rect l="l" t="t" r="r" b="b"/>
              <a:pathLst>
                <a:path w="56" h="83" extrusionOk="0">
                  <a:moveTo>
                    <a:pt x="1" y="83"/>
                  </a:moveTo>
                  <a:lnTo>
                    <a:pt x="1" y="83"/>
                  </a:lnTo>
                  <a:lnTo>
                    <a:pt x="56" y="1"/>
                  </a:lnTo>
                  <a:lnTo>
                    <a:pt x="56" y="1"/>
                  </a:lnTo>
                  <a:lnTo>
                    <a:pt x="1" y="83"/>
                  </a:lnTo>
                  <a:close/>
                </a:path>
              </a:pathLst>
            </a:custGeom>
            <a:solidFill>
              <a:srgbClr val="F79180"/>
            </a:solidFill>
            <a:ln>
              <a:noFill/>
            </a:ln>
          </p:spPr>
          <p:txBody>
            <a:bodyPr spcFirstLastPara="1" wrap="square" lIns="121900" tIns="121900" rIns="121900" bIns="121900" anchor="ctr" anchorCtr="0">
              <a:noAutofit/>
            </a:bodyPr>
            <a:lstStyle/>
            <a:p>
              <a:endParaRPr sz="2400"/>
            </a:p>
          </p:txBody>
        </p:sp>
        <p:sp>
          <p:nvSpPr>
            <p:cNvPr id="3399" name="Google Shape;3399;p56"/>
            <p:cNvSpPr/>
            <p:nvPr/>
          </p:nvSpPr>
          <p:spPr>
            <a:xfrm>
              <a:off x="4791474" y="2172231"/>
              <a:ext cx="39064" cy="48193"/>
            </a:xfrm>
            <a:custGeom>
              <a:avLst/>
              <a:gdLst/>
              <a:ahLst/>
              <a:cxnLst/>
              <a:rect l="l" t="t" r="r" b="b"/>
              <a:pathLst>
                <a:path w="1288" h="1589" extrusionOk="0">
                  <a:moveTo>
                    <a:pt x="1" y="1589"/>
                  </a:moveTo>
                  <a:lnTo>
                    <a:pt x="1" y="1589"/>
                  </a:lnTo>
                  <a:lnTo>
                    <a:pt x="1287" y="1"/>
                  </a:lnTo>
                  <a:lnTo>
                    <a:pt x="1287" y="1"/>
                  </a:lnTo>
                  <a:lnTo>
                    <a:pt x="1" y="1589"/>
                  </a:lnTo>
                  <a:close/>
                </a:path>
              </a:pathLst>
            </a:custGeom>
            <a:solidFill>
              <a:srgbClr val="F4716C"/>
            </a:solidFill>
            <a:ln>
              <a:noFill/>
            </a:ln>
          </p:spPr>
          <p:txBody>
            <a:bodyPr spcFirstLastPara="1" wrap="square" lIns="121900" tIns="121900" rIns="121900" bIns="121900" anchor="ctr" anchorCtr="0">
              <a:noAutofit/>
            </a:bodyPr>
            <a:lstStyle/>
            <a:p>
              <a:endParaRPr sz="2400"/>
            </a:p>
          </p:txBody>
        </p:sp>
        <p:sp>
          <p:nvSpPr>
            <p:cNvPr id="3400" name="Google Shape;3400;p56"/>
            <p:cNvSpPr/>
            <p:nvPr/>
          </p:nvSpPr>
          <p:spPr>
            <a:xfrm>
              <a:off x="4786500" y="2172231"/>
              <a:ext cx="134540" cy="186069"/>
            </a:xfrm>
            <a:custGeom>
              <a:avLst/>
              <a:gdLst/>
              <a:ahLst/>
              <a:cxnLst/>
              <a:rect l="l" t="t" r="r" b="b"/>
              <a:pathLst>
                <a:path w="4436" h="6135" extrusionOk="0">
                  <a:moveTo>
                    <a:pt x="1451" y="1"/>
                  </a:moveTo>
                  <a:lnTo>
                    <a:pt x="165" y="1589"/>
                  </a:lnTo>
                  <a:lnTo>
                    <a:pt x="110" y="1671"/>
                  </a:lnTo>
                  <a:lnTo>
                    <a:pt x="0" y="1835"/>
                  </a:lnTo>
                  <a:cubicBezTo>
                    <a:pt x="356" y="2492"/>
                    <a:pt x="1917" y="4190"/>
                    <a:pt x="3012" y="5313"/>
                  </a:cubicBezTo>
                  <a:cubicBezTo>
                    <a:pt x="3368" y="5614"/>
                    <a:pt x="3697" y="5915"/>
                    <a:pt x="3998" y="6134"/>
                  </a:cubicBezTo>
                  <a:cubicBezTo>
                    <a:pt x="4025" y="6025"/>
                    <a:pt x="4053" y="5915"/>
                    <a:pt x="4053" y="5806"/>
                  </a:cubicBezTo>
                  <a:cubicBezTo>
                    <a:pt x="4190" y="4710"/>
                    <a:pt x="4326" y="3725"/>
                    <a:pt x="4436" y="2985"/>
                  </a:cubicBezTo>
                  <a:cubicBezTo>
                    <a:pt x="1890" y="2027"/>
                    <a:pt x="1451" y="28"/>
                    <a:pt x="145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401" name="Google Shape;3401;p56"/>
            <p:cNvSpPr/>
            <p:nvPr/>
          </p:nvSpPr>
          <p:spPr>
            <a:xfrm>
              <a:off x="4909396" y="2339167"/>
              <a:ext cx="8340" cy="11646"/>
            </a:xfrm>
            <a:custGeom>
              <a:avLst/>
              <a:gdLst/>
              <a:ahLst/>
              <a:cxnLst/>
              <a:rect l="l" t="t" r="r" b="b"/>
              <a:pathLst>
                <a:path w="275" h="384" extrusionOk="0">
                  <a:moveTo>
                    <a:pt x="274" y="0"/>
                  </a:moveTo>
                  <a:lnTo>
                    <a:pt x="1" y="302"/>
                  </a:lnTo>
                  <a:lnTo>
                    <a:pt x="138" y="384"/>
                  </a:lnTo>
                  <a:lnTo>
                    <a:pt x="274"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402" name="Google Shape;3402;p56"/>
            <p:cNvSpPr/>
            <p:nvPr/>
          </p:nvSpPr>
          <p:spPr>
            <a:xfrm>
              <a:off x="5393581" y="2255274"/>
              <a:ext cx="165263" cy="514077"/>
            </a:xfrm>
            <a:custGeom>
              <a:avLst/>
              <a:gdLst/>
              <a:ahLst/>
              <a:cxnLst/>
              <a:rect l="l" t="t" r="r" b="b"/>
              <a:pathLst>
                <a:path w="5449" h="16950" extrusionOk="0">
                  <a:moveTo>
                    <a:pt x="5312" y="1"/>
                  </a:moveTo>
                  <a:cubicBezTo>
                    <a:pt x="5285" y="28"/>
                    <a:pt x="5285" y="28"/>
                    <a:pt x="5257" y="56"/>
                  </a:cubicBezTo>
                  <a:lnTo>
                    <a:pt x="5422" y="275"/>
                  </a:lnTo>
                  <a:cubicBezTo>
                    <a:pt x="5422" y="247"/>
                    <a:pt x="5422" y="220"/>
                    <a:pt x="5449" y="220"/>
                  </a:cubicBezTo>
                  <a:lnTo>
                    <a:pt x="5312" y="1"/>
                  </a:lnTo>
                  <a:close/>
                  <a:moveTo>
                    <a:pt x="5394" y="329"/>
                  </a:moveTo>
                  <a:cubicBezTo>
                    <a:pt x="4792" y="1562"/>
                    <a:pt x="2766" y="3122"/>
                    <a:pt x="1314" y="4108"/>
                  </a:cubicBezTo>
                  <a:cubicBezTo>
                    <a:pt x="1296" y="4127"/>
                    <a:pt x="1264" y="4158"/>
                    <a:pt x="1228" y="4185"/>
                  </a:cubicBezTo>
                  <a:lnTo>
                    <a:pt x="1228" y="4185"/>
                  </a:lnTo>
                  <a:cubicBezTo>
                    <a:pt x="2580" y="3324"/>
                    <a:pt x="4989" y="1573"/>
                    <a:pt x="5394" y="329"/>
                  </a:cubicBezTo>
                  <a:close/>
                  <a:moveTo>
                    <a:pt x="1228" y="4185"/>
                  </a:moveTo>
                  <a:lnTo>
                    <a:pt x="1228" y="4185"/>
                  </a:lnTo>
                  <a:cubicBezTo>
                    <a:pt x="1211" y="4196"/>
                    <a:pt x="1194" y="4207"/>
                    <a:pt x="1177" y="4218"/>
                  </a:cubicBezTo>
                  <a:cubicBezTo>
                    <a:pt x="1195" y="4209"/>
                    <a:pt x="1212" y="4198"/>
                    <a:pt x="1228" y="4185"/>
                  </a:cubicBezTo>
                  <a:close/>
                  <a:moveTo>
                    <a:pt x="356" y="4957"/>
                  </a:moveTo>
                  <a:lnTo>
                    <a:pt x="356" y="4957"/>
                  </a:lnTo>
                  <a:cubicBezTo>
                    <a:pt x="137" y="8434"/>
                    <a:pt x="0" y="13390"/>
                    <a:pt x="575" y="16950"/>
                  </a:cubicBezTo>
                  <a:cubicBezTo>
                    <a:pt x="110" y="13938"/>
                    <a:pt x="274" y="8462"/>
                    <a:pt x="356" y="4957"/>
                  </a:cubicBezTo>
                  <a:close/>
                </a:path>
              </a:pathLst>
            </a:custGeom>
            <a:solidFill>
              <a:srgbClr val="C4D4BE"/>
            </a:solidFill>
            <a:ln>
              <a:noFill/>
            </a:ln>
          </p:spPr>
          <p:txBody>
            <a:bodyPr spcFirstLastPara="1" wrap="square" lIns="121900" tIns="121900" rIns="121900" bIns="121900" anchor="ctr" anchorCtr="0">
              <a:noAutofit/>
            </a:bodyPr>
            <a:lstStyle/>
            <a:p>
              <a:endParaRPr sz="2400"/>
            </a:p>
          </p:txBody>
        </p:sp>
        <p:sp>
          <p:nvSpPr>
            <p:cNvPr id="3403" name="Google Shape;3403;p56"/>
            <p:cNvSpPr/>
            <p:nvPr/>
          </p:nvSpPr>
          <p:spPr>
            <a:xfrm>
              <a:off x="5411021" y="2769339"/>
              <a:ext cx="30" cy="30"/>
            </a:xfrm>
            <a:custGeom>
              <a:avLst/>
              <a:gdLst/>
              <a:ahLst/>
              <a:cxnLst/>
              <a:rect l="l" t="t" r="r" b="b"/>
              <a:pathLst>
                <a:path w="1" h="1" extrusionOk="0">
                  <a:moveTo>
                    <a:pt x="0" y="1"/>
                  </a:moveTo>
                  <a:lnTo>
                    <a:pt x="0" y="1"/>
                  </a:lnTo>
                  <a:lnTo>
                    <a:pt x="0" y="1"/>
                  </a:lnTo>
                  <a:lnTo>
                    <a:pt x="0" y="1"/>
                  </a:lnTo>
                  <a:lnTo>
                    <a:pt x="0" y="1"/>
                  </a:lnTo>
                  <a:close/>
                </a:path>
              </a:pathLst>
            </a:custGeom>
            <a:solidFill>
              <a:srgbClr val="8387A2"/>
            </a:solidFill>
            <a:ln>
              <a:noFill/>
            </a:ln>
          </p:spPr>
          <p:txBody>
            <a:bodyPr spcFirstLastPara="1" wrap="square" lIns="121900" tIns="121900" rIns="121900" bIns="121900" anchor="ctr" anchorCtr="0">
              <a:noAutofit/>
            </a:bodyPr>
            <a:lstStyle/>
            <a:p>
              <a:endParaRPr sz="2400"/>
            </a:p>
          </p:txBody>
        </p:sp>
        <p:sp>
          <p:nvSpPr>
            <p:cNvPr id="3404" name="Google Shape;3404;p56"/>
            <p:cNvSpPr/>
            <p:nvPr/>
          </p:nvSpPr>
          <p:spPr>
            <a:xfrm>
              <a:off x="5304715" y="2769339"/>
              <a:ext cx="109639" cy="83920"/>
            </a:xfrm>
            <a:custGeom>
              <a:avLst/>
              <a:gdLst/>
              <a:ahLst/>
              <a:cxnLst/>
              <a:rect l="l" t="t" r="r" b="b"/>
              <a:pathLst>
                <a:path w="3615" h="2767" extrusionOk="0">
                  <a:moveTo>
                    <a:pt x="0" y="2766"/>
                  </a:moveTo>
                  <a:lnTo>
                    <a:pt x="0" y="2766"/>
                  </a:lnTo>
                  <a:cubicBezTo>
                    <a:pt x="2109" y="2465"/>
                    <a:pt x="3615" y="1835"/>
                    <a:pt x="3615" y="631"/>
                  </a:cubicBezTo>
                  <a:cubicBezTo>
                    <a:pt x="3615" y="1835"/>
                    <a:pt x="2109" y="2465"/>
                    <a:pt x="0" y="2766"/>
                  </a:cubicBezTo>
                  <a:close/>
                  <a:moveTo>
                    <a:pt x="3587" y="357"/>
                  </a:moveTo>
                  <a:cubicBezTo>
                    <a:pt x="3560" y="247"/>
                    <a:pt x="3532" y="138"/>
                    <a:pt x="3505" y="1"/>
                  </a:cubicBezTo>
                  <a:lnTo>
                    <a:pt x="3505" y="1"/>
                  </a:lnTo>
                  <a:cubicBezTo>
                    <a:pt x="3532" y="138"/>
                    <a:pt x="3560" y="247"/>
                    <a:pt x="3587" y="357"/>
                  </a:cubicBezTo>
                  <a:close/>
                </a:path>
              </a:pathLst>
            </a:custGeom>
            <a:solidFill>
              <a:srgbClr val="3A326C"/>
            </a:solidFill>
            <a:ln>
              <a:noFill/>
            </a:ln>
          </p:spPr>
          <p:txBody>
            <a:bodyPr spcFirstLastPara="1" wrap="square" lIns="121900" tIns="121900" rIns="121900" bIns="121900" anchor="ctr" anchorCtr="0">
              <a:noAutofit/>
            </a:bodyPr>
            <a:lstStyle/>
            <a:p>
              <a:endParaRPr sz="2400"/>
            </a:p>
          </p:txBody>
        </p:sp>
        <p:sp>
          <p:nvSpPr>
            <p:cNvPr id="3405" name="Google Shape;3405;p56"/>
            <p:cNvSpPr/>
            <p:nvPr/>
          </p:nvSpPr>
          <p:spPr>
            <a:xfrm>
              <a:off x="5404348" y="2193826"/>
              <a:ext cx="150341" cy="205995"/>
            </a:xfrm>
            <a:custGeom>
              <a:avLst/>
              <a:gdLst/>
              <a:ahLst/>
              <a:cxnLst/>
              <a:rect l="l" t="t" r="r" b="b"/>
              <a:pathLst>
                <a:path w="4957" h="6792" extrusionOk="0">
                  <a:moveTo>
                    <a:pt x="3533" y="1"/>
                  </a:moveTo>
                  <a:lnTo>
                    <a:pt x="4902" y="2082"/>
                  </a:lnTo>
                  <a:cubicBezTo>
                    <a:pt x="4930" y="2054"/>
                    <a:pt x="4930" y="2054"/>
                    <a:pt x="4957" y="2027"/>
                  </a:cubicBezTo>
                  <a:lnTo>
                    <a:pt x="3533" y="1"/>
                  </a:lnTo>
                  <a:close/>
                  <a:moveTo>
                    <a:pt x="959" y="6134"/>
                  </a:moveTo>
                  <a:lnTo>
                    <a:pt x="959" y="6134"/>
                  </a:lnTo>
                  <a:cubicBezTo>
                    <a:pt x="603" y="6380"/>
                    <a:pt x="275" y="6600"/>
                    <a:pt x="1" y="6764"/>
                  </a:cubicBezTo>
                  <a:cubicBezTo>
                    <a:pt x="1" y="6773"/>
                    <a:pt x="1" y="6782"/>
                    <a:pt x="1" y="6791"/>
                  </a:cubicBezTo>
                  <a:cubicBezTo>
                    <a:pt x="1" y="6791"/>
                    <a:pt x="330" y="6572"/>
                    <a:pt x="822" y="6244"/>
                  </a:cubicBezTo>
                  <a:cubicBezTo>
                    <a:pt x="877" y="6216"/>
                    <a:pt x="932" y="6161"/>
                    <a:pt x="959" y="6134"/>
                  </a:cubicBezTo>
                  <a:close/>
                </a:path>
              </a:pathLst>
            </a:custGeom>
            <a:solidFill>
              <a:srgbClr val="F4716C"/>
            </a:solidFill>
            <a:ln>
              <a:noFill/>
            </a:ln>
          </p:spPr>
          <p:txBody>
            <a:bodyPr spcFirstLastPara="1" wrap="square" lIns="121900" tIns="121900" rIns="121900" bIns="121900" anchor="ctr" anchorCtr="0">
              <a:noAutofit/>
            </a:bodyPr>
            <a:lstStyle/>
            <a:p>
              <a:endParaRPr sz="2400"/>
            </a:p>
          </p:txBody>
        </p:sp>
        <p:sp>
          <p:nvSpPr>
            <p:cNvPr id="3406" name="Google Shape;3406;p56"/>
            <p:cNvSpPr/>
            <p:nvPr/>
          </p:nvSpPr>
          <p:spPr>
            <a:xfrm>
              <a:off x="5358702" y="2193826"/>
              <a:ext cx="199322" cy="205145"/>
            </a:xfrm>
            <a:custGeom>
              <a:avLst/>
              <a:gdLst/>
              <a:ahLst/>
              <a:cxnLst/>
              <a:rect l="l" t="t" r="r" b="b"/>
              <a:pathLst>
                <a:path w="6572" h="6764" extrusionOk="0">
                  <a:moveTo>
                    <a:pt x="5038" y="1"/>
                  </a:moveTo>
                  <a:cubicBezTo>
                    <a:pt x="4929" y="192"/>
                    <a:pt x="2519" y="2711"/>
                    <a:pt x="0" y="3177"/>
                  </a:cubicBezTo>
                  <a:cubicBezTo>
                    <a:pt x="1150" y="3067"/>
                    <a:pt x="1834" y="2930"/>
                    <a:pt x="1835" y="2930"/>
                  </a:cubicBezTo>
                  <a:lnTo>
                    <a:pt x="1835" y="2930"/>
                  </a:lnTo>
                  <a:cubicBezTo>
                    <a:pt x="1835" y="2930"/>
                    <a:pt x="1643" y="4491"/>
                    <a:pt x="1506" y="6764"/>
                  </a:cubicBezTo>
                  <a:cubicBezTo>
                    <a:pt x="1780" y="6600"/>
                    <a:pt x="2108" y="6380"/>
                    <a:pt x="2464" y="6134"/>
                  </a:cubicBezTo>
                  <a:cubicBezTo>
                    <a:pt x="3916" y="5148"/>
                    <a:pt x="5942" y="3588"/>
                    <a:pt x="6544" y="2355"/>
                  </a:cubicBezTo>
                  <a:cubicBezTo>
                    <a:pt x="6544" y="2355"/>
                    <a:pt x="6572" y="2328"/>
                    <a:pt x="6572" y="2301"/>
                  </a:cubicBezTo>
                  <a:lnTo>
                    <a:pt x="6407" y="2082"/>
                  </a:lnTo>
                  <a:lnTo>
                    <a:pt x="503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407" name="Google Shape;3407;p56"/>
            <p:cNvSpPr/>
            <p:nvPr/>
          </p:nvSpPr>
          <p:spPr>
            <a:xfrm>
              <a:off x="4887802" y="2282693"/>
              <a:ext cx="526542" cy="575523"/>
            </a:xfrm>
            <a:custGeom>
              <a:avLst/>
              <a:gdLst/>
              <a:ahLst/>
              <a:cxnLst/>
              <a:rect l="l" t="t" r="r" b="b"/>
              <a:pathLst>
                <a:path w="17361" h="18976" extrusionOk="0">
                  <a:moveTo>
                    <a:pt x="17361" y="0"/>
                  </a:moveTo>
                  <a:cubicBezTo>
                    <a:pt x="17360" y="0"/>
                    <a:pt x="16676" y="137"/>
                    <a:pt x="15526" y="247"/>
                  </a:cubicBezTo>
                  <a:cubicBezTo>
                    <a:pt x="15526" y="247"/>
                    <a:pt x="15663" y="9912"/>
                    <a:pt x="13637" y="13089"/>
                  </a:cubicBezTo>
                  <a:cubicBezTo>
                    <a:pt x="12295" y="15252"/>
                    <a:pt x="7914" y="16511"/>
                    <a:pt x="3889" y="16511"/>
                  </a:cubicBezTo>
                  <a:cubicBezTo>
                    <a:pt x="2492" y="16511"/>
                    <a:pt x="1151" y="16347"/>
                    <a:pt x="1" y="16046"/>
                  </a:cubicBezTo>
                  <a:lnTo>
                    <a:pt x="1" y="16046"/>
                  </a:lnTo>
                  <a:cubicBezTo>
                    <a:pt x="110" y="16594"/>
                    <a:pt x="275" y="17004"/>
                    <a:pt x="494" y="17196"/>
                  </a:cubicBezTo>
                  <a:cubicBezTo>
                    <a:pt x="1534" y="18072"/>
                    <a:pt x="6518" y="18976"/>
                    <a:pt x="10816" y="18976"/>
                  </a:cubicBezTo>
                  <a:cubicBezTo>
                    <a:pt x="11857" y="18976"/>
                    <a:pt x="12843" y="18921"/>
                    <a:pt x="13746" y="18811"/>
                  </a:cubicBezTo>
                  <a:cubicBezTo>
                    <a:pt x="15855" y="18510"/>
                    <a:pt x="17361" y="17880"/>
                    <a:pt x="17361" y="16676"/>
                  </a:cubicBezTo>
                  <a:cubicBezTo>
                    <a:pt x="17361" y="16594"/>
                    <a:pt x="17333" y="16511"/>
                    <a:pt x="17333" y="16402"/>
                  </a:cubicBezTo>
                  <a:cubicBezTo>
                    <a:pt x="17306" y="16292"/>
                    <a:pt x="17278" y="16183"/>
                    <a:pt x="17251" y="16046"/>
                  </a:cubicBezTo>
                  <a:cubicBezTo>
                    <a:pt x="16676" y="12486"/>
                    <a:pt x="16813" y="7530"/>
                    <a:pt x="17032" y="4053"/>
                  </a:cubicBezTo>
                  <a:cubicBezTo>
                    <a:pt x="17032" y="3998"/>
                    <a:pt x="17032" y="3916"/>
                    <a:pt x="17032" y="3834"/>
                  </a:cubicBezTo>
                  <a:cubicBezTo>
                    <a:pt x="17169" y="1561"/>
                    <a:pt x="17361" y="0"/>
                    <a:pt x="17361"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408" name="Google Shape;3408;p56"/>
            <p:cNvSpPr/>
            <p:nvPr/>
          </p:nvSpPr>
          <p:spPr>
            <a:xfrm>
              <a:off x="5225777" y="1927475"/>
              <a:ext cx="68155" cy="33413"/>
            </a:xfrm>
            <a:custGeom>
              <a:avLst/>
              <a:gdLst/>
              <a:ahLst/>
              <a:cxnLst/>
              <a:rect l="l" t="t" r="r" b="b"/>
              <a:pathLst>
                <a:path w="2307" h="1131" extrusionOk="0">
                  <a:moveTo>
                    <a:pt x="1121" y="0"/>
                  </a:moveTo>
                  <a:cubicBezTo>
                    <a:pt x="843" y="0"/>
                    <a:pt x="589" y="167"/>
                    <a:pt x="402" y="378"/>
                  </a:cubicBezTo>
                  <a:cubicBezTo>
                    <a:pt x="301" y="479"/>
                    <a:pt x="251" y="604"/>
                    <a:pt x="176" y="704"/>
                  </a:cubicBezTo>
                  <a:cubicBezTo>
                    <a:pt x="101" y="830"/>
                    <a:pt x="51" y="980"/>
                    <a:pt x="1" y="1105"/>
                  </a:cubicBezTo>
                  <a:cubicBezTo>
                    <a:pt x="176" y="880"/>
                    <a:pt x="326" y="629"/>
                    <a:pt x="502" y="479"/>
                  </a:cubicBezTo>
                  <a:cubicBezTo>
                    <a:pt x="685" y="295"/>
                    <a:pt x="890" y="175"/>
                    <a:pt x="1115" y="175"/>
                  </a:cubicBezTo>
                  <a:cubicBezTo>
                    <a:pt x="1136" y="175"/>
                    <a:pt x="1157" y="176"/>
                    <a:pt x="1179" y="178"/>
                  </a:cubicBezTo>
                  <a:cubicBezTo>
                    <a:pt x="1429" y="178"/>
                    <a:pt x="1655" y="303"/>
                    <a:pt x="1855" y="479"/>
                  </a:cubicBezTo>
                  <a:cubicBezTo>
                    <a:pt x="2056" y="654"/>
                    <a:pt x="2231" y="880"/>
                    <a:pt x="2281" y="1130"/>
                  </a:cubicBezTo>
                  <a:cubicBezTo>
                    <a:pt x="2306" y="855"/>
                    <a:pt x="2131" y="579"/>
                    <a:pt x="1956" y="378"/>
                  </a:cubicBezTo>
                  <a:cubicBezTo>
                    <a:pt x="1755" y="178"/>
                    <a:pt x="1479" y="2"/>
                    <a:pt x="1179" y="2"/>
                  </a:cubicBezTo>
                  <a:cubicBezTo>
                    <a:pt x="1159" y="1"/>
                    <a:pt x="1140" y="0"/>
                    <a:pt x="1121"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409" name="Google Shape;3409;p56"/>
            <p:cNvSpPr/>
            <p:nvPr/>
          </p:nvSpPr>
          <p:spPr>
            <a:xfrm>
              <a:off x="5014753" y="1910429"/>
              <a:ext cx="68155" cy="34151"/>
            </a:xfrm>
            <a:custGeom>
              <a:avLst/>
              <a:gdLst/>
              <a:ahLst/>
              <a:cxnLst/>
              <a:rect l="l" t="t" r="r" b="b"/>
              <a:pathLst>
                <a:path w="2307" h="1156" extrusionOk="0">
                  <a:moveTo>
                    <a:pt x="1266" y="1"/>
                  </a:moveTo>
                  <a:cubicBezTo>
                    <a:pt x="1245" y="1"/>
                    <a:pt x="1225" y="1"/>
                    <a:pt x="1204" y="3"/>
                  </a:cubicBezTo>
                  <a:cubicBezTo>
                    <a:pt x="903" y="28"/>
                    <a:pt x="627" y="204"/>
                    <a:pt x="452" y="404"/>
                  </a:cubicBezTo>
                  <a:cubicBezTo>
                    <a:pt x="352" y="504"/>
                    <a:pt x="276" y="630"/>
                    <a:pt x="201" y="730"/>
                  </a:cubicBezTo>
                  <a:cubicBezTo>
                    <a:pt x="126" y="855"/>
                    <a:pt x="76" y="980"/>
                    <a:pt x="1" y="1106"/>
                  </a:cubicBezTo>
                  <a:cubicBezTo>
                    <a:pt x="201" y="905"/>
                    <a:pt x="352" y="680"/>
                    <a:pt x="552" y="504"/>
                  </a:cubicBezTo>
                  <a:cubicBezTo>
                    <a:pt x="753" y="329"/>
                    <a:pt x="978" y="204"/>
                    <a:pt x="1229" y="178"/>
                  </a:cubicBezTo>
                  <a:cubicBezTo>
                    <a:pt x="1245" y="177"/>
                    <a:pt x="1262" y="176"/>
                    <a:pt x="1279" y="176"/>
                  </a:cubicBezTo>
                  <a:cubicBezTo>
                    <a:pt x="1491" y="176"/>
                    <a:pt x="1718" y="317"/>
                    <a:pt x="1880" y="479"/>
                  </a:cubicBezTo>
                  <a:cubicBezTo>
                    <a:pt x="2081" y="655"/>
                    <a:pt x="2231" y="880"/>
                    <a:pt x="2281" y="1156"/>
                  </a:cubicBezTo>
                  <a:cubicBezTo>
                    <a:pt x="2307" y="855"/>
                    <a:pt x="2181" y="605"/>
                    <a:pt x="1981" y="379"/>
                  </a:cubicBezTo>
                  <a:cubicBezTo>
                    <a:pt x="1817" y="168"/>
                    <a:pt x="1565" y="1"/>
                    <a:pt x="126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410" name="Google Shape;3410;p56"/>
            <p:cNvSpPr/>
            <p:nvPr/>
          </p:nvSpPr>
          <p:spPr>
            <a:xfrm>
              <a:off x="5096342" y="2063424"/>
              <a:ext cx="108155" cy="24461"/>
            </a:xfrm>
            <a:custGeom>
              <a:avLst/>
              <a:gdLst/>
              <a:ahLst/>
              <a:cxnLst/>
              <a:rect l="l" t="t" r="r" b="b"/>
              <a:pathLst>
                <a:path w="3661" h="828" extrusionOk="0">
                  <a:moveTo>
                    <a:pt x="1" y="1"/>
                  </a:moveTo>
                  <a:lnTo>
                    <a:pt x="1" y="1"/>
                  </a:lnTo>
                  <a:cubicBezTo>
                    <a:pt x="227" y="251"/>
                    <a:pt x="502" y="427"/>
                    <a:pt x="803" y="577"/>
                  </a:cubicBezTo>
                  <a:cubicBezTo>
                    <a:pt x="1104" y="702"/>
                    <a:pt x="1430" y="778"/>
                    <a:pt x="1755" y="828"/>
                  </a:cubicBezTo>
                  <a:cubicBezTo>
                    <a:pt x="2106" y="828"/>
                    <a:pt x="2432" y="828"/>
                    <a:pt x="2758" y="753"/>
                  </a:cubicBezTo>
                  <a:cubicBezTo>
                    <a:pt x="2908" y="728"/>
                    <a:pt x="3059" y="652"/>
                    <a:pt x="3209" y="602"/>
                  </a:cubicBezTo>
                  <a:cubicBezTo>
                    <a:pt x="3359" y="552"/>
                    <a:pt x="3510" y="477"/>
                    <a:pt x="3660" y="427"/>
                  </a:cubicBezTo>
                  <a:lnTo>
                    <a:pt x="3660" y="427"/>
                  </a:lnTo>
                  <a:cubicBezTo>
                    <a:pt x="3359" y="502"/>
                    <a:pt x="3034" y="577"/>
                    <a:pt x="2733" y="627"/>
                  </a:cubicBezTo>
                  <a:cubicBezTo>
                    <a:pt x="2502" y="645"/>
                    <a:pt x="2272" y="663"/>
                    <a:pt x="2051" y="663"/>
                  </a:cubicBezTo>
                  <a:cubicBezTo>
                    <a:pt x="1959" y="663"/>
                    <a:pt x="1869" y="660"/>
                    <a:pt x="1780" y="652"/>
                  </a:cubicBezTo>
                  <a:cubicBezTo>
                    <a:pt x="1455" y="627"/>
                    <a:pt x="1154" y="552"/>
                    <a:pt x="853" y="452"/>
                  </a:cubicBezTo>
                  <a:cubicBezTo>
                    <a:pt x="552" y="352"/>
                    <a:pt x="277" y="201"/>
                    <a:pt x="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411" name="Google Shape;3411;p56"/>
            <p:cNvSpPr/>
            <p:nvPr/>
          </p:nvSpPr>
          <p:spPr>
            <a:xfrm>
              <a:off x="5122281" y="2097487"/>
              <a:ext cx="44432" cy="18553"/>
            </a:xfrm>
            <a:custGeom>
              <a:avLst/>
              <a:gdLst/>
              <a:ahLst/>
              <a:cxnLst/>
              <a:rect l="l" t="t" r="r" b="b"/>
              <a:pathLst>
                <a:path w="1504" h="628" extrusionOk="0">
                  <a:moveTo>
                    <a:pt x="0" y="1"/>
                  </a:moveTo>
                  <a:lnTo>
                    <a:pt x="0" y="1"/>
                  </a:lnTo>
                  <a:cubicBezTo>
                    <a:pt x="25" y="126"/>
                    <a:pt x="126" y="251"/>
                    <a:pt x="251" y="351"/>
                  </a:cubicBezTo>
                  <a:cubicBezTo>
                    <a:pt x="351" y="452"/>
                    <a:pt x="501" y="502"/>
                    <a:pt x="652" y="552"/>
                  </a:cubicBezTo>
                  <a:cubicBezTo>
                    <a:pt x="777" y="602"/>
                    <a:pt x="928" y="627"/>
                    <a:pt x="1078" y="627"/>
                  </a:cubicBezTo>
                  <a:cubicBezTo>
                    <a:pt x="1228" y="627"/>
                    <a:pt x="1354" y="627"/>
                    <a:pt x="1504" y="577"/>
                  </a:cubicBezTo>
                  <a:cubicBezTo>
                    <a:pt x="1354" y="552"/>
                    <a:pt x="1228" y="527"/>
                    <a:pt x="1078" y="502"/>
                  </a:cubicBezTo>
                  <a:cubicBezTo>
                    <a:pt x="953" y="477"/>
                    <a:pt x="827" y="452"/>
                    <a:pt x="702" y="402"/>
                  </a:cubicBezTo>
                  <a:cubicBezTo>
                    <a:pt x="552" y="351"/>
                    <a:pt x="426" y="301"/>
                    <a:pt x="326" y="251"/>
                  </a:cubicBezTo>
                  <a:cubicBezTo>
                    <a:pt x="201" y="176"/>
                    <a:pt x="100" y="101"/>
                    <a:pt x="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412" name="Google Shape;3412;p56"/>
            <p:cNvSpPr/>
            <p:nvPr/>
          </p:nvSpPr>
          <p:spPr>
            <a:xfrm flipH="1">
              <a:off x="5104829" y="1997227"/>
              <a:ext cx="58524" cy="17873"/>
            </a:xfrm>
            <a:custGeom>
              <a:avLst/>
              <a:gdLst/>
              <a:ahLst/>
              <a:cxnLst/>
              <a:rect l="l" t="t" r="r" b="b"/>
              <a:pathLst>
                <a:path w="1981" h="605" extrusionOk="0">
                  <a:moveTo>
                    <a:pt x="0" y="0"/>
                  </a:moveTo>
                  <a:lnTo>
                    <a:pt x="0" y="0"/>
                  </a:lnTo>
                  <a:cubicBezTo>
                    <a:pt x="50" y="76"/>
                    <a:pt x="126" y="151"/>
                    <a:pt x="176" y="226"/>
                  </a:cubicBezTo>
                  <a:cubicBezTo>
                    <a:pt x="251" y="276"/>
                    <a:pt x="326" y="326"/>
                    <a:pt x="426" y="376"/>
                  </a:cubicBezTo>
                  <a:cubicBezTo>
                    <a:pt x="577" y="477"/>
                    <a:pt x="777" y="552"/>
                    <a:pt x="953" y="602"/>
                  </a:cubicBezTo>
                  <a:cubicBezTo>
                    <a:pt x="981" y="604"/>
                    <a:pt x="1010" y="605"/>
                    <a:pt x="1039" y="605"/>
                  </a:cubicBezTo>
                  <a:cubicBezTo>
                    <a:pt x="1413" y="605"/>
                    <a:pt x="1794" y="453"/>
                    <a:pt x="1980" y="151"/>
                  </a:cubicBezTo>
                  <a:lnTo>
                    <a:pt x="1980" y="151"/>
                  </a:lnTo>
                  <a:cubicBezTo>
                    <a:pt x="1730" y="338"/>
                    <a:pt x="1446" y="439"/>
                    <a:pt x="1155" y="439"/>
                  </a:cubicBezTo>
                  <a:cubicBezTo>
                    <a:pt x="1096" y="439"/>
                    <a:pt x="1037" y="435"/>
                    <a:pt x="978" y="426"/>
                  </a:cubicBezTo>
                  <a:cubicBezTo>
                    <a:pt x="802" y="401"/>
                    <a:pt x="652" y="351"/>
                    <a:pt x="476" y="276"/>
                  </a:cubicBezTo>
                  <a:cubicBezTo>
                    <a:pt x="326" y="201"/>
                    <a:pt x="151" y="101"/>
                    <a:pt x="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413" name="Google Shape;3413;p56"/>
            <p:cNvSpPr/>
            <p:nvPr/>
          </p:nvSpPr>
          <p:spPr>
            <a:xfrm>
              <a:off x="5259840" y="1883368"/>
              <a:ext cx="73324" cy="40503"/>
            </a:xfrm>
            <a:custGeom>
              <a:avLst/>
              <a:gdLst/>
              <a:ahLst/>
              <a:cxnLst/>
              <a:rect l="l" t="t" r="r" b="b"/>
              <a:pathLst>
                <a:path w="2482" h="1371" extrusionOk="0">
                  <a:moveTo>
                    <a:pt x="433" y="0"/>
                  </a:moveTo>
                  <a:cubicBezTo>
                    <a:pt x="282" y="0"/>
                    <a:pt x="133" y="12"/>
                    <a:pt x="1" y="42"/>
                  </a:cubicBezTo>
                  <a:lnTo>
                    <a:pt x="1" y="67"/>
                  </a:lnTo>
                  <a:cubicBezTo>
                    <a:pt x="477" y="67"/>
                    <a:pt x="953" y="192"/>
                    <a:pt x="1379" y="418"/>
                  </a:cubicBezTo>
                  <a:cubicBezTo>
                    <a:pt x="1605" y="518"/>
                    <a:pt x="1805" y="668"/>
                    <a:pt x="1981" y="819"/>
                  </a:cubicBezTo>
                  <a:cubicBezTo>
                    <a:pt x="2181" y="969"/>
                    <a:pt x="2331" y="1170"/>
                    <a:pt x="2482" y="1370"/>
                  </a:cubicBezTo>
                  <a:lnTo>
                    <a:pt x="2482" y="1345"/>
                  </a:lnTo>
                  <a:cubicBezTo>
                    <a:pt x="2457" y="1245"/>
                    <a:pt x="2382" y="1120"/>
                    <a:pt x="2331" y="1019"/>
                  </a:cubicBezTo>
                  <a:cubicBezTo>
                    <a:pt x="2256" y="919"/>
                    <a:pt x="2181" y="819"/>
                    <a:pt x="2081" y="719"/>
                  </a:cubicBezTo>
                  <a:cubicBezTo>
                    <a:pt x="1905" y="518"/>
                    <a:pt x="1705" y="393"/>
                    <a:pt x="1479" y="242"/>
                  </a:cubicBezTo>
                  <a:cubicBezTo>
                    <a:pt x="1254" y="142"/>
                    <a:pt x="1003" y="42"/>
                    <a:pt x="752" y="17"/>
                  </a:cubicBezTo>
                  <a:cubicBezTo>
                    <a:pt x="649" y="6"/>
                    <a:pt x="541" y="0"/>
                    <a:pt x="43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414" name="Google Shape;3414;p56"/>
            <p:cNvSpPr/>
            <p:nvPr/>
          </p:nvSpPr>
          <p:spPr>
            <a:xfrm>
              <a:off x="4991799" y="1872290"/>
              <a:ext cx="77047" cy="32319"/>
            </a:xfrm>
            <a:custGeom>
              <a:avLst/>
              <a:gdLst/>
              <a:ahLst/>
              <a:cxnLst/>
              <a:rect l="l" t="t" r="r" b="b"/>
              <a:pathLst>
                <a:path w="2608" h="1094" extrusionOk="0">
                  <a:moveTo>
                    <a:pt x="2313" y="1"/>
                  </a:moveTo>
                  <a:cubicBezTo>
                    <a:pt x="1929" y="1"/>
                    <a:pt x="1538" y="77"/>
                    <a:pt x="1179" y="216"/>
                  </a:cubicBezTo>
                  <a:cubicBezTo>
                    <a:pt x="953" y="317"/>
                    <a:pt x="728" y="417"/>
                    <a:pt x="527" y="567"/>
                  </a:cubicBezTo>
                  <a:cubicBezTo>
                    <a:pt x="327" y="718"/>
                    <a:pt x="151" y="893"/>
                    <a:pt x="1" y="1068"/>
                  </a:cubicBezTo>
                  <a:lnTo>
                    <a:pt x="1" y="1094"/>
                  </a:lnTo>
                  <a:cubicBezTo>
                    <a:pt x="226" y="943"/>
                    <a:pt x="402" y="818"/>
                    <a:pt x="627" y="692"/>
                  </a:cubicBezTo>
                  <a:cubicBezTo>
                    <a:pt x="828" y="567"/>
                    <a:pt x="1028" y="467"/>
                    <a:pt x="1229" y="392"/>
                  </a:cubicBezTo>
                  <a:cubicBezTo>
                    <a:pt x="1454" y="291"/>
                    <a:pt x="1680" y="241"/>
                    <a:pt x="1906" y="166"/>
                  </a:cubicBezTo>
                  <a:cubicBezTo>
                    <a:pt x="2131" y="116"/>
                    <a:pt x="2357" y="91"/>
                    <a:pt x="2607" y="41"/>
                  </a:cubicBezTo>
                  <a:lnTo>
                    <a:pt x="2607" y="16"/>
                  </a:lnTo>
                  <a:cubicBezTo>
                    <a:pt x="2510" y="6"/>
                    <a:pt x="2412" y="1"/>
                    <a:pt x="231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3415" name="Google Shape;3415;p56"/>
          <p:cNvGrpSpPr/>
          <p:nvPr/>
        </p:nvGrpSpPr>
        <p:grpSpPr>
          <a:xfrm>
            <a:off x="4400652" y="1971507"/>
            <a:ext cx="1580001" cy="3181935"/>
            <a:chOff x="3006936" y="1255966"/>
            <a:chExt cx="1415095" cy="2849834"/>
          </a:xfrm>
        </p:grpSpPr>
        <p:sp>
          <p:nvSpPr>
            <p:cNvPr id="3416" name="Google Shape;3416;p56"/>
            <p:cNvSpPr/>
            <p:nvPr/>
          </p:nvSpPr>
          <p:spPr>
            <a:xfrm>
              <a:off x="3170535" y="3840876"/>
              <a:ext cx="1251497" cy="264924"/>
            </a:xfrm>
            <a:custGeom>
              <a:avLst/>
              <a:gdLst/>
              <a:ahLst/>
              <a:cxnLst/>
              <a:rect l="l" t="t" r="r" b="b"/>
              <a:pathLst>
                <a:path w="41264" h="8735" extrusionOk="0">
                  <a:moveTo>
                    <a:pt x="20646" y="0"/>
                  </a:moveTo>
                  <a:cubicBezTo>
                    <a:pt x="19140" y="0"/>
                    <a:pt x="17661" y="55"/>
                    <a:pt x="16265" y="110"/>
                  </a:cubicBezTo>
                  <a:cubicBezTo>
                    <a:pt x="16265" y="1232"/>
                    <a:pt x="16210" y="3039"/>
                    <a:pt x="15881" y="4107"/>
                  </a:cubicBezTo>
                  <a:cubicBezTo>
                    <a:pt x="15416" y="5695"/>
                    <a:pt x="13225" y="6133"/>
                    <a:pt x="12623" y="6243"/>
                  </a:cubicBezTo>
                  <a:cubicBezTo>
                    <a:pt x="12514" y="6270"/>
                    <a:pt x="12322" y="6298"/>
                    <a:pt x="12075" y="6298"/>
                  </a:cubicBezTo>
                  <a:cubicBezTo>
                    <a:pt x="11090" y="6298"/>
                    <a:pt x="9365" y="6051"/>
                    <a:pt x="9365" y="5230"/>
                  </a:cubicBezTo>
                  <a:cubicBezTo>
                    <a:pt x="9365" y="5202"/>
                    <a:pt x="9365" y="5202"/>
                    <a:pt x="9392" y="5175"/>
                  </a:cubicBezTo>
                  <a:cubicBezTo>
                    <a:pt x="9502" y="4080"/>
                    <a:pt x="11309" y="1917"/>
                    <a:pt x="11309" y="1917"/>
                  </a:cubicBezTo>
                  <a:cubicBezTo>
                    <a:pt x="11747" y="1314"/>
                    <a:pt x="11966" y="821"/>
                    <a:pt x="12103" y="411"/>
                  </a:cubicBezTo>
                  <a:lnTo>
                    <a:pt x="12103" y="411"/>
                  </a:lnTo>
                  <a:cubicBezTo>
                    <a:pt x="4984" y="1095"/>
                    <a:pt x="0" y="2601"/>
                    <a:pt x="0" y="4381"/>
                  </a:cubicBezTo>
                  <a:cubicBezTo>
                    <a:pt x="0" y="6791"/>
                    <a:pt x="9255" y="8735"/>
                    <a:pt x="20646" y="8735"/>
                  </a:cubicBezTo>
                  <a:cubicBezTo>
                    <a:pt x="32036" y="8735"/>
                    <a:pt x="41264" y="6791"/>
                    <a:pt x="41264" y="4381"/>
                  </a:cubicBezTo>
                  <a:cubicBezTo>
                    <a:pt x="41264" y="2519"/>
                    <a:pt x="35788" y="931"/>
                    <a:pt x="28039" y="301"/>
                  </a:cubicBezTo>
                  <a:lnTo>
                    <a:pt x="28039" y="301"/>
                  </a:lnTo>
                  <a:cubicBezTo>
                    <a:pt x="28176" y="630"/>
                    <a:pt x="28367" y="1013"/>
                    <a:pt x="28723" y="1424"/>
                  </a:cubicBezTo>
                  <a:cubicBezTo>
                    <a:pt x="28723" y="1424"/>
                    <a:pt x="30613" y="3505"/>
                    <a:pt x="30804" y="4573"/>
                  </a:cubicBezTo>
                  <a:cubicBezTo>
                    <a:pt x="30941" y="5531"/>
                    <a:pt x="28833" y="5832"/>
                    <a:pt x="27902" y="5832"/>
                  </a:cubicBezTo>
                  <a:lnTo>
                    <a:pt x="27601" y="5832"/>
                  </a:lnTo>
                  <a:cubicBezTo>
                    <a:pt x="27601" y="5805"/>
                    <a:pt x="27601" y="5805"/>
                    <a:pt x="27601" y="5805"/>
                  </a:cubicBezTo>
                  <a:cubicBezTo>
                    <a:pt x="26971" y="5723"/>
                    <a:pt x="24808" y="5394"/>
                    <a:pt x="24233" y="3833"/>
                  </a:cubicBezTo>
                  <a:cubicBezTo>
                    <a:pt x="24068" y="3313"/>
                    <a:pt x="23986" y="2629"/>
                    <a:pt x="23986" y="1917"/>
                  </a:cubicBezTo>
                  <a:cubicBezTo>
                    <a:pt x="23986" y="1260"/>
                    <a:pt x="24041" y="602"/>
                    <a:pt x="24096" y="82"/>
                  </a:cubicBezTo>
                  <a:cubicBezTo>
                    <a:pt x="22973" y="27"/>
                    <a:pt x="21823" y="0"/>
                    <a:pt x="2064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417" name="Google Shape;3417;p56"/>
            <p:cNvSpPr/>
            <p:nvPr/>
          </p:nvSpPr>
          <p:spPr>
            <a:xfrm>
              <a:off x="3454998" y="3111104"/>
              <a:ext cx="278602" cy="743880"/>
            </a:xfrm>
            <a:custGeom>
              <a:avLst/>
              <a:gdLst/>
              <a:ahLst/>
              <a:cxnLst/>
              <a:rect l="l" t="t" r="r" b="b"/>
              <a:pathLst>
                <a:path w="9186" h="24527" extrusionOk="0">
                  <a:moveTo>
                    <a:pt x="3423" y="1"/>
                  </a:moveTo>
                  <a:cubicBezTo>
                    <a:pt x="1560" y="1"/>
                    <a:pt x="1" y="721"/>
                    <a:pt x="150" y="3196"/>
                  </a:cubicBezTo>
                  <a:cubicBezTo>
                    <a:pt x="506" y="9083"/>
                    <a:pt x="3162" y="24526"/>
                    <a:pt x="3162" y="24526"/>
                  </a:cubicBezTo>
                  <a:lnTo>
                    <a:pt x="6420" y="24526"/>
                  </a:lnTo>
                  <a:cubicBezTo>
                    <a:pt x="8583" y="17900"/>
                    <a:pt x="9186" y="1389"/>
                    <a:pt x="9186" y="1389"/>
                  </a:cubicBezTo>
                  <a:cubicBezTo>
                    <a:pt x="9186" y="1389"/>
                    <a:pt x="6011" y="1"/>
                    <a:pt x="3423" y="1"/>
                  </a:cubicBezTo>
                  <a:close/>
                </a:path>
              </a:pathLst>
            </a:custGeom>
            <a:solidFill>
              <a:srgbClr val="FCE5CD"/>
            </a:solidFill>
            <a:ln>
              <a:noFill/>
            </a:ln>
          </p:spPr>
          <p:txBody>
            <a:bodyPr spcFirstLastPara="1" wrap="square" lIns="121900" tIns="121900" rIns="121900" bIns="121900" anchor="ctr" anchorCtr="0">
              <a:noAutofit/>
            </a:bodyPr>
            <a:lstStyle/>
            <a:p>
              <a:endParaRPr sz="2400"/>
            </a:p>
          </p:txBody>
        </p:sp>
        <p:sp>
          <p:nvSpPr>
            <p:cNvPr id="3418" name="Google Shape;3418;p56"/>
            <p:cNvSpPr/>
            <p:nvPr/>
          </p:nvSpPr>
          <p:spPr>
            <a:xfrm>
              <a:off x="3786745" y="1255966"/>
              <a:ext cx="590718" cy="1050173"/>
            </a:xfrm>
            <a:custGeom>
              <a:avLst/>
              <a:gdLst/>
              <a:ahLst/>
              <a:cxnLst/>
              <a:rect l="l" t="t" r="r" b="b"/>
              <a:pathLst>
                <a:path w="19477" h="34626" extrusionOk="0">
                  <a:moveTo>
                    <a:pt x="17269" y="0"/>
                  </a:moveTo>
                  <a:cubicBezTo>
                    <a:pt x="16946" y="0"/>
                    <a:pt x="16634" y="119"/>
                    <a:pt x="16374" y="398"/>
                  </a:cubicBezTo>
                  <a:cubicBezTo>
                    <a:pt x="15455" y="1356"/>
                    <a:pt x="15433" y="1711"/>
                    <a:pt x="15503" y="1837"/>
                  </a:cubicBezTo>
                  <a:lnTo>
                    <a:pt x="15503" y="1837"/>
                  </a:lnTo>
                  <a:cubicBezTo>
                    <a:pt x="15371" y="1730"/>
                    <a:pt x="15086" y="1531"/>
                    <a:pt x="14792" y="1531"/>
                  </a:cubicBezTo>
                  <a:cubicBezTo>
                    <a:pt x="14598" y="1531"/>
                    <a:pt x="14399" y="1618"/>
                    <a:pt x="14239" y="1877"/>
                  </a:cubicBezTo>
                  <a:cubicBezTo>
                    <a:pt x="13773" y="2671"/>
                    <a:pt x="14293" y="3766"/>
                    <a:pt x="14485" y="5218"/>
                  </a:cubicBezTo>
                  <a:cubicBezTo>
                    <a:pt x="14704" y="6587"/>
                    <a:pt x="9967" y="22112"/>
                    <a:pt x="931" y="28355"/>
                  </a:cubicBezTo>
                  <a:cubicBezTo>
                    <a:pt x="219" y="28848"/>
                    <a:pt x="0" y="29833"/>
                    <a:pt x="493" y="30573"/>
                  </a:cubicBezTo>
                  <a:lnTo>
                    <a:pt x="2738" y="34078"/>
                  </a:lnTo>
                  <a:cubicBezTo>
                    <a:pt x="2991" y="34467"/>
                    <a:pt x="3356" y="34626"/>
                    <a:pt x="3760" y="34626"/>
                  </a:cubicBezTo>
                  <a:cubicBezTo>
                    <a:pt x="4408" y="34626"/>
                    <a:pt x="5156" y="34217"/>
                    <a:pt x="5696" y="33694"/>
                  </a:cubicBezTo>
                  <a:cubicBezTo>
                    <a:pt x="7749" y="31641"/>
                    <a:pt x="11117" y="28683"/>
                    <a:pt x="12514" y="25452"/>
                  </a:cubicBezTo>
                  <a:cubicBezTo>
                    <a:pt x="14211" y="21592"/>
                    <a:pt x="16210" y="11680"/>
                    <a:pt x="16949" y="7819"/>
                  </a:cubicBezTo>
                  <a:cubicBezTo>
                    <a:pt x="17141" y="6833"/>
                    <a:pt x="17524" y="5929"/>
                    <a:pt x="18099" y="5135"/>
                  </a:cubicBezTo>
                  <a:cubicBezTo>
                    <a:pt x="18702" y="4314"/>
                    <a:pt x="19386" y="3191"/>
                    <a:pt x="19414" y="2342"/>
                  </a:cubicBezTo>
                  <a:cubicBezTo>
                    <a:pt x="19476" y="1235"/>
                    <a:pt x="18311" y="0"/>
                    <a:pt x="17269" y="0"/>
                  </a:cubicBezTo>
                  <a:close/>
                </a:path>
              </a:pathLst>
            </a:custGeom>
            <a:solidFill>
              <a:srgbClr val="FCE5CD"/>
            </a:solidFill>
            <a:ln>
              <a:noFill/>
            </a:ln>
          </p:spPr>
          <p:txBody>
            <a:bodyPr spcFirstLastPara="1" wrap="square" lIns="121900" tIns="121900" rIns="121900" bIns="121900" anchor="ctr" anchorCtr="0">
              <a:noAutofit/>
            </a:bodyPr>
            <a:lstStyle/>
            <a:p>
              <a:endParaRPr sz="2400"/>
            </a:p>
          </p:txBody>
        </p:sp>
        <p:sp>
          <p:nvSpPr>
            <p:cNvPr id="3419" name="Google Shape;3419;p56"/>
            <p:cNvSpPr/>
            <p:nvPr/>
          </p:nvSpPr>
          <p:spPr>
            <a:xfrm>
              <a:off x="4206116" y="1311227"/>
              <a:ext cx="17470" cy="84739"/>
            </a:xfrm>
            <a:custGeom>
              <a:avLst/>
              <a:gdLst/>
              <a:ahLst/>
              <a:cxnLst/>
              <a:rect l="l" t="t" r="r" b="b"/>
              <a:pathLst>
                <a:path w="576" h="2794" extrusionOk="0">
                  <a:moveTo>
                    <a:pt x="466" y="0"/>
                  </a:moveTo>
                  <a:lnTo>
                    <a:pt x="412" y="55"/>
                  </a:lnTo>
                  <a:cubicBezTo>
                    <a:pt x="1" y="740"/>
                    <a:pt x="329" y="1643"/>
                    <a:pt x="576" y="2793"/>
                  </a:cubicBezTo>
                  <a:cubicBezTo>
                    <a:pt x="521" y="1643"/>
                    <a:pt x="247" y="685"/>
                    <a:pt x="466" y="0"/>
                  </a:cubicBezTo>
                  <a:close/>
                </a:path>
              </a:pathLst>
            </a:custGeom>
            <a:solidFill>
              <a:srgbClr val="F5798E"/>
            </a:solidFill>
            <a:ln>
              <a:noFill/>
            </a:ln>
          </p:spPr>
          <p:txBody>
            <a:bodyPr spcFirstLastPara="1" wrap="square" lIns="121900" tIns="121900" rIns="121900" bIns="121900" anchor="ctr" anchorCtr="0">
              <a:noAutofit/>
            </a:bodyPr>
            <a:lstStyle/>
            <a:p>
              <a:endParaRPr sz="2400"/>
            </a:p>
          </p:txBody>
        </p:sp>
        <p:sp>
          <p:nvSpPr>
            <p:cNvPr id="3420" name="Google Shape;3420;p56"/>
            <p:cNvSpPr/>
            <p:nvPr/>
          </p:nvSpPr>
          <p:spPr>
            <a:xfrm>
              <a:off x="4260103" y="1257239"/>
              <a:ext cx="39064" cy="43219"/>
            </a:xfrm>
            <a:custGeom>
              <a:avLst/>
              <a:gdLst/>
              <a:ahLst/>
              <a:cxnLst/>
              <a:rect l="l" t="t" r="r" b="b"/>
              <a:pathLst>
                <a:path w="1288" h="1425" extrusionOk="0">
                  <a:moveTo>
                    <a:pt x="1288" y="0"/>
                  </a:moveTo>
                  <a:lnTo>
                    <a:pt x="1288" y="0"/>
                  </a:lnTo>
                  <a:cubicBezTo>
                    <a:pt x="1096" y="83"/>
                    <a:pt x="904" y="165"/>
                    <a:pt x="767" y="356"/>
                  </a:cubicBezTo>
                  <a:cubicBezTo>
                    <a:pt x="357" y="767"/>
                    <a:pt x="138" y="1068"/>
                    <a:pt x="1" y="1287"/>
                  </a:cubicBezTo>
                  <a:cubicBezTo>
                    <a:pt x="55" y="1342"/>
                    <a:pt x="110" y="1397"/>
                    <a:pt x="165" y="1424"/>
                  </a:cubicBezTo>
                  <a:cubicBezTo>
                    <a:pt x="110" y="1287"/>
                    <a:pt x="165" y="959"/>
                    <a:pt x="1151" y="110"/>
                  </a:cubicBezTo>
                  <a:cubicBezTo>
                    <a:pt x="1205" y="55"/>
                    <a:pt x="1260" y="28"/>
                    <a:pt x="1288" y="0"/>
                  </a:cubicBezTo>
                  <a:close/>
                </a:path>
              </a:pathLst>
            </a:custGeom>
            <a:solidFill>
              <a:srgbClr val="F5798E"/>
            </a:solidFill>
            <a:ln>
              <a:noFill/>
            </a:ln>
          </p:spPr>
          <p:txBody>
            <a:bodyPr spcFirstLastPara="1" wrap="square" lIns="121900" tIns="121900" rIns="121900" bIns="121900" anchor="ctr" anchorCtr="0">
              <a:noAutofit/>
            </a:bodyPr>
            <a:lstStyle/>
            <a:p>
              <a:endParaRPr sz="2400"/>
            </a:p>
          </p:txBody>
        </p:sp>
        <p:sp>
          <p:nvSpPr>
            <p:cNvPr id="3421" name="Google Shape;3421;p56"/>
            <p:cNvSpPr/>
            <p:nvPr/>
          </p:nvSpPr>
          <p:spPr>
            <a:xfrm>
              <a:off x="3849862" y="1378499"/>
              <a:ext cx="507435" cy="937561"/>
            </a:xfrm>
            <a:custGeom>
              <a:avLst/>
              <a:gdLst/>
              <a:ahLst/>
              <a:cxnLst/>
              <a:rect l="l" t="t" r="r" b="b"/>
              <a:pathLst>
                <a:path w="16731" h="30913" extrusionOk="0">
                  <a:moveTo>
                    <a:pt x="16730" y="0"/>
                  </a:moveTo>
                  <a:cubicBezTo>
                    <a:pt x="16484" y="356"/>
                    <a:pt x="16183" y="712"/>
                    <a:pt x="15909" y="1013"/>
                  </a:cubicBezTo>
                  <a:cubicBezTo>
                    <a:pt x="15252" y="1753"/>
                    <a:pt x="14759" y="2601"/>
                    <a:pt x="14458" y="3532"/>
                  </a:cubicBezTo>
                  <a:cubicBezTo>
                    <a:pt x="13308" y="7311"/>
                    <a:pt x="10268" y="16949"/>
                    <a:pt x="8187" y="20591"/>
                  </a:cubicBezTo>
                  <a:cubicBezTo>
                    <a:pt x="6435" y="23685"/>
                    <a:pt x="2711" y="26943"/>
                    <a:pt x="438" y="28778"/>
                  </a:cubicBezTo>
                  <a:cubicBezTo>
                    <a:pt x="301" y="28887"/>
                    <a:pt x="164" y="28970"/>
                    <a:pt x="0" y="29024"/>
                  </a:cubicBezTo>
                  <a:lnTo>
                    <a:pt x="657" y="30038"/>
                  </a:lnTo>
                  <a:cubicBezTo>
                    <a:pt x="1029" y="30611"/>
                    <a:pt x="1646" y="30912"/>
                    <a:pt x="2271" y="30912"/>
                  </a:cubicBezTo>
                  <a:cubicBezTo>
                    <a:pt x="2750" y="30912"/>
                    <a:pt x="3234" y="30735"/>
                    <a:pt x="3615" y="30366"/>
                  </a:cubicBezTo>
                  <a:cubicBezTo>
                    <a:pt x="5668" y="28312"/>
                    <a:pt x="9036" y="24643"/>
                    <a:pt x="10433" y="21412"/>
                  </a:cubicBezTo>
                  <a:cubicBezTo>
                    <a:pt x="12130" y="17552"/>
                    <a:pt x="14129" y="7640"/>
                    <a:pt x="14868" y="3779"/>
                  </a:cubicBezTo>
                  <a:cubicBezTo>
                    <a:pt x="15060" y="2793"/>
                    <a:pt x="15443" y="1889"/>
                    <a:pt x="16018" y="1095"/>
                  </a:cubicBezTo>
                  <a:cubicBezTo>
                    <a:pt x="16265" y="767"/>
                    <a:pt x="16511" y="383"/>
                    <a:pt x="16730" y="0"/>
                  </a:cubicBezTo>
                  <a:close/>
                </a:path>
              </a:pathLst>
            </a:custGeom>
            <a:solidFill>
              <a:srgbClr val="F6B26B"/>
            </a:solidFill>
            <a:ln>
              <a:noFill/>
            </a:ln>
          </p:spPr>
          <p:txBody>
            <a:bodyPr spcFirstLastPara="1" wrap="square" lIns="121900" tIns="121900" rIns="121900" bIns="121900" anchor="ctr" anchorCtr="0">
              <a:noAutofit/>
            </a:bodyPr>
            <a:lstStyle/>
            <a:p>
              <a:endParaRPr sz="2400"/>
            </a:p>
          </p:txBody>
        </p:sp>
        <p:sp>
          <p:nvSpPr>
            <p:cNvPr id="3422" name="Google Shape;3422;p56"/>
            <p:cNvSpPr/>
            <p:nvPr/>
          </p:nvSpPr>
          <p:spPr>
            <a:xfrm>
              <a:off x="3789232" y="1918314"/>
              <a:ext cx="347995" cy="362098"/>
            </a:xfrm>
            <a:custGeom>
              <a:avLst/>
              <a:gdLst/>
              <a:ahLst/>
              <a:cxnLst/>
              <a:rect l="l" t="t" r="r" b="b"/>
              <a:pathLst>
                <a:path w="11474" h="11939" extrusionOk="0">
                  <a:moveTo>
                    <a:pt x="6545" y="0"/>
                  </a:moveTo>
                  <a:cubicBezTo>
                    <a:pt x="6545" y="0"/>
                    <a:pt x="3889" y="3560"/>
                    <a:pt x="1780" y="5257"/>
                  </a:cubicBezTo>
                  <a:cubicBezTo>
                    <a:pt x="0" y="6708"/>
                    <a:pt x="5833" y="11938"/>
                    <a:pt x="5833" y="11938"/>
                  </a:cubicBezTo>
                  <a:cubicBezTo>
                    <a:pt x="5833" y="11938"/>
                    <a:pt x="10652" y="8488"/>
                    <a:pt x="11473" y="6243"/>
                  </a:cubicBezTo>
                  <a:lnTo>
                    <a:pt x="6545"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423" name="Google Shape;3423;p56"/>
            <p:cNvSpPr/>
            <p:nvPr/>
          </p:nvSpPr>
          <p:spPr>
            <a:xfrm>
              <a:off x="3603189" y="1922438"/>
              <a:ext cx="180245" cy="246696"/>
            </a:xfrm>
            <a:custGeom>
              <a:avLst/>
              <a:gdLst/>
              <a:ahLst/>
              <a:cxnLst/>
              <a:rect l="l" t="t" r="r" b="b"/>
              <a:pathLst>
                <a:path w="5943" h="8134" extrusionOk="0">
                  <a:moveTo>
                    <a:pt x="5641" y="1"/>
                  </a:moveTo>
                  <a:lnTo>
                    <a:pt x="56" y="220"/>
                  </a:lnTo>
                  <a:lnTo>
                    <a:pt x="1" y="8133"/>
                  </a:lnTo>
                  <a:lnTo>
                    <a:pt x="5943" y="7914"/>
                  </a:lnTo>
                  <a:lnTo>
                    <a:pt x="5641" y="1"/>
                  </a:lnTo>
                  <a:close/>
                </a:path>
              </a:pathLst>
            </a:custGeom>
            <a:solidFill>
              <a:srgbClr val="F3B67E"/>
            </a:solidFill>
            <a:ln>
              <a:noFill/>
            </a:ln>
          </p:spPr>
          <p:txBody>
            <a:bodyPr spcFirstLastPara="1" wrap="square" lIns="121900" tIns="121900" rIns="121900" bIns="121900" anchor="ctr" anchorCtr="0">
              <a:noAutofit/>
            </a:bodyPr>
            <a:lstStyle/>
            <a:p>
              <a:endParaRPr sz="2400"/>
            </a:p>
          </p:txBody>
        </p:sp>
        <p:sp>
          <p:nvSpPr>
            <p:cNvPr id="3424" name="Google Shape;3424;p56"/>
            <p:cNvSpPr/>
            <p:nvPr/>
          </p:nvSpPr>
          <p:spPr>
            <a:xfrm>
              <a:off x="3468313" y="1546315"/>
              <a:ext cx="526057" cy="522114"/>
            </a:xfrm>
            <a:custGeom>
              <a:avLst/>
              <a:gdLst/>
              <a:ahLst/>
              <a:cxnLst/>
              <a:rect l="l" t="t" r="r" b="b"/>
              <a:pathLst>
                <a:path w="17345" h="17215" extrusionOk="0">
                  <a:moveTo>
                    <a:pt x="9067" y="0"/>
                  </a:moveTo>
                  <a:cubicBezTo>
                    <a:pt x="5017" y="0"/>
                    <a:pt x="0" y="2970"/>
                    <a:pt x="204" y="8514"/>
                  </a:cubicBezTo>
                  <a:cubicBezTo>
                    <a:pt x="450" y="14702"/>
                    <a:pt x="4722" y="16975"/>
                    <a:pt x="7460" y="17194"/>
                  </a:cubicBezTo>
                  <a:cubicBezTo>
                    <a:pt x="7622" y="17208"/>
                    <a:pt x="7788" y="17215"/>
                    <a:pt x="7956" y="17215"/>
                  </a:cubicBezTo>
                  <a:cubicBezTo>
                    <a:pt x="11417" y="17215"/>
                    <a:pt x="15980" y="14291"/>
                    <a:pt x="16633" y="9773"/>
                  </a:cubicBezTo>
                  <a:cubicBezTo>
                    <a:pt x="17345" y="5036"/>
                    <a:pt x="14168" y="518"/>
                    <a:pt x="9979" y="53"/>
                  </a:cubicBezTo>
                  <a:cubicBezTo>
                    <a:pt x="9683" y="18"/>
                    <a:pt x="9378" y="0"/>
                    <a:pt x="9067" y="0"/>
                  </a:cubicBezTo>
                  <a:close/>
                </a:path>
              </a:pathLst>
            </a:custGeom>
            <a:solidFill>
              <a:srgbClr val="FCE5CD"/>
            </a:solidFill>
            <a:ln>
              <a:noFill/>
            </a:ln>
          </p:spPr>
          <p:txBody>
            <a:bodyPr spcFirstLastPara="1" wrap="square" lIns="121900" tIns="121900" rIns="121900" bIns="121900" anchor="ctr" anchorCtr="0">
              <a:noAutofit/>
            </a:bodyPr>
            <a:lstStyle/>
            <a:p>
              <a:endParaRPr sz="2400"/>
            </a:p>
          </p:txBody>
        </p:sp>
        <p:sp>
          <p:nvSpPr>
            <p:cNvPr id="3425" name="Google Shape;3425;p56"/>
            <p:cNvSpPr/>
            <p:nvPr/>
          </p:nvSpPr>
          <p:spPr>
            <a:xfrm>
              <a:off x="3422151" y="1753864"/>
              <a:ext cx="105515" cy="136238"/>
            </a:xfrm>
            <a:custGeom>
              <a:avLst/>
              <a:gdLst/>
              <a:ahLst/>
              <a:cxnLst/>
              <a:rect l="l" t="t" r="r" b="b"/>
              <a:pathLst>
                <a:path w="3479" h="4492" extrusionOk="0">
                  <a:moveTo>
                    <a:pt x="1413" y="0"/>
                  </a:moveTo>
                  <a:cubicBezTo>
                    <a:pt x="1334" y="0"/>
                    <a:pt x="1256" y="9"/>
                    <a:pt x="1178" y="28"/>
                  </a:cubicBezTo>
                  <a:cubicBezTo>
                    <a:pt x="384" y="220"/>
                    <a:pt x="1" y="1397"/>
                    <a:pt x="302" y="2602"/>
                  </a:cubicBezTo>
                  <a:cubicBezTo>
                    <a:pt x="574" y="3714"/>
                    <a:pt x="1336" y="4491"/>
                    <a:pt x="2066" y="4491"/>
                  </a:cubicBezTo>
                  <a:cubicBezTo>
                    <a:pt x="2145" y="4491"/>
                    <a:pt x="2223" y="4482"/>
                    <a:pt x="2301" y="4464"/>
                  </a:cubicBezTo>
                  <a:cubicBezTo>
                    <a:pt x="3095" y="4272"/>
                    <a:pt x="3478" y="3122"/>
                    <a:pt x="3177" y="1890"/>
                  </a:cubicBezTo>
                  <a:cubicBezTo>
                    <a:pt x="2905" y="778"/>
                    <a:pt x="2143" y="0"/>
                    <a:pt x="1413" y="0"/>
                  </a:cubicBezTo>
                  <a:close/>
                </a:path>
              </a:pathLst>
            </a:custGeom>
            <a:solidFill>
              <a:srgbClr val="F79AAA"/>
            </a:solidFill>
            <a:ln>
              <a:noFill/>
            </a:ln>
          </p:spPr>
          <p:txBody>
            <a:bodyPr spcFirstLastPara="1" wrap="square" lIns="121900" tIns="121900" rIns="121900" bIns="121900" anchor="ctr" anchorCtr="0">
              <a:noAutofit/>
            </a:bodyPr>
            <a:lstStyle/>
            <a:p>
              <a:endParaRPr sz="2400"/>
            </a:p>
          </p:txBody>
        </p:sp>
        <p:sp>
          <p:nvSpPr>
            <p:cNvPr id="3426" name="Google Shape;3426;p56"/>
            <p:cNvSpPr/>
            <p:nvPr/>
          </p:nvSpPr>
          <p:spPr>
            <a:xfrm>
              <a:off x="3422151" y="1542099"/>
              <a:ext cx="463427" cy="524207"/>
            </a:xfrm>
            <a:custGeom>
              <a:avLst/>
              <a:gdLst/>
              <a:ahLst/>
              <a:cxnLst/>
              <a:rect l="l" t="t" r="r" b="b"/>
              <a:pathLst>
                <a:path w="15280" h="17284" extrusionOk="0">
                  <a:moveTo>
                    <a:pt x="8681" y="0"/>
                  </a:moveTo>
                  <a:lnTo>
                    <a:pt x="8681" y="0"/>
                  </a:lnTo>
                  <a:cubicBezTo>
                    <a:pt x="5997" y="1095"/>
                    <a:pt x="2629" y="3697"/>
                    <a:pt x="2000" y="6983"/>
                  </a:cubicBezTo>
                  <a:cubicBezTo>
                    <a:pt x="1972" y="7037"/>
                    <a:pt x="1972" y="7092"/>
                    <a:pt x="1972" y="7119"/>
                  </a:cubicBezTo>
                  <a:cubicBezTo>
                    <a:pt x="1804" y="7026"/>
                    <a:pt x="1623" y="6983"/>
                    <a:pt x="1437" y="6983"/>
                  </a:cubicBezTo>
                  <a:cubicBezTo>
                    <a:pt x="1352" y="6983"/>
                    <a:pt x="1265" y="6993"/>
                    <a:pt x="1178" y="7010"/>
                  </a:cubicBezTo>
                  <a:cubicBezTo>
                    <a:pt x="384" y="7202"/>
                    <a:pt x="1" y="8379"/>
                    <a:pt x="302" y="9584"/>
                  </a:cubicBezTo>
                  <a:cubicBezTo>
                    <a:pt x="576" y="10679"/>
                    <a:pt x="1315" y="11473"/>
                    <a:pt x="2054" y="11473"/>
                  </a:cubicBezTo>
                  <a:cubicBezTo>
                    <a:pt x="3067" y="15279"/>
                    <a:pt x="6600" y="16895"/>
                    <a:pt x="8735" y="17223"/>
                  </a:cubicBezTo>
                  <a:cubicBezTo>
                    <a:pt x="9006" y="17263"/>
                    <a:pt x="9285" y="17283"/>
                    <a:pt x="9571" y="17283"/>
                  </a:cubicBezTo>
                  <a:cubicBezTo>
                    <a:pt x="11425" y="17283"/>
                    <a:pt x="13548" y="16453"/>
                    <a:pt x="15280" y="15005"/>
                  </a:cubicBezTo>
                  <a:lnTo>
                    <a:pt x="15280" y="15005"/>
                  </a:lnTo>
                  <a:cubicBezTo>
                    <a:pt x="14511" y="15237"/>
                    <a:pt x="13726" y="15357"/>
                    <a:pt x="12952" y="15357"/>
                  </a:cubicBezTo>
                  <a:cubicBezTo>
                    <a:pt x="9700" y="15357"/>
                    <a:pt x="6636" y="13234"/>
                    <a:pt x="5751" y="8324"/>
                  </a:cubicBezTo>
                  <a:cubicBezTo>
                    <a:pt x="5203" y="5148"/>
                    <a:pt x="6956" y="2081"/>
                    <a:pt x="8681" y="0"/>
                  </a:cubicBezTo>
                  <a:close/>
                </a:path>
              </a:pathLst>
            </a:custGeom>
            <a:solidFill>
              <a:srgbClr val="F6B26B"/>
            </a:solidFill>
            <a:ln>
              <a:noFill/>
            </a:ln>
          </p:spPr>
          <p:txBody>
            <a:bodyPr spcFirstLastPara="1" wrap="square" lIns="121900" tIns="121900" rIns="121900" bIns="121900" anchor="ctr" anchorCtr="0">
              <a:noAutofit/>
            </a:bodyPr>
            <a:lstStyle/>
            <a:p>
              <a:endParaRPr sz="2400"/>
            </a:p>
          </p:txBody>
        </p:sp>
        <p:sp>
          <p:nvSpPr>
            <p:cNvPr id="3427" name="Google Shape;3427;p56"/>
            <p:cNvSpPr/>
            <p:nvPr/>
          </p:nvSpPr>
          <p:spPr>
            <a:xfrm>
              <a:off x="3784531" y="3102157"/>
              <a:ext cx="280422" cy="741302"/>
            </a:xfrm>
            <a:custGeom>
              <a:avLst/>
              <a:gdLst/>
              <a:ahLst/>
              <a:cxnLst/>
              <a:rect l="l" t="t" r="r" b="b"/>
              <a:pathLst>
                <a:path w="9246" h="24442" extrusionOk="0">
                  <a:moveTo>
                    <a:pt x="3772" y="1"/>
                  </a:moveTo>
                  <a:cubicBezTo>
                    <a:pt x="1748" y="1"/>
                    <a:pt x="0" y="725"/>
                    <a:pt x="292" y="3354"/>
                  </a:cubicBezTo>
                  <a:cubicBezTo>
                    <a:pt x="785" y="8037"/>
                    <a:pt x="3058" y="18715"/>
                    <a:pt x="3934" y="22850"/>
                  </a:cubicBezTo>
                  <a:cubicBezTo>
                    <a:pt x="4145" y="23772"/>
                    <a:pt x="4965" y="24441"/>
                    <a:pt x="5905" y="24441"/>
                  </a:cubicBezTo>
                  <a:cubicBezTo>
                    <a:pt x="5941" y="24441"/>
                    <a:pt x="5978" y="24440"/>
                    <a:pt x="6015" y="24438"/>
                  </a:cubicBezTo>
                  <a:cubicBezTo>
                    <a:pt x="6946" y="24411"/>
                    <a:pt x="7740" y="23726"/>
                    <a:pt x="7932" y="22795"/>
                  </a:cubicBezTo>
                  <a:cubicBezTo>
                    <a:pt x="9109" y="16854"/>
                    <a:pt x="9219" y="6449"/>
                    <a:pt x="9246" y="2615"/>
                  </a:cubicBezTo>
                  <a:cubicBezTo>
                    <a:pt x="9246" y="1684"/>
                    <a:pt x="8644" y="890"/>
                    <a:pt x="7767" y="644"/>
                  </a:cubicBezTo>
                  <a:cubicBezTo>
                    <a:pt x="6686" y="343"/>
                    <a:pt x="5164" y="1"/>
                    <a:pt x="3772" y="1"/>
                  </a:cubicBezTo>
                  <a:close/>
                </a:path>
              </a:pathLst>
            </a:custGeom>
            <a:solidFill>
              <a:srgbClr val="FCE5CD"/>
            </a:solidFill>
            <a:ln>
              <a:noFill/>
            </a:ln>
          </p:spPr>
          <p:txBody>
            <a:bodyPr spcFirstLastPara="1" wrap="square" lIns="121900" tIns="121900" rIns="121900" bIns="121900" anchor="ctr" anchorCtr="0">
              <a:noAutofit/>
            </a:bodyPr>
            <a:lstStyle/>
            <a:p>
              <a:endParaRPr sz="2400"/>
            </a:p>
          </p:txBody>
        </p:sp>
        <p:sp>
          <p:nvSpPr>
            <p:cNvPr id="3428" name="Google Shape;3428;p56"/>
            <p:cNvSpPr/>
            <p:nvPr/>
          </p:nvSpPr>
          <p:spPr>
            <a:xfrm>
              <a:off x="3793388" y="3157266"/>
              <a:ext cx="169448" cy="743395"/>
            </a:xfrm>
            <a:custGeom>
              <a:avLst/>
              <a:gdLst/>
              <a:ahLst/>
              <a:cxnLst/>
              <a:rect l="l" t="t" r="r" b="b"/>
              <a:pathLst>
                <a:path w="5587" h="24511" extrusionOk="0">
                  <a:moveTo>
                    <a:pt x="3741" y="1"/>
                  </a:moveTo>
                  <a:cubicBezTo>
                    <a:pt x="1732" y="1"/>
                    <a:pt x="1" y="729"/>
                    <a:pt x="274" y="3317"/>
                  </a:cubicBezTo>
                  <a:cubicBezTo>
                    <a:pt x="876" y="9204"/>
                    <a:pt x="4409" y="24510"/>
                    <a:pt x="4409" y="24510"/>
                  </a:cubicBezTo>
                  <a:lnTo>
                    <a:pt x="5258" y="24483"/>
                  </a:lnTo>
                  <a:cubicBezTo>
                    <a:pt x="4929" y="22594"/>
                    <a:pt x="3888" y="8821"/>
                    <a:pt x="3505" y="3317"/>
                  </a:cubicBezTo>
                  <a:cubicBezTo>
                    <a:pt x="3321" y="843"/>
                    <a:pt x="3567" y="165"/>
                    <a:pt x="5362" y="165"/>
                  </a:cubicBezTo>
                  <a:cubicBezTo>
                    <a:pt x="5434" y="165"/>
                    <a:pt x="5509" y="166"/>
                    <a:pt x="5586" y="168"/>
                  </a:cubicBezTo>
                  <a:cubicBezTo>
                    <a:pt x="4977" y="67"/>
                    <a:pt x="4346" y="1"/>
                    <a:pt x="3741" y="1"/>
                  </a:cubicBezTo>
                  <a:close/>
                </a:path>
              </a:pathLst>
            </a:custGeom>
            <a:solidFill>
              <a:srgbClr val="F6B26B"/>
            </a:solidFill>
            <a:ln>
              <a:noFill/>
            </a:ln>
          </p:spPr>
          <p:txBody>
            <a:bodyPr spcFirstLastPara="1" wrap="square" lIns="121900" tIns="121900" rIns="121900" bIns="121900" anchor="ctr" anchorCtr="0">
              <a:noAutofit/>
            </a:bodyPr>
            <a:lstStyle/>
            <a:p>
              <a:endParaRPr sz="2400"/>
            </a:p>
          </p:txBody>
        </p:sp>
        <p:sp>
          <p:nvSpPr>
            <p:cNvPr id="3429" name="Google Shape;3429;p56"/>
            <p:cNvSpPr/>
            <p:nvPr/>
          </p:nvSpPr>
          <p:spPr>
            <a:xfrm>
              <a:off x="3464461" y="3179589"/>
              <a:ext cx="201870" cy="743485"/>
            </a:xfrm>
            <a:custGeom>
              <a:avLst/>
              <a:gdLst/>
              <a:ahLst/>
              <a:cxnLst/>
              <a:rect l="l" t="t" r="r" b="b"/>
              <a:pathLst>
                <a:path w="6656" h="24514" extrusionOk="0">
                  <a:moveTo>
                    <a:pt x="4294" y="1"/>
                  </a:moveTo>
                  <a:cubicBezTo>
                    <a:pt x="2124" y="1"/>
                    <a:pt x="0" y="720"/>
                    <a:pt x="139" y="3184"/>
                  </a:cubicBezTo>
                  <a:cubicBezTo>
                    <a:pt x="522" y="9098"/>
                    <a:pt x="3178" y="24514"/>
                    <a:pt x="3178" y="24514"/>
                  </a:cubicBezTo>
                  <a:lnTo>
                    <a:pt x="4246" y="24514"/>
                  </a:lnTo>
                  <a:cubicBezTo>
                    <a:pt x="4000" y="22652"/>
                    <a:pt x="3178" y="8824"/>
                    <a:pt x="3014" y="3321"/>
                  </a:cubicBezTo>
                  <a:cubicBezTo>
                    <a:pt x="2939" y="944"/>
                    <a:pt x="4396" y="236"/>
                    <a:pt x="6152" y="236"/>
                  </a:cubicBezTo>
                  <a:cubicBezTo>
                    <a:pt x="6317" y="236"/>
                    <a:pt x="6486" y="242"/>
                    <a:pt x="6656" y="254"/>
                  </a:cubicBezTo>
                  <a:cubicBezTo>
                    <a:pt x="5942" y="104"/>
                    <a:pt x="5115" y="1"/>
                    <a:pt x="4294" y="1"/>
                  </a:cubicBezTo>
                  <a:close/>
                </a:path>
              </a:pathLst>
            </a:custGeom>
            <a:solidFill>
              <a:srgbClr val="F6B26B"/>
            </a:solidFill>
            <a:ln>
              <a:noFill/>
            </a:ln>
          </p:spPr>
          <p:txBody>
            <a:bodyPr spcFirstLastPara="1" wrap="square" lIns="121900" tIns="121900" rIns="121900" bIns="121900" anchor="ctr" anchorCtr="0">
              <a:noAutofit/>
            </a:bodyPr>
            <a:lstStyle/>
            <a:p>
              <a:endParaRPr sz="2400"/>
            </a:p>
          </p:txBody>
        </p:sp>
        <p:sp>
          <p:nvSpPr>
            <p:cNvPr id="3430" name="Google Shape;3430;p56"/>
            <p:cNvSpPr/>
            <p:nvPr/>
          </p:nvSpPr>
          <p:spPr>
            <a:xfrm>
              <a:off x="3888896" y="3800992"/>
              <a:ext cx="220219" cy="216670"/>
            </a:xfrm>
            <a:custGeom>
              <a:avLst/>
              <a:gdLst/>
              <a:ahLst/>
              <a:cxnLst/>
              <a:rect l="l" t="t" r="r" b="b"/>
              <a:pathLst>
                <a:path w="7261" h="7144" extrusionOk="0">
                  <a:moveTo>
                    <a:pt x="4436" y="1"/>
                  </a:moveTo>
                  <a:lnTo>
                    <a:pt x="575" y="192"/>
                  </a:lnTo>
                  <a:cubicBezTo>
                    <a:pt x="575" y="192"/>
                    <a:pt x="0" y="3588"/>
                    <a:pt x="548" y="5148"/>
                  </a:cubicBezTo>
                  <a:cubicBezTo>
                    <a:pt x="1123" y="6709"/>
                    <a:pt x="3286" y="7038"/>
                    <a:pt x="3916" y="7120"/>
                  </a:cubicBezTo>
                  <a:cubicBezTo>
                    <a:pt x="4000" y="7135"/>
                    <a:pt x="4127" y="7144"/>
                    <a:pt x="4283" y="7144"/>
                  </a:cubicBezTo>
                  <a:cubicBezTo>
                    <a:pt x="5236" y="7144"/>
                    <a:pt x="7261" y="6829"/>
                    <a:pt x="7119" y="5888"/>
                  </a:cubicBezTo>
                  <a:cubicBezTo>
                    <a:pt x="6928" y="4820"/>
                    <a:pt x="5038" y="2739"/>
                    <a:pt x="5038" y="2739"/>
                  </a:cubicBezTo>
                  <a:cubicBezTo>
                    <a:pt x="3642" y="1014"/>
                    <a:pt x="4436" y="1"/>
                    <a:pt x="443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431" name="Google Shape;3431;p56"/>
            <p:cNvSpPr/>
            <p:nvPr/>
          </p:nvSpPr>
          <p:spPr>
            <a:xfrm>
              <a:off x="3427974" y="2769527"/>
              <a:ext cx="668542" cy="682676"/>
            </a:xfrm>
            <a:custGeom>
              <a:avLst/>
              <a:gdLst/>
              <a:ahLst/>
              <a:cxnLst/>
              <a:rect l="l" t="t" r="r" b="b"/>
              <a:pathLst>
                <a:path w="22043" h="22509" extrusionOk="0">
                  <a:moveTo>
                    <a:pt x="19825" y="1"/>
                  </a:moveTo>
                  <a:lnTo>
                    <a:pt x="1725" y="576"/>
                  </a:lnTo>
                  <a:lnTo>
                    <a:pt x="0" y="21879"/>
                  </a:lnTo>
                  <a:lnTo>
                    <a:pt x="11227" y="22509"/>
                  </a:lnTo>
                  <a:lnTo>
                    <a:pt x="11528" y="10844"/>
                  </a:lnTo>
                  <a:lnTo>
                    <a:pt x="12103" y="22509"/>
                  </a:lnTo>
                  <a:lnTo>
                    <a:pt x="22042" y="21879"/>
                  </a:lnTo>
                  <a:lnTo>
                    <a:pt x="19825"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432" name="Google Shape;3432;p56"/>
            <p:cNvSpPr/>
            <p:nvPr/>
          </p:nvSpPr>
          <p:spPr>
            <a:xfrm>
              <a:off x="3522057" y="2050249"/>
              <a:ext cx="451781" cy="279997"/>
            </a:xfrm>
            <a:custGeom>
              <a:avLst/>
              <a:gdLst/>
              <a:ahLst/>
              <a:cxnLst/>
              <a:rect l="l" t="t" r="r" b="b"/>
              <a:pathLst>
                <a:path w="14896" h="9232" extrusionOk="0">
                  <a:moveTo>
                    <a:pt x="12443" y="1"/>
                  </a:moveTo>
                  <a:cubicBezTo>
                    <a:pt x="11927" y="1"/>
                    <a:pt x="11131" y="410"/>
                    <a:pt x="9959" y="1400"/>
                  </a:cubicBezTo>
                  <a:cubicBezTo>
                    <a:pt x="8038" y="3009"/>
                    <a:pt x="4601" y="3333"/>
                    <a:pt x="2030" y="3333"/>
                  </a:cubicBezTo>
                  <a:cubicBezTo>
                    <a:pt x="1669" y="3333"/>
                    <a:pt x="1326" y="3327"/>
                    <a:pt x="1006" y="3317"/>
                  </a:cubicBezTo>
                  <a:cubicBezTo>
                    <a:pt x="995" y="3316"/>
                    <a:pt x="985" y="3316"/>
                    <a:pt x="974" y="3316"/>
                  </a:cubicBezTo>
                  <a:cubicBezTo>
                    <a:pt x="311" y="3316"/>
                    <a:pt x="1" y="4173"/>
                    <a:pt x="513" y="4631"/>
                  </a:cubicBezTo>
                  <a:lnTo>
                    <a:pt x="4209" y="7670"/>
                  </a:lnTo>
                  <a:lnTo>
                    <a:pt x="11027" y="9231"/>
                  </a:lnTo>
                  <a:cubicBezTo>
                    <a:pt x="11027" y="9231"/>
                    <a:pt x="14895" y="1"/>
                    <a:pt x="1244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433" name="Google Shape;3433;p56"/>
            <p:cNvSpPr/>
            <p:nvPr/>
          </p:nvSpPr>
          <p:spPr>
            <a:xfrm>
              <a:off x="3325004" y="1421750"/>
              <a:ext cx="679795" cy="642823"/>
            </a:xfrm>
            <a:custGeom>
              <a:avLst/>
              <a:gdLst/>
              <a:ahLst/>
              <a:cxnLst/>
              <a:rect l="l" t="t" r="r" b="b"/>
              <a:pathLst>
                <a:path w="22414" h="21195" extrusionOk="0">
                  <a:moveTo>
                    <a:pt x="19211" y="0"/>
                  </a:moveTo>
                  <a:cubicBezTo>
                    <a:pt x="17747" y="0"/>
                    <a:pt x="15728" y="1600"/>
                    <a:pt x="13308" y="2709"/>
                  </a:cubicBezTo>
                  <a:cubicBezTo>
                    <a:pt x="12519" y="3065"/>
                    <a:pt x="11660" y="3232"/>
                    <a:pt x="10795" y="3232"/>
                  </a:cubicBezTo>
                  <a:cubicBezTo>
                    <a:pt x="10729" y="3232"/>
                    <a:pt x="10663" y="3231"/>
                    <a:pt x="10597" y="3229"/>
                  </a:cubicBezTo>
                  <a:lnTo>
                    <a:pt x="10323" y="3229"/>
                  </a:lnTo>
                  <a:cubicBezTo>
                    <a:pt x="6873" y="3338"/>
                    <a:pt x="4792" y="3777"/>
                    <a:pt x="2492" y="6816"/>
                  </a:cubicBezTo>
                  <a:cubicBezTo>
                    <a:pt x="0" y="10074"/>
                    <a:pt x="1314" y="13278"/>
                    <a:pt x="3039" y="15742"/>
                  </a:cubicBezTo>
                  <a:cubicBezTo>
                    <a:pt x="4025" y="17139"/>
                    <a:pt x="2437" y="18261"/>
                    <a:pt x="3998" y="19083"/>
                  </a:cubicBezTo>
                  <a:cubicBezTo>
                    <a:pt x="4710" y="19466"/>
                    <a:pt x="3231" y="20589"/>
                    <a:pt x="4272" y="21082"/>
                  </a:cubicBezTo>
                  <a:cubicBezTo>
                    <a:pt x="4423" y="21153"/>
                    <a:pt x="4607" y="21195"/>
                    <a:pt x="4807" y="21195"/>
                  </a:cubicBezTo>
                  <a:cubicBezTo>
                    <a:pt x="5294" y="21195"/>
                    <a:pt x="5879" y="20948"/>
                    <a:pt x="6325" y="20288"/>
                  </a:cubicBezTo>
                  <a:cubicBezTo>
                    <a:pt x="6353" y="20233"/>
                    <a:pt x="6353" y="20178"/>
                    <a:pt x="6353" y="20178"/>
                  </a:cubicBezTo>
                  <a:cubicBezTo>
                    <a:pt x="6353" y="20178"/>
                    <a:pt x="7503" y="17905"/>
                    <a:pt x="5257" y="14839"/>
                  </a:cubicBezTo>
                  <a:cubicBezTo>
                    <a:pt x="4135" y="13278"/>
                    <a:pt x="4080" y="12429"/>
                    <a:pt x="4655" y="11635"/>
                  </a:cubicBezTo>
                  <a:cubicBezTo>
                    <a:pt x="4858" y="11348"/>
                    <a:pt x="5171" y="11212"/>
                    <a:pt x="5485" y="11212"/>
                  </a:cubicBezTo>
                  <a:cubicBezTo>
                    <a:pt x="5888" y="11212"/>
                    <a:pt x="6293" y="11438"/>
                    <a:pt x="6462" y="11854"/>
                  </a:cubicBezTo>
                  <a:lnTo>
                    <a:pt x="7284" y="12128"/>
                  </a:lnTo>
                  <a:cubicBezTo>
                    <a:pt x="7284" y="12128"/>
                    <a:pt x="9337" y="10375"/>
                    <a:pt x="8434" y="7637"/>
                  </a:cubicBezTo>
                  <a:cubicBezTo>
                    <a:pt x="8351" y="7418"/>
                    <a:pt x="8406" y="7227"/>
                    <a:pt x="8543" y="7062"/>
                  </a:cubicBezTo>
                  <a:cubicBezTo>
                    <a:pt x="8686" y="6891"/>
                    <a:pt x="8897" y="6809"/>
                    <a:pt x="9112" y="6809"/>
                  </a:cubicBezTo>
                  <a:cubicBezTo>
                    <a:pt x="9309" y="6809"/>
                    <a:pt x="9509" y="6877"/>
                    <a:pt x="9666" y="7008"/>
                  </a:cubicBezTo>
                  <a:cubicBezTo>
                    <a:pt x="11342" y="8498"/>
                    <a:pt x="13129" y="9066"/>
                    <a:pt x="14793" y="9066"/>
                  </a:cubicBezTo>
                  <a:cubicBezTo>
                    <a:pt x="18997" y="9066"/>
                    <a:pt x="22413" y="5436"/>
                    <a:pt x="21276" y="3886"/>
                  </a:cubicBezTo>
                  <a:cubicBezTo>
                    <a:pt x="21168" y="3734"/>
                    <a:pt x="20922" y="3676"/>
                    <a:pt x="20607" y="3676"/>
                  </a:cubicBezTo>
                  <a:cubicBezTo>
                    <a:pt x="19604" y="3676"/>
                    <a:pt x="17902" y="4268"/>
                    <a:pt x="17754" y="4321"/>
                  </a:cubicBezTo>
                  <a:lnTo>
                    <a:pt x="17754" y="4321"/>
                  </a:lnTo>
                  <a:cubicBezTo>
                    <a:pt x="17986" y="4238"/>
                    <a:pt x="22026" y="2758"/>
                    <a:pt x="20564" y="710"/>
                  </a:cubicBezTo>
                  <a:cubicBezTo>
                    <a:pt x="20188" y="205"/>
                    <a:pt x="19735" y="0"/>
                    <a:pt x="19211"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434" name="Google Shape;3434;p56"/>
            <p:cNvSpPr/>
            <p:nvPr/>
          </p:nvSpPr>
          <p:spPr>
            <a:xfrm>
              <a:off x="3386453" y="2132686"/>
              <a:ext cx="661900" cy="747368"/>
            </a:xfrm>
            <a:custGeom>
              <a:avLst/>
              <a:gdLst/>
              <a:ahLst/>
              <a:cxnLst/>
              <a:rect l="l" t="t" r="r" b="b"/>
              <a:pathLst>
                <a:path w="21824" h="24642" extrusionOk="0">
                  <a:moveTo>
                    <a:pt x="6306" y="1"/>
                  </a:moveTo>
                  <a:cubicBezTo>
                    <a:pt x="3972" y="1"/>
                    <a:pt x="190" y="1013"/>
                    <a:pt x="0" y="2598"/>
                  </a:cubicBezTo>
                  <a:lnTo>
                    <a:pt x="3286" y="4186"/>
                  </a:lnTo>
                  <a:lnTo>
                    <a:pt x="1287" y="20067"/>
                  </a:lnTo>
                  <a:cubicBezTo>
                    <a:pt x="1096" y="21436"/>
                    <a:pt x="1862" y="22750"/>
                    <a:pt x="3149" y="23271"/>
                  </a:cubicBezTo>
                  <a:cubicBezTo>
                    <a:pt x="4774" y="23937"/>
                    <a:pt x="7323" y="24641"/>
                    <a:pt x="10826" y="24641"/>
                  </a:cubicBezTo>
                  <a:cubicBezTo>
                    <a:pt x="13228" y="24641"/>
                    <a:pt x="16078" y="24310"/>
                    <a:pt x="19386" y="23408"/>
                  </a:cubicBezTo>
                  <a:cubicBezTo>
                    <a:pt x="20865" y="22997"/>
                    <a:pt x="21823" y="21546"/>
                    <a:pt x="21604" y="20012"/>
                  </a:cubicBezTo>
                  <a:lnTo>
                    <a:pt x="19167" y="2899"/>
                  </a:lnTo>
                  <a:cubicBezTo>
                    <a:pt x="18958" y="1364"/>
                    <a:pt x="17623" y="303"/>
                    <a:pt x="16136" y="303"/>
                  </a:cubicBezTo>
                  <a:cubicBezTo>
                    <a:pt x="15871" y="303"/>
                    <a:pt x="15602" y="337"/>
                    <a:pt x="15334" y="407"/>
                  </a:cubicBezTo>
                  <a:cubicBezTo>
                    <a:pt x="14576" y="602"/>
                    <a:pt x="13683" y="706"/>
                    <a:pt x="12630" y="706"/>
                  </a:cubicBezTo>
                  <a:cubicBezTo>
                    <a:pt x="11174" y="706"/>
                    <a:pt x="9413" y="508"/>
                    <a:pt x="7284" y="79"/>
                  </a:cubicBezTo>
                  <a:cubicBezTo>
                    <a:pt x="7007" y="26"/>
                    <a:pt x="6675" y="1"/>
                    <a:pt x="630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435" name="Google Shape;3435;p56"/>
            <p:cNvSpPr/>
            <p:nvPr/>
          </p:nvSpPr>
          <p:spPr>
            <a:xfrm>
              <a:off x="3438772" y="2801919"/>
              <a:ext cx="37396" cy="38245"/>
            </a:xfrm>
            <a:custGeom>
              <a:avLst/>
              <a:gdLst/>
              <a:ahLst/>
              <a:cxnLst/>
              <a:rect l="l" t="t" r="r" b="b"/>
              <a:pathLst>
                <a:path w="1233" h="1261" extrusionOk="0">
                  <a:moveTo>
                    <a:pt x="0" y="1"/>
                  </a:moveTo>
                  <a:cubicBezTo>
                    <a:pt x="247" y="521"/>
                    <a:pt x="685" y="932"/>
                    <a:pt x="1205" y="1260"/>
                  </a:cubicBezTo>
                  <a:lnTo>
                    <a:pt x="1233" y="1123"/>
                  </a:lnTo>
                  <a:cubicBezTo>
                    <a:pt x="712" y="877"/>
                    <a:pt x="274" y="494"/>
                    <a:pt x="0" y="1"/>
                  </a:cubicBezTo>
                  <a:close/>
                </a:path>
              </a:pathLst>
            </a:custGeom>
            <a:solidFill>
              <a:srgbClr val="C5D2EF"/>
            </a:solidFill>
            <a:ln>
              <a:noFill/>
            </a:ln>
          </p:spPr>
          <p:txBody>
            <a:bodyPr spcFirstLastPara="1" wrap="square" lIns="121900" tIns="121900" rIns="121900" bIns="121900" anchor="ctr" anchorCtr="0">
              <a:noAutofit/>
            </a:bodyPr>
            <a:lstStyle/>
            <a:p>
              <a:endParaRPr sz="2400"/>
            </a:p>
          </p:txBody>
        </p:sp>
        <p:sp>
          <p:nvSpPr>
            <p:cNvPr id="3436" name="Google Shape;3436;p56"/>
            <p:cNvSpPr/>
            <p:nvPr/>
          </p:nvSpPr>
          <p:spPr>
            <a:xfrm>
              <a:off x="3530125" y="2855088"/>
              <a:ext cx="95536" cy="19956"/>
            </a:xfrm>
            <a:custGeom>
              <a:avLst/>
              <a:gdLst/>
              <a:ahLst/>
              <a:cxnLst/>
              <a:rect l="l" t="t" r="r" b="b"/>
              <a:pathLst>
                <a:path w="3150" h="658" extrusionOk="0">
                  <a:moveTo>
                    <a:pt x="0" y="0"/>
                  </a:moveTo>
                  <a:lnTo>
                    <a:pt x="0" y="247"/>
                  </a:lnTo>
                  <a:cubicBezTo>
                    <a:pt x="1588" y="657"/>
                    <a:pt x="3149" y="657"/>
                    <a:pt x="3149" y="657"/>
                  </a:cubicBezTo>
                  <a:cubicBezTo>
                    <a:pt x="3149" y="657"/>
                    <a:pt x="3122" y="657"/>
                    <a:pt x="3122" y="630"/>
                  </a:cubicBezTo>
                  <a:cubicBezTo>
                    <a:pt x="1917" y="493"/>
                    <a:pt x="877" y="274"/>
                    <a:pt x="0" y="0"/>
                  </a:cubicBezTo>
                  <a:close/>
                </a:path>
              </a:pathLst>
            </a:custGeom>
            <a:solidFill>
              <a:srgbClr val="F1BC0B"/>
            </a:solidFill>
            <a:ln>
              <a:noFill/>
            </a:ln>
          </p:spPr>
          <p:txBody>
            <a:bodyPr spcFirstLastPara="1" wrap="square" lIns="121900" tIns="121900" rIns="121900" bIns="121900" anchor="ctr" anchorCtr="0">
              <a:noAutofit/>
            </a:bodyPr>
            <a:lstStyle/>
            <a:p>
              <a:endParaRPr sz="2400"/>
            </a:p>
          </p:txBody>
        </p:sp>
        <p:sp>
          <p:nvSpPr>
            <p:cNvPr id="3437" name="Google Shape;3437;p56"/>
            <p:cNvSpPr/>
            <p:nvPr/>
          </p:nvSpPr>
          <p:spPr>
            <a:xfrm>
              <a:off x="3475319" y="2835980"/>
              <a:ext cx="54835" cy="26599"/>
            </a:xfrm>
            <a:custGeom>
              <a:avLst/>
              <a:gdLst/>
              <a:ahLst/>
              <a:cxnLst/>
              <a:rect l="l" t="t" r="r" b="b"/>
              <a:pathLst>
                <a:path w="1808" h="877" extrusionOk="0">
                  <a:moveTo>
                    <a:pt x="28" y="0"/>
                  </a:moveTo>
                  <a:lnTo>
                    <a:pt x="0" y="137"/>
                  </a:lnTo>
                  <a:cubicBezTo>
                    <a:pt x="548" y="466"/>
                    <a:pt x="1178" y="712"/>
                    <a:pt x="1807" y="877"/>
                  </a:cubicBezTo>
                  <a:lnTo>
                    <a:pt x="1807" y="630"/>
                  </a:lnTo>
                  <a:cubicBezTo>
                    <a:pt x="1205" y="466"/>
                    <a:pt x="685" y="274"/>
                    <a:pt x="219" y="83"/>
                  </a:cubicBezTo>
                  <a:cubicBezTo>
                    <a:pt x="164" y="55"/>
                    <a:pt x="82" y="28"/>
                    <a:pt x="28" y="0"/>
                  </a:cubicBezTo>
                  <a:close/>
                </a:path>
              </a:pathLst>
            </a:custGeom>
            <a:solidFill>
              <a:srgbClr val="F1AF0D"/>
            </a:solidFill>
            <a:ln>
              <a:noFill/>
            </a:ln>
          </p:spPr>
          <p:txBody>
            <a:bodyPr spcFirstLastPara="1" wrap="square" lIns="121900" tIns="121900" rIns="121900" bIns="121900" anchor="ctr" anchorCtr="0">
              <a:noAutofit/>
            </a:bodyPr>
            <a:lstStyle/>
            <a:p>
              <a:endParaRPr sz="2400"/>
            </a:p>
          </p:txBody>
        </p:sp>
        <p:sp>
          <p:nvSpPr>
            <p:cNvPr id="3438" name="Google Shape;3438;p56"/>
            <p:cNvSpPr/>
            <p:nvPr/>
          </p:nvSpPr>
          <p:spPr>
            <a:xfrm>
              <a:off x="3430461" y="2422399"/>
              <a:ext cx="34909" cy="379537"/>
            </a:xfrm>
            <a:custGeom>
              <a:avLst/>
              <a:gdLst/>
              <a:ahLst/>
              <a:cxnLst/>
              <a:rect l="l" t="t" r="r" b="b"/>
              <a:pathLst>
                <a:path w="1151" h="12514" extrusionOk="0">
                  <a:moveTo>
                    <a:pt x="1151" y="1"/>
                  </a:moveTo>
                  <a:lnTo>
                    <a:pt x="932" y="274"/>
                  </a:lnTo>
                  <a:cubicBezTo>
                    <a:pt x="932" y="274"/>
                    <a:pt x="959" y="1479"/>
                    <a:pt x="274" y="7092"/>
                  </a:cubicBezTo>
                  <a:lnTo>
                    <a:pt x="1151" y="1"/>
                  </a:lnTo>
                  <a:close/>
                  <a:moveTo>
                    <a:pt x="1" y="11966"/>
                  </a:moveTo>
                  <a:lnTo>
                    <a:pt x="1" y="11966"/>
                  </a:lnTo>
                  <a:cubicBezTo>
                    <a:pt x="55" y="12459"/>
                    <a:pt x="192" y="12514"/>
                    <a:pt x="247" y="12514"/>
                  </a:cubicBezTo>
                  <a:cubicBezTo>
                    <a:pt x="138" y="12322"/>
                    <a:pt x="55" y="12158"/>
                    <a:pt x="1" y="11966"/>
                  </a:cubicBezTo>
                  <a:close/>
                </a:path>
              </a:pathLst>
            </a:custGeom>
            <a:solidFill>
              <a:srgbClr val="C5D2EF"/>
            </a:solidFill>
            <a:ln>
              <a:noFill/>
            </a:ln>
          </p:spPr>
          <p:txBody>
            <a:bodyPr spcFirstLastPara="1" wrap="square" lIns="121900" tIns="121900" rIns="121900" bIns="121900" anchor="ctr" anchorCtr="0">
              <a:noAutofit/>
            </a:bodyPr>
            <a:lstStyle/>
            <a:p>
              <a:endParaRPr sz="2400"/>
            </a:p>
          </p:txBody>
        </p:sp>
        <p:sp>
          <p:nvSpPr>
            <p:cNvPr id="3439" name="Google Shape;3439;p56"/>
            <p:cNvSpPr/>
            <p:nvPr/>
          </p:nvSpPr>
          <p:spPr>
            <a:xfrm>
              <a:off x="3427155" y="2331864"/>
              <a:ext cx="197654" cy="542343"/>
            </a:xfrm>
            <a:custGeom>
              <a:avLst/>
              <a:gdLst/>
              <a:ahLst/>
              <a:cxnLst/>
              <a:rect l="l" t="t" r="r" b="b"/>
              <a:pathLst>
                <a:path w="6517" h="17882" extrusionOk="0">
                  <a:moveTo>
                    <a:pt x="3642" y="1"/>
                  </a:moveTo>
                  <a:lnTo>
                    <a:pt x="1260" y="2986"/>
                  </a:lnTo>
                  <a:lnTo>
                    <a:pt x="383" y="10077"/>
                  </a:lnTo>
                  <a:cubicBezTo>
                    <a:pt x="356" y="10077"/>
                    <a:pt x="356" y="10105"/>
                    <a:pt x="356" y="10132"/>
                  </a:cubicBezTo>
                  <a:cubicBezTo>
                    <a:pt x="0" y="12980"/>
                    <a:pt x="0" y="14321"/>
                    <a:pt x="110" y="14951"/>
                  </a:cubicBezTo>
                  <a:cubicBezTo>
                    <a:pt x="164" y="15143"/>
                    <a:pt x="247" y="15307"/>
                    <a:pt x="356" y="15499"/>
                  </a:cubicBezTo>
                  <a:lnTo>
                    <a:pt x="383" y="15499"/>
                  </a:lnTo>
                  <a:cubicBezTo>
                    <a:pt x="657" y="15992"/>
                    <a:pt x="1095" y="16375"/>
                    <a:pt x="1616" y="16621"/>
                  </a:cubicBezTo>
                  <a:cubicBezTo>
                    <a:pt x="1670" y="16649"/>
                    <a:pt x="1752" y="16676"/>
                    <a:pt x="1807" y="16704"/>
                  </a:cubicBezTo>
                  <a:cubicBezTo>
                    <a:pt x="2273" y="16895"/>
                    <a:pt x="2793" y="17087"/>
                    <a:pt x="3395" y="17251"/>
                  </a:cubicBezTo>
                  <a:cubicBezTo>
                    <a:pt x="4272" y="17525"/>
                    <a:pt x="5312" y="17744"/>
                    <a:pt x="6517" y="17881"/>
                  </a:cubicBezTo>
                  <a:cubicBezTo>
                    <a:pt x="1041" y="11008"/>
                    <a:pt x="3642" y="2"/>
                    <a:pt x="3642"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3440" name="Google Shape;3440;p56"/>
            <p:cNvSpPr/>
            <p:nvPr/>
          </p:nvSpPr>
          <p:spPr>
            <a:xfrm>
              <a:off x="4077396" y="2107634"/>
              <a:ext cx="59839" cy="78946"/>
            </a:xfrm>
            <a:custGeom>
              <a:avLst/>
              <a:gdLst/>
              <a:ahLst/>
              <a:cxnLst/>
              <a:rect l="l" t="t" r="r" b="b"/>
              <a:pathLst>
                <a:path w="1973" h="2603" extrusionOk="0">
                  <a:moveTo>
                    <a:pt x="1972" y="1"/>
                  </a:moveTo>
                  <a:lnTo>
                    <a:pt x="1972" y="1"/>
                  </a:lnTo>
                  <a:cubicBezTo>
                    <a:pt x="1671" y="795"/>
                    <a:pt x="904" y="1726"/>
                    <a:pt x="1" y="2602"/>
                  </a:cubicBezTo>
                  <a:cubicBezTo>
                    <a:pt x="986" y="1671"/>
                    <a:pt x="1835" y="686"/>
                    <a:pt x="1972" y="1"/>
                  </a:cubicBezTo>
                  <a:close/>
                </a:path>
              </a:pathLst>
            </a:custGeom>
            <a:solidFill>
              <a:srgbClr val="C5D2EF"/>
            </a:solidFill>
            <a:ln>
              <a:noFill/>
            </a:ln>
          </p:spPr>
          <p:txBody>
            <a:bodyPr spcFirstLastPara="1" wrap="square" lIns="121900" tIns="121900" rIns="121900" bIns="121900" anchor="ctr" anchorCtr="0">
              <a:noAutofit/>
            </a:bodyPr>
            <a:lstStyle/>
            <a:p>
              <a:endParaRPr sz="2400"/>
            </a:p>
          </p:txBody>
        </p:sp>
        <p:sp>
          <p:nvSpPr>
            <p:cNvPr id="3441" name="Google Shape;3441;p56"/>
            <p:cNvSpPr/>
            <p:nvPr/>
          </p:nvSpPr>
          <p:spPr>
            <a:xfrm>
              <a:off x="3927081" y="2037875"/>
              <a:ext cx="210150" cy="234231"/>
            </a:xfrm>
            <a:custGeom>
              <a:avLst/>
              <a:gdLst/>
              <a:ahLst/>
              <a:cxnLst/>
              <a:rect l="l" t="t" r="r" b="b"/>
              <a:pathLst>
                <a:path w="6929" h="7723" extrusionOk="0">
                  <a:moveTo>
                    <a:pt x="5094" y="1"/>
                  </a:moveTo>
                  <a:cubicBezTo>
                    <a:pt x="5094" y="1"/>
                    <a:pt x="3533" y="1945"/>
                    <a:pt x="2903" y="2383"/>
                  </a:cubicBezTo>
                  <a:cubicBezTo>
                    <a:pt x="1151" y="3588"/>
                    <a:pt x="1" y="3862"/>
                    <a:pt x="1" y="3862"/>
                  </a:cubicBezTo>
                  <a:lnTo>
                    <a:pt x="28" y="3944"/>
                  </a:lnTo>
                  <a:cubicBezTo>
                    <a:pt x="713" y="4409"/>
                    <a:pt x="1233" y="5121"/>
                    <a:pt x="1342" y="6025"/>
                  </a:cubicBezTo>
                  <a:lnTo>
                    <a:pt x="1561" y="7531"/>
                  </a:lnTo>
                  <a:lnTo>
                    <a:pt x="1644" y="7723"/>
                  </a:lnTo>
                  <a:cubicBezTo>
                    <a:pt x="1644" y="7723"/>
                    <a:pt x="3451" y="6353"/>
                    <a:pt x="4957" y="4902"/>
                  </a:cubicBezTo>
                  <a:cubicBezTo>
                    <a:pt x="5860" y="4026"/>
                    <a:pt x="6627" y="3095"/>
                    <a:pt x="6928" y="2301"/>
                  </a:cubicBezTo>
                  <a:lnTo>
                    <a:pt x="5094" y="1"/>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3442" name="Google Shape;3442;p56"/>
            <p:cNvSpPr/>
            <p:nvPr/>
          </p:nvSpPr>
          <p:spPr>
            <a:xfrm>
              <a:off x="3006936" y="2176513"/>
              <a:ext cx="596268" cy="962370"/>
            </a:xfrm>
            <a:custGeom>
              <a:avLst/>
              <a:gdLst/>
              <a:ahLst/>
              <a:cxnLst/>
              <a:rect l="l" t="t" r="r" b="b"/>
              <a:pathLst>
                <a:path w="19660" h="31731" extrusionOk="0">
                  <a:moveTo>
                    <a:pt x="15089" y="1"/>
                  </a:moveTo>
                  <a:cubicBezTo>
                    <a:pt x="13932" y="1"/>
                    <a:pt x="12335" y="630"/>
                    <a:pt x="10679" y="3234"/>
                  </a:cubicBezTo>
                  <a:cubicBezTo>
                    <a:pt x="7749" y="7861"/>
                    <a:pt x="5914" y="12708"/>
                    <a:pt x="4847" y="18047"/>
                  </a:cubicBezTo>
                  <a:cubicBezTo>
                    <a:pt x="4436" y="19991"/>
                    <a:pt x="3888" y="21908"/>
                    <a:pt x="3395" y="23824"/>
                  </a:cubicBezTo>
                  <a:cubicBezTo>
                    <a:pt x="3204" y="24619"/>
                    <a:pt x="3094" y="25714"/>
                    <a:pt x="2601" y="26398"/>
                  </a:cubicBezTo>
                  <a:cubicBezTo>
                    <a:pt x="2136" y="27028"/>
                    <a:pt x="0" y="28288"/>
                    <a:pt x="1260" y="29903"/>
                  </a:cubicBezTo>
                  <a:cubicBezTo>
                    <a:pt x="2094" y="30973"/>
                    <a:pt x="3709" y="31731"/>
                    <a:pt x="4863" y="31731"/>
                  </a:cubicBezTo>
                  <a:cubicBezTo>
                    <a:pt x="5452" y="31731"/>
                    <a:pt x="5921" y="31534"/>
                    <a:pt x="6106" y="31081"/>
                  </a:cubicBezTo>
                  <a:cubicBezTo>
                    <a:pt x="6626" y="29739"/>
                    <a:pt x="6380" y="28014"/>
                    <a:pt x="6462" y="26782"/>
                  </a:cubicBezTo>
                  <a:cubicBezTo>
                    <a:pt x="6544" y="25522"/>
                    <a:pt x="9748" y="19389"/>
                    <a:pt x="10241" y="18677"/>
                  </a:cubicBezTo>
                  <a:cubicBezTo>
                    <a:pt x="12075" y="15856"/>
                    <a:pt x="15854" y="9449"/>
                    <a:pt x="16812" y="6848"/>
                  </a:cubicBezTo>
                  <a:cubicBezTo>
                    <a:pt x="17798" y="4247"/>
                    <a:pt x="19660" y="1618"/>
                    <a:pt x="16867" y="550"/>
                  </a:cubicBezTo>
                  <a:cubicBezTo>
                    <a:pt x="16867" y="550"/>
                    <a:pt x="16170" y="1"/>
                    <a:pt x="15089" y="1"/>
                  </a:cubicBezTo>
                  <a:close/>
                </a:path>
              </a:pathLst>
            </a:custGeom>
            <a:solidFill>
              <a:srgbClr val="FCE5CD"/>
            </a:solidFill>
            <a:ln>
              <a:noFill/>
            </a:ln>
          </p:spPr>
          <p:txBody>
            <a:bodyPr spcFirstLastPara="1" wrap="square" lIns="121900" tIns="121900" rIns="121900" bIns="121900" anchor="ctr" anchorCtr="0">
              <a:noAutofit/>
            </a:bodyPr>
            <a:lstStyle/>
            <a:p>
              <a:endParaRPr sz="2400"/>
            </a:p>
          </p:txBody>
        </p:sp>
        <p:sp>
          <p:nvSpPr>
            <p:cNvPr id="3443" name="Google Shape;3443;p56"/>
            <p:cNvSpPr/>
            <p:nvPr/>
          </p:nvSpPr>
          <p:spPr>
            <a:xfrm>
              <a:off x="3168048" y="2176331"/>
              <a:ext cx="435161" cy="961096"/>
            </a:xfrm>
            <a:custGeom>
              <a:avLst/>
              <a:gdLst/>
              <a:ahLst/>
              <a:cxnLst/>
              <a:rect l="l" t="t" r="r" b="b"/>
              <a:pathLst>
                <a:path w="14348" h="31689" extrusionOk="0">
                  <a:moveTo>
                    <a:pt x="9759" y="1"/>
                  </a:moveTo>
                  <a:cubicBezTo>
                    <a:pt x="9356" y="1"/>
                    <a:pt x="8900" y="76"/>
                    <a:pt x="8406" y="282"/>
                  </a:cubicBezTo>
                  <a:cubicBezTo>
                    <a:pt x="9830" y="1432"/>
                    <a:pt x="8625" y="3815"/>
                    <a:pt x="8050" y="6087"/>
                  </a:cubicBezTo>
                  <a:cubicBezTo>
                    <a:pt x="7393" y="8771"/>
                    <a:pt x="4381" y="15589"/>
                    <a:pt x="2875" y="18601"/>
                  </a:cubicBezTo>
                  <a:cubicBezTo>
                    <a:pt x="2492" y="19367"/>
                    <a:pt x="0" y="25802"/>
                    <a:pt x="55" y="27061"/>
                  </a:cubicBezTo>
                  <a:cubicBezTo>
                    <a:pt x="110" y="28321"/>
                    <a:pt x="575" y="29991"/>
                    <a:pt x="192" y="31388"/>
                  </a:cubicBezTo>
                  <a:cubicBezTo>
                    <a:pt x="164" y="31497"/>
                    <a:pt x="110" y="31579"/>
                    <a:pt x="27" y="31689"/>
                  </a:cubicBezTo>
                  <a:cubicBezTo>
                    <a:pt x="383" y="31579"/>
                    <a:pt x="657" y="31415"/>
                    <a:pt x="794" y="31087"/>
                  </a:cubicBezTo>
                  <a:cubicBezTo>
                    <a:pt x="1314" y="29745"/>
                    <a:pt x="1068" y="28020"/>
                    <a:pt x="1150" y="26788"/>
                  </a:cubicBezTo>
                  <a:cubicBezTo>
                    <a:pt x="1232" y="25528"/>
                    <a:pt x="4436" y="19395"/>
                    <a:pt x="4929" y="18683"/>
                  </a:cubicBezTo>
                  <a:cubicBezTo>
                    <a:pt x="6763" y="15862"/>
                    <a:pt x="10542" y="9455"/>
                    <a:pt x="11500" y="6854"/>
                  </a:cubicBezTo>
                  <a:cubicBezTo>
                    <a:pt x="12486" y="4253"/>
                    <a:pt x="14348" y="1624"/>
                    <a:pt x="11555" y="556"/>
                  </a:cubicBezTo>
                  <a:cubicBezTo>
                    <a:pt x="11555" y="556"/>
                    <a:pt x="10853" y="1"/>
                    <a:pt x="9759" y="1"/>
                  </a:cubicBezTo>
                  <a:close/>
                </a:path>
              </a:pathLst>
            </a:custGeom>
            <a:solidFill>
              <a:srgbClr val="F6B26B"/>
            </a:solidFill>
            <a:ln>
              <a:noFill/>
            </a:ln>
          </p:spPr>
          <p:txBody>
            <a:bodyPr spcFirstLastPara="1" wrap="square" lIns="121900" tIns="121900" rIns="121900" bIns="121900" anchor="ctr" anchorCtr="0">
              <a:noAutofit/>
            </a:bodyPr>
            <a:lstStyle/>
            <a:p>
              <a:endParaRPr sz="2400"/>
            </a:p>
          </p:txBody>
        </p:sp>
        <p:sp>
          <p:nvSpPr>
            <p:cNvPr id="3444" name="Google Shape;3444;p56"/>
            <p:cNvSpPr/>
            <p:nvPr/>
          </p:nvSpPr>
          <p:spPr>
            <a:xfrm>
              <a:off x="3289276" y="2152098"/>
              <a:ext cx="295678" cy="303533"/>
            </a:xfrm>
            <a:custGeom>
              <a:avLst/>
              <a:gdLst/>
              <a:ahLst/>
              <a:cxnLst/>
              <a:rect l="l" t="t" r="r" b="b"/>
              <a:pathLst>
                <a:path w="9749" h="10008" extrusionOk="0">
                  <a:moveTo>
                    <a:pt x="6289" y="1"/>
                  </a:moveTo>
                  <a:cubicBezTo>
                    <a:pt x="3760" y="1"/>
                    <a:pt x="1150" y="3323"/>
                    <a:pt x="1" y="5572"/>
                  </a:cubicBezTo>
                  <a:cubicBezTo>
                    <a:pt x="1" y="5572"/>
                    <a:pt x="6079" y="7379"/>
                    <a:pt x="7120" y="10008"/>
                  </a:cubicBezTo>
                  <a:cubicBezTo>
                    <a:pt x="7120" y="10008"/>
                    <a:pt x="9283" y="5709"/>
                    <a:pt x="9283" y="4121"/>
                  </a:cubicBezTo>
                  <a:cubicBezTo>
                    <a:pt x="9256" y="2533"/>
                    <a:pt x="9749" y="808"/>
                    <a:pt x="7010" y="96"/>
                  </a:cubicBezTo>
                  <a:cubicBezTo>
                    <a:pt x="6772" y="31"/>
                    <a:pt x="6531" y="1"/>
                    <a:pt x="6289"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3445" name="Google Shape;3445;p56"/>
            <p:cNvSpPr/>
            <p:nvPr/>
          </p:nvSpPr>
          <p:spPr>
            <a:xfrm>
              <a:off x="3777616" y="3098426"/>
              <a:ext cx="54835" cy="353788"/>
            </a:xfrm>
            <a:custGeom>
              <a:avLst/>
              <a:gdLst/>
              <a:ahLst/>
              <a:cxnLst/>
              <a:rect l="l" t="t" r="r" b="b"/>
              <a:pathLst>
                <a:path w="1808" h="11665" extrusionOk="0">
                  <a:moveTo>
                    <a:pt x="575" y="11665"/>
                  </a:moveTo>
                  <a:lnTo>
                    <a:pt x="0" y="0"/>
                  </a:lnTo>
                  <a:lnTo>
                    <a:pt x="0" y="0"/>
                  </a:lnTo>
                  <a:lnTo>
                    <a:pt x="575" y="11665"/>
                  </a:lnTo>
                  <a:lnTo>
                    <a:pt x="1807" y="11610"/>
                  </a:lnTo>
                  <a:lnTo>
                    <a:pt x="1807" y="11610"/>
                  </a:lnTo>
                  <a:lnTo>
                    <a:pt x="575" y="11665"/>
                  </a:lnTo>
                  <a:close/>
                </a:path>
              </a:pathLst>
            </a:custGeom>
            <a:solidFill>
              <a:srgbClr val="C4D4BE"/>
            </a:solidFill>
            <a:ln>
              <a:noFill/>
            </a:ln>
          </p:spPr>
          <p:txBody>
            <a:bodyPr spcFirstLastPara="1" wrap="square" lIns="121900" tIns="121900" rIns="121900" bIns="121900" anchor="ctr" anchorCtr="0">
              <a:noAutofit/>
            </a:bodyPr>
            <a:lstStyle/>
            <a:p>
              <a:endParaRPr sz="2400"/>
            </a:p>
          </p:txBody>
        </p:sp>
        <p:sp>
          <p:nvSpPr>
            <p:cNvPr id="3446" name="Google Shape;3446;p56"/>
            <p:cNvSpPr/>
            <p:nvPr/>
          </p:nvSpPr>
          <p:spPr>
            <a:xfrm>
              <a:off x="3832422" y="3448859"/>
              <a:ext cx="17470" cy="1698"/>
            </a:xfrm>
            <a:custGeom>
              <a:avLst/>
              <a:gdLst/>
              <a:ahLst/>
              <a:cxnLst/>
              <a:rect l="l" t="t" r="r" b="b"/>
              <a:pathLst>
                <a:path w="576" h="56" extrusionOk="0">
                  <a:moveTo>
                    <a:pt x="0" y="56"/>
                  </a:moveTo>
                  <a:lnTo>
                    <a:pt x="0" y="56"/>
                  </a:lnTo>
                  <a:lnTo>
                    <a:pt x="575" y="1"/>
                  </a:lnTo>
                  <a:lnTo>
                    <a:pt x="575" y="1"/>
                  </a:lnTo>
                  <a:lnTo>
                    <a:pt x="0" y="56"/>
                  </a:lnTo>
                  <a:close/>
                </a:path>
              </a:pathLst>
            </a:custGeom>
            <a:solidFill>
              <a:srgbClr val="F4716C"/>
            </a:solidFill>
            <a:ln>
              <a:noFill/>
            </a:ln>
          </p:spPr>
          <p:txBody>
            <a:bodyPr spcFirstLastPara="1" wrap="square" lIns="121900" tIns="121900" rIns="121900" bIns="121900" anchor="ctr" anchorCtr="0">
              <a:noAutofit/>
            </a:bodyPr>
            <a:lstStyle/>
            <a:p>
              <a:endParaRPr sz="2400"/>
            </a:p>
          </p:txBody>
        </p:sp>
        <p:sp>
          <p:nvSpPr>
            <p:cNvPr id="3447" name="Google Shape;3447;p56"/>
            <p:cNvSpPr/>
            <p:nvPr/>
          </p:nvSpPr>
          <p:spPr>
            <a:xfrm>
              <a:off x="3795056" y="3448041"/>
              <a:ext cx="34909" cy="4185"/>
            </a:xfrm>
            <a:custGeom>
              <a:avLst/>
              <a:gdLst/>
              <a:ahLst/>
              <a:cxnLst/>
              <a:rect l="l" t="t" r="r" b="b"/>
              <a:pathLst>
                <a:path w="1151" h="138" extrusionOk="0">
                  <a:moveTo>
                    <a:pt x="0" y="1"/>
                  </a:moveTo>
                  <a:lnTo>
                    <a:pt x="0" y="138"/>
                  </a:lnTo>
                  <a:lnTo>
                    <a:pt x="1150" y="83"/>
                  </a:lnTo>
                  <a:lnTo>
                    <a:pt x="0" y="1"/>
                  </a:lnTo>
                  <a:close/>
                </a:path>
              </a:pathLst>
            </a:custGeom>
            <a:solidFill>
              <a:srgbClr val="F9AC0C"/>
            </a:solidFill>
            <a:ln>
              <a:noFill/>
            </a:ln>
          </p:spPr>
          <p:txBody>
            <a:bodyPr spcFirstLastPara="1" wrap="square" lIns="121900" tIns="121900" rIns="121900" bIns="121900" anchor="ctr" anchorCtr="0">
              <a:noAutofit/>
            </a:bodyPr>
            <a:lstStyle/>
            <a:p>
              <a:endParaRPr sz="2400"/>
            </a:p>
          </p:txBody>
        </p:sp>
        <p:sp>
          <p:nvSpPr>
            <p:cNvPr id="3448" name="Google Shape;3448;p56"/>
            <p:cNvSpPr/>
            <p:nvPr/>
          </p:nvSpPr>
          <p:spPr>
            <a:xfrm>
              <a:off x="3452056" y="3815125"/>
              <a:ext cx="215124" cy="216428"/>
            </a:xfrm>
            <a:custGeom>
              <a:avLst/>
              <a:gdLst/>
              <a:ahLst/>
              <a:cxnLst/>
              <a:rect l="l" t="t" r="r" b="b"/>
              <a:pathLst>
                <a:path w="7093" h="7136" extrusionOk="0">
                  <a:moveTo>
                    <a:pt x="2876" y="0"/>
                  </a:moveTo>
                  <a:cubicBezTo>
                    <a:pt x="2876" y="0"/>
                    <a:pt x="3314" y="986"/>
                    <a:pt x="2027" y="2766"/>
                  </a:cubicBezTo>
                  <a:cubicBezTo>
                    <a:pt x="2027" y="2766"/>
                    <a:pt x="220" y="4929"/>
                    <a:pt x="110" y="6024"/>
                  </a:cubicBezTo>
                  <a:cubicBezTo>
                    <a:pt x="1" y="6877"/>
                    <a:pt x="1743" y="7136"/>
                    <a:pt x="2755" y="7136"/>
                  </a:cubicBezTo>
                  <a:cubicBezTo>
                    <a:pt x="3011" y="7136"/>
                    <a:pt x="3220" y="7120"/>
                    <a:pt x="3341" y="7092"/>
                  </a:cubicBezTo>
                  <a:cubicBezTo>
                    <a:pt x="3943" y="6982"/>
                    <a:pt x="6134" y="6544"/>
                    <a:pt x="6599" y="4956"/>
                  </a:cubicBezTo>
                  <a:cubicBezTo>
                    <a:pt x="7092" y="3368"/>
                    <a:pt x="6955" y="0"/>
                    <a:pt x="69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449" name="Google Shape;3449;p56"/>
            <p:cNvSpPr/>
            <p:nvPr/>
          </p:nvSpPr>
          <p:spPr>
            <a:xfrm>
              <a:off x="3898025" y="3898988"/>
              <a:ext cx="109639" cy="118799"/>
            </a:xfrm>
            <a:custGeom>
              <a:avLst/>
              <a:gdLst/>
              <a:ahLst/>
              <a:cxnLst/>
              <a:rect l="l" t="t" r="r" b="b"/>
              <a:pathLst>
                <a:path w="3615" h="3917" extrusionOk="0">
                  <a:moveTo>
                    <a:pt x="3615" y="3916"/>
                  </a:moveTo>
                  <a:lnTo>
                    <a:pt x="3615" y="3916"/>
                  </a:lnTo>
                  <a:lnTo>
                    <a:pt x="3615" y="3916"/>
                  </a:lnTo>
                  <a:close/>
                  <a:moveTo>
                    <a:pt x="3615" y="3916"/>
                  </a:moveTo>
                  <a:lnTo>
                    <a:pt x="3615" y="3916"/>
                  </a:lnTo>
                  <a:lnTo>
                    <a:pt x="3615" y="3916"/>
                  </a:lnTo>
                  <a:close/>
                  <a:moveTo>
                    <a:pt x="3615" y="3916"/>
                  </a:moveTo>
                  <a:cubicBezTo>
                    <a:pt x="3615" y="3889"/>
                    <a:pt x="3615" y="3889"/>
                    <a:pt x="3615" y="3889"/>
                  </a:cubicBezTo>
                  <a:cubicBezTo>
                    <a:pt x="3615" y="3889"/>
                    <a:pt x="3615" y="3889"/>
                    <a:pt x="3615" y="3916"/>
                  </a:cubicBezTo>
                  <a:close/>
                  <a:moveTo>
                    <a:pt x="3615" y="3889"/>
                  </a:moveTo>
                  <a:cubicBezTo>
                    <a:pt x="3615" y="3889"/>
                    <a:pt x="3615" y="3889"/>
                    <a:pt x="3615" y="3889"/>
                  </a:cubicBezTo>
                  <a:cubicBezTo>
                    <a:pt x="2985" y="3807"/>
                    <a:pt x="822" y="3478"/>
                    <a:pt x="247" y="1917"/>
                  </a:cubicBezTo>
                  <a:cubicBezTo>
                    <a:pt x="82" y="1397"/>
                    <a:pt x="0" y="713"/>
                    <a:pt x="0" y="1"/>
                  </a:cubicBezTo>
                  <a:cubicBezTo>
                    <a:pt x="0" y="713"/>
                    <a:pt x="82" y="1397"/>
                    <a:pt x="247" y="1917"/>
                  </a:cubicBezTo>
                  <a:cubicBezTo>
                    <a:pt x="822" y="3478"/>
                    <a:pt x="2985" y="3807"/>
                    <a:pt x="3615" y="3889"/>
                  </a:cubicBezTo>
                  <a:cubicBezTo>
                    <a:pt x="3615" y="3889"/>
                    <a:pt x="3615" y="3889"/>
                    <a:pt x="3615" y="3889"/>
                  </a:cubicBezTo>
                  <a:close/>
                </a:path>
              </a:pathLst>
            </a:custGeom>
            <a:solidFill>
              <a:srgbClr val="5E66A1"/>
            </a:solidFill>
            <a:ln>
              <a:noFill/>
            </a:ln>
          </p:spPr>
          <p:txBody>
            <a:bodyPr spcFirstLastPara="1" wrap="square" lIns="121900" tIns="121900" rIns="121900" bIns="121900" anchor="ctr" anchorCtr="0">
              <a:noAutofit/>
            </a:bodyPr>
            <a:lstStyle/>
            <a:p>
              <a:endParaRPr sz="2400"/>
            </a:p>
          </p:txBody>
        </p:sp>
        <p:sp>
          <p:nvSpPr>
            <p:cNvPr id="3450" name="Google Shape;3450;p56"/>
            <p:cNvSpPr/>
            <p:nvPr/>
          </p:nvSpPr>
          <p:spPr>
            <a:xfrm flipH="1">
              <a:off x="3679042" y="1786281"/>
              <a:ext cx="68155" cy="33413"/>
            </a:xfrm>
            <a:custGeom>
              <a:avLst/>
              <a:gdLst/>
              <a:ahLst/>
              <a:cxnLst/>
              <a:rect l="l" t="t" r="r" b="b"/>
              <a:pathLst>
                <a:path w="2307" h="1131" extrusionOk="0">
                  <a:moveTo>
                    <a:pt x="1121" y="0"/>
                  </a:moveTo>
                  <a:cubicBezTo>
                    <a:pt x="843" y="0"/>
                    <a:pt x="589" y="167"/>
                    <a:pt x="402" y="378"/>
                  </a:cubicBezTo>
                  <a:cubicBezTo>
                    <a:pt x="301" y="479"/>
                    <a:pt x="251" y="604"/>
                    <a:pt x="176" y="704"/>
                  </a:cubicBezTo>
                  <a:cubicBezTo>
                    <a:pt x="101" y="830"/>
                    <a:pt x="51" y="980"/>
                    <a:pt x="1" y="1105"/>
                  </a:cubicBezTo>
                  <a:cubicBezTo>
                    <a:pt x="176" y="880"/>
                    <a:pt x="326" y="629"/>
                    <a:pt x="502" y="479"/>
                  </a:cubicBezTo>
                  <a:cubicBezTo>
                    <a:pt x="685" y="295"/>
                    <a:pt x="890" y="175"/>
                    <a:pt x="1115" y="175"/>
                  </a:cubicBezTo>
                  <a:cubicBezTo>
                    <a:pt x="1136" y="175"/>
                    <a:pt x="1157" y="176"/>
                    <a:pt x="1179" y="178"/>
                  </a:cubicBezTo>
                  <a:cubicBezTo>
                    <a:pt x="1429" y="178"/>
                    <a:pt x="1655" y="303"/>
                    <a:pt x="1855" y="479"/>
                  </a:cubicBezTo>
                  <a:cubicBezTo>
                    <a:pt x="2056" y="654"/>
                    <a:pt x="2231" y="880"/>
                    <a:pt x="2281" y="1130"/>
                  </a:cubicBezTo>
                  <a:cubicBezTo>
                    <a:pt x="2306" y="855"/>
                    <a:pt x="2131" y="579"/>
                    <a:pt x="1956" y="378"/>
                  </a:cubicBezTo>
                  <a:cubicBezTo>
                    <a:pt x="1755" y="178"/>
                    <a:pt x="1479" y="2"/>
                    <a:pt x="1179" y="2"/>
                  </a:cubicBezTo>
                  <a:cubicBezTo>
                    <a:pt x="1159" y="1"/>
                    <a:pt x="1140" y="0"/>
                    <a:pt x="1121"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451" name="Google Shape;3451;p56"/>
            <p:cNvSpPr/>
            <p:nvPr/>
          </p:nvSpPr>
          <p:spPr>
            <a:xfrm flipH="1">
              <a:off x="3890065" y="1769235"/>
              <a:ext cx="68155" cy="34151"/>
            </a:xfrm>
            <a:custGeom>
              <a:avLst/>
              <a:gdLst/>
              <a:ahLst/>
              <a:cxnLst/>
              <a:rect l="l" t="t" r="r" b="b"/>
              <a:pathLst>
                <a:path w="2307" h="1156" extrusionOk="0">
                  <a:moveTo>
                    <a:pt x="1266" y="1"/>
                  </a:moveTo>
                  <a:cubicBezTo>
                    <a:pt x="1245" y="1"/>
                    <a:pt x="1225" y="1"/>
                    <a:pt x="1204" y="3"/>
                  </a:cubicBezTo>
                  <a:cubicBezTo>
                    <a:pt x="903" y="28"/>
                    <a:pt x="627" y="204"/>
                    <a:pt x="452" y="404"/>
                  </a:cubicBezTo>
                  <a:cubicBezTo>
                    <a:pt x="352" y="504"/>
                    <a:pt x="276" y="630"/>
                    <a:pt x="201" y="730"/>
                  </a:cubicBezTo>
                  <a:cubicBezTo>
                    <a:pt x="126" y="855"/>
                    <a:pt x="76" y="980"/>
                    <a:pt x="1" y="1106"/>
                  </a:cubicBezTo>
                  <a:cubicBezTo>
                    <a:pt x="201" y="905"/>
                    <a:pt x="352" y="680"/>
                    <a:pt x="552" y="504"/>
                  </a:cubicBezTo>
                  <a:cubicBezTo>
                    <a:pt x="753" y="329"/>
                    <a:pt x="978" y="204"/>
                    <a:pt x="1229" y="178"/>
                  </a:cubicBezTo>
                  <a:cubicBezTo>
                    <a:pt x="1245" y="177"/>
                    <a:pt x="1262" y="176"/>
                    <a:pt x="1279" y="176"/>
                  </a:cubicBezTo>
                  <a:cubicBezTo>
                    <a:pt x="1491" y="176"/>
                    <a:pt x="1718" y="317"/>
                    <a:pt x="1880" y="479"/>
                  </a:cubicBezTo>
                  <a:cubicBezTo>
                    <a:pt x="2081" y="655"/>
                    <a:pt x="2231" y="880"/>
                    <a:pt x="2281" y="1156"/>
                  </a:cubicBezTo>
                  <a:cubicBezTo>
                    <a:pt x="2307" y="855"/>
                    <a:pt x="2181" y="605"/>
                    <a:pt x="1981" y="379"/>
                  </a:cubicBezTo>
                  <a:cubicBezTo>
                    <a:pt x="1817" y="168"/>
                    <a:pt x="1565" y="1"/>
                    <a:pt x="126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452" name="Google Shape;3452;p56"/>
            <p:cNvSpPr/>
            <p:nvPr/>
          </p:nvSpPr>
          <p:spPr>
            <a:xfrm flipH="1">
              <a:off x="3768476" y="1922230"/>
              <a:ext cx="108155" cy="24461"/>
            </a:xfrm>
            <a:custGeom>
              <a:avLst/>
              <a:gdLst/>
              <a:ahLst/>
              <a:cxnLst/>
              <a:rect l="l" t="t" r="r" b="b"/>
              <a:pathLst>
                <a:path w="3661" h="828" extrusionOk="0">
                  <a:moveTo>
                    <a:pt x="1" y="1"/>
                  </a:moveTo>
                  <a:lnTo>
                    <a:pt x="1" y="1"/>
                  </a:lnTo>
                  <a:cubicBezTo>
                    <a:pt x="227" y="251"/>
                    <a:pt x="502" y="427"/>
                    <a:pt x="803" y="577"/>
                  </a:cubicBezTo>
                  <a:cubicBezTo>
                    <a:pt x="1104" y="702"/>
                    <a:pt x="1430" y="778"/>
                    <a:pt x="1755" y="828"/>
                  </a:cubicBezTo>
                  <a:cubicBezTo>
                    <a:pt x="2106" y="828"/>
                    <a:pt x="2432" y="828"/>
                    <a:pt x="2758" y="753"/>
                  </a:cubicBezTo>
                  <a:cubicBezTo>
                    <a:pt x="2908" y="728"/>
                    <a:pt x="3059" y="652"/>
                    <a:pt x="3209" y="602"/>
                  </a:cubicBezTo>
                  <a:cubicBezTo>
                    <a:pt x="3359" y="552"/>
                    <a:pt x="3510" y="477"/>
                    <a:pt x="3660" y="427"/>
                  </a:cubicBezTo>
                  <a:lnTo>
                    <a:pt x="3660" y="427"/>
                  </a:lnTo>
                  <a:cubicBezTo>
                    <a:pt x="3359" y="502"/>
                    <a:pt x="3034" y="577"/>
                    <a:pt x="2733" y="627"/>
                  </a:cubicBezTo>
                  <a:cubicBezTo>
                    <a:pt x="2502" y="645"/>
                    <a:pt x="2272" y="663"/>
                    <a:pt x="2051" y="663"/>
                  </a:cubicBezTo>
                  <a:cubicBezTo>
                    <a:pt x="1959" y="663"/>
                    <a:pt x="1869" y="660"/>
                    <a:pt x="1780" y="652"/>
                  </a:cubicBezTo>
                  <a:cubicBezTo>
                    <a:pt x="1455" y="627"/>
                    <a:pt x="1154" y="552"/>
                    <a:pt x="853" y="452"/>
                  </a:cubicBezTo>
                  <a:cubicBezTo>
                    <a:pt x="552" y="352"/>
                    <a:pt x="277" y="201"/>
                    <a:pt x="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453" name="Google Shape;3453;p56"/>
            <p:cNvSpPr/>
            <p:nvPr/>
          </p:nvSpPr>
          <p:spPr>
            <a:xfrm flipH="1">
              <a:off x="3806260" y="1956293"/>
              <a:ext cx="44432" cy="18553"/>
            </a:xfrm>
            <a:custGeom>
              <a:avLst/>
              <a:gdLst/>
              <a:ahLst/>
              <a:cxnLst/>
              <a:rect l="l" t="t" r="r" b="b"/>
              <a:pathLst>
                <a:path w="1504" h="628" extrusionOk="0">
                  <a:moveTo>
                    <a:pt x="0" y="1"/>
                  </a:moveTo>
                  <a:lnTo>
                    <a:pt x="0" y="1"/>
                  </a:lnTo>
                  <a:cubicBezTo>
                    <a:pt x="25" y="126"/>
                    <a:pt x="126" y="251"/>
                    <a:pt x="251" y="351"/>
                  </a:cubicBezTo>
                  <a:cubicBezTo>
                    <a:pt x="351" y="452"/>
                    <a:pt x="501" y="502"/>
                    <a:pt x="652" y="552"/>
                  </a:cubicBezTo>
                  <a:cubicBezTo>
                    <a:pt x="777" y="602"/>
                    <a:pt x="928" y="627"/>
                    <a:pt x="1078" y="627"/>
                  </a:cubicBezTo>
                  <a:cubicBezTo>
                    <a:pt x="1228" y="627"/>
                    <a:pt x="1354" y="627"/>
                    <a:pt x="1504" y="577"/>
                  </a:cubicBezTo>
                  <a:cubicBezTo>
                    <a:pt x="1354" y="552"/>
                    <a:pt x="1228" y="527"/>
                    <a:pt x="1078" y="502"/>
                  </a:cubicBezTo>
                  <a:cubicBezTo>
                    <a:pt x="953" y="477"/>
                    <a:pt x="827" y="452"/>
                    <a:pt x="702" y="402"/>
                  </a:cubicBezTo>
                  <a:cubicBezTo>
                    <a:pt x="552" y="351"/>
                    <a:pt x="426" y="301"/>
                    <a:pt x="326" y="251"/>
                  </a:cubicBezTo>
                  <a:cubicBezTo>
                    <a:pt x="201" y="176"/>
                    <a:pt x="100" y="101"/>
                    <a:pt x="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454" name="Google Shape;3454;p56"/>
            <p:cNvSpPr/>
            <p:nvPr/>
          </p:nvSpPr>
          <p:spPr>
            <a:xfrm>
              <a:off x="3809620" y="1856033"/>
              <a:ext cx="58524" cy="17873"/>
            </a:xfrm>
            <a:custGeom>
              <a:avLst/>
              <a:gdLst/>
              <a:ahLst/>
              <a:cxnLst/>
              <a:rect l="l" t="t" r="r" b="b"/>
              <a:pathLst>
                <a:path w="1981" h="605" extrusionOk="0">
                  <a:moveTo>
                    <a:pt x="0" y="0"/>
                  </a:moveTo>
                  <a:lnTo>
                    <a:pt x="0" y="0"/>
                  </a:lnTo>
                  <a:cubicBezTo>
                    <a:pt x="50" y="76"/>
                    <a:pt x="126" y="151"/>
                    <a:pt x="176" y="226"/>
                  </a:cubicBezTo>
                  <a:cubicBezTo>
                    <a:pt x="251" y="276"/>
                    <a:pt x="326" y="326"/>
                    <a:pt x="426" y="376"/>
                  </a:cubicBezTo>
                  <a:cubicBezTo>
                    <a:pt x="577" y="477"/>
                    <a:pt x="777" y="552"/>
                    <a:pt x="953" y="602"/>
                  </a:cubicBezTo>
                  <a:cubicBezTo>
                    <a:pt x="981" y="604"/>
                    <a:pt x="1010" y="605"/>
                    <a:pt x="1039" y="605"/>
                  </a:cubicBezTo>
                  <a:cubicBezTo>
                    <a:pt x="1413" y="605"/>
                    <a:pt x="1794" y="453"/>
                    <a:pt x="1980" y="151"/>
                  </a:cubicBezTo>
                  <a:lnTo>
                    <a:pt x="1980" y="151"/>
                  </a:lnTo>
                  <a:cubicBezTo>
                    <a:pt x="1730" y="338"/>
                    <a:pt x="1446" y="439"/>
                    <a:pt x="1155" y="439"/>
                  </a:cubicBezTo>
                  <a:cubicBezTo>
                    <a:pt x="1096" y="439"/>
                    <a:pt x="1037" y="435"/>
                    <a:pt x="978" y="426"/>
                  </a:cubicBezTo>
                  <a:cubicBezTo>
                    <a:pt x="802" y="401"/>
                    <a:pt x="652" y="351"/>
                    <a:pt x="476" y="276"/>
                  </a:cubicBezTo>
                  <a:cubicBezTo>
                    <a:pt x="326" y="201"/>
                    <a:pt x="151" y="101"/>
                    <a:pt x="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455" name="Google Shape;3455;p56"/>
            <p:cNvSpPr/>
            <p:nvPr/>
          </p:nvSpPr>
          <p:spPr>
            <a:xfrm flipH="1">
              <a:off x="3639809" y="1742174"/>
              <a:ext cx="73324" cy="40503"/>
            </a:xfrm>
            <a:custGeom>
              <a:avLst/>
              <a:gdLst/>
              <a:ahLst/>
              <a:cxnLst/>
              <a:rect l="l" t="t" r="r" b="b"/>
              <a:pathLst>
                <a:path w="2482" h="1371" extrusionOk="0">
                  <a:moveTo>
                    <a:pt x="433" y="0"/>
                  </a:moveTo>
                  <a:cubicBezTo>
                    <a:pt x="282" y="0"/>
                    <a:pt x="133" y="12"/>
                    <a:pt x="1" y="42"/>
                  </a:cubicBezTo>
                  <a:lnTo>
                    <a:pt x="1" y="67"/>
                  </a:lnTo>
                  <a:cubicBezTo>
                    <a:pt x="477" y="67"/>
                    <a:pt x="953" y="192"/>
                    <a:pt x="1379" y="418"/>
                  </a:cubicBezTo>
                  <a:cubicBezTo>
                    <a:pt x="1605" y="518"/>
                    <a:pt x="1805" y="668"/>
                    <a:pt x="1981" y="819"/>
                  </a:cubicBezTo>
                  <a:cubicBezTo>
                    <a:pt x="2181" y="969"/>
                    <a:pt x="2331" y="1170"/>
                    <a:pt x="2482" y="1370"/>
                  </a:cubicBezTo>
                  <a:lnTo>
                    <a:pt x="2482" y="1345"/>
                  </a:lnTo>
                  <a:cubicBezTo>
                    <a:pt x="2457" y="1245"/>
                    <a:pt x="2382" y="1120"/>
                    <a:pt x="2331" y="1019"/>
                  </a:cubicBezTo>
                  <a:cubicBezTo>
                    <a:pt x="2256" y="919"/>
                    <a:pt x="2181" y="819"/>
                    <a:pt x="2081" y="719"/>
                  </a:cubicBezTo>
                  <a:cubicBezTo>
                    <a:pt x="1905" y="518"/>
                    <a:pt x="1705" y="393"/>
                    <a:pt x="1479" y="242"/>
                  </a:cubicBezTo>
                  <a:cubicBezTo>
                    <a:pt x="1254" y="142"/>
                    <a:pt x="1003" y="42"/>
                    <a:pt x="752" y="17"/>
                  </a:cubicBezTo>
                  <a:cubicBezTo>
                    <a:pt x="649" y="6"/>
                    <a:pt x="541" y="0"/>
                    <a:pt x="43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456" name="Google Shape;3456;p56"/>
            <p:cNvSpPr/>
            <p:nvPr/>
          </p:nvSpPr>
          <p:spPr>
            <a:xfrm flipH="1">
              <a:off x="3904127" y="1731096"/>
              <a:ext cx="77047" cy="32319"/>
            </a:xfrm>
            <a:custGeom>
              <a:avLst/>
              <a:gdLst/>
              <a:ahLst/>
              <a:cxnLst/>
              <a:rect l="l" t="t" r="r" b="b"/>
              <a:pathLst>
                <a:path w="2608" h="1094" extrusionOk="0">
                  <a:moveTo>
                    <a:pt x="2313" y="1"/>
                  </a:moveTo>
                  <a:cubicBezTo>
                    <a:pt x="1929" y="1"/>
                    <a:pt x="1538" y="77"/>
                    <a:pt x="1179" y="216"/>
                  </a:cubicBezTo>
                  <a:cubicBezTo>
                    <a:pt x="953" y="317"/>
                    <a:pt x="728" y="417"/>
                    <a:pt x="527" y="567"/>
                  </a:cubicBezTo>
                  <a:cubicBezTo>
                    <a:pt x="327" y="718"/>
                    <a:pt x="151" y="893"/>
                    <a:pt x="1" y="1068"/>
                  </a:cubicBezTo>
                  <a:lnTo>
                    <a:pt x="1" y="1094"/>
                  </a:lnTo>
                  <a:cubicBezTo>
                    <a:pt x="226" y="943"/>
                    <a:pt x="402" y="818"/>
                    <a:pt x="627" y="692"/>
                  </a:cubicBezTo>
                  <a:cubicBezTo>
                    <a:pt x="828" y="567"/>
                    <a:pt x="1028" y="467"/>
                    <a:pt x="1229" y="392"/>
                  </a:cubicBezTo>
                  <a:cubicBezTo>
                    <a:pt x="1454" y="291"/>
                    <a:pt x="1680" y="241"/>
                    <a:pt x="1906" y="166"/>
                  </a:cubicBezTo>
                  <a:cubicBezTo>
                    <a:pt x="2131" y="116"/>
                    <a:pt x="2357" y="91"/>
                    <a:pt x="2607" y="41"/>
                  </a:cubicBezTo>
                  <a:lnTo>
                    <a:pt x="2607" y="16"/>
                  </a:lnTo>
                  <a:cubicBezTo>
                    <a:pt x="2510" y="6"/>
                    <a:pt x="2412" y="1"/>
                    <a:pt x="231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208" name="Google Shape;3812;p60">
            <a:extLst>
              <a:ext uri="{FF2B5EF4-FFF2-40B4-BE49-F238E27FC236}">
                <a16:creationId xmlns="" xmlns:a16="http://schemas.microsoft.com/office/drawing/2014/main" id="{BFBE2431-3932-E84B-A4C7-699D4F7544F0}"/>
              </a:ext>
            </a:extLst>
          </p:cNvPr>
          <p:cNvSpPr/>
          <p:nvPr/>
        </p:nvSpPr>
        <p:spPr>
          <a:xfrm>
            <a:off x="2121475" y="2782421"/>
            <a:ext cx="724389" cy="534424"/>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09" name="Google Shape;3814;p60">
            <a:extLst>
              <a:ext uri="{FF2B5EF4-FFF2-40B4-BE49-F238E27FC236}">
                <a16:creationId xmlns="" xmlns:a16="http://schemas.microsoft.com/office/drawing/2014/main" id="{AB0467D9-7FA8-2449-89F2-444EA69BB314}"/>
              </a:ext>
            </a:extLst>
          </p:cNvPr>
          <p:cNvSpPr/>
          <p:nvPr/>
        </p:nvSpPr>
        <p:spPr>
          <a:xfrm>
            <a:off x="9381550" y="2742724"/>
            <a:ext cx="724389" cy="534424"/>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endParaRPr sz="2400"/>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49573405-1456-CB43-93D2-FEC432D32290}"/>
              </a:ext>
            </a:extLst>
          </p:cNvPr>
          <p:cNvSpPr/>
          <p:nvPr/>
        </p:nvSpPr>
        <p:spPr>
          <a:xfrm>
            <a:off x="1555446" y="2403762"/>
            <a:ext cx="6983895" cy="22926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8000" b="1">
                <a:latin typeface="Calibri" panose="020F0502020204030204" pitchFamily="34" charset="0"/>
                <a:cs typeface="Calibri" panose="020F0502020204030204" pitchFamily="34" charset="0"/>
              </a:rPr>
              <a:t>KHỞI ĐỘNG</a:t>
            </a:r>
          </a:p>
        </p:txBody>
      </p:sp>
      <p:grpSp>
        <p:nvGrpSpPr>
          <p:cNvPr id="3" name="Group 4">
            <a:extLst>
              <a:ext uri="{FF2B5EF4-FFF2-40B4-BE49-F238E27FC236}">
                <a16:creationId xmlns="" xmlns:a16="http://schemas.microsoft.com/office/drawing/2014/main" id="{7DD8C995-90DB-0846-8495-DB5299CFD7BB}"/>
              </a:ext>
            </a:extLst>
          </p:cNvPr>
          <p:cNvGrpSpPr>
            <a:grpSpLocks noChangeAspect="1"/>
          </p:cNvGrpSpPr>
          <p:nvPr/>
        </p:nvGrpSpPr>
        <p:grpSpPr bwMode="auto">
          <a:xfrm>
            <a:off x="8630733" y="1810429"/>
            <a:ext cx="2804256" cy="2885959"/>
            <a:chOff x="982" y="1305"/>
            <a:chExt cx="2128" cy="2190"/>
          </a:xfrm>
          <a:solidFill>
            <a:srgbClr val="E38F90"/>
          </a:solidFill>
        </p:grpSpPr>
        <p:sp>
          <p:nvSpPr>
            <p:cNvPr id="4" name="Freeform 5">
              <a:extLst>
                <a:ext uri="{FF2B5EF4-FFF2-40B4-BE49-F238E27FC236}">
                  <a16:creationId xmlns="" xmlns:a16="http://schemas.microsoft.com/office/drawing/2014/main" id="{8E807E2C-2CFD-854D-9AAB-D4D8E5376DD4}"/>
                </a:ext>
              </a:extLst>
            </p:cNvPr>
            <p:cNvSpPr>
              <a:spLocks/>
            </p:cNvSpPr>
            <p:nvPr/>
          </p:nvSpPr>
          <p:spPr bwMode="auto">
            <a:xfrm>
              <a:off x="1344" y="2104"/>
              <a:ext cx="715" cy="340"/>
            </a:xfrm>
            <a:custGeom>
              <a:avLst/>
              <a:gdLst>
                <a:gd name="T0" fmla="*/ 5 w 162"/>
                <a:gd name="T1" fmla="*/ 14 h 77"/>
                <a:gd name="T2" fmla="*/ 4 w 162"/>
                <a:gd name="T3" fmla="*/ 20 h 77"/>
                <a:gd name="T4" fmla="*/ 153 w 162"/>
                <a:gd name="T5" fmla="*/ 72 h 77"/>
                <a:gd name="T6" fmla="*/ 161 w 162"/>
                <a:gd name="T7" fmla="*/ 69 h 77"/>
                <a:gd name="T8" fmla="*/ 5 w 162"/>
                <a:gd name="T9" fmla="*/ 14 h 77"/>
              </a:gdLst>
              <a:ahLst/>
              <a:cxnLst>
                <a:cxn ang="0">
                  <a:pos x="T0" y="T1"/>
                </a:cxn>
                <a:cxn ang="0">
                  <a:pos x="T2" y="T3"/>
                </a:cxn>
                <a:cxn ang="0">
                  <a:pos x="T4" y="T5"/>
                </a:cxn>
                <a:cxn ang="0">
                  <a:pos x="T6" y="T7"/>
                </a:cxn>
                <a:cxn ang="0">
                  <a:pos x="T8" y="T9"/>
                </a:cxn>
              </a:cxnLst>
              <a:rect l="0" t="0" r="r" b="b"/>
              <a:pathLst>
                <a:path w="162" h="77">
                  <a:moveTo>
                    <a:pt x="5" y="14"/>
                  </a:moveTo>
                  <a:cubicBezTo>
                    <a:pt x="1" y="13"/>
                    <a:pt x="0" y="19"/>
                    <a:pt x="4" y="20"/>
                  </a:cubicBezTo>
                  <a:cubicBezTo>
                    <a:pt x="58" y="36"/>
                    <a:pt x="125" y="8"/>
                    <a:pt x="153" y="72"/>
                  </a:cubicBezTo>
                  <a:cubicBezTo>
                    <a:pt x="155" y="77"/>
                    <a:pt x="162" y="74"/>
                    <a:pt x="161" y="69"/>
                  </a:cubicBezTo>
                  <a:cubicBezTo>
                    <a:pt x="150" y="0"/>
                    <a:pt x="53" y="20"/>
                    <a:pt x="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 name="Freeform 6">
              <a:extLst>
                <a:ext uri="{FF2B5EF4-FFF2-40B4-BE49-F238E27FC236}">
                  <a16:creationId xmlns="" xmlns:a16="http://schemas.microsoft.com/office/drawing/2014/main" id="{C4E850CD-F2C8-3147-B247-D7BF066CB654}"/>
                </a:ext>
              </a:extLst>
            </p:cNvPr>
            <p:cNvSpPr>
              <a:spLocks noEditPoints="1"/>
            </p:cNvSpPr>
            <p:nvPr/>
          </p:nvSpPr>
          <p:spPr bwMode="auto">
            <a:xfrm>
              <a:off x="1278" y="2683"/>
              <a:ext cx="927" cy="605"/>
            </a:xfrm>
            <a:custGeom>
              <a:avLst/>
              <a:gdLst>
                <a:gd name="T0" fmla="*/ 197 w 210"/>
                <a:gd name="T1" fmla="*/ 21 h 137"/>
                <a:gd name="T2" fmla="*/ 197 w 210"/>
                <a:gd name="T3" fmla="*/ 21 h 137"/>
                <a:gd name="T4" fmla="*/ 196 w 210"/>
                <a:gd name="T5" fmla="*/ 13 h 137"/>
                <a:gd name="T6" fmla="*/ 28 w 210"/>
                <a:gd name="T7" fmla="*/ 9 h 137"/>
                <a:gd name="T8" fmla="*/ 25 w 210"/>
                <a:gd name="T9" fmla="*/ 8 h 137"/>
                <a:gd name="T10" fmla="*/ 24 w 210"/>
                <a:gd name="T11" fmla="*/ 9 h 137"/>
                <a:gd name="T12" fmla="*/ 20 w 210"/>
                <a:gd name="T13" fmla="*/ 10 h 137"/>
                <a:gd name="T14" fmla="*/ 17 w 210"/>
                <a:gd name="T15" fmla="*/ 14 h 137"/>
                <a:gd name="T16" fmla="*/ 9 w 210"/>
                <a:gd name="T17" fmla="*/ 94 h 137"/>
                <a:gd name="T18" fmla="*/ 69 w 210"/>
                <a:gd name="T19" fmla="*/ 130 h 137"/>
                <a:gd name="T20" fmla="*/ 178 w 210"/>
                <a:gd name="T21" fmla="*/ 116 h 137"/>
                <a:gd name="T22" fmla="*/ 197 w 210"/>
                <a:gd name="T23" fmla="*/ 21 h 137"/>
                <a:gd name="T24" fmla="*/ 165 w 210"/>
                <a:gd name="T25" fmla="*/ 110 h 137"/>
                <a:gd name="T26" fmla="*/ 84 w 210"/>
                <a:gd name="T27" fmla="*/ 118 h 137"/>
                <a:gd name="T28" fmla="*/ 22 w 210"/>
                <a:gd name="T29" fmla="*/ 97 h 137"/>
                <a:gd name="T30" fmla="*/ 27 w 210"/>
                <a:gd name="T31" fmla="*/ 16 h 137"/>
                <a:gd name="T32" fmla="*/ 188 w 210"/>
                <a:gd name="T33" fmla="*/ 21 h 137"/>
                <a:gd name="T34" fmla="*/ 187 w 210"/>
                <a:gd name="T35" fmla="*/ 26 h 137"/>
                <a:gd name="T36" fmla="*/ 165 w 210"/>
                <a:gd name="T37" fmla="*/ 11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0" h="137">
                  <a:moveTo>
                    <a:pt x="197" y="21"/>
                  </a:moveTo>
                  <a:cubicBezTo>
                    <a:pt x="197" y="21"/>
                    <a:pt x="197" y="21"/>
                    <a:pt x="197" y="21"/>
                  </a:cubicBezTo>
                  <a:cubicBezTo>
                    <a:pt x="200" y="19"/>
                    <a:pt x="201" y="14"/>
                    <a:pt x="196" y="13"/>
                  </a:cubicBezTo>
                  <a:cubicBezTo>
                    <a:pt x="141" y="0"/>
                    <a:pt x="84" y="7"/>
                    <a:pt x="28" y="9"/>
                  </a:cubicBezTo>
                  <a:cubicBezTo>
                    <a:pt x="28" y="8"/>
                    <a:pt x="27" y="8"/>
                    <a:pt x="25" y="8"/>
                  </a:cubicBezTo>
                  <a:cubicBezTo>
                    <a:pt x="25" y="9"/>
                    <a:pt x="24" y="9"/>
                    <a:pt x="24" y="9"/>
                  </a:cubicBezTo>
                  <a:cubicBezTo>
                    <a:pt x="22" y="9"/>
                    <a:pt x="21" y="10"/>
                    <a:pt x="20" y="10"/>
                  </a:cubicBezTo>
                  <a:cubicBezTo>
                    <a:pt x="17" y="10"/>
                    <a:pt x="16" y="13"/>
                    <a:pt x="17" y="14"/>
                  </a:cubicBezTo>
                  <a:cubicBezTo>
                    <a:pt x="0" y="32"/>
                    <a:pt x="6" y="74"/>
                    <a:pt x="9" y="94"/>
                  </a:cubicBezTo>
                  <a:cubicBezTo>
                    <a:pt x="14" y="126"/>
                    <a:pt x="42" y="132"/>
                    <a:pt x="69" y="130"/>
                  </a:cubicBezTo>
                  <a:cubicBezTo>
                    <a:pt x="101" y="129"/>
                    <a:pt x="151" y="137"/>
                    <a:pt x="178" y="116"/>
                  </a:cubicBezTo>
                  <a:cubicBezTo>
                    <a:pt x="204" y="96"/>
                    <a:pt x="210" y="51"/>
                    <a:pt x="197" y="21"/>
                  </a:cubicBezTo>
                  <a:close/>
                  <a:moveTo>
                    <a:pt x="165" y="110"/>
                  </a:moveTo>
                  <a:cubicBezTo>
                    <a:pt x="143" y="123"/>
                    <a:pt x="108" y="117"/>
                    <a:pt x="84" y="118"/>
                  </a:cubicBezTo>
                  <a:cubicBezTo>
                    <a:pt x="61" y="119"/>
                    <a:pt x="32" y="125"/>
                    <a:pt x="22" y="97"/>
                  </a:cubicBezTo>
                  <a:cubicBezTo>
                    <a:pt x="12" y="73"/>
                    <a:pt x="16" y="40"/>
                    <a:pt x="27" y="16"/>
                  </a:cubicBezTo>
                  <a:cubicBezTo>
                    <a:pt x="80" y="17"/>
                    <a:pt x="134" y="14"/>
                    <a:pt x="188" y="21"/>
                  </a:cubicBezTo>
                  <a:cubicBezTo>
                    <a:pt x="187" y="23"/>
                    <a:pt x="187" y="24"/>
                    <a:pt x="187" y="26"/>
                  </a:cubicBezTo>
                  <a:cubicBezTo>
                    <a:pt x="195" y="53"/>
                    <a:pt x="191" y="94"/>
                    <a:pt x="165"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Freeform 7">
              <a:extLst>
                <a:ext uri="{FF2B5EF4-FFF2-40B4-BE49-F238E27FC236}">
                  <a16:creationId xmlns="" xmlns:a16="http://schemas.microsoft.com/office/drawing/2014/main" id="{F97587DC-FFBF-9E48-BC52-B3B608DA6022}"/>
                </a:ext>
              </a:extLst>
            </p:cNvPr>
            <p:cNvSpPr>
              <a:spLocks/>
            </p:cNvSpPr>
            <p:nvPr/>
          </p:nvSpPr>
          <p:spPr bwMode="auto">
            <a:xfrm>
              <a:off x="1366" y="2793"/>
              <a:ext cx="671" cy="128"/>
            </a:xfrm>
            <a:custGeom>
              <a:avLst/>
              <a:gdLst>
                <a:gd name="T0" fmla="*/ 146 w 152"/>
                <a:gd name="T1" fmla="*/ 18 h 29"/>
                <a:gd name="T2" fmla="*/ 8 w 152"/>
                <a:gd name="T3" fmla="*/ 7 h 29"/>
                <a:gd name="T4" fmla="*/ 5 w 152"/>
                <a:gd name="T5" fmla="*/ 15 h 29"/>
                <a:gd name="T6" fmla="*/ 143 w 152"/>
                <a:gd name="T7" fmla="*/ 27 h 29"/>
                <a:gd name="T8" fmla="*/ 146 w 152"/>
                <a:gd name="T9" fmla="*/ 18 h 29"/>
              </a:gdLst>
              <a:ahLst/>
              <a:cxnLst>
                <a:cxn ang="0">
                  <a:pos x="T0" y="T1"/>
                </a:cxn>
                <a:cxn ang="0">
                  <a:pos x="T2" y="T3"/>
                </a:cxn>
                <a:cxn ang="0">
                  <a:pos x="T4" y="T5"/>
                </a:cxn>
                <a:cxn ang="0">
                  <a:pos x="T6" y="T7"/>
                </a:cxn>
                <a:cxn ang="0">
                  <a:pos x="T8" y="T9"/>
                </a:cxn>
              </a:cxnLst>
              <a:rect l="0" t="0" r="r" b="b"/>
              <a:pathLst>
                <a:path w="152" h="29">
                  <a:moveTo>
                    <a:pt x="146" y="18"/>
                  </a:moveTo>
                  <a:cubicBezTo>
                    <a:pt x="103" y="0"/>
                    <a:pt x="52" y="16"/>
                    <a:pt x="8" y="7"/>
                  </a:cubicBezTo>
                  <a:cubicBezTo>
                    <a:pt x="2" y="6"/>
                    <a:pt x="0" y="13"/>
                    <a:pt x="5" y="15"/>
                  </a:cubicBezTo>
                  <a:cubicBezTo>
                    <a:pt x="49" y="29"/>
                    <a:pt x="98" y="19"/>
                    <a:pt x="143" y="27"/>
                  </a:cubicBezTo>
                  <a:cubicBezTo>
                    <a:pt x="150" y="28"/>
                    <a:pt x="152" y="20"/>
                    <a:pt x="14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 name="Freeform 8">
              <a:extLst>
                <a:ext uri="{FF2B5EF4-FFF2-40B4-BE49-F238E27FC236}">
                  <a16:creationId xmlns="" xmlns:a16="http://schemas.microsoft.com/office/drawing/2014/main" id="{E44547C5-3EA0-8644-81FC-82AF88934E68}"/>
                </a:ext>
              </a:extLst>
            </p:cNvPr>
            <p:cNvSpPr>
              <a:spLocks noEditPoints="1"/>
            </p:cNvSpPr>
            <p:nvPr/>
          </p:nvSpPr>
          <p:spPr bwMode="auto">
            <a:xfrm>
              <a:off x="982" y="1305"/>
              <a:ext cx="2128" cy="2190"/>
            </a:xfrm>
            <a:custGeom>
              <a:avLst/>
              <a:gdLst>
                <a:gd name="T0" fmla="*/ 329 w 482"/>
                <a:gd name="T1" fmla="*/ 64 h 496"/>
                <a:gd name="T2" fmla="*/ 176 w 482"/>
                <a:gd name="T3" fmla="*/ 70 h 496"/>
                <a:gd name="T4" fmla="*/ 204 w 482"/>
                <a:gd name="T5" fmla="*/ 67 h 496"/>
                <a:gd name="T6" fmla="*/ 287 w 482"/>
                <a:gd name="T7" fmla="*/ 101 h 496"/>
                <a:gd name="T8" fmla="*/ 321 w 482"/>
                <a:gd name="T9" fmla="*/ 93 h 496"/>
                <a:gd name="T10" fmla="*/ 378 w 482"/>
                <a:gd name="T11" fmla="*/ 121 h 496"/>
                <a:gd name="T12" fmla="*/ 384 w 482"/>
                <a:gd name="T13" fmla="*/ 251 h 496"/>
                <a:gd name="T14" fmla="*/ 317 w 482"/>
                <a:gd name="T15" fmla="*/ 458 h 496"/>
                <a:gd name="T16" fmla="*/ 328 w 482"/>
                <a:gd name="T17" fmla="*/ 341 h 496"/>
                <a:gd name="T18" fmla="*/ 252 w 482"/>
                <a:gd name="T19" fmla="*/ 108 h 496"/>
                <a:gd name="T20" fmla="*/ 170 w 482"/>
                <a:gd name="T21" fmla="*/ 63 h 496"/>
                <a:gd name="T22" fmla="*/ 108 w 482"/>
                <a:gd name="T23" fmla="*/ 76 h 496"/>
                <a:gd name="T24" fmla="*/ 39 w 482"/>
                <a:gd name="T25" fmla="*/ 216 h 496"/>
                <a:gd name="T26" fmla="*/ 15 w 482"/>
                <a:gd name="T27" fmla="*/ 421 h 496"/>
                <a:gd name="T28" fmla="*/ 68 w 482"/>
                <a:gd name="T29" fmla="*/ 465 h 496"/>
                <a:gd name="T30" fmla="*/ 293 w 482"/>
                <a:gd name="T31" fmla="*/ 473 h 496"/>
                <a:gd name="T32" fmla="*/ 320 w 482"/>
                <a:gd name="T33" fmla="*/ 468 h 496"/>
                <a:gd name="T34" fmla="*/ 416 w 482"/>
                <a:gd name="T35" fmla="*/ 426 h 496"/>
                <a:gd name="T36" fmla="*/ 422 w 482"/>
                <a:gd name="T37" fmla="*/ 340 h 496"/>
                <a:gd name="T38" fmla="*/ 194 w 482"/>
                <a:gd name="T39" fmla="*/ 63 h 496"/>
                <a:gd name="T40" fmla="*/ 189 w 482"/>
                <a:gd name="T41" fmla="*/ 30 h 496"/>
                <a:gd name="T42" fmla="*/ 205 w 482"/>
                <a:gd name="T43" fmla="*/ 49 h 496"/>
                <a:gd name="T44" fmla="*/ 249 w 482"/>
                <a:gd name="T45" fmla="*/ 35 h 496"/>
                <a:gd name="T46" fmla="*/ 317 w 482"/>
                <a:gd name="T47" fmla="*/ 83 h 496"/>
                <a:gd name="T48" fmla="*/ 292 w 482"/>
                <a:gd name="T49" fmla="*/ 60 h 496"/>
                <a:gd name="T50" fmla="*/ 194 w 482"/>
                <a:gd name="T51" fmla="*/ 25 h 496"/>
                <a:gd name="T52" fmla="*/ 312 w 482"/>
                <a:gd name="T53" fmla="*/ 39 h 496"/>
                <a:gd name="T54" fmla="*/ 52 w 482"/>
                <a:gd name="T55" fmla="*/ 222 h 496"/>
                <a:gd name="T56" fmla="*/ 240 w 482"/>
                <a:gd name="T57" fmla="*/ 299 h 496"/>
                <a:gd name="T58" fmla="*/ 63 w 482"/>
                <a:gd name="T59" fmla="*/ 204 h 496"/>
                <a:gd name="T60" fmla="*/ 72 w 482"/>
                <a:gd name="T61" fmla="*/ 199 h 496"/>
                <a:gd name="T62" fmla="*/ 243 w 482"/>
                <a:gd name="T63" fmla="*/ 303 h 496"/>
                <a:gd name="T64" fmla="*/ 62 w 482"/>
                <a:gd name="T65" fmla="*/ 301 h 496"/>
                <a:gd name="T66" fmla="*/ 44 w 482"/>
                <a:gd name="T67" fmla="*/ 425 h 496"/>
                <a:gd name="T68" fmla="*/ 48 w 482"/>
                <a:gd name="T69" fmla="*/ 297 h 496"/>
                <a:gd name="T70" fmla="*/ 44 w 482"/>
                <a:gd name="T71" fmla="*/ 425 h 496"/>
                <a:gd name="T72" fmla="*/ 90 w 482"/>
                <a:gd name="T73" fmla="*/ 464 h 496"/>
                <a:gd name="T74" fmla="*/ 246 w 482"/>
                <a:gd name="T75" fmla="*/ 308 h 496"/>
                <a:gd name="T76" fmla="*/ 70 w 482"/>
                <a:gd name="T77" fmla="*/ 188 h 496"/>
                <a:gd name="T78" fmla="*/ 274 w 482"/>
                <a:gd name="T79" fmla="*/ 213 h 496"/>
                <a:gd name="T80" fmla="*/ 284 w 482"/>
                <a:gd name="T81" fmla="*/ 464 h 496"/>
                <a:gd name="T82" fmla="*/ 386 w 482"/>
                <a:gd name="T83" fmla="*/ 311 h 496"/>
                <a:gd name="T84" fmla="*/ 360 w 482"/>
                <a:gd name="T85" fmla="*/ 443 h 496"/>
                <a:gd name="T86" fmla="*/ 396 w 482"/>
                <a:gd name="T87" fmla="*/ 239 h 496"/>
                <a:gd name="T88" fmla="*/ 410 w 482"/>
                <a:gd name="T89" fmla="*/ 316 h 496"/>
                <a:gd name="T90" fmla="*/ 411 w 482"/>
                <a:gd name="T91" fmla="*/ 419 h 496"/>
                <a:gd name="T92" fmla="*/ 366 w 482"/>
                <a:gd name="T93" fmla="*/ 441 h 496"/>
                <a:gd name="T94" fmla="*/ 411 w 482"/>
                <a:gd name="T95" fmla="*/ 419 h 496"/>
                <a:gd name="T96" fmla="*/ 416 w 482"/>
                <a:gd name="T97" fmla="*/ 328 h 496"/>
                <a:gd name="T98" fmla="*/ 449 w 482"/>
                <a:gd name="T99" fmla="*/ 203 h 496"/>
                <a:gd name="T100" fmla="*/ 390 w 482"/>
                <a:gd name="T101" fmla="*/ 124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2" h="496">
                  <a:moveTo>
                    <a:pt x="470" y="196"/>
                  </a:moveTo>
                  <a:cubicBezTo>
                    <a:pt x="461" y="151"/>
                    <a:pt x="439" y="102"/>
                    <a:pt x="387" y="116"/>
                  </a:cubicBezTo>
                  <a:cubicBezTo>
                    <a:pt x="377" y="91"/>
                    <a:pt x="359" y="70"/>
                    <a:pt x="329" y="64"/>
                  </a:cubicBezTo>
                  <a:cubicBezTo>
                    <a:pt x="325" y="32"/>
                    <a:pt x="302" y="9"/>
                    <a:pt x="265" y="5"/>
                  </a:cubicBezTo>
                  <a:cubicBezTo>
                    <a:pt x="213" y="0"/>
                    <a:pt x="172" y="10"/>
                    <a:pt x="173" y="69"/>
                  </a:cubicBezTo>
                  <a:cubicBezTo>
                    <a:pt x="173" y="71"/>
                    <a:pt x="175" y="71"/>
                    <a:pt x="176" y="70"/>
                  </a:cubicBezTo>
                  <a:cubicBezTo>
                    <a:pt x="176" y="71"/>
                    <a:pt x="177" y="72"/>
                    <a:pt x="179" y="72"/>
                  </a:cubicBezTo>
                  <a:cubicBezTo>
                    <a:pt x="185" y="73"/>
                    <a:pt x="192" y="71"/>
                    <a:pt x="198" y="72"/>
                  </a:cubicBezTo>
                  <a:cubicBezTo>
                    <a:pt x="201" y="72"/>
                    <a:pt x="204" y="70"/>
                    <a:pt x="204" y="67"/>
                  </a:cubicBezTo>
                  <a:cubicBezTo>
                    <a:pt x="205" y="63"/>
                    <a:pt x="205" y="60"/>
                    <a:pt x="205" y="56"/>
                  </a:cubicBezTo>
                  <a:cubicBezTo>
                    <a:pt x="230" y="63"/>
                    <a:pt x="257" y="64"/>
                    <a:pt x="283" y="68"/>
                  </a:cubicBezTo>
                  <a:cubicBezTo>
                    <a:pt x="286" y="78"/>
                    <a:pt x="287" y="90"/>
                    <a:pt x="287" y="101"/>
                  </a:cubicBezTo>
                  <a:cubicBezTo>
                    <a:pt x="287" y="104"/>
                    <a:pt x="290" y="106"/>
                    <a:pt x="293" y="106"/>
                  </a:cubicBezTo>
                  <a:cubicBezTo>
                    <a:pt x="304" y="103"/>
                    <a:pt x="312" y="99"/>
                    <a:pt x="321" y="93"/>
                  </a:cubicBezTo>
                  <a:cubicBezTo>
                    <a:pt x="321" y="93"/>
                    <a:pt x="321" y="93"/>
                    <a:pt x="321" y="93"/>
                  </a:cubicBezTo>
                  <a:cubicBezTo>
                    <a:pt x="322" y="96"/>
                    <a:pt x="326" y="96"/>
                    <a:pt x="327" y="93"/>
                  </a:cubicBezTo>
                  <a:cubicBezTo>
                    <a:pt x="328" y="86"/>
                    <a:pt x="329" y="79"/>
                    <a:pt x="329" y="72"/>
                  </a:cubicBezTo>
                  <a:cubicBezTo>
                    <a:pt x="355" y="80"/>
                    <a:pt x="370" y="99"/>
                    <a:pt x="378" y="121"/>
                  </a:cubicBezTo>
                  <a:cubicBezTo>
                    <a:pt x="378" y="123"/>
                    <a:pt x="378" y="124"/>
                    <a:pt x="380" y="125"/>
                  </a:cubicBezTo>
                  <a:cubicBezTo>
                    <a:pt x="386" y="144"/>
                    <a:pt x="388" y="166"/>
                    <a:pt x="388" y="187"/>
                  </a:cubicBezTo>
                  <a:cubicBezTo>
                    <a:pt x="388" y="208"/>
                    <a:pt x="386" y="230"/>
                    <a:pt x="384" y="251"/>
                  </a:cubicBezTo>
                  <a:cubicBezTo>
                    <a:pt x="383" y="268"/>
                    <a:pt x="378" y="287"/>
                    <a:pt x="382" y="304"/>
                  </a:cubicBezTo>
                  <a:cubicBezTo>
                    <a:pt x="313" y="302"/>
                    <a:pt x="327" y="406"/>
                    <a:pt x="332" y="450"/>
                  </a:cubicBezTo>
                  <a:cubicBezTo>
                    <a:pt x="327" y="453"/>
                    <a:pt x="323" y="456"/>
                    <a:pt x="317" y="458"/>
                  </a:cubicBezTo>
                  <a:cubicBezTo>
                    <a:pt x="314" y="459"/>
                    <a:pt x="307" y="460"/>
                    <a:pt x="303" y="462"/>
                  </a:cubicBezTo>
                  <a:cubicBezTo>
                    <a:pt x="303" y="462"/>
                    <a:pt x="303" y="462"/>
                    <a:pt x="303" y="462"/>
                  </a:cubicBezTo>
                  <a:cubicBezTo>
                    <a:pt x="326" y="430"/>
                    <a:pt x="326" y="378"/>
                    <a:pt x="328" y="341"/>
                  </a:cubicBezTo>
                  <a:cubicBezTo>
                    <a:pt x="329" y="313"/>
                    <a:pt x="326" y="285"/>
                    <a:pt x="317" y="259"/>
                  </a:cubicBezTo>
                  <a:cubicBezTo>
                    <a:pt x="305" y="229"/>
                    <a:pt x="279" y="210"/>
                    <a:pt x="271" y="178"/>
                  </a:cubicBezTo>
                  <a:cubicBezTo>
                    <a:pt x="264" y="151"/>
                    <a:pt x="273" y="131"/>
                    <a:pt x="252" y="108"/>
                  </a:cubicBezTo>
                  <a:cubicBezTo>
                    <a:pt x="238" y="92"/>
                    <a:pt x="212" y="87"/>
                    <a:pt x="191" y="84"/>
                  </a:cubicBezTo>
                  <a:cubicBezTo>
                    <a:pt x="179" y="82"/>
                    <a:pt x="162" y="79"/>
                    <a:pt x="145" y="77"/>
                  </a:cubicBezTo>
                  <a:cubicBezTo>
                    <a:pt x="154" y="73"/>
                    <a:pt x="163" y="69"/>
                    <a:pt x="170" y="63"/>
                  </a:cubicBezTo>
                  <a:cubicBezTo>
                    <a:pt x="174" y="60"/>
                    <a:pt x="170" y="54"/>
                    <a:pt x="166" y="55"/>
                  </a:cubicBezTo>
                  <a:cubicBezTo>
                    <a:pt x="154" y="59"/>
                    <a:pt x="144" y="65"/>
                    <a:pt x="132" y="69"/>
                  </a:cubicBezTo>
                  <a:cubicBezTo>
                    <a:pt x="124" y="71"/>
                    <a:pt x="116" y="74"/>
                    <a:pt x="108" y="76"/>
                  </a:cubicBezTo>
                  <a:cubicBezTo>
                    <a:pt x="97" y="77"/>
                    <a:pt x="86" y="80"/>
                    <a:pt x="78" y="87"/>
                  </a:cubicBezTo>
                  <a:cubicBezTo>
                    <a:pt x="52" y="108"/>
                    <a:pt x="49" y="161"/>
                    <a:pt x="60" y="195"/>
                  </a:cubicBezTo>
                  <a:cubicBezTo>
                    <a:pt x="52" y="200"/>
                    <a:pt x="45" y="207"/>
                    <a:pt x="39" y="216"/>
                  </a:cubicBezTo>
                  <a:cubicBezTo>
                    <a:pt x="34" y="219"/>
                    <a:pt x="30" y="222"/>
                    <a:pt x="27" y="228"/>
                  </a:cubicBezTo>
                  <a:cubicBezTo>
                    <a:pt x="15" y="247"/>
                    <a:pt x="29" y="272"/>
                    <a:pt x="43" y="291"/>
                  </a:cubicBezTo>
                  <a:cubicBezTo>
                    <a:pt x="0" y="308"/>
                    <a:pt x="8" y="386"/>
                    <a:pt x="15" y="421"/>
                  </a:cubicBezTo>
                  <a:cubicBezTo>
                    <a:pt x="15" y="422"/>
                    <a:pt x="17" y="424"/>
                    <a:pt x="18" y="424"/>
                  </a:cubicBezTo>
                  <a:cubicBezTo>
                    <a:pt x="27" y="427"/>
                    <a:pt x="36" y="430"/>
                    <a:pt x="45" y="431"/>
                  </a:cubicBezTo>
                  <a:cubicBezTo>
                    <a:pt x="49" y="444"/>
                    <a:pt x="56" y="456"/>
                    <a:pt x="68" y="465"/>
                  </a:cubicBezTo>
                  <a:cubicBezTo>
                    <a:pt x="81" y="475"/>
                    <a:pt x="99" y="476"/>
                    <a:pt x="114" y="475"/>
                  </a:cubicBezTo>
                  <a:cubicBezTo>
                    <a:pt x="144" y="474"/>
                    <a:pt x="170" y="470"/>
                    <a:pt x="199" y="476"/>
                  </a:cubicBezTo>
                  <a:cubicBezTo>
                    <a:pt x="227" y="482"/>
                    <a:pt x="269" y="496"/>
                    <a:pt x="293" y="473"/>
                  </a:cubicBezTo>
                  <a:cubicBezTo>
                    <a:pt x="296" y="471"/>
                    <a:pt x="298" y="469"/>
                    <a:pt x="300" y="466"/>
                  </a:cubicBezTo>
                  <a:cubicBezTo>
                    <a:pt x="300" y="468"/>
                    <a:pt x="301" y="469"/>
                    <a:pt x="302" y="469"/>
                  </a:cubicBezTo>
                  <a:cubicBezTo>
                    <a:pt x="306" y="474"/>
                    <a:pt x="316" y="470"/>
                    <a:pt x="320" y="468"/>
                  </a:cubicBezTo>
                  <a:cubicBezTo>
                    <a:pt x="327" y="466"/>
                    <a:pt x="337" y="462"/>
                    <a:pt x="343" y="456"/>
                  </a:cubicBezTo>
                  <a:cubicBezTo>
                    <a:pt x="368" y="452"/>
                    <a:pt x="393" y="443"/>
                    <a:pt x="414" y="428"/>
                  </a:cubicBezTo>
                  <a:cubicBezTo>
                    <a:pt x="415" y="428"/>
                    <a:pt x="415" y="427"/>
                    <a:pt x="416" y="426"/>
                  </a:cubicBezTo>
                  <a:cubicBezTo>
                    <a:pt x="418" y="427"/>
                    <a:pt x="421" y="425"/>
                    <a:pt x="421" y="422"/>
                  </a:cubicBezTo>
                  <a:cubicBezTo>
                    <a:pt x="421" y="405"/>
                    <a:pt x="425" y="369"/>
                    <a:pt x="420" y="341"/>
                  </a:cubicBezTo>
                  <a:cubicBezTo>
                    <a:pt x="420" y="341"/>
                    <a:pt x="421" y="340"/>
                    <a:pt x="422" y="340"/>
                  </a:cubicBezTo>
                  <a:cubicBezTo>
                    <a:pt x="440" y="322"/>
                    <a:pt x="464" y="303"/>
                    <a:pt x="473" y="279"/>
                  </a:cubicBezTo>
                  <a:cubicBezTo>
                    <a:pt x="482" y="251"/>
                    <a:pt x="475" y="224"/>
                    <a:pt x="470" y="196"/>
                  </a:cubicBezTo>
                  <a:close/>
                  <a:moveTo>
                    <a:pt x="194" y="63"/>
                  </a:moveTo>
                  <a:cubicBezTo>
                    <a:pt x="189" y="64"/>
                    <a:pt x="183" y="65"/>
                    <a:pt x="178" y="66"/>
                  </a:cubicBezTo>
                  <a:cubicBezTo>
                    <a:pt x="177" y="66"/>
                    <a:pt x="176" y="66"/>
                    <a:pt x="176" y="67"/>
                  </a:cubicBezTo>
                  <a:cubicBezTo>
                    <a:pt x="178" y="54"/>
                    <a:pt x="181" y="40"/>
                    <a:pt x="189" y="30"/>
                  </a:cubicBezTo>
                  <a:cubicBezTo>
                    <a:pt x="192" y="30"/>
                    <a:pt x="194" y="31"/>
                    <a:pt x="197" y="31"/>
                  </a:cubicBezTo>
                  <a:cubicBezTo>
                    <a:pt x="193" y="40"/>
                    <a:pt x="194" y="53"/>
                    <a:pt x="194" y="63"/>
                  </a:cubicBezTo>
                  <a:close/>
                  <a:moveTo>
                    <a:pt x="205" y="49"/>
                  </a:moveTo>
                  <a:cubicBezTo>
                    <a:pt x="205" y="49"/>
                    <a:pt x="205" y="48"/>
                    <a:pt x="205" y="48"/>
                  </a:cubicBezTo>
                  <a:cubicBezTo>
                    <a:pt x="205" y="43"/>
                    <a:pt x="206" y="38"/>
                    <a:pt x="206" y="32"/>
                  </a:cubicBezTo>
                  <a:cubicBezTo>
                    <a:pt x="220" y="33"/>
                    <a:pt x="235" y="33"/>
                    <a:pt x="249" y="35"/>
                  </a:cubicBezTo>
                  <a:cubicBezTo>
                    <a:pt x="263" y="38"/>
                    <a:pt x="271" y="45"/>
                    <a:pt x="277" y="54"/>
                  </a:cubicBezTo>
                  <a:cubicBezTo>
                    <a:pt x="255" y="48"/>
                    <a:pt x="228" y="52"/>
                    <a:pt x="205" y="49"/>
                  </a:cubicBezTo>
                  <a:close/>
                  <a:moveTo>
                    <a:pt x="317" y="83"/>
                  </a:moveTo>
                  <a:cubicBezTo>
                    <a:pt x="310" y="88"/>
                    <a:pt x="304" y="92"/>
                    <a:pt x="296" y="95"/>
                  </a:cubicBezTo>
                  <a:cubicBezTo>
                    <a:pt x="296" y="85"/>
                    <a:pt x="295" y="75"/>
                    <a:pt x="293" y="66"/>
                  </a:cubicBezTo>
                  <a:cubicBezTo>
                    <a:pt x="294" y="65"/>
                    <a:pt x="294" y="62"/>
                    <a:pt x="292" y="60"/>
                  </a:cubicBezTo>
                  <a:cubicBezTo>
                    <a:pt x="291" y="60"/>
                    <a:pt x="291" y="60"/>
                    <a:pt x="291" y="60"/>
                  </a:cubicBezTo>
                  <a:cubicBezTo>
                    <a:pt x="287" y="48"/>
                    <a:pt x="279" y="37"/>
                    <a:pt x="266" y="31"/>
                  </a:cubicBezTo>
                  <a:cubicBezTo>
                    <a:pt x="246" y="22"/>
                    <a:pt x="216" y="21"/>
                    <a:pt x="194" y="25"/>
                  </a:cubicBezTo>
                  <a:cubicBezTo>
                    <a:pt x="195" y="23"/>
                    <a:pt x="196" y="22"/>
                    <a:pt x="198" y="21"/>
                  </a:cubicBezTo>
                  <a:cubicBezTo>
                    <a:pt x="214" y="9"/>
                    <a:pt x="239" y="12"/>
                    <a:pt x="257" y="14"/>
                  </a:cubicBezTo>
                  <a:cubicBezTo>
                    <a:pt x="278" y="15"/>
                    <a:pt x="300" y="20"/>
                    <a:pt x="312" y="39"/>
                  </a:cubicBezTo>
                  <a:cubicBezTo>
                    <a:pt x="320" y="52"/>
                    <a:pt x="319" y="67"/>
                    <a:pt x="320" y="82"/>
                  </a:cubicBezTo>
                  <a:cubicBezTo>
                    <a:pt x="319" y="82"/>
                    <a:pt x="318" y="82"/>
                    <a:pt x="317" y="83"/>
                  </a:cubicBezTo>
                  <a:close/>
                  <a:moveTo>
                    <a:pt x="52" y="222"/>
                  </a:moveTo>
                  <a:cubicBezTo>
                    <a:pt x="73" y="215"/>
                    <a:pt x="102" y="221"/>
                    <a:pt x="124" y="221"/>
                  </a:cubicBezTo>
                  <a:cubicBezTo>
                    <a:pt x="180" y="222"/>
                    <a:pt x="232" y="233"/>
                    <a:pt x="232" y="299"/>
                  </a:cubicBezTo>
                  <a:cubicBezTo>
                    <a:pt x="232" y="305"/>
                    <a:pt x="240" y="305"/>
                    <a:pt x="240" y="299"/>
                  </a:cubicBezTo>
                  <a:cubicBezTo>
                    <a:pt x="249" y="220"/>
                    <a:pt x="171" y="212"/>
                    <a:pt x="111" y="212"/>
                  </a:cubicBezTo>
                  <a:cubicBezTo>
                    <a:pt x="96" y="212"/>
                    <a:pt x="73" y="208"/>
                    <a:pt x="54" y="211"/>
                  </a:cubicBezTo>
                  <a:cubicBezTo>
                    <a:pt x="57" y="209"/>
                    <a:pt x="60" y="206"/>
                    <a:pt x="63" y="204"/>
                  </a:cubicBezTo>
                  <a:cubicBezTo>
                    <a:pt x="64" y="205"/>
                    <a:pt x="64" y="206"/>
                    <a:pt x="64" y="207"/>
                  </a:cubicBezTo>
                  <a:cubicBezTo>
                    <a:pt x="67" y="212"/>
                    <a:pt x="73" y="208"/>
                    <a:pt x="72" y="204"/>
                  </a:cubicBezTo>
                  <a:cubicBezTo>
                    <a:pt x="72" y="202"/>
                    <a:pt x="72" y="201"/>
                    <a:pt x="72" y="199"/>
                  </a:cubicBezTo>
                  <a:cubicBezTo>
                    <a:pt x="102" y="182"/>
                    <a:pt x="138" y="185"/>
                    <a:pt x="178" y="188"/>
                  </a:cubicBezTo>
                  <a:cubicBezTo>
                    <a:pt x="208" y="190"/>
                    <a:pt x="237" y="193"/>
                    <a:pt x="246" y="228"/>
                  </a:cubicBezTo>
                  <a:cubicBezTo>
                    <a:pt x="252" y="251"/>
                    <a:pt x="249" y="280"/>
                    <a:pt x="243" y="303"/>
                  </a:cubicBezTo>
                  <a:cubicBezTo>
                    <a:pt x="243" y="303"/>
                    <a:pt x="243" y="304"/>
                    <a:pt x="243" y="304"/>
                  </a:cubicBezTo>
                  <a:cubicBezTo>
                    <a:pt x="242" y="304"/>
                    <a:pt x="242" y="304"/>
                    <a:pt x="241" y="304"/>
                  </a:cubicBezTo>
                  <a:cubicBezTo>
                    <a:pt x="182" y="302"/>
                    <a:pt x="121" y="297"/>
                    <a:pt x="62" y="301"/>
                  </a:cubicBezTo>
                  <a:cubicBezTo>
                    <a:pt x="61" y="299"/>
                    <a:pt x="58" y="298"/>
                    <a:pt x="57" y="300"/>
                  </a:cubicBezTo>
                  <a:cubicBezTo>
                    <a:pt x="44" y="277"/>
                    <a:pt x="16" y="234"/>
                    <a:pt x="52" y="222"/>
                  </a:cubicBezTo>
                  <a:close/>
                  <a:moveTo>
                    <a:pt x="44" y="425"/>
                  </a:moveTo>
                  <a:cubicBezTo>
                    <a:pt x="29" y="420"/>
                    <a:pt x="24" y="414"/>
                    <a:pt x="22" y="399"/>
                  </a:cubicBezTo>
                  <a:cubicBezTo>
                    <a:pt x="20" y="387"/>
                    <a:pt x="20" y="375"/>
                    <a:pt x="20" y="362"/>
                  </a:cubicBezTo>
                  <a:cubicBezTo>
                    <a:pt x="21" y="336"/>
                    <a:pt x="28" y="315"/>
                    <a:pt x="48" y="297"/>
                  </a:cubicBezTo>
                  <a:cubicBezTo>
                    <a:pt x="50" y="300"/>
                    <a:pt x="53" y="303"/>
                    <a:pt x="55" y="305"/>
                  </a:cubicBezTo>
                  <a:cubicBezTo>
                    <a:pt x="55" y="305"/>
                    <a:pt x="55" y="305"/>
                    <a:pt x="55" y="306"/>
                  </a:cubicBezTo>
                  <a:cubicBezTo>
                    <a:pt x="48" y="340"/>
                    <a:pt x="35" y="387"/>
                    <a:pt x="44" y="425"/>
                  </a:cubicBezTo>
                  <a:close/>
                  <a:moveTo>
                    <a:pt x="284" y="464"/>
                  </a:moveTo>
                  <a:cubicBezTo>
                    <a:pt x="262" y="486"/>
                    <a:pt x="213" y="468"/>
                    <a:pt x="187" y="462"/>
                  </a:cubicBezTo>
                  <a:cubicBezTo>
                    <a:pt x="155" y="456"/>
                    <a:pt x="122" y="469"/>
                    <a:pt x="90" y="464"/>
                  </a:cubicBezTo>
                  <a:cubicBezTo>
                    <a:pt x="28" y="453"/>
                    <a:pt x="57" y="352"/>
                    <a:pt x="61" y="307"/>
                  </a:cubicBezTo>
                  <a:cubicBezTo>
                    <a:pt x="120" y="312"/>
                    <a:pt x="182" y="318"/>
                    <a:pt x="241" y="314"/>
                  </a:cubicBezTo>
                  <a:cubicBezTo>
                    <a:pt x="244" y="313"/>
                    <a:pt x="246" y="311"/>
                    <a:pt x="246" y="308"/>
                  </a:cubicBezTo>
                  <a:cubicBezTo>
                    <a:pt x="248" y="309"/>
                    <a:pt x="251" y="309"/>
                    <a:pt x="253" y="305"/>
                  </a:cubicBezTo>
                  <a:cubicBezTo>
                    <a:pt x="270" y="256"/>
                    <a:pt x="263" y="184"/>
                    <a:pt x="201" y="179"/>
                  </a:cubicBezTo>
                  <a:cubicBezTo>
                    <a:pt x="157" y="175"/>
                    <a:pt x="107" y="169"/>
                    <a:pt x="70" y="188"/>
                  </a:cubicBezTo>
                  <a:cubicBezTo>
                    <a:pt x="66" y="151"/>
                    <a:pt x="64" y="96"/>
                    <a:pt x="106" y="91"/>
                  </a:cubicBezTo>
                  <a:cubicBezTo>
                    <a:pt x="141" y="87"/>
                    <a:pt x="184" y="93"/>
                    <a:pt x="217" y="101"/>
                  </a:cubicBezTo>
                  <a:cubicBezTo>
                    <a:pt x="272" y="116"/>
                    <a:pt x="251" y="174"/>
                    <a:pt x="274" y="213"/>
                  </a:cubicBezTo>
                  <a:cubicBezTo>
                    <a:pt x="287" y="232"/>
                    <a:pt x="301" y="248"/>
                    <a:pt x="308" y="270"/>
                  </a:cubicBezTo>
                  <a:cubicBezTo>
                    <a:pt x="316" y="296"/>
                    <a:pt x="315" y="324"/>
                    <a:pt x="314" y="350"/>
                  </a:cubicBezTo>
                  <a:cubicBezTo>
                    <a:pt x="312" y="385"/>
                    <a:pt x="311" y="437"/>
                    <a:pt x="284" y="464"/>
                  </a:cubicBezTo>
                  <a:close/>
                  <a:moveTo>
                    <a:pt x="345" y="449"/>
                  </a:moveTo>
                  <a:cubicBezTo>
                    <a:pt x="344" y="447"/>
                    <a:pt x="341" y="446"/>
                    <a:pt x="338" y="447"/>
                  </a:cubicBezTo>
                  <a:cubicBezTo>
                    <a:pt x="336" y="402"/>
                    <a:pt x="322" y="311"/>
                    <a:pt x="386" y="311"/>
                  </a:cubicBezTo>
                  <a:cubicBezTo>
                    <a:pt x="395" y="311"/>
                    <a:pt x="401" y="316"/>
                    <a:pt x="405" y="324"/>
                  </a:cubicBezTo>
                  <a:cubicBezTo>
                    <a:pt x="405" y="325"/>
                    <a:pt x="406" y="325"/>
                    <a:pt x="406" y="325"/>
                  </a:cubicBezTo>
                  <a:cubicBezTo>
                    <a:pt x="352" y="335"/>
                    <a:pt x="345" y="398"/>
                    <a:pt x="360" y="443"/>
                  </a:cubicBezTo>
                  <a:cubicBezTo>
                    <a:pt x="360" y="444"/>
                    <a:pt x="360" y="444"/>
                    <a:pt x="360" y="444"/>
                  </a:cubicBezTo>
                  <a:cubicBezTo>
                    <a:pt x="355" y="446"/>
                    <a:pt x="350" y="448"/>
                    <a:pt x="345" y="449"/>
                  </a:cubicBezTo>
                  <a:close/>
                  <a:moveTo>
                    <a:pt x="396" y="239"/>
                  </a:moveTo>
                  <a:cubicBezTo>
                    <a:pt x="398" y="214"/>
                    <a:pt x="399" y="190"/>
                    <a:pt x="397" y="165"/>
                  </a:cubicBezTo>
                  <a:cubicBezTo>
                    <a:pt x="436" y="146"/>
                    <a:pt x="443" y="218"/>
                    <a:pt x="444" y="241"/>
                  </a:cubicBezTo>
                  <a:cubicBezTo>
                    <a:pt x="446" y="270"/>
                    <a:pt x="424" y="293"/>
                    <a:pt x="410" y="316"/>
                  </a:cubicBezTo>
                  <a:cubicBezTo>
                    <a:pt x="405" y="310"/>
                    <a:pt x="399" y="306"/>
                    <a:pt x="390" y="304"/>
                  </a:cubicBezTo>
                  <a:cubicBezTo>
                    <a:pt x="396" y="284"/>
                    <a:pt x="394" y="260"/>
                    <a:pt x="396" y="239"/>
                  </a:cubicBezTo>
                  <a:close/>
                  <a:moveTo>
                    <a:pt x="411" y="419"/>
                  </a:moveTo>
                  <a:cubicBezTo>
                    <a:pt x="410" y="419"/>
                    <a:pt x="410" y="419"/>
                    <a:pt x="409" y="419"/>
                  </a:cubicBezTo>
                  <a:cubicBezTo>
                    <a:pt x="395" y="428"/>
                    <a:pt x="381" y="436"/>
                    <a:pt x="366" y="442"/>
                  </a:cubicBezTo>
                  <a:cubicBezTo>
                    <a:pt x="366" y="442"/>
                    <a:pt x="366" y="442"/>
                    <a:pt x="366" y="441"/>
                  </a:cubicBezTo>
                  <a:cubicBezTo>
                    <a:pt x="359" y="402"/>
                    <a:pt x="357" y="341"/>
                    <a:pt x="409" y="334"/>
                  </a:cubicBezTo>
                  <a:cubicBezTo>
                    <a:pt x="409" y="334"/>
                    <a:pt x="409" y="334"/>
                    <a:pt x="409" y="334"/>
                  </a:cubicBezTo>
                  <a:cubicBezTo>
                    <a:pt x="416" y="360"/>
                    <a:pt x="410" y="401"/>
                    <a:pt x="411" y="419"/>
                  </a:cubicBezTo>
                  <a:close/>
                  <a:moveTo>
                    <a:pt x="457" y="285"/>
                  </a:moveTo>
                  <a:cubicBezTo>
                    <a:pt x="447" y="302"/>
                    <a:pt x="430" y="316"/>
                    <a:pt x="417" y="331"/>
                  </a:cubicBezTo>
                  <a:cubicBezTo>
                    <a:pt x="417" y="330"/>
                    <a:pt x="416" y="329"/>
                    <a:pt x="416" y="328"/>
                  </a:cubicBezTo>
                  <a:cubicBezTo>
                    <a:pt x="416" y="328"/>
                    <a:pt x="416" y="328"/>
                    <a:pt x="417" y="328"/>
                  </a:cubicBezTo>
                  <a:cubicBezTo>
                    <a:pt x="428" y="308"/>
                    <a:pt x="443" y="290"/>
                    <a:pt x="451" y="268"/>
                  </a:cubicBezTo>
                  <a:cubicBezTo>
                    <a:pt x="459" y="248"/>
                    <a:pt x="454" y="223"/>
                    <a:pt x="449" y="203"/>
                  </a:cubicBezTo>
                  <a:cubicBezTo>
                    <a:pt x="443" y="180"/>
                    <a:pt x="425" y="128"/>
                    <a:pt x="396" y="159"/>
                  </a:cubicBezTo>
                  <a:cubicBezTo>
                    <a:pt x="396" y="157"/>
                    <a:pt x="396" y="156"/>
                    <a:pt x="396" y="155"/>
                  </a:cubicBezTo>
                  <a:cubicBezTo>
                    <a:pt x="395" y="144"/>
                    <a:pt x="393" y="134"/>
                    <a:pt x="390" y="124"/>
                  </a:cubicBezTo>
                  <a:cubicBezTo>
                    <a:pt x="443" y="115"/>
                    <a:pt x="455" y="169"/>
                    <a:pt x="463" y="213"/>
                  </a:cubicBezTo>
                  <a:cubicBezTo>
                    <a:pt x="468" y="239"/>
                    <a:pt x="471" y="262"/>
                    <a:pt x="457" y="2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311901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7F586CF-2178-F049-98AD-B879CF1C8D50}"/>
              </a:ext>
            </a:extLst>
          </p:cNvPr>
          <p:cNvSpPr/>
          <p:nvPr/>
        </p:nvSpPr>
        <p:spPr>
          <a:xfrm>
            <a:off x="2743200" y="1712843"/>
            <a:ext cx="6493565" cy="3432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a:solidFill>
                  <a:schemeClr val="tx2">
                    <a:lumMod val="20000"/>
                    <a:lumOff val="80000"/>
                  </a:schemeClr>
                </a:solidFill>
                <a:latin typeface="Calibri Light" panose="020F0302020204030204" pitchFamily="34" charset="0"/>
                <a:cs typeface="Calibri Light" panose="020F0302020204030204" pitchFamily="34" charset="0"/>
              </a:rPr>
              <a:t>Trò chơi: AI NHANH HƠN</a:t>
            </a:r>
          </a:p>
          <a:p>
            <a:pPr algn="just"/>
            <a:r>
              <a:rPr lang="x-none" sz="2400">
                <a:solidFill>
                  <a:schemeClr val="tx2">
                    <a:lumMod val="20000"/>
                    <a:lumOff val="80000"/>
                  </a:schemeClr>
                </a:solidFill>
                <a:latin typeface="Calibri Light" panose="020F0302020204030204" pitchFamily="34" charset="0"/>
                <a:cs typeface="Calibri Light" panose="020F0302020204030204" pitchFamily="34" charset="0"/>
              </a:rPr>
              <a:t>Chia lớp làm 3 đội. Mỗi đội sẽ lần lượt ghi trên khu vực bảng của mình ca dao, tục ngữ về siêng năng kiên trì. Đội nào ghi được nhiều đáp án chính xác hơn thì sẽ cộng cả đội 1 điểm.</a:t>
            </a:r>
          </a:p>
        </p:txBody>
      </p:sp>
    </p:spTree>
    <p:extLst>
      <p:ext uri="{BB962C8B-B14F-4D97-AF65-F5344CB8AC3E}">
        <p14:creationId xmlns:p14="http://schemas.microsoft.com/office/powerpoint/2010/main" val="3849368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49573405-1456-CB43-93D2-FEC432D32290}"/>
              </a:ext>
            </a:extLst>
          </p:cNvPr>
          <p:cNvSpPr/>
          <p:nvPr/>
        </p:nvSpPr>
        <p:spPr>
          <a:xfrm>
            <a:off x="2729949" y="2107096"/>
            <a:ext cx="6983895" cy="22926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8000" b="1">
                <a:latin typeface="Calibri" panose="020F0502020204030204" pitchFamily="34" charset="0"/>
                <a:cs typeface="Calibri" panose="020F0502020204030204" pitchFamily="34" charset="0"/>
              </a:rPr>
              <a:t>KHÁM PHÁ</a:t>
            </a:r>
          </a:p>
        </p:txBody>
      </p:sp>
      <p:grpSp>
        <p:nvGrpSpPr>
          <p:cNvPr id="3" name="Group 4">
            <a:extLst>
              <a:ext uri="{FF2B5EF4-FFF2-40B4-BE49-F238E27FC236}">
                <a16:creationId xmlns="" xmlns:a16="http://schemas.microsoft.com/office/drawing/2014/main" id="{C1CD9306-9EEB-C048-8237-9026B9B51B88}"/>
              </a:ext>
            </a:extLst>
          </p:cNvPr>
          <p:cNvGrpSpPr>
            <a:grpSpLocks noChangeAspect="1"/>
          </p:cNvGrpSpPr>
          <p:nvPr/>
        </p:nvGrpSpPr>
        <p:grpSpPr bwMode="auto">
          <a:xfrm>
            <a:off x="308368" y="1810429"/>
            <a:ext cx="2804256" cy="2885959"/>
            <a:chOff x="982" y="1305"/>
            <a:chExt cx="2128" cy="2190"/>
          </a:xfrm>
          <a:solidFill>
            <a:srgbClr val="E38F90"/>
          </a:solidFill>
        </p:grpSpPr>
        <p:sp>
          <p:nvSpPr>
            <p:cNvPr id="4" name="Freeform 5">
              <a:extLst>
                <a:ext uri="{FF2B5EF4-FFF2-40B4-BE49-F238E27FC236}">
                  <a16:creationId xmlns="" xmlns:a16="http://schemas.microsoft.com/office/drawing/2014/main" id="{293872E2-91B0-2948-BA4C-065FB563FA27}"/>
                </a:ext>
              </a:extLst>
            </p:cNvPr>
            <p:cNvSpPr>
              <a:spLocks/>
            </p:cNvSpPr>
            <p:nvPr/>
          </p:nvSpPr>
          <p:spPr bwMode="auto">
            <a:xfrm>
              <a:off x="1344" y="2104"/>
              <a:ext cx="715" cy="340"/>
            </a:xfrm>
            <a:custGeom>
              <a:avLst/>
              <a:gdLst>
                <a:gd name="T0" fmla="*/ 5 w 162"/>
                <a:gd name="T1" fmla="*/ 14 h 77"/>
                <a:gd name="T2" fmla="*/ 4 w 162"/>
                <a:gd name="T3" fmla="*/ 20 h 77"/>
                <a:gd name="T4" fmla="*/ 153 w 162"/>
                <a:gd name="T5" fmla="*/ 72 h 77"/>
                <a:gd name="T6" fmla="*/ 161 w 162"/>
                <a:gd name="T7" fmla="*/ 69 h 77"/>
                <a:gd name="T8" fmla="*/ 5 w 162"/>
                <a:gd name="T9" fmla="*/ 14 h 77"/>
              </a:gdLst>
              <a:ahLst/>
              <a:cxnLst>
                <a:cxn ang="0">
                  <a:pos x="T0" y="T1"/>
                </a:cxn>
                <a:cxn ang="0">
                  <a:pos x="T2" y="T3"/>
                </a:cxn>
                <a:cxn ang="0">
                  <a:pos x="T4" y="T5"/>
                </a:cxn>
                <a:cxn ang="0">
                  <a:pos x="T6" y="T7"/>
                </a:cxn>
                <a:cxn ang="0">
                  <a:pos x="T8" y="T9"/>
                </a:cxn>
              </a:cxnLst>
              <a:rect l="0" t="0" r="r" b="b"/>
              <a:pathLst>
                <a:path w="162" h="77">
                  <a:moveTo>
                    <a:pt x="5" y="14"/>
                  </a:moveTo>
                  <a:cubicBezTo>
                    <a:pt x="1" y="13"/>
                    <a:pt x="0" y="19"/>
                    <a:pt x="4" y="20"/>
                  </a:cubicBezTo>
                  <a:cubicBezTo>
                    <a:pt x="58" y="36"/>
                    <a:pt x="125" y="8"/>
                    <a:pt x="153" y="72"/>
                  </a:cubicBezTo>
                  <a:cubicBezTo>
                    <a:pt x="155" y="77"/>
                    <a:pt x="162" y="74"/>
                    <a:pt x="161" y="69"/>
                  </a:cubicBezTo>
                  <a:cubicBezTo>
                    <a:pt x="150" y="0"/>
                    <a:pt x="53" y="20"/>
                    <a:pt x="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 name="Freeform 6">
              <a:extLst>
                <a:ext uri="{FF2B5EF4-FFF2-40B4-BE49-F238E27FC236}">
                  <a16:creationId xmlns="" xmlns:a16="http://schemas.microsoft.com/office/drawing/2014/main" id="{72A5D69F-7947-4B4D-A2C4-D47977B1E01D}"/>
                </a:ext>
              </a:extLst>
            </p:cNvPr>
            <p:cNvSpPr>
              <a:spLocks noEditPoints="1"/>
            </p:cNvSpPr>
            <p:nvPr/>
          </p:nvSpPr>
          <p:spPr bwMode="auto">
            <a:xfrm>
              <a:off x="1278" y="2683"/>
              <a:ext cx="927" cy="605"/>
            </a:xfrm>
            <a:custGeom>
              <a:avLst/>
              <a:gdLst>
                <a:gd name="T0" fmla="*/ 197 w 210"/>
                <a:gd name="T1" fmla="*/ 21 h 137"/>
                <a:gd name="T2" fmla="*/ 197 w 210"/>
                <a:gd name="T3" fmla="*/ 21 h 137"/>
                <a:gd name="T4" fmla="*/ 196 w 210"/>
                <a:gd name="T5" fmla="*/ 13 h 137"/>
                <a:gd name="T6" fmla="*/ 28 w 210"/>
                <a:gd name="T7" fmla="*/ 9 h 137"/>
                <a:gd name="T8" fmla="*/ 25 w 210"/>
                <a:gd name="T9" fmla="*/ 8 h 137"/>
                <a:gd name="T10" fmla="*/ 24 w 210"/>
                <a:gd name="T11" fmla="*/ 9 h 137"/>
                <a:gd name="T12" fmla="*/ 20 w 210"/>
                <a:gd name="T13" fmla="*/ 10 h 137"/>
                <a:gd name="T14" fmla="*/ 17 w 210"/>
                <a:gd name="T15" fmla="*/ 14 h 137"/>
                <a:gd name="T16" fmla="*/ 9 w 210"/>
                <a:gd name="T17" fmla="*/ 94 h 137"/>
                <a:gd name="T18" fmla="*/ 69 w 210"/>
                <a:gd name="T19" fmla="*/ 130 h 137"/>
                <a:gd name="T20" fmla="*/ 178 w 210"/>
                <a:gd name="T21" fmla="*/ 116 h 137"/>
                <a:gd name="T22" fmla="*/ 197 w 210"/>
                <a:gd name="T23" fmla="*/ 21 h 137"/>
                <a:gd name="T24" fmla="*/ 165 w 210"/>
                <a:gd name="T25" fmla="*/ 110 h 137"/>
                <a:gd name="T26" fmla="*/ 84 w 210"/>
                <a:gd name="T27" fmla="*/ 118 h 137"/>
                <a:gd name="T28" fmla="*/ 22 w 210"/>
                <a:gd name="T29" fmla="*/ 97 h 137"/>
                <a:gd name="T30" fmla="*/ 27 w 210"/>
                <a:gd name="T31" fmla="*/ 16 h 137"/>
                <a:gd name="T32" fmla="*/ 188 w 210"/>
                <a:gd name="T33" fmla="*/ 21 h 137"/>
                <a:gd name="T34" fmla="*/ 187 w 210"/>
                <a:gd name="T35" fmla="*/ 26 h 137"/>
                <a:gd name="T36" fmla="*/ 165 w 210"/>
                <a:gd name="T37" fmla="*/ 11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0" h="137">
                  <a:moveTo>
                    <a:pt x="197" y="21"/>
                  </a:moveTo>
                  <a:cubicBezTo>
                    <a:pt x="197" y="21"/>
                    <a:pt x="197" y="21"/>
                    <a:pt x="197" y="21"/>
                  </a:cubicBezTo>
                  <a:cubicBezTo>
                    <a:pt x="200" y="19"/>
                    <a:pt x="201" y="14"/>
                    <a:pt x="196" y="13"/>
                  </a:cubicBezTo>
                  <a:cubicBezTo>
                    <a:pt x="141" y="0"/>
                    <a:pt x="84" y="7"/>
                    <a:pt x="28" y="9"/>
                  </a:cubicBezTo>
                  <a:cubicBezTo>
                    <a:pt x="28" y="8"/>
                    <a:pt x="27" y="8"/>
                    <a:pt x="25" y="8"/>
                  </a:cubicBezTo>
                  <a:cubicBezTo>
                    <a:pt x="25" y="9"/>
                    <a:pt x="24" y="9"/>
                    <a:pt x="24" y="9"/>
                  </a:cubicBezTo>
                  <a:cubicBezTo>
                    <a:pt x="22" y="9"/>
                    <a:pt x="21" y="10"/>
                    <a:pt x="20" y="10"/>
                  </a:cubicBezTo>
                  <a:cubicBezTo>
                    <a:pt x="17" y="10"/>
                    <a:pt x="16" y="13"/>
                    <a:pt x="17" y="14"/>
                  </a:cubicBezTo>
                  <a:cubicBezTo>
                    <a:pt x="0" y="32"/>
                    <a:pt x="6" y="74"/>
                    <a:pt x="9" y="94"/>
                  </a:cubicBezTo>
                  <a:cubicBezTo>
                    <a:pt x="14" y="126"/>
                    <a:pt x="42" y="132"/>
                    <a:pt x="69" y="130"/>
                  </a:cubicBezTo>
                  <a:cubicBezTo>
                    <a:pt x="101" y="129"/>
                    <a:pt x="151" y="137"/>
                    <a:pt x="178" y="116"/>
                  </a:cubicBezTo>
                  <a:cubicBezTo>
                    <a:pt x="204" y="96"/>
                    <a:pt x="210" y="51"/>
                    <a:pt x="197" y="21"/>
                  </a:cubicBezTo>
                  <a:close/>
                  <a:moveTo>
                    <a:pt x="165" y="110"/>
                  </a:moveTo>
                  <a:cubicBezTo>
                    <a:pt x="143" y="123"/>
                    <a:pt x="108" y="117"/>
                    <a:pt x="84" y="118"/>
                  </a:cubicBezTo>
                  <a:cubicBezTo>
                    <a:pt x="61" y="119"/>
                    <a:pt x="32" y="125"/>
                    <a:pt x="22" y="97"/>
                  </a:cubicBezTo>
                  <a:cubicBezTo>
                    <a:pt x="12" y="73"/>
                    <a:pt x="16" y="40"/>
                    <a:pt x="27" y="16"/>
                  </a:cubicBezTo>
                  <a:cubicBezTo>
                    <a:pt x="80" y="17"/>
                    <a:pt x="134" y="14"/>
                    <a:pt x="188" y="21"/>
                  </a:cubicBezTo>
                  <a:cubicBezTo>
                    <a:pt x="187" y="23"/>
                    <a:pt x="187" y="24"/>
                    <a:pt x="187" y="26"/>
                  </a:cubicBezTo>
                  <a:cubicBezTo>
                    <a:pt x="195" y="53"/>
                    <a:pt x="191" y="94"/>
                    <a:pt x="165"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Freeform 7">
              <a:extLst>
                <a:ext uri="{FF2B5EF4-FFF2-40B4-BE49-F238E27FC236}">
                  <a16:creationId xmlns="" xmlns:a16="http://schemas.microsoft.com/office/drawing/2014/main" id="{F3881E36-D991-7249-9833-1A9FAC9F6D3D}"/>
                </a:ext>
              </a:extLst>
            </p:cNvPr>
            <p:cNvSpPr>
              <a:spLocks/>
            </p:cNvSpPr>
            <p:nvPr/>
          </p:nvSpPr>
          <p:spPr bwMode="auto">
            <a:xfrm>
              <a:off x="1366" y="2793"/>
              <a:ext cx="671" cy="128"/>
            </a:xfrm>
            <a:custGeom>
              <a:avLst/>
              <a:gdLst>
                <a:gd name="T0" fmla="*/ 146 w 152"/>
                <a:gd name="T1" fmla="*/ 18 h 29"/>
                <a:gd name="T2" fmla="*/ 8 w 152"/>
                <a:gd name="T3" fmla="*/ 7 h 29"/>
                <a:gd name="T4" fmla="*/ 5 w 152"/>
                <a:gd name="T5" fmla="*/ 15 h 29"/>
                <a:gd name="T6" fmla="*/ 143 w 152"/>
                <a:gd name="T7" fmla="*/ 27 h 29"/>
                <a:gd name="T8" fmla="*/ 146 w 152"/>
                <a:gd name="T9" fmla="*/ 18 h 29"/>
              </a:gdLst>
              <a:ahLst/>
              <a:cxnLst>
                <a:cxn ang="0">
                  <a:pos x="T0" y="T1"/>
                </a:cxn>
                <a:cxn ang="0">
                  <a:pos x="T2" y="T3"/>
                </a:cxn>
                <a:cxn ang="0">
                  <a:pos x="T4" y="T5"/>
                </a:cxn>
                <a:cxn ang="0">
                  <a:pos x="T6" y="T7"/>
                </a:cxn>
                <a:cxn ang="0">
                  <a:pos x="T8" y="T9"/>
                </a:cxn>
              </a:cxnLst>
              <a:rect l="0" t="0" r="r" b="b"/>
              <a:pathLst>
                <a:path w="152" h="29">
                  <a:moveTo>
                    <a:pt x="146" y="18"/>
                  </a:moveTo>
                  <a:cubicBezTo>
                    <a:pt x="103" y="0"/>
                    <a:pt x="52" y="16"/>
                    <a:pt x="8" y="7"/>
                  </a:cubicBezTo>
                  <a:cubicBezTo>
                    <a:pt x="2" y="6"/>
                    <a:pt x="0" y="13"/>
                    <a:pt x="5" y="15"/>
                  </a:cubicBezTo>
                  <a:cubicBezTo>
                    <a:pt x="49" y="29"/>
                    <a:pt x="98" y="19"/>
                    <a:pt x="143" y="27"/>
                  </a:cubicBezTo>
                  <a:cubicBezTo>
                    <a:pt x="150" y="28"/>
                    <a:pt x="152" y="20"/>
                    <a:pt x="14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 name="Freeform 8">
              <a:extLst>
                <a:ext uri="{FF2B5EF4-FFF2-40B4-BE49-F238E27FC236}">
                  <a16:creationId xmlns="" xmlns:a16="http://schemas.microsoft.com/office/drawing/2014/main" id="{58AA90D6-CA50-8245-9B9F-FF877AA7EABA}"/>
                </a:ext>
              </a:extLst>
            </p:cNvPr>
            <p:cNvSpPr>
              <a:spLocks noEditPoints="1"/>
            </p:cNvSpPr>
            <p:nvPr/>
          </p:nvSpPr>
          <p:spPr bwMode="auto">
            <a:xfrm>
              <a:off x="982" y="1305"/>
              <a:ext cx="2128" cy="2190"/>
            </a:xfrm>
            <a:custGeom>
              <a:avLst/>
              <a:gdLst>
                <a:gd name="T0" fmla="*/ 329 w 482"/>
                <a:gd name="T1" fmla="*/ 64 h 496"/>
                <a:gd name="T2" fmla="*/ 176 w 482"/>
                <a:gd name="T3" fmla="*/ 70 h 496"/>
                <a:gd name="T4" fmla="*/ 204 w 482"/>
                <a:gd name="T5" fmla="*/ 67 h 496"/>
                <a:gd name="T6" fmla="*/ 287 w 482"/>
                <a:gd name="T7" fmla="*/ 101 h 496"/>
                <a:gd name="T8" fmla="*/ 321 w 482"/>
                <a:gd name="T9" fmla="*/ 93 h 496"/>
                <a:gd name="T10" fmla="*/ 378 w 482"/>
                <a:gd name="T11" fmla="*/ 121 h 496"/>
                <a:gd name="T12" fmla="*/ 384 w 482"/>
                <a:gd name="T13" fmla="*/ 251 h 496"/>
                <a:gd name="T14" fmla="*/ 317 w 482"/>
                <a:gd name="T15" fmla="*/ 458 h 496"/>
                <a:gd name="T16" fmla="*/ 328 w 482"/>
                <a:gd name="T17" fmla="*/ 341 h 496"/>
                <a:gd name="T18" fmla="*/ 252 w 482"/>
                <a:gd name="T19" fmla="*/ 108 h 496"/>
                <a:gd name="T20" fmla="*/ 170 w 482"/>
                <a:gd name="T21" fmla="*/ 63 h 496"/>
                <a:gd name="T22" fmla="*/ 108 w 482"/>
                <a:gd name="T23" fmla="*/ 76 h 496"/>
                <a:gd name="T24" fmla="*/ 39 w 482"/>
                <a:gd name="T25" fmla="*/ 216 h 496"/>
                <a:gd name="T26" fmla="*/ 15 w 482"/>
                <a:gd name="T27" fmla="*/ 421 h 496"/>
                <a:gd name="T28" fmla="*/ 68 w 482"/>
                <a:gd name="T29" fmla="*/ 465 h 496"/>
                <a:gd name="T30" fmla="*/ 293 w 482"/>
                <a:gd name="T31" fmla="*/ 473 h 496"/>
                <a:gd name="T32" fmla="*/ 320 w 482"/>
                <a:gd name="T33" fmla="*/ 468 h 496"/>
                <a:gd name="T34" fmla="*/ 416 w 482"/>
                <a:gd name="T35" fmla="*/ 426 h 496"/>
                <a:gd name="T36" fmla="*/ 422 w 482"/>
                <a:gd name="T37" fmla="*/ 340 h 496"/>
                <a:gd name="T38" fmla="*/ 194 w 482"/>
                <a:gd name="T39" fmla="*/ 63 h 496"/>
                <a:gd name="T40" fmla="*/ 189 w 482"/>
                <a:gd name="T41" fmla="*/ 30 h 496"/>
                <a:gd name="T42" fmla="*/ 205 w 482"/>
                <a:gd name="T43" fmla="*/ 49 h 496"/>
                <a:gd name="T44" fmla="*/ 249 w 482"/>
                <a:gd name="T45" fmla="*/ 35 h 496"/>
                <a:gd name="T46" fmla="*/ 317 w 482"/>
                <a:gd name="T47" fmla="*/ 83 h 496"/>
                <a:gd name="T48" fmla="*/ 292 w 482"/>
                <a:gd name="T49" fmla="*/ 60 h 496"/>
                <a:gd name="T50" fmla="*/ 194 w 482"/>
                <a:gd name="T51" fmla="*/ 25 h 496"/>
                <a:gd name="T52" fmla="*/ 312 w 482"/>
                <a:gd name="T53" fmla="*/ 39 h 496"/>
                <a:gd name="T54" fmla="*/ 52 w 482"/>
                <a:gd name="T55" fmla="*/ 222 h 496"/>
                <a:gd name="T56" fmla="*/ 240 w 482"/>
                <a:gd name="T57" fmla="*/ 299 h 496"/>
                <a:gd name="T58" fmla="*/ 63 w 482"/>
                <a:gd name="T59" fmla="*/ 204 h 496"/>
                <a:gd name="T60" fmla="*/ 72 w 482"/>
                <a:gd name="T61" fmla="*/ 199 h 496"/>
                <a:gd name="T62" fmla="*/ 243 w 482"/>
                <a:gd name="T63" fmla="*/ 303 h 496"/>
                <a:gd name="T64" fmla="*/ 62 w 482"/>
                <a:gd name="T65" fmla="*/ 301 h 496"/>
                <a:gd name="T66" fmla="*/ 44 w 482"/>
                <a:gd name="T67" fmla="*/ 425 h 496"/>
                <a:gd name="T68" fmla="*/ 48 w 482"/>
                <a:gd name="T69" fmla="*/ 297 h 496"/>
                <a:gd name="T70" fmla="*/ 44 w 482"/>
                <a:gd name="T71" fmla="*/ 425 h 496"/>
                <a:gd name="T72" fmla="*/ 90 w 482"/>
                <a:gd name="T73" fmla="*/ 464 h 496"/>
                <a:gd name="T74" fmla="*/ 246 w 482"/>
                <a:gd name="T75" fmla="*/ 308 h 496"/>
                <a:gd name="T76" fmla="*/ 70 w 482"/>
                <a:gd name="T77" fmla="*/ 188 h 496"/>
                <a:gd name="T78" fmla="*/ 274 w 482"/>
                <a:gd name="T79" fmla="*/ 213 h 496"/>
                <a:gd name="T80" fmla="*/ 284 w 482"/>
                <a:gd name="T81" fmla="*/ 464 h 496"/>
                <a:gd name="T82" fmla="*/ 386 w 482"/>
                <a:gd name="T83" fmla="*/ 311 h 496"/>
                <a:gd name="T84" fmla="*/ 360 w 482"/>
                <a:gd name="T85" fmla="*/ 443 h 496"/>
                <a:gd name="T86" fmla="*/ 396 w 482"/>
                <a:gd name="T87" fmla="*/ 239 h 496"/>
                <a:gd name="T88" fmla="*/ 410 w 482"/>
                <a:gd name="T89" fmla="*/ 316 h 496"/>
                <a:gd name="T90" fmla="*/ 411 w 482"/>
                <a:gd name="T91" fmla="*/ 419 h 496"/>
                <a:gd name="T92" fmla="*/ 366 w 482"/>
                <a:gd name="T93" fmla="*/ 441 h 496"/>
                <a:gd name="T94" fmla="*/ 411 w 482"/>
                <a:gd name="T95" fmla="*/ 419 h 496"/>
                <a:gd name="T96" fmla="*/ 416 w 482"/>
                <a:gd name="T97" fmla="*/ 328 h 496"/>
                <a:gd name="T98" fmla="*/ 449 w 482"/>
                <a:gd name="T99" fmla="*/ 203 h 496"/>
                <a:gd name="T100" fmla="*/ 390 w 482"/>
                <a:gd name="T101" fmla="*/ 124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2" h="496">
                  <a:moveTo>
                    <a:pt x="470" y="196"/>
                  </a:moveTo>
                  <a:cubicBezTo>
                    <a:pt x="461" y="151"/>
                    <a:pt x="439" y="102"/>
                    <a:pt x="387" y="116"/>
                  </a:cubicBezTo>
                  <a:cubicBezTo>
                    <a:pt x="377" y="91"/>
                    <a:pt x="359" y="70"/>
                    <a:pt x="329" y="64"/>
                  </a:cubicBezTo>
                  <a:cubicBezTo>
                    <a:pt x="325" y="32"/>
                    <a:pt x="302" y="9"/>
                    <a:pt x="265" y="5"/>
                  </a:cubicBezTo>
                  <a:cubicBezTo>
                    <a:pt x="213" y="0"/>
                    <a:pt x="172" y="10"/>
                    <a:pt x="173" y="69"/>
                  </a:cubicBezTo>
                  <a:cubicBezTo>
                    <a:pt x="173" y="71"/>
                    <a:pt x="175" y="71"/>
                    <a:pt x="176" y="70"/>
                  </a:cubicBezTo>
                  <a:cubicBezTo>
                    <a:pt x="176" y="71"/>
                    <a:pt x="177" y="72"/>
                    <a:pt x="179" y="72"/>
                  </a:cubicBezTo>
                  <a:cubicBezTo>
                    <a:pt x="185" y="73"/>
                    <a:pt x="192" y="71"/>
                    <a:pt x="198" y="72"/>
                  </a:cubicBezTo>
                  <a:cubicBezTo>
                    <a:pt x="201" y="72"/>
                    <a:pt x="204" y="70"/>
                    <a:pt x="204" y="67"/>
                  </a:cubicBezTo>
                  <a:cubicBezTo>
                    <a:pt x="205" y="63"/>
                    <a:pt x="205" y="60"/>
                    <a:pt x="205" y="56"/>
                  </a:cubicBezTo>
                  <a:cubicBezTo>
                    <a:pt x="230" y="63"/>
                    <a:pt x="257" y="64"/>
                    <a:pt x="283" y="68"/>
                  </a:cubicBezTo>
                  <a:cubicBezTo>
                    <a:pt x="286" y="78"/>
                    <a:pt x="287" y="90"/>
                    <a:pt x="287" y="101"/>
                  </a:cubicBezTo>
                  <a:cubicBezTo>
                    <a:pt x="287" y="104"/>
                    <a:pt x="290" y="106"/>
                    <a:pt x="293" y="106"/>
                  </a:cubicBezTo>
                  <a:cubicBezTo>
                    <a:pt x="304" y="103"/>
                    <a:pt x="312" y="99"/>
                    <a:pt x="321" y="93"/>
                  </a:cubicBezTo>
                  <a:cubicBezTo>
                    <a:pt x="321" y="93"/>
                    <a:pt x="321" y="93"/>
                    <a:pt x="321" y="93"/>
                  </a:cubicBezTo>
                  <a:cubicBezTo>
                    <a:pt x="322" y="96"/>
                    <a:pt x="326" y="96"/>
                    <a:pt x="327" y="93"/>
                  </a:cubicBezTo>
                  <a:cubicBezTo>
                    <a:pt x="328" y="86"/>
                    <a:pt x="329" y="79"/>
                    <a:pt x="329" y="72"/>
                  </a:cubicBezTo>
                  <a:cubicBezTo>
                    <a:pt x="355" y="80"/>
                    <a:pt x="370" y="99"/>
                    <a:pt x="378" y="121"/>
                  </a:cubicBezTo>
                  <a:cubicBezTo>
                    <a:pt x="378" y="123"/>
                    <a:pt x="378" y="124"/>
                    <a:pt x="380" y="125"/>
                  </a:cubicBezTo>
                  <a:cubicBezTo>
                    <a:pt x="386" y="144"/>
                    <a:pt x="388" y="166"/>
                    <a:pt x="388" y="187"/>
                  </a:cubicBezTo>
                  <a:cubicBezTo>
                    <a:pt x="388" y="208"/>
                    <a:pt x="386" y="230"/>
                    <a:pt x="384" y="251"/>
                  </a:cubicBezTo>
                  <a:cubicBezTo>
                    <a:pt x="383" y="268"/>
                    <a:pt x="378" y="287"/>
                    <a:pt x="382" y="304"/>
                  </a:cubicBezTo>
                  <a:cubicBezTo>
                    <a:pt x="313" y="302"/>
                    <a:pt x="327" y="406"/>
                    <a:pt x="332" y="450"/>
                  </a:cubicBezTo>
                  <a:cubicBezTo>
                    <a:pt x="327" y="453"/>
                    <a:pt x="323" y="456"/>
                    <a:pt x="317" y="458"/>
                  </a:cubicBezTo>
                  <a:cubicBezTo>
                    <a:pt x="314" y="459"/>
                    <a:pt x="307" y="460"/>
                    <a:pt x="303" y="462"/>
                  </a:cubicBezTo>
                  <a:cubicBezTo>
                    <a:pt x="303" y="462"/>
                    <a:pt x="303" y="462"/>
                    <a:pt x="303" y="462"/>
                  </a:cubicBezTo>
                  <a:cubicBezTo>
                    <a:pt x="326" y="430"/>
                    <a:pt x="326" y="378"/>
                    <a:pt x="328" y="341"/>
                  </a:cubicBezTo>
                  <a:cubicBezTo>
                    <a:pt x="329" y="313"/>
                    <a:pt x="326" y="285"/>
                    <a:pt x="317" y="259"/>
                  </a:cubicBezTo>
                  <a:cubicBezTo>
                    <a:pt x="305" y="229"/>
                    <a:pt x="279" y="210"/>
                    <a:pt x="271" y="178"/>
                  </a:cubicBezTo>
                  <a:cubicBezTo>
                    <a:pt x="264" y="151"/>
                    <a:pt x="273" y="131"/>
                    <a:pt x="252" y="108"/>
                  </a:cubicBezTo>
                  <a:cubicBezTo>
                    <a:pt x="238" y="92"/>
                    <a:pt x="212" y="87"/>
                    <a:pt x="191" y="84"/>
                  </a:cubicBezTo>
                  <a:cubicBezTo>
                    <a:pt x="179" y="82"/>
                    <a:pt x="162" y="79"/>
                    <a:pt x="145" y="77"/>
                  </a:cubicBezTo>
                  <a:cubicBezTo>
                    <a:pt x="154" y="73"/>
                    <a:pt x="163" y="69"/>
                    <a:pt x="170" y="63"/>
                  </a:cubicBezTo>
                  <a:cubicBezTo>
                    <a:pt x="174" y="60"/>
                    <a:pt x="170" y="54"/>
                    <a:pt x="166" y="55"/>
                  </a:cubicBezTo>
                  <a:cubicBezTo>
                    <a:pt x="154" y="59"/>
                    <a:pt x="144" y="65"/>
                    <a:pt x="132" y="69"/>
                  </a:cubicBezTo>
                  <a:cubicBezTo>
                    <a:pt x="124" y="71"/>
                    <a:pt x="116" y="74"/>
                    <a:pt x="108" y="76"/>
                  </a:cubicBezTo>
                  <a:cubicBezTo>
                    <a:pt x="97" y="77"/>
                    <a:pt x="86" y="80"/>
                    <a:pt x="78" y="87"/>
                  </a:cubicBezTo>
                  <a:cubicBezTo>
                    <a:pt x="52" y="108"/>
                    <a:pt x="49" y="161"/>
                    <a:pt x="60" y="195"/>
                  </a:cubicBezTo>
                  <a:cubicBezTo>
                    <a:pt x="52" y="200"/>
                    <a:pt x="45" y="207"/>
                    <a:pt x="39" y="216"/>
                  </a:cubicBezTo>
                  <a:cubicBezTo>
                    <a:pt x="34" y="219"/>
                    <a:pt x="30" y="222"/>
                    <a:pt x="27" y="228"/>
                  </a:cubicBezTo>
                  <a:cubicBezTo>
                    <a:pt x="15" y="247"/>
                    <a:pt x="29" y="272"/>
                    <a:pt x="43" y="291"/>
                  </a:cubicBezTo>
                  <a:cubicBezTo>
                    <a:pt x="0" y="308"/>
                    <a:pt x="8" y="386"/>
                    <a:pt x="15" y="421"/>
                  </a:cubicBezTo>
                  <a:cubicBezTo>
                    <a:pt x="15" y="422"/>
                    <a:pt x="17" y="424"/>
                    <a:pt x="18" y="424"/>
                  </a:cubicBezTo>
                  <a:cubicBezTo>
                    <a:pt x="27" y="427"/>
                    <a:pt x="36" y="430"/>
                    <a:pt x="45" y="431"/>
                  </a:cubicBezTo>
                  <a:cubicBezTo>
                    <a:pt x="49" y="444"/>
                    <a:pt x="56" y="456"/>
                    <a:pt x="68" y="465"/>
                  </a:cubicBezTo>
                  <a:cubicBezTo>
                    <a:pt x="81" y="475"/>
                    <a:pt x="99" y="476"/>
                    <a:pt x="114" y="475"/>
                  </a:cubicBezTo>
                  <a:cubicBezTo>
                    <a:pt x="144" y="474"/>
                    <a:pt x="170" y="470"/>
                    <a:pt x="199" y="476"/>
                  </a:cubicBezTo>
                  <a:cubicBezTo>
                    <a:pt x="227" y="482"/>
                    <a:pt x="269" y="496"/>
                    <a:pt x="293" y="473"/>
                  </a:cubicBezTo>
                  <a:cubicBezTo>
                    <a:pt x="296" y="471"/>
                    <a:pt x="298" y="469"/>
                    <a:pt x="300" y="466"/>
                  </a:cubicBezTo>
                  <a:cubicBezTo>
                    <a:pt x="300" y="468"/>
                    <a:pt x="301" y="469"/>
                    <a:pt x="302" y="469"/>
                  </a:cubicBezTo>
                  <a:cubicBezTo>
                    <a:pt x="306" y="474"/>
                    <a:pt x="316" y="470"/>
                    <a:pt x="320" y="468"/>
                  </a:cubicBezTo>
                  <a:cubicBezTo>
                    <a:pt x="327" y="466"/>
                    <a:pt x="337" y="462"/>
                    <a:pt x="343" y="456"/>
                  </a:cubicBezTo>
                  <a:cubicBezTo>
                    <a:pt x="368" y="452"/>
                    <a:pt x="393" y="443"/>
                    <a:pt x="414" y="428"/>
                  </a:cubicBezTo>
                  <a:cubicBezTo>
                    <a:pt x="415" y="428"/>
                    <a:pt x="415" y="427"/>
                    <a:pt x="416" y="426"/>
                  </a:cubicBezTo>
                  <a:cubicBezTo>
                    <a:pt x="418" y="427"/>
                    <a:pt x="421" y="425"/>
                    <a:pt x="421" y="422"/>
                  </a:cubicBezTo>
                  <a:cubicBezTo>
                    <a:pt x="421" y="405"/>
                    <a:pt x="425" y="369"/>
                    <a:pt x="420" y="341"/>
                  </a:cubicBezTo>
                  <a:cubicBezTo>
                    <a:pt x="420" y="341"/>
                    <a:pt x="421" y="340"/>
                    <a:pt x="422" y="340"/>
                  </a:cubicBezTo>
                  <a:cubicBezTo>
                    <a:pt x="440" y="322"/>
                    <a:pt x="464" y="303"/>
                    <a:pt x="473" y="279"/>
                  </a:cubicBezTo>
                  <a:cubicBezTo>
                    <a:pt x="482" y="251"/>
                    <a:pt x="475" y="224"/>
                    <a:pt x="470" y="196"/>
                  </a:cubicBezTo>
                  <a:close/>
                  <a:moveTo>
                    <a:pt x="194" y="63"/>
                  </a:moveTo>
                  <a:cubicBezTo>
                    <a:pt x="189" y="64"/>
                    <a:pt x="183" y="65"/>
                    <a:pt x="178" y="66"/>
                  </a:cubicBezTo>
                  <a:cubicBezTo>
                    <a:pt x="177" y="66"/>
                    <a:pt x="176" y="66"/>
                    <a:pt x="176" y="67"/>
                  </a:cubicBezTo>
                  <a:cubicBezTo>
                    <a:pt x="178" y="54"/>
                    <a:pt x="181" y="40"/>
                    <a:pt x="189" y="30"/>
                  </a:cubicBezTo>
                  <a:cubicBezTo>
                    <a:pt x="192" y="30"/>
                    <a:pt x="194" y="31"/>
                    <a:pt x="197" y="31"/>
                  </a:cubicBezTo>
                  <a:cubicBezTo>
                    <a:pt x="193" y="40"/>
                    <a:pt x="194" y="53"/>
                    <a:pt x="194" y="63"/>
                  </a:cubicBezTo>
                  <a:close/>
                  <a:moveTo>
                    <a:pt x="205" y="49"/>
                  </a:moveTo>
                  <a:cubicBezTo>
                    <a:pt x="205" y="49"/>
                    <a:pt x="205" y="48"/>
                    <a:pt x="205" y="48"/>
                  </a:cubicBezTo>
                  <a:cubicBezTo>
                    <a:pt x="205" y="43"/>
                    <a:pt x="206" y="38"/>
                    <a:pt x="206" y="32"/>
                  </a:cubicBezTo>
                  <a:cubicBezTo>
                    <a:pt x="220" y="33"/>
                    <a:pt x="235" y="33"/>
                    <a:pt x="249" y="35"/>
                  </a:cubicBezTo>
                  <a:cubicBezTo>
                    <a:pt x="263" y="38"/>
                    <a:pt x="271" y="45"/>
                    <a:pt x="277" y="54"/>
                  </a:cubicBezTo>
                  <a:cubicBezTo>
                    <a:pt x="255" y="48"/>
                    <a:pt x="228" y="52"/>
                    <a:pt x="205" y="49"/>
                  </a:cubicBezTo>
                  <a:close/>
                  <a:moveTo>
                    <a:pt x="317" y="83"/>
                  </a:moveTo>
                  <a:cubicBezTo>
                    <a:pt x="310" y="88"/>
                    <a:pt x="304" y="92"/>
                    <a:pt x="296" y="95"/>
                  </a:cubicBezTo>
                  <a:cubicBezTo>
                    <a:pt x="296" y="85"/>
                    <a:pt x="295" y="75"/>
                    <a:pt x="293" y="66"/>
                  </a:cubicBezTo>
                  <a:cubicBezTo>
                    <a:pt x="294" y="65"/>
                    <a:pt x="294" y="62"/>
                    <a:pt x="292" y="60"/>
                  </a:cubicBezTo>
                  <a:cubicBezTo>
                    <a:pt x="291" y="60"/>
                    <a:pt x="291" y="60"/>
                    <a:pt x="291" y="60"/>
                  </a:cubicBezTo>
                  <a:cubicBezTo>
                    <a:pt x="287" y="48"/>
                    <a:pt x="279" y="37"/>
                    <a:pt x="266" y="31"/>
                  </a:cubicBezTo>
                  <a:cubicBezTo>
                    <a:pt x="246" y="22"/>
                    <a:pt x="216" y="21"/>
                    <a:pt x="194" y="25"/>
                  </a:cubicBezTo>
                  <a:cubicBezTo>
                    <a:pt x="195" y="23"/>
                    <a:pt x="196" y="22"/>
                    <a:pt x="198" y="21"/>
                  </a:cubicBezTo>
                  <a:cubicBezTo>
                    <a:pt x="214" y="9"/>
                    <a:pt x="239" y="12"/>
                    <a:pt x="257" y="14"/>
                  </a:cubicBezTo>
                  <a:cubicBezTo>
                    <a:pt x="278" y="15"/>
                    <a:pt x="300" y="20"/>
                    <a:pt x="312" y="39"/>
                  </a:cubicBezTo>
                  <a:cubicBezTo>
                    <a:pt x="320" y="52"/>
                    <a:pt x="319" y="67"/>
                    <a:pt x="320" y="82"/>
                  </a:cubicBezTo>
                  <a:cubicBezTo>
                    <a:pt x="319" y="82"/>
                    <a:pt x="318" y="82"/>
                    <a:pt x="317" y="83"/>
                  </a:cubicBezTo>
                  <a:close/>
                  <a:moveTo>
                    <a:pt x="52" y="222"/>
                  </a:moveTo>
                  <a:cubicBezTo>
                    <a:pt x="73" y="215"/>
                    <a:pt x="102" y="221"/>
                    <a:pt x="124" y="221"/>
                  </a:cubicBezTo>
                  <a:cubicBezTo>
                    <a:pt x="180" y="222"/>
                    <a:pt x="232" y="233"/>
                    <a:pt x="232" y="299"/>
                  </a:cubicBezTo>
                  <a:cubicBezTo>
                    <a:pt x="232" y="305"/>
                    <a:pt x="240" y="305"/>
                    <a:pt x="240" y="299"/>
                  </a:cubicBezTo>
                  <a:cubicBezTo>
                    <a:pt x="249" y="220"/>
                    <a:pt x="171" y="212"/>
                    <a:pt x="111" y="212"/>
                  </a:cubicBezTo>
                  <a:cubicBezTo>
                    <a:pt x="96" y="212"/>
                    <a:pt x="73" y="208"/>
                    <a:pt x="54" y="211"/>
                  </a:cubicBezTo>
                  <a:cubicBezTo>
                    <a:pt x="57" y="209"/>
                    <a:pt x="60" y="206"/>
                    <a:pt x="63" y="204"/>
                  </a:cubicBezTo>
                  <a:cubicBezTo>
                    <a:pt x="64" y="205"/>
                    <a:pt x="64" y="206"/>
                    <a:pt x="64" y="207"/>
                  </a:cubicBezTo>
                  <a:cubicBezTo>
                    <a:pt x="67" y="212"/>
                    <a:pt x="73" y="208"/>
                    <a:pt x="72" y="204"/>
                  </a:cubicBezTo>
                  <a:cubicBezTo>
                    <a:pt x="72" y="202"/>
                    <a:pt x="72" y="201"/>
                    <a:pt x="72" y="199"/>
                  </a:cubicBezTo>
                  <a:cubicBezTo>
                    <a:pt x="102" y="182"/>
                    <a:pt x="138" y="185"/>
                    <a:pt x="178" y="188"/>
                  </a:cubicBezTo>
                  <a:cubicBezTo>
                    <a:pt x="208" y="190"/>
                    <a:pt x="237" y="193"/>
                    <a:pt x="246" y="228"/>
                  </a:cubicBezTo>
                  <a:cubicBezTo>
                    <a:pt x="252" y="251"/>
                    <a:pt x="249" y="280"/>
                    <a:pt x="243" y="303"/>
                  </a:cubicBezTo>
                  <a:cubicBezTo>
                    <a:pt x="243" y="303"/>
                    <a:pt x="243" y="304"/>
                    <a:pt x="243" y="304"/>
                  </a:cubicBezTo>
                  <a:cubicBezTo>
                    <a:pt x="242" y="304"/>
                    <a:pt x="242" y="304"/>
                    <a:pt x="241" y="304"/>
                  </a:cubicBezTo>
                  <a:cubicBezTo>
                    <a:pt x="182" y="302"/>
                    <a:pt x="121" y="297"/>
                    <a:pt x="62" y="301"/>
                  </a:cubicBezTo>
                  <a:cubicBezTo>
                    <a:pt x="61" y="299"/>
                    <a:pt x="58" y="298"/>
                    <a:pt x="57" y="300"/>
                  </a:cubicBezTo>
                  <a:cubicBezTo>
                    <a:pt x="44" y="277"/>
                    <a:pt x="16" y="234"/>
                    <a:pt x="52" y="222"/>
                  </a:cubicBezTo>
                  <a:close/>
                  <a:moveTo>
                    <a:pt x="44" y="425"/>
                  </a:moveTo>
                  <a:cubicBezTo>
                    <a:pt x="29" y="420"/>
                    <a:pt x="24" y="414"/>
                    <a:pt x="22" y="399"/>
                  </a:cubicBezTo>
                  <a:cubicBezTo>
                    <a:pt x="20" y="387"/>
                    <a:pt x="20" y="375"/>
                    <a:pt x="20" y="362"/>
                  </a:cubicBezTo>
                  <a:cubicBezTo>
                    <a:pt x="21" y="336"/>
                    <a:pt x="28" y="315"/>
                    <a:pt x="48" y="297"/>
                  </a:cubicBezTo>
                  <a:cubicBezTo>
                    <a:pt x="50" y="300"/>
                    <a:pt x="53" y="303"/>
                    <a:pt x="55" y="305"/>
                  </a:cubicBezTo>
                  <a:cubicBezTo>
                    <a:pt x="55" y="305"/>
                    <a:pt x="55" y="305"/>
                    <a:pt x="55" y="306"/>
                  </a:cubicBezTo>
                  <a:cubicBezTo>
                    <a:pt x="48" y="340"/>
                    <a:pt x="35" y="387"/>
                    <a:pt x="44" y="425"/>
                  </a:cubicBezTo>
                  <a:close/>
                  <a:moveTo>
                    <a:pt x="284" y="464"/>
                  </a:moveTo>
                  <a:cubicBezTo>
                    <a:pt x="262" y="486"/>
                    <a:pt x="213" y="468"/>
                    <a:pt x="187" y="462"/>
                  </a:cubicBezTo>
                  <a:cubicBezTo>
                    <a:pt x="155" y="456"/>
                    <a:pt x="122" y="469"/>
                    <a:pt x="90" y="464"/>
                  </a:cubicBezTo>
                  <a:cubicBezTo>
                    <a:pt x="28" y="453"/>
                    <a:pt x="57" y="352"/>
                    <a:pt x="61" y="307"/>
                  </a:cubicBezTo>
                  <a:cubicBezTo>
                    <a:pt x="120" y="312"/>
                    <a:pt x="182" y="318"/>
                    <a:pt x="241" y="314"/>
                  </a:cubicBezTo>
                  <a:cubicBezTo>
                    <a:pt x="244" y="313"/>
                    <a:pt x="246" y="311"/>
                    <a:pt x="246" y="308"/>
                  </a:cubicBezTo>
                  <a:cubicBezTo>
                    <a:pt x="248" y="309"/>
                    <a:pt x="251" y="309"/>
                    <a:pt x="253" y="305"/>
                  </a:cubicBezTo>
                  <a:cubicBezTo>
                    <a:pt x="270" y="256"/>
                    <a:pt x="263" y="184"/>
                    <a:pt x="201" y="179"/>
                  </a:cubicBezTo>
                  <a:cubicBezTo>
                    <a:pt x="157" y="175"/>
                    <a:pt x="107" y="169"/>
                    <a:pt x="70" y="188"/>
                  </a:cubicBezTo>
                  <a:cubicBezTo>
                    <a:pt x="66" y="151"/>
                    <a:pt x="64" y="96"/>
                    <a:pt x="106" y="91"/>
                  </a:cubicBezTo>
                  <a:cubicBezTo>
                    <a:pt x="141" y="87"/>
                    <a:pt x="184" y="93"/>
                    <a:pt x="217" y="101"/>
                  </a:cubicBezTo>
                  <a:cubicBezTo>
                    <a:pt x="272" y="116"/>
                    <a:pt x="251" y="174"/>
                    <a:pt x="274" y="213"/>
                  </a:cubicBezTo>
                  <a:cubicBezTo>
                    <a:pt x="287" y="232"/>
                    <a:pt x="301" y="248"/>
                    <a:pt x="308" y="270"/>
                  </a:cubicBezTo>
                  <a:cubicBezTo>
                    <a:pt x="316" y="296"/>
                    <a:pt x="315" y="324"/>
                    <a:pt x="314" y="350"/>
                  </a:cubicBezTo>
                  <a:cubicBezTo>
                    <a:pt x="312" y="385"/>
                    <a:pt x="311" y="437"/>
                    <a:pt x="284" y="464"/>
                  </a:cubicBezTo>
                  <a:close/>
                  <a:moveTo>
                    <a:pt x="345" y="449"/>
                  </a:moveTo>
                  <a:cubicBezTo>
                    <a:pt x="344" y="447"/>
                    <a:pt x="341" y="446"/>
                    <a:pt x="338" y="447"/>
                  </a:cubicBezTo>
                  <a:cubicBezTo>
                    <a:pt x="336" y="402"/>
                    <a:pt x="322" y="311"/>
                    <a:pt x="386" y="311"/>
                  </a:cubicBezTo>
                  <a:cubicBezTo>
                    <a:pt x="395" y="311"/>
                    <a:pt x="401" y="316"/>
                    <a:pt x="405" y="324"/>
                  </a:cubicBezTo>
                  <a:cubicBezTo>
                    <a:pt x="405" y="325"/>
                    <a:pt x="406" y="325"/>
                    <a:pt x="406" y="325"/>
                  </a:cubicBezTo>
                  <a:cubicBezTo>
                    <a:pt x="352" y="335"/>
                    <a:pt x="345" y="398"/>
                    <a:pt x="360" y="443"/>
                  </a:cubicBezTo>
                  <a:cubicBezTo>
                    <a:pt x="360" y="444"/>
                    <a:pt x="360" y="444"/>
                    <a:pt x="360" y="444"/>
                  </a:cubicBezTo>
                  <a:cubicBezTo>
                    <a:pt x="355" y="446"/>
                    <a:pt x="350" y="448"/>
                    <a:pt x="345" y="449"/>
                  </a:cubicBezTo>
                  <a:close/>
                  <a:moveTo>
                    <a:pt x="396" y="239"/>
                  </a:moveTo>
                  <a:cubicBezTo>
                    <a:pt x="398" y="214"/>
                    <a:pt x="399" y="190"/>
                    <a:pt x="397" y="165"/>
                  </a:cubicBezTo>
                  <a:cubicBezTo>
                    <a:pt x="436" y="146"/>
                    <a:pt x="443" y="218"/>
                    <a:pt x="444" y="241"/>
                  </a:cubicBezTo>
                  <a:cubicBezTo>
                    <a:pt x="446" y="270"/>
                    <a:pt x="424" y="293"/>
                    <a:pt x="410" y="316"/>
                  </a:cubicBezTo>
                  <a:cubicBezTo>
                    <a:pt x="405" y="310"/>
                    <a:pt x="399" y="306"/>
                    <a:pt x="390" y="304"/>
                  </a:cubicBezTo>
                  <a:cubicBezTo>
                    <a:pt x="396" y="284"/>
                    <a:pt x="394" y="260"/>
                    <a:pt x="396" y="239"/>
                  </a:cubicBezTo>
                  <a:close/>
                  <a:moveTo>
                    <a:pt x="411" y="419"/>
                  </a:moveTo>
                  <a:cubicBezTo>
                    <a:pt x="410" y="419"/>
                    <a:pt x="410" y="419"/>
                    <a:pt x="409" y="419"/>
                  </a:cubicBezTo>
                  <a:cubicBezTo>
                    <a:pt x="395" y="428"/>
                    <a:pt x="381" y="436"/>
                    <a:pt x="366" y="442"/>
                  </a:cubicBezTo>
                  <a:cubicBezTo>
                    <a:pt x="366" y="442"/>
                    <a:pt x="366" y="442"/>
                    <a:pt x="366" y="441"/>
                  </a:cubicBezTo>
                  <a:cubicBezTo>
                    <a:pt x="359" y="402"/>
                    <a:pt x="357" y="341"/>
                    <a:pt x="409" y="334"/>
                  </a:cubicBezTo>
                  <a:cubicBezTo>
                    <a:pt x="409" y="334"/>
                    <a:pt x="409" y="334"/>
                    <a:pt x="409" y="334"/>
                  </a:cubicBezTo>
                  <a:cubicBezTo>
                    <a:pt x="416" y="360"/>
                    <a:pt x="410" y="401"/>
                    <a:pt x="411" y="419"/>
                  </a:cubicBezTo>
                  <a:close/>
                  <a:moveTo>
                    <a:pt x="457" y="285"/>
                  </a:moveTo>
                  <a:cubicBezTo>
                    <a:pt x="447" y="302"/>
                    <a:pt x="430" y="316"/>
                    <a:pt x="417" y="331"/>
                  </a:cubicBezTo>
                  <a:cubicBezTo>
                    <a:pt x="417" y="330"/>
                    <a:pt x="416" y="329"/>
                    <a:pt x="416" y="328"/>
                  </a:cubicBezTo>
                  <a:cubicBezTo>
                    <a:pt x="416" y="328"/>
                    <a:pt x="416" y="328"/>
                    <a:pt x="417" y="328"/>
                  </a:cubicBezTo>
                  <a:cubicBezTo>
                    <a:pt x="428" y="308"/>
                    <a:pt x="443" y="290"/>
                    <a:pt x="451" y="268"/>
                  </a:cubicBezTo>
                  <a:cubicBezTo>
                    <a:pt x="459" y="248"/>
                    <a:pt x="454" y="223"/>
                    <a:pt x="449" y="203"/>
                  </a:cubicBezTo>
                  <a:cubicBezTo>
                    <a:pt x="443" y="180"/>
                    <a:pt x="425" y="128"/>
                    <a:pt x="396" y="159"/>
                  </a:cubicBezTo>
                  <a:cubicBezTo>
                    <a:pt x="396" y="157"/>
                    <a:pt x="396" y="156"/>
                    <a:pt x="396" y="155"/>
                  </a:cubicBezTo>
                  <a:cubicBezTo>
                    <a:pt x="395" y="144"/>
                    <a:pt x="393" y="134"/>
                    <a:pt x="390" y="124"/>
                  </a:cubicBezTo>
                  <a:cubicBezTo>
                    <a:pt x="443" y="115"/>
                    <a:pt x="455" y="169"/>
                    <a:pt x="463" y="213"/>
                  </a:cubicBezTo>
                  <a:cubicBezTo>
                    <a:pt x="468" y="239"/>
                    <a:pt x="471" y="262"/>
                    <a:pt x="457" y="2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43769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椭圆 14">
            <a:extLst>
              <a:ext uri="{FF2B5EF4-FFF2-40B4-BE49-F238E27FC236}">
                <a16:creationId xmlns="" xmlns:a16="http://schemas.microsoft.com/office/drawing/2014/main" id="{F027A450-CD6B-4746-9A03-CC7AE88D51B6}"/>
              </a:ext>
            </a:extLst>
          </p:cNvPr>
          <p:cNvSpPr/>
          <p:nvPr>
            <p:custDataLst>
              <p:tags r:id="rId2"/>
            </p:custDataLst>
          </p:nvPr>
        </p:nvSpPr>
        <p:spPr>
          <a:xfrm>
            <a:off x="1640232" y="2734438"/>
            <a:ext cx="1042988" cy="1044575"/>
          </a:xfrm>
          <a:prstGeom prst="ellipse">
            <a:avLst/>
          </a:prstGeom>
          <a:solidFill>
            <a:srgbClr val="FFFFFF"/>
          </a:solidFill>
          <a:ln w="25400" cap="flat" cmpd="sng" algn="ctr">
            <a:solidFill>
              <a:schemeClr val="accent1"/>
            </a:solidFill>
            <a:prstDash val="solid"/>
          </a:ln>
          <a:effectLst/>
        </p:spPr>
        <p:txBody>
          <a:bodyPr anchor="ctr"/>
          <a:lstStyle/>
          <a:p>
            <a:pPr algn="ctr">
              <a:defRPr/>
            </a:pPr>
            <a:endParaRPr lang="zh-CN" altLang="en-US" kern="0">
              <a:solidFill>
                <a:prstClr val="black"/>
              </a:solidFill>
              <a:latin typeface="Impact" pitchFamily="34" charset="0"/>
              <a:ea typeface="宋体" panose="02010600030101010101" pitchFamily="2" charset="-122"/>
            </a:endParaRPr>
          </a:p>
        </p:txBody>
      </p:sp>
      <p:sp>
        <p:nvSpPr>
          <p:cNvPr id="16" name="椭圆 15">
            <a:extLst>
              <a:ext uri="{FF2B5EF4-FFF2-40B4-BE49-F238E27FC236}">
                <a16:creationId xmlns="" xmlns:a16="http://schemas.microsoft.com/office/drawing/2014/main" id="{EFEFA0EC-4E8B-4CF8-9959-E91D80857772}"/>
              </a:ext>
            </a:extLst>
          </p:cNvPr>
          <p:cNvSpPr/>
          <p:nvPr>
            <p:custDataLst>
              <p:tags r:id="rId3"/>
            </p:custDataLst>
          </p:nvPr>
        </p:nvSpPr>
        <p:spPr>
          <a:xfrm>
            <a:off x="1729132" y="2824924"/>
            <a:ext cx="865188" cy="863600"/>
          </a:xfrm>
          <a:prstGeom prst="ellipse">
            <a:avLst/>
          </a:prstGeom>
          <a:solidFill>
            <a:schemeClr val="accent1"/>
          </a:solidFill>
          <a:ln w="6350" cap="flat" cmpd="sng" algn="ctr">
            <a:noFill/>
            <a:prstDash val="solid"/>
          </a:ln>
          <a:effectLst/>
        </p:spPr>
        <p:txBody>
          <a:bodyPr anchor="ctr"/>
          <a:lstStyle/>
          <a:p>
            <a:pPr algn="ctr">
              <a:defRPr/>
            </a:pPr>
            <a:r>
              <a:rPr lang="en-US" altLang="zh-CN" sz="4400" kern="0" dirty="0">
                <a:solidFill>
                  <a:prstClr val="white"/>
                </a:solidFill>
                <a:latin typeface="Impact" pitchFamily="34" charset="0"/>
                <a:ea typeface="宋体" panose="02010600030101010101" pitchFamily="2" charset="-122"/>
              </a:rPr>
              <a:t>1</a:t>
            </a:r>
            <a:endParaRPr lang="zh-CN" altLang="en-US" sz="4400" kern="0" dirty="0">
              <a:solidFill>
                <a:prstClr val="white"/>
              </a:solidFill>
              <a:latin typeface="Impact" pitchFamily="34" charset="0"/>
              <a:ea typeface="宋体" panose="02010600030101010101" pitchFamily="2" charset="-122"/>
            </a:endParaRPr>
          </a:p>
        </p:txBody>
      </p:sp>
      <p:cxnSp>
        <p:nvCxnSpPr>
          <p:cNvPr id="3076" name="直接连接符 16">
            <a:extLst>
              <a:ext uri="{FF2B5EF4-FFF2-40B4-BE49-F238E27FC236}">
                <a16:creationId xmlns="" xmlns:a16="http://schemas.microsoft.com/office/drawing/2014/main" id="{AC8BA5D3-50FA-4643-9328-499D8CCB3D8D}"/>
              </a:ext>
            </a:extLst>
          </p:cNvPr>
          <p:cNvCxnSpPr>
            <a:cxnSpLocks noChangeShapeType="1"/>
            <a:stCxn id="15" idx="6"/>
          </p:cNvCxnSpPr>
          <p:nvPr>
            <p:custDataLst>
              <p:tags r:id="rId4"/>
            </p:custDataLst>
          </p:nvPr>
        </p:nvCxnSpPr>
        <p:spPr bwMode="auto">
          <a:xfrm flipV="1">
            <a:off x="2683220" y="3240410"/>
            <a:ext cx="8157057" cy="16316"/>
          </a:xfrm>
          <a:prstGeom prst="line">
            <a:avLst/>
          </a:prstGeom>
          <a:noFill/>
          <a:ln w="28575" algn="ctr">
            <a:solidFill>
              <a:schemeClr val="accent1"/>
            </a:solidFill>
            <a:round/>
            <a:headEnd/>
            <a:tailEnd type="oval" w="lg" len="lg"/>
          </a:ln>
          <a:extLst>
            <a:ext uri="{909E8E84-426E-40DD-AFC4-6F175D3DCCD1}">
              <a14:hiddenFill xmlns:a14="http://schemas.microsoft.com/office/drawing/2010/main">
                <a:noFill/>
              </a14:hiddenFill>
            </a:ext>
          </a:extLst>
        </p:spPr>
      </p:cxnSp>
      <p:grpSp>
        <p:nvGrpSpPr>
          <p:cNvPr id="7" name="组合 6">
            <a:extLst>
              <a:ext uri="{FF2B5EF4-FFF2-40B4-BE49-F238E27FC236}">
                <a16:creationId xmlns="" xmlns:a16="http://schemas.microsoft.com/office/drawing/2014/main" id="{8DD8077E-DB78-4838-8D0C-C15BB51FA9BE}"/>
              </a:ext>
            </a:extLst>
          </p:cNvPr>
          <p:cNvGrpSpPr/>
          <p:nvPr/>
        </p:nvGrpSpPr>
        <p:grpSpPr>
          <a:xfrm>
            <a:off x="4598641" y="281415"/>
            <a:ext cx="2994731" cy="896477"/>
            <a:chOff x="4598641" y="281415"/>
            <a:chExt cx="2994731" cy="896477"/>
          </a:xfrm>
        </p:grpSpPr>
        <p:sp>
          <p:nvSpPr>
            <p:cNvPr id="8" name="Freeform 145">
              <a:extLst>
                <a:ext uri="{FF2B5EF4-FFF2-40B4-BE49-F238E27FC236}">
                  <a16:creationId xmlns="" xmlns:a16="http://schemas.microsoft.com/office/drawing/2014/main" id="{0B5CD020-DA43-4B58-BBD9-21E230D07A70}"/>
                </a:ext>
              </a:extLst>
            </p:cNvPr>
            <p:cNvSpPr>
              <a:spLocks/>
            </p:cNvSpPr>
            <p:nvPr/>
          </p:nvSpPr>
          <p:spPr bwMode="auto">
            <a:xfrm rot="935833">
              <a:off x="4987966" y="281415"/>
              <a:ext cx="2216068" cy="896477"/>
            </a:xfrm>
            <a:custGeom>
              <a:avLst/>
              <a:gdLst>
                <a:gd name="T0" fmla="*/ 466 w 483"/>
                <a:gd name="T1" fmla="*/ 104 h 300"/>
                <a:gd name="T2" fmla="*/ 417 w 483"/>
                <a:gd name="T3" fmla="*/ 121 h 300"/>
                <a:gd name="T4" fmla="*/ 407 w 483"/>
                <a:gd name="T5" fmla="*/ 119 h 300"/>
                <a:gd name="T6" fmla="*/ 303 w 483"/>
                <a:gd name="T7" fmla="*/ 150 h 300"/>
                <a:gd name="T8" fmla="*/ 214 w 483"/>
                <a:gd name="T9" fmla="*/ 187 h 300"/>
                <a:gd name="T10" fmla="*/ 120 w 483"/>
                <a:gd name="T11" fmla="*/ 240 h 300"/>
                <a:gd name="T12" fmla="*/ 290 w 483"/>
                <a:gd name="T13" fmla="*/ 152 h 300"/>
                <a:gd name="T14" fmla="*/ 394 w 483"/>
                <a:gd name="T15" fmla="*/ 118 h 300"/>
                <a:gd name="T16" fmla="*/ 394 w 483"/>
                <a:gd name="T17" fmla="*/ 97 h 300"/>
                <a:gd name="T18" fmla="*/ 424 w 483"/>
                <a:gd name="T19" fmla="*/ 86 h 300"/>
                <a:gd name="T20" fmla="*/ 418 w 483"/>
                <a:gd name="T21" fmla="*/ 66 h 300"/>
                <a:gd name="T22" fmla="*/ 380 w 483"/>
                <a:gd name="T23" fmla="*/ 74 h 300"/>
                <a:gd name="T24" fmla="*/ 386 w 483"/>
                <a:gd name="T25" fmla="*/ 71 h 300"/>
                <a:gd name="T26" fmla="*/ 378 w 483"/>
                <a:gd name="T27" fmla="*/ 53 h 300"/>
                <a:gd name="T28" fmla="*/ 218 w 483"/>
                <a:gd name="T29" fmla="*/ 119 h 300"/>
                <a:gd name="T30" fmla="*/ 183 w 483"/>
                <a:gd name="T31" fmla="*/ 133 h 300"/>
                <a:gd name="T32" fmla="*/ 84 w 483"/>
                <a:gd name="T33" fmla="*/ 185 h 300"/>
                <a:gd name="T34" fmla="*/ 193 w 483"/>
                <a:gd name="T35" fmla="*/ 117 h 300"/>
                <a:gd name="T36" fmla="*/ 434 w 483"/>
                <a:gd name="T37" fmla="*/ 20 h 300"/>
                <a:gd name="T38" fmla="*/ 427 w 483"/>
                <a:gd name="T39" fmla="*/ 3 h 300"/>
                <a:gd name="T40" fmla="*/ 142 w 483"/>
                <a:gd name="T41" fmla="*/ 124 h 300"/>
                <a:gd name="T42" fmla="*/ 23 w 483"/>
                <a:gd name="T43" fmla="*/ 195 h 300"/>
                <a:gd name="T44" fmla="*/ 29 w 483"/>
                <a:gd name="T45" fmla="*/ 202 h 300"/>
                <a:gd name="T46" fmla="*/ 43 w 483"/>
                <a:gd name="T47" fmla="*/ 193 h 300"/>
                <a:gd name="T48" fmla="*/ 9 w 483"/>
                <a:gd name="T49" fmla="*/ 223 h 300"/>
                <a:gd name="T50" fmla="*/ 21 w 483"/>
                <a:gd name="T51" fmla="*/ 239 h 300"/>
                <a:gd name="T52" fmla="*/ 22 w 483"/>
                <a:gd name="T53" fmla="*/ 238 h 300"/>
                <a:gd name="T54" fmla="*/ 16 w 483"/>
                <a:gd name="T55" fmla="*/ 244 h 300"/>
                <a:gd name="T56" fmla="*/ 29 w 483"/>
                <a:gd name="T57" fmla="*/ 260 h 300"/>
                <a:gd name="T58" fmla="*/ 32 w 483"/>
                <a:gd name="T59" fmla="*/ 259 h 300"/>
                <a:gd name="T60" fmla="*/ 45 w 483"/>
                <a:gd name="T61" fmla="*/ 267 h 300"/>
                <a:gd name="T62" fmla="*/ 51 w 483"/>
                <a:gd name="T63" fmla="*/ 265 h 300"/>
                <a:gd name="T64" fmla="*/ 35 w 483"/>
                <a:gd name="T65" fmla="*/ 279 h 300"/>
                <a:gd name="T66" fmla="*/ 45 w 483"/>
                <a:gd name="T67" fmla="*/ 297 h 300"/>
                <a:gd name="T68" fmla="*/ 124 w 483"/>
                <a:gd name="T69" fmla="*/ 262 h 300"/>
                <a:gd name="T70" fmla="*/ 128 w 483"/>
                <a:gd name="T71" fmla="*/ 262 h 300"/>
                <a:gd name="T72" fmla="*/ 472 w 483"/>
                <a:gd name="T73" fmla="*/ 122 h 300"/>
                <a:gd name="T74" fmla="*/ 466 w 483"/>
                <a:gd name="T75" fmla="*/ 10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300">
                  <a:moveTo>
                    <a:pt x="466" y="104"/>
                  </a:moveTo>
                  <a:cubicBezTo>
                    <a:pt x="450" y="109"/>
                    <a:pt x="433" y="115"/>
                    <a:pt x="417" y="121"/>
                  </a:cubicBezTo>
                  <a:cubicBezTo>
                    <a:pt x="414" y="119"/>
                    <a:pt x="411" y="118"/>
                    <a:pt x="407" y="119"/>
                  </a:cubicBezTo>
                  <a:cubicBezTo>
                    <a:pt x="371" y="125"/>
                    <a:pt x="337" y="137"/>
                    <a:pt x="303" y="150"/>
                  </a:cubicBezTo>
                  <a:cubicBezTo>
                    <a:pt x="272" y="161"/>
                    <a:pt x="242" y="173"/>
                    <a:pt x="214" y="187"/>
                  </a:cubicBezTo>
                  <a:cubicBezTo>
                    <a:pt x="182" y="203"/>
                    <a:pt x="151" y="223"/>
                    <a:pt x="120" y="240"/>
                  </a:cubicBezTo>
                  <a:cubicBezTo>
                    <a:pt x="173" y="205"/>
                    <a:pt x="231" y="175"/>
                    <a:pt x="290" y="152"/>
                  </a:cubicBezTo>
                  <a:cubicBezTo>
                    <a:pt x="325" y="140"/>
                    <a:pt x="360" y="129"/>
                    <a:pt x="394" y="118"/>
                  </a:cubicBezTo>
                  <a:cubicBezTo>
                    <a:pt x="406" y="115"/>
                    <a:pt x="403" y="100"/>
                    <a:pt x="394" y="97"/>
                  </a:cubicBezTo>
                  <a:cubicBezTo>
                    <a:pt x="404" y="94"/>
                    <a:pt x="414" y="90"/>
                    <a:pt x="424" y="86"/>
                  </a:cubicBezTo>
                  <a:cubicBezTo>
                    <a:pt x="436" y="81"/>
                    <a:pt x="432" y="64"/>
                    <a:pt x="418" y="66"/>
                  </a:cubicBezTo>
                  <a:cubicBezTo>
                    <a:pt x="405" y="68"/>
                    <a:pt x="392" y="70"/>
                    <a:pt x="380" y="74"/>
                  </a:cubicBezTo>
                  <a:cubicBezTo>
                    <a:pt x="382" y="73"/>
                    <a:pt x="384" y="72"/>
                    <a:pt x="386" y="71"/>
                  </a:cubicBezTo>
                  <a:cubicBezTo>
                    <a:pt x="397" y="66"/>
                    <a:pt x="389" y="51"/>
                    <a:pt x="378" y="53"/>
                  </a:cubicBezTo>
                  <a:cubicBezTo>
                    <a:pt x="322" y="64"/>
                    <a:pt x="270" y="92"/>
                    <a:pt x="218" y="119"/>
                  </a:cubicBezTo>
                  <a:cubicBezTo>
                    <a:pt x="206" y="123"/>
                    <a:pt x="195" y="128"/>
                    <a:pt x="183" y="133"/>
                  </a:cubicBezTo>
                  <a:cubicBezTo>
                    <a:pt x="149" y="148"/>
                    <a:pt x="116" y="167"/>
                    <a:pt x="84" y="185"/>
                  </a:cubicBezTo>
                  <a:cubicBezTo>
                    <a:pt x="118" y="159"/>
                    <a:pt x="155" y="137"/>
                    <a:pt x="193" y="117"/>
                  </a:cubicBezTo>
                  <a:cubicBezTo>
                    <a:pt x="274" y="85"/>
                    <a:pt x="357" y="60"/>
                    <a:pt x="434" y="20"/>
                  </a:cubicBezTo>
                  <a:cubicBezTo>
                    <a:pt x="443" y="15"/>
                    <a:pt x="436" y="0"/>
                    <a:pt x="427" y="3"/>
                  </a:cubicBezTo>
                  <a:cubicBezTo>
                    <a:pt x="330" y="35"/>
                    <a:pt x="231" y="71"/>
                    <a:pt x="142" y="124"/>
                  </a:cubicBezTo>
                  <a:cubicBezTo>
                    <a:pt x="100" y="143"/>
                    <a:pt x="60" y="166"/>
                    <a:pt x="23" y="195"/>
                  </a:cubicBezTo>
                  <a:cubicBezTo>
                    <a:pt x="19" y="198"/>
                    <a:pt x="24" y="205"/>
                    <a:pt x="29" y="202"/>
                  </a:cubicBezTo>
                  <a:cubicBezTo>
                    <a:pt x="33" y="199"/>
                    <a:pt x="38" y="196"/>
                    <a:pt x="43" y="193"/>
                  </a:cubicBezTo>
                  <a:cubicBezTo>
                    <a:pt x="31" y="202"/>
                    <a:pt x="20" y="213"/>
                    <a:pt x="9" y="223"/>
                  </a:cubicBezTo>
                  <a:cubicBezTo>
                    <a:pt x="0" y="232"/>
                    <a:pt x="11" y="243"/>
                    <a:pt x="21" y="239"/>
                  </a:cubicBezTo>
                  <a:cubicBezTo>
                    <a:pt x="21" y="239"/>
                    <a:pt x="21" y="238"/>
                    <a:pt x="22" y="238"/>
                  </a:cubicBezTo>
                  <a:cubicBezTo>
                    <a:pt x="20" y="240"/>
                    <a:pt x="18" y="242"/>
                    <a:pt x="16" y="244"/>
                  </a:cubicBezTo>
                  <a:cubicBezTo>
                    <a:pt x="9" y="254"/>
                    <a:pt x="18" y="265"/>
                    <a:pt x="29" y="260"/>
                  </a:cubicBezTo>
                  <a:cubicBezTo>
                    <a:pt x="30" y="260"/>
                    <a:pt x="31" y="259"/>
                    <a:pt x="32" y="259"/>
                  </a:cubicBezTo>
                  <a:cubicBezTo>
                    <a:pt x="33" y="264"/>
                    <a:pt x="38" y="269"/>
                    <a:pt x="45" y="267"/>
                  </a:cubicBezTo>
                  <a:cubicBezTo>
                    <a:pt x="47" y="267"/>
                    <a:pt x="49" y="266"/>
                    <a:pt x="51" y="265"/>
                  </a:cubicBezTo>
                  <a:cubicBezTo>
                    <a:pt x="45" y="270"/>
                    <a:pt x="40" y="274"/>
                    <a:pt x="35" y="279"/>
                  </a:cubicBezTo>
                  <a:cubicBezTo>
                    <a:pt x="27" y="286"/>
                    <a:pt x="35" y="300"/>
                    <a:pt x="45" y="297"/>
                  </a:cubicBezTo>
                  <a:cubicBezTo>
                    <a:pt x="73" y="288"/>
                    <a:pt x="99" y="276"/>
                    <a:pt x="124" y="262"/>
                  </a:cubicBezTo>
                  <a:cubicBezTo>
                    <a:pt x="126" y="263"/>
                    <a:pt x="127" y="263"/>
                    <a:pt x="128" y="262"/>
                  </a:cubicBezTo>
                  <a:cubicBezTo>
                    <a:pt x="248" y="231"/>
                    <a:pt x="355" y="163"/>
                    <a:pt x="472" y="122"/>
                  </a:cubicBezTo>
                  <a:cubicBezTo>
                    <a:pt x="483" y="118"/>
                    <a:pt x="478" y="100"/>
                    <a:pt x="466" y="10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 name="文本框 8">
              <a:extLst>
                <a:ext uri="{FF2B5EF4-FFF2-40B4-BE49-F238E27FC236}">
                  <a16:creationId xmlns="" xmlns:a16="http://schemas.microsoft.com/office/drawing/2014/main" id="{C2BCEE7B-3CF0-4F9C-A3C5-0779F66B4CC0}"/>
                </a:ext>
              </a:extLst>
            </p:cNvPr>
            <p:cNvSpPr txBox="1"/>
            <p:nvPr/>
          </p:nvSpPr>
          <p:spPr>
            <a:xfrm>
              <a:off x="4598641" y="369588"/>
              <a:ext cx="2994731" cy="707886"/>
            </a:xfrm>
            <a:prstGeom prst="rect">
              <a:avLst/>
            </a:prstGeom>
            <a:noFill/>
          </p:spPr>
          <p:txBody>
            <a:bodyPr wrap="none" rtlCol="0">
              <a:spAutoFit/>
            </a:bodyPr>
            <a:lstStyle/>
            <a:p>
              <a:pPr algn="ctr"/>
              <a:r>
                <a:rPr lang="en-US" altLang="zh-CN" sz="4000" dirty="0">
                  <a:latin typeface="汉仪喵魂体W" panose="00020600040101010101" pitchFamily="18" charset="-122"/>
                  <a:ea typeface="汉仪喵魂体W" panose="00020600040101010101" pitchFamily="18" charset="-122"/>
                </a:rPr>
                <a:t>KHÁM PHÁ</a:t>
              </a:r>
              <a:endParaRPr lang="zh-CN" altLang="en-US" sz="4000" dirty="0">
                <a:latin typeface="汉仪喵魂体W" panose="00020600040101010101" pitchFamily="18" charset="-122"/>
                <a:ea typeface="汉仪喵魂体W" panose="00020600040101010101" pitchFamily="18" charset="-122"/>
              </a:endParaRPr>
            </a:p>
          </p:txBody>
        </p:sp>
      </p:grpSp>
      <p:sp>
        <p:nvSpPr>
          <p:cNvPr id="14" name="矩形 13">
            <a:extLst>
              <a:ext uri="{FF2B5EF4-FFF2-40B4-BE49-F238E27FC236}">
                <a16:creationId xmlns="" xmlns:a16="http://schemas.microsoft.com/office/drawing/2014/main" id="{CCD03960-735B-4BA3-89B7-997365DFBABA}"/>
              </a:ext>
            </a:extLst>
          </p:cNvPr>
          <p:cNvSpPr/>
          <p:nvPr/>
        </p:nvSpPr>
        <p:spPr>
          <a:xfrm>
            <a:off x="2772119" y="3272057"/>
            <a:ext cx="8372957" cy="368049"/>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1600" b="1" dirty="0">
                <a:solidFill>
                  <a:schemeClr val="tx1">
                    <a:lumMod val="65000"/>
                    <a:lumOff val="35000"/>
                  </a:schemeClr>
                </a:solidFill>
                <a:latin typeface="Calibri" panose="020F0502020204030204" pitchFamily="34" charset="0"/>
                <a:cs typeface="Calibri" panose="020F0502020204030204" pitchFamily="34" charset="0"/>
              </a:rPr>
              <a:t>TIM HIỂU THẾ NÀO LÀ SIÊNG NĂNG KIÊN TRÌ, BIỂU HIỆN CỦA SIÊNG NĂNG KIÊN TRÌ</a:t>
            </a:r>
            <a:endParaRPr lang="zh-CN" altLang="en-US" sz="1600" b="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7" name="矩形 16">
            <a:extLst>
              <a:ext uri="{FF2B5EF4-FFF2-40B4-BE49-F238E27FC236}">
                <a16:creationId xmlns="" xmlns:a16="http://schemas.microsoft.com/office/drawing/2014/main" id="{6D16F263-6911-49F3-801A-96D42981CD4B}"/>
              </a:ext>
            </a:extLst>
          </p:cNvPr>
          <p:cNvSpPr/>
          <p:nvPr/>
        </p:nvSpPr>
        <p:spPr>
          <a:xfrm>
            <a:off x="2704527" y="2673529"/>
            <a:ext cx="8372957" cy="505972"/>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2400" b="1" dirty="0">
                <a:solidFill>
                  <a:schemeClr val="tx1">
                    <a:lumMod val="75000"/>
                    <a:lumOff val="25000"/>
                  </a:schemeClr>
                </a:solidFill>
                <a:latin typeface="Calibri" panose="020F0502020204030204" pitchFamily="34" charset="0"/>
                <a:cs typeface="Calibri" panose="020F0502020204030204" pitchFamily="34" charset="0"/>
              </a:rPr>
              <a:t>SIÊNG NĂNG KIÊN TRÌ VÀ BIỂU HIỆN CỦA SIÊNG NĂNG KIÊN TRÌ</a:t>
            </a:r>
            <a:endParaRPr lang="zh-CN" altLang="en-US" sz="2400" b="1" dirty="0">
              <a:solidFill>
                <a:schemeClr val="tx1">
                  <a:lumMod val="75000"/>
                  <a:lumOff val="25000"/>
                </a:schemeClr>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123531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left)">
                                      <p:cBhvr>
                                        <p:cTn id="18" dur="500"/>
                                        <p:tgtEl>
                                          <p:spTgt spid="3076"/>
                                        </p:tgtEl>
                                      </p:cBhvr>
                                    </p:animEffect>
                                  </p:childTnLst>
                                </p:cTn>
                              </p:par>
                            </p:childTnLst>
                          </p:cTn>
                        </p:par>
                        <p:par>
                          <p:cTn id="19" fill="hold">
                            <p:stCondLst>
                              <p:cond delay="1000"/>
                            </p:stCondLst>
                            <p:childTnLst>
                              <p:par>
                                <p:cTn id="20" presetID="47"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4"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6">
            <a:extLst>
              <a:ext uri="{FF2B5EF4-FFF2-40B4-BE49-F238E27FC236}">
                <a16:creationId xmlns="" xmlns:a16="http://schemas.microsoft.com/office/drawing/2014/main" id="{69D184B2-2226-4E31-BCCB-44433076744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7">
            <a:extLst>
              <a:ext uri="{FF2B5EF4-FFF2-40B4-BE49-F238E27FC236}">
                <a16:creationId xmlns="" xmlns:a16="http://schemas.microsoft.com/office/drawing/2014/main" id="{1AC4D4E3-486A-464A-8EC8-D448810972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11">
            <a:extLst>
              <a:ext uri="{FF2B5EF4-FFF2-40B4-BE49-F238E27FC236}">
                <a16:creationId xmlns="" xmlns:a16="http://schemas.microsoft.com/office/drawing/2014/main" id="{864DE13E-58EB-4475-B79C-0D4FC65123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3" name="Picture 2" descr="A picture containing text, person&#10;&#10;Description automatically generated">
            <a:extLst>
              <a:ext uri="{FF2B5EF4-FFF2-40B4-BE49-F238E27FC236}">
                <a16:creationId xmlns="" xmlns:a16="http://schemas.microsoft.com/office/drawing/2014/main" id="{37F81615-7B45-5E43-889B-9C88F6D76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539" y="1759528"/>
            <a:ext cx="10796057" cy="3265804"/>
          </a:xfrm>
          <a:prstGeom prst="rect">
            <a:avLst/>
          </a:prstGeom>
        </p:spPr>
      </p:pic>
    </p:spTree>
    <p:extLst>
      <p:ext uri="{BB962C8B-B14F-4D97-AF65-F5344CB8AC3E}">
        <p14:creationId xmlns:p14="http://schemas.microsoft.com/office/powerpoint/2010/main" val="1663758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1">
            <a:extLst>
              <a:ext uri="{FF2B5EF4-FFF2-40B4-BE49-F238E27FC236}">
                <a16:creationId xmlns="" xmlns:a16="http://schemas.microsoft.com/office/drawing/2014/main" id="{1D7E70EC-D605-9A43-B19E-A6B95E897BB0}"/>
              </a:ext>
            </a:extLst>
          </p:cNvPr>
          <p:cNvGrpSpPr/>
          <p:nvPr/>
        </p:nvGrpSpPr>
        <p:grpSpPr>
          <a:xfrm>
            <a:off x="2417784" y="1156550"/>
            <a:ext cx="3029671" cy="4947834"/>
            <a:chOff x="1230195" y="2133600"/>
            <a:chExt cx="3029671" cy="4947834"/>
          </a:xfrm>
        </p:grpSpPr>
        <p:sp>
          <p:nvSpPr>
            <p:cNvPr id="23" name="MH_Other_1">
              <a:extLst>
                <a:ext uri="{FF2B5EF4-FFF2-40B4-BE49-F238E27FC236}">
                  <a16:creationId xmlns="" xmlns:a16="http://schemas.microsoft.com/office/drawing/2014/main" id="{37D554AD-5FF4-774B-9A47-E327FA4F40A7}"/>
                </a:ext>
              </a:extLst>
            </p:cNvPr>
            <p:cNvSpPr/>
            <p:nvPr>
              <p:custDataLst>
                <p:tags r:id="rId9"/>
              </p:custDataLst>
            </p:nvPr>
          </p:nvSpPr>
          <p:spPr>
            <a:xfrm>
              <a:off x="2536825" y="2133600"/>
              <a:ext cx="704850" cy="706438"/>
            </a:xfrm>
            <a:prstGeom prst="ellipse">
              <a:avLst/>
            </a:prstGeom>
            <a:solidFill>
              <a:sysClr val="window" lastClr="FFFFFF">
                <a:lumMod val="85000"/>
              </a:sysClr>
            </a:solidFill>
            <a:ln w="12700" cap="flat" cmpd="sng" algn="ctr">
              <a:noFill/>
              <a:prstDash val="solid"/>
              <a:miter lim="800000"/>
            </a:ln>
            <a:effectLst>
              <a:outerShdw blurRad="50800" dist="25400" dir="5400000" algn="t" rotWithShape="0">
                <a:prstClr val="black">
                  <a:alpha val="40000"/>
                </a:prstClr>
              </a:outerShdw>
            </a:effectLst>
          </p:spPr>
          <p:txBody>
            <a:bodyPr lIns="68580" tIns="34290" rIns="68580" bIns="34290" anchor="ctr"/>
            <a:lstStyle/>
            <a:p>
              <a:pPr algn="ctr">
                <a:defRPr/>
              </a:pPr>
              <a:endParaRPr lang="zh-CN" altLang="en-US" sz="1350" kern="0">
                <a:solidFill>
                  <a:srgbClr val="FFFFFF"/>
                </a:solidFill>
              </a:endParaRPr>
            </a:p>
          </p:txBody>
        </p:sp>
        <p:sp>
          <p:nvSpPr>
            <p:cNvPr id="24" name="MH_SubTitle_1">
              <a:extLst>
                <a:ext uri="{FF2B5EF4-FFF2-40B4-BE49-F238E27FC236}">
                  <a16:creationId xmlns="" xmlns:a16="http://schemas.microsoft.com/office/drawing/2014/main" id="{9A11ABD7-435B-B449-99AF-2100C2D76F5C}"/>
                </a:ext>
              </a:extLst>
            </p:cNvPr>
            <p:cNvSpPr/>
            <p:nvPr>
              <p:custDataLst>
                <p:tags r:id="rId10"/>
              </p:custDataLst>
            </p:nvPr>
          </p:nvSpPr>
          <p:spPr>
            <a:xfrm>
              <a:off x="1230195" y="2952800"/>
              <a:ext cx="3029671" cy="4108594"/>
            </a:xfrm>
            <a:custGeom>
              <a:avLst/>
              <a:gdLst>
                <a:gd name="connsiteX0" fmla="*/ 771513 w 1543025"/>
                <a:gd name="connsiteY0" fmla="*/ 280548 h 3015913"/>
                <a:gd name="connsiteX1" fmla="*/ 640638 w 1543025"/>
                <a:gd name="connsiteY1" fmla="*/ 411423 h 3015913"/>
                <a:gd name="connsiteX2" fmla="*/ 771513 w 1543025"/>
                <a:gd name="connsiteY2" fmla="*/ 542298 h 3015913"/>
                <a:gd name="connsiteX3" fmla="*/ 902388 w 1543025"/>
                <a:gd name="connsiteY3" fmla="*/ 411423 h 3015913"/>
                <a:gd name="connsiteX4" fmla="*/ 771513 w 1543025"/>
                <a:gd name="connsiteY4" fmla="*/ 280548 h 3015913"/>
                <a:gd name="connsiteX5" fmla="*/ 771513 w 1543025"/>
                <a:gd name="connsiteY5" fmla="*/ 0 h 3015913"/>
                <a:gd name="connsiteX6" fmla="*/ 1543025 w 1543025"/>
                <a:gd name="connsiteY6" fmla="*/ 481223 h 3015913"/>
                <a:gd name="connsiteX7" fmla="*/ 1543025 w 1543025"/>
                <a:gd name="connsiteY7" fmla="*/ 3015913 h 3015913"/>
                <a:gd name="connsiteX8" fmla="*/ 0 w 1543025"/>
                <a:gd name="connsiteY8" fmla="*/ 3015913 h 3015913"/>
                <a:gd name="connsiteX9" fmla="*/ 0 w 1543025"/>
                <a:gd name="connsiteY9" fmla="*/ 481223 h 301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25" h="3015913">
                  <a:moveTo>
                    <a:pt x="771513" y="280548"/>
                  </a:moveTo>
                  <a:cubicBezTo>
                    <a:pt x="699233" y="280548"/>
                    <a:pt x="640638" y="339143"/>
                    <a:pt x="640638" y="411423"/>
                  </a:cubicBezTo>
                  <a:cubicBezTo>
                    <a:pt x="640638" y="483703"/>
                    <a:pt x="699233" y="542298"/>
                    <a:pt x="771513" y="542298"/>
                  </a:cubicBezTo>
                  <a:cubicBezTo>
                    <a:pt x="843793" y="542298"/>
                    <a:pt x="902388" y="483703"/>
                    <a:pt x="902388" y="411423"/>
                  </a:cubicBezTo>
                  <a:cubicBezTo>
                    <a:pt x="902388" y="339143"/>
                    <a:pt x="843793" y="280548"/>
                    <a:pt x="771513" y="280548"/>
                  </a:cubicBezTo>
                  <a:close/>
                  <a:moveTo>
                    <a:pt x="771513" y="0"/>
                  </a:moveTo>
                  <a:lnTo>
                    <a:pt x="1543025" y="481223"/>
                  </a:lnTo>
                  <a:lnTo>
                    <a:pt x="1543025" y="3015913"/>
                  </a:lnTo>
                  <a:lnTo>
                    <a:pt x="0" y="3015913"/>
                  </a:lnTo>
                  <a:lnTo>
                    <a:pt x="0" y="4812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0" rIns="68580" bIns="972000" anchor="ctr">
              <a:normAutofit/>
            </a:bodyPr>
            <a:lstStyle/>
            <a:p>
              <a:pPr algn="ctr">
                <a:defRPr/>
              </a:pPr>
              <a:endParaRPr lang="zh-CN" altLang="en-US" sz="2400" dirty="0">
                <a:solidFill>
                  <a:srgbClr val="FFFFFF"/>
                </a:solidFill>
              </a:endParaRPr>
            </a:p>
          </p:txBody>
        </p:sp>
        <p:sp>
          <p:nvSpPr>
            <p:cNvPr id="25" name="MH_Other_6">
              <a:extLst>
                <a:ext uri="{FF2B5EF4-FFF2-40B4-BE49-F238E27FC236}">
                  <a16:creationId xmlns="" xmlns:a16="http://schemas.microsoft.com/office/drawing/2014/main" id="{E6386C93-C4C8-354C-BB59-1BD2ACB660B2}"/>
                </a:ext>
              </a:extLst>
            </p:cNvPr>
            <p:cNvSpPr/>
            <p:nvPr>
              <p:custDataLst>
                <p:tags r:id="rId11"/>
              </p:custDataLst>
            </p:nvPr>
          </p:nvSpPr>
          <p:spPr>
            <a:xfrm>
              <a:off x="1232794" y="6648046"/>
              <a:ext cx="3027072" cy="4333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p>
          </p:txBody>
        </p:sp>
        <p:cxnSp>
          <p:nvCxnSpPr>
            <p:cNvPr id="26" name="MH_Other_7">
              <a:extLst>
                <a:ext uri="{FF2B5EF4-FFF2-40B4-BE49-F238E27FC236}">
                  <a16:creationId xmlns="" xmlns:a16="http://schemas.microsoft.com/office/drawing/2014/main" id="{DE6E4627-09D4-C74B-81F6-2DE98FCD564B}"/>
                </a:ext>
              </a:extLst>
            </p:cNvPr>
            <p:cNvCxnSpPr/>
            <p:nvPr>
              <p:custDataLst>
                <p:tags r:id="rId12"/>
              </p:custDataLst>
            </p:nvPr>
          </p:nvCxnSpPr>
          <p:spPr>
            <a:xfrm>
              <a:off x="2000973" y="6389832"/>
              <a:ext cx="1360487"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7" name="MH_Other_9">
              <a:extLst>
                <a:ext uri="{FF2B5EF4-FFF2-40B4-BE49-F238E27FC236}">
                  <a16:creationId xmlns="" xmlns:a16="http://schemas.microsoft.com/office/drawing/2014/main" id="{B8E82AFB-6424-9D47-B7D5-7D4BCC221407}"/>
                </a:ext>
              </a:extLst>
            </p:cNvPr>
            <p:cNvSpPr/>
            <p:nvPr>
              <p:custDataLst>
                <p:tags r:id="rId13"/>
              </p:custDataLst>
            </p:nvPr>
          </p:nvSpPr>
          <p:spPr>
            <a:xfrm>
              <a:off x="2619376" y="2451101"/>
              <a:ext cx="365125" cy="1076325"/>
            </a:xfrm>
            <a:custGeom>
              <a:avLst/>
              <a:gdLst>
                <a:gd name="connsiteX0" fmla="*/ 99809 w 763548"/>
                <a:gd name="connsiteY0" fmla="*/ 959606 h 959606"/>
                <a:gd name="connsiteX1" fmla="*/ 54089 w 763548"/>
                <a:gd name="connsiteY1" fmla="*/ 60446 h 959606"/>
                <a:gd name="connsiteX2" fmla="*/ 755129 w 763548"/>
                <a:gd name="connsiteY2" fmla="*/ 167126 h 959606"/>
                <a:gd name="connsiteX3" fmla="*/ 465569 w 763548"/>
                <a:gd name="connsiteY3" fmla="*/ 852926 h 959606"/>
                <a:gd name="connsiteX0" fmla="*/ 99809 w 763548"/>
                <a:gd name="connsiteY0" fmla="*/ 1041447 h 1041447"/>
                <a:gd name="connsiteX1" fmla="*/ 54089 w 763548"/>
                <a:gd name="connsiteY1" fmla="*/ 66087 h 1041447"/>
                <a:gd name="connsiteX2" fmla="*/ 755129 w 763548"/>
                <a:gd name="connsiteY2" fmla="*/ 172767 h 1041447"/>
                <a:gd name="connsiteX3" fmla="*/ 465569 w 763548"/>
                <a:gd name="connsiteY3" fmla="*/ 858567 h 1041447"/>
                <a:gd name="connsiteX0" fmla="*/ 87445 w 589165"/>
                <a:gd name="connsiteY0" fmla="*/ 1265428 h 1265428"/>
                <a:gd name="connsiteX1" fmla="*/ 41725 w 589165"/>
                <a:gd name="connsiteY1" fmla="*/ 290068 h 1265428"/>
                <a:gd name="connsiteX2" fmla="*/ 575125 w 589165"/>
                <a:gd name="connsiteY2" fmla="*/ 46228 h 1265428"/>
                <a:gd name="connsiteX3" fmla="*/ 453205 w 589165"/>
                <a:gd name="connsiteY3" fmla="*/ 1082548 h 1265428"/>
                <a:gd name="connsiteX0" fmla="*/ 23351 w 516465"/>
                <a:gd name="connsiteY0" fmla="*/ 1265428 h 1265428"/>
                <a:gd name="connsiteX1" fmla="*/ 160511 w 516465"/>
                <a:gd name="connsiteY1" fmla="*/ 290068 h 1265428"/>
                <a:gd name="connsiteX2" fmla="*/ 511031 w 516465"/>
                <a:gd name="connsiteY2" fmla="*/ 46228 h 1265428"/>
                <a:gd name="connsiteX3" fmla="*/ 389111 w 516465"/>
                <a:gd name="connsiteY3" fmla="*/ 1082548 h 1265428"/>
                <a:gd name="connsiteX0" fmla="*/ 46185 w 544047"/>
                <a:gd name="connsiteY0" fmla="*/ 1265428 h 1265428"/>
                <a:gd name="connsiteX1" fmla="*/ 76665 w 544047"/>
                <a:gd name="connsiteY1" fmla="*/ 290068 h 1265428"/>
                <a:gd name="connsiteX2" fmla="*/ 533865 w 544047"/>
                <a:gd name="connsiteY2" fmla="*/ 46228 h 1265428"/>
                <a:gd name="connsiteX3" fmla="*/ 411945 w 544047"/>
                <a:gd name="connsiteY3" fmla="*/ 1082548 h 1265428"/>
                <a:gd name="connsiteX0" fmla="*/ 110427 w 608289"/>
                <a:gd name="connsiteY0" fmla="*/ 1265428 h 1265428"/>
                <a:gd name="connsiteX1" fmla="*/ 140907 w 608289"/>
                <a:gd name="connsiteY1" fmla="*/ 290068 h 1265428"/>
                <a:gd name="connsiteX2" fmla="*/ 598107 w 608289"/>
                <a:gd name="connsiteY2" fmla="*/ 46228 h 1265428"/>
                <a:gd name="connsiteX3" fmla="*/ 476187 w 608289"/>
                <a:gd name="connsiteY3" fmla="*/ 1082548 h 1265428"/>
                <a:gd name="connsiteX0" fmla="*/ 48521 w 590413"/>
                <a:gd name="connsiteY0" fmla="*/ 1103198 h 1103198"/>
                <a:gd name="connsiteX1" fmla="*/ 79001 w 590413"/>
                <a:gd name="connsiteY1" fmla="*/ 127838 h 1103198"/>
                <a:gd name="connsiteX2" fmla="*/ 581921 w 590413"/>
                <a:gd name="connsiteY2" fmla="*/ 97358 h 1103198"/>
                <a:gd name="connsiteX3" fmla="*/ 414281 w 590413"/>
                <a:gd name="connsiteY3" fmla="*/ 920318 h 1103198"/>
                <a:gd name="connsiteX0" fmla="*/ 48521 w 590894"/>
                <a:gd name="connsiteY0" fmla="*/ 1225803 h 1225803"/>
                <a:gd name="connsiteX1" fmla="*/ 79001 w 590894"/>
                <a:gd name="connsiteY1" fmla="*/ 250443 h 1225803"/>
                <a:gd name="connsiteX2" fmla="*/ 581921 w 590894"/>
                <a:gd name="connsiteY2" fmla="*/ 219963 h 1225803"/>
                <a:gd name="connsiteX3" fmla="*/ 414281 w 590894"/>
                <a:gd name="connsiteY3" fmla="*/ 1042923 h 1225803"/>
                <a:gd name="connsiteX0" fmla="*/ 26321 w 675662"/>
                <a:gd name="connsiteY0" fmla="*/ 1257677 h 1257677"/>
                <a:gd name="connsiteX1" fmla="*/ 163481 w 675662"/>
                <a:gd name="connsiteY1" fmla="*/ 251837 h 1257677"/>
                <a:gd name="connsiteX2" fmla="*/ 666401 w 675662"/>
                <a:gd name="connsiteY2" fmla="*/ 221357 h 1257677"/>
                <a:gd name="connsiteX3" fmla="*/ 498761 w 675662"/>
                <a:gd name="connsiteY3" fmla="*/ 1044317 h 1257677"/>
                <a:gd name="connsiteX0" fmla="*/ 43742 w 601395"/>
                <a:gd name="connsiteY0" fmla="*/ 1241740 h 1241740"/>
                <a:gd name="connsiteX1" fmla="*/ 89462 w 601395"/>
                <a:gd name="connsiteY1" fmla="*/ 251140 h 1241740"/>
                <a:gd name="connsiteX2" fmla="*/ 592382 w 601395"/>
                <a:gd name="connsiteY2" fmla="*/ 220660 h 1241740"/>
                <a:gd name="connsiteX3" fmla="*/ 424742 w 601395"/>
                <a:gd name="connsiteY3" fmla="*/ 1043620 h 1241740"/>
                <a:gd name="connsiteX0" fmla="*/ 43742 w 596005"/>
                <a:gd name="connsiteY0" fmla="*/ 1119350 h 1119350"/>
                <a:gd name="connsiteX1" fmla="*/ 89462 w 596005"/>
                <a:gd name="connsiteY1" fmla="*/ 128750 h 1119350"/>
                <a:gd name="connsiteX2" fmla="*/ 592382 w 596005"/>
                <a:gd name="connsiteY2" fmla="*/ 98270 h 1119350"/>
                <a:gd name="connsiteX3" fmla="*/ 333302 w 596005"/>
                <a:gd name="connsiteY3" fmla="*/ 921230 h 1119350"/>
                <a:gd name="connsiteX0" fmla="*/ 43742 w 597650"/>
                <a:gd name="connsiteY0" fmla="*/ 1119350 h 1119350"/>
                <a:gd name="connsiteX1" fmla="*/ 89462 w 597650"/>
                <a:gd name="connsiteY1" fmla="*/ 128750 h 1119350"/>
                <a:gd name="connsiteX2" fmla="*/ 592382 w 597650"/>
                <a:gd name="connsiteY2" fmla="*/ 98270 h 1119350"/>
                <a:gd name="connsiteX3" fmla="*/ 371402 w 597650"/>
                <a:gd name="connsiteY3" fmla="*/ 921230 h 1119350"/>
                <a:gd name="connsiteX0" fmla="*/ 43742 w 598661"/>
                <a:gd name="connsiteY0" fmla="*/ 1119967 h 1119967"/>
                <a:gd name="connsiteX1" fmla="*/ 89462 w 598661"/>
                <a:gd name="connsiteY1" fmla="*/ 129367 h 1119967"/>
                <a:gd name="connsiteX2" fmla="*/ 592382 w 598661"/>
                <a:gd name="connsiteY2" fmla="*/ 98887 h 1119967"/>
                <a:gd name="connsiteX3" fmla="*/ 390452 w 598661"/>
                <a:gd name="connsiteY3" fmla="*/ 931372 h 1119967"/>
                <a:gd name="connsiteX0" fmla="*/ 43742 w 599221"/>
                <a:gd name="connsiteY0" fmla="*/ 1116893 h 1116893"/>
                <a:gd name="connsiteX1" fmla="*/ 89462 w 599221"/>
                <a:gd name="connsiteY1" fmla="*/ 126293 h 1116893"/>
                <a:gd name="connsiteX2" fmla="*/ 592382 w 599221"/>
                <a:gd name="connsiteY2" fmla="*/ 95813 h 1116893"/>
                <a:gd name="connsiteX3" fmla="*/ 399977 w 599221"/>
                <a:gd name="connsiteY3" fmla="*/ 880673 h 1116893"/>
                <a:gd name="connsiteX0" fmla="*/ 43742 w 598661"/>
                <a:gd name="connsiteY0" fmla="*/ 1119349 h 1119349"/>
                <a:gd name="connsiteX1" fmla="*/ 89462 w 598661"/>
                <a:gd name="connsiteY1" fmla="*/ 128749 h 1119349"/>
                <a:gd name="connsiteX2" fmla="*/ 592382 w 598661"/>
                <a:gd name="connsiteY2" fmla="*/ 98269 h 1119349"/>
                <a:gd name="connsiteX3" fmla="*/ 390452 w 598661"/>
                <a:gd name="connsiteY3" fmla="*/ 921229 h 1119349"/>
                <a:gd name="connsiteX0" fmla="*/ 35221 w 396661"/>
                <a:gd name="connsiteY0" fmla="*/ 1119349 h 1119349"/>
                <a:gd name="connsiteX1" fmla="*/ 80941 w 396661"/>
                <a:gd name="connsiteY1" fmla="*/ 128749 h 1119349"/>
                <a:gd name="connsiteX2" fmla="*/ 376162 w 396661"/>
                <a:gd name="connsiteY2" fmla="*/ 98269 h 1119349"/>
                <a:gd name="connsiteX3" fmla="*/ 381931 w 396661"/>
                <a:gd name="connsiteY3" fmla="*/ 921229 h 1119349"/>
                <a:gd name="connsiteX0" fmla="*/ 151837 w 513277"/>
                <a:gd name="connsiteY0" fmla="*/ 1184144 h 1184144"/>
                <a:gd name="connsiteX1" fmla="*/ 197557 w 513277"/>
                <a:gd name="connsiteY1" fmla="*/ 193544 h 1184144"/>
                <a:gd name="connsiteX2" fmla="*/ 492778 w 513277"/>
                <a:gd name="connsiteY2" fmla="*/ 163064 h 1184144"/>
                <a:gd name="connsiteX3" fmla="*/ 498547 w 513277"/>
                <a:gd name="connsiteY3" fmla="*/ 986024 h 1184144"/>
                <a:gd name="connsiteX0" fmla="*/ 114125 w 475565"/>
                <a:gd name="connsiteY0" fmla="*/ 1184144 h 1184144"/>
                <a:gd name="connsiteX1" fmla="*/ 159845 w 475565"/>
                <a:gd name="connsiteY1" fmla="*/ 193544 h 1184144"/>
                <a:gd name="connsiteX2" fmla="*/ 455066 w 475565"/>
                <a:gd name="connsiteY2" fmla="*/ 163064 h 1184144"/>
                <a:gd name="connsiteX3" fmla="*/ 460835 w 475565"/>
                <a:gd name="connsiteY3" fmla="*/ 986024 h 1184144"/>
                <a:gd name="connsiteX0" fmla="*/ -1 w 361439"/>
                <a:gd name="connsiteY0" fmla="*/ 1090904 h 1090904"/>
                <a:gd name="connsiteX1" fmla="*/ 45719 w 361439"/>
                <a:gd name="connsiteY1" fmla="*/ 100304 h 1090904"/>
                <a:gd name="connsiteX2" fmla="*/ 340940 w 361439"/>
                <a:gd name="connsiteY2" fmla="*/ 69824 h 1090904"/>
                <a:gd name="connsiteX3" fmla="*/ 346709 w 361439"/>
                <a:gd name="connsiteY3" fmla="*/ 892784 h 1090904"/>
                <a:gd name="connsiteX0" fmla="*/ 0 w 346604"/>
                <a:gd name="connsiteY0" fmla="*/ 1135079 h 1135079"/>
                <a:gd name="connsiteX1" fmla="*/ 30884 w 346604"/>
                <a:gd name="connsiteY1" fmla="*/ 129643 h 1135079"/>
                <a:gd name="connsiteX2" fmla="*/ 326105 w 346604"/>
                <a:gd name="connsiteY2" fmla="*/ 99163 h 1135079"/>
                <a:gd name="connsiteX3" fmla="*/ 331874 w 346604"/>
                <a:gd name="connsiteY3" fmla="*/ 922123 h 1135079"/>
                <a:gd name="connsiteX0" fmla="*/ 0 w 391111"/>
                <a:gd name="connsiteY0" fmla="*/ 1166549 h 1166548"/>
                <a:gd name="connsiteX1" fmla="*/ 75391 w 391111"/>
                <a:gd name="connsiteY1" fmla="*/ 131441 h 1166548"/>
                <a:gd name="connsiteX2" fmla="*/ 370612 w 391111"/>
                <a:gd name="connsiteY2" fmla="*/ 100961 h 1166548"/>
                <a:gd name="connsiteX3" fmla="*/ 376381 w 391111"/>
                <a:gd name="connsiteY3" fmla="*/ 923921 h 1166548"/>
                <a:gd name="connsiteX0" fmla="*/ 0 w 391111"/>
                <a:gd name="connsiteY0" fmla="*/ 1154019 h 1154019"/>
                <a:gd name="connsiteX1" fmla="*/ 29319 w 391111"/>
                <a:gd name="connsiteY1" fmla="*/ 940484 h 1154019"/>
                <a:gd name="connsiteX2" fmla="*/ 75391 w 391111"/>
                <a:gd name="connsiteY2" fmla="*/ 118911 h 1154019"/>
                <a:gd name="connsiteX3" fmla="*/ 370612 w 391111"/>
                <a:gd name="connsiteY3" fmla="*/ 88431 h 1154019"/>
                <a:gd name="connsiteX4" fmla="*/ 376381 w 391111"/>
                <a:gd name="connsiteY4" fmla="*/ 911391 h 1154019"/>
                <a:gd name="connsiteX0" fmla="*/ 18086 w 409197"/>
                <a:gd name="connsiteY0" fmla="*/ 1155698 h 1155698"/>
                <a:gd name="connsiteX1" fmla="*/ 2899 w 409197"/>
                <a:gd name="connsiteY1" fmla="*/ 971834 h 1155698"/>
                <a:gd name="connsiteX2" fmla="*/ 93477 w 409197"/>
                <a:gd name="connsiteY2" fmla="*/ 120590 h 1155698"/>
                <a:gd name="connsiteX3" fmla="*/ 388698 w 409197"/>
                <a:gd name="connsiteY3" fmla="*/ 90110 h 1155698"/>
                <a:gd name="connsiteX4" fmla="*/ 394467 w 409197"/>
                <a:gd name="connsiteY4" fmla="*/ 913070 h 1155698"/>
                <a:gd name="connsiteX0" fmla="*/ 75711 w 407479"/>
                <a:gd name="connsiteY0" fmla="*/ 1111192 h 1111192"/>
                <a:gd name="connsiteX1" fmla="*/ 1181 w 407479"/>
                <a:gd name="connsiteY1" fmla="*/ 971834 h 1111192"/>
                <a:gd name="connsiteX2" fmla="*/ 91759 w 407479"/>
                <a:gd name="connsiteY2" fmla="*/ 120590 h 1111192"/>
                <a:gd name="connsiteX3" fmla="*/ 386980 w 407479"/>
                <a:gd name="connsiteY3" fmla="*/ 90110 h 1111192"/>
                <a:gd name="connsiteX4" fmla="*/ 392749 w 407479"/>
                <a:gd name="connsiteY4" fmla="*/ 913070 h 1111192"/>
                <a:gd name="connsiteX0" fmla="*/ 134613 w 407039"/>
                <a:gd name="connsiteY0" fmla="*/ 1111192 h 1111192"/>
                <a:gd name="connsiteX1" fmla="*/ 741 w 407039"/>
                <a:gd name="connsiteY1" fmla="*/ 971834 h 1111192"/>
                <a:gd name="connsiteX2" fmla="*/ 91319 w 407039"/>
                <a:gd name="connsiteY2" fmla="*/ 120590 h 1111192"/>
                <a:gd name="connsiteX3" fmla="*/ 386540 w 407039"/>
                <a:gd name="connsiteY3" fmla="*/ 90110 h 1111192"/>
                <a:gd name="connsiteX4" fmla="*/ 392309 w 407039"/>
                <a:gd name="connsiteY4" fmla="*/ 913070 h 1111192"/>
                <a:gd name="connsiteX0" fmla="*/ 208557 w 406805"/>
                <a:gd name="connsiteY0" fmla="*/ 1096356 h 1096356"/>
                <a:gd name="connsiteX1" fmla="*/ 507 w 406805"/>
                <a:gd name="connsiteY1" fmla="*/ 971834 h 1096356"/>
                <a:gd name="connsiteX2" fmla="*/ 91085 w 406805"/>
                <a:gd name="connsiteY2" fmla="*/ 120590 h 1096356"/>
                <a:gd name="connsiteX3" fmla="*/ 386306 w 406805"/>
                <a:gd name="connsiteY3" fmla="*/ 90110 h 1096356"/>
                <a:gd name="connsiteX4" fmla="*/ 392075 w 406805"/>
                <a:gd name="connsiteY4" fmla="*/ 913070 h 1096356"/>
                <a:gd name="connsiteX0" fmla="*/ 119854 w 407115"/>
                <a:gd name="connsiteY0" fmla="*/ 1126028 h 1126028"/>
                <a:gd name="connsiteX1" fmla="*/ 817 w 407115"/>
                <a:gd name="connsiteY1" fmla="*/ 971834 h 1126028"/>
                <a:gd name="connsiteX2" fmla="*/ 91395 w 407115"/>
                <a:gd name="connsiteY2" fmla="*/ 120590 h 1126028"/>
                <a:gd name="connsiteX3" fmla="*/ 386616 w 407115"/>
                <a:gd name="connsiteY3" fmla="*/ 90110 h 1126028"/>
                <a:gd name="connsiteX4" fmla="*/ 392385 w 407115"/>
                <a:gd name="connsiteY4" fmla="*/ 913070 h 1126028"/>
                <a:gd name="connsiteX0" fmla="*/ 178960 w 406878"/>
                <a:gd name="connsiteY0" fmla="*/ 1096356 h 1096356"/>
                <a:gd name="connsiteX1" fmla="*/ 580 w 406878"/>
                <a:gd name="connsiteY1" fmla="*/ 971834 h 1096356"/>
                <a:gd name="connsiteX2" fmla="*/ 91158 w 406878"/>
                <a:gd name="connsiteY2" fmla="*/ 120590 h 1096356"/>
                <a:gd name="connsiteX3" fmla="*/ 386379 w 406878"/>
                <a:gd name="connsiteY3" fmla="*/ 90110 h 1096356"/>
                <a:gd name="connsiteX4" fmla="*/ 392148 w 406878"/>
                <a:gd name="connsiteY4" fmla="*/ 913070 h 1096356"/>
                <a:gd name="connsiteX0" fmla="*/ 178380 w 406298"/>
                <a:gd name="connsiteY0" fmla="*/ 1096356 h 1163321"/>
                <a:gd name="connsiteX1" fmla="*/ 0 w 406298"/>
                <a:gd name="connsiteY1" fmla="*/ 971834 h 1163321"/>
                <a:gd name="connsiteX2" fmla="*/ 90578 w 406298"/>
                <a:gd name="connsiteY2" fmla="*/ 120590 h 1163321"/>
                <a:gd name="connsiteX3" fmla="*/ 385799 w 406298"/>
                <a:gd name="connsiteY3" fmla="*/ 90110 h 1163321"/>
                <a:gd name="connsiteX4" fmla="*/ 391568 w 406298"/>
                <a:gd name="connsiteY4" fmla="*/ 913070 h 1163321"/>
                <a:gd name="connsiteX0" fmla="*/ 178380 w 406298"/>
                <a:gd name="connsiteY0" fmla="*/ 1022178 h 1139611"/>
                <a:gd name="connsiteX1" fmla="*/ 0 w 406298"/>
                <a:gd name="connsiteY1" fmla="*/ 971834 h 1139611"/>
                <a:gd name="connsiteX2" fmla="*/ 90578 w 406298"/>
                <a:gd name="connsiteY2" fmla="*/ 120590 h 1139611"/>
                <a:gd name="connsiteX3" fmla="*/ 385799 w 406298"/>
                <a:gd name="connsiteY3" fmla="*/ 90110 h 1139611"/>
                <a:gd name="connsiteX4" fmla="*/ 391568 w 406298"/>
                <a:gd name="connsiteY4" fmla="*/ 913070 h 1139611"/>
                <a:gd name="connsiteX0" fmla="*/ 178380 w 393129"/>
                <a:gd name="connsiteY0" fmla="*/ 1020191 h 1137624"/>
                <a:gd name="connsiteX1" fmla="*/ 0 w 393129"/>
                <a:gd name="connsiteY1" fmla="*/ 969847 h 1137624"/>
                <a:gd name="connsiteX2" fmla="*/ 90578 w 393129"/>
                <a:gd name="connsiteY2" fmla="*/ 118603 h 1137624"/>
                <a:gd name="connsiteX3" fmla="*/ 385799 w 393129"/>
                <a:gd name="connsiteY3" fmla="*/ 88123 h 1137624"/>
                <a:gd name="connsiteX4" fmla="*/ 317390 w 393129"/>
                <a:gd name="connsiteY4" fmla="*/ 881412 h 1137624"/>
                <a:gd name="connsiteX0" fmla="*/ 178380 w 426632"/>
                <a:gd name="connsiteY0" fmla="*/ 1134413 h 1251846"/>
                <a:gd name="connsiteX1" fmla="*/ 0 w 426632"/>
                <a:gd name="connsiteY1" fmla="*/ 1084069 h 1251846"/>
                <a:gd name="connsiteX2" fmla="*/ 90578 w 426632"/>
                <a:gd name="connsiteY2" fmla="*/ 232825 h 1251846"/>
                <a:gd name="connsiteX3" fmla="*/ 385799 w 426632"/>
                <a:gd name="connsiteY3" fmla="*/ 202345 h 1251846"/>
                <a:gd name="connsiteX4" fmla="*/ 317390 w 426632"/>
                <a:gd name="connsiteY4" fmla="*/ 995634 h 1251846"/>
                <a:gd name="connsiteX0" fmla="*/ 178380 w 429261"/>
                <a:gd name="connsiteY0" fmla="*/ 1134413 h 1251846"/>
                <a:gd name="connsiteX1" fmla="*/ 0 w 429261"/>
                <a:gd name="connsiteY1" fmla="*/ 1084069 h 1251846"/>
                <a:gd name="connsiteX2" fmla="*/ 90578 w 429261"/>
                <a:gd name="connsiteY2" fmla="*/ 232825 h 1251846"/>
                <a:gd name="connsiteX3" fmla="*/ 385799 w 429261"/>
                <a:gd name="connsiteY3" fmla="*/ 202345 h 1251846"/>
                <a:gd name="connsiteX4" fmla="*/ 335271 w 429261"/>
                <a:gd name="connsiteY4" fmla="*/ 968811 h 1251846"/>
                <a:gd name="connsiteX0" fmla="*/ 178380 w 425434"/>
                <a:gd name="connsiteY0" fmla="*/ 1134413 h 1251846"/>
                <a:gd name="connsiteX1" fmla="*/ 0 w 425434"/>
                <a:gd name="connsiteY1" fmla="*/ 1084069 h 1251846"/>
                <a:gd name="connsiteX2" fmla="*/ 90578 w 425434"/>
                <a:gd name="connsiteY2" fmla="*/ 232825 h 1251846"/>
                <a:gd name="connsiteX3" fmla="*/ 385799 w 425434"/>
                <a:gd name="connsiteY3" fmla="*/ 202345 h 1251846"/>
                <a:gd name="connsiteX4" fmla="*/ 308448 w 425434"/>
                <a:gd name="connsiteY4" fmla="*/ 968811 h 1251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434" h="1251846">
                  <a:moveTo>
                    <a:pt x="178380" y="1134413"/>
                  </a:moveTo>
                  <a:cubicBezTo>
                    <a:pt x="183267" y="1098824"/>
                    <a:pt x="31942" y="1449451"/>
                    <a:pt x="0" y="1084069"/>
                  </a:cubicBezTo>
                  <a:cubicBezTo>
                    <a:pt x="12565" y="911551"/>
                    <a:pt x="26278" y="379779"/>
                    <a:pt x="90578" y="232825"/>
                  </a:cubicBezTo>
                  <a:cubicBezTo>
                    <a:pt x="154878" y="85871"/>
                    <a:pt x="258983" y="-191831"/>
                    <a:pt x="385799" y="202345"/>
                  </a:cubicBezTo>
                  <a:cubicBezTo>
                    <a:pt x="512615" y="596521"/>
                    <a:pt x="293208" y="895151"/>
                    <a:pt x="308448" y="968811"/>
                  </a:cubicBezTo>
                </a:path>
              </a:pathLst>
            </a:cu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28" name="MH_Other_10">
              <a:extLst>
                <a:ext uri="{FF2B5EF4-FFF2-40B4-BE49-F238E27FC236}">
                  <a16:creationId xmlns="" xmlns:a16="http://schemas.microsoft.com/office/drawing/2014/main" id="{42C90F44-D367-3042-BCF8-9684498700C6}"/>
                </a:ext>
              </a:extLst>
            </p:cNvPr>
            <p:cNvSpPr/>
            <p:nvPr>
              <p:custDataLst>
                <p:tags r:id="rId14"/>
              </p:custDataLst>
            </p:nvPr>
          </p:nvSpPr>
          <p:spPr bwMode="auto">
            <a:xfrm>
              <a:off x="2597150" y="2195513"/>
              <a:ext cx="584200" cy="584200"/>
            </a:xfrm>
            <a:prstGeom prst="ellipse">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2000" b="1" dirty="0">
                  <a:solidFill>
                    <a:srgbClr val="FFFFFF"/>
                  </a:solidFill>
                  <a:latin typeface="Arial" panose="020B0604020202020204" pitchFamily="34" charset="0"/>
                  <a:cs typeface="Arial" panose="020B0604020202020204" pitchFamily="34" charset="0"/>
                </a:rPr>
                <a:t>01</a:t>
              </a:r>
              <a:endParaRPr lang="zh-CN" altLang="en-US" sz="2000" b="1" dirty="0">
                <a:solidFill>
                  <a:srgbClr val="FFFFFF"/>
                </a:solidFill>
                <a:latin typeface="Arial" panose="020B0604020202020204" pitchFamily="34" charset="0"/>
                <a:cs typeface="Arial" panose="020B0604020202020204" pitchFamily="34" charset="0"/>
              </a:endParaRPr>
            </a:p>
          </p:txBody>
        </p:sp>
        <p:sp>
          <p:nvSpPr>
            <p:cNvPr id="29" name="MH_Other_31">
              <a:extLst>
                <a:ext uri="{FF2B5EF4-FFF2-40B4-BE49-F238E27FC236}">
                  <a16:creationId xmlns="" xmlns:a16="http://schemas.microsoft.com/office/drawing/2014/main" id="{C9213795-DFDE-1B4F-9395-D5C0B915DDF3}"/>
                </a:ext>
              </a:extLst>
            </p:cNvPr>
            <p:cNvSpPr/>
            <p:nvPr>
              <p:custDataLst>
                <p:tags r:id="rId15"/>
              </p:custDataLst>
            </p:nvPr>
          </p:nvSpPr>
          <p:spPr bwMode="auto">
            <a:xfrm rot="21389837">
              <a:off x="2719227" y="2666595"/>
              <a:ext cx="354687" cy="122105"/>
            </a:xfrm>
            <a:prstGeom prst="ellipse">
              <a:avLst/>
            </a:prstGeom>
            <a:gradFill flip="none" rotWithShape="1">
              <a:gsLst>
                <a:gs pos="0">
                  <a:sysClr val="window" lastClr="FFFFFF">
                    <a:alpha val="55000"/>
                  </a:sysClr>
                </a:gs>
                <a:gs pos="50000">
                  <a:sysClr val="window" lastClr="FFFFFF">
                    <a:shade val="67500"/>
                    <a:satMod val="115000"/>
                    <a:alpha val="12000"/>
                  </a:sysClr>
                </a:gs>
                <a:gs pos="100000">
                  <a:sysClr val="window" lastClr="FFFFFF">
                    <a:shade val="100000"/>
                    <a:satMod val="115000"/>
                    <a:alpha val="0"/>
                  </a:sysClr>
                </a:gs>
              </a:gsLst>
              <a:path path="shape">
                <a:fillToRect l="50000" t="50000" r="50000" b="50000"/>
              </a:path>
              <a:tileRect/>
            </a:gradFill>
            <a:ln w="12700" cap="flat" cmpd="sng" algn="ctr">
              <a:noFill/>
              <a:prstDash val="solid"/>
              <a:miter lim="800000"/>
            </a:ln>
            <a:effectLst/>
          </p:spPr>
          <p:txBody>
            <a:bodyPr anchor="ctr"/>
            <a:lstStyle/>
            <a:p>
              <a:pPr algn="ctr">
                <a:defRPr/>
              </a:pPr>
              <a:endParaRPr lang="zh-CN" altLang="en-US" sz="1350" kern="0">
                <a:solidFill>
                  <a:srgbClr val="FFFFFF"/>
                </a:solidFill>
              </a:endParaRPr>
            </a:p>
          </p:txBody>
        </p:sp>
        <p:sp>
          <p:nvSpPr>
            <p:cNvPr id="30" name="MH_Other_32">
              <a:extLst>
                <a:ext uri="{FF2B5EF4-FFF2-40B4-BE49-F238E27FC236}">
                  <a16:creationId xmlns="" xmlns:a16="http://schemas.microsoft.com/office/drawing/2014/main" id="{13B3F823-DF53-FB45-895B-519B7234D22F}"/>
                </a:ext>
              </a:extLst>
            </p:cNvPr>
            <p:cNvSpPr/>
            <p:nvPr>
              <p:custDataLst>
                <p:tags r:id="rId16"/>
              </p:custDataLst>
            </p:nvPr>
          </p:nvSpPr>
          <p:spPr bwMode="auto">
            <a:xfrm rot="2179789">
              <a:off x="2705599" y="2216041"/>
              <a:ext cx="383694" cy="383694"/>
            </a:xfrm>
            <a:prstGeom prst="ellipse">
              <a:avLst/>
            </a:prstGeom>
            <a:gradFill flip="none" rotWithShape="1">
              <a:gsLst>
                <a:gs pos="0">
                  <a:sysClr val="window" lastClr="FFFFFF">
                    <a:alpha val="0"/>
                  </a:sysClr>
                </a:gs>
                <a:gs pos="16000">
                  <a:sysClr val="window" lastClr="FFFFFF">
                    <a:alpha val="51000"/>
                  </a:sysClr>
                </a:gs>
                <a:gs pos="30000">
                  <a:sysClr val="window" lastClr="FFFFFF">
                    <a:alpha val="0"/>
                  </a:sysClr>
                </a:gs>
              </a:gsLst>
              <a:lin ang="2700000" scaled="1"/>
              <a:tileRect/>
            </a:gradFill>
            <a:ln w="12700" cap="flat" cmpd="sng" algn="ctr">
              <a:noFill/>
              <a:prstDash val="solid"/>
              <a:miter lim="800000"/>
            </a:ln>
            <a:effectLst/>
          </p:spPr>
          <p:txBody>
            <a:bodyPr anchor="ctr"/>
            <a:lstStyle/>
            <a:p>
              <a:pPr algn="ctr">
                <a:defRPr/>
              </a:pPr>
              <a:endParaRPr lang="zh-CN" altLang="en-US" sz="1350" kern="0">
                <a:solidFill>
                  <a:srgbClr val="FFFFFF"/>
                </a:solidFill>
              </a:endParaRPr>
            </a:p>
          </p:txBody>
        </p:sp>
        <p:sp>
          <p:nvSpPr>
            <p:cNvPr id="31" name="矩形 67">
              <a:extLst>
                <a:ext uri="{FF2B5EF4-FFF2-40B4-BE49-F238E27FC236}">
                  <a16:creationId xmlns="" xmlns:a16="http://schemas.microsoft.com/office/drawing/2014/main" id="{593E77B9-0CD7-DB4C-9C56-CFF2120716B8}"/>
                </a:ext>
              </a:extLst>
            </p:cNvPr>
            <p:cNvSpPr/>
            <p:nvPr/>
          </p:nvSpPr>
          <p:spPr>
            <a:xfrm>
              <a:off x="1518869" y="4151148"/>
              <a:ext cx="2393917" cy="2278765"/>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2400" dirty="0">
                  <a:solidFill>
                    <a:schemeClr val="bg1"/>
                  </a:solidFill>
                  <a:latin typeface="Calibri" panose="020F0502020204030204" pitchFamily="34" charset="0"/>
                  <a:cs typeface="Calibri" panose="020F0502020204030204" pitchFamily="34" charset="0"/>
                </a:rPr>
                <a:t>MẠC ĐĨNH CHI ĐÃ NỖ LỰC NHƯ THẾ NÀO ĐỂ THI ĐỖ TRẠNG NGUYÊN?</a:t>
              </a:r>
              <a:endParaRPr lang="zh-CN" altLang="en-US" sz="2400" dirty="0">
                <a:solidFill>
                  <a:schemeClr val="bg1"/>
                </a:solidFill>
                <a:latin typeface="Calibri" panose="020F0502020204030204" pitchFamily="34" charset="0"/>
                <a:cs typeface="Calibri" panose="020F0502020204030204" pitchFamily="34" charset="0"/>
              </a:endParaRPr>
            </a:p>
          </p:txBody>
        </p:sp>
      </p:grpSp>
      <p:grpSp>
        <p:nvGrpSpPr>
          <p:cNvPr id="33" name="组合 2">
            <a:extLst>
              <a:ext uri="{FF2B5EF4-FFF2-40B4-BE49-F238E27FC236}">
                <a16:creationId xmlns="" xmlns:a16="http://schemas.microsoft.com/office/drawing/2014/main" id="{35AD135E-1159-4F47-BD2F-D72597CB488F}"/>
              </a:ext>
            </a:extLst>
          </p:cNvPr>
          <p:cNvGrpSpPr/>
          <p:nvPr/>
        </p:nvGrpSpPr>
        <p:grpSpPr>
          <a:xfrm>
            <a:off x="6655719" y="1346178"/>
            <a:ext cx="3186209" cy="4758206"/>
            <a:chOff x="2837544" y="2133600"/>
            <a:chExt cx="3186209" cy="4758206"/>
          </a:xfrm>
        </p:grpSpPr>
        <p:sp>
          <p:nvSpPr>
            <p:cNvPr id="34" name="MH_Other_2">
              <a:extLst>
                <a:ext uri="{FF2B5EF4-FFF2-40B4-BE49-F238E27FC236}">
                  <a16:creationId xmlns="" xmlns:a16="http://schemas.microsoft.com/office/drawing/2014/main" id="{0ECA74A7-C3EC-A945-9D18-4C6399ABB87D}"/>
                </a:ext>
              </a:extLst>
            </p:cNvPr>
            <p:cNvSpPr/>
            <p:nvPr>
              <p:custDataLst>
                <p:tags r:id="rId1"/>
              </p:custDataLst>
            </p:nvPr>
          </p:nvSpPr>
          <p:spPr>
            <a:xfrm>
              <a:off x="4251325" y="2133600"/>
              <a:ext cx="704850" cy="706438"/>
            </a:xfrm>
            <a:prstGeom prst="ellipse">
              <a:avLst/>
            </a:prstGeom>
            <a:solidFill>
              <a:sysClr val="window" lastClr="FFFFFF">
                <a:lumMod val="85000"/>
              </a:sysClr>
            </a:solidFill>
            <a:ln w="12700" cap="flat" cmpd="sng" algn="ctr">
              <a:noFill/>
              <a:prstDash val="solid"/>
              <a:miter lim="800000"/>
            </a:ln>
            <a:effectLst>
              <a:outerShdw blurRad="50800" dist="25400" dir="5400000" algn="t" rotWithShape="0">
                <a:prstClr val="black">
                  <a:alpha val="40000"/>
                </a:prstClr>
              </a:outerShdw>
            </a:effectLst>
          </p:spPr>
          <p:txBody>
            <a:bodyPr lIns="68580" tIns="34290" rIns="68580" bIns="34290" anchor="ctr"/>
            <a:lstStyle/>
            <a:p>
              <a:pPr algn="ctr">
                <a:defRPr/>
              </a:pPr>
              <a:endParaRPr lang="zh-CN" altLang="en-US" sz="1350" kern="0">
                <a:solidFill>
                  <a:srgbClr val="FFFFFF"/>
                </a:solidFill>
              </a:endParaRPr>
            </a:p>
          </p:txBody>
        </p:sp>
        <p:sp>
          <p:nvSpPr>
            <p:cNvPr id="35" name="MH_SubTitle_2">
              <a:extLst>
                <a:ext uri="{FF2B5EF4-FFF2-40B4-BE49-F238E27FC236}">
                  <a16:creationId xmlns="" xmlns:a16="http://schemas.microsoft.com/office/drawing/2014/main" id="{377CB684-9E95-BF42-9545-59710AC05BA6}"/>
                </a:ext>
              </a:extLst>
            </p:cNvPr>
            <p:cNvSpPr/>
            <p:nvPr>
              <p:custDataLst>
                <p:tags r:id="rId2"/>
              </p:custDataLst>
            </p:nvPr>
          </p:nvSpPr>
          <p:spPr>
            <a:xfrm>
              <a:off x="2837544" y="3043513"/>
              <a:ext cx="3186209" cy="3848293"/>
            </a:xfrm>
            <a:custGeom>
              <a:avLst/>
              <a:gdLst>
                <a:gd name="connsiteX0" fmla="*/ 771513 w 1543025"/>
                <a:gd name="connsiteY0" fmla="*/ 280548 h 3015913"/>
                <a:gd name="connsiteX1" fmla="*/ 640638 w 1543025"/>
                <a:gd name="connsiteY1" fmla="*/ 411423 h 3015913"/>
                <a:gd name="connsiteX2" fmla="*/ 771513 w 1543025"/>
                <a:gd name="connsiteY2" fmla="*/ 542298 h 3015913"/>
                <a:gd name="connsiteX3" fmla="*/ 902388 w 1543025"/>
                <a:gd name="connsiteY3" fmla="*/ 411423 h 3015913"/>
                <a:gd name="connsiteX4" fmla="*/ 771513 w 1543025"/>
                <a:gd name="connsiteY4" fmla="*/ 280548 h 3015913"/>
                <a:gd name="connsiteX5" fmla="*/ 771513 w 1543025"/>
                <a:gd name="connsiteY5" fmla="*/ 0 h 3015913"/>
                <a:gd name="connsiteX6" fmla="*/ 1543025 w 1543025"/>
                <a:gd name="connsiteY6" fmla="*/ 481223 h 3015913"/>
                <a:gd name="connsiteX7" fmla="*/ 1543025 w 1543025"/>
                <a:gd name="connsiteY7" fmla="*/ 3015913 h 3015913"/>
                <a:gd name="connsiteX8" fmla="*/ 0 w 1543025"/>
                <a:gd name="connsiteY8" fmla="*/ 3015913 h 3015913"/>
                <a:gd name="connsiteX9" fmla="*/ 0 w 1543025"/>
                <a:gd name="connsiteY9" fmla="*/ 481223 h 301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25" h="3015913">
                  <a:moveTo>
                    <a:pt x="771513" y="280548"/>
                  </a:moveTo>
                  <a:cubicBezTo>
                    <a:pt x="699233" y="280548"/>
                    <a:pt x="640638" y="339143"/>
                    <a:pt x="640638" y="411423"/>
                  </a:cubicBezTo>
                  <a:cubicBezTo>
                    <a:pt x="640638" y="483703"/>
                    <a:pt x="699233" y="542298"/>
                    <a:pt x="771513" y="542298"/>
                  </a:cubicBezTo>
                  <a:cubicBezTo>
                    <a:pt x="843793" y="542298"/>
                    <a:pt x="902388" y="483703"/>
                    <a:pt x="902388" y="411423"/>
                  </a:cubicBezTo>
                  <a:cubicBezTo>
                    <a:pt x="902388" y="339143"/>
                    <a:pt x="843793" y="280548"/>
                    <a:pt x="771513" y="280548"/>
                  </a:cubicBezTo>
                  <a:close/>
                  <a:moveTo>
                    <a:pt x="771513" y="0"/>
                  </a:moveTo>
                  <a:lnTo>
                    <a:pt x="1543025" y="481223"/>
                  </a:lnTo>
                  <a:lnTo>
                    <a:pt x="1543025" y="3015913"/>
                  </a:lnTo>
                  <a:lnTo>
                    <a:pt x="0" y="3015913"/>
                  </a:lnTo>
                  <a:lnTo>
                    <a:pt x="0" y="48122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0" rIns="68580" bIns="972000" anchor="ctr">
              <a:normAutofit/>
            </a:bodyPr>
            <a:lstStyle/>
            <a:p>
              <a:pPr algn="ctr">
                <a:defRPr/>
              </a:pPr>
              <a:endParaRPr lang="zh-CN" altLang="en-US" sz="2400" dirty="0">
                <a:solidFill>
                  <a:srgbClr val="FFFFFF"/>
                </a:solidFill>
              </a:endParaRPr>
            </a:p>
          </p:txBody>
        </p:sp>
        <p:sp>
          <p:nvSpPr>
            <p:cNvPr id="36" name="MH_Other_11">
              <a:extLst>
                <a:ext uri="{FF2B5EF4-FFF2-40B4-BE49-F238E27FC236}">
                  <a16:creationId xmlns="" xmlns:a16="http://schemas.microsoft.com/office/drawing/2014/main" id="{3FC99B55-1E16-4E4B-B66D-D7AA18D6E10F}"/>
                </a:ext>
              </a:extLst>
            </p:cNvPr>
            <p:cNvSpPr/>
            <p:nvPr>
              <p:custDataLst>
                <p:tags r:id="rId3"/>
              </p:custDataLst>
            </p:nvPr>
          </p:nvSpPr>
          <p:spPr>
            <a:xfrm>
              <a:off x="2856037" y="6446979"/>
              <a:ext cx="3153861" cy="4333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p>
          </p:txBody>
        </p:sp>
        <p:cxnSp>
          <p:nvCxnSpPr>
            <p:cNvPr id="37" name="MH_Other_12">
              <a:extLst>
                <a:ext uri="{FF2B5EF4-FFF2-40B4-BE49-F238E27FC236}">
                  <a16:creationId xmlns="" xmlns:a16="http://schemas.microsoft.com/office/drawing/2014/main" id="{F809B09B-81E1-FF4E-A1E1-864ED82927F9}"/>
                </a:ext>
              </a:extLst>
            </p:cNvPr>
            <p:cNvCxnSpPr/>
            <p:nvPr>
              <p:custDataLst>
                <p:tags r:id="rId4"/>
              </p:custDataLst>
            </p:nvPr>
          </p:nvCxnSpPr>
          <p:spPr>
            <a:xfrm>
              <a:off x="3747317" y="6240285"/>
              <a:ext cx="1362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8" name="MH_Other_14">
              <a:extLst>
                <a:ext uri="{FF2B5EF4-FFF2-40B4-BE49-F238E27FC236}">
                  <a16:creationId xmlns="" xmlns:a16="http://schemas.microsoft.com/office/drawing/2014/main" id="{E80D2E9C-2806-ED46-A302-DCA972F15D8B}"/>
                </a:ext>
              </a:extLst>
            </p:cNvPr>
            <p:cNvSpPr/>
            <p:nvPr>
              <p:custDataLst>
                <p:tags r:id="rId5"/>
              </p:custDataLst>
            </p:nvPr>
          </p:nvSpPr>
          <p:spPr>
            <a:xfrm>
              <a:off x="4333876" y="2451101"/>
              <a:ext cx="365125" cy="1076325"/>
            </a:xfrm>
            <a:custGeom>
              <a:avLst/>
              <a:gdLst>
                <a:gd name="connsiteX0" fmla="*/ 99809 w 763548"/>
                <a:gd name="connsiteY0" fmla="*/ 959606 h 959606"/>
                <a:gd name="connsiteX1" fmla="*/ 54089 w 763548"/>
                <a:gd name="connsiteY1" fmla="*/ 60446 h 959606"/>
                <a:gd name="connsiteX2" fmla="*/ 755129 w 763548"/>
                <a:gd name="connsiteY2" fmla="*/ 167126 h 959606"/>
                <a:gd name="connsiteX3" fmla="*/ 465569 w 763548"/>
                <a:gd name="connsiteY3" fmla="*/ 852926 h 959606"/>
                <a:gd name="connsiteX0" fmla="*/ 99809 w 763548"/>
                <a:gd name="connsiteY0" fmla="*/ 1041447 h 1041447"/>
                <a:gd name="connsiteX1" fmla="*/ 54089 w 763548"/>
                <a:gd name="connsiteY1" fmla="*/ 66087 h 1041447"/>
                <a:gd name="connsiteX2" fmla="*/ 755129 w 763548"/>
                <a:gd name="connsiteY2" fmla="*/ 172767 h 1041447"/>
                <a:gd name="connsiteX3" fmla="*/ 465569 w 763548"/>
                <a:gd name="connsiteY3" fmla="*/ 858567 h 1041447"/>
                <a:gd name="connsiteX0" fmla="*/ 87445 w 589165"/>
                <a:gd name="connsiteY0" fmla="*/ 1265428 h 1265428"/>
                <a:gd name="connsiteX1" fmla="*/ 41725 w 589165"/>
                <a:gd name="connsiteY1" fmla="*/ 290068 h 1265428"/>
                <a:gd name="connsiteX2" fmla="*/ 575125 w 589165"/>
                <a:gd name="connsiteY2" fmla="*/ 46228 h 1265428"/>
                <a:gd name="connsiteX3" fmla="*/ 453205 w 589165"/>
                <a:gd name="connsiteY3" fmla="*/ 1082548 h 1265428"/>
                <a:gd name="connsiteX0" fmla="*/ 23351 w 516465"/>
                <a:gd name="connsiteY0" fmla="*/ 1265428 h 1265428"/>
                <a:gd name="connsiteX1" fmla="*/ 160511 w 516465"/>
                <a:gd name="connsiteY1" fmla="*/ 290068 h 1265428"/>
                <a:gd name="connsiteX2" fmla="*/ 511031 w 516465"/>
                <a:gd name="connsiteY2" fmla="*/ 46228 h 1265428"/>
                <a:gd name="connsiteX3" fmla="*/ 389111 w 516465"/>
                <a:gd name="connsiteY3" fmla="*/ 1082548 h 1265428"/>
                <a:gd name="connsiteX0" fmla="*/ 46185 w 544047"/>
                <a:gd name="connsiteY0" fmla="*/ 1265428 h 1265428"/>
                <a:gd name="connsiteX1" fmla="*/ 76665 w 544047"/>
                <a:gd name="connsiteY1" fmla="*/ 290068 h 1265428"/>
                <a:gd name="connsiteX2" fmla="*/ 533865 w 544047"/>
                <a:gd name="connsiteY2" fmla="*/ 46228 h 1265428"/>
                <a:gd name="connsiteX3" fmla="*/ 411945 w 544047"/>
                <a:gd name="connsiteY3" fmla="*/ 1082548 h 1265428"/>
                <a:gd name="connsiteX0" fmla="*/ 110427 w 608289"/>
                <a:gd name="connsiteY0" fmla="*/ 1265428 h 1265428"/>
                <a:gd name="connsiteX1" fmla="*/ 140907 w 608289"/>
                <a:gd name="connsiteY1" fmla="*/ 290068 h 1265428"/>
                <a:gd name="connsiteX2" fmla="*/ 598107 w 608289"/>
                <a:gd name="connsiteY2" fmla="*/ 46228 h 1265428"/>
                <a:gd name="connsiteX3" fmla="*/ 476187 w 608289"/>
                <a:gd name="connsiteY3" fmla="*/ 1082548 h 1265428"/>
                <a:gd name="connsiteX0" fmla="*/ 48521 w 590413"/>
                <a:gd name="connsiteY0" fmla="*/ 1103198 h 1103198"/>
                <a:gd name="connsiteX1" fmla="*/ 79001 w 590413"/>
                <a:gd name="connsiteY1" fmla="*/ 127838 h 1103198"/>
                <a:gd name="connsiteX2" fmla="*/ 581921 w 590413"/>
                <a:gd name="connsiteY2" fmla="*/ 97358 h 1103198"/>
                <a:gd name="connsiteX3" fmla="*/ 414281 w 590413"/>
                <a:gd name="connsiteY3" fmla="*/ 920318 h 1103198"/>
                <a:gd name="connsiteX0" fmla="*/ 48521 w 590894"/>
                <a:gd name="connsiteY0" fmla="*/ 1225803 h 1225803"/>
                <a:gd name="connsiteX1" fmla="*/ 79001 w 590894"/>
                <a:gd name="connsiteY1" fmla="*/ 250443 h 1225803"/>
                <a:gd name="connsiteX2" fmla="*/ 581921 w 590894"/>
                <a:gd name="connsiteY2" fmla="*/ 219963 h 1225803"/>
                <a:gd name="connsiteX3" fmla="*/ 414281 w 590894"/>
                <a:gd name="connsiteY3" fmla="*/ 1042923 h 1225803"/>
                <a:gd name="connsiteX0" fmla="*/ 26321 w 675662"/>
                <a:gd name="connsiteY0" fmla="*/ 1257677 h 1257677"/>
                <a:gd name="connsiteX1" fmla="*/ 163481 w 675662"/>
                <a:gd name="connsiteY1" fmla="*/ 251837 h 1257677"/>
                <a:gd name="connsiteX2" fmla="*/ 666401 w 675662"/>
                <a:gd name="connsiteY2" fmla="*/ 221357 h 1257677"/>
                <a:gd name="connsiteX3" fmla="*/ 498761 w 675662"/>
                <a:gd name="connsiteY3" fmla="*/ 1044317 h 1257677"/>
                <a:gd name="connsiteX0" fmla="*/ 43742 w 601395"/>
                <a:gd name="connsiteY0" fmla="*/ 1241740 h 1241740"/>
                <a:gd name="connsiteX1" fmla="*/ 89462 w 601395"/>
                <a:gd name="connsiteY1" fmla="*/ 251140 h 1241740"/>
                <a:gd name="connsiteX2" fmla="*/ 592382 w 601395"/>
                <a:gd name="connsiteY2" fmla="*/ 220660 h 1241740"/>
                <a:gd name="connsiteX3" fmla="*/ 424742 w 601395"/>
                <a:gd name="connsiteY3" fmla="*/ 1043620 h 1241740"/>
                <a:gd name="connsiteX0" fmla="*/ 43742 w 596005"/>
                <a:gd name="connsiteY0" fmla="*/ 1119350 h 1119350"/>
                <a:gd name="connsiteX1" fmla="*/ 89462 w 596005"/>
                <a:gd name="connsiteY1" fmla="*/ 128750 h 1119350"/>
                <a:gd name="connsiteX2" fmla="*/ 592382 w 596005"/>
                <a:gd name="connsiteY2" fmla="*/ 98270 h 1119350"/>
                <a:gd name="connsiteX3" fmla="*/ 333302 w 596005"/>
                <a:gd name="connsiteY3" fmla="*/ 921230 h 1119350"/>
                <a:gd name="connsiteX0" fmla="*/ 43742 w 597650"/>
                <a:gd name="connsiteY0" fmla="*/ 1119350 h 1119350"/>
                <a:gd name="connsiteX1" fmla="*/ 89462 w 597650"/>
                <a:gd name="connsiteY1" fmla="*/ 128750 h 1119350"/>
                <a:gd name="connsiteX2" fmla="*/ 592382 w 597650"/>
                <a:gd name="connsiteY2" fmla="*/ 98270 h 1119350"/>
                <a:gd name="connsiteX3" fmla="*/ 371402 w 597650"/>
                <a:gd name="connsiteY3" fmla="*/ 921230 h 1119350"/>
                <a:gd name="connsiteX0" fmla="*/ 43742 w 598661"/>
                <a:gd name="connsiteY0" fmla="*/ 1119967 h 1119967"/>
                <a:gd name="connsiteX1" fmla="*/ 89462 w 598661"/>
                <a:gd name="connsiteY1" fmla="*/ 129367 h 1119967"/>
                <a:gd name="connsiteX2" fmla="*/ 592382 w 598661"/>
                <a:gd name="connsiteY2" fmla="*/ 98887 h 1119967"/>
                <a:gd name="connsiteX3" fmla="*/ 390452 w 598661"/>
                <a:gd name="connsiteY3" fmla="*/ 931372 h 1119967"/>
                <a:gd name="connsiteX0" fmla="*/ 43742 w 599221"/>
                <a:gd name="connsiteY0" fmla="*/ 1116893 h 1116893"/>
                <a:gd name="connsiteX1" fmla="*/ 89462 w 599221"/>
                <a:gd name="connsiteY1" fmla="*/ 126293 h 1116893"/>
                <a:gd name="connsiteX2" fmla="*/ 592382 w 599221"/>
                <a:gd name="connsiteY2" fmla="*/ 95813 h 1116893"/>
                <a:gd name="connsiteX3" fmla="*/ 399977 w 599221"/>
                <a:gd name="connsiteY3" fmla="*/ 880673 h 1116893"/>
                <a:gd name="connsiteX0" fmla="*/ 43742 w 598661"/>
                <a:gd name="connsiteY0" fmla="*/ 1119349 h 1119349"/>
                <a:gd name="connsiteX1" fmla="*/ 89462 w 598661"/>
                <a:gd name="connsiteY1" fmla="*/ 128749 h 1119349"/>
                <a:gd name="connsiteX2" fmla="*/ 592382 w 598661"/>
                <a:gd name="connsiteY2" fmla="*/ 98269 h 1119349"/>
                <a:gd name="connsiteX3" fmla="*/ 390452 w 598661"/>
                <a:gd name="connsiteY3" fmla="*/ 921229 h 1119349"/>
                <a:gd name="connsiteX0" fmla="*/ 35221 w 396661"/>
                <a:gd name="connsiteY0" fmla="*/ 1119349 h 1119349"/>
                <a:gd name="connsiteX1" fmla="*/ 80941 w 396661"/>
                <a:gd name="connsiteY1" fmla="*/ 128749 h 1119349"/>
                <a:gd name="connsiteX2" fmla="*/ 376162 w 396661"/>
                <a:gd name="connsiteY2" fmla="*/ 98269 h 1119349"/>
                <a:gd name="connsiteX3" fmla="*/ 381931 w 396661"/>
                <a:gd name="connsiteY3" fmla="*/ 921229 h 1119349"/>
                <a:gd name="connsiteX0" fmla="*/ 151837 w 513277"/>
                <a:gd name="connsiteY0" fmla="*/ 1184144 h 1184144"/>
                <a:gd name="connsiteX1" fmla="*/ 197557 w 513277"/>
                <a:gd name="connsiteY1" fmla="*/ 193544 h 1184144"/>
                <a:gd name="connsiteX2" fmla="*/ 492778 w 513277"/>
                <a:gd name="connsiteY2" fmla="*/ 163064 h 1184144"/>
                <a:gd name="connsiteX3" fmla="*/ 498547 w 513277"/>
                <a:gd name="connsiteY3" fmla="*/ 986024 h 1184144"/>
                <a:gd name="connsiteX0" fmla="*/ 114125 w 475565"/>
                <a:gd name="connsiteY0" fmla="*/ 1184144 h 1184144"/>
                <a:gd name="connsiteX1" fmla="*/ 159845 w 475565"/>
                <a:gd name="connsiteY1" fmla="*/ 193544 h 1184144"/>
                <a:gd name="connsiteX2" fmla="*/ 455066 w 475565"/>
                <a:gd name="connsiteY2" fmla="*/ 163064 h 1184144"/>
                <a:gd name="connsiteX3" fmla="*/ 460835 w 475565"/>
                <a:gd name="connsiteY3" fmla="*/ 986024 h 1184144"/>
                <a:gd name="connsiteX0" fmla="*/ -1 w 361439"/>
                <a:gd name="connsiteY0" fmla="*/ 1090904 h 1090904"/>
                <a:gd name="connsiteX1" fmla="*/ 45719 w 361439"/>
                <a:gd name="connsiteY1" fmla="*/ 100304 h 1090904"/>
                <a:gd name="connsiteX2" fmla="*/ 340940 w 361439"/>
                <a:gd name="connsiteY2" fmla="*/ 69824 h 1090904"/>
                <a:gd name="connsiteX3" fmla="*/ 346709 w 361439"/>
                <a:gd name="connsiteY3" fmla="*/ 892784 h 1090904"/>
                <a:gd name="connsiteX0" fmla="*/ 0 w 346604"/>
                <a:gd name="connsiteY0" fmla="*/ 1135079 h 1135079"/>
                <a:gd name="connsiteX1" fmla="*/ 30884 w 346604"/>
                <a:gd name="connsiteY1" fmla="*/ 129643 h 1135079"/>
                <a:gd name="connsiteX2" fmla="*/ 326105 w 346604"/>
                <a:gd name="connsiteY2" fmla="*/ 99163 h 1135079"/>
                <a:gd name="connsiteX3" fmla="*/ 331874 w 346604"/>
                <a:gd name="connsiteY3" fmla="*/ 922123 h 1135079"/>
                <a:gd name="connsiteX0" fmla="*/ 0 w 391111"/>
                <a:gd name="connsiteY0" fmla="*/ 1166549 h 1166548"/>
                <a:gd name="connsiteX1" fmla="*/ 75391 w 391111"/>
                <a:gd name="connsiteY1" fmla="*/ 131441 h 1166548"/>
                <a:gd name="connsiteX2" fmla="*/ 370612 w 391111"/>
                <a:gd name="connsiteY2" fmla="*/ 100961 h 1166548"/>
                <a:gd name="connsiteX3" fmla="*/ 376381 w 391111"/>
                <a:gd name="connsiteY3" fmla="*/ 923921 h 1166548"/>
                <a:gd name="connsiteX0" fmla="*/ 0 w 391111"/>
                <a:gd name="connsiteY0" fmla="*/ 1154019 h 1154019"/>
                <a:gd name="connsiteX1" fmla="*/ 29319 w 391111"/>
                <a:gd name="connsiteY1" fmla="*/ 940484 h 1154019"/>
                <a:gd name="connsiteX2" fmla="*/ 75391 w 391111"/>
                <a:gd name="connsiteY2" fmla="*/ 118911 h 1154019"/>
                <a:gd name="connsiteX3" fmla="*/ 370612 w 391111"/>
                <a:gd name="connsiteY3" fmla="*/ 88431 h 1154019"/>
                <a:gd name="connsiteX4" fmla="*/ 376381 w 391111"/>
                <a:gd name="connsiteY4" fmla="*/ 911391 h 1154019"/>
                <a:gd name="connsiteX0" fmla="*/ 18086 w 409197"/>
                <a:gd name="connsiteY0" fmla="*/ 1155698 h 1155698"/>
                <a:gd name="connsiteX1" fmla="*/ 2899 w 409197"/>
                <a:gd name="connsiteY1" fmla="*/ 971834 h 1155698"/>
                <a:gd name="connsiteX2" fmla="*/ 93477 w 409197"/>
                <a:gd name="connsiteY2" fmla="*/ 120590 h 1155698"/>
                <a:gd name="connsiteX3" fmla="*/ 388698 w 409197"/>
                <a:gd name="connsiteY3" fmla="*/ 90110 h 1155698"/>
                <a:gd name="connsiteX4" fmla="*/ 394467 w 409197"/>
                <a:gd name="connsiteY4" fmla="*/ 913070 h 1155698"/>
                <a:gd name="connsiteX0" fmla="*/ 75711 w 407479"/>
                <a:gd name="connsiteY0" fmla="*/ 1111192 h 1111192"/>
                <a:gd name="connsiteX1" fmla="*/ 1181 w 407479"/>
                <a:gd name="connsiteY1" fmla="*/ 971834 h 1111192"/>
                <a:gd name="connsiteX2" fmla="*/ 91759 w 407479"/>
                <a:gd name="connsiteY2" fmla="*/ 120590 h 1111192"/>
                <a:gd name="connsiteX3" fmla="*/ 386980 w 407479"/>
                <a:gd name="connsiteY3" fmla="*/ 90110 h 1111192"/>
                <a:gd name="connsiteX4" fmla="*/ 392749 w 407479"/>
                <a:gd name="connsiteY4" fmla="*/ 913070 h 1111192"/>
                <a:gd name="connsiteX0" fmla="*/ 134613 w 407039"/>
                <a:gd name="connsiteY0" fmla="*/ 1111192 h 1111192"/>
                <a:gd name="connsiteX1" fmla="*/ 741 w 407039"/>
                <a:gd name="connsiteY1" fmla="*/ 971834 h 1111192"/>
                <a:gd name="connsiteX2" fmla="*/ 91319 w 407039"/>
                <a:gd name="connsiteY2" fmla="*/ 120590 h 1111192"/>
                <a:gd name="connsiteX3" fmla="*/ 386540 w 407039"/>
                <a:gd name="connsiteY3" fmla="*/ 90110 h 1111192"/>
                <a:gd name="connsiteX4" fmla="*/ 392309 w 407039"/>
                <a:gd name="connsiteY4" fmla="*/ 913070 h 1111192"/>
                <a:gd name="connsiteX0" fmla="*/ 208557 w 406805"/>
                <a:gd name="connsiteY0" fmla="*/ 1096356 h 1096356"/>
                <a:gd name="connsiteX1" fmla="*/ 507 w 406805"/>
                <a:gd name="connsiteY1" fmla="*/ 971834 h 1096356"/>
                <a:gd name="connsiteX2" fmla="*/ 91085 w 406805"/>
                <a:gd name="connsiteY2" fmla="*/ 120590 h 1096356"/>
                <a:gd name="connsiteX3" fmla="*/ 386306 w 406805"/>
                <a:gd name="connsiteY3" fmla="*/ 90110 h 1096356"/>
                <a:gd name="connsiteX4" fmla="*/ 392075 w 406805"/>
                <a:gd name="connsiteY4" fmla="*/ 913070 h 1096356"/>
                <a:gd name="connsiteX0" fmla="*/ 119854 w 407115"/>
                <a:gd name="connsiteY0" fmla="*/ 1126028 h 1126028"/>
                <a:gd name="connsiteX1" fmla="*/ 817 w 407115"/>
                <a:gd name="connsiteY1" fmla="*/ 971834 h 1126028"/>
                <a:gd name="connsiteX2" fmla="*/ 91395 w 407115"/>
                <a:gd name="connsiteY2" fmla="*/ 120590 h 1126028"/>
                <a:gd name="connsiteX3" fmla="*/ 386616 w 407115"/>
                <a:gd name="connsiteY3" fmla="*/ 90110 h 1126028"/>
                <a:gd name="connsiteX4" fmla="*/ 392385 w 407115"/>
                <a:gd name="connsiteY4" fmla="*/ 913070 h 1126028"/>
                <a:gd name="connsiteX0" fmla="*/ 178960 w 406878"/>
                <a:gd name="connsiteY0" fmla="*/ 1096356 h 1096356"/>
                <a:gd name="connsiteX1" fmla="*/ 580 w 406878"/>
                <a:gd name="connsiteY1" fmla="*/ 971834 h 1096356"/>
                <a:gd name="connsiteX2" fmla="*/ 91158 w 406878"/>
                <a:gd name="connsiteY2" fmla="*/ 120590 h 1096356"/>
                <a:gd name="connsiteX3" fmla="*/ 386379 w 406878"/>
                <a:gd name="connsiteY3" fmla="*/ 90110 h 1096356"/>
                <a:gd name="connsiteX4" fmla="*/ 392148 w 406878"/>
                <a:gd name="connsiteY4" fmla="*/ 913070 h 1096356"/>
                <a:gd name="connsiteX0" fmla="*/ 178380 w 406298"/>
                <a:gd name="connsiteY0" fmla="*/ 1096356 h 1163321"/>
                <a:gd name="connsiteX1" fmla="*/ 0 w 406298"/>
                <a:gd name="connsiteY1" fmla="*/ 971834 h 1163321"/>
                <a:gd name="connsiteX2" fmla="*/ 90578 w 406298"/>
                <a:gd name="connsiteY2" fmla="*/ 120590 h 1163321"/>
                <a:gd name="connsiteX3" fmla="*/ 385799 w 406298"/>
                <a:gd name="connsiteY3" fmla="*/ 90110 h 1163321"/>
                <a:gd name="connsiteX4" fmla="*/ 391568 w 406298"/>
                <a:gd name="connsiteY4" fmla="*/ 913070 h 1163321"/>
                <a:gd name="connsiteX0" fmla="*/ 178380 w 406298"/>
                <a:gd name="connsiteY0" fmla="*/ 1022178 h 1139611"/>
                <a:gd name="connsiteX1" fmla="*/ 0 w 406298"/>
                <a:gd name="connsiteY1" fmla="*/ 971834 h 1139611"/>
                <a:gd name="connsiteX2" fmla="*/ 90578 w 406298"/>
                <a:gd name="connsiteY2" fmla="*/ 120590 h 1139611"/>
                <a:gd name="connsiteX3" fmla="*/ 385799 w 406298"/>
                <a:gd name="connsiteY3" fmla="*/ 90110 h 1139611"/>
                <a:gd name="connsiteX4" fmla="*/ 391568 w 406298"/>
                <a:gd name="connsiteY4" fmla="*/ 913070 h 1139611"/>
                <a:gd name="connsiteX0" fmla="*/ 178380 w 393129"/>
                <a:gd name="connsiteY0" fmla="*/ 1020191 h 1137624"/>
                <a:gd name="connsiteX1" fmla="*/ 0 w 393129"/>
                <a:gd name="connsiteY1" fmla="*/ 969847 h 1137624"/>
                <a:gd name="connsiteX2" fmla="*/ 90578 w 393129"/>
                <a:gd name="connsiteY2" fmla="*/ 118603 h 1137624"/>
                <a:gd name="connsiteX3" fmla="*/ 385799 w 393129"/>
                <a:gd name="connsiteY3" fmla="*/ 88123 h 1137624"/>
                <a:gd name="connsiteX4" fmla="*/ 317390 w 393129"/>
                <a:gd name="connsiteY4" fmla="*/ 881412 h 1137624"/>
                <a:gd name="connsiteX0" fmla="*/ 178380 w 426632"/>
                <a:gd name="connsiteY0" fmla="*/ 1134413 h 1251846"/>
                <a:gd name="connsiteX1" fmla="*/ 0 w 426632"/>
                <a:gd name="connsiteY1" fmla="*/ 1084069 h 1251846"/>
                <a:gd name="connsiteX2" fmla="*/ 90578 w 426632"/>
                <a:gd name="connsiteY2" fmla="*/ 232825 h 1251846"/>
                <a:gd name="connsiteX3" fmla="*/ 385799 w 426632"/>
                <a:gd name="connsiteY3" fmla="*/ 202345 h 1251846"/>
                <a:gd name="connsiteX4" fmla="*/ 317390 w 426632"/>
                <a:gd name="connsiteY4" fmla="*/ 995634 h 1251846"/>
                <a:gd name="connsiteX0" fmla="*/ 178380 w 429261"/>
                <a:gd name="connsiteY0" fmla="*/ 1134413 h 1251846"/>
                <a:gd name="connsiteX1" fmla="*/ 0 w 429261"/>
                <a:gd name="connsiteY1" fmla="*/ 1084069 h 1251846"/>
                <a:gd name="connsiteX2" fmla="*/ 90578 w 429261"/>
                <a:gd name="connsiteY2" fmla="*/ 232825 h 1251846"/>
                <a:gd name="connsiteX3" fmla="*/ 385799 w 429261"/>
                <a:gd name="connsiteY3" fmla="*/ 202345 h 1251846"/>
                <a:gd name="connsiteX4" fmla="*/ 335271 w 429261"/>
                <a:gd name="connsiteY4" fmla="*/ 968811 h 1251846"/>
                <a:gd name="connsiteX0" fmla="*/ 178380 w 425434"/>
                <a:gd name="connsiteY0" fmla="*/ 1134413 h 1251846"/>
                <a:gd name="connsiteX1" fmla="*/ 0 w 425434"/>
                <a:gd name="connsiteY1" fmla="*/ 1084069 h 1251846"/>
                <a:gd name="connsiteX2" fmla="*/ 90578 w 425434"/>
                <a:gd name="connsiteY2" fmla="*/ 232825 h 1251846"/>
                <a:gd name="connsiteX3" fmla="*/ 385799 w 425434"/>
                <a:gd name="connsiteY3" fmla="*/ 202345 h 1251846"/>
                <a:gd name="connsiteX4" fmla="*/ 308448 w 425434"/>
                <a:gd name="connsiteY4" fmla="*/ 968811 h 1251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434" h="1251846">
                  <a:moveTo>
                    <a:pt x="178380" y="1134413"/>
                  </a:moveTo>
                  <a:cubicBezTo>
                    <a:pt x="183267" y="1098824"/>
                    <a:pt x="31942" y="1449451"/>
                    <a:pt x="0" y="1084069"/>
                  </a:cubicBezTo>
                  <a:cubicBezTo>
                    <a:pt x="12565" y="911551"/>
                    <a:pt x="26278" y="379779"/>
                    <a:pt x="90578" y="232825"/>
                  </a:cubicBezTo>
                  <a:cubicBezTo>
                    <a:pt x="154878" y="85871"/>
                    <a:pt x="258983" y="-191831"/>
                    <a:pt x="385799" y="202345"/>
                  </a:cubicBezTo>
                  <a:cubicBezTo>
                    <a:pt x="512615" y="596521"/>
                    <a:pt x="293208" y="895151"/>
                    <a:pt x="308448" y="968811"/>
                  </a:cubicBezTo>
                </a:path>
              </a:pathLst>
            </a:custGeom>
            <a:no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39" name="MH_Other_15">
              <a:extLst>
                <a:ext uri="{FF2B5EF4-FFF2-40B4-BE49-F238E27FC236}">
                  <a16:creationId xmlns="" xmlns:a16="http://schemas.microsoft.com/office/drawing/2014/main" id="{16647727-E93A-CC4E-A112-DC3D37DBF22F}"/>
                </a:ext>
              </a:extLst>
            </p:cNvPr>
            <p:cNvSpPr/>
            <p:nvPr>
              <p:custDataLst>
                <p:tags r:id="rId6"/>
              </p:custDataLst>
            </p:nvPr>
          </p:nvSpPr>
          <p:spPr bwMode="auto">
            <a:xfrm>
              <a:off x="4311650" y="2195513"/>
              <a:ext cx="584200" cy="584200"/>
            </a:xfrm>
            <a:prstGeom prst="ellipse">
              <a:avLst/>
            </a:prstGeom>
            <a:solidFill>
              <a:schemeClr val="accent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2000" b="1" dirty="0">
                  <a:solidFill>
                    <a:srgbClr val="FFFFFF"/>
                  </a:solidFill>
                  <a:latin typeface="Arial" panose="020B0604020202020204" pitchFamily="34" charset="0"/>
                  <a:cs typeface="Arial" panose="020B0604020202020204" pitchFamily="34" charset="0"/>
                </a:rPr>
                <a:t>02</a:t>
              </a:r>
              <a:endParaRPr lang="zh-CN" altLang="en-US" sz="2000" b="1" dirty="0">
                <a:solidFill>
                  <a:srgbClr val="FFFFFF"/>
                </a:solidFill>
                <a:latin typeface="Arial" panose="020B0604020202020204" pitchFamily="34" charset="0"/>
                <a:cs typeface="Arial" panose="020B0604020202020204" pitchFamily="34" charset="0"/>
              </a:endParaRPr>
            </a:p>
          </p:txBody>
        </p:sp>
        <p:sp>
          <p:nvSpPr>
            <p:cNvPr id="40" name="MH_Other_33">
              <a:extLst>
                <a:ext uri="{FF2B5EF4-FFF2-40B4-BE49-F238E27FC236}">
                  <a16:creationId xmlns="" xmlns:a16="http://schemas.microsoft.com/office/drawing/2014/main" id="{B1532C36-F042-8840-8278-24EC968D005E}"/>
                </a:ext>
              </a:extLst>
            </p:cNvPr>
            <p:cNvSpPr/>
            <p:nvPr>
              <p:custDataLst>
                <p:tags r:id="rId7"/>
              </p:custDataLst>
            </p:nvPr>
          </p:nvSpPr>
          <p:spPr bwMode="auto">
            <a:xfrm rot="21389837">
              <a:off x="4434048" y="2666595"/>
              <a:ext cx="354687" cy="122105"/>
            </a:xfrm>
            <a:prstGeom prst="ellipse">
              <a:avLst/>
            </a:prstGeom>
            <a:gradFill flip="none" rotWithShape="1">
              <a:gsLst>
                <a:gs pos="0">
                  <a:sysClr val="window" lastClr="FFFFFF">
                    <a:alpha val="55000"/>
                  </a:sysClr>
                </a:gs>
                <a:gs pos="50000">
                  <a:sysClr val="window" lastClr="FFFFFF">
                    <a:shade val="67500"/>
                    <a:satMod val="115000"/>
                    <a:alpha val="12000"/>
                  </a:sysClr>
                </a:gs>
                <a:gs pos="100000">
                  <a:sysClr val="window" lastClr="FFFFFF">
                    <a:shade val="100000"/>
                    <a:satMod val="115000"/>
                    <a:alpha val="0"/>
                  </a:sysClr>
                </a:gs>
              </a:gsLst>
              <a:path path="shape">
                <a:fillToRect l="50000" t="50000" r="50000" b="50000"/>
              </a:path>
              <a:tileRect/>
            </a:gradFill>
            <a:ln w="12700" cap="flat" cmpd="sng" algn="ctr">
              <a:noFill/>
              <a:prstDash val="solid"/>
              <a:miter lim="800000"/>
            </a:ln>
            <a:effectLst/>
          </p:spPr>
          <p:txBody>
            <a:bodyPr anchor="ctr"/>
            <a:lstStyle/>
            <a:p>
              <a:pPr algn="ctr">
                <a:defRPr/>
              </a:pPr>
              <a:endParaRPr lang="zh-CN" altLang="en-US" sz="1350" kern="0">
                <a:solidFill>
                  <a:srgbClr val="FFFFFF"/>
                </a:solidFill>
              </a:endParaRPr>
            </a:p>
          </p:txBody>
        </p:sp>
        <p:sp>
          <p:nvSpPr>
            <p:cNvPr id="41" name="MH_Other_34">
              <a:extLst>
                <a:ext uri="{FF2B5EF4-FFF2-40B4-BE49-F238E27FC236}">
                  <a16:creationId xmlns="" xmlns:a16="http://schemas.microsoft.com/office/drawing/2014/main" id="{18E10A24-8C4C-024A-82EA-F6624311A251}"/>
                </a:ext>
              </a:extLst>
            </p:cNvPr>
            <p:cNvSpPr/>
            <p:nvPr>
              <p:custDataLst>
                <p:tags r:id="rId8"/>
              </p:custDataLst>
            </p:nvPr>
          </p:nvSpPr>
          <p:spPr bwMode="auto">
            <a:xfrm rot="2179789">
              <a:off x="4420420" y="2216041"/>
              <a:ext cx="383694" cy="383694"/>
            </a:xfrm>
            <a:prstGeom prst="ellipse">
              <a:avLst/>
            </a:prstGeom>
            <a:gradFill flip="none" rotWithShape="1">
              <a:gsLst>
                <a:gs pos="0">
                  <a:sysClr val="window" lastClr="FFFFFF">
                    <a:alpha val="0"/>
                  </a:sysClr>
                </a:gs>
                <a:gs pos="16000">
                  <a:sysClr val="window" lastClr="FFFFFF">
                    <a:alpha val="51000"/>
                  </a:sysClr>
                </a:gs>
                <a:gs pos="30000">
                  <a:sysClr val="window" lastClr="FFFFFF">
                    <a:alpha val="0"/>
                  </a:sysClr>
                </a:gs>
              </a:gsLst>
              <a:lin ang="2700000" scaled="1"/>
              <a:tileRect/>
            </a:gradFill>
            <a:ln w="12700" cap="flat" cmpd="sng" algn="ctr">
              <a:noFill/>
              <a:prstDash val="solid"/>
              <a:miter lim="800000"/>
            </a:ln>
            <a:effectLst/>
          </p:spPr>
          <p:txBody>
            <a:bodyPr anchor="ctr"/>
            <a:lstStyle/>
            <a:p>
              <a:pPr algn="ctr">
                <a:defRPr/>
              </a:pPr>
              <a:endParaRPr lang="zh-CN" altLang="en-US" sz="1350" kern="0">
                <a:solidFill>
                  <a:srgbClr val="FFFFFF"/>
                </a:solidFill>
              </a:endParaRPr>
            </a:p>
          </p:txBody>
        </p:sp>
        <p:sp>
          <p:nvSpPr>
            <p:cNvPr id="43" name="矩形 88">
              <a:extLst>
                <a:ext uri="{FF2B5EF4-FFF2-40B4-BE49-F238E27FC236}">
                  <a16:creationId xmlns="" xmlns:a16="http://schemas.microsoft.com/office/drawing/2014/main" id="{BF6A546F-4442-7348-853F-DD6F553CD0E0}"/>
                </a:ext>
              </a:extLst>
            </p:cNvPr>
            <p:cNvSpPr/>
            <p:nvPr/>
          </p:nvSpPr>
          <p:spPr>
            <a:xfrm>
              <a:off x="3192896" y="4106504"/>
              <a:ext cx="2507002" cy="1392369"/>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2400" dirty="0">
                  <a:solidFill>
                    <a:schemeClr val="bg1"/>
                  </a:solidFill>
                  <a:latin typeface="Calibri" panose="020F0502020204030204" pitchFamily="34" charset="0"/>
                  <a:cs typeface="Calibri" panose="020F0502020204030204" pitchFamily="34" charset="0"/>
                </a:rPr>
                <a:t>EM HIỂU NHƯ THẾ NÀO LÀ SIÊNG NĂNG, KIÊN TRÌ?</a:t>
              </a:r>
              <a:endParaRPr lang="zh-CN" altLang="en-US" sz="2400"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15227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25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967FE5F1-EEAF-4E54-B87D-66A126F1ACAE}"/>
              </a:ext>
            </a:extLst>
          </p:cNvPr>
          <p:cNvGrpSpPr/>
          <p:nvPr/>
        </p:nvGrpSpPr>
        <p:grpSpPr>
          <a:xfrm>
            <a:off x="4519614" y="1529193"/>
            <a:ext cx="3454400" cy="3665537"/>
            <a:chOff x="4519614" y="2000251"/>
            <a:chExt cx="3454400" cy="3665537"/>
          </a:xfrm>
        </p:grpSpPr>
        <p:sp>
          <p:nvSpPr>
            <p:cNvPr id="53" name="MH_Other_1">
              <a:extLst>
                <a:ext uri="{FF2B5EF4-FFF2-40B4-BE49-F238E27FC236}">
                  <a16:creationId xmlns="" xmlns:a16="http://schemas.microsoft.com/office/drawing/2014/main" id="{45F656EF-092C-4183-B40E-AA7F52E830D0}"/>
                </a:ext>
              </a:extLst>
            </p:cNvPr>
            <p:cNvSpPr>
              <a:spLocks/>
            </p:cNvSpPr>
            <p:nvPr>
              <p:custDataLst>
                <p:tags r:id="rId2"/>
              </p:custDataLst>
            </p:nvPr>
          </p:nvSpPr>
          <p:spPr bwMode="auto">
            <a:xfrm rot="2028892" flipH="1" flipV="1">
              <a:off x="5616575" y="2000251"/>
              <a:ext cx="941388" cy="1579563"/>
            </a:xfrm>
            <a:custGeom>
              <a:avLst/>
              <a:gdLst>
                <a:gd name="T0" fmla="*/ 2147483647 w 849"/>
                <a:gd name="T1" fmla="*/ 0 h 1133"/>
                <a:gd name="T2" fmla="*/ 2147483647 w 849"/>
                <a:gd name="T3" fmla="*/ 2147483647 h 1133"/>
                <a:gd name="T4" fmla="*/ 2147483647 w 849"/>
                <a:gd name="T5" fmla="*/ 2147483647 h 1133"/>
                <a:gd name="T6" fmla="*/ 2147483647 w 849"/>
                <a:gd name="T7" fmla="*/ 2147483647 h 1133"/>
                <a:gd name="T8" fmla="*/ 2147483647 w 849"/>
                <a:gd name="T9" fmla="*/ 2147483647 h 1133"/>
                <a:gd name="T10" fmla="*/ 2147483647 w 849"/>
                <a:gd name="T11" fmla="*/ 2147483647 h 1133"/>
                <a:gd name="T12" fmla="*/ 0 w 849"/>
                <a:gd name="T13" fmla="*/ 2147483647 h 1133"/>
                <a:gd name="T14" fmla="*/ 2147483647 w 849"/>
                <a:gd name="T15" fmla="*/ 0 h 1133"/>
                <a:gd name="T16" fmla="*/ 0 60000 65536"/>
                <a:gd name="T17" fmla="*/ 0 60000 65536"/>
                <a:gd name="T18" fmla="*/ 0 60000 65536"/>
                <a:gd name="T19" fmla="*/ 0 60000 65536"/>
                <a:gd name="T20" fmla="*/ 0 60000 65536"/>
                <a:gd name="T21" fmla="*/ 0 60000 65536"/>
                <a:gd name="T22" fmla="*/ 0 60000 65536"/>
                <a:gd name="T23" fmla="*/ 0 60000 65536"/>
                <a:gd name="T24" fmla="*/ 0 w 849"/>
                <a:gd name="T25" fmla="*/ 0 h 1133"/>
                <a:gd name="T26" fmla="*/ 849 w 849"/>
                <a:gd name="T27" fmla="*/ 1133 h 1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9" h="1133">
                  <a:moveTo>
                    <a:pt x="283" y="0"/>
                  </a:moveTo>
                  <a:cubicBezTo>
                    <a:pt x="595" y="0"/>
                    <a:pt x="849" y="253"/>
                    <a:pt x="849" y="567"/>
                  </a:cubicBezTo>
                  <a:cubicBezTo>
                    <a:pt x="849" y="880"/>
                    <a:pt x="595" y="1133"/>
                    <a:pt x="283" y="1133"/>
                  </a:cubicBezTo>
                  <a:cubicBezTo>
                    <a:pt x="283" y="1133"/>
                    <a:pt x="283" y="1133"/>
                    <a:pt x="283" y="1133"/>
                  </a:cubicBezTo>
                  <a:cubicBezTo>
                    <a:pt x="439" y="1133"/>
                    <a:pt x="566" y="1007"/>
                    <a:pt x="566" y="851"/>
                  </a:cubicBezTo>
                  <a:cubicBezTo>
                    <a:pt x="566" y="694"/>
                    <a:pt x="439" y="567"/>
                    <a:pt x="283" y="567"/>
                  </a:cubicBezTo>
                  <a:cubicBezTo>
                    <a:pt x="127" y="567"/>
                    <a:pt x="0" y="440"/>
                    <a:pt x="0" y="283"/>
                  </a:cubicBezTo>
                  <a:cubicBezTo>
                    <a:pt x="0" y="127"/>
                    <a:pt x="127" y="0"/>
                    <a:pt x="283" y="0"/>
                  </a:cubicBezTo>
                  <a:close/>
                </a:path>
              </a:pathLst>
            </a:custGeom>
            <a:gradFill flip="none" rotWithShape="1">
              <a:gsLst>
                <a:gs pos="100000">
                  <a:schemeClr val="accent1">
                    <a:lumMod val="40000"/>
                    <a:lumOff val="60000"/>
                  </a:schemeClr>
                </a:gs>
                <a:gs pos="9000">
                  <a:schemeClr val="accent1"/>
                </a:gs>
              </a:gsLst>
              <a:lin ang="8100000" scaled="1"/>
              <a:tileRect/>
            </a:gradFill>
            <a:ln w="3175" cap="flat" cmpd="sng" algn="ctr">
              <a:solidFill>
                <a:schemeClr val="accent1">
                  <a:lumMod val="40000"/>
                  <a:lumOff val="60000"/>
                </a:schemeClr>
              </a:solidFill>
              <a:prstDash val="solid"/>
            </a:ln>
            <a:effectLst/>
          </p:spPr>
          <p:txBody>
            <a:bodyPr anchor="ctr"/>
            <a:lstStyle/>
            <a:p>
              <a:pPr algn="ctr">
                <a:lnSpc>
                  <a:spcPct val="120000"/>
                </a:lnSpc>
                <a:defRPr/>
              </a:pPr>
              <a:endParaRPr lang="en-US" sz="1050" b="1" kern="0" dirty="0">
                <a:solidFill>
                  <a:srgbClr val="F9F9F9"/>
                </a:solidFill>
                <a:latin typeface="微软雅黑" pitchFamily="34" charset="-122"/>
                <a:ea typeface="微软雅黑" pitchFamily="34" charset="-122"/>
              </a:endParaRPr>
            </a:p>
          </p:txBody>
        </p:sp>
        <p:sp>
          <p:nvSpPr>
            <p:cNvPr id="54" name="MH_SubTitle_1">
              <a:extLst>
                <a:ext uri="{FF2B5EF4-FFF2-40B4-BE49-F238E27FC236}">
                  <a16:creationId xmlns="" xmlns:a16="http://schemas.microsoft.com/office/drawing/2014/main" id="{ACD6123D-88B2-4D39-95DF-FDF3117FBCDB}"/>
                </a:ext>
              </a:extLst>
            </p:cNvPr>
            <p:cNvSpPr/>
            <p:nvPr>
              <p:custDataLst>
                <p:tags r:id="rId3"/>
              </p:custDataLst>
            </p:nvPr>
          </p:nvSpPr>
          <p:spPr>
            <a:xfrm>
              <a:off x="5632450" y="2832100"/>
              <a:ext cx="801688" cy="801688"/>
            </a:xfrm>
            <a:prstGeom prst="ellipse">
              <a:avLst/>
            </a:prstGeom>
            <a:solidFill>
              <a:schemeClr val="accent1"/>
            </a:solidFill>
            <a:ln w="57150" cap="flat" cmpd="sng" algn="ctr">
              <a:solidFill>
                <a:sysClr val="window" lastClr="FFFFFF"/>
              </a:solidFill>
              <a:prstDash val="solid"/>
              <a:miter lim="800000"/>
            </a:ln>
            <a:effectLst/>
          </p:spPr>
          <p:txBody>
            <a:bodyPr wrap="none" lIns="0" tIns="0" rIns="0" bIns="0" anchor="ctr">
              <a:normAutofit/>
            </a:bodyPr>
            <a:lstStyle/>
            <a:p>
              <a:pPr algn="ctr">
                <a:defRPr/>
              </a:pPr>
              <a:r>
                <a:rPr lang="en-US" altLang="zh-CN" sz="1400" kern="0" dirty="0">
                  <a:solidFill>
                    <a:srgbClr val="FFFFFF"/>
                  </a:solidFill>
                </a:rPr>
                <a:t>01</a:t>
              </a:r>
              <a:endParaRPr lang="zh-CN" altLang="en-US" sz="1400" kern="0" dirty="0">
                <a:solidFill>
                  <a:srgbClr val="FFFFFF"/>
                </a:solidFill>
              </a:endParaRPr>
            </a:p>
          </p:txBody>
        </p:sp>
        <p:sp>
          <p:nvSpPr>
            <p:cNvPr id="56" name="MH_Other_2">
              <a:extLst>
                <a:ext uri="{FF2B5EF4-FFF2-40B4-BE49-F238E27FC236}">
                  <a16:creationId xmlns="" xmlns:a16="http://schemas.microsoft.com/office/drawing/2014/main" id="{1E978927-7355-463E-AF73-F19E03CA253E}"/>
                </a:ext>
              </a:extLst>
            </p:cNvPr>
            <p:cNvSpPr>
              <a:spLocks/>
            </p:cNvSpPr>
            <p:nvPr>
              <p:custDataLst>
                <p:tags r:id="rId4"/>
              </p:custDataLst>
            </p:nvPr>
          </p:nvSpPr>
          <p:spPr bwMode="auto">
            <a:xfrm rot="6348892" flipH="1" flipV="1">
              <a:off x="6713539" y="2797176"/>
              <a:ext cx="941387" cy="1579563"/>
            </a:xfrm>
            <a:custGeom>
              <a:avLst/>
              <a:gdLst>
                <a:gd name="T0" fmla="*/ 2147483647 w 849"/>
                <a:gd name="T1" fmla="*/ 0 h 1133"/>
                <a:gd name="T2" fmla="*/ 2147483647 w 849"/>
                <a:gd name="T3" fmla="*/ 2147483647 h 1133"/>
                <a:gd name="T4" fmla="*/ 2147483647 w 849"/>
                <a:gd name="T5" fmla="*/ 2147483647 h 1133"/>
                <a:gd name="T6" fmla="*/ 2147483647 w 849"/>
                <a:gd name="T7" fmla="*/ 2147483647 h 1133"/>
                <a:gd name="T8" fmla="*/ 2147483647 w 849"/>
                <a:gd name="T9" fmla="*/ 2147483647 h 1133"/>
                <a:gd name="T10" fmla="*/ 2147483647 w 849"/>
                <a:gd name="T11" fmla="*/ 2147483647 h 1133"/>
                <a:gd name="T12" fmla="*/ 0 w 849"/>
                <a:gd name="T13" fmla="*/ 2147483647 h 1133"/>
                <a:gd name="T14" fmla="*/ 2147483647 w 849"/>
                <a:gd name="T15" fmla="*/ 0 h 1133"/>
                <a:gd name="T16" fmla="*/ 0 60000 65536"/>
                <a:gd name="T17" fmla="*/ 0 60000 65536"/>
                <a:gd name="T18" fmla="*/ 0 60000 65536"/>
                <a:gd name="T19" fmla="*/ 0 60000 65536"/>
                <a:gd name="T20" fmla="*/ 0 60000 65536"/>
                <a:gd name="T21" fmla="*/ 0 60000 65536"/>
                <a:gd name="T22" fmla="*/ 0 60000 65536"/>
                <a:gd name="T23" fmla="*/ 0 60000 65536"/>
                <a:gd name="T24" fmla="*/ 0 w 849"/>
                <a:gd name="T25" fmla="*/ 0 h 1133"/>
                <a:gd name="T26" fmla="*/ 849 w 849"/>
                <a:gd name="T27" fmla="*/ 1133 h 1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9" h="1133">
                  <a:moveTo>
                    <a:pt x="283" y="0"/>
                  </a:moveTo>
                  <a:cubicBezTo>
                    <a:pt x="595" y="0"/>
                    <a:pt x="849" y="253"/>
                    <a:pt x="849" y="567"/>
                  </a:cubicBezTo>
                  <a:cubicBezTo>
                    <a:pt x="849" y="880"/>
                    <a:pt x="595" y="1133"/>
                    <a:pt x="283" y="1133"/>
                  </a:cubicBezTo>
                  <a:cubicBezTo>
                    <a:pt x="283" y="1133"/>
                    <a:pt x="283" y="1133"/>
                    <a:pt x="283" y="1133"/>
                  </a:cubicBezTo>
                  <a:cubicBezTo>
                    <a:pt x="439" y="1133"/>
                    <a:pt x="566" y="1007"/>
                    <a:pt x="566" y="851"/>
                  </a:cubicBezTo>
                  <a:cubicBezTo>
                    <a:pt x="566" y="694"/>
                    <a:pt x="439" y="567"/>
                    <a:pt x="283" y="567"/>
                  </a:cubicBezTo>
                  <a:cubicBezTo>
                    <a:pt x="127" y="567"/>
                    <a:pt x="0" y="440"/>
                    <a:pt x="0" y="283"/>
                  </a:cubicBezTo>
                  <a:cubicBezTo>
                    <a:pt x="0" y="127"/>
                    <a:pt x="127" y="0"/>
                    <a:pt x="283" y="0"/>
                  </a:cubicBezTo>
                  <a:close/>
                </a:path>
              </a:pathLst>
            </a:custGeom>
            <a:gradFill flip="none" rotWithShape="1">
              <a:gsLst>
                <a:gs pos="100000">
                  <a:schemeClr val="accent2">
                    <a:lumMod val="40000"/>
                    <a:lumOff val="60000"/>
                  </a:schemeClr>
                </a:gs>
                <a:gs pos="9000">
                  <a:schemeClr val="accent2"/>
                </a:gs>
              </a:gsLst>
              <a:lin ang="8100000" scaled="1"/>
              <a:tileRect/>
            </a:gradFill>
            <a:ln w="3175" cap="flat" cmpd="sng" algn="ctr">
              <a:solidFill>
                <a:schemeClr val="accent2">
                  <a:lumMod val="40000"/>
                  <a:lumOff val="60000"/>
                </a:schemeClr>
              </a:solidFill>
              <a:prstDash val="solid"/>
            </a:ln>
            <a:effectLst/>
          </p:spPr>
          <p:txBody>
            <a:bodyPr anchor="ctr"/>
            <a:lstStyle/>
            <a:p>
              <a:pPr algn="ctr">
                <a:lnSpc>
                  <a:spcPct val="120000"/>
                </a:lnSpc>
                <a:defRPr/>
              </a:pPr>
              <a:endParaRPr lang="en-US" sz="1050" b="1" kern="0" dirty="0">
                <a:solidFill>
                  <a:srgbClr val="F9F9F9"/>
                </a:solidFill>
                <a:latin typeface="微软雅黑" pitchFamily="34" charset="-122"/>
                <a:ea typeface="微软雅黑" pitchFamily="34" charset="-122"/>
              </a:endParaRPr>
            </a:p>
          </p:txBody>
        </p:sp>
        <p:sp>
          <p:nvSpPr>
            <p:cNvPr id="57" name="MH_SubTitle_2">
              <a:extLst>
                <a:ext uri="{FF2B5EF4-FFF2-40B4-BE49-F238E27FC236}">
                  <a16:creationId xmlns="" xmlns:a16="http://schemas.microsoft.com/office/drawing/2014/main" id="{0943BBA7-CB88-4EA8-BA74-AF2555275B92}"/>
                </a:ext>
              </a:extLst>
            </p:cNvPr>
            <p:cNvSpPr/>
            <p:nvPr>
              <p:custDataLst>
                <p:tags r:id="rId5"/>
              </p:custDataLst>
            </p:nvPr>
          </p:nvSpPr>
          <p:spPr>
            <a:xfrm>
              <a:off x="6345239" y="3273425"/>
              <a:ext cx="801687" cy="800100"/>
            </a:xfrm>
            <a:prstGeom prst="ellipse">
              <a:avLst/>
            </a:prstGeom>
            <a:solidFill>
              <a:schemeClr val="accent2"/>
            </a:solidFill>
            <a:ln w="57150" cap="flat" cmpd="sng" algn="ctr">
              <a:solidFill>
                <a:sysClr val="window" lastClr="FFFFFF"/>
              </a:solidFill>
              <a:prstDash val="solid"/>
              <a:miter lim="800000"/>
            </a:ln>
            <a:effectLst/>
          </p:spPr>
          <p:txBody>
            <a:bodyPr wrap="none" lIns="0" tIns="0" rIns="0" bIns="0" anchor="ctr">
              <a:normAutofit/>
            </a:bodyPr>
            <a:lstStyle/>
            <a:p>
              <a:pPr algn="ctr">
                <a:defRPr/>
              </a:pPr>
              <a:r>
                <a:rPr lang="en-US" altLang="zh-CN" sz="1400" kern="0" dirty="0">
                  <a:solidFill>
                    <a:srgbClr val="FFFFFF"/>
                  </a:solidFill>
                </a:rPr>
                <a:t>02</a:t>
              </a:r>
              <a:endParaRPr lang="zh-CN" altLang="en-US" sz="1400" kern="0" dirty="0">
                <a:solidFill>
                  <a:srgbClr val="FFFFFF"/>
                </a:solidFill>
              </a:endParaRPr>
            </a:p>
          </p:txBody>
        </p:sp>
        <p:sp>
          <p:nvSpPr>
            <p:cNvPr id="59" name="MH_Other_3">
              <a:extLst>
                <a:ext uri="{FF2B5EF4-FFF2-40B4-BE49-F238E27FC236}">
                  <a16:creationId xmlns="" xmlns:a16="http://schemas.microsoft.com/office/drawing/2014/main" id="{33996B21-7F0C-43B8-B45B-81E20433E1E1}"/>
                </a:ext>
              </a:extLst>
            </p:cNvPr>
            <p:cNvSpPr>
              <a:spLocks/>
            </p:cNvSpPr>
            <p:nvPr>
              <p:custDataLst>
                <p:tags r:id="rId6"/>
              </p:custDataLst>
            </p:nvPr>
          </p:nvSpPr>
          <p:spPr bwMode="auto">
            <a:xfrm rot="10668892" flipH="1" flipV="1">
              <a:off x="6294438" y="4084638"/>
              <a:ext cx="939800" cy="1581150"/>
            </a:xfrm>
            <a:custGeom>
              <a:avLst/>
              <a:gdLst>
                <a:gd name="T0" fmla="*/ 2147483647 w 849"/>
                <a:gd name="T1" fmla="*/ 0 h 1133"/>
                <a:gd name="T2" fmla="*/ 2147483647 w 849"/>
                <a:gd name="T3" fmla="*/ 2147483647 h 1133"/>
                <a:gd name="T4" fmla="*/ 2147483647 w 849"/>
                <a:gd name="T5" fmla="*/ 2147483647 h 1133"/>
                <a:gd name="T6" fmla="*/ 2147483647 w 849"/>
                <a:gd name="T7" fmla="*/ 2147483647 h 1133"/>
                <a:gd name="T8" fmla="*/ 2147483647 w 849"/>
                <a:gd name="T9" fmla="*/ 2147483647 h 1133"/>
                <a:gd name="T10" fmla="*/ 2147483647 w 849"/>
                <a:gd name="T11" fmla="*/ 2147483647 h 1133"/>
                <a:gd name="T12" fmla="*/ 0 w 849"/>
                <a:gd name="T13" fmla="*/ 2147483647 h 1133"/>
                <a:gd name="T14" fmla="*/ 2147483647 w 849"/>
                <a:gd name="T15" fmla="*/ 0 h 1133"/>
                <a:gd name="T16" fmla="*/ 0 60000 65536"/>
                <a:gd name="T17" fmla="*/ 0 60000 65536"/>
                <a:gd name="T18" fmla="*/ 0 60000 65536"/>
                <a:gd name="T19" fmla="*/ 0 60000 65536"/>
                <a:gd name="T20" fmla="*/ 0 60000 65536"/>
                <a:gd name="T21" fmla="*/ 0 60000 65536"/>
                <a:gd name="T22" fmla="*/ 0 60000 65536"/>
                <a:gd name="T23" fmla="*/ 0 60000 65536"/>
                <a:gd name="T24" fmla="*/ 0 w 849"/>
                <a:gd name="T25" fmla="*/ 0 h 1133"/>
                <a:gd name="T26" fmla="*/ 849 w 849"/>
                <a:gd name="T27" fmla="*/ 1133 h 1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9" h="1133">
                  <a:moveTo>
                    <a:pt x="283" y="0"/>
                  </a:moveTo>
                  <a:cubicBezTo>
                    <a:pt x="595" y="0"/>
                    <a:pt x="849" y="253"/>
                    <a:pt x="849" y="567"/>
                  </a:cubicBezTo>
                  <a:cubicBezTo>
                    <a:pt x="849" y="880"/>
                    <a:pt x="595" y="1133"/>
                    <a:pt x="283" y="1133"/>
                  </a:cubicBezTo>
                  <a:cubicBezTo>
                    <a:pt x="283" y="1133"/>
                    <a:pt x="283" y="1133"/>
                    <a:pt x="283" y="1133"/>
                  </a:cubicBezTo>
                  <a:cubicBezTo>
                    <a:pt x="439" y="1133"/>
                    <a:pt x="566" y="1007"/>
                    <a:pt x="566" y="851"/>
                  </a:cubicBezTo>
                  <a:cubicBezTo>
                    <a:pt x="566" y="694"/>
                    <a:pt x="439" y="567"/>
                    <a:pt x="283" y="567"/>
                  </a:cubicBezTo>
                  <a:cubicBezTo>
                    <a:pt x="127" y="567"/>
                    <a:pt x="0" y="440"/>
                    <a:pt x="0" y="283"/>
                  </a:cubicBezTo>
                  <a:cubicBezTo>
                    <a:pt x="0" y="127"/>
                    <a:pt x="127" y="0"/>
                    <a:pt x="283" y="0"/>
                  </a:cubicBezTo>
                  <a:close/>
                </a:path>
              </a:pathLst>
            </a:custGeom>
            <a:gradFill flip="none" rotWithShape="1">
              <a:gsLst>
                <a:gs pos="100000">
                  <a:schemeClr val="accent3">
                    <a:lumMod val="40000"/>
                    <a:lumOff val="60000"/>
                  </a:schemeClr>
                </a:gs>
                <a:gs pos="9000">
                  <a:schemeClr val="accent3"/>
                </a:gs>
              </a:gsLst>
              <a:lin ang="8100000" scaled="1"/>
              <a:tileRect/>
            </a:gradFill>
            <a:ln w="3175" cap="flat" cmpd="sng" algn="ctr">
              <a:solidFill>
                <a:schemeClr val="accent3">
                  <a:lumMod val="40000"/>
                  <a:lumOff val="60000"/>
                </a:schemeClr>
              </a:solidFill>
              <a:prstDash val="solid"/>
            </a:ln>
            <a:effectLst/>
          </p:spPr>
          <p:txBody>
            <a:bodyPr anchor="ctr"/>
            <a:lstStyle/>
            <a:p>
              <a:pPr algn="ctr">
                <a:lnSpc>
                  <a:spcPct val="120000"/>
                </a:lnSpc>
                <a:defRPr/>
              </a:pPr>
              <a:endParaRPr lang="en-US" sz="1050" b="1" kern="0" dirty="0">
                <a:solidFill>
                  <a:srgbClr val="F9F9F9"/>
                </a:solidFill>
                <a:latin typeface="微软雅黑" pitchFamily="34" charset="-122"/>
                <a:ea typeface="微软雅黑" pitchFamily="34" charset="-122"/>
              </a:endParaRPr>
            </a:p>
          </p:txBody>
        </p:sp>
        <p:sp>
          <p:nvSpPr>
            <p:cNvPr id="60" name="MH_SubTitle_3">
              <a:extLst>
                <a:ext uri="{FF2B5EF4-FFF2-40B4-BE49-F238E27FC236}">
                  <a16:creationId xmlns="" xmlns:a16="http://schemas.microsoft.com/office/drawing/2014/main" id="{91EB0304-767F-4DD1-B3DD-B0689D90BAF1}"/>
                </a:ext>
              </a:extLst>
            </p:cNvPr>
            <p:cNvSpPr/>
            <p:nvPr>
              <p:custDataLst>
                <p:tags r:id="rId7"/>
              </p:custDataLst>
            </p:nvPr>
          </p:nvSpPr>
          <p:spPr>
            <a:xfrm>
              <a:off x="6146800" y="4084639"/>
              <a:ext cx="801688" cy="801687"/>
            </a:xfrm>
            <a:prstGeom prst="ellipse">
              <a:avLst/>
            </a:prstGeom>
            <a:solidFill>
              <a:schemeClr val="accent3"/>
            </a:solidFill>
            <a:ln w="57150" cap="flat" cmpd="sng" algn="ctr">
              <a:solidFill>
                <a:sysClr val="window" lastClr="FFFFFF"/>
              </a:solidFill>
              <a:prstDash val="solid"/>
              <a:miter lim="800000"/>
            </a:ln>
            <a:effectLst/>
          </p:spPr>
          <p:txBody>
            <a:bodyPr wrap="none" lIns="0" tIns="0" rIns="0" bIns="0" anchor="ctr">
              <a:normAutofit/>
            </a:bodyPr>
            <a:lstStyle/>
            <a:p>
              <a:pPr algn="ctr">
                <a:defRPr/>
              </a:pPr>
              <a:r>
                <a:rPr lang="en-US" altLang="zh-CN" sz="1400" kern="0" dirty="0">
                  <a:solidFill>
                    <a:srgbClr val="FFFFFF"/>
                  </a:solidFill>
                </a:rPr>
                <a:t>03</a:t>
              </a:r>
              <a:endParaRPr lang="zh-CN" altLang="en-US" sz="1400" kern="0" dirty="0">
                <a:solidFill>
                  <a:srgbClr val="FFFFFF"/>
                </a:solidFill>
              </a:endParaRPr>
            </a:p>
          </p:txBody>
        </p:sp>
        <p:sp>
          <p:nvSpPr>
            <p:cNvPr id="62" name="MH_Other_4">
              <a:extLst>
                <a:ext uri="{FF2B5EF4-FFF2-40B4-BE49-F238E27FC236}">
                  <a16:creationId xmlns="" xmlns:a16="http://schemas.microsoft.com/office/drawing/2014/main" id="{F7CF9175-8CB0-4740-87E6-2B2968508EE6}"/>
                </a:ext>
              </a:extLst>
            </p:cNvPr>
            <p:cNvSpPr>
              <a:spLocks/>
            </p:cNvSpPr>
            <p:nvPr>
              <p:custDataLst>
                <p:tags r:id="rId8"/>
              </p:custDataLst>
            </p:nvPr>
          </p:nvSpPr>
          <p:spPr bwMode="auto">
            <a:xfrm rot="14988892" flipH="1" flipV="1">
              <a:off x="4939507" y="4085432"/>
              <a:ext cx="939800" cy="1579563"/>
            </a:xfrm>
            <a:custGeom>
              <a:avLst/>
              <a:gdLst>
                <a:gd name="T0" fmla="*/ 2147483647 w 849"/>
                <a:gd name="T1" fmla="*/ 0 h 1133"/>
                <a:gd name="T2" fmla="*/ 2147483647 w 849"/>
                <a:gd name="T3" fmla="*/ 2147483647 h 1133"/>
                <a:gd name="T4" fmla="*/ 2147483647 w 849"/>
                <a:gd name="T5" fmla="*/ 2147483647 h 1133"/>
                <a:gd name="T6" fmla="*/ 2147483647 w 849"/>
                <a:gd name="T7" fmla="*/ 2147483647 h 1133"/>
                <a:gd name="T8" fmla="*/ 2147483647 w 849"/>
                <a:gd name="T9" fmla="*/ 2147483647 h 1133"/>
                <a:gd name="T10" fmla="*/ 2147483647 w 849"/>
                <a:gd name="T11" fmla="*/ 2147483647 h 1133"/>
                <a:gd name="T12" fmla="*/ 0 w 849"/>
                <a:gd name="T13" fmla="*/ 2147483647 h 1133"/>
                <a:gd name="T14" fmla="*/ 2147483647 w 849"/>
                <a:gd name="T15" fmla="*/ 0 h 1133"/>
                <a:gd name="T16" fmla="*/ 0 60000 65536"/>
                <a:gd name="T17" fmla="*/ 0 60000 65536"/>
                <a:gd name="T18" fmla="*/ 0 60000 65536"/>
                <a:gd name="T19" fmla="*/ 0 60000 65536"/>
                <a:gd name="T20" fmla="*/ 0 60000 65536"/>
                <a:gd name="T21" fmla="*/ 0 60000 65536"/>
                <a:gd name="T22" fmla="*/ 0 60000 65536"/>
                <a:gd name="T23" fmla="*/ 0 60000 65536"/>
                <a:gd name="T24" fmla="*/ 0 w 849"/>
                <a:gd name="T25" fmla="*/ 0 h 1133"/>
                <a:gd name="T26" fmla="*/ 849 w 849"/>
                <a:gd name="T27" fmla="*/ 1133 h 1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9" h="1133">
                  <a:moveTo>
                    <a:pt x="283" y="0"/>
                  </a:moveTo>
                  <a:cubicBezTo>
                    <a:pt x="595" y="0"/>
                    <a:pt x="849" y="253"/>
                    <a:pt x="849" y="567"/>
                  </a:cubicBezTo>
                  <a:cubicBezTo>
                    <a:pt x="849" y="880"/>
                    <a:pt x="595" y="1133"/>
                    <a:pt x="283" y="1133"/>
                  </a:cubicBezTo>
                  <a:cubicBezTo>
                    <a:pt x="283" y="1133"/>
                    <a:pt x="283" y="1133"/>
                    <a:pt x="283" y="1133"/>
                  </a:cubicBezTo>
                  <a:cubicBezTo>
                    <a:pt x="439" y="1133"/>
                    <a:pt x="566" y="1007"/>
                    <a:pt x="566" y="851"/>
                  </a:cubicBezTo>
                  <a:cubicBezTo>
                    <a:pt x="566" y="694"/>
                    <a:pt x="439" y="567"/>
                    <a:pt x="283" y="567"/>
                  </a:cubicBezTo>
                  <a:cubicBezTo>
                    <a:pt x="127" y="567"/>
                    <a:pt x="0" y="440"/>
                    <a:pt x="0" y="283"/>
                  </a:cubicBezTo>
                  <a:cubicBezTo>
                    <a:pt x="0" y="127"/>
                    <a:pt x="127" y="0"/>
                    <a:pt x="283" y="0"/>
                  </a:cubicBezTo>
                  <a:close/>
                </a:path>
              </a:pathLst>
            </a:custGeom>
            <a:gradFill flip="none" rotWithShape="1">
              <a:gsLst>
                <a:gs pos="100000">
                  <a:schemeClr val="accent4">
                    <a:lumMod val="40000"/>
                    <a:lumOff val="60000"/>
                  </a:schemeClr>
                </a:gs>
                <a:gs pos="9000">
                  <a:schemeClr val="accent4"/>
                </a:gs>
              </a:gsLst>
              <a:lin ang="8100000" scaled="1"/>
              <a:tileRect/>
            </a:gradFill>
            <a:ln w="3175" cap="flat" cmpd="sng" algn="ctr">
              <a:solidFill>
                <a:schemeClr val="accent4">
                  <a:lumMod val="40000"/>
                  <a:lumOff val="60000"/>
                </a:schemeClr>
              </a:solidFill>
              <a:prstDash val="solid"/>
            </a:ln>
            <a:effectLst/>
          </p:spPr>
          <p:txBody>
            <a:bodyPr anchor="ctr"/>
            <a:lstStyle/>
            <a:p>
              <a:pPr algn="ctr">
                <a:lnSpc>
                  <a:spcPct val="120000"/>
                </a:lnSpc>
                <a:defRPr/>
              </a:pPr>
              <a:endParaRPr lang="en-US" sz="1050" b="1" kern="0" dirty="0">
                <a:solidFill>
                  <a:srgbClr val="F9F9F9"/>
                </a:solidFill>
                <a:latin typeface="微软雅黑" pitchFamily="34" charset="-122"/>
                <a:ea typeface="微软雅黑" pitchFamily="34" charset="-122"/>
              </a:endParaRPr>
            </a:p>
          </p:txBody>
        </p:sp>
        <p:sp>
          <p:nvSpPr>
            <p:cNvPr id="63" name="MH_SubTitle_4">
              <a:extLst>
                <a:ext uri="{FF2B5EF4-FFF2-40B4-BE49-F238E27FC236}">
                  <a16:creationId xmlns="" xmlns:a16="http://schemas.microsoft.com/office/drawing/2014/main" id="{6F3E560C-BD1E-487E-AA6C-116B54F289B9}"/>
                </a:ext>
              </a:extLst>
            </p:cNvPr>
            <p:cNvSpPr/>
            <p:nvPr>
              <p:custDataLst>
                <p:tags r:id="rId9"/>
              </p:custDataLst>
            </p:nvPr>
          </p:nvSpPr>
          <p:spPr>
            <a:xfrm>
              <a:off x="5311775" y="4148139"/>
              <a:ext cx="801688" cy="801687"/>
            </a:xfrm>
            <a:prstGeom prst="ellipse">
              <a:avLst/>
            </a:prstGeom>
            <a:solidFill>
              <a:schemeClr val="accent4"/>
            </a:solidFill>
            <a:ln w="57150" cap="flat" cmpd="sng" algn="ctr">
              <a:solidFill>
                <a:sysClr val="window" lastClr="FFFFFF"/>
              </a:solidFill>
              <a:prstDash val="solid"/>
              <a:miter lim="800000"/>
            </a:ln>
            <a:effectLst/>
          </p:spPr>
          <p:txBody>
            <a:bodyPr wrap="none" lIns="0" tIns="0" rIns="0" bIns="0" anchor="ctr">
              <a:normAutofit/>
            </a:bodyPr>
            <a:lstStyle/>
            <a:p>
              <a:pPr algn="ctr">
                <a:defRPr/>
              </a:pPr>
              <a:r>
                <a:rPr lang="en-US" altLang="zh-CN" sz="1400" kern="0" dirty="0">
                  <a:solidFill>
                    <a:srgbClr val="FFFFFF"/>
                  </a:solidFill>
                </a:rPr>
                <a:t>04</a:t>
              </a:r>
              <a:endParaRPr lang="zh-CN" altLang="en-US" sz="1400" kern="0" dirty="0">
                <a:solidFill>
                  <a:srgbClr val="FFFFFF"/>
                </a:solidFill>
              </a:endParaRPr>
            </a:p>
          </p:txBody>
        </p:sp>
        <p:sp>
          <p:nvSpPr>
            <p:cNvPr id="65" name="MH_Other_5">
              <a:extLst>
                <a:ext uri="{FF2B5EF4-FFF2-40B4-BE49-F238E27FC236}">
                  <a16:creationId xmlns="" xmlns:a16="http://schemas.microsoft.com/office/drawing/2014/main" id="{6B8A14CF-5768-48CB-87C8-A4BA1527291F}"/>
                </a:ext>
              </a:extLst>
            </p:cNvPr>
            <p:cNvSpPr>
              <a:spLocks/>
            </p:cNvSpPr>
            <p:nvPr>
              <p:custDataLst>
                <p:tags r:id="rId10"/>
              </p:custDataLst>
            </p:nvPr>
          </p:nvSpPr>
          <p:spPr bwMode="auto">
            <a:xfrm rot="19308892" flipH="1" flipV="1">
              <a:off x="4519614" y="2797175"/>
              <a:ext cx="941387" cy="1581150"/>
            </a:xfrm>
            <a:custGeom>
              <a:avLst/>
              <a:gdLst>
                <a:gd name="T0" fmla="*/ 2147483647 w 849"/>
                <a:gd name="T1" fmla="*/ 0 h 1133"/>
                <a:gd name="T2" fmla="*/ 2147483647 w 849"/>
                <a:gd name="T3" fmla="*/ 2147483647 h 1133"/>
                <a:gd name="T4" fmla="*/ 2147483647 w 849"/>
                <a:gd name="T5" fmla="*/ 2147483647 h 1133"/>
                <a:gd name="T6" fmla="*/ 2147483647 w 849"/>
                <a:gd name="T7" fmla="*/ 2147483647 h 1133"/>
                <a:gd name="T8" fmla="*/ 2147483647 w 849"/>
                <a:gd name="T9" fmla="*/ 2147483647 h 1133"/>
                <a:gd name="T10" fmla="*/ 2147483647 w 849"/>
                <a:gd name="T11" fmla="*/ 2147483647 h 1133"/>
                <a:gd name="T12" fmla="*/ 0 w 849"/>
                <a:gd name="T13" fmla="*/ 2147483647 h 1133"/>
                <a:gd name="T14" fmla="*/ 2147483647 w 849"/>
                <a:gd name="T15" fmla="*/ 0 h 1133"/>
                <a:gd name="T16" fmla="*/ 0 60000 65536"/>
                <a:gd name="T17" fmla="*/ 0 60000 65536"/>
                <a:gd name="T18" fmla="*/ 0 60000 65536"/>
                <a:gd name="T19" fmla="*/ 0 60000 65536"/>
                <a:gd name="T20" fmla="*/ 0 60000 65536"/>
                <a:gd name="T21" fmla="*/ 0 60000 65536"/>
                <a:gd name="T22" fmla="*/ 0 60000 65536"/>
                <a:gd name="T23" fmla="*/ 0 60000 65536"/>
                <a:gd name="T24" fmla="*/ 0 w 849"/>
                <a:gd name="T25" fmla="*/ 0 h 1133"/>
                <a:gd name="T26" fmla="*/ 849 w 849"/>
                <a:gd name="T27" fmla="*/ 1133 h 1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9" h="1133">
                  <a:moveTo>
                    <a:pt x="283" y="0"/>
                  </a:moveTo>
                  <a:cubicBezTo>
                    <a:pt x="595" y="0"/>
                    <a:pt x="849" y="253"/>
                    <a:pt x="849" y="567"/>
                  </a:cubicBezTo>
                  <a:cubicBezTo>
                    <a:pt x="849" y="880"/>
                    <a:pt x="595" y="1133"/>
                    <a:pt x="283" y="1133"/>
                  </a:cubicBezTo>
                  <a:cubicBezTo>
                    <a:pt x="283" y="1133"/>
                    <a:pt x="283" y="1133"/>
                    <a:pt x="283" y="1133"/>
                  </a:cubicBezTo>
                  <a:cubicBezTo>
                    <a:pt x="439" y="1133"/>
                    <a:pt x="566" y="1007"/>
                    <a:pt x="566" y="851"/>
                  </a:cubicBezTo>
                  <a:cubicBezTo>
                    <a:pt x="566" y="694"/>
                    <a:pt x="439" y="567"/>
                    <a:pt x="283" y="567"/>
                  </a:cubicBezTo>
                  <a:cubicBezTo>
                    <a:pt x="127" y="567"/>
                    <a:pt x="0" y="440"/>
                    <a:pt x="0" y="283"/>
                  </a:cubicBezTo>
                  <a:cubicBezTo>
                    <a:pt x="0" y="127"/>
                    <a:pt x="127" y="0"/>
                    <a:pt x="283" y="0"/>
                  </a:cubicBezTo>
                  <a:close/>
                </a:path>
              </a:pathLst>
            </a:custGeom>
            <a:gradFill flip="none" rotWithShape="1">
              <a:gsLst>
                <a:gs pos="100000">
                  <a:schemeClr val="bg2"/>
                </a:gs>
                <a:gs pos="9000">
                  <a:schemeClr val="bg2">
                    <a:lumMod val="75000"/>
                  </a:schemeClr>
                </a:gs>
              </a:gsLst>
              <a:lin ang="8100000" scaled="1"/>
              <a:tileRect/>
            </a:gradFill>
            <a:ln w="3175" cap="flat" cmpd="sng" algn="ctr">
              <a:solidFill>
                <a:schemeClr val="bg2">
                  <a:lumMod val="90000"/>
                </a:schemeClr>
              </a:solidFill>
              <a:prstDash val="solid"/>
            </a:ln>
            <a:effectLst/>
          </p:spPr>
          <p:txBody>
            <a:bodyPr anchor="ctr"/>
            <a:lstStyle/>
            <a:p>
              <a:pPr algn="ctr">
                <a:lnSpc>
                  <a:spcPct val="120000"/>
                </a:lnSpc>
                <a:defRPr/>
              </a:pPr>
              <a:endParaRPr lang="en-US" sz="1050" b="1" kern="0" dirty="0">
                <a:solidFill>
                  <a:srgbClr val="F9F9F9"/>
                </a:solidFill>
                <a:latin typeface="微软雅黑" pitchFamily="34" charset="-122"/>
                <a:ea typeface="微软雅黑" pitchFamily="34" charset="-122"/>
              </a:endParaRPr>
            </a:p>
          </p:txBody>
        </p:sp>
        <p:sp>
          <p:nvSpPr>
            <p:cNvPr id="66" name="MH_SubTitle_5">
              <a:extLst>
                <a:ext uri="{FF2B5EF4-FFF2-40B4-BE49-F238E27FC236}">
                  <a16:creationId xmlns="" xmlns:a16="http://schemas.microsoft.com/office/drawing/2014/main" id="{43E540D6-6342-4348-BC17-539F0D407E74}"/>
                </a:ext>
              </a:extLst>
            </p:cNvPr>
            <p:cNvSpPr/>
            <p:nvPr>
              <p:custDataLst>
                <p:tags r:id="rId11"/>
              </p:custDataLst>
            </p:nvPr>
          </p:nvSpPr>
          <p:spPr>
            <a:xfrm>
              <a:off x="4994275" y="3373439"/>
              <a:ext cx="801688" cy="801687"/>
            </a:xfrm>
            <a:prstGeom prst="ellipse">
              <a:avLst/>
            </a:prstGeom>
            <a:solidFill>
              <a:schemeClr val="bg2">
                <a:lumMod val="75000"/>
              </a:schemeClr>
            </a:solidFill>
            <a:ln w="57150" cap="flat" cmpd="sng" algn="ctr">
              <a:solidFill>
                <a:sysClr val="window" lastClr="FFFFFF"/>
              </a:solidFill>
              <a:prstDash val="solid"/>
              <a:miter lim="800000"/>
            </a:ln>
            <a:effectLst/>
          </p:spPr>
          <p:txBody>
            <a:bodyPr wrap="none" lIns="0" tIns="0" rIns="0" bIns="0" anchor="ctr">
              <a:normAutofit/>
            </a:bodyPr>
            <a:lstStyle/>
            <a:p>
              <a:pPr algn="ctr">
                <a:defRPr/>
              </a:pPr>
              <a:r>
                <a:rPr lang="en-US" altLang="zh-CN" sz="1400" kern="0" dirty="0">
                  <a:solidFill>
                    <a:srgbClr val="FFFFFF"/>
                  </a:solidFill>
                </a:rPr>
                <a:t>05</a:t>
              </a:r>
              <a:endParaRPr lang="zh-CN" altLang="en-US" sz="1400" kern="0" dirty="0">
                <a:solidFill>
                  <a:srgbClr val="FFFFFF"/>
                </a:solidFill>
              </a:endParaRPr>
            </a:p>
          </p:txBody>
        </p:sp>
      </p:grpSp>
      <p:grpSp>
        <p:nvGrpSpPr>
          <p:cNvPr id="18" name="组合 17">
            <a:extLst>
              <a:ext uri="{FF2B5EF4-FFF2-40B4-BE49-F238E27FC236}">
                <a16:creationId xmlns="" xmlns:a16="http://schemas.microsoft.com/office/drawing/2014/main" id="{55990C3C-A020-4415-A41C-414670F908CF}"/>
              </a:ext>
            </a:extLst>
          </p:cNvPr>
          <p:cNvGrpSpPr/>
          <p:nvPr/>
        </p:nvGrpSpPr>
        <p:grpSpPr>
          <a:xfrm>
            <a:off x="3521423" y="281415"/>
            <a:ext cx="5149167" cy="896477"/>
            <a:chOff x="3521423" y="281415"/>
            <a:chExt cx="5149167" cy="896477"/>
          </a:xfrm>
        </p:grpSpPr>
        <p:sp>
          <p:nvSpPr>
            <p:cNvPr id="19" name="Freeform 145">
              <a:extLst>
                <a:ext uri="{FF2B5EF4-FFF2-40B4-BE49-F238E27FC236}">
                  <a16:creationId xmlns="" xmlns:a16="http://schemas.microsoft.com/office/drawing/2014/main" id="{7B104DDE-E812-4690-8DD7-D9D2FF6DC64F}"/>
                </a:ext>
              </a:extLst>
            </p:cNvPr>
            <p:cNvSpPr>
              <a:spLocks/>
            </p:cNvSpPr>
            <p:nvPr/>
          </p:nvSpPr>
          <p:spPr bwMode="auto">
            <a:xfrm rot="935833">
              <a:off x="4987966" y="281415"/>
              <a:ext cx="2216068" cy="896477"/>
            </a:xfrm>
            <a:custGeom>
              <a:avLst/>
              <a:gdLst>
                <a:gd name="T0" fmla="*/ 466 w 483"/>
                <a:gd name="T1" fmla="*/ 104 h 300"/>
                <a:gd name="T2" fmla="*/ 417 w 483"/>
                <a:gd name="T3" fmla="*/ 121 h 300"/>
                <a:gd name="T4" fmla="*/ 407 w 483"/>
                <a:gd name="T5" fmla="*/ 119 h 300"/>
                <a:gd name="T6" fmla="*/ 303 w 483"/>
                <a:gd name="T7" fmla="*/ 150 h 300"/>
                <a:gd name="T8" fmla="*/ 214 w 483"/>
                <a:gd name="T9" fmla="*/ 187 h 300"/>
                <a:gd name="T10" fmla="*/ 120 w 483"/>
                <a:gd name="T11" fmla="*/ 240 h 300"/>
                <a:gd name="T12" fmla="*/ 290 w 483"/>
                <a:gd name="T13" fmla="*/ 152 h 300"/>
                <a:gd name="T14" fmla="*/ 394 w 483"/>
                <a:gd name="T15" fmla="*/ 118 h 300"/>
                <a:gd name="T16" fmla="*/ 394 w 483"/>
                <a:gd name="T17" fmla="*/ 97 h 300"/>
                <a:gd name="T18" fmla="*/ 424 w 483"/>
                <a:gd name="T19" fmla="*/ 86 h 300"/>
                <a:gd name="T20" fmla="*/ 418 w 483"/>
                <a:gd name="T21" fmla="*/ 66 h 300"/>
                <a:gd name="T22" fmla="*/ 380 w 483"/>
                <a:gd name="T23" fmla="*/ 74 h 300"/>
                <a:gd name="T24" fmla="*/ 386 w 483"/>
                <a:gd name="T25" fmla="*/ 71 h 300"/>
                <a:gd name="T26" fmla="*/ 378 w 483"/>
                <a:gd name="T27" fmla="*/ 53 h 300"/>
                <a:gd name="T28" fmla="*/ 218 w 483"/>
                <a:gd name="T29" fmla="*/ 119 h 300"/>
                <a:gd name="T30" fmla="*/ 183 w 483"/>
                <a:gd name="T31" fmla="*/ 133 h 300"/>
                <a:gd name="T32" fmla="*/ 84 w 483"/>
                <a:gd name="T33" fmla="*/ 185 h 300"/>
                <a:gd name="T34" fmla="*/ 193 w 483"/>
                <a:gd name="T35" fmla="*/ 117 h 300"/>
                <a:gd name="T36" fmla="*/ 434 w 483"/>
                <a:gd name="T37" fmla="*/ 20 h 300"/>
                <a:gd name="T38" fmla="*/ 427 w 483"/>
                <a:gd name="T39" fmla="*/ 3 h 300"/>
                <a:gd name="T40" fmla="*/ 142 w 483"/>
                <a:gd name="T41" fmla="*/ 124 h 300"/>
                <a:gd name="T42" fmla="*/ 23 w 483"/>
                <a:gd name="T43" fmla="*/ 195 h 300"/>
                <a:gd name="T44" fmla="*/ 29 w 483"/>
                <a:gd name="T45" fmla="*/ 202 h 300"/>
                <a:gd name="T46" fmla="*/ 43 w 483"/>
                <a:gd name="T47" fmla="*/ 193 h 300"/>
                <a:gd name="T48" fmla="*/ 9 w 483"/>
                <a:gd name="T49" fmla="*/ 223 h 300"/>
                <a:gd name="T50" fmla="*/ 21 w 483"/>
                <a:gd name="T51" fmla="*/ 239 h 300"/>
                <a:gd name="T52" fmla="*/ 22 w 483"/>
                <a:gd name="T53" fmla="*/ 238 h 300"/>
                <a:gd name="T54" fmla="*/ 16 w 483"/>
                <a:gd name="T55" fmla="*/ 244 h 300"/>
                <a:gd name="T56" fmla="*/ 29 w 483"/>
                <a:gd name="T57" fmla="*/ 260 h 300"/>
                <a:gd name="T58" fmla="*/ 32 w 483"/>
                <a:gd name="T59" fmla="*/ 259 h 300"/>
                <a:gd name="T60" fmla="*/ 45 w 483"/>
                <a:gd name="T61" fmla="*/ 267 h 300"/>
                <a:gd name="T62" fmla="*/ 51 w 483"/>
                <a:gd name="T63" fmla="*/ 265 h 300"/>
                <a:gd name="T64" fmla="*/ 35 w 483"/>
                <a:gd name="T65" fmla="*/ 279 h 300"/>
                <a:gd name="T66" fmla="*/ 45 w 483"/>
                <a:gd name="T67" fmla="*/ 297 h 300"/>
                <a:gd name="T68" fmla="*/ 124 w 483"/>
                <a:gd name="T69" fmla="*/ 262 h 300"/>
                <a:gd name="T70" fmla="*/ 128 w 483"/>
                <a:gd name="T71" fmla="*/ 262 h 300"/>
                <a:gd name="T72" fmla="*/ 472 w 483"/>
                <a:gd name="T73" fmla="*/ 122 h 300"/>
                <a:gd name="T74" fmla="*/ 466 w 483"/>
                <a:gd name="T75" fmla="*/ 10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300">
                  <a:moveTo>
                    <a:pt x="466" y="104"/>
                  </a:moveTo>
                  <a:cubicBezTo>
                    <a:pt x="450" y="109"/>
                    <a:pt x="433" y="115"/>
                    <a:pt x="417" y="121"/>
                  </a:cubicBezTo>
                  <a:cubicBezTo>
                    <a:pt x="414" y="119"/>
                    <a:pt x="411" y="118"/>
                    <a:pt x="407" y="119"/>
                  </a:cubicBezTo>
                  <a:cubicBezTo>
                    <a:pt x="371" y="125"/>
                    <a:pt x="337" y="137"/>
                    <a:pt x="303" y="150"/>
                  </a:cubicBezTo>
                  <a:cubicBezTo>
                    <a:pt x="272" y="161"/>
                    <a:pt x="242" y="173"/>
                    <a:pt x="214" y="187"/>
                  </a:cubicBezTo>
                  <a:cubicBezTo>
                    <a:pt x="182" y="203"/>
                    <a:pt x="151" y="223"/>
                    <a:pt x="120" y="240"/>
                  </a:cubicBezTo>
                  <a:cubicBezTo>
                    <a:pt x="173" y="205"/>
                    <a:pt x="231" y="175"/>
                    <a:pt x="290" y="152"/>
                  </a:cubicBezTo>
                  <a:cubicBezTo>
                    <a:pt x="325" y="140"/>
                    <a:pt x="360" y="129"/>
                    <a:pt x="394" y="118"/>
                  </a:cubicBezTo>
                  <a:cubicBezTo>
                    <a:pt x="406" y="115"/>
                    <a:pt x="403" y="100"/>
                    <a:pt x="394" y="97"/>
                  </a:cubicBezTo>
                  <a:cubicBezTo>
                    <a:pt x="404" y="94"/>
                    <a:pt x="414" y="90"/>
                    <a:pt x="424" y="86"/>
                  </a:cubicBezTo>
                  <a:cubicBezTo>
                    <a:pt x="436" y="81"/>
                    <a:pt x="432" y="64"/>
                    <a:pt x="418" y="66"/>
                  </a:cubicBezTo>
                  <a:cubicBezTo>
                    <a:pt x="405" y="68"/>
                    <a:pt x="392" y="70"/>
                    <a:pt x="380" y="74"/>
                  </a:cubicBezTo>
                  <a:cubicBezTo>
                    <a:pt x="382" y="73"/>
                    <a:pt x="384" y="72"/>
                    <a:pt x="386" y="71"/>
                  </a:cubicBezTo>
                  <a:cubicBezTo>
                    <a:pt x="397" y="66"/>
                    <a:pt x="389" y="51"/>
                    <a:pt x="378" y="53"/>
                  </a:cubicBezTo>
                  <a:cubicBezTo>
                    <a:pt x="322" y="64"/>
                    <a:pt x="270" y="92"/>
                    <a:pt x="218" y="119"/>
                  </a:cubicBezTo>
                  <a:cubicBezTo>
                    <a:pt x="206" y="123"/>
                    <a:pt x="195" y="128"/>
                    <a:pt x="183" y="133"/>
                  </a:cubicBezTo>
                  <a:cubicBezTo>
                    <a:pt x="149" y="148"/>
                    <a:pt x="116" y="167"/>
                    <a:pt x="84" y="185"/>
                  </a:cubicBezTo>
                  <a:cubicBezTo>
                    <a:pt x="118" y="159"/>
                    <a:pt x="155" y="137"/>
                    <a:pt x="193" y="117"/>
                  </a:cubicBezTo>
                  <a:cubicBezTo>
                    <a:pt x="274" y="85"/>
                    <a:pt x="357" y="60"/>
                    <a:pt x="434" y="20"/>
                  </a:cubicBezTo>
                  <a:cubicBezTo>
                    <a:pt x="443" y="15"/>
                    <a:pt x="436" y="0"/>
                    <a:pt x="427" y="3"/>
                  </a:cubicBezTo>
                  <a:cubicBezTo>
                    <a:pt x="330" y="35"/>
                    <a:pt x="231" y="71"/>
                    <a:pt x="142" y="124"/>
                  </a:cubicBezTo>
                  <a:cubicBezTo>
                    <a:pt x="100" y="143"/>
                    <a:pt x="60" y="166"/>
                    <a:pt x="23" y="195"/>
                  </a:cubicBezTo>
                  <a:cubicBezTo>
                    <a:pt x="19" y="198"/>
                    <a:pt x="24" y="205"/>
                    <a:pt x="29" y="202"/>
                  </a:cubicBezTo>
                  <a:cubicBezTo>
                    <a:pt x="33" y="199"/>
                    <a:pt x="38" y="196"/>
                    <a:pt x="43" y="193"/>
                  </a:cubicBezTo>
                  <a:cubicBezTo>
                    <a:pt x="31" y="202"/>
                    <a:pt x="20" y="213"/>
                    <a:pt x="9" y="223"/>
                  </a:cubicBezTo>
                  <a:cubicBezTo>
                    <a:pt x="0" y="232"/>
                    <a:pt x="11" y="243"/>
                    <a:pt x="21" y="239"/>
                  </a:cubicBezTo>
                  <a:cubicBezTo>
                    <a:pt x="21" y="239"/>
                    <a:pt x="21" y="238"/>
                    <a:pt x="22" y="238"/>
                  </a:cubicBezTo>
                  <a:cubicBezTo>
                    <a:pt x="20" y="240"/>
                    <a:pt x="18" y="242"/>
                    <a:pt x="16" y="244"/>
                  </a:cubicBezTo>
                  <a:cubicBezTo>
                    <a:pt x="9" y="254"/>
                    <a:pt x="18" y="265"/>
                    <a:pt x="29" y="260"/>
                  </a:cubicBezTo>
                  <a:cubicBezTo>
                    <a:pt x="30" y="260"/>
                    <a:pt x="31" y="259"/>
                    <a:pt x="32" y="259"/>
                  </a:cubicBezTo>
                  <a:cubicBezTo>
                    <a:pt x="33" y="264"/>
                    <a:pt x="38" y="269"/>
                    <a:pt x="45" y="267"/>
                  </a:cubicBezTo>
                  <a:cubicBezTo>
                    <a:pt x="47" y="267"/>
                    <a:pt x="49" y="266"/>
                    <a:pt x="51" y="265"/>
                  </a:cubicBezTo>
                  <a:cubicBezTo>
                    <a:pt x="45" y="270"/>
                    <a:pt x="40" y="274"/>
                    <a:pt x="35" y="279"/>
                  </a:cubicBezTo>
                  <a:cubicBezTo>
                    <a:pt x="27" y="286"/>
                    <a:pt x="35" y="300"/>
                    <a:pt x="45" y="297"/>
                  </a:cubicBezTo>
                  <a:cubicBezTo>
                    <a:pt x="73" y="288"/>
                    <a:pt x="99" y="276"/>
                    <a:pt x="124" y="262"/>
                  </a:cubicBezTo>
                  <a:cubicBezTo>
                    <a:pt x="126" y="263"/>
                    <a:pt x="127" y="263"/>
                    <a:pt x="128" y="262"/>
                  </a:cubicBezTo>
                  <a:cubicBezTo>
                    <a:pt x="248" y="231"/>
                    <a:pt x="355" y="163"/>
                    <a:pt x="472" y="122"/>
                  </a:cubicBezTo>
                  <a:cubicBezTo>
                    <a:pt x="483" y="118"/>
                    <a:pt x="478" y="100"/>
                    <a:pt x="466" y="10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0" name="文本框 19">
              <a:extLst>
                <a:ext uri="{FF2B5EF4-FFF2-40B4-BE49-F238E27FC236}">
                  <a16:creationId xmlns="" xmlns:a16="http://schemas.microsoft.com/office/drawing/2014/main" id="{CE93EF52-4939-4505-BC02-C6E490087FA2}"/>
                </a:ext>
              </a:extLst>
            </p:cNvPr>
            <p:cNvSpPr txBox="1"/>
            <p:nvPr/>
          </p:nvSpPr>
          <p:spPr>
            <a:xfrm>
              <a:off x="3521423" y="369588"/>
              <a:ext cx="5149167" cy="707886"/>
            </a:xfrm>
            <a:prstGeom prst="rect">
              <a:avLst/>
            </a:prstGeom>
            <a:noFill/>
          </p:spPr>
          <p:txBody>
            <a:bodyPr wrap="none" rtlCol="0">
              <a:spAutoFit/>
            </a:bodyPr>
            <a:lstStyle/>
            <a:p>
              <a:pPr algn="ctr"/>
              <a:r>
                <a:rPr lang="vi-VN" altLang="zh-CN" sz="4000" dirty="0">
                  <a:latin typeface="汉仪喵魂体W" panose="00020600040101010101" pitchFamily="18" charset="-122"/>
                  <a:ea typeface="汉仪喵魂体W" panose="00020600040101010101" pitchFamily="18" charset="-122"/>
                </a:rPr>
                <a:t>SIÊNG NĂNG LÀ GÌ?</a:t>
              </a:r>
              <a:endParaRPr lang="zh-CN" altLang="en-US" sz="4000" dirty="0">
                <a:latin typeface="汉仪喵魂体W" panose="00020600040101010101" pitchFamily="18" charset="-122"/>
                <a:ea typeface="汉仪喵魂体W" panose="00020600040101010101" pitchFamily="18" charset="-122"/>
              </a:endParaRPr>
            </a:p>
          </p:txBody>
        </p:sp>
      </p:grpSp>
      <p:sp>
        <p:nvSpPr>
          <p:cNvPr id="26" name="矩形 25">
            <a:extLst>
              <a:ext uri="{FF2B5EF4-FFF2-40B4-BE49-F238E27FC236}">
                <a16:creationId xmlns="" xmlns:a16="http://schemas.microsoft.com/office/drawing/2014/main" id="{9981480A-ED6E-4692-9B1C-426345734CA7}"/>
              </a:ext>
            </a:extLst>
          </p:cNvPr>
          <p:cNvSpPr/>
          <p:nvPr/>
        </p:nvSpPr>
        <p:spPr>
          <a:xfrm>
            <a:off x="6764338" y="1448589"/>
            <a:ext cx="2241974" cy="505972"/>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2400" b="1" dirty="0">
                <a:solidFill>
                  <a:schemeClr val="tx1">
                    <a:lumMod val="75000"/>
                    <a:lumOff val="25000"/>
                  </a:schemeClr>
                </a:solidFill>
                <a:latin typeface="Calibri Light" panose="020F0302020204030204" pitchFamily="34" charset="0"/>
                <a:cs typeface="Calibri Light" panose="020F0302020204030204" pitchFamily="34" charset="0"/>
              </a:rPr>
              <a:t>CẦN CÙ</a:t>
            </a:r>
            <a:endParaRPr lang="zh-CN" altLang="en-US" sz="2400" b="1"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29" name="矩形 28">
            <a:extLst>
              <a:ext uri="{FF2B5EF4-FFF2-40B4-BE49-F238E27FC236}">
                <a16:creationId xmlns="" xmlns:a16="http://schemas.microsoft.com/office/drawing/2014/main" id="{793A7855-871D-4D42-977E-63A59737C7FA}"/>
              </a:ext>
            </a:extLst>
          </p:cNvPr>
          <p:cNvSpPr/>
          <p:nvPr/>
        </p:nvSpPr>
        <p:spPr>
          <a:xfrm>
            <a:off x="8042941" y="3005312"/>
            <a:ext cx="2241974" cy="505972"/>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2400" b="1" dirty="0">
                <a:solidFill>
                  <a:schemeClr val="tx1">
                    <a:lumMod val="75000"/>
                    <a:lumOff val="25000"/>
                  </a:schemeClr>
                </a:solidFill>
                <a:latin typeface="Calibri Light" panose="020F0302020204030204" pitchFamily="34" charset="0"/>
                <a:cs typeface="Calibri Light" panose="020F0302020204030204" pitchFamily="34" charset="0"/>
              </a:rPr>
              <a:t>TỰ GIÁC</a:t>
            </a:r>
            <a:endParaRPr lang="zh-CN" altLang="en-US" sz="2400" b="1"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32" name="矩形 31">
            <a:extLst>
              <a:ext uri="{FF2B5EF4-FFF2-40B4-BE49-F238E27FC236}">
                <a16:creationId xmlns="" xmlns:a16="http://schemas.microsoft.com/office/drawing/2014/main" id="{989B965F-B059-47AD-BA8A-AF4B87FABC6A}"/>
              </a:ext>
            </a:extLst>
          </p:cNvPr>
          <p:cNvSpPr/>
          <p:nvPr/>
        </p:nvSpPr>
        <p:spPr>
          <a:xfrm>
            <a:off x="7169297" y="4879007"/>
            <a:ext cx="2241974" cy="505972"/>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2400" b="1" dirty="0">
                <a:solidFill>
                  <a:schemeClr val="tx1">
                    <a:lumMod val="75000"/>
                    <a:lumOff val="25000"/>
                  </a:schemeClr>
                </a:solidFill>
                <a:latin typeface="Calibri Light" panose="020F0302020204030204" pitchFamily="34" charset="0"/>
                <a:cs typeface="Calibri Light" panose="020F0302020204030204" pitchFamily="34" charset="0"/>
              </a:rPr>
              <a:t>MIỆT MÀI</a:t>
            </a:r>
            <a:endParaRPr lang="zh-CN" altLang="en-US" sz="2400" b="1"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35" name="矩形 34">
            <a:extLst>
              <a:ext uri="{FF2B5EF4-FFF2-40B4-BE49-F238E27FC236}">
                <a16:creationId xmlns="" xmlns:a16="http://schemas.microsoft.com/office/drawing/2014/main" id="{AD31523D-D568-4320-87DD-09D2A380DACA}"/>
              </a:ext>
            </a:extLst>
          </p:cNvPr>
          <p:cNvSpPr/>
          <p:nvPr/>
        </p:nvSpPr>
        <p:spPr>
          <a:xfrm>
            <a:off x="2473439" y="4349503"/>
            <a:ext cx="2241974" cy="949171"/>
          </a:xfrm>
          <a:prstGeom prst="rect">
            <a:avLst/>
          </a:prstGeom>
        </p:spPr>
        <p:txBody>
          <a:bodyPr wrap="square">
            <a:spAutoFit/>
            <a:scene3d>
              <a:camera prst="orthographicFront"/>
              <a:lightRig rig="threePt" dir="t"/>
            </a:scene3d>
            <a:sp3d contourW="12700"/>
          </a:bodyPr>
          <a:lstStyle/>
          <a:p>
            <a:pPr algn="r">
              <a:lnSpc>
                <a:spcPct val="120000"/>
              </a:lnSpc>
            </a:pPr>
            <a:r>
              <a:rPr lang="vi-VN" altLang="zh-CN" sz="2400" b="1" dirty="0">
                <a:solidFill>
                  <a:schemeClr val="tx1">
                    <a:lumMod val="75000"/>
                    <a:lumOff val="25000"/>
                  </a:schemeClr>
                </a:solidFill>
                <a:latin typeface="Calibri Light" panose="020F0302020204030204" pitchFamily="34" charset="0"/>
                <a:cs typeface="Calibri Light" panose="020F0302020204030204" pitchFamily="34" charset="0"/>
              </a:rPr>
              <a:t>LÀM VIỆC THƯỜNG XUYÊN</a:t>
            </a:r>
            <a:endParaRPr lang="zh-CN" altLang="en-US" sz="2400" b="1"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38" name="矩形 37">
            <a:extLst>
              <a:ext uri="{FF2B5EF4-FFF2-40B4-BE49-F238E27FC236}">
                <a16:creationId xmlns="" xmlns:a16="http://schemas.microsoft.com/office/drawing/2014/main" id="{EF256FDD-7183-41F4-A655-B002C29F5E67}"/>
              </a:ext>
            </a:extLst>
          </p:cNvPr>
          <p:cNvSpPr/>
          <p:nvPr/>
        </p:nvSpPr>
        <p:spPr>
          <a:xfrm>
            <a:off x="2321631" y="2053573"/>
            <a:ext cx="2241974" cy="505972"/>
          </a:xfrm>
          <a:prstGeom prst="rect">
            <a:avLst/>
          </a:prstGeom>
        </p:spPr>
        <p:txBody>
          <a:bodyPr wrap="square">
            <a:spAutoFit/>
            <a:scene3d>
              <a:camera prst="orthographicFront"/>
              <a:lightRig rig="threePt" dir="t"/>
            </a:scene3d>
            <a:sp3d contourW="12700"/>
          </a:bodyPr>
          <a:lstStyle/>
          <a:p>
            <a:pPr algn="r">
              <a:lnSpc>
                <a:spcPct val="120000"/>
              </a:lnSpc>
            </a:pPr>
            <a:r>
              <a:rPr lang="vi-VN" altLang="zh-CN" sz="2400" b="1" dirty="0">
                <a:solidFill>
                  <a:schemeClr val="tx1">
                    <a:lumMod val="75000"/>
                    <a:lumOff val="25000"/>
                  </a:schemeClr>
                </a:solidFill>
                <a:latin typeface="Calibri Light" panose="020F0302020204030204" pitchFamily="34" charset="0"/>
                <a:cs typeface="Calibri Light" panose="020F0302020204030204" pitchFamily="34" charset="0"/>
              </a:rPr>
              <a:t>ĐIỀU ĐẶN</a:t>
            </a:r>
            <a:endParaRPr lang="zh-CN" altLang="en-US" sz="2400" b="1"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3" name="Rectangle 2">
            <a:extLst>
              <a:ext uri="{FF2B5EF4-FFF2-40B4-BE49-F238E27FC236}">
                <a16:creationId xmlns="" xmlns:a16="http://schemas.microsoft.com/office/drawing/2014/main" id="{B1292195-62E5-F240-BE45-EF89525A3D1B}"/>
              </a:ext>
            </a:extLst>
          </p:cNvPr>
          <p:cNvSpPr/>
          <p:nvPr/>
        </p:nvSpPr>
        <p:spPr>
          <a:xfrm>
            <a:off x="2109709" y="5697901"/>
            <a:ext cx="8471060" cy="1029607"/>
          </a:xfrm>
          <a:prstGeom prst="rect">
            <a:avLst/>
          </a:prstGeom>
          <a:solidFill>
            <a:schemeClr val="accent3">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b="1">
                <a:solidFill>
                  <a:schemeClr val="accent1">
                    <a:lumMod val="50000"/>
                  </a:schemeClr>
                </a:solidFill>
                <a:latin typeface="Calibri Light" panose="020F0302020204030204" pitchFamily="34" charset="0"/>
                <a:cs typeface="Calibri Light" panose="020F0302020204030204" pitchFamily="34" charset="0"/>
              </a:rPr>
              <a:t>SIÊNG NĂNG LÀ ĐỨC TÍNH CỦA CON NGƯỜI. ĐƯỢC BIỂU HIỆN Ở…</a:t>
            </a:r>
          </a:p>
        </p:txBody>
      </p:sp>
    </p:spTree>
    <p:custDataLst>
      <p:tags r:id="rId1"/>
    </p:custDataLst>
    <p:extLst>
      <p:ext uri="{BB962C8B-B14F-4D97-AF65-F5344CB8AC3E}">
        <p14:creationId xmlns:p14="http://schemas.microsoft.com/office/powerpoint/2010/main" val="2156262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MH" val="20170627103305"/>
  <p:tag name="MH_LIBRARY" val="GRAPHIC"/>
</p:tagLst>
</file>

<file path=ppt/tags/tag100.xml><?xml version="1.0" encoding="utf-8"?>
<p:tagLst xmlns:a="http://schemas.openxmlformats.org/drawingml/2006/main" xmlns:r="http://schemas.openxmlformats.org/officeDocument/2006/relationships" xmlns:p="http://schemas.openxmlformats.org/presentationml/2006/main">
  <p:tag name="MH" val="20170627103044"/>
  <p:tag name="MH_LIBRARY" val="GRAPHIC"/>
  <p:tag name="MH_TYPE" val="SubTitle"/>
  <p:tag name="MH_ORDER" val="4"/>
</p:tagLst>
</file>

<file path=ppt/tags/tag101.xml><?xml version="1.0" encoding="utf-8"?>
<p:tagLst xmlns:a="http://schemas.openxmlformats.org/drawingml/2006/main" xmlns:r="http://schemas.openxmlformats.org/officeDocument/2006/relationships" xmlns:p="http://schemas.openxmlformats.org/presentationml/2006/main">
  <p:tag name="MH" val="20170627103044"/>
  <p:tag name="MH_LIBRARY" val="GRAPHIC"/>
  <p:tag name="MH_TYPE" val="SubTitle"/>
  <p:tag name="MH_ORDER" val="3"/>
</p:tagLst>
</file>

<file path=ppt/tags/tag102.xml><?xml version="1.0" encoding="utf-8"?>
<p:tagLst xmlns:a="http://schemas.openxmlformats.org/drawingml/2006/main" xmlns:r="http://schemas.openxmlformats.org/officeDocument/2006/relationships" xmlns:p="http://schemas.openxmlformats.org/presentationml/2006/main">
  <p:tag name="MH" val="20170627103044"/>
  <p:tag name="MH_LIBRARY" val="GRAPHIC"/>
  <p:tag name="MH_TYPE" val="SubTitle"/>
  <p:tag name="MH_ORDER" val="2"/>
</p:tagLst>
</file>

<file path=ppt/tags/tag103.xml><?xml version="1.0" encoding="utf-8"?>
<p:tagLst xmlns:a="http://schemas.openxmlformats.org/drawingml/2006/main" xmlns:r="http://schemas.openxmlformats.org/officeDocument/2006/relationships" xmlns:p="http://schemas.openxmlformats.org/presentationml/2006/main">
  <p:tag name="MH" val="20170627103044"/>
  <p:tag name="MH_LIBRARY" val="GRAPHIC"/>
  <p:tag name="MH_TYPE" val="SubTitle"/>
  <p:tag name="MH_ORDER" val="1"/>
</p:tagLst>
</file>

<file path=ppt/tags/tag104.xml><?xml version="1.0" encoding="utf-8"?>
<p:tagLst xmlns:a="http://schemas.openxmlformats.org/drawingml/2006/main" xmlns:r="http://schemas.openxmlformats.org/officeDocument/2006/relationships" xmlns:p="http://schemas.openxmlformats.org/presentationml/2006/main">
  <p:tag name="MH" val="20170627103044"/>
  <p:tag name="MH_LIBRARY" val="GRAPHIC"/>
  <p:tag name="MH_TYPE" val="Other"/>
  <p:tag name="MH_ORDER" val="8"/>
</p:tagLst>
</file>

<file path=ppt/tags/tag105.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
  <p:tag name="MH" val="20170627103322"/>
  <p:tag name="MH_LIBRARY" val="GRAPHIC"/>
</p:tagLst>
</file>

<file path=ppt/tags/tag106.xml><?xml version="1.0" encoding="utf-8"?>
<p:tagLst xmlns:a="http://schemas.openxmlformats.org/drawingml/2006/main" xmlns:r="http://schemas.openxmlformats.org/officeDocument/2006/relationships" xmlns:p="http://schemas.openxmlformats.org/presentationml/2006/main">
  <p:tag name="MH" val="20170627103322"/>
  <p:tag name="MH_LIBRARY" val="GRAPHIC"/>
  <p:tag name="MH_TYPE" val="Other"/>
  <p:tag name="MH_ORDER" val="1"/>
</p:tagLst>
</file>

<file path=ppt/tags/tag107.xml><?xml version="1.0" encoding="utf-8"?>
<p:tagLst xmlns:a="http://schemas.openxmlformats.org/drawingml/2006/main" xmlns:r="http://schemas.openxmlformats.org/officeDocument/2006/relationships" xmlns:p="http://schemas.openxmlformats.org/presentationml/2006/main">
  <p:tag name="MH" val="20170627103322"/>
  <p:tag name="MH_LIBRARY" val="GRAPHIC"/>
  <p:tag name="MH_TYPE" val="Other"/>
  <p:tag name="MH_ORDER" val="2"/>
</p:tagLst>
</file>

<file path=ppt/tags/tag108.xml><?xml version="1.0" encoding="utf-8"?>
<p:tagLst xmlns:a="http://schemas.openxmlformats.org/drawingml/2006/main" xmlns:r="http://schemas.openxmlformats.org/officeDocument/2006/relationships" xmlns:p="http://schemas.openxmlformats.org/presentationml/2006/main">
  <p:tag name="MH" val="20170627103322"/>
  <p:tag name="MH_LIBRARY" val="GRAPHIC"/>
  <p:tag name="MH_TYPE" val="Other"/>
  <p:tag name="MH_ORDER" val="3"/>
</p:tagLst>
</file>

<file path=ppt/tags/tag109.xml><?xml version="1.0" encoding="utf-8"?>
<p:tagLst xmlns:a="http://schemas.openxmlformats.org/drawingml/2006/main" xmlns:r="http://schemas.openxmlformats.org/officeDocument/2006/relationships" xmlns:p="http://schemas.openxmlformats.org/presentationml/2006/main">
  <p:tag name="MH" val="20170627103322"/>
  <p:tag name="MH_LIBRARY" val="GRAPHIC"/>
  <p:tag name="MH_TYPE" val="Other"/>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170627103305"/>
  <p:tag name="MH_LIBRARY" val="GRAPHIC"/>
  <p:tag name="MH_ORDER" val="Oval 14"/>
</p:tagLst>
</file>

<file path=ppt/tags/tag110.xml><?xml version="1.0" encoding="utf-8"?>
<p:tagLst xmlns:a="http://schemas.openxmlformats.org/drawingml/2006/main" xmlns:r="http://schemas.openxmlformats.org/officeDocument/2006/relationships" xmlns:p="http://schemas.openxmlformats.org/presentationml/2006/main">
  <p:tag name="MH" val="20170627103322"/>
  <p:tag name="MH_LIBRARY" val="GRAPHIC"/>
  <p:tag name="MH_TYPE" val="Other"/>
  <p:tag name="MH_ORDER" val="5"/>
</p:tagLst>
</file>

<file path=ppt/tags/tag111.xml><?xml version="1.0" encoding="utf-8"?>
<p:tagLst xmlns:a="http://schemas.openxmlformats.org/drawingml/2006/main" xmlns:r="http://schemas.openxmlformats.org/officeDocument/2006/relationships" xmlns:p="http://schemas.openxmlformats.org/presentationml/2006/main">
  <p:tag name="MH" val="20170627103322"/>
  <p:tag name="MH_LIBRARY" val="GRAPHIC"/>
  <p:tag name="MH_TYPE" val="Other"/>
  <p:tag name="MH_ORDER" val="6"/>
</p:tagLst>
</file>

<file path=ppt/tags/tag112.xml><?xml version="1.0" encoding="utf-8"?>
<p:tagLst xmlns:a="http://schemas.openxmlformats.org/drawingml/2006/main" xmlns:r="http://schemas.openxmlformats.org/officeDocument/2006/relationships" xmlns:p="http://schemas.openxmlformats.org/presentationml/2006/main">
  <p:tag name="MH" val="20170627103322"/>
  <p:tag name="MH_LIBRARY" val="GRAPHIC"/>
  <p:tag name="MH_TYPE" val="Other"/>
  <p:tag name="MH_ORDER" val="7"/>
</p:tagLst>
</file>

<file path=ppt/tags/tag113.xml><?xml version="1.0" encoding="utf-8"?>
<p:tagLst xmlns:a="http://schemas.openxmlformats.org/drawingml/2006/main" xmlns:r="http://schemas.openxmlformats.org/officeDocument/2006/relationships" xmlns:p="http://schemas.openxmlformats.org/presentationml/2006/main">
  <p:tag name="MH" val="20170627103322"/>
  <p:tag name="MH_LIBRARY" val="GRAPHIC"/>
  <p:tag name="MH_TYPE" val="Other"/>
  <p:tag name="MH_ORDER" val="8"/>
</p:tagLst>
</file>

<file path=ppt/tags/tag114.xml><?xml version="1.0" encoding="utf-8"?>
<p:tagLst xmlns:a="http://schemas.openxmlformats.org/drawingml/2006/main" xmlns:r="http://schemas.openxmlformats.org/officeDocument/2006/relationships" xmlns:p="http://schemas.openxmlformats.org/presentationml/2006/main">
  <p:tag name="MH" val="20170627103322"/>
  <p:tag name="MH_LIBRARY" val="GRAPHIC"/>
  <p:tag name="MH_TYPE" val="Other"/>
  <p:tag name="MH_ORDER" val="9"/>
</p:tagLst>
</file>

<file path=ppt/tags/tag115.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Desc"/>
  <p:tag name="MH" val="20170627103216"/>
  <p:tag name="MH_LIBRARY" val="GRAPHIC"/>
</p:tagLst>
</file>

<file path=ppt/tags/tag116.xml><?xml version="1.0" encoding="utf-8"?>
<p:tagLst xmlns:a="http://schemas.openxmlformats.org/drawingml/2006/main" xmlns:r="http://schemas.openxmlformats.org/officeDocument/2006/relationships" xmlns:p="http://schemas.openxmlformats.org/presentationml/2006/main">
  <p:tag name="MH" val="20170627103216"/>
  <p:tag name="MH_LIBRARY" val="GRAPHIC"/>
  <p:tag name="MH_TYPE" val="Other"/>
  <p:tag name="MH_ORDER" val="1"/>
</p:tagLst>
</file>

<file path=ppt/tags/tag117.xml><?xml version="1.0" encoding="utf-8"?>
<p:tagLst xmlns:a="http://schemas.openxmlformats.org/drawingml/2006/main" xmlns:r="http://schemas.openxmlformats.org/officeDocument/2006/relationships" xmlns:p="http://schemas.openxmlformats.org/presentationml/2006/main">
  <p:tag name="MH" val="20170627103216"/>
  <p:tag name="MH_LIBRARY" val="GRAPHIC"/>
  <p:tag name="MH_TYPE" val="Other"/>
  <p:tag name="MH_ORDER" val="2"/>
</p:tagLst>
</file>

<file path=ppt/tags/tag118.xml><?xml version="1.0" encoding="utf-8"?>
<p:tagLst xmlns:a="http://schemas.openxmlformats.org/drawingml/2006/main" xmlns:r="http://schemas.openxmlformats.org/officeDocument/2006/relationships" xmlns:p="http://schemas.openxmlformats.org/presentationml/2006/main">
  <p:tag name="MH" val="20170627103216"/>
  <p:tag name="MH_LIBRARY" val="GRAPHIC"/>
  <p:tag name="MH_TYPE" val="Other"/>
  <p:tag name="MH_ORDER" val="3"/>
</p:tagLst>
</file>

<file path=ppt/tags/tag119.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627103327"/>
  <p:tag name="MH_LIBRARY" val="GRAPHIC"/>
</p:tagLst>
</file>

<file path=ppt/tags/tag12.xml><?xml version="1.0" encoding="utf-8"?>
<p:tagLst xmlns:a="http://schemas.openxmlformats.org/drawingml/2006/main" xmlns:r="http://schemas.openxmlformats.org/officeDocument/2006/relationships" xmlns:p="http://schemas.openxmlformats.org/presentationml/2006/main">
  <p:tag name="MH" val="20170627103305"/>
  <p:tag name="MH_LIBRARY" val="GRAPHIC"/>
  <p:tag name="MH_ORDER" val="Oval 15"/>
</p:tagLst>
</file>

<file path=ppt/tags/tag120.xml><?xml version="1.0" encoding="utf-8"?>
<p:tagLst xmlns:a="http://schemas.openxmlformats.org/drawingml/2006/main" xmlns:r="http://schemas.openxmlformats.org/officeDocument/2006/relationships" xmlns:p="http://schemas.openxmlformats.org/presentationml/2006/main">
  <p:tag name="MH" val="20170627103327"/>
  <p:tag name="MH_LIBRARY" val="GRAPHIC"/>
  <p:tag name="MH_TYPE" val="SubTitle"/>
  <p:tag name="MH_ORDER" val="1"/>
</p:tagLst>
</file>

<file path=ppt/tags/tag121.xml><?xml version="1.0" encoding="utf-8"?>
<p:tagLst xmlns:a="http://schemas.openxmlformats.org/drawingml/2006/main" xmlns:r="http://schemas.openxmlformats.org/officeDocument/2006/relationships" xmlns:p="http://schemas.openxmlformats.org/presentationml/2006/main">
  <p:tag name="MH" val="20170627103327"/>
  <p:tag name="MH_LIBRARY" val="GRAPHIC"/>
  <p:tag name="MH_TYPE" val="SubTitle"/>
  <p:tag name="MH_ORDER" val="2"/>
</p:tagLst>
</file>

<file path=ppt/tags/tag122.xml><?xml version="1.0" encoding="utf-8"?>
<p:tagLst xmlns:a="http://schemas.openxmlformats.org/drawingml/2006/main" xmlns:r="http://schemas.openxmlformats.org/officeDocument/2006/relationships" xmlns:p="http://schemas.openxmlformats.org/presentationml/2006/main">
  <p:tag name="MH" val="20170627103327"/>
  <p:tag name="MH_LIBRARY" val="GRAPHIC"/>
  <p:tag name="MH_TYPE" val="SubTitle"/>
  <p:tag name="MH_ORDER" val="3"/>
</p:tagLst>
</file>

<file path=ppt/tags/tag123.xml><?xml version="1.0" encoding="utf-8"?>
<p:tagLst xmlns:a="http://schemas.openxmlformats.org/drawingml/2006/main" xmlns:r="http://schemas.openxmlformats.org/officeDocument/2006/relationships" xmlns:p="http://schemas.openxmlformats.org/presentationml/2006/main">
  <p:tag name="MH" val="20170627103327"/>
  <p:tag name="MH_LIBRARY" val="GRAPHIC"/>
  <p:tag name="MH_TYPE" val="Other"/>
  <p:tag name="MH_ORDER" val="1"/>
</p:tagLst>
</file>

<file path=ppt/tags/tag124.xml><?xml version="1.0" encoding="utf-8"?>
<p:tagLst xmlns:a="http://schemas.openxmlformats.org/drawingml/2006/main" xmlns:r="http://schemas.openxmlformats.org/officeDocument/2006/relationships" xmlns:p="http://schemas.openxmlformats.org/presentationml/2006/main">
  <p:tag name="MH" val="20170627103327"/>
  <p:tag name="MH_LIBRARY" val="GRAPHIC"/>
  <p:tag name="MH_TYPE" val="Other"/>
  <p:tag name="MH_ORDER" val="2"/>
</p:tagLst>
</file>

<file path=ppt/tags/tag125.xml><?xml version="1.0" encoding="utf-8"?>
<p:tagLst xmlns:a="http://schemas.openxmlformats.org/drawingml/2006/main" xmlns:r="http://schemas.openxmlformats.org/officeDocument/2006/relationships" xmlns:p="http://schemas.openxmlformats.org/presentationml/2006/main">
  <p:tag name="MH" val="20170627103327"/>
  <p:tag name="MH_LIBRARY" val="GRAPHIC"/>
  <p:tag name="MH_TYPE" val="Other"/>
  <p:tag name="MH_ORDER" val="3"/>
</p:tagLst>
</file>

<file path=ppt/tags/tag126.xml><?xml version="1.0" encoding="utf-8"?>
<p:tagLst xmlns:a="http://schemas.openxmlformats.org/drawingml/2006/main" xmlns:r="http://schemas.openxmlformats.org/officeDocument/2006/relationships" xmlns:p="http://schemas.openxmlformats.org/presentationml/2006/main">
  <p:tag name="MH" val="20170627103327"/>
  <p:tag name="MH_LIBRARY" val="GRAPHIC"/>
  <p:tag name="MH_TYPE" val="Other"/>
  <p:tag name="MH_ORDER" val="4"/>
</p:tagLst>
</file>

<file path=ppt/tags/tag127.xml><?xml version="1.0" encoding="utf-8"?>
<p:tagLst xmlns:a="http://schemas.openxmlformats.org/drawingml/2006/main" xmlns:r="http://schemas.openxmlformats.org/officeDocument/2006/relationships" xmlns:p="http://schemas.openxmlformats.org/presentationml/2006/main">
  <p:tag name="MH" val="20170627103327"/>
  <p:tag name="MH_LIBRARY" val="GRAPHIC"/>
  <p:tag name="MH_TYPE" val="Other"/>
  <p:tag name="MH_ORDER" val="5"/>
</p:tagLst>
</file>

<file path=ppt/tags/tag128.xml><?xml version="1.0" encoding="utf-8"?>
<p:tagLst xmlns:a="http://schemas.openxmlformats.org/drawingml/2006/main" xmlns:r="http://schemas.openxmlformats.org/officeDocument/2006/relationships" xmlns:p="http://schemas.openxmlformats.org/presentationml/2006/main">
  <p:tag name="MH" val="20170627103327"/>
  <p:tag name="MH_LIBRARY" val="GRAPHIC"/>
  <p:tag name="MH_TYPE" val="Other"/>
  <p:tag name="MH_ORDER" val="6"/>
</p:tagLst>
</file>

<file path=ppt/tags/tag13.xml><?xml version="1.0" encoding="utf-8"?>
<p:tagLst xmlns:a="http://schemas.openxmlformats.org/drawingml/2006/main" xmlns:r="http://schemas.openxmlformats.org/officeDocument/2006/relationships" xmlns:p="http://schemas.openxmlformats.org/presentationml/2006/main">
  <p:tag name="MH" val="20170627103305"/>
  <p:tag name="MH_LIBRARY" val="GRAPHIC"/>
  <p:tag name="MH_ORDER" val="直接连接符 16"/>
</p:tagLst>
</file>

<file path=ppt/tags/tag14.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2"/>
</p:tagLst>
</file>

<file path=ppt/tags/tag15.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SubTitle"/>
  <p:tag name="MH_ORDER" val="2"/>
</p:tagLst>
</file>

<file path=ppt/tags/tag16.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11"/>
</p:tagLst>
</file>

<file path=ppt/tags/tag17.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12"/>
</p:tagLst>
</file>

<file path=ppt/tags/tag18.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14"/>
</p:tagLst>
</file>

<file path=ppt/tags/tag19.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15"/>
</p:tagLst>
</file>

<file path=ppt/tags/tag2.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4"/>
</p:tagLst>
</file>

<file path=ppt/tags/tag20.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33"/>
</p:tagLst>
</file>

<file path=ppt/tags/tag21.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34"/>
</p:tagLst>
</file>

<file path=ppt/tags/tag22.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SubTitle"/>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6"/>
</p:tagLst>
</file>

<file path=ppt/tags/tag25.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7"/>
</p:tagLst>
</file>

<file path=ppt/tags/tag26.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9"/>
</p:tagLst>
</file>

<file path=ppt/tags/tag27.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10"/>
</p:tagLst>
</file>

<file path=ppt/tags/tag28.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31"/>
</p:tagLst>
</file>

<file path=ppt/tags/tag29.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32"/>
</p:tagLst>
</file>

<file path=ppt/tags/tag3.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4"/>
</p:tagLst>
</file>

<file path=ppt/tags/tag30.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BingLLB#"/>
  <p:tag name="MH_LAYOUT" val="SubTitleText"/>
  <p:tag name="MH" val="20170627103028"/>
  <p:tag name="MH_LIBRARY" val="GRAPHIC"/>
</p:tagLst>
</file>

<file path=ppt/tags/tag31.xml><?xml version="1.0" encoding="utf-8"?>
<p:tagLst xmlns:a="http://schemas.openxmlformats.org/drawingml/2006/main" xmlns:r="http://schemas.openxmlformats.org/officeDocument/2006/relationships" xmlns:p="http://schemas.openxmlformats.org/presentationml/2006/main">
  <p:tag name="MH" val="20170627103028"/>
  <p:tag name="MH_LIBRARY" val="GRAPHIC"/>
  <p:tag name="MH_TYPE" val="Other"/>
  <p:tag name="MH_ORDER" val="1"/>
</p:tagLst>
</file>

<file path=ppt/tags/tag32.xml><?xml version="1.0" encoding="utf-8"?>
<p:tagLst xmlns:a="http://schemas.openxmlformats.org/drawingml/2006/main" xmlns:r="http://schemas.openxmlformats.org/officeDocument/2006/relationships" xmlns:p="http://schemas.openxmlformats.org/presentationml/2006/main">
  <p:tag name="MH" val="20170627103028"/>
  <p:tag name="MH_LIBRARY" val="GRAPHIC"/>
  <p:tag name="MH_TYPE" val="SubTitle"/>
  <p:tag name="MH_ORDER" val="1"/>
</p:tagLst>
</file>

<file path=ppt/tags/tag33.xml><?xml version="1.0" encoding="utf-8"?>
<p:tagLst xmlns:a="http://schemas.openxmlformats.org/drawingml/2006/main" xmlns:r="http://schemas.openxmlformats.org/officeDocument/2006/relationships" xmlns:p="http://schemas.openxmlformats.org/presentationml/2006/main">
  <p:tag name="MH" val="20170627103028"/>
  <p:tag name="MH_LIBRARY" val="GRAPHIC"/>
  <p:tag name="MH_TYPE" val="Other"/>
  <p:tag name="MH_ORDER" val="2"/>
</p:tagLst>
</file>

<file path=ppt/tags/tag34.xml><?xml version="1.0" encoding="utf-8"?>
<p:tagLst xmlns:a="http://schemas.openxmlformats.org/drawingml/2006/main" xmlns:r="http://schemas.openxmlformats.org/officeDocument/2006/relationships" xmlns:p="http://schemas.openxmlformats.org/presentationml/2006/main">
  <p:tag name="MH" val="20170627103028"/>
  <p:tag name="MH_LIBRARY" val="GRAPHIC"/>
  <p:tag name="MH_TYPE" val="SubTitle"/>
  <p:tag name="MH_ORDER" val="2"/>
</p:tagLst>
</file>

<file path=ppt/tags/tag35.xml><?xml version="1.0" encoding="utf-8"?>
<p:tagLst xmlns:a="http://schemas.openxmlformats.org/drawingml/2006/main" xmlns:r="http://schemas.openxmlformats.org/officeDocument/2006/relationships" xmlns:p="http://schemas.openxmlformats.org/presentationml/2006/main">
  <p:tag name="MH" val="20170627103028"/>
  <p:tag name="MH_LIBRARY" val="GRAPHIC"/>
  <p:tag name="MH_TYPE" val="Other"/>
  <p:tag name="MH_ORDER" val="3"/>
</p:tagLst>
</file>

<file path=ppt/tags/tag36.xml><?xml version="1.0" encoding="utf-8"?>
<p:tagLst xmlns:a="http://schemas.openxmlformats.org/drawingml/2006/main" xmlns:r="http://schemas.openxmlformats.org/officeDocument/2006/relationships" xmlns:p="http://schemas.openxmlformats.org/presentationml/2006/main">
  <p:tag name="MH" val="20170627103028"/>
  <p:tag name="MH_LIBRARY" val="GRAPHIC"/>
  <p:tag name="MH_TYPE" val="SubTitle"/>
  <p:tag name="MH_ORDER" val="3"/>
</p:tagLst>
</file>

<file path=ppt/tags/tag37.xml><?xml version="1.0" encoding="utf-8"?>
<p:tagLst xmlns:a="http://schemas.openxmlformats.org/drawingml/2006/main" xmlns:r="http://schemas.openxmlformats.org/officeDocument/2006/relationships" xmlns:p="http://schemas.openxmlformats.org/presentationml/2006/main">
  <p:tag name="MH" val="20170627103028"/>
  <p:tag name="MH_LIBRARY" val="GRAPHIC"/>
  <p:tag name="MH_TYPE" val="Other"/>
  <p:tag name="MH_ORDER" val="4"/>
</p:tagLst>
</file>

<file path=ppt/tags/tag38.xml><?xml version="1.0" encoding="utf-8"?>
<p:tagLst xmlns:a="http://schemas.openxmlformats.org/drawingml/2006/main" xmlns:r="http://schemas.openxmlformats.org/officeDocument/2006/relationships" xmlns:p="http://schemas.openxmlformats.org/presentationml/2006/main">
  <p:tag name="MH" val="20170627103028"/>
  <p:tag name="MH_LIBRARY" val="GRAPHIC"/>
  <p:tag name="MH_TYPE" val="SubTitle"/>
  <p:tag name="MH_ORDER" val="4"/>
</p:tagLst>
</file>

<file path=ppt/tags/tag39.xml><?xml version="1.0" encoding="utf-8"?>
<p:tagLst xmlns:a="http://schemas.openxmlformats.org/drawingml/2006/main" xmlns:r="http://schemas.openxmlformats.org/officeDocument/2006/relationships" xmlns:p="http://schemas.openxmlformats.org/presentationml/2006/main">
  <p:tag name="MH" val="20170627103028"/>
  <p:tag name="MH_LIBRARY" val="GRAPHIC"/>
  <p:tag name="MH_TYPE" val="Other"/>
  <p:tag name="MH_ORDER" val="5"/>
</p:tagLst>
</file>

<file path=ppt/tags/tag4.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3"/>
</p:tagLst>
</file>

<file path=ppt/tags/tag40.xml><?xml version="1.0" encoding="utf-8"?>
<p:tagLst xmlns:a="http://schemas.openxmlformats.org/drawingml/2006/main" xmlns:r="http://schemas.openxmlformats.org/officeDocument/2006/relationships" xmlns:p="http://schemas.openxmlformats.org/presentationml/2006/main">
  <p:tag name="MH" val="20170627103028"/>
  <p:tag name="MH_LIBRARY" val="GRAPHIC"/>
  <p:tag name="MH_TYPE" val="SubTitle"/>
  <p:tag name="MH_ORDER" val="5"/>
</p:tagLst>
</file>

<file path=ppt/tags/tag41.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BingLLB#"/>
  <p:tag name="MH_LAYOUT" val="SubTitleText"/>
  <p:tag name="MH" val="20170627103028"/>
  <p:tag name="MH_LIBRARY" val="GRAPHIC"/>
</p:tagLst>
</file>

<file path=ppt/tags/tag42.xml><?xml version="1.0" encoding="utf-8"?>
<p:tagLst xmlns:a="http://schemas.openxmlformats.org/drawingml/2006/main" xmlns:r="http://schemas.openxmlformats.org/officeDocument/2006/relationships" xmlns:p="http://schemas.openxmlformats.org/presentationml/2006/main">
  <p:tag name="MH" val="20170627103028"/>
  <p:tag name="MH_LIBRARY" val="GRAPHIC"/>
  <p:tag name="MH_TYPE" val="Other"/>
  <p:tag name="MH_ORDER" val="1"/>
</p:tagLst>
</file>

<file path=ppt/tags/tag43.xml><?xml version="1.0" encoding="utf-8"?>
<p:tagLst xmlns:a="http://schemas.openxmlformats.org/drawingml/2006/main" xmlns:r="http://schemas.openxmlformats.org/officeDocument/2006/relationships" xmlns:p="http://schemas.openxmlformats.org/presentationml/2006/main">
  <p:tag name="MH" val="20170627103028"/>
  <p:tag name="MH_LIBRARY" val="GRAPHIC"/>
  <p:tag name="MH_TYPE" val="SubTitle"/>
  <p:tag name="MH_ORDER" val="1"/>
</p:tagLst>
</file>

<file path=ppt/tags/tag44.xml><?xml version="1.0" encoding="utf-8"?>
<p:tagLst xmlns:a="http://schemas.openxmlformats.org/drawingml/2006/main" xmlns:r="http://schemas.openxmlformats.org/officeDocument/2006/relationships" xmlns:p="http://schemas.openxmlformats.org/presentationml/2006/main">
  <p:tag name="MH" val="20170627103028"/>
  <p:tag name="MH_LIBRARY" val="GRAPHIC"/>
  <p:tag name="MH_TYPE" val="Other"/>
  <p:tag name="MH_ORDER" val="2"/>
</p:tagLst>
</file>

<file path=ppt/tags/tag45.xml><?xml version="1.0" encoding="utf-8"?>
<p:tagLst xmlns:a="http://schemas.openxmlformats.org/drawingml/2006/main" xmlns:r="http://schemas.openxmlformats.org/officeDocument/2006/relationships" xmlns:p="http://schemas.openxmlformats.org/presentationml/2006/main">
  <p:tag name="MH" val="20170627103028"/>
  <p:tag name="MH_LIBRARY" val="GRAPHIC"/>
  <p:tag name="MH_TYPE" val="SubTitle"/>
  <p:tag name="MH_ORDER" val="2"/>
</p:tagLst>
</file>

<file path=ppt/tags/tag46.xml><?xml version="1.0" encoding="utf-8"?>
<p:tagLst xmlns:a="http://schemas.openxmlformats.org/drawingml/2006/main" xmlns:r="http://schemas.openxmlformats.org/officeDocument/2006/relationships" xmlns:p="http://schemas.openxmlformats.org/presentationml/2006/main">
  <p:tag name="MH" val="20170627103028"/>
  <p:tag name="MH_LIBRARY" val="GRAPHIC"/>
  <p:tag name="MH_TYPE" val="Other"/>
  <p:tag name="MH_ORDER" val="3"/>
</p:tagLst>
</file>

<file path=ppt/tags/tag47.xml><?xml version="1.0" encoding="utf-8"?>
<p:tagLst xmlns:a="http://schemas.openxmlformats.org/drawingml/2006/main" xmlns:r="http://schemas.openxmlformats.org/officeDocument/2006/relationships" xmlns:p="http://schemas.openxmlformats.org/presentationml/2006/main">
  <p:tag name="MH" val="20170627103028"/>
  <p:tag name="MH_LIBRARY" val="GRAPHIC"/>
  <p:tag name="MH_TYPE" val="SubTitle"/>
  <p:tag name="MH_ORDER" val="3"/>
</p:tagLst>
</file>

<file path=ppt/tags/tag48.xml><?xml version="1.0" encoding="utf-8"?>
<p:tagLst xmlns:a="http://schemas.openxmlformats.org/drawingml/2006/main" xmlns:r="http://schemas.openxmlformats.org/officeDocument/2006/relationships" xmlns:p="http://schemas.openxmlformats.org/presentationml/2006/main">
  <p:tag name="MH" val="20170627103028"/>
  <p:tag name="MH_LIBRARY" val="GRAPHIC"/>
  <p:tag name="MH_TYPE" val="Other"/>
  <p:tag name="MH_ORDER" val="4"/>
</p:tagLst>
</file>

<file path=ppt/tags/tag49.xml><?xml version="1.0" encoding="utf-8"?>
<p:tagLst xmlns:a="http://schemas.openxmlformats.org/drawingml/2006/main" xmlns:r="http://schemas.openxmlformats.org/officeDocument/2006/relationships" xmlns:p="http://schemas.openxmlformats.org/presentationml/2006/main">
  <p:tag name="MH" val="20170627103028"/>
  <p:tag name="MH_LIBRARY" val="GRAPHIC"/>
  <p:tag name="MH_TYPE" val="SubTitle"/>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3"/>
</p:tagLst>
</file>

<file path=ppt/tags/tag50.xml><?xml version="1.0" encoding="utf-8"?>
<p:tagLst xmlns:a="http://schemas.openxmlformats.org/drawingml/2006/main" xmlns:r="http://schemas.openxmlformats.org/officeDocument/2006/relationships" xmlns:p="http://schemas.openxmlformats.org/presentationml/2006/main">
  <p:tag name="MH" val="20170627103028"/>
  <p:tag name="MH_LIBRARY" val="GRAPHIC"/>
  <p:tag name="MH_TYPE" val="Other"/>
  <p:tag name="MH_ORDER" val="5"/>
</p:tagLst>
</file>

<file path=ppt/tags/tag51.xml><?xml version="1.0" encoding="utf-8"?>
<p:tagLst xmlns:a="http://schemas.openxmlformats.org/drawingml/2006/main" xmlns:r="http://schemas.openxmlformats.org/officeDocument/2006/relationships" xmlns:p="http://schemas.openxmlformats.org/presentationml/2006/main">
  <p:tag name="MH" val="20170627103028"/>
  <p:tag name="MH_LIBRARY" val="GRAPHIC"/>
  <p:tag name="MH_TYPE" val="SubTitle"/>
  <p:tag name="MH_ORDER" val="5"/>
</p:tagLst>
</file>

<file path=ppt/tags/tag52.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1"/>
</p:tagLst>
</file>

<file path=ppt/tags/tag53.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1"/>
</p:tagLst>
</file>

<file path=ppt/tags/tag54.xml><?xml version="1.0" encoding="utf-8"?>
<p:tagLst xmlns:a="http://schemas.openxmlformats.org/drawingml/2006/main" xmlns:r="http://schemas.openxmlformats.org/officeDocument/2006/relationships" xmlns:p="http://schemas.openxmlformats.org/presentationml/2006/main">
  <p:tag name="MH" val="20170627103305"/>
  <p:tag name="MH_LIBRARY" val="GRAPHIC"/>
</p:tagLst>
</file>

<file path=ppt/tags/tag55.xml><?xml version="1.0" encoding="utf-8"?>
<p:tagLst xmlns:a="http://schemas.openxmlformats.org/drawingml/2006/main" xmlns:r="http://schemas.openxmlformats.org/officeDocument/2006/relationships" xmlns:p="http://schemas.openxmlformats.org/presentationml/2006/main">
  <p:tag name="MH" val="20170627103305"/>
  <p:tag name="MH_LIBRARY" val="GRAPHIC"/>
  <p:tag name="MH_ORDER" val="Oval 14"/>
</p:tagLst>
</file>

<file path=ppt/tags/tag56.xml><?xml version="1.0" encoding="utf-8"?>
<p:tagLst xmlns:a="http://schemas.openxmlformats.org/drawingml/2006/main" xmlns:r="http://schemas.openxmlformats.org/officeDocument/2006/relationships" xmlns:p="http://schemas.openxmlformats.org/presentationml/2006/main">
  <p:tag name="MH" val="20170627103305"/>
  <p:tag name="MH_LIBRARY" val="GRAPHIC"/>
  <p:tag name="MH_ORDER" val="Oval 15"/>
</p:tagLst>
</file>

<file path=ppt/tags/tag57.xml><?xml version="1.0" encoding="utf-8"?>
<p:tagLst xmlns:a="http://schemas.openxmlformats.org/drawingml/2006/main" xmlns:r="http://schemas.openxmlformats.org/officeDocument/2006/relationships" xmlns:p="http://schemas.openxmlformats.org/presentationml/2006/main">
  <p:tag name="MH" val="20170627103305"/>
  <p:tag name="MH_LIBRARY" val="GRAPHIC"/>
  <p:tag name="MH_ORDER" val="直接连接符 16"/>
</p:tagLst>
</file>

<file path=ppt/tags/tag58.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BingLLB#"/>
  <p:tag name="MH_LAYOUT" val="SubTitle"/>
  <p:tag name="MH" val="20170627102959"/>
  <p:tag name="MH_LIBRARY" val="GRAPHIC"/>
</p:tagLst>
</file>

<file path=ppt/tags/tag59.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2"/>
</p:tagLst>
</file>

<file path=ppt/tags/tag60.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2"/>
</p:tagLst>
</file>

<file path=ppt/tags/tag61.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3"/>
</p:tagLst>
</file>

<file path=ppt/tags/tag62.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4"/>
</p:tagLst>
</file>

<file path=ppt/tags/tag63.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5"/>
</p:tagLst>
</file>

<file path=ppt/tags/tag64.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SubTitle"/>
  <p:tag name="MH_ORDER" val="1"/>
</p:tagLst>
</file>

<file path=ppt/tags/tag65.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13"/>
</p:tagLst>
</file>

<file path=ppt/tags/tag66.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14"/>
</p:tagLst>
</file>

<file path=ppt/tags/tag67.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15"/>
</p:tagLst>
</file>

<file path=ppt/tags/tag68.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16"/>
</p:tagLst>
</file>

<file path=ppt/tags/tag69.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17"/>
</p:tagLst>
</file>

<file path=ppt/tags/tag7.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2"/>
</p:tagLst>
</file>

<file path=ppt/tags/tag70.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SubTitle"/>
  <p:tag name="MH_ORDER" val="3"/>
</p:tagLst>
</file>

<file path=ppt/tags/tag71.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25"/>
</p:tagLst>
</file>

<file path=ppt/tags/tag72.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26"/>
</p:tagLst>
</file>

<file path=ppt/tags/tag73.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27"/>
</p:tagLst>
</file>

<file path=ppt/tags/tag74.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28"/>
</p:tagLst>
</file>

<file path=ppt/tags/tag75.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29"/>
</p:tagLst>
</file>

<file path=ppt/tags/tag76.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SubTitle"/>
  <p:tag name="MH_ORDER" val="5"/>
</p:tagLst>
</file>

<file path=ppt/tags/tag77.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7"/>
</p:tagLst>
</file>

<file path=ppt/tags/tag78.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8"/>
</p:tagLst>
</file>

<file path=ppt/tags/tag79.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9"/>
</p:tagLst>
</file>

<file path=ppt/tags/tag8.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80.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10"/>
</p:tagLst>
</file>

<file path=ppt/tags/tag81.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11"/>
</p:tagLst>
</file>

<file path=ppt/tags/tag82.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SubTitle"/>
  <p:tag name="MH_ORDER" val="2"/>
</p:tagLst>
</file>

<file path=ppt/tags/tag83.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19"/>
</p:tagLst>
</file>

<file path=ppt/tags/tag84.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20"/>
</p:tagLst>
</file>

<file path=ppt/tags/tag85.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21"/>
</p:tagLst>
</file>

<file path=ppt/tags/tag86.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22"/>
</p:tagLst>
</file>

<file path=ppt/tags/tag87.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Other"/>
  <p:tag name="MH_ORDER" val="23"/>
</p:tagLst>
</file>

<file path=ppt/tags/tag88.xml><?xml version="1.0" encoding="utf-8"?>
<p:tagLst xmlns:a="http://schemas.openxmlformats.org/drawingml/2006/main" xmlns:r="http://schemas.openxmlformats.org/officeDocument/2006/relationships" xmlns:p="http://schemas.openxmlformats.org/presentationml/2006/main">
  <p:tag name="MH" val="20170627102959"/>
  <p:tag name="MH_LIBRARY" val="GRAPHIC"/>
  <p:tag name="MH_TYPE" val="SubTitle"/>
  <p:tag name="MH_ORDER" val="4"/>
</p:tagLst>
</file>

<file path=ppt/tags/tag89.xml><?xml version="1.0" encoding="utf-8"?>
<p:tagLst xmlns:a="http://schemas.openxmlformats.org/drawingml/2006/main" xmlns:r="http://schemas.openxmlformats.org/officeDocument/2006/relationships" xmlns:p="http://schemas.openxmlformats.org/presentationml/2006/main">
  <p:tag name="MH" val="20170627103305"/>
  <p:tag name="MH_LIBRARY" val="GRAPHIC"/>
</p:tagLst>
</file>

<file path=ppt/tags/tag9.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90.xml><?xml version="1.0" encoding="utf-8"?>
<p:tagLst xmlns:a="http://schemas.openxmlformats.org/drawingml/2006/main" xmlns:r="http://schemas.openxmlformats.org/officeDocument/2006/relationships" xmlns:p="http://schemas.openxmlformats.org/presentationml/2006/main">
  <p:tag name="MH" val="20170627103305"/>
  <p:tag name="MH_LIBRARY" val="GRAPHIC"/>
  <p:tag name="MH_ORDER" val="Oval 14"/>
</p:tagLst>
</file>

<file path=ppt/tags/tag91.xml><?xml version="1.0" encoding="utf-8"?>
<p:tagLst xmlns:a="http://schemas.openxmlformats.org/drawingml/2006/main" xmlns:r="http://schemas.openxmlformats.org/officeDocument/2006/relationships" xmlns:p="http://schemas.openxmlformats.org/presentationml/2006/main">
  <p:tag name="MH" val="20170627103305"/>
  <p:tag name="MH_LIBRARY" val="GRAPHIC"/>
  <p:tag name="MH_ORDER" val="Oval 15"/>
</p:tagLst>
</file>

<file path=ppt/tags/tag92.xml><?xml version="1.0" encoding="utf-8"?>
<p:tagLst xmlns:a="http://schemas.openxmlformats.org/drawingml/2006/main" xmlns:r="http://schemas.openxmlformats.org/officeDocument/2006/relationships" xmlns:p="http://schemas.openxmlformats.org/presentationml/2006/main">
  <p:tag name="MH" val="20170627103305"/>
  <p:tag name="MH_LIBRARY" val="GRAPHIC"/>
  <p:tag name="MH_ORDER" val="直接连接符 16"/>
</p:tagLst>
</file>

<file path=ppt/tags/tag93.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BingLLB#"/>
  <p:tag name="MH_LAYOUT" val="SubTitleText"/>
  <p:tag name="MH" val="20170627103044"/>
  <p:tag name="MH_LIBRARY" val="GRAPHIC"/>
</p:tagLst>
</file>

<file path=ppt/tags/tag94.xml><?xml version="1.0" encoding="utf-8"?>
<p:tagLst xmlns:a="http://schemas.openxmlformats.org/drawingml/2006/main" xmlns:r="http://schemas.openxmlformats.org/officeDocument/2006/relationships" xmlns:p="http://schemas.openxmlformats.org/presentationml/2006/main">
  <p:tag name="MH" val="20170627103044"/>
  <p:tag name="MH_LIBRARY" val="GRAPHIC"/>
  <p:tag name="MH_TYPE" val="Other"/>
  <p:tag name="MH_ORDER" val="1"/>
</p:tagLst>
</file>

<file path=ppt/tags/tag95.xml><?xml version="1.0" encoding="utf-8"?>
<p:tagLst xmlns:a="http://schemas.openxmlformats.org/drawingml/2006/main" xmlns:r="http://schemas.openxmlformats.org/officeDocument/2006/relationships" xmlns:p="http://schemas.openxmlformats.org/presentationml/2006/main">
  <p:tag name="MH" val="20170627103044"/>
  <p:tag name="MH_LIBRARY" val="GRAPHIC"/>
  <p:tag name="MH_TYPE" val="Other"/>
  <p:tag name="MH_ORDER" val="2"/>
</p:tagLst>
</file>

<file path=ppt/tags/tag96.xml><?xml version="1.0" encoding="utf-8"?>
<p:tagLst xmlns:a="http://schemas.openxmlformats.org/drawingml/2006/main" xmlns:r="http://schemas.openxmlformats.org/officeDocument/2006/relationships" xmlns:p="http://schemas.openxmlformats.org/presentationml/2006/main">
  <p:tag name="MH" val="20170627103044"/>
  <p:tag name="MH_LIBRARY" val="GRAPHIC"/>
  <p:tag name="MH_TYPE" val="Other"/>
  <p:tag name="MH_ORDER" val="3"/>
</p:tagLst>
</file>

<file path=ppt/tags/tag97.xml><?xml version="1.0" encoding="utf-8"?>
<p:tagLst xmlns:a="http://schemas.openxmlformats.org/drawingml/2006/main" xmlns:r="http://schemas.openxmlformats.org/officeDocument/2006/relationships" xmlns:p="http://schemas.openxmlformats.org/presentationml/2006/main">
  <p:tag name="MH" val="20170627103044"/>
  <p:tag name="MH_LIBRARY" val="GRAPHIC"/>
  <p:tag name="MH_TYPE" val="Other"/>
  <p:tag name="MH_ORDER" val="5"/>
</p:tagLst>
</file>

<file path=ppt/tags/tag98.xml><?xml version="1.0" encoding="utf-8"?>
<p:tagLst xmlns:a="http://schemas.openxmlformats.org/drawingml/2006/main" xmlns:r="http://schemas.openxmlformats.org/officeDocument/2006/relationships" xmlns:p="http://schemas.openxmlformats.org/presentationml/2006/main">
  <p:tag name="MH" val="20170627103044"/>
  <p:tag name="MH_LIBRARY" val="GRAPHIC"/>
  <p:tag name="MH_TYPE" val="Other"/>
  <p:tag name="MH_ORDER" val="6"/>
</p:tagLst>
</file>

<file path=ppt/tags/tag99.xml><?xml version="1.0" encoding="utf-8"?>
<p:tagLst xmlns:a="http://schemas.openxmlformats.org/drawingml/2006/main" xmlns:r="http://schemas.openxmlformats.org/officeDocument/2006/relationships" xmlns:p="http://schemas.openxmlformats.org/presentationml/2006/main">
  <p:tag name="MH" val="20170627103044"/>
  <p:tag name="MH_LIBRARY" val="GRAPHIC"/>
  <p:tag name="MH_TYPE" val="Other"/>
  <p:tag name="MH_ORDER" val="7"/>
</p:tagLst>
</file>

<file path=ppt/theme/theme1.xml><?xml version="1.0" encoding="utf-8"?>
<a:theme xmlns:a="http://schemas.openxmlformats.org/drawingml/2006/main" name="Office 主题​​">
  <a:themeElements>
    <a:clrScheme name="自定义 40">
      <a:dk1>
        <a:sysClr val="windowText" lastClr="000000"/>
      </a:dk1>
      <a:lt1>
        <a:sysClr val="window" lastClr="FFFFFF"/>
      </a:lt1>
      <a:dk2>
        <a:srgbClr val="44546A"/>
      </a:dk2>
      <a:lt2>
        <a:srgbClr val="E7E6E6"/>
      </a:lt2>
      <a:accent1>
        <a:srgbClr val="E38F90"/>
      </a:accent1>
      <a:accent2>
        <a:srgbClr val="AEC86D"/>
      </a:accent2>
      <a:accent3>
        <a:srgbClr val="ECC261"/>
      </a:accent3>
      <a:accent4>
        <a:srgbClr val="82C3C3"/>
      </a:accent4>
      <a:accent5>
        <a:srgbClr val="E38F90"/>
      </a:accent5>
      <a:accent6>
        <a:srgbClr val="AEC86D"/>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TotalTime>
  <Words>883</Words>
  <Application>Microsoft Office PowerPoint</Application>
  <PresentationFormat>Custom</PresentationFormat>
  <Paragraphs>129</Paragraphs>
  <Slides>28</Slides>
  <Notes>13</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HIỆN BÀI TẬP SAU</vt:lpstr>
    </vt:vector>
  </TitlesOfParts>
  <Company>http://www.ypppt.com/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MyPC</dc:creator>
  <cp:keywords>http:/www.ypppt.com</cp:keywords>
  <dc:description>http://www.ypppt.com/</dc:description>
  <cp:lastModifiedBy>21AK22</cp:lastModifiedBy>
  <cp:revision>215</cp:revision>
  <dcterms:created xsi:type="dcterms:W3CDTF">2017-06-27T02:07:53Z</dcterms:created>
  <dcterms:modified xsi:type="dcterms:W3CDTF">2023-11-12T20:37:13Z</dcterms:modified>
</cp:coreProperties>
</file>